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317" r:id="rId4"/>
    <p:sldId id="318" r:id="rId5"/>
    <p:sldId id="264" r:id="rId6"/>
    <p:sldId id="306" r:id="rId7"/>
    <p:sldId id="319" r:id="rId8"/>
    <p:sldId id="320" r:id="rId9"/>
    <p:sldId id="268" r:id="rId10"/>
    <p:sldId id="259" r:id="rId11"/>
    <p:sldId id="323" r:id="rId12"/>
    <p:sldId id="258" r:id="rId13"/>
    <p:sldId id="322" r:id="rId14"/>
    <p:sldId id="328" r:id="rId15"/>
    <p:sldId id="324" r:id="rId16"/>
    <p:sldId id="325" r:id="rId17"/>
    <p:sldId id="310" r:id="rId18"/>
    <p:sldId id="269" r:id="rId19"/>
    <p:sldId id="327" r:id="rId20"/>
    <p:sldId id="329" r:id="rId21"/>
    <p:sldId id="330" r:id="rId22"/>
    <p:sldId id="331" r:id="rId23"/>
    <p:sldId id="281" r:id="rId24"/>
    <p:sldId id="332" r:id="rId25"/>
    <p:sldId id="334" r:id="rId26"/>
    <p:sldId id="283" r:id="rId27"/>
    <p:sldId id="316" r:id="rId28"/>
    <p:sldId id="303" r:id="rId29"/>
    <p:sldId id="3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150" d="100"/>
          <a:sy n="150" d="100"/>
        </p:scale>
        <p:origin x="-2052" y="-3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84425-F292-4C3C-934E-A9144B1152D2}"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1E91F-E9FD-4258-8AF2-3FA5AA37406C}" type="slidenum">
              <a:rPr lang="en-US" smtClean="0"/>
              <a:t>‹#›</a:t>
            </a:fld>
            <a:endParaRPr lang="en-US"/>
          </a:p>
        </p:txBody>
      </p:sp>
    </p:spTree>
    <p:extLst>
      <p:ext uri="{BB962C8B-B14F-4D97-AF65-F5344CB8AC3E}">
        <p14:creationId xmlns:p14="http://schemas.microsoft.com/office/powerpoint/2010/main" val="266923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Different people with different backgrounds are involved</a:t>
            </a:r>
            <a:endParaRPr lang="el-GR" dirty="0"/>
          </a:p>
        </p:txBody>
      </p:sp>
      <p:sp>
        <p:nvSpPr>
          <p:cNvPr id="4" name="Slide Number Placeholder 3"/>
          <p:cNvSpPr>
            <a:spLocks noGrp="1"/>
          </p:cNvSpPr>
          <p:nvPr>
            <p:ph type="sldNum" sz="quarter" idx="10"/>
          </p:nvPr>
        </p:nvSpPr>
        <p:spPr/>
        <p:txBody>
          <a:bodyPr/>
          <a:lstStyle/>
          <a:p>
            <a:fld id="{9D15BA55-16D9-459D-8C25-BF506F7E8654}" type="slidenum">
              <a:rPr lang="el-GR" smtClean="0"/>
              <a:pPr/>
              <a:t>3</a:t>
            </a:fld>
            <a:endParaRPr lang="el-GR"/>
          </a:p>
        </p:txBody>
      </p:sp>
    </p:spTree>
    <p:extLst>
      <p:ext uri="{BB962C8B-B14F-4D97-AF65-F5344CB8AC3E}">
        <p14:creationId xmlns:p14="http://schemas.microsoft.com/office/powerpoint/2010/main" val="73816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257A5-0297-45D3-B532-AF12C62D5FCC}" type="slidenum">
              <a:rPr lang="en-US" smtClean="0"/>
              <a:pPr/>
              <a:t>6</a:t>
            </a:fld>
            <a:endParaRPr lang="en-US"/>
          </a:p>
        </p:txBody>
      </p:sp>
    </p:spTree>
    <p:extLst>
      <p:ext uri="{BB962C8B-B14F-4D97-AF65-F5344CB8AC3E}">
        <p14:creationId xmlns:p14="http://schemas.microsoft.com/office/powerpoint/2010/main" val="36181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257A5-0297-45D3-B532-AF12C62D5FCC}" type="slidenum">
              <a:rPr lang="en-US" smtClean="0"/>
              <a:pPr/>
              <a:t>7</a:t>
            </a:fld>
            <a:endParaRPr lang="en-US"/>
          </a:p>
        </p:txBody>
      </p:sp>
    </p:spTree>
    <p:extLst>
      <p:ext uri="{BB962C8B-B14F-4D97-AF65-F5344CB8AC3E}">
        <p14:creationId xmlns:p14="http://schemas.microsoft.com/office/powerpoint/2010/main" val="265205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b="1">
                <a:solidFill>
                  <a:schemeClr val="tx1"/>
                </a:solidFill>
                <a:latin typeface="Arial Rounded MT Bold" pitchFamily="34" charset="0"/>
              </a:defRPr>
            </a:lvl1pPr>
            <a:lvl2pPr marL="702756" indent="-270291" eaLnBrk="0" hangingPunct="0">
              <a:defRPr sz="2300" b="1">
                <a:solidFill>
                  <a:schemeClr val="tx1"/>
                </a:solidFill>
                <a:latin typeface="Arial Rounded MT Bold" pitchFamily="34" charset="0"/>
              </a:defRPr>
            </a:lvl2pPr>
            <a:lvl3pPr marL="1081164" indent="-216233" eaLnBrk="0" hangingPunct="0">
              <a:defRPr sz="2300" b="1">
                <a:solidFill>
                  <a:schemeClr val="tx1"/>
                </a:solidFill>
                <a:latin typeface="Arial Rounded MT Bold" pitchFamily="34" charset="0"/>
              </a:defRPr>
            </a:lvl3pPr>
            <a:lvl4pPr marL="1513629" indent="-216233" eaLnBrk="0" hangingPunct="0">
              <a:defRPr sz="2300" b="1">
                <a:solidFill>
                  <a:schemeClr val="tx1"/>
                </a:solidFill>
                <a:latin typeface="Arial Rounded MT Bold" pitchFamily="34" charset="0"/>
              </a:defRPr>
            </a:lvl4pPr>
            <a:lvl5pPr marL="1946095" indent="-216233" eaLnBrk="0" hangingPunct="0">
              <a:defRPr sz="2300" b="1">
                <a:solidFill>
                  <a:schemeClr val="tx1"/>
                </a:solidFill>
                <a:latin typeface="Arial Rounded MT Bold" pitchFamily="34" charset="0"/>
              </a:defRPr>
            </a:lvl5pPr>
            <a:lvl6pPr marL="2378560" indent="-216233" eaLnBrk="0" fontAlgn="base" hangingPunct="0">
              <a:spcBef>
                <a:spcPct val="0"/>
              </a:spcBef>
              <a:spcAft>
                <a:spcPct val="0"/>
              </a:spcAft>
              <a:defRPr sz="2300" b="1">
                <a:solidFill>
                  <a:schemeClr val="tx1"/>
                </a:solidFill>
                <a:latin typeface="Arial Rounded MT Bold" pitchFamily="34" charset="0"/>
              </a:defRPr>
            </a:lvl6pPr>
            <a:lvl7pPr marL="2811026" indent="-216233" eaLnBrk="0" fontAlgn="base" hangingPunct="0">
              <a:spcBef>
                <a:spcPct val="0"/>
              </a:spcBef>
              <a:spcAft>
                <a:spcPct val="0"/>
              </a:spcAft>
              <a:defRPr sz="2300" b="1">
                <a:solidFill>
                  <a:schemeClr val="tx1"/>
                </a:solidFill>
                <a:latin typeface="Arial Rounded MT Bold" pitchFamily="34" charset="0"/>
              </a:defRPr>
            </a:lvl7pPr>
            <a:lvl8pPr marL="3243491" indent="-216233" eaLnBrk="0" fontAlgn="base" hangingPunct="0">
              <a:spcBef>
                <a:spcPct val="0"/>
              </a:spcBef>
              <a:spcAft>
                <a:spcPct val="0"/>
              </a:spcAft>
              <a:defRPr sz="2300" b="1">
                <a:solidFill>
                  <a:schemeClr val="tx1"/>
                </a:solidFill>
                <a:latin typeface="Arial Rounded MT Bold" pitchFamily="34" charset="0"/>
              </a:defRPr>
            </a:lvl8pPr>
            <a:lvl9pPr marL="3675957" indent="-216233" eaLnBrk="0" fontAlgn="base" hangingPunct="0">
              <a:spcBef>
                <a:spcPct val="0"/>
              </a:spcBef>
              <a:spcAft>
                <a:spcPct val="0"/>
              </a:spcAft>
              <a:defRPr sz="2300" b="1">
                <a:solidFill>
                  <a:schemeClr val="tx1"/>
                </a:solidFill>
                <a:latin typeface="Arial Rounded MT Bold" pitchFamily="34" charset="0"/>
              </a:defRPr>
            </a:lvl9pPr>
          </a:lstStyle>
          <a:p>
            <a:pPr eaLnBrk="1" hangingPunct="1"/>
            <a:fld id="{0128B98A-26FF-44BC-9FE0-7C844C3440FE}" type="slidenum">
              <a:rPr lang="en-US" altLang="en-US" sz="1200" b="0">
                <a:latin typeface="Arial" charset="0"/>
              </a:rPr>
              <a:pPr eaLnBrk="1" hangingPunct="1"/>
              <a:t>18</a:t>
            </a:fld>
            <a:endParaRPr lang="en-US" altLang="en-US" sz="1200" b="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13805" y="4343704"/>
            <a:ext cx="5030391"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Physiological model, models the internal mechanisms of a fish. Many biomarkers are measured to determine if any of these components are working correctly.  Why do we need a physiological model? Well,  each EDC can have  a different effect. For example, some may act on just the organs (pituitary, ovary, liver), some may act on the messenger, or some may disrupt the production of proteins like vitellogenin which are critical to production of eggs.  If we can model these mechanisms, we may be able to predict how an EDC will affect the production of viable oocytes.</a:t>
            </a:r>
          </a:p>
        </p:txBody>
      </p:sp>
    </p:spTree>
    <p:extLst>
      <p:ext uri="{BB962C8B-B14F-4D97-AF65-F5344CB8AC3E}">
        <p14:creationId xmlns:p14="http://schemas.microsoft.com/office/powerpoint/2010/main" val="66863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600" kern="1200" dirty="0">
                <a:solidFill>
                  <a:schemeClr val="tx1"/>
                </a:solidFill>
                <a:latin typeface="+mn-lt"/>
                <a:ea typeface="+mn-ea"/>
                <a:cs typeface="+mn-cs"/>
              </a:rPr>
              <a:t>Adult female of Largemouth Bass (LMB) were collected from St. John’s River in Florida</a:t>
            </a:r>
            <a:r>
              <a:rPr lang="en-GB" sz="1600" kern="1200" baseline="0" dirty="0">
                <a:solidFill>
                  <a:schemeClr val="tx1"/>
                </a:solidFill>
                <a:latin typeface="+mn-lt"/>
                <a:ea typeface="+mn-ea"/>
                <a:cs typeface="+mn-cs"/>
              </a:rPr>
              <a:t> a site known to be relatively free from pollutants.</a:t>
            </a:r>
            <a:endParaRPr lang="en-GB" sz="1600" kern="1200" dirty="0">
              <a:solidFill>
                <a:schemeClr val="tx1"/>
              </a:solidFill>
              <a:latin typeface="+mn-lt"/>
              <a:ea typeface="+mn-ea"/>
              <a:cs typeface="+mn-cs"/>
            </a:endParaRPr>
          </a:p>
          <a:p>
            <a:pPr marL="0" indent="0">
              <a:buFontTx/>
              <a:buNone/>
            </a:pPr>
            <a:endParaRPr lang="en-GB" sz="1600" kern="1200" dirty="0">
              <a:solidFill>
                <a:schemeClr val="tx1"/>
              </a:solidFill>
              <a:latin typeface="+mn-lt"/>
              <a:ea typeface="+mn-ea"/>
              <a:cs typeface="+mn-cs"/>
            </a:endParaRPr>
          </a:p>
          <a:p>
            <a:pPr marL="0" indent="0">
              <a:buFontTx/>
              <a:buNone/>
            </a:pPr>
            <a:r>
              <a:rPr lang="en-GB" sz="1200" kern="1200" dirty="0">
                <a:solidFill>
                  <a:schemeClr val="tx1"/>
                </a:solidFill>
                <a:latin typeface="+mn-lt"/>
                <a:ea typeface="+mn-ea"/>
                <a:cs typeface="+mn-cs"/>
              </a:rPr>
              <a:t>Ovaries were sampled, fixed and categorized into seven ovarian stages depending on histology.</a:t>
            </a:r>
          </a:p>
          <a:p>
            <a:pPr marL="0" indent="0">
              <a:buFontTx/>
              <a:buNone/>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the sampling time three different measurements were taken: </a:t>
            </a:r>
            <a:r>
              <a:rPr lang="en-GB" sz="1600" kern="1200" dirty="0" err="1">
                <a:solidFill>
                  <a:schemeClr val="tx1"/>
                </a:solidFill>
                <a:latin typeface="+mn-lt"/>
                <a:ea typeface="+mn-ea"/>
                <a:cs typeface="+mn-cs"/>
              </a:rPr>
              <a:t>Vitellogenin</a:t>
            </a:r>
            <a:r>
              <a:rPr lang="en-GB" sz="1600" kern="1200" dirty="0">
                <a:solidFill>
                  <a:schemeClr val="tx1"/>
                </a:solidFill>
                <a:latin typeface="+mn-lt"/>
                <a:ea typeface="+mn-ea"/>
                <a:cs typeface="+mn-cs"/>
              </a:rPr>
              <a:t> (</a:t>
            </a:r>
            <a:r>
              <a:rPr lang="en-GB" sz="1600" kern="1200" dirty="0" err="1">
                <a:solidFill>
                  <a:schemeClr val="tx1"/>
                </a:solidFill>
                <a:latin typeface="+mn-lt"/>
                <a:ea typeface="+mn-ea"/>
                <a:cs typeface="+mn-cs"/>
              </a:rPr>
              <a:t>Vtg</a:t>
            </a:r>
            <a:r>
              <a:rPr lang="en-GB" sz="1600" kern="1200" dirty="0">
                <a:solidFill>
                  <a:schemeClr val="tx1"/>
                </a:solidFill>
                <a:latin typeface="+mn-lt"/>
                <a:ea typeface="+mn-ea"/>
                <a:cs typeface="+mn-cs"/>
              </a:rPr>
              <a:t>), </a:t>
            </a:r>
            <a:r>
              <a:rPr lang="en-GB" sz="1600" kern="1200" dirty="0" err="1">
                <a:solidFill>
                  <a:schemeClr val="tx1"/>
                </a:solidFill>
                <a:latin typeface="+mn-lt"/>
                <a:ea typeface="+mn-ea"/>
                <a:cs typeface="+mn-cs"/>
              </a:rPr>
              <a:t>estradiol</a:t>
            </a:r>
            <a:r>
              <a:rPr lang="en-GB" sz="1600" kern="1200" dirty="0">
                <a:solidFill>
                  <a:schemeClr val="tx1"/>
                </a:solidFill>
                <a:latin typeface="+mn-lt"/>
                <a:ea typeface="+mn-ea"/>
                <a:cs typeface="+mn-cs"/>
              </a:rPr>
              <a:t> (E2) and </a:t>
            </a:r>
            <a:r>
              <a:rPr lang="en-GB" sz="1600" kern="1200" dirty="0" err="1">
                <a:solidFill>
                  <a:schemeClr val="tx1"/>
                </a:solidFill>
                <a:latin typeface="+mn-lt"/>
                <a:ea typeface="+mn-ea"/>
                <a:cs typeface="+mn-cs"/>
              </a:rPr>
              <a:t>Gonadosomatic</a:t>
            </a:r>
            <a:r>
              <a:rPr lang="en-GB" sz="1600" kern="1200" dirty="0">
                <a:solidFill>
                  <a:schemeClr val="tx1"/>
                </a:solidFill>
                <a:latin typeface="+mn-lt"/>
                <a:ea typeface="+mn-ea"/>
                <a:cs typeface="+mn-cs"/>
              </a:rPr>
              <a:t> index (GSI)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err="1">
                <a:solidFill>
                  <a:schemeClr val="tx1"/>
                </a:solidFill>
                <a:latin typeface="+mn-lt"/>
                <a:ea typeface="+mn-ea"/>
                <a:cs typeface="+mn-cs"/>
              </a:rPr>
              <a:t>Vitellogenin</a:t>
            </a:r>
            <a:r>
              <a:rPr lang="en-GB" sz="1600" kern="1200" dirty="0">
                <a:solidFill>
                  <a:schemeClr val="tx1"/>
                </a:solidFill>
                <a:latin typeface="+mn-lt"/>
                <a:ea typeface="+mn-ea"/>
                <a:cs typeface="+mn-cs"/>
              </a:rPr>
              <a:t> is the egg yolk precursor protein</a:t>
            </a:r>
            <a:r>
              <a:rPr lang="en-GB" sz="1600" kern="1200" baseline="0" dirty="0">
                <a:solidFill>
                  <a:schemeClr val="tx1"/>
                </a:solidFill>
                <a:latin typeface="+mn-lt"/>
                <a:ea typeface="+mn-ea"/>
                <a:cs typeface="+mn-cs"/>
              </a:rPr>
              <a:t> while GSI is an index used to know the maturation stage of a fish</a:t>
            </a:r>
            <a:endParaRPr lang="en-GB" sz="1600" kern="1200" dirty="0">
              <a:solidFill>
                <a:schemeClr val="tx1"/>
              </a:solidFill>
              <a:latin typeface="+mn-lt"/>
              <a:ea typeface="+mn-ea"/>
              <a:cs typeface="+mn-cs"/>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Then,</a:t>
            </a:r>
            <a:r>
              <a:rPr lang="en-GB" sz="1600" kern="1200" baseline="0" dirty="0">
                <a:solidFill>
                  <a:schemeClr val="tx1"/>
                </a:solidFill>
                <a:latin typeface="+mn-lt"/>
                <a:ea typeface="+mn-ea"/>
                <a:cs typeface="+mn-cs"/>
              </a:rPr>
              <a:t> a </a:t>
            </a:r>
            <a:r>
              <a:rPr lang="en-GB" sz="1600" kern="1200" baseline="0" dirty="0" err="1">
                <a:solidFill>
                  <a:schemeClr val="tx1"/>
                </a:solidFill>
                <a:latin typeface="+mn-lt"/>
                <a:ea typeface="+mn-ea"/>
                <a:cs typeface="+mn-cs"/>
              </a:rPr>
              <a:t>t</a:t>
            </a:r>
            <a:r>
              <a:rPr lang="en-GB" sz="1600" kern="1200" dirty="0" err="1">
                <a:solidFill>
                  <a:schemeClr val="tx1"/>
                </a:solidFill>
                <a:latin typeface="+mn-lt"/>
                <a:ea typeface="+mn-ea"/>
                <a:cs typeface="+mn-cs"/>
              </a:rPr>
              <a:t>ranscriptomics</a:t>
            </a:r>
            <a:r>
              <a:rPr lang="en-GB" sz="1600" kern="1200" dirty="0">
                <a:solidFill>
                  <a:schemeClr val="tx1"/>
                </a:solidFill>
                <a:latin typeface="+mn-lt"/>
                <a:ea typeface="+mn-ea"/>
                <a:cs typeface="+mn-cs"/>
              </a:rPr>
              <a:t> analysis using Microarray technology was carry</a:t>
            </a:r>
            <a:r>
              <a:rPr lang="en-GB" sz="1600" kern="1200" baseline="0" dirty="0">
                <a:solidFill>
                  <a:schemeClr val="tx1"/>
                </a:solidFill>
                <a:latin typeface="+mn-lt"/>
                <a:ea typeface="+mn-ea"/>
                <a:cs typeface="+mn-cs"/>
              </a:rPr>
              <a:t> out</a:t>
            </a:r>
            <a:r>
              <a:rPr lang="en-GB" sz="1600" kern="1200" dirty="0">
                <a:solidFill>
                  <a:schemeClr val="tx1"/>
                </a:solidFill>
                <a:latin typeface="+mn-lt"/>
                <a:ea typeface="+mn-ea"/>
                <a:cs typeface="+mn-cs"/>
              </a:rPr>
              <a:t>.</a:t>
            </a:r>
            <a:endParaRPr lang="en-GB" sz="2800" kern="1200" dirty="0">
              <a:solidFill>
                <a:schemeClr val="tx1"/>
              </a:solidFill>
              <a:latin typeface="+mn-lt"/>
              <a:ea typeface="+mn-ea"/>
              <a:cs typeface="+mn-cs"/>
            </a:endParaRPr>
          </a:p>
          <a:p>
            <a:endParaRPr lang="en-GB" dirty="0"/>
          </a:p>
          <a:p>
            <a:r>
              <a:rPr lang="en-GB" dirty="0"/>
              <a:t>The PCA was</a:t>
            </a:r>
            <a:r>
              <a:rPr lang="en-GB" baseline="0" dirty="0"/>
              <a:t> performed on the whole set of genes coming from both the Time-course and the Multiclass </a:t>
            </a:r>
            <a:r>
              <a:rPr lang="en-GB" baseline="0" dirty="0" err="1"/>
              <a:t>sam</a:t>
            </a:r>
            <a:r>
              <a:rPr lang="en-GB" baseline="0" dirty="0"/>
              <a:t> approach to look for samples distribution and possible outliers. As you can see there is a clear progress from the first stage of development to the last one.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656453F9-2364-400E-A276-7EFC7ECEEB51}" type="slidenum">
              <a:rPr lang="en-GB" smtClean="0"/>
              <a:t>24</a:t>
            </a:fld>
            <a:endParaRPr lang="en-GB" dirty="0"/>
          </a:p>
        </p:txBody>
      </p:sp>
    </p:spTree>
    <p:extLst>
      <p:ext uri="{BB962C8B-B14F-4D97-AF65-F5344CB8AC3E}">
        <p14:creationId xmlns:p14="http://schemas.microsoft.com/office/powerpoint/2010/main" val="188164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22A829-CD60-4F4B-B1D3-19AC889E813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376448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2A829-CD60-4F4B-B1D3-19AC889E813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1528354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2A829-CD60-4F4B-B1D3-19AC889E813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97077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13919-29F5-47B5-9EA6-530B424A4BB2}"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1384314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3919-29F5-47B5-9EA6-530B424A4BB2}"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3285056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13919-29F5-47B5-9EA6-530B424A4BB2}"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289926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13919-29F5-47B5-9EA6-530B424A4BB2}"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95704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13919-29F5-47B5-9EA6-530B424A4BB2}"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139294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13919-29F5-47B5-9EA6-530B424A4BB2}"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1772339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3919-29F5-47B5-9EA6-530B424A4BB2}"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364887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13919-29F5-47B5-9EA6-530B424A4BB2}"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100828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2A829-CD60-4F4B-B1D3-19AC889E813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3476613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413919-29F5-47B5-9EA6-530B424A4BB2}"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3874115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3919-29F5-47B5-9EA6-530B424A4BB2}"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318382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13919-29F5-47B5-9EA6-530B424A4BB2}"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D6223-6AA7-4E24-B1EE-3438CE9E3186}" type="slidenum">
              <a:rPr lang="en-US" smtClean="0"/>
              <a:t>‹#›</a:t>
            </a:fld>
            <a:endParaRPr lang="en-US"/>
          </a:p>
        </p:txBody>
      </p:sp>
    </p:spTree>
    <p:extLst>
      <p:ext uri="{BB962C8B-B14F-4D97-AF65-F5344CB8AC3E}">
        <p14:creationId xmlns:p14="http://schemas.microsoft.com/office/powerpoint/2010/main" val="426438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22A829-CD60-4F4B-B1D3-19AC889E813E}"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51436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2A829-CD60-4F4B-B1D3-19AC889E813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378801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2A829-CD60-4F4B-B1D3-19AC889E813E}"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404037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2A829-CD60-4F4B-B1D3-19AC889E813E}"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52658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2A829-CD60-4F4B-B1D3-19AC889E813E}"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68077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2A829-CD60-4F4B-B1D3-19AC889E813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4336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22A829-CD60-4F4B-B1D3-19AC889E813E}"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D7734-EE2C-4497-A51B-C8C3E2DE2216}" type="slidenum">
              <a:rPr lang="en-US" smtClean="0"/>
              <a:t>‹#›</a:t>
            </a:fld>
            <a:endParaRPr lang="en-US"/>
          </a:p>
        </p:txBody>
      </p:sp>
    </p:spTree>
    <p:extLst>
      <p:ext uri="{BB962C8B-B14F-4D97-AF65-F5344CB8AC3E}">
        <p14:creationId xmlns:p14="http://schemas.microsoft.com/office/powerpoint/2010/main" val="39470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2A829-CD60-4F4B-B1D3-19AC889E813E}" type="datetimeFigureOut">
              <a:rPr lang="en-US" smtClean="0"/>
              <a:t>5/31/2017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D7734-EE2C-4497-A51B-C8C3E2DE2216}" type="slidenum">
              <a:rPr lang="en-US" smtClean="0"/>
              <a:t>‹#›</a:t>
            </a:fld>
            <a:endParaRPr lang="en-US"/>
          </a:p>
        </p:txBody>
      </p:sp>
    </p:spTree>
    <p:extLst>
      <p:ext uri="{BB962C8B-B14F-4D97-AF65-F5344CB8AC3E}">
        <p14:creationId xmlns:p14="http://schemas.microsoft.com/office/powerpoint/2010/main" val="3504448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13919-29F5-47B5-9EA6-530B424A4BB2}" type="datetimeFigureOut">
              <a:rPr lang="en-US" smtClean="0"/>
              <a:t>5/31/2017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D6223-6AA7-4E24-B1EE-3438CE9E3186}" type="slidenum">
              <a:rPr lang="en-US" smtClean="0"/>
              <a:t>‹#›</a:t>
            </a:fld>
            <a:endParaRPr lang="en-US"/>
          </a:p>
        </p:txBody>
      </p:sp>
    </p:spTree>
    <p:extLst>
      <p:ext uri="{BB962C8B-B14F-4D97-AF65-F5344CB8AC3E}">
        <p14:creationId xmlns:p14="http://schemas.microsoft.com/office/powerpoint/2010/main" val="566367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82432"/>
            <a:ext cx="9144000" cy="2387600"/>
          </a:xfrm>
        </p:spPr>
        <p:txBody>
          <a:bodyPr>
            <a:normAutofit fontScale="90000"/>
          </a:bodyPr>
          <a:lstStyle/>
          <a:p>
            <a:r>
              <a:rPr lang="en-US" sz="4400" dirty="0">
                <a:latin typeface="+mn-lt"/>
              </a:rPr>
              <a:t>Relating sub-organismal processes that occur at the molecular and cellular level to dynamic energy budgets</a:t>
            </a:r>
            <a:br>
              <a:rPr lang="en-US" dirty="0"/>
            </a:br>
            <a:endParaRPr lang="en-US" dirty="0"/>
          </a:p>
        </p:txBody>
      </p:sp>
      <p:sp>
        <p:nvSpPr>
          <p:cNvPr id="3" name="Subtitle 2"/>
          <p:cNvSpPr>
            <a:spLocks noGrp="1"/>
          </p:cNvSpPr>
          <p:nvPr>
            <p:ph type="subTitle" idx="1"/>
          </p:nvPr>
        </p:nvSpPr>
        <p:spPr>
          <a:xfrm>
            <a:off x="1524000" y="2572537"/>
            <a:ext cx="9144000" cy="1137316"/>
          </a:xfrm>
        </p:spPr>
        <p:txBody>
          <a:bodyPr>
            <a:normAutofit fontScale="25000" lnSpcReduction="20000"/>
          </a:bodyPr>
          <a:lstStyle/>
          <a:p>
            <a:r>
              <a:rPr lang="en-US" sz="12800" dirty="0">
                <a:solidFill>
                  <a:srgbClr val="0000FF"/>
                </a:solidFill>
              </a:rPr>
              <a:t>Cheryl A. Murphy</a:t>
            </a:r>
            <a:r>
              <a:rPr lang="en-US" sz="12800" baseline="30000" dirty="0">
                <a:solidFill>
                  <a:srgbClr val="0000FF"/>
                </a:solidFill>
              </a:rPr>
              <a:t>*</a:t>
            </a:r>
            <a:r>
              <a:rPr lang="en-US" sz="12800" dirty="0">
                <a:solidFill>
                  <a:srgbClr val="0000FF"/>
                </a:solidFill>
              </a:rPr>
              <a:t>and Roger M. Nisbet</a:t>
            </a:r>
            <a:r>
              <a:rPr lang="en-US" sz="12800" baseline="30000" dirty="0">
                <a:solidFill>
                  <a:srgbClr val="0000FF"/>
                </a:solidFill>
              </a:rPr>
              <a:t>* *</a:t>
            </a:r>
            <a:r>
              <a:rPr lang="en-US" sz="12800" dirty="0">
                <a:solidFill>
                  <a:srgbClr val="0000FF"/>
                </a:solidFill>
              </a:rPr>
              <a:t> </a:t>
            </a:r>
            <a:endParaRPr lang="en-US" sz="12800" baseline="30000" dirty="0">
              <a:solidFill>
                <a:srgbClr val="0000FF"/>
              </a:solidFill>
            </a:endParaRPr>
          </a:p>
          <a:p>
            <a:r>
              <a:rPr lang="en-US" sz="12800" dirty="0">
                <a:solidFill>
                  <a:srgbClr val="0000FF"/>
                </a:solidFill>
              </a:rPr>
              <a:t>*</a:t>
            </a:r>
            <a:r>
              <a:rPr lang="en-US" sz="12800" baseline="30000" dirty="0">
                <a:solidFill>
                  <a:srgbClr val="0000FF"/>
                </a:solidFill>
              </a:rPr>
              <a:t> </a:t>
            </a:r>
            <a:r>
              <a:rPr lang="en-US" sz="12800" dirty="0">
                <a:solidFill>
                  <a:srgbClr val="0000FF"/>
                </a:solidFill>
              </a:rPr>
              <a:t> Michigan State University, USA</a:t>
            </a:r>
            <a:endParaRPr lang="en-US" sz="12800" baseline="30000" dirty="0">
              <a:solidFill>
                <a:srgbClr val="0000FF"/>
              </a:solidFill>
            </a:endParaRPr>
          </a:p>
          <a:p>
            <a:r>
              <a:rPr lang="en-US" sz="12800" dirty="0">
                <a:solidFill>
                  <a:srgbClr val="0000FF"/>
                </a:solidFill>
              </a:rPr>
              <a:t> **University of California, Santa Barbara, USA</a:t>
            </a:r>
          </a:p>
        </p:txBody>
      </p:sp>
      <p:sp>
        <p:nvSpPr>
          <p:cNvPr id="4" name="TextBox 3"/>
          <p:cNvSpPr txBox="1"/>
          <p:nvPr/>
        </p:nvSpPr>
        <p:spPr>
          <a:xfrm>
            <a:off x="757645" y="4916594"/>
            <a:ext cx="11138263" cy="1708160"/>
          </a:xfrm>
          <a:prstGeom prst="rect">
            <a:avLst/>
          </a:prstGeom>
          <a:noFill/>
        </p:spPr>
        <p:txBody>
          <a:bodyPr wrap="square" rtlCol="0">
            <a:spAutoFit/>
          </a:bodyPr>
          <a:lstStyle/>
          <a:p>
            <a:pPr>
              <a:spcAft>
                <a:spcPts val="600"/>
              </a:spcAft>
            </a:pPr>
            <a:r>
              <a:rPr lang="en-US" dirty="0"/>
              <a:t>Thanks for support from:</a:t>
            </a:r>
          </a:p>
          <a:p>
            <a:pPr>
              <a:spcAft>
                <a:spcPts val="600"/>
              </a:spcAft>
            </a:pPr>
            <a:r>
              <a:rPr lang="en-US" dirty="0"/>
              <a:t> US National Science Foundation and US Environmental Protection Agency (cooperative agreement to University of California Center for Environmental Implications of Nanotechnology)</a:t>
            </a:r>
          </a:p>
          <a:p>
            <a:pPr>
              <a:spcAft>
                <a:spcPts val="600"/>
              </a:spcAft>
            </a:pPr>
            <a:r>
              <a:rPr lang="en-US" dirty="0"/>
              <a:t>US Environmental Protection Agency (STAR grants to RMN and CAM)</a:t>
            </a:r>
          </a:p>
          <a:p>
            <a:r>
              <a:rPr lang="en-US" b="1" dirty="0"/>
              <a:t>National Institute for Mathematical and Biological Synthesis (</a:t>
            </a:r>
            <a:r>
              <a:rPr lang="en-US" b="1" dirty="0" err="1"/>
              <a:t>NIMBioS</a:t>
            </a:r>
            <a:r>
              <a:rPr lang="en-US" b="1" dirty="0"/>
              <a:t>), Knoxville, Tennessee, USA</a:t>
            </a:r>
          </a:p>
        </p:txBody>
      </p:sp>
    </p:spTree>
    <p:extLst>
      <p:ext uri="{BB962C8B-B14F-4D97-AF65-F5344CB8AC3E}">
        <p14:creationId xmlns:p14="http://schemas.microsoft.com/office/powerpoint/2010/main" val="227430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AOPS (</a:t>
            </a:r>
            <a:r>
              <a:rPr lang="en-US" dirty="0" err="1"/>
              <a:t>qAOPs</a:t>
            </a:r>
            <a:r>
              <a:rPr lang="en-US" dirty="0"/>
              <a:t>)</a:t>
            </a:r>
          </a:p>
        </p:txBody>
      </p:sp>
      <p:sp>
        <p:nvSpPr>
          <p:cNvPr id="3" name="Content Placeholder 2"/>
          <p:cNvSpPr>
            <a:spLocks noGrp="1"/>
          </p:cNvSpPr>
          <p:nvPr>
            <p:ph idx="1"/>
          </p:nvPr>
        </p:nvSpPr>
        <p:spPr>
          <a:xfrm>
            <a:off x="235131" y="1617618"/>
            <a:ext cx="10972800" cy="4525963"/>
          </a:xfrm>
        </p:spPr>
        <p:txBody>
          <a:bodyPr>
            <a:normAutofit/>
          </a:bodyPr>
          <a:lstStyle/>
          <a:p>
            <a:pPr marL="0" indent="0">
              <a:buNone/>
            </a:pPr>
            <a:r>
              <a:rPr lang="en-US" sz="2400" u="sng" dirty="0"/>
              <a:t>2017 </a:t>
            </a:r>
            <a:r>
              <a:rPr lang="en-US" sz="2400" u="sng" dirty="0" err="1"/>
              <a:t>Pellston</a:t>
            </a:r>
            <a:r>
              <a:rPr lang="en-US" sz="2400" u="sng" dirty="0"/>
              <a:t> Workshop *</a:t>
            </a:r>
          </a:p>
          <a:p>
            <a:r>
              <a:rPr lang="en-US" sz="2400" dirty="0"/>
              <a:t>Bayesian Network Models</a:t>
            </a:r>
          </a:p>
          <a:p>
            <a:r>
              <a:rPr lang="en-US" sz="2400" dirty="0"/>
              <a:t>Regression Models</a:t>
            </a:r>
          </a:p>
          <a:p>
            <a:r>
              <a:rPr lang="en-US" sz="2400" dirty="0"/>
              <a:t>Ordinary Differential Equation Models</a:t>
            </a:r>
          </a:p>
          <a:p>
            <a:r>
              <a:rPr lang="en-US" sz="2400" dirty="0"/>
              <a:t>Agent or Individual-based Models</a:t>
            </a:r>
          </a:p>
          <a:p>
            <a:r>
              <a:rPr lang="en-US" sz="2400" dirty="0"/>
              <a:t>Combination</a:t>
            </a:r>
          </a:p>
          <a:p>
            <a:r>
              <a:rPr lang="en-US" sz="2400" dirty="0">
                <a:solidFill>
                  <a:srgbClr val="FF0000"/>
                </a:solidFill>
              </a:rPr>
              <a:t>DEB!  </a:t>
            </a:r>
          </a:p>
          <a:p>
            <a:pPr marL="457200" lvl="1" indent="0">
              <a:buNone/>
            </a:pPr>
            <a:endParaRPr lang="en-US" sz="2000" dirty="0"/>
          </a:p>
          <a:p>
            <a:endParaRPr lang="en-US" sz="2400" dirty="0"/>
          </a:p>
        </p:txBody>
      </p:sp>
      <p:pic>
        <p:nvPicPr>
          <p:cNvPr id="4" name="officeArt object" descr="picture"/>
          <p:cNvPicPr/>
          <p:nvPr/>
        </p:nvPicPr>
        <p:blipFill>
          <a:blip r:embed="rId2">
            <a:extLst/>
          </a:blip>
          <a:stretch>
            <a:fillRect/>
          </a:stretch>
        </p:blipFill>
        <p:spPr>
          <a:xfrm>
            <a:off x="5573486" y="1750422"/>
            <a:ext cx="6331131" cy="3828279"/>
          </a:xfrm>
          <a:prstGeom prst="rect">
            <a:avLst/>
          </a:prstGeom>
          <a:ln w="12700" cap="flat">
            <a:noFill/>
            <a:miter lim="400000"/>
          </a:ln>
          <a:effectLst/>
        </p:spPr>
      </p:pic>
      <p:sp>
        <p:nvSpPr>
          <p:cNvPr id="6" name="TextBox 5"/>
          <p:cNvSpPr txBox="1"/>
          <p:nvPr/>
        </p:nvSpPr>
        <p:spPr>
          <a:xfrm>
            <a:off x="758734" y="6102856"/>
            <a:ext cx="10674531" cy="646331"/>
          </a:xfrm>
          <a:prstGeom prst="rect">
            <a:avLst/>
          </a:prstGeom>
          <a:noFill/>
          <a:ln>
            <a:solidFill>
              <a:srgbClr val="FF0000"/>
            </a:solidFill>
          </a:ln>
        </p:spPr>
        <p:txBody>
          <a:bodyPr wrap="square" rtlCol="0">
            <a:spAutoFit/>
          </a:bodyPr>
          <a:lstStyle/>
          <a:p>
            <a:r>
              <a:rPr lang="en-US" dirty="0"/>
              <a:t>* Perkins et al ,  “Building and Applying Quantitative Adverse Outcome Pathway Models for Hazard and Risk Assessment </a:t>
            </a:r>
            <a:r>
              <a:rPr lang="en-GB" dirty="0"/>
              <a:t>” ET&amp;C in prep</a:t>
            </a:r>
            <a:endParaRPr lang="en-US" dirty="0"/>
          </a:p>
        </p:txBody>
      </p:sp>
    </p:spTree>
    <p:extLst>
      <p:ext uri="{BB962C8B-B14F-4D97-AF65-F5344CB8AC3E}">
        <p14:creationId xmlns:p14="http://schemas.microsoft.com/office/powerpoint/2010/main" val="36596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61943"/>
            <a:ext cx="8534400" cy="861774"/>
          </a:xfrm>
          <a:prstGeom prst="rect">
            <a:avLst/>
          </a:prstGeom>
          <a:noFill/>
        </p:spPr>
        <p:txBody>
          <a:bodyPr wrap="square" rtlCol="0">
            <a:spAutoFit/>
          </a:bodyPr>
          <a:lstStyle/>
          <a:p>
            <a:pPr algn="ctr"/>
            <a:r>
              <a:rPr lang="en-US" sz="3200" b="1" dirty="0">
                <a:solidFill>
                  <a:srgbClr val="0000FF"/>
                </a:solidFill>
                <a:latin typeface="Calibri"/>
              </a:rPr>
              <a:t>Dynamic Energy Budget Models in Ecotoxicology</a:t>
            </a:r>
          </a:p>
          <a:p>
            <a:pPr algn="ctr"/>
            <a:endParaRPr lang="en-US" dirty="0">
              <a:solidFill>
                <a:prstClr val="black"/>
              </a:solidFill>
              <a:latin typeface="Calibri"/>
            </a:endParaRPr>
          </a:p>
        </p:txBody>
      </p:sp>
      <p:sp>
        <p:nvSpPr>
          <p:cNvPr id="6" name="TextBox 5"/>
          <p:cNvSpPr txBox="1"/>
          <p:nvPr/>
        </p:nvSpPr>
        <p:spPr>
          <a:xfrm>
            <a:off x="1635034" y="1423852"/>
            <a:ext cx="9148355" cy="470898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600" u="sng" dirty="0">
                <a:latin typeface="Calibri"/>
              </a:rPr>
              <a:t>Dynamic energy budget </a:t>
            </a:r>
            <a:r>
              <a:rPr lang="en-US" sz="2600" dirty="0">
                <a:latin typeface="Calibri"/>
              </a:rPr>
              <a:t>(DEB) models describe the assimilation and utilization of energy and elemental matter by living organisms</a:t>
            </a:r>
          </a:p>
          <a:p>
            <a:pPr marL="285750" indent="-285750">
              <a:spcBef>
                <a:spcPts val="1200"/>
              </a:spcBef>
              <a:buFont typeface="Arial" panose="020B0604020202020204" pitchFamily="34" charset="0"/>
              <a:buChar char="•"/>
            </a:pPr>
            <a:r>
              <a:rPr lang="en-US" sz="2600" dirty="0">
                <a:latin typeface="Calibri"/>
              </a:rPr>
              <a:t>Toxicants may enter organism directly from environment or via food – represented by </a:t>
            </a:r>
            <a:r>
              <a:rPr lang="en-US" sz="2600" u="sng" dirty="0">
                <a:latin typeface="Calibri"/>
              </a:rPr>
              <a:t>toxicokinetic (TK) model</a:t>
            </a:r>
            <a:r>
              <a:rPr lang="en-US" sz="2600" dirty="0">
                <a:latin typeface="Calibri"/>
              </a:rPr>
              <a:t>.</a:t>
            </a:r>
            <a:endParaRPr lang="en-US" sz="2600" u="sng" dirty="0">
              <a:latin typeface="Calibri"/>
            </a:endParaRPr>
          </a:p>
          <a:p>
            <a:pPr marL="285750" indent="-285750">
              <a:spcBef>
                <a:spcPts val="1200"/>
              </a:spcBef>
              <a:buFont typeface="Arial" panose="020B0604020202020204" pitchFamily="34" charset="0"/>
              <a:buChar char="•"/>
            </a:pPr>
            <a:r>
              <a:rPr lang="en-US" sz="2600" dirty="0">
                <a:latin typeface="Calibri"/>
              </a:rPr>
              <a:t>Toxicants impact one or more energy and material flows (</a:t>
            </a:r>
            <a:r>
              <a:rPr lang="en-US" sz="2600" u="sng" dirty="0" err="1">
                <a:latin typeface="Calibri"/>
              </a:rPr>
              <a:t>MoA</a:t>
            </a:r>
            <a:r>
              <a:rPr lang="en-US" sz="2600" dirty="0">
                <a:latin typeface="Calibri"/>
              </a:rPr>
              <a:t>) – represented by </a:t>
            </a:r>
            <a:r>
              <a:rPr lang="en-US" sz="2600" u="sng" dirty="0">
                <a:latin typeface="Calibri"/>
              </a:rPr>
              <a:t>toxicodynamic (TD) model</a:t>
            </a:r>
            <a:r>
              <a:rPr lang="en-US" sz="2600" dirty="0">
                <a:latin typeface="Calibri"/>
              </a:rPr>
              <a:t>.</a:t>
            </a:r>
          </a:p>
          <a:p>
            <a:pPr marL="285750" indent="-285750">
              <a:spcBef>
                <a:spcPts val="1200"/>
              </a:spcBef>
              <a:buFont typeface="Arial" panose="020B0604020202020204" pitchFamily="34" charset="0"/>
              <a:buChar char="•"/>
            </a:pPr>
            <a:r>
              <a:rPr lang="en-US" sz="2600" dirty="0">
                <a:latin typeface="Calibri"/>
              </a:rPr>
              <a:t>Link to </a:t>
            </a:r>
            <a:r>
              <a:rPr lang="en-US" sz="2600" u="sng" dirty="0">
                <a:latin typeface="Calibri"/>
              </a:rPr>
              <a:t>population dynamics</a:t>
            </a:r>
            <a:r>
              <a:rPr lang="en-US" sz="2600" dirty="0">
                <a:latin typeface="Calibri"/>
              </a:rPr>
              <a:t> using individual-based population models (DEB-IBM: Martin et al. 2012) or other methods</a:t>
            </a:r>
          </a:p>
          <a:p>
            <a:pPr marL="285750" indent="-285750">
              <a:spcBef>
                <a:spcPts val="1200"/>
              </a:spcBef>
              <a:buFont typeface="Arial" panose="020B0604020202020204" pitchFamily="34" charset="0"/>
              <a:buChar char="•"/>
            </a:pPr>
            <a:r>
              <a:rPr lang="en-US" sz="2600" dirty="0">
                <a:latin typeface="Calibri"/>
              </a:rPr>
              <a:t>Link to </a:t>
            </a:r>
            <a:r>
              <a:rPr lang="en-US" sz="2600" u="sng" dirty="0">
                <a:latin typeface="Calibri"/>
              </a:rPr>
              <a:t>ecosystem processes</a:t>
            </a:r>
            <a:r>
              <a:rPr lang="en-US" sz="2600" dirty="0">
                <a:latin typeface="Calibri"/>
              </a:rPr>
              <a:t> in principle but underdeveloped</a:t>
            </a:r>
          </a:p>
        </p:txBody>
      </p:sp>
    </p:spTree>
    <p:extLst>
      <p:ext uri="{BB962C8B-B14F-4D97-AF65-F5344CB8AC3E}">
        <p14:creationId xmlns:p14="http://schemas.microsoft.com/office/powerpoint/2010/main" val="1815038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2104" y="119101"/>
            <a:ext cx="9258845" cy="6671815"/>
          </a:xfrm>
          <a:prstGeom prst="rect">
            <a:avLst/>
          </a:prstGeom>
        </p:spPr>
      </p:pic>
      <p:sp>
        <p:nvSpPr>
          <p:cNvPr id="3" name="Rectangle 2"/>
          <p:cNvSpPr/>
          <p:nvPr/>
        </p:nvSpPr>
        <p:spPr>
          <a:xfrm>
            <a:off x="984069" y="119101"/>
            <a:ext cx="7001691" cy="66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09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a:stCxn id="16" idx="2"/>
          </p:cNvCxnSpPr>
          <p:nvPr/>
        </p:nvCxnSpPr>
        <p:spPr>
          <a:xfrm>
            <a:off x="4429718" y="3578856"/>
            <a:ext cx="1056683" cy="221234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 name="Straight Arrow Connector 2"/>
          <p:cNvCxnSpPr>
            <a:stCxn id="8" idx="2"/>
          </p:cNvCxnSpPr>
          <p:nvPr/>
        </p:nvCxnSpPr>
        <p:spPr>
          <a:xfrm>
            <a:off x="4429717" y="2420624"/>
            <a:ext cx="1108972" cy="33705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nvGrpSpPr>
          <p:cNvPr id="4" name="Group 3"/>
          <p:cNvGrpSpPr/>
          <p:nvPr/>
        </p:nvGrpSpPr>
        <p:grpSpPr>
          <a:xfrm>
            <a:off x="2897986" y="1483048"/>
            <a:ext cx="4341015" cy="937576"/>
            <a:chOff x="2180602" y="1154294"/>
            <a:chExt cx="4927143" cy="546832"/>
          </a:xfrm>
        </p:grpSpPr>
        <p:sp>
          <p:nvSpPr>
            <p:cNvPr id="5" name="Rectangle 4"/>
            <p:cNvSpPr/>
            <p:nvPr/>
          </p:nvSpPr>
          <p:spPr>
            <a:xfrm>
              <a:off x="2180602" y="1174059"/>
              <a:ext cx="968728" cy="5257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(M )</a:t>
              </a:r>
            </a:p>
          </p:txBody>
        </p:sp>
        <p:sp>
          <p:nvSpPr>
            <p:cNvPr id="6" name="Rectangle 5"/>
            <p:cNvSpPr/>
            <p:nvPr/>
          </p:nvSpPr>
          <p:spPr>
            <a:xfrm>
              <a:off x="5832324" y="1154294"/>
              <a:ext cx="1275421" cy="54552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Adverse Outcome</a:t>
              </a:r>
            </a:p>
          </p:txBody>
        </p:sp>
        <p:cxnSp>
          <p:nvCxnSpPr>
            <p:cNvPr id="7" name="Straight Arrow Connector 6"/>
            <p:cNvCxnSpPr/>
            <p:nvPr/>
          </p:nvCxnSpPr>
          <p:spPr>
            <a:xfrm>
              <a:off x="3165804" y="1429199"/>
              <a:ext cx="299933"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65737" y="1175371"/>
              <a:ext cx="906824" cy="525755"/>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(C)</a:t>
              </a:r>
            </a:p>
          </p:txBody>
        </p:sp>
        <p:sp>
          <p:nvSpPr>
            <p:cNvPr id="9" name="Rectangle 8"/>
            <p:cNvSpPr/>
            <p:nvPr/>
          </p:nvSpPr>
          <p:spPr>
            <a:xfrm>
              <a:off x="4589464" y="1154294"/>
              <a:ext cx="900781" cy="5257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(O)</a:t>
              </a:r>
            </a:p>
          </p:txBody>
        </p:sp>
        <p:cxnSp>
          <p:nvCxnSpPr>
            <p:cNvPr id="10" name="Straight Arrow Connector 9"/>
            <p:cNvCxnSpPr/>
            <p:nvPr/>
          </p:nvCxnSpPr>
          <p:spPr>
            <a:xfrm>
              <a:off x="4308652" y="1426876"/>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35283" y="1415671"/>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2897986" y="2692863"/>
            <a:ext cx="4341014" cy="885992"/>
            <a:chOff x="2180602" y="1154294"/>
            <a:chExt cx="4927143" cy="546832"/>
          </a:xfrm>
        </p:grpSpPr>
        <p:sp>
          <p:nvSpPr>
            <p:cNvPr id="13" name="Rectangle 12"/>
            <p:cNvSpPr/>
            <p:nvPr/>
          </p:nvSpPr>
          <p:spPr>
            <a:xfrm>
              <a:off x="2180602" y="1174059"/>
              <a:ext cx="968728" cy="525756"/>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(M )</a:t>
              </a:r>
            </a:p>
          </p:txBody>
        </p:sp>
        <p:sp>
          <p:nvSpPr>
            <p:cNvPr id="14" name="Rectangle 13"/>
            <p:cNvSpPr/>
            <p:nvPr/>
          </p:nvSpPr>
          <p:spPr>
            <a:xfrm>
              <a:off x="5832324" y="1154294"/>
              <a:ext cx="1275421" cy="545521"/>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Adverse Outcome</a:t>
              </a:r>
            </a:p>
          </p:txBody>
        </p:sp>
        <p:cxnSp>
          <p:nvCxnSpPr>
            <p:cNvPr id="15" name="Straight Arrow Connector 14"/>
            <p:cNvCxnSpPr/>
            <p:nvPr/>
          </p:nvCxnSpPr>
          <p:spPr>
            <a:xfrm>
              <a:off x="3165804" y="1429199"/>
              <a:ext cx="299933"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65737" y="1175371"/>
              <a:ext cx="906824" cy="525755"/>
            </a:xfrm>
            <a:prstGeom prst="rect">
              <a:avLst/>
            </a:prstGeom>
            <a:solidFill>
              <a:srgbClr val="FF00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(C)</a:t>
              </a:r>
            </a:p>
          </p:txBody>
        </p:sp>
        <p:sp>
          <p:nvSpPr>
            <p:cNvPr id="17" name="Rectangle 16"/>
            <p:cNvSpPr/>
            <p:nvPr/>
          </p:nvSpPr>
          <p:spPr>
            <a:xfrm>
              <a:off x="4589464" y="1154294"/>
              <a:ext cx="900781" cy="525756"/>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(O)</a:t>
              </a:r>
            </a:p>
          </p:txBody>
        </p:sp>
        <p:cxnSp>
          <p:nvCxnSpPr>
            <p:cNvPr id="18" name="Straight Arrow Connector 17"/>
            <p:cNvCxnSpPr/>
            <p:nvPr/>
          </p:nvCxnSpPr>
          <p:spPr>
            <a:xfrm>
              <a:off x="4308652" y="1426876"/>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35283" y="1415671"/>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95358" y="3810000"/>
            <a:ext cx="4343642" cy="903982"/>
            <a:chOff x="2180602" y="1154294"/>
            <a:chExt cx="4927143" cy="546832"/>
          </a:xfrm>
        </p:grpSpPr>
        <p:sp>
          <p:nvSpPr>
            <p:cNvPr id="21" name="Rectangle 20"/>
            <p:cNvSpPr/>
            <p:nvPr/>
          </p:nvSpPr>
          <p:spPr>
            <a:xfrm>
              <a:off x="2180602" y="1174059"/>
              <a:ext cx="968728" cy="525756"/>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(M )</a:t>
              </a:r>
            </a:p>
          </p:txBody>
        </p:sp>
        <p:sp>
          <p:nvSpPr>
            <p:cNvPr id="22" name="Rectangle 21"/>
            <p:cNvSpPr/>
            <p:nvPr/>
          </p:nvSpPr>
          <p:spPr>
            <a:xfrm>
              <a:off x="5832324" y="1154294"/>
              <a:ext cx="1275421" cy="545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Adverse Outcome</a:t>
              </a:r>
            </a:p>
          </p:txBody>
        </p:sp>
        <p:cxnSp>
          <p:nvCxnSpPr>
            <p:cNvPr id="23" name="Straight Arrow Connector 22"/>
            <p:cNvCxnSpPr/>
            <p:nvPr/>
          </p:nvCxnSpPr>
          <p:spPr>
            <a:xfrm>
              <a:off x="3165804" y="1429199"/>
              <a:ext cx="299933"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65737" y="1175371"/>
              <a:ext cx="906824" cy="525755"/>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(C)</a:t>
              </a:r>
            </a:p>
          </p:txBody>
        </p:sp>
        <p:sp>
          <p:nvSpPr>
            <p:cNvPr id="25" name="Rectangle 24"/>
            <p:cNvSpPr/>
            <p:nvPr/>
          </p:nvSpPr>
          <p:spPr>
            <a:xfrm>
              <a:off x="4589464" y="1154294"/>
              <a:ext cx="900781" cy="525756"/>
            </a:xfrm>
            <a:prstGeom prst="rec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chemeClr val="tx1"/>
                  </a:solidFill>
                </a:rPr>
                <a:t>KE (O)</a:t>
              </a:r>
            </a:p>
          </p:txBody>
        </p:sp>
        <p:cxnSp>
          <p:nvCxnSpPr>
            <p:cNvPr id="26" name="Straight Arrow Connector 25"/>
            <p:cNvCxnSpPr/>
            <p:nvPr/>
          </p:nvCxnSpPr>
          <p:spPr>
            <a:xfrm>
              <a:off x="4308652" y="1426876"/>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535283" y="1415671"/>
              <a:ext cx="278896" cy="1501"/>
            </a:xfrm>
            <a:prstGeom prst="straightConnector1">
              <a:avLst/>
            </a:prstGeom>
            <a:solidFill>
              <a:srgbClr val="FFFF00"/>
            </a:solidFill>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a:stCxn id="21" idx="2"/>
          </p:cNvCxnSpPr>
          <p:nvPr/>
        </p:nvCxnSpPr>
        <p:spPr>
          <a:xfrm>
            <a:off x="3322361" y="4711816"/>
            <a:ext cx="1892640" cy="10394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25" idx="2"/>
          </p:cNvCxnSpPr>
          <p:nvPr/>
        </p:nvCxnSpPr>
        <p:spPr>
          <a:xfrm flipH="1">
            <a:off x="5262566" y="4679142"/>
            <a:ext cx="153437" cy="10720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575878" y="5795212"/>
            <a:ext cx="1954894" cy="646331"/>
          </a:xfrm>
          <a:prstGeom prst="rect">
            <a:avLst/>
          </a:prstGeom>
          <a:solidFill>
            <a:schemeClr val="accent6"/>
          </a:solidFill>
          <a:ln w="38100">
            <a:solidFill>
              <a:srgbClr val="C00000"/>
            </a:solidFill>
          </a:ln>
        </p:spPr>
        <p:txBody>
          <a:bodyPr wrap="none" rtlCol="0">
            <a:spAutoFit/>
          </a:bodyPr>
          <a:lstStyle/>
          <a:p>
            <a:pPr algn="ctr"/>
            <a:r>
              <a:rPr lang="en-US" dirty="0"/>
              <a:t>Key Event Network</a:t>
            </a:r>
          </a:p>
          <a:p>
            <a:pPr algn="ctr"/>
            <a:r>
              <a:rPr lang="en-US" dirty="0"/>
              <a:t>“Damage”</a:t>
            </a:r>
          </a:p>
        </p:txBody>
      </p:sp>
      <p:sp>
        <p:nvSpPr>
          <p:cNvPr id="31" name="TextBox 30"/>
          <p:cNvSpPr txBox="1"/>
          <p:nvPr/>
        </p:nvSpPr>
        <p:spPr>
          <a:xfrm>
            <a:off x="7263063" y="1849850"/>
            <a:ext cx="3505200" cy="1754326"/>
          </a:xfrm>
          <a:prstGeom prst="rect">
            <a:avLst/>
          </a:prstGeom>
          <a:noFill/>
        </p:spPr>
        <p:txBody>
          <a:bodyPr wrap="square" rtlCol="0">
            <a:spAutoFit/>
          </a:bodyPr>
          <a:lstStyle/>
          <a:p>
            <a:r>
              <a:rPr lang="en-US" b="1" dirty="0"/>
              <a:t>AOPs describe Key Events (KE) at 3 levels:</a:t>
            </a:r>
          </a:p>
          <a:p>
            <a:endParaRPr lang="en-US" dirty="0"/>
          </a:p>
          <a:p>
            <a:pPr marL="285750" indent="-285750">
              <a:buFont typeface="Arial" panose="020B0604020202020204" pitchFamily="34" charset="0"/>
              <a:buChar char="•"/>
            </a:pPr>
            <a:r>
              <a:rPr lang="en-US" dirty="0"/>
              <a:t>Molecular (M)</a:t>
            </a:r>
          </a:p>
          <a:p>
            <a:pPr marL="285750" indent="-285750">
              <a:buFont typeface="Arial" panose="020B0604020202020204" pitchFamily="34" charset="0"/>
              <a:buChar char="•"/>
            </a:pPr>
            <a:r>
              <a:rPr lang="en-US" dirty="0"/>
              <a:t>Cellular (C) </a:t>
            </a:r>
          </a:p>
          <a:p>
            <a:pPr marL="285750" indent="-285750">
              <a:buFont typeface="Arial" panose="020B0604020202020204" pitchFamily="34" charset="0"/>
              <a:buChar char="•"/>
            </a:pPr>
            <a:r>
              <a:rPr lang="en-US" dirty="0"/>
              <a:t>Organ (O)</a:t>
            </a:r>
          </a:p>
        </p:txBody>
      </p:sp>
      <p:cxnSp>
        <p:nvCxnSpPr>
          <p:cNvPr id="45" name="Straight Arrow Connector 44"/>
          <p:cNvCxnSpPr/>
          <p:nvPr/>
        </p:nvCxnSpPr>
        <p:spPr>
          <a:xfrm>
            <a:off x="4398390" y="4753942"/>
            <a:ext cx="927845" cy="96105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976271" y="1782990"/>
            <a:ext cx="670440" cy="369332"/>
          </a:xfrm>
          <a:prstGeom prst="rect">
            <a:avLst/>
          </a:prstGeom>
          <a:noFill/>
        </p:spPr>
        <p:txBody>
          <a:bodyPr wrap="none" rtlCol="0">
            <a:spAutoFit/>
          </a:bodyPr>
          <a:lstStyle/>
          <a:p>
            <a:r>
              <a:rPr lang="en-US" dirty="0"/>
              <a:t>Brain</a:t>
            </a:r>
          </a:p>
        </p:txBody>
      </p:sp>
      <p:sp>
        <p:nvSpPr>
          <p:cNvPr id="34" name="TextBox 33"/>
          <p:cNvSpPr txBox="1"/>
          <p:nvPr/>
        </p:nvSpPr>
        <p:spPr>
          <a:xfrm>
            <a:off x="1010611" y="2949842"/>
            <a:ext cx="632866" cy="369332"/>
          </a:xfrm>
          <a:prstGeom prst="rect">
            <a:avLst/>
          </a:prstGeom>
          <a:noFill/>
        </p:spPr>
        <p:txBody>
          <a:bodyPr wrap="none" rtlCol="0">
            <a:spAutoFit/>
          </a:bodyPr>
          <a:lstStyle/>
          <a:p>
            <a:r>
              <a:rPr lang="en-US" dirty="0"/>
              <a:t>Liver</a:t>
            </a:r>
          </a:p>
        </p:txBody>
      </p:sp>
      <p:sp>
        <p:nvSpPr>
          <p:cNvPr id="35" name="TextBox 34"/>
          <p:cNvSpPr txBox="1"/>
          <p:nvPr/>
        </p:nvSpPr>
        <p:spPr>
          <a:xfrm>
            <a:off x="1012501" y="4092578"/>
            <a:ext cx="806631" cy="369332"/>
          </a:xfrm>
          <a:prstGeom prst="rect">
            <a:avLst/>
          </a:prstGeom>
          <a:noFill/>
        </p:spPr>
        <p:txBody>
          <a:bodyPr wrap="none" rtlCol="0">
            <a:spAutoFit/>
          </a:bodyPr>
          <a:lstStyle/>
          <a:p>
            <a:r>
              <a:rPr lang="en-US" dirty="0"/>
              <a:t>Gonad</a:t>
            </a:r>
          </a:p>
        </p:txBody>
      </p:sp>
    </p:spTree>
    <p:extLst>
      <p:ext uri="{BB962C8B-B14F-4D97-AF65-F5344CB8AC3E}">
        <p14:creationId xmlns:p14="http://schemas.microsoft.com/office/powerpoint/2010/main" val="377280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p:nvPr/>
        </p:nvSpPr>
        <p:spPr>
          <a:xfrm>
            <a:off x="2363482" y="3237724"/>
            <a:ext cx="1954894" cy="646331"/>
          </a:xfrm>
          <a:prstGeom prst="rect">
            <a:avLst/>
          </a:prstGeom>
          <a:solidFill>
            <a:schemeClr val="accent6"/>
          </a:solidFill>
          <a:ln w="38100">
            <a:solidFill>
              <a:srgbClr val="C00000"/>
            </a:solidFill>
          </a:ln>
        </p:spPr>
        <p:txBody>
          <a:bodyPr wrap="none" rtlCol="0">
            <a:spAutoFit/>
          </a:bodyPr>
          <a:lstStyle/>
          <a:p>
            <a:pPr algn="ctr"/>
            <a:r>
              <a:rPr lang="en-US" dirty="0"/>
              <a:t>Key Event Network</a:t>
            </a:r>
          </a:p>
          <a:p>
            <a:pPr algn="ctr"/>
            <a:r>
              <a:rPr lang="en-US" dirty="0"/>
              <a:t>“Damage”</a:t>
            </a:r>
          </a:p>
        </p:txBody>
      </p:sp>
      <p:sp>
        <p:nvSpPr>
          <p:cNvPr id="2" name="TextBox 1"/>
          <p:cNvSpPr txBox="1"/>
          <p:nvPr/>
        </p:nvSpPr>
        <p:spPr>
          <a:xfrm>
            <a:off x="1691356" y="1391852"/>
            <a:ext cx="4267200" cy="646331"/>
          </a:xfrm>
          <a:prstGeom prst="rect">
            <a:avLst/>
          </a:prstGeom>
          <a:noFill/>
          <a:ln w="19050">
            <a:solidFill>
              <a:srgbClr val="FF0000"/>
            </a:solidFill>
          </a:ln>
        </p:spPr>
        <p:txBody>
          <a:bodyPr wrap="square" rtlCol="0">
            <a:spAutoFit/>
          </a:bodyPr>
          <a:lstStyle/>
          <a:p>
            <a:r>
              <a:rPr lang="en-US" b="1" dirty="0"/>
              <a:t>Connect AOP </a:t>
            </a:r>
            <a:r>
              <a:rPr lang="en-US" b="1" u="sng" dirty="0"/>
              <a:t>Key Events </a:t>
            </a:r>
            <a:r>
              <a:rPr lang="en-US" b="1" dirty="0"/>
              <a:t>with </a:t>
            </a:r>
            <a:r>
              <a:rPr lang="en-US" b="1" u="sng" dirty="0"/>
              <a:t>Physiological Modes of </a:t>
            </a:r>
            <a:r>
              <a:rPr lang="en-US" u="sng" dirty="0">
                <a:effectLst>
                  <a:outerShdw blurRad="38100" dist="38100" dir="2700000" algn="tl">
                    <a:srgbClr val="000000">
                      <a:alpha val="43137"/>
                    </a:srgbClr>
                  </a:outerShdw>
                </a:effectLst>
              </a:rPr>
              <a:t>Action</a:t>
            </a:r>
            <a:r>
              <a:rPr lang="en-US" b="1" dirty="0"/>
              <a:t> in energy flow diagram</a:t>
            </a:r>
          </a:p>
        </p:txBody>
      </p:sp>
      <p:sp>
        <p:nvSpPr>
          <p:cNvPr id="3" name="Oval 2"/>
          <p:cNvSpPr/>
          <p:nvPr/>
        </p:nvSpPr>
        <p:spPr>
          <a:xfrm>
            <a:off x="2131481" y="3035592"/>
            <a:ext cx="2536745" cy="1003008"/>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10"/>
          <p:cNvSpPr>
            <a:spLocks noChangeArrowheads="1"/>
          </p:cNvSpPr>
          <p:nvPr/>
        </p:nvSpPr>
        <p:spPr bwMode="auto">
          <a:xfrm>
            <a:off x="6408737" y="2743200"/>
            <a:ext cx="1600200" cy="628650"/>
          </a:xfrm>
          <a:prstGeom prst="rect">
            <a:avLst/>
          </a:prstGeom>
          <a:solidFill>
            <a:srgbClr val="FFFF99"/>
          </a:solidFill>
          <a:ln w="9525">
            <a:solidFill>
              <a:srgbClr val="000000"/>
            </a:solidFill>
            <a:miter lim="800000"/>
            <a:headEnd/>
            <a:tailEnd/>
          </a:ln>
        </p:spPr>
        <p:txBody>
          <a:bodyPr wrap="none" anchor="ctr"/>
          <a:lstStyle/>
          <a:p>
            <a:pPr algn="ctr"/>
            <a:endParaRPr lang="en-US">
              <a:solidFill>
                <a:srgbClr val="FFFF99"/>
              </a:solidFill>
            </a:endParaRPr>
          </a:p>
        </p:txBody>
      </p:sp>
      <p:sp>
        <p:nvSpPr>
          <p:cNvPr id="92" name="Rectangle 12"/>
          <p:cNvSpPr>
            <a:spLocks noChangeArrowheads="1"/>
          </p:cNvSpPr>
          <p:nvPr/>
        </p:nvSpPr>
        <p:spPr bwMode="auto">
          <a:xfrm>
            <a:off x="5037137" y="5638800"/>
            <a:ext cx="1524000" cy="609600"/>
          </a:xfrm>
          <a:prstGeom prst="rect">
            <a:avLst/>
          </a:prstGeom>
          <a:solidFill>
            <a:srgbClr val="CCFF99"/>
          </a:solidFill>
          <a:ln w="9525">
            <a:solidFill>
              <a:srgbClr val="000000"/>
            </a:solidFill>
            <a:miter lim="800000"/>
            <a:headEnd/>
            <a:tailEnd/>
          </a:ln>
          <a:effectLst>
            <a:outerShdw dist="35921" dir="2700000" algn="ctr" rotWithShape="0">
              <a:schemeClr val="bg2"/>
            </a:outerShdw>
          </a:effectLst>
        </p:spPr>
        <p:txBody>
          <a:bodyPr wrap="none" anchor="ctr"/>
          <a:lstStyle/>
          <a:p>
            <a:pPr algn="ctr">
              <a:defRPr/>
            </a:pPr>
            <a:endParaRPr lang="en-US" b="1" i="1" dirty="0">
              <a:solidFill>
                <a:srgbClr val="008000"/>
              </a:solidFill>
            </a:endParaRPr>
          </a:p>
        </p:txBody>
      </p:sp>
      <p:grpSp>
        <p:nvGrpSpPr>
          <p:cNvPr id="93" name="Group 13"/>
          <p:cNvGrpSpPr>
            <a:grpSpLocks/>
          </p:cNvGrpSpPr>
          <p:nvPr/>
        </p:nvGrpSpPr>
        <p:grpSpPr bwMode="auto">
          <a:xfrm rot="8066800">
            <a:off x="5189062" y="4135001"/>
            <a:ext cx="1958975" cy="905796"/>
            <a:chOff x="1728" y="1056"/>
            <a:chExt cx="1968" cy="487"/>
          </a:xfrm>
        </p:grpSpPr>
        <p:sp>
          <p:nvSpPr>
            <p:cNvPr id="94" name="Line 14"/>
            <p:cNvSpPr>
              <a:spLocks noChangeShapeType="1"/>
            </p:cNvSpPr>
            <p:nvPr/>
          </p:nvSpPr>
          <p:spPr bwMode="auto">
            <a:xfrm>
              <a:off x="1728" y="1056"/>
              <a:ext cx="1968" cy="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 name="Freeform 15"/>
            <p:cNvSpPr>
              <a:spLocks/>
            </p:cNvSpPr>
            <p:nvPr/>
          </p:nvSpPr>
          <p:spPr bwMode="auto">
            <a:xfrm>
              <a:off x="2352" y="1063"/>
              <a:ext cx="344" cy="480"/>
            </a:xfrm>
            <a:custGeom>
              <a:avLst/>
              <a:gdLst>
                <a:gd name="T0" fmla="*/ 0 w 344"/>
                <a:gd name="T1" fmla="*/ 0 h 480"/>
                <a:gd name="T2" fmla="*/ 288 w 344"/>
                <a:gd name="T3" fmla="*/ 96 h 480"/>
                <a:gd name="T4" fmla="*/ 336 w 344"/>
                <a:gd name="T5" fmla="*/ 480 h 480"/>
                <a:gd name="T6" fmla="*/ 0 60000 65536"/>
                <a:gd name="T7" fmla="*/ 0 60000 65536"/>
                <a:gd name="T8" fmla="*/ 0 60000 65536"/>
                <a:gd name="T9" fmla="*/ 0 w 344"/>
                <a:gd name="T10" fmla="*/ 0 h 480"/>
                <a:gd name="T11" fmla="*/ 344 w 344"/>
                <a:gd name="T12" fmla="*/ 480 h 480"/>
              </a:gdLst>
              <a:ahLst/>
              <a:cxnLst>
                <a:cxn ang="T6">
                  <a:pos x="T0" y="T1"/>
                </a:cxn>
                <a:cxn ang="T7">
                  <a:pos x="T2" y="T3"/>
                </a:cxn>
                <a:cxn ang="T8">
                  <a:pos x="T4" y="T5"/>
                </a:cxn>
              </a:cxnLst>
              <a:rect l="T9" t="T10" r="T11" b="T12"/>
              <a:pathLst>
                <a:path w="344" h="480">
                  <a:moveTo>
                    <a:pt x="0" y="0"/>
                  </a:moveTo>
                  <a:cubicBezTo>
                    <a:pt x="116" y="8"/>
                    <a:pt x="232" y="16"/>
                    <a:pt x="288" y="96"/>
                  </a:cubicBezTo>
                  <a:cubicBezTo>
                    <a:pt x="344" y="176"/>
                    <a:pt x="340" y="328"/>
                    <a:pt x="336" y="480"/>
                  </a:cubicBezTo>
                </a:path>
              </a:pathLst>
            </a:custGeom>
            <a:noFill/>
            <a:ln w="38100">
              <a:solidFill>
                <a:srgbClr val="00FF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8" name="Group 20"/>
          <p:cNvGrpSpPr>
            <a:grpSpLocks/>
          </p:cNvGrpSpPr>
          <p:nvPr/>
        </p:nvGrpSpPr>
        <p:grpSpPr bwMode="auto">
          <a:xfrm>
            <a:off x="7732186" y="3889073"/>
            <a:ext cx="2024063" cy="2419350"/>
            <a:chOff x="3726" y="2178"/>
            <a:chExt cx="1275" cy="1524"/>
          </a:xfrm>
        </p:grpSpPr>
        <p:sp>
          <p:nvSpPr>
            <p:cNvPr id="102" name="Line 23"/>
            <p:cNvSpPr>
              <a:spLocks noChangeShapeType="1"/>
            </p:cNvSpPr>
            <p:nvPr/>
          </p:nvSpPr>
          <p:spPr bwMode="auto">
            <a:xfrm rot="13533200" flipH="1">
              <a:off x="3214" y="2795"/>
              <a:ext cx="123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 name="Text Box 26"/>
            <p:cNvSpPr txBox="1">
              <a:spLocks noChangeArrowheads="1"/>
            </p:cNvSpPr>
            <p:nvPr/>
          </p:nvSpPr>
          <p:spPr bwMode="auto">
            <a:xfrm>
              <a:off x="3726" y="3256"/>
              <a:ext cx="1275" cy="446"/>
            </a:xfrm>
            <a:prstGeom prst="rect">
              <a:avLst/>
            </a:prstGeom>
            <a:solidFill>
              <a:srgbClr val="FFCC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rgbClr val="FF0000"/>
                  </a:solidFill>
                </a:rPr>
                <a:t>Maturity or Reproduction</a:t>
              </a:r>
            </a:p>
          </p:txBody>
        </p:sp>
      </p:grpSp>
      <p:sp>
        <p:nvSpPr>
          <p:cNvPr id="104" name="Line 29"/>
          <p:cNvSpPr>
            <a:spLocks noChangeShapeType="1"/>
          </p:cNvSpPr>
          <p:nvPr/>
        </p:nvSpPr>
        <p:spPr bwMode="auto">
          <a:xfrm>
            <a:off x="7170737" y="3429000"/>
            <a:ext cx="0" cy="762000"/>
          </a:xfrm>
          <a:prstGeom prst="line">
            <a:avLst/>
          </a:prstGeom>
          <a:noFill/>
          <a:ln w="28575">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6" name="Text Box 32"/>
          <p:cNvSpPr txBox="1">
            <a:spLocks noChangeArrowheads="1"/>
          </p:cNvSpPr>
          <p:nvPr/>
        </p:nvSpPr>
        <p:spPr bwMode="auto">
          <a:xfrm>
            <a:off x="6561137" y="2819099"/>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Reserve</a:t>
            </a:r>
          </a:p>
        </p:txBody>
      </p:sp>
      <p:sp>
        <p:nvSpPr>
          <p:cNvPr id="112" name="Text Box 32"/>
          <p:cNvSpPr txBox="1">
            <a:spLocks noChangeArrowheads="1"/>
          </p:cNvSpPr>
          <p:nvPr/>
        </p:nvSpPr>
        <p:spPr bwMode="auto">
          <a:xfrm>
            <a:off x="5096867" y="5775326"/>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FF0000"/>
                </a:solidFill>
              </a:rPr>
              <a:t>Structure</a:t>
            </a:r>
          </a:p>
        </p:txBody>
      </p:sp>
      <p:sp>
        <p:nvSpPr>
          <p:cNvPr id="113" name="Line 29"/>
          <p:cNvSpPr>
            <a:spLocks noChangeShapeType="1"/>
          </p:cNvSpPr>
          <p:nvPr/>
        </p:nvSpPr>
        <p:spPr bwMode="auto">
          <a:xfrm>
            <a:off x="7162800" y="1981200"/>
            <a:ext cx="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 name="TextBox 120"/>
          <p:cNvSpPr txBox="1"/>
          <p:nvPr/>
        </p:nvSpPr>
        <p:spPr>
          <a:xfrm>
            <a:off x="6335588" y="1490961"/>
            <a:ext cx="1684337" cy="461665"/>
          </a:xfrm>
          <a:prstGeom prst="rect">
            <a:avLst/>
          </a:prstGeom>
          <a:noFill/>
        </p:spPr>
        <p:txBody>
          <a:bodyPr wrap="square" rtlCol="0">
            <a:spAutoFit/>
          </a:bodyPr>
          <a:lstStyle/>
          <a:p>
            <a:pPr algn="ctr"/>
            <a:r>
              <a:rPr lang="en-US" sz="2400" b="1" dirty="0">
                <a:solidFill>
                  <a:srgbClr val="FF0000"/>
                </a:solidFill>
              </a:rPr>
              <a:t>Resource</a:t>
            </a:r>
          </a:p>
        </p:txBody>
      </p:sp>
      <p:sp>
        <p:nvSpPr>
          <p:cNvPr id="124" name="Right Arrow 123"/>
          <p:cNvSpPr/>
          <p:nvPr/>
        </p:nvSpPr>
        <p:spPr>
          <a:xfrm>
            <a:off x="6172200" y="2143472"/>
            <a:ext cx="914400" cy="371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ight Arrow 124"/>
          <p:cNvSpPr/>
          <p:nvPr/>
        </p:nvSpPr>
        <p:spPr>
          <a:xfrm>
            <a:off x="6172200" y="3515072"/>
            <a:ext cx="914400" cy="371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ight Arrow 125"/>
          <p:cNvSpPr/>
          <p:nvPr/>
        </p:nvSpPr>
        <p:spPr>
          <a:xfrm rot="8629486">
            <a:off x="7107990" y="3661980"/>
            <a:ext cx="914400" cy="371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ight Arrow 126"/>
          <p:cNvSpPr/>
          <p:nvPr/>
        </p:nvSpPr>
        <p:spPr>
          <a:xfrm rot="10800000">
            <a:off x="7848601" y="4572000"/>
            <a:ext cx="914400" cy="371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Arrow 127"/>
          <p:cNvSpPr/>
          <p:nvPr/>
        </p:nvSpPr>
        <p:spPr>
          <a:xfrm>
            <a:off x="4953000" y="4277072"/>
            <a:ext cx="914400" cy="37112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1550504" y="152401"/>
            <a:ext cx="9014792" cy="584775"/>
          </a:xfrm>
          <a:prstGeom prst="rect">
            <a:avLst/>
          </a:prstGeom>
          <a:noFill/>
        </p:spPr>
        <p:txBody>
          <a:bodyPr wrap="square" rtlCol="0">
            <a:spAutoFit/>
          </a:bodyPr>
          <a:lstStyle/>
          <a:p>
            <a:pPr algn="ctr"/>
            <a:r>
              <a:rPr lang="en-US" sz="3200" b="1" dirty="0">
                <a:solidFill>
                  <a:srgbClr val="1515B7"/>
                </a:solidFill>
              </a:rPr>
              <a:t>Conceptual model linking AOP and DEB approaches</a:t>
            </a:r>
          </a:p>
        </p:txBody>
      </p:sp>
      <p:sp>
        <p:nvSpPr>
          <p:cNvPr id="24" name="TextBox 23"/>
          <p:cNvSpPr txBox="1"/>
          <p:nvPr/>
        </p:nvSpPr>
        <p:spPr>
          <a:xfrm>
            <a:off x="8119980" y="2100669"/>
            <a:ext cx="2374881" cy="400110"/>
          </a:xfrm>
          <a:prstGeom prst="rect">
            <a:avLst/>
          </a:prstGeom>
          <a:noFill/>
        </p:spPr>
        <p:txBody>
          <a:bodyPr wrap="none" rtlCol="0">
            <a:spAutoFit/>
          </a:bodyPr>
          <a:lstStyle/>
          <a:p>
            <a:r>
              <a:rPr lang="en-US" sz="2000" dirty="0"/>
              <a:t>Feeding/Assimilation</a:t>
            </a:r>
          </a:p>
        </p:txBody>
      </p:sp>
      <p:sp>
        <p:nvSpPr>
          <p:cNvPr id="25" name="TextBox 24"/>
          <p:cNvSpPr txBox="1"/>
          <p:nvPr/>
        </p:nvSpPr>
        <p:spPr>
          <a:xfrm>
            <a:off x="8162868" y="3586319"/>
            <a:ext cx="2353529" cy="400110"/>
          </a:xfrm>
          <a:prstGeom prst="rect">
            <a:avLst/>
          </a:prstGeom>
          <a:noFill/>
        </p:spPr>
        <p:txBody>
          <a:bodyPr wrap="none" rtlCol="0">
            <a:spAutoFit/>
          </a:bodyPr>
          <a:lstStyle/>
          <a:p>
            <a:r>
              <a:rPr lang="en-US" sz="2000" dirty="0"/>
              <a:t>Reserve mobilization</a:t>
            </a:r>
          </a:p>
        </p:txBody>
      </p:sp>
      <p:sp>
        <p:nvSpPr>
          <p:cNvPr id="26" name="TextBox 25"/>
          <p:cNvSpPr txBox="1"/>
          <p:nvPr/>
        </p:nvSpPr>
        <p:spPr>
          <a:xfrm>
            <a:off x="8437194" y="4139312"/>
            <a:ext cx="1400640" cy="400110"/>
          </a:xfrm>
          <a:prstGeom prst="rect">
            <a:avLst/>
          </a:prstGeom>
          <a:noFill/>
        </p:spPr>
        <p:txBody>
          <a:bodyPr wrap="none" rtlCol="0">
            <a:spAutoFit/>
          </a:bodyPr>
          <a:lstStyle/>
          <a:p>
            <a:r>
              <a:rPr lang="en-US" sz="2000" dirty="0"/>
              <a:t>Partitioning</a:t>
            </a:r>
          </a:p>
        </p:txBody>
      </p:sp>
      <p:sp>
        <p:nvSpPr>
          <p:cNvPr id="27" name="TextBox 26"/>
          <p:cNvSpPr txBox="1"/>
          <p:nvPr/>
        </p:nvSpPr>
        <p:spPr>
          <a:xfrm>
            <a:off x="4741143" y="6273511"/>
            <a:ext cx="5059680" cy="461665"/>
          </a:xfrm>
          <a:prstGeom prst="rect">
            <a:avLst/>
          </a:prstGeom>
          <a:noFill/>
        </p:spPr>
        <p:txBody>
          <a:bodyPr wrap="square" rtlCol="0">
            <a:spAutoFit/>
          </a:bodyPr>
          <a:lstStyle/>
          <a:p>
            <a:pPr algn="ctr"/>
            <a:r>
              <a:rPr lang="en-US" sz="2400" b="1" dirty="0">
                <a:solidFill>
                  <a:srgbClr val="1515B7"/>
                </a:solidFill>
              </a:rPr>
              <a:t>DEB model</a:t>
            </a:r>
            <a:endParaRPr lang="en-US" sz="2400" dirty="0"/>
          </a:p>
        </p:txBody>
      </p:sp>
      <p:sp>
        <p:nvSpPr>
          <p:cNvPr id="28" name="TextBox 27"/>
          <p:cNvSpPr txBox="1"/>
          <p:nvPr/>
        </p:nvSpPr>
        <p:spPr>
          <a:xfrm>
            <a:off x="2363482" y="6172201"/>
            <a:ext cx="1954894" cy="461665"/>
          </a:xfrm>
          <a:prstGeom prst="rect">
            <a:avLst/>
          </a:prstGeom>
          <a:noFill/>
        </p:spPr>
        <p:txBody>
          <a:bodyPr wrap="square" rtlCol="0">
            <a:spAutoFit/>
          </a:bodyPr>
          <a:lstStyle/>
          <a:p>
            <a:pPr algn="ctr"/>
            <a:r>
              <a:rPr lang="en-US" sz="2400" b="1" dirty="0">
                <a:solidFill>
                  <a:srgbClr val="1515B7"/>
                </a:solidFill>
              </a:rPr>
              <a:t>Link to AOP</a:t>
            </a:r>
            <a:endParaRPr lang="en-US" sz="2400" dirty="0"/>
          </a:p>
        </p:txBody>
      </p:sp>
      <p:sp>
        <p:nvSpPr>
          <p:cNvPr id="29" name="TextBox 28"/>
          <p:cNvSpPr txBox="1"/>
          <p:nvPr/>
        </p:nvSpPr>
        <p:spPr>
          <a:xfrm>
            <a:off x="8857271" y="6365966"/>
            <a:ext cx="3230226" cy="369210"/>
          </a:xfrm>
          <a:prstGeom prst="rect">
            <a:avLst/>
          </a:prstGeom>
          <a:noFill/>
        </p:spPr>
        <p:txBody>
          <a:bodyPr wrap="square" rtlCol="0">
            <a:spAutoFit/>
          </a:bodyPr>
          <a:lstStyle/>
          <a:p>
            <a:pPr algn="ctr"/>
            <a:r>
              <a:rPr lang="en-US" dirty="0"/>
              <a:t>Murphy et al., in press</a:t>
            </a:r>
          </a:p>
        </p:txBody>
      </p:sp>
    </p:spTree>
    <p:extLst>
      <p:ext uri="{BB962C8B-B14F-4D97-AF65-F5344CB8AC3E}">
        <p14:creationId xmlns:p14="http://schemas.microsoft.com/office/powerpoint/2010/main" val="221287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380089"/>
            <a:ext cx="10205582" cy="769441"/>
          </a:xfrm>
          <a:prstGeom prst="rect">
            <a:avLst/>
          </a:prstGeom>
          <a:noFill/>
        </p:spPr>
        <p:txBody>
          <a:bodyPr wrap="square" rtlCol="0">
            <a:spAutoFit/>
          </a:bodyPr>
          <a:lstStyle/>
          <a:p>
            <a:pPr algn="ctr"/>
            <a:r>
              <a:rPr lang="en-US" sz="4400" dirty="0"/>
              <a:t>Mathematical framework</a:t>
            </a:r>
          </a:p>
        </p:txBody>
      </p:sp>
      <p:pic>
        <p:nvPicPr>
          <p:cNvPr id="3" name="Picture 2"/>
          <p:cNvPicPr>
            <a:picLocks noChangeAspect="1"/>
          </p:cNvPicPr>
          <p:nvPr/>
        </p:nvPicPr>
        <p:blipFill>
          <a:blip r:embed="rId2"/>
          <a:stretch>
            <a:fillRect/>
          </a:stretch>
        </p:blipFill>
        <p:spPr>
          <a:xfrm>
            <a:off x="1421466" y="1459107"/>
            <a:ext cx="9515157" cy="5208393"/>
          </a:xfrm>
          <a:prstGeom prst="rect">
            <a:avLst/>
          </a:prstGeom>
        </p:spPr>
      </p:pic>
      <p:sp>
        <p:nvSpPr>
          <p:cNvPr id="4" name="TextBox 3"/>
          <p:cNvSpPr txBox="1"/>
          <p:nvPr/>
        </p:nvSpPr>
        <p:spPr>
          <a:xfrm>
            <a:off x="8596013" y="6482895"/>
            <a:ext cx="3230226" cy="369210"/>
          </a:xfrm>
          <a:prstGeom prst="rect">
            <a:avLst/>
          </a:prstGeom>
          <a:noFill/>
        </p:spPr>
        <p:txBody>
          <a:bodyPr wrap="square" rtlCol="0">
            <a:spAutoFit/>
          </a:bodyPr>
          <a:lstStyle/>
          <a:p>
            <a:pPr algn="ctr"/>
            <a:r>
              <a:rPr lang="en-US" dirty="0"/>
              <a:t>Murphy et al., in press</a:t>
            </a:r>
          </a:p>
        </p:txBody>
      </p:sp>
    </p:spTree>
    <p:extLst>
      <p:ext uri="{BB962C8B-B14F-4D97-AF65-F5344CB8AC3E}">
        <p14:creationId xmlns:p14="http://schemas.microsoft.com/office/powerpoint/2010/main" val="235760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0504" y="152401"/>
            <a:ext cx="9014792" cy="584775"/>
          </a:xfrm>
          <a:prstGeom prst="rect">
            <a:avLst/>
          </a:prstGeom>
          <a:noFill/>
        </p:spPr>
        <p:txBody>
          <a:bodyPr wrap="square" rtlCol="0">
            <a:spAutoFit/>
          </a:bodyPr>
          <a:lstStyle/>
          <a:p>
            <a:pPr algn="ctr"/>
            <a:r>
              <a:rPr lang="en-US" sz="3200" b="1" dirty="0">
                <a:solidFill>
                  <a:srgbClr val="1515B7"/>
                </a:solidFill>
              </a:rPr>
              <a:t>Case studies linking AOP and DEB approaches</a:t>
            </a:r>
          </a:p>
        </p:txBody>
      </p:sp>
      <p:sp>
        <p:nvSpPr>
          <p:cNvPr id="3" name="TextBox 2"/>
          <p:cNvSpPr txBox="1"/>
          <p:nvPr/>
        </p:nvSpPr>
        <p:spPr>
          <a:xfrm>
            <a:off x="1332411" y="1428206"/>
            <a:ext cx="9666515" cy="4124206"/>
          </a:xfrm>
          <a:prstGeom prst="rect">
            <a:avLst/>
          </a:prstGeom>
          <a:noFill/>
        </p:spPr>
        <p:txBody>
          <a:bodyPr wrap="square" rtlCol="0">
            <a:spAutoFit/>
          </a:bodyPr>
          <a:lstStyle/>
          <a:p>
            <a:pPr>
              <a:spcAft>
                <a:spcPts val="600"/>
              </a:spcAft>
            </a:pPr>
            <a:r>
              <a:rPr lang="en-US" sz="2800" i="1" dirty="0"/>
              <a:t>Case study I</a:t>
            </a:r>
            <a:r>
              <a:rPr lang="en-US" sz="2800" dirty="0"/>
              <a:t>:  	</a:t>
            </a:r>
            <a:r>
              <a:rPr lang="en-US" sz="2800" u="sng" dirty="0"/>
              <a:t>Effect of endocrine disruptors in trout</a:t>
            </a:r>
          </a:p>
          <a:p>
            <a:r>
              <a:rPr lang="en-US" sz="2800" dirty="0"/>
              <a:t>			Aims to link molecular processes (signaling 				and biosynthesis) at organ level to DEB 				dynamics</a:t>
            </a:r>
          </a:p>
          <a:p>
            <a:endParaRPr lang="en-US" sz="2800" dirty="0"/>
          </a:p>
          <a:p>
            <a:pPr>
              <a:spcAft>
                <a:spcPts val="600"/>
              </a:spcAft>
            </a:pPr>
            <a:r>
              <a:rPr lang="en-US" sz="2800" i="1" dirty="0"/>
              <a:t>Case study II</a:t>
            </a:r>
            <a:r>
              <a:rPr lang="en-US" sz="2800" dirty="0"/>
              <a:t>:	</a:t>
            </a:r>
            <a:r>
              <a:rPr lang="en-US" sz="2800" u="sng" dirty="0"/>
              <a:t>Effect of coal ash and food on </a:t>
            </a:r>
            <a:r>
              <a:rPr lang="en-US" sz="2800" i="1" u="sng" dirty="0"/>
              <a:t>Daphnia</a:t>
            </a:r>
          </a:p>
          <a:p>
            <a:r>
              <a:rPr lang="en-US" sz="2800" i="1" dirty="0"/>
              <a:t>			</a:t>
            </a:r>
            <a:r>
              <a:rPr lang="en-US" sz="2800" dirty="0"/>
              <a:t>Aims to link transcriptomic information to DEB 			processes</a:t>
            </a:r>
          </a:p>
          <a:p>
            <a:r>
              <a:rPr lang="en-US" sz="2800" dirty="0"/>
              <a:t>		</a:t>
            </a:r>
          </a:p>
        </p:txBody>
      </p:sp>
    </p:spTree>
    <p:extLst>
      <p:ext uri="{BB962C8B-B14F-4D97-AF65-F5344CB8AC3E}">
        <p14:creationId xmlns:p14="http://schemas.microsoft.com/office/powerpoint/2010/main" val="1140321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49" y="983026"/>
            <a:ext cx="11725275" cy="2387600"/>
          </a:xfrm>
        </p:spPr>
        <p:txBody>
          <a:bodyPr>
            <a:normAutofit/>
          </a:bodyPr>
          <a:lstStyle/>
          <a:p>
            <a:r>
              <a:rPr lang="en-US" dirty="0"/>
              <a:t>Case study I:  Organ level processes and DEB</a:t>
            </a:r>
          </a:p>
        </p:txBody>
      </p:sp>
      <p:sp>
        <p:nvSpPr>
          <p:cNvPr id="4" name="Title 1"/>
          <p:cNvSpPr txBox="1">
            <a:spLocks/>
          </p:cNvSpPr>
          <p:nvPr/>
        </p:nvSpPr>
        <p:spPr>
          <a:xfrm>
            <a:off x="300718" y="2084661"/>
            <a:ext cx="11725275" cy="2387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Mechanistic ODE model  to DEB relationships using “physiological” damage variables</a:t>
            </a:r>
          </a:p>
        </p:txBody>
      </p:sp>
      <p:sp>
        <p:nvSpPr>
          <p:cNvPr id="5" name="Subtitle 2"/>
          <p:cNvSpPr txBox="1">
            <a:spLocks/>
          </p:cNvSpPr>
          <p:nvPr/>
        </p:nvSpPr>
        <p:spPr>
          <a:xfrm>
            <a:off x="1524000" y="4472261"/>
            <a:ext cx="9144000" cy="16557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a:solidFill>
                  <a:srgbClr val="FF0000"/>
                </a:solidFill>
              </a:rPr>
              <a:t>Case study on endocrine disruptors on fish</a:t>
            </a:r>
          </a:p>
          <a:p>
            <a:r>
              <a:rPr lang="en-US" sz="3600" dirty="0">
                <a:solidFill>
                  <a:srgbClr val="FF0000"/>
                </a:solidFill>
              </a:rPr>
              <a:t>Ongoing research led by Erik Muller (UCSB)</a:t>
            </a:r>
          </a:p>
          <a:p>
            <a:endParaRPr lang="en-US" sz="3600" dirty="0">
              <a:solidFill>
                <a:srgbClr val="FF0000"/>
              </a:solidFill>
            </a:endParaRPr>
          </a:p>
        </p:txBody>
      </p:sp>
    </p:spTree>
    <p:extLst>
      <p:ext uri="{BB962C8B-B14F-4D97-AF65-F5344CB8AC3E}">
        <p14:creationId xmlns:p14="http://schemas.microsoft.com/office/powerpoint/2010/main" val="304165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24000" y="1"/>
            <a:ext cx="9144000" cy="1273175"/>
          </a:xfrm>
          <a:prstGeom prst="rect">
            <a:avLst/>
          </a:prstGeom>
          <a:solidFill>
            <a:schemeClr val="bg1">
              <a:alpha val="33000"/>
            </a:schemeClr>
          </a:solidFill>
          <a:ln w="9525">
            <a:noFill/>
            <a:miter lim="800000"/>
            <a:headEnd/>
            <a:tailEnd/>
          </a:ln>
          <a:effectLst/>
        </p:spPr>
        <p:txBody>
          <a:bodyPr anchor="ctr"/>
          <a:lstStyle/>
          <a:p>
            <a:pPr algn="ctr" eaLnBrk="0" hangingPunct="0">
              <a:defRPr/>
            </a:pPr>
            <a:r>
              <a:rPr lang="en-US" sz="4000" dirty="0">
                <a:effectLst>
                  <a:outerShdw blurRad="38100" dist="38100" dir="2700000" algn="tl">
                    <a:srgbClr val="808080"/>
                  </a:outerShdw>
                </a:effectLst>
              </a:rPr>
              <a:t> Quantitative AOPs: Physiological Model</a:t>
            </a:r>
            <a:r>
              <a:rPr lang="en-US" sz="4000" baseline="30000" dirty="0">
                <a:effectLst>
                  <a:outerShdw blurRad="38100" dist="38100" dir="2700000" algn="tl">
                    <a:srgbClr val="808080"/>
                  </a:outerShdw>
                </a:effectLst>
              </a:rPr>
              <a:t>*</a:t>
            </a:r>
            <a:r>
              <a:rPr lang="en-US" sz="3600" dirty="0">
                <a:effectLst>
                  <a:outerShdw blurRad="38100" dist="38100" dir="2700000" algn="tl">
                    <a:srgbClr val="808080"/>
                  </a:outerShdw>
                </a:effectLst>
              </a:rPr>
              <a:t> </a:t>
            </a:r>
          </a:p>
        </p:txBody>
      </p:sp>
      <p:sp>
        <p:nvSpPr>
          <p:cNvPr id="25603" name="AutoShape 3"/>
          <p:cNvSpPr>
            <a:spLocks noChangeArrowheads="1"/>
          </p:cNvSpPr>
          <p:nvPr/>
        </p:nvSpPr>
        <p:spPr bwMode="auto">
          <a:xfrm rot="2838967">
            <a:off x="5781675" y="5030788"/>
            <a:ext cx="909638" cy="334962"/>
          </a:xfrm>
          <a:prstGeom prst="rightArrow">
            <a:avLst>
              <a:gd name="adj1" fmla="val 50000"/>
              <a:gd name="adj2" fmla="val 67891"/>
            </a:avLst>
          </a:prstGeom>
          <a:solidFill>
            <a:srgbClr val="FFFF00"/>
          </a:solidFill>
          <a:ln w="9525">
            <a:solidFill>
              <a:srgbClr val="3333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nvGrpSpPr>
          <p:cNvPr id="23556" name="Group 4"/>
          <p:cNvGrpSpPr>
            <a:grpSpLocks/>
          </p:cNvGrpSpPr>
          <p:nvPr/>
        </p:nvGrpSpPr>
        <p:grpSpPr bwMode="auto">
          <a:xfrm>
            <a:off x="8128000" y="5715001"/>
            <a:ext cx="609600" cy="588963"/>
            <a:chOff x="4006" y="3527"/>
            <a:chExt cx="384" cy="371"/>
          </a:xfrm>
        </p:grpSpPr>
        <p:sp>
          <p:nvSpPr>
            <p:cNvPr id="25605" name="Oval 5"/>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06" name="Oval 6"/>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57" name="Group 7"/>
          <p:cNvGrpSpPr>
            <a:grpSpLocks/>
          </p:cNvGrpSpPr>
          <p:nvPr/>
        </p:nvGrpSpPr>
        <p:grpSpPr bwMode="auto">
          <a:xfrm>
            <a:off x="8650288" y="5643563"/>
            <a:ext cx="609600" cy="588962"/>
            <a:chOff x="4006" y="3527"/>
            <a:chExt cx="384" cy="371"/>
          </a:xfrm>
        </p:grpSpPr>
        <p:sp>
          <p:nvSpPr>
            <p:cNvPr id="25608" name="Oval 8"/>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09" name="Oval 9"/>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58" name="Group 10"/>
          <p:cNvGrpSpPr>
            <a:grpSpLocks/>
          </p:cNvGrpSpPr>
          <p:nvPr/>
        </p:nvGrpSpPr>
        <p:grpSpPr bwMode="auto">
          <a:xfrm>
            <a:off x="8226425" y="5029201"/>
            <a:ext cx="609600" cy="588963"/>
            <a:chOff x="4006" y="3527"/>
            <a:chExt cx="384" cy="371"/>
          </a:xfrm>
        </p:grpSpPr>
        <p:sp>
          <p:nvSpPr>
            <p:cNvPr id="25611" name="Oval 11"/>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2" name="Oval 12"/>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59" name="Group 13"/>
          <p:cNvGrpSpPr>
            <a:grpSpLocks/>
          </p:cNvGrpSpPr>
          <p:nvPr/>
        </p:nvGrpSpPr>
        <p:grpSpPr bwMode="auto">
          <a:xfrm>
            <a:off x="7459663" y="6115051"/>
            <a:ext cx="609600" cy="588963"/>
            <a:chOff x="4006" y="3527"/>
            <a:chExt cx="384" cy="371"/>
          </a:xfrm>
        </p:grpSpPr>
        <p:sp>
          <p:nvSpPr>
            <p:cNvPr id="25614" name="Oval 14"/>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5" name="Oval 15"/>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60" name="Group 16"/>
          <p:cNvGrpSpPr>
            <a:grpSpLocks/>
          </p:cNvGrpSpPr>
          <p:nvPr/>
        </p:nvGrpSpPr>
        <p:grpSpPr bwMode="auto">
          <a:xfrm>
            <a:off x="7726363" y="4913313"/>
            <a:ext cx="609600" cy="588962"/>
            <a:chOff x="4006" y="3527"/>
            <a:chExt cx="384" cy="371"/>
          </a:xfrm>
        </p:grpSpPr>
        <p:sp>
          <p:nvSpPr>
            <p:cNvPr id="25617" name="Oval 17"/>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18" name="Oval 18"/>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61" name="Group 19"/>
          <p:cNvGrpSpPr>
            <a:grpSpLocks/>
          </p:cNvGrpSpPr>
          <p:nvPr/>
        </p:nvGrpSpPr>
        <p:grpSpPr bwMode="auto">
          <a:xfrm>
            <a:off x="8994775" y="5862638"/>
            <a:ext cx="609600" cy="588962"/>
            <a:chOff x="4006" y="3527"/>
            <a:chExt cx="384" cy="371"/>
          </a:xfrm>
        </p:grpSpPr>
        <p:sp>
          <p:nvSpPr>
            <p:cNvPr id="25620" name="Oval 20"/>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21" name="Oval 21"/>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3562" name="Text Box 22"/>
          <p:cNvSpPr txBox="1">
            <a:spLocks noChangeArrowheads="1"/>
          </p:cNvSpPr>
          <p:nvPr/>
        </p:nvSpPr>
        <p:spPr bwMode="auto">
          <a:xfrm>
            <a:off x="6084889" y="5694364"/>
            <a:ext cx="1114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b="0" dirty="0">
                <a:latin typeface="Arial" charset="0"/>
              </a:rPr>
              <a:t>Viable</a:t>
            </a:r>
          </a:p>
          <a:p>
            <a:r>
              <a:rPr lang="en-US" altLang="en-US" sz="2000" b="0" dirty="0">
                <a:latin typeface="Arial" charset="0"/>
              </a:rPr>
              <a:t>Oocytes</a:t>
            </a:r>
          </a:p>
        </p:txBody>
      </p:sp>
      <p:grpSp>
        <p:nvGrpSpPr>
          <p:cNvPr id="23563" name="Group 23"/>
          <p:cNvGrpSpPr>
            <a:grpSpLocks/>
          </p:cNvGrpSpPr>
          <p:nvPr/>
        </p:nvGrpSpPr>
        <p:grpSpPr bwMode="auto">
          <a:xfrm>
            <a:off x="7534275" y="5386388"/>
            <a:ext cx="609600" cy="588962"/>
            <a:chOff x="4006" y="3527"/>
            <a:chExt cx="384" cy="371"/>
          </a:xfrm>
        </p:grpSpPr>
        <p:sp>
          <p:nvSpPr>
            <p:cNvPr id="25624" name="Oval 24"/>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25" name="Oval 25"/>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23564" name="Group 26"/>
          <p:cNvGrpSpPr>
            <a:grpSpLocks/>
          </p:cNvGrpSpPr>
          <p:nvPr/>
        </p:nvGrpSpPr>
        <p:grpSpPr bwMode="auto">
          <a:xfrm>
            <a:off x="8945563" y="5010151"/>
            <a:ext cx="609600" cy="588963"/>
            <a:chOff x="4006" y="3527"/>
            <a:chExt cx="384" cy="371"/>
          </a:xfrm>
        </p:grpSpPr>
        <p:sp>
          <p:nvSpPr>
            <p:cNvPr id="25627" name="Oval 27"/>
            <p:cNvSpPr>
              <a:spLocks noChangeArrowheads="1"/>
            </p:cNvSpPr>
            <p:nvPr/>
          </p:nvSpPr>
          <p:spPr bwMode="auto">
            <a:xfrm>
              <a:off x="4006" y="3527"/>
              <a:ext cx="384" cy="371"/>
            </a:xfrm>
            <a:prstGeom prst="ellipse">
              <a:avLst/>
            </a:prstGeom>
            <a:solidFill>
              <a:srgbClr val="FFFF99"/>
            </a:solidFill>
            <a:ln w="9525">
              <a:no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5628" name="Oval 28"/>
            <p:cNvSpPr>
              <a:spLocks noChangeArrowheads="1"/>
            </p:cNvSpPr>
            <p:nvPr/>
          </p:nvSpPr>
          <p:spPr bwMode="auto">
            <a:xfrm>
              <a:off x="4142" y="3612"/>
              <a:ext cx="166" cy="179"/>
            </a:xfrm>
            <a:prstGeom prst="ellipse">
              <a:avLst/>
            </a:prstGeom>
            <a:solidFill>
              <a:srgbClr val="FF9900"/>
            </a:solidFill>
            <a:ln w="952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23565" name="Text Box 29"/>
          <p:cNvSpPr txBox="1">
            <a:spLocks noChangeArrowheads="1"/>
          </p:cNvSpPr>
          <p:nvPr/>
        </p:nvSpPr>
        <p:spPr bwMode="auto">
          <a:xfrm>
            <a:off x="2041525" y="16208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endParaRPr lang="en-US" altLang="en-US" sz="1800">
              <a:solidFill>
                <a:srgbClr val="990000"/>
              </a:solidFill>
              <a:latin typeface="Maiandra GD" pitchFamily="34" charset="0"/>
            </a:endParaRPr>
          </a:p>
        </p:txBody>
      </p:sp>
      <p:sp>
        <p:nvSpPr>
          <p:cNvPr id="23566" name="Text Box 30"/>
          <p:cNvSpPr txBox="1">
            <a:spLocks noChangeArrowheads="1"/>
          </p:cNvSpPr>
          <p:nvPr/>
        </p:nvSpPr>
        <p:spPr bwMode="auto">
          <a:xfrm>
            <a:off x="1743076" y="997803"/>
            <a:ext cx="8472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b="0" dirty="0">
                <a:latin typeface="Arial" charset="0"/>
              </a:rPr>
              <a:t>Relate physiological biomarkers to number of viable oocytes </a:t>
            </a:r>
          </a:p>
          <a:p>
            <a:r>
              <a:rPr lang="en-US" altLang="en-US" b="0" dirty="0">
                <a:latin typeface="Arial" charset="0"/>
              </a:rPr>
              <a:t>using ordinary differential equations</a:t>
            </a:r>
          </a:p>
        </p:txBody>
      </p:sp>
      <p:sp>
        <p:nvSpPr>
          <p:cNvPr id="23567" name="Oval 32"/>
          <p:cNvSpPr>
            <a:spLocks noChangeArrowheads="1"/>
          </p:cNvSpPr>
          <p:nvPr/>
        </p:nvSpPr>
        <p:spPr bwMode="auto">
          <a:xfrm>
            <a:off x="2481264" y="1993901"/>
            <a:ext cx="5730875" cy="2754313"/>
          </a:xfrm>
          <a:prstGeom prst="ellipse">
            <a:avLst/>
          </a:prstGeom>
          <a:solidFill>
            <a:srgbClr val="C0C0C0"/>
          </a:solidFill>
          <a:ln w="63500">
            <a:solidFill>
              <a:schemeClr val="accent2"/>
            </a:solidFill>
            <a:round/>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endParaRPr lang="en-US" altLang="en-US" sz="3600" b="0">
              <a:latin typeface="Arial" charset="0"/>
            </a:endParaRPr>
          </a:p>
        </p:txBody>
      </p:sp>
      <p:sp>
        <p:nvSpPr>
          <p:cNvPr id="25633" name="Line 33"/>
          <p:cNvSpPr>
            <a:spLocks noChangeShapeType="1"/>
          </p:cNvSpPr>
          <p:nvPr/>
        </p:nvSpPr>
        <p:spPr bwMode="auto">
          <a:xfrm flipV="1">
            <a:off x="8215314" y="2171700"/>
            <a:ext cx="1874837" cy="1049338"/>
          </a:xfrm>
          <a:prstGeom prst="line">
            <a:avLst/>
          </a:prstGeom>
          <a:noFill/>
          <a:ln w="63500">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5634" name="Line 34"/>
          <p:cNvSpPr>
            <a:spLocks noChangeShapeType="1"/>
          </p:cNvSpPr>
          <p:nvPr/>
        </p:nvSpPr>
        <p:spPr bwMode="auto">
          <a:xfrm flipH="1" flipV="1">
            <a:off x="8224839" y="3471864"/>
            <a:ext cx="1874837" cy="1049337"/>
          </a:xfrm>
          <a:prstGeom prst="line">
            <a:avLst/>
          </a:prstGeom>
          <a:noFill/>
          <a:ln w="63500">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cxnSp>
        <p:nvCxnSpPr>
          <p:cNvPr id="23570" name="AutoShape 35"/>
          <p:cNvCxnSpPr>
            <a:cxnSpLocks noChangeShapeType="1"/>
            <a:stCxn id="25633" idx="1"/>
            <a:endCxn id="25634" idx="0"/>
          </p:cNvCxnSpPr>
          <p:nvPr/>
        </p:nvCxnSpPr>
        <p:spPr bwMode="auto">
          <a:xfrm>
            <a:off x="10088563" y="2141538"/>
            <a:ext cx="12700" cy="2413000"/>
          </a:xfrm>
          <a:prstGeom prst="straightConnector1">
            <a:avLst/>
          </a:prstGeom>
          <a:noFill/>
          <a:ln w="63500">
            <a:solidFill>
              <a:schemeClr val="accent2"/>
            </a:solidFill>
            <a:round/>
            <a:headEnd/>
            <a:tailEnd/>
          </a:ln>
          <a:extLst>
            <a:ext uri="{909E8E84-426E-40DD-AFC4-6F175D3DCCD1}">
              <a14:hiddenFill xmlns:a14="http://schemas.microsoft.com/office/drawing/2010/main">
                <a:noFill/>
              </a14:hiddenFill>
            </a:ext>
          </a:extLst>
        </p:spPr>
      </p:cxnSp>
      <p:sp>
        <p:nvSpPr>
          <p:cNvPr id="25636" name="Freeform 36"/>
          <p:cNvSpPr>
            <a:spLocks/>
          </p:cNvSpPr>
          <p:nvPr/>
        </p:nvSpPr>
        <p:spPr bwMode="auto">
          <a:xfrm>
            <a:off x="3551238" y="2414588"/>
            <a:ext cx="266700" cy="279400"/>
          </a:xfrm>
          <a:custGeom>
            <a:avLst/>
            <a:gdLst/>
            <a:ahLst/>
            <a:cxnLst>
              <a:cxn ang="0">
                <a:pos x="32" y="30"/>
              </a:cxn>
              <a:cxn ang="0">
                <a:pos x="32" y="126"/>
              </a:cxn>
              <a:cxn ang="0">
                <a:pos x="102" y="94"/>
              </a:cxn>
              <a:cxn ang="0">
                <a:pos x="83" y="37"/>
              </a:cxn>
              <a:cxn ang="0">
                <a:pos x="77" y="11"/>
              </a:cxn>
              <a:cxn ang="0">
                <a:pos x="45" y="37"/>
              </a:cxn>
              <a:cxn ang="0">
                <a:pos x="32" y="30"/>
              </a:cxn>
            </a:cxnLst>
            <a:rect l="0" t="0" r="r" b="b"/>
            <a:pathLst>
              <a:path w="130" h="126">
                <a:moveTo>
                  <a:pt x="32" y="30"/>
                </a:moveTo>
                <a:cubicBezTo>
                  <a:pt x="18" y="73"/>
                  <a:pt x="0" y="79"/>
                  <a:pt x="32" y="126"/>
                </a:cubicBezTo>
                <a:cubicBezTo>
                  <a:pt x="55" y="115"/>
                  <a:pt x="82" y="110"/>
                  <a:pt x="102" y="94"/>
                </a:cubicBezTo>
                <a:cubicBezTo>
                  <a:pt x="130" y="71"/>
                  <a:pt x="101" y="43"/>
                  <a:pt x="83" y="37"/>
                </a:cubicBezTo>
                <a:cubicBezTo>
                  <a:pt x="81" y="28"/>
                  <a:pt x="84" y="17"/>
                  <a:pt x="77" y="11"/>
                </a:cubicBezTo>
                <a:cubicBezTo>
                  <a:pt x="63" y="0"/>
                  <a:pt x="47" y="35"/>
                  <a:pt x="45" y="37"/>
                </a:cubicBezTo>
                <a:cubicBezTo>
                  <a:pt x="16" y="66"/>
                  <a:pt x="27" y="44"/>
                  <a:pt x="32" y="30"/>
                </a:cubicBezTo>
                <a:close/>
              </a:path>
            </a:pathLst>
          </a:custGeom>
          <a:solidFill>
            <a:srgbClr val="FF9900"/>
          </a:solidFill>
          <a:ln w="25400">
            <a:solidFill>
              <a:srgbClr val="FF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5637" name="Text Box 37"/>
          <p:cNvSpPr txBox="1">
            <a:spLocks noChangeArrowheads="1"/>
          </p:cNvSpPr>
          <p:nvPr/>
        </p:nvSpPr>
        <p:spPr bwMode="auto">
          <a:xfrm>
            <a:off x="3144838" y="2641600"/>
            <a:ext cx="1082348" cy="400110"/>
          </a:xfrm>
          <a:prstGeom prst="rect">
            <a:avLst/>
          </a:prstGeom>
          <a:noFill/>
          <a:ln w="25400">
            <a:noFill/>
            <a:miter lim="800000"/>
            <a:headEnd/>
            <a:tailEnd/>
          </a:ln>
          <a:effectLst/>
        </p:spPr>
        <p:txBody>
          <a:bodyPr wrap="none">
            <a:spAutoFit/>
          </a:bodyPr>
          <a:lstStyle/>
          <a:p>
            <a:pPr eaLnBrk="0" hangingPunct="0">
              <a:defRPr/>
            </a:pPr>
            <a:r>
              <a:rPr lang="en-US" sz="2000">
                <a:solidFill>
                  <a:srgbClr val="FF9900"/>
                </a:solidFill>
                <a:effectLst>
                  <a:outerShdw blurRad="38100" dist="38100" dir="2700000" algn="tl">
                    <a:srgbClr val="FFFFFF"/>
                  </a:outerShdw>
                </a:effectLst>
                <a:latin typeface="Arial" charset="0"/>
              </a:rPr>
              <a:t>pituitary</a:t>
            </a:r>
          </a:p>
        </p:txBody>
      </p:sp>
      <p:sp>
        <p:nvSpPr>
          <p:cNvPr id="25638" name="Oval 38"/>
          <p:cNvSpPr>
            <a:spLocks noChangeArrowheads="1"/>
          </p:cNvSpPr>
          <p:nvPr/>
        </p:nvSpPr>
        <p:spPr bwMode="auto">
          <a:xfrm>
            <a:off x="5461000" y="3732214"/>
            <a:ext cx="2057400" cy="720725"/>
          </a:xfrm>
          <a:prstGeom prst="ellipse">
            <a:avLst/>
          </a:prstGeom>
          <a:noFill/>
          <a:ln w="38100">
            <a:solidFill>
              <a:srgbClr val="FFFF00"/>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3574" name="Text Box 39"/>
          <p:cNvSpPr txBox="1">
            <a:spLocks noChangeArrowheads="1"/>
          </p:cNvSpPr>
          <p:nvPr/>
        </p:nvSpPr>
        <p:spPr bwMode="auto">
          <a:xfrm>
            <a:off x="6191251" y="4060826"/>
            <a:ext cx="862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rgbClr val="FFFF99"/>
                </a:solidFill>
                <a:latin typeface="Arial" charset="0"/>
              </a:rPr>
              <a:t>ovary</a:t>
            </a:r>
          </a:p>
        </p:txBody>
      </p:sp>
      <p:sp>
        <p:nvSpPr>
          <p:cNvPr id="25640" name="AutoShape 40"/>
          <p:cNvSpPr>
            <a:spLocks noChangeArrowheads="1"/>
          </p:cNvSpPr>
          <p:nvPr/>
        </p:nvSpPr>
        <p:spPr bwMode="auto">
          <a:xfrm>
            <a:off x="3141663" y="3517901"/>
            <a:ext cx="2011362" cy="538163"/>
          </a:xfrm>
          <a:prstGeom prst="roundRect">
            <a:avLst>
              <a:gd name="adj" fmla="val 16667"/>
            </a:avLst>
          </a:prstGeom>
          <a:noFill/>
          <a:ln w="25400">
            <a:solidFill>
              <a:schemeClr val="accent2"/>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cxnSp>
        <p:nvCxnSpPr>
          <p:cNvPr id="23576" name="AutoShape 41"/>
          <p:cNvCxnSpPr>
            <a:cxnSpLocks noChangeShapeType="1"/>
            <a:stCxn id="25636" idx="3"/>
            <a:endCxn id="25638" idx="7"/>
          </p:cNvCxnSpPr>
          <p:nvPr/>
        </p:nvCxnSpPr>
        <p:spPr bwMode="auto">
          <a:xfrm rot="5400000" flipV="1">
            <a:off x="4802188" y="1403351"/>
            <a:ext cx="1333500" cy="3495675"/>
          </a:xfrm>
          <a:prstGeom prst="curvedConnector3">
            <a:avLst>
              <a:gd name="adj1" fmla="val -22380"/>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5642" name="Text Box 42"/>
          <p:cNvSpPr txBox="1">
            <a:spLocks noChangeArrowheads="1"/>
          </p:cNvSpPr>
          <p:nvPr/>
        </p:nvSpPr>
        <p:spPr bwMode="auto">
          <a:xfrm>
            <a:off x="4356100" y="2274888"/>
            <a:ext cx="1737976" cy="400110"/>
          </a:xfrm>
          <a:prstGeom prst="rect">
            <a:avLst/>
          </a:prstGeom>
          <a:noFill/>
          <a:ln w="25400">
            <a:noFill/>
            <a:miter lim="800000"/>
            <a:headEnd/>
            <a:tailEnd/>
          </a:ln>
          <a:effectLst/>
        </p:spPr>
        <p:txBody>
          <a:bodyPr wrap="none">
            <a:spAutoFit/>
          </a:bodyPr>
          <a:lstStyle/>
          <a:p>
            <a:pPr eaLnBrk="0" hangingPunct="0">
              <a:defRPr/>
            </a:pPr>
            <a:r>
              <a:rPr lang="en-US" sz="2000">
                <a:effectLst>
                  <a:outerShdw blurRad="38100" dist="38100" dir="2700000" algn="tl">
                    <a:srgbClr val="FFFFFF"/>
                  </a:outerShdw>
                </a:effectLst>
                <a:latin typeface="Arial" charset="0"/>
              </a:rPr>
              <a:t>Gonadotropin</a:t>
            </a:r>
          </a:p>
        </p:txBody>
      </p:sp>
      <p:sp>
        <p:nvSpPr>
          <p:cNvPr id="23578" name="Text Box 43"/>
          <p:cNvSpPr txBox="1">
            <a:spLocks noChangeArrowheads="1"/>
          </p:cNvSpPr>
          <p:nvPr/>
        </p:nvSpPr>
        <p:spPr bwMode="auto">
          <a:xfrm>
            <a:off x="4976813" y="2870201"/>
            <a:ext cx="127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rgbClr val="008000"/>
                </a:solidFill>
                <a:latin typeface="Arial" charset="0"/>
              </a:rPr>
              <a:t>Estradiol</a:t>
            </a:r>
          </a:p>
        </p:txBody>
      </p:sp>
      <p:cxnSp>
        <p:nvCxnSpPr>
          <p:cNvPr id="23579" name="AutoShape 44"/>
          <p:cNvCxnSpPr>
            <a:cxnSpLocks noChangeShapeType="1"/>
            <a:stCxn id="25638" idx="0"/>
            <a:endCxn id="23578" idx="3"/>
          </p:cNvCxnSpPr>
          <p:nvPr/>
        </p:nvCxnSpPr>
        <p:spPr bwMode="auto">
          <a:xfrm rot="5400000" flipH="1">
            <a:off x="6045995" y="3269458"/>
            <a:ext cx="644525" cy="242887"/>
          </a:xfrm>
          <a:prstGeom prst="curvedConnector2">
            <a:avLst/>
          </a:prstGeom>
          <a:noFill/>
          <a:ln w="254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3580" name="AutoShape 45"/>
          <p:cNvCxnSpPr>
            <a:cxnSpLocks noChangeShapeType="1"/>
            <a:stCxn id="23578" idx="1"/>
            <a:endCxn id="25640" idx="0"/>
          </p:cNvCxnSpPr>
          <p:nvPr/>
        </p:nvCxnSpPr>
        <p:spPr bwMode="auto">
          <a:xfrm rot="10800000" flipV="1">
            <a:off x="4148139" y="3068638"/>
            <a:ext cx="828675" cy="436562"/>
          </a:xfrm>
          <a:prstGeom prst="curvedConnector2">
            <a:avLst/>
          </a:prstGeom>
          <a:noFill/>
          <a:ln w="254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3581" name="AutoShape 46"/>
          <p:cNvCxnSpPr>
            <a:cxnSpLocks noChangeShapeType="1"/>
            <a:stCxn id="25640" idx="2"/>
            <a:endCxn id="25651" idx="1"/>
          </p:cNvCxnSpPr>
          <p:nvPr/>
        </p:nvCxnSpPr>
        <p:spPr bwMode="auto">
          <a:xfrm rot="16200000" flipH="1">
            <a:off x="4077495" y="4139407"/>
            <a:ext cx="369887" cy="228600"/>
          </a:xfrm>
          <a:prstGeom prst="curvedConnector2">
            <a:avLst/>
          </a:prstGeom>
          <a:noFill/>
          <a:ln w="2540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5647" name="Freeform 47"/>
          <p:cNvSpPr>
            <a:spLocks/>
          </p:cNvSpPr>
          <p:nvPr/>
        </p:nvSpPr>
        <p:spPr bwMode="auto">
          <a:xfrm>
            <a:off x="8213725" y="2192339"/>
            <a:ext cx="1879600" cy="2346325"/>
          </a:xfrm>
          <a:custGeom>
            <a:avLst/>
            <a:gdLst/>
            <a:ahLst/>
            <a:cxnLst>
              <a:cxn ang="0">
                <a:pos x="0" y="659"/>
              </a:cxn>
              <a:cxn ang="0">
                <a:pos x="1178" y="0"/>
              </a:cxn>
              <a:cxn ang="0">
                <a:pos x="1184" y="1478"/>
              </a:cxn>
              <a:cxn ang="0">
                <a:pos x="0" y="793"/>
              </a:cxn>
            </a:cxnLst>
            <a:rect l="0" t="0" r="r" b="b"/>
            <a:pathLst>
              <a:path w="1184" h="1478">
                <a:moveTo>
                  <a:pt x="0" y="659"/>
                </a:moveTo>
                <a:lnTo>
                  <a:pt x="1178" y="0"/>
                </a:lnTo>
                <a:lnTo>
                  <a:pt x="1184" y="1478"/>
                </a:lnTo>
                <a:lnTo>
                  <a:pt x="0" y="793"/>
                </a:lnTo>
              </a:path>
            </a:pathLst>
          </a:custGeom>
          <a:solidFill>
            <a:srgbClr val="C0C0C0"/>
          </a:solidFill>
          <a:ln w="9525">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3583" name="Text Box 48"/>
          <p:cNvSpPr txBox="1">
            <a:spLocks noChangeArrowheads="1"/>
          </p:cNvSpPr>
          <p:nvPr/>
        </p:nvSpPr>
        <p:spPr bwMode="auto">
          <a:xfrm>
            <a:off x="3802063" y="3684589"/>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chemeClr val="accent2"/>
                </a:solidFill>
                <a:latin typeface="Arial" charset="0"/>
              </a:rPr>
              <a:t>liver</a:t>
            </a:r>
          </a:p>
        </p:txBody>
      </p:sp>
      <p:sp>
        <p:nvSpPr>
          <p:cNvPr id="23584" name="Text Box 49"/>
          <p:cNvSpPr txBox="1">
            <a:spLocks noChangeArrowheads="1"/>
          </p:cNvSpPr>
          <p:nvPr/>
        </p:nvSpPr>
        <p:spPr bwMode="auto">
          <a:xfrm>
            <a:off x="5889625" y="3803651"/>
            <a:ext cx="161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996633"/>
                </a:solidFill>
                <a:latin typeface="Arial" charset="0"/>
              </a:rPr>
              <a:t>Testosterone</a:t>
            </a:r>
          </a:p>
        </p:txBody>
      </p:sp>
      <p:sp>
        <p:nvSpPr>
          <p:cNvPr id="25650" name="Text Box 50"/>
          <p:cNvSpPr txBox="1">
            <a:spLocks noChangeArrowheads="1"/>
          </p:cNvSpPr>
          <p:nvPr/>
        </p:nvSpPr>
        <p:spPr bwMode="auto">
          <a:xfrm>
            <a:off x="3074989" y="3457575"/>
            <a:ext cx="2018501" cy="369332"/>
          </a:xfrm>
          <a:prstGeom prst="rect">
            <a:avLst/>
          </a:prstGeom>
          <a:noFill/>
          <a:ln w="9525">
            <a:noFill/>
            <a:miter lim="800000"/>
            <a:headEnd/>
            <a:tailEnd/>
          </a:ln>
          <a:effectLst/>
        </p:spPr>
        <p:txBody>
          <a:bodyPr wrap="none">
            <a:spAutoFit/>
          </a:bodyPr>
          <a:lstStyle/>
          <a:p>
            <a:pPr eaLnBrk="0" hangingPunct="0">
              <a:defRPr/>
            </a:pPr>
            <a:r>
              <a:rPr lang="en-US">
                <a:solidFill>
                  <a:schemeClr val="bg1"/>
                </a:solidFill>
                <a:effectLst>
                  <a:outerShdw blurRad="38100" dist="38100" dir="2700000" algn="tl">
                    <a:srgbClr val="808080"/>
                  </a:outerShdw>
                </a:effectLst>
                <a:latin typeface="Arial" charset="0"/>
              </a:rPr>
              <a:t>Estrogen receptor</a:t>
            </a:r>
          </a:p>
        </p:txBody>
      </p:sp>
      <p:sp>
        <p:nvSpPr>
          <p:cNvPr id="25651" name="Text Box 51"/>
          <p:cNvSpPr txBox="1">
            <a:spLocks noChangeArrowheads="1"/>
          </p:cNvSpPr>
          <p:nvPr/>
        </p:nvSpPr>
        <p:spPr bwMode="auto">
          <a:xfrm>
            <a:off x="4376739" y="4246563"/>
            <a:ext cx="1373133" cy="369332"/>
          </a:xfrm>
          <a:prstGeom prst="rect">
            <a:avLst/>
          </a:prstGeom>
          <a:noFill/>
          <a:ln w="25400">
            <a:noFill/>
            <a:miter lim="800000"/>
            <a:headEnd/>
            <a:tailEnd/>
          </a:ln>
          <a:effectLst/>
        </p:spPr>
        <p:txBody>
          <a:bodyPr wrap="none">
            <a:spAutoFit/>
          </a:bodyPr>
          <a:lstStyle/>
          <a:p>
            <a:pPr eaLnBrk="0" hangingPunct="0">
              <a:defRPr/>
            </a:pPr>
            <a:r>
              <a:rPr lang="en-US">
                <a:effectLst>
                  <a:outerShdw blurRad="38100" dist="38100" dir="2700000" algn="tl">
                    <a:srgbClr val="FFFFFF"/>
                  </a:outerShdw>
                </a:effectLst>
                <a:latin typeface="Arial" charset="0"/>
              </a:rPr>
              <a:t>Vitellogenin</a:t>
            </a:r>
          </a:p>
        </p:txBody>
      </p:sp>
      <p:sp>
        <p:nvSpPr>
          <p:cNvPr id="2" name="TextBox 1"/>
          <p:cNvSpPr txBox="1"/>
          <p:nvPr/>
        </p:nvSpPr>
        <p:spPr>
          <a:xfrm>
            <a:off x="8490950" y="6488668"/>
            <a:ext cx="2187715" cy="369332"/>
          </a:xfrm>
          <a:prstGeom prst="rect">
            <a:avLst/>
          </a:prstGeom>
          <a:noFill/>
        </p:spPr>
        <p:txBody>
          <a:bodyPr wrap="none" rtlCol="0">
            <a:spAutoFit/>
          </a:bodyPr>
          <a:lstStyle/>
          <a:p>
            <a:r>
              <a:rPr lang="en-US" dirty="0"/>
              <a:t>*  Murphy et al, 2005</a:t>
            </a:r>
          </a:p>
        </p:txBody>
      </p:sp>
    </p:spTree>
    <p:extLst>
      <p:ext uri="{BB962C8B-B14F-4D97-AF65-F5344CB8AC3E}">
        <p14:creationId xmlns:p14="http://schemas.microsoft.com/office/powerpoint/2010/main" val="199564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24000" y="0"/>
            <a:ext cx="9144000" cy="6858000"/>
          </a:xfrm>
          <a:prstGeom prst="rect">
            <a:avLst/>
          </a:prstGeom>
          <a:solidFill>
            <a:srgbClr val="5B0D0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endParaRPr lang="en-US" altLang="en-US" sz="3200" b="0">
              <a:latin typeface="Arial" charset="0"/>
            </a:endParaRPr>
          </a:p>
        </p:txBody>
      </p:sp>
      <p:sp>
        <p:nvSpPr>
          <p:cNvPr id="27651" name="Rectangle 3"/>
          <p:cNvSpPr>
            <a:spLocks noChangeArrowheads="1"/>
          </p:cNvSpPr>
          <p:nvPr/>
        </p:nvSpPr>
        <p:spPr bwMode="auto">
          <a:xfrm>
            <a:off x="1943100" y="3378200"/>
            <a:ext cx="8229600" cy="1892300"/>
          </a:xfrm>
          <a:prstGeom prst="rect">
            <a:avLst/>
          </a:prstGeom>
          <a:solidFill>
            <a:srgbClr val="000048"/>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52" name="Rectangle 4"/>
          <p:cNvSpPr>
            <a:spLocks noChangeArrowheads="1"/>
          </p:cNvSpPr>
          <p:nvPr/>
        </p:nvSpPr>
        <p:spPr bwMode="auto">
          <a:xfrm>
            <a:off x="2959100" y="1600200"/>
            <a:ext cx="6070600" cy="1384300"/>
          </a:xfrm>
          <a:prstGeom prst="rect">
            <a:avLst/>
          </a:prstGeom>
          <a:solidFill>
            <a:srgbClr val="004800"/>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53" name="Rectangle 5" descr="20%"/>
          <p:cNvSpPr>
            <a:spLocks noChangeArrowheads="1"/>
          </p:cNvSpPr>
          <p:nvPr/>
        </p:nvSpPr>
        <p:spPr bwMode="auto">
          <a:xfrm>
            <a:off x="3517900" y="50800"/>
            <a:ext cx="4660900" cy="1054100"/>
          </a:xfrm>
          <a:prstGeom prst="rect">
            <a:avLst/>
          </a:prstGeom>
          <a:pattFill prst="pct20">
            <a:fgClr>
              <a:srgbClr val="003366"/>
            </a:fgClr>
            <a:bgClr>
              <a:schemeClr val="bg1"/>
            </a:bgClr>
          </a:patt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4582" name="Rectangle 6"/>
          <p:cNvSpPr>
            <a:spLocks noChangeArrowheads="1"/>
          </p:cNvSpPr>
          <p:nvPr/>
        </p:nvSpPr>
        <p:spPr bwMode="auto">
          <a:xfrm>
            <a:off x="6953250" y="1841500"/>
            <a:ext cx="1752600" cy="736600"/>
          </a:xfrm>
          <a:prstGeom prst="rect">
            <a:avLst/>
          </a:prstGeom>
          <a:solidFill>
            <a:srgbClr val="FFFFCC"/>
          </a:solidFill>
          <a:ln w="25400">
            <a:solidFill>
              <a:schemeClr val="tx1"/>
            </a:solidFill>
            <a:miter lim="800000"/>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r>
              <a:rPr lang="en-US" altLang="en-US" sz="2000">
                <a:latin typeface="Arial" charset="0"/>
              </a:rPr>
              <a:t>Testosterone</a:t>
            </a:r>
          </a:p>
          <a:p>
            <a:pPr algn="ctr"/>
            <a:r>
              <a:rPr lang="en-US" altLang="en-US" sz="2000">
                <a:latin typeface="Arial" charset="0"/>
              </a:rPr>
              <a:t>(x1)</a:t>
            </a:r>
          </a:p>
        </p:txBody>
      </p:sp>
      <p:sp>
        <p:nvSpPr>
          <p:cNvPr id="24583" name="Oval 7"/>
          <p:cNvSpPr>
            <a:spLocks noChangeArrowheads="1"/>
          </p:cNvSpPr>
          <p:nvPr/>
        </p:nvSpPr>
        <p:spPr bwMode="auto">
          <a:xfrm>
            <a:off x="5956300" y="5511800"/>
            <a:ext cx="2425700" cy="1231900"/>
          </a:xfrm>
          <a:prstGeom prst="ellipse">
            <a:avLst/>
          </a:prstGeom>
          <a:solidFill>
            <a:srgbClr val="FFFFCC"/>
          </a:solidFill>
          <a:ln w="25400">
            <a:solidFill>
              <a:schemeClr val="tx1"/>
            </a:solidFill>
            <a:round/>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r>
              <a:rPr lang="en-US" altLang="en-US" sz="2000">
                <a:solidFill>
                  <a:srgbClr val="CC0000"/>
                </a:solidFill>
                <a:latin typeface="Arial" charset="0"/>
              </a:rPr>
              <a:t>Vitellogenin</a:t>
            </a:r>
          </a:p>
          <a:p>
            <a:pPr algn="ctr"/>
            <a:r>
              <a:rPr lang="en-US" altLang="en-US" sz="2000">
                <a:solidFill>
                  <a:srgbClr val="CC0000"/>
                </a:solidFill>
                <a:latin typeface="Arial" charset="0"/>
              </a:rPr>
              <a:t>(x8)</a:t>
            </a:r>
          </a:p>
        </p:txBody>
      </p:sp>
      <p:cxnSp>
        <p:nvCxnSpPr>
          <p:cNvPr id="24584" name="AutoShape 8"/>
          <p:cNvCxnSpPr>
            <a:cxnSpLocks noChangeShapeType="1"/>
            <a:stCxn id="27659" idx="2"/>
            <a:endCxn id="24583" idx="2"/>
          </p:cNvCxnSpPr>
          <p:nvPr/>
        </p:nvCxnSpPr>
        <p:spPr bwMode="auto">
          <a:xfrm rot="16200000" flipH="1">
            <a:off x="4238626" y="4422776"/>
            <a:ext cx="1241425" cy="2168525"/>
          </a:xfrm>
          <a:prstGeom prst="bentConnector2">
            <a:avLst/>
          </a:prstGeom>
          <a:noFill/>
          <a:ln w="3810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24585" name="AutoShape 9"/>
          <p:cNvSpPr>
            <a:spLocks noChangeArrowheads="1"/>
          </p:cNvSpPr>
          <p:nvPr/>
        </p:nvSpPr>
        <p:spPr bwMode="auto">
          <a:xfrm>
            <a:off x="3251200" y="1841500"/>
            <a:ext cx="1879600" cy="73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CC"/>
          </a:solidFill>
          <a:ln w="25400">
            <a:solidFill>
              <a:schemeClr val="tx1"/>
            </a:solidFill>
            <a:miter lim="800000"/>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r>
              <a:rPr lang="en-US" altLang="en-US" sz="2000">
                <a:latin typeface="Arial" charset="0"/>
              </a:rPr>
              <a:t>Estradiol</a:t>
            </a:r>
          </a:p>
          <a:p>
            <a:pPr algn="ctr"/>
            <a:r>
              <a:rPr lang="en-US" altLang="en-US" sz="2000">
                <a:latin typeface="Arial" charset="0"/>
              </a:rPr>
              <a:t>(x2)</a:t>
            </a:r>
          </a:p>
        </p:txBody>
      </p:sp>
      <p:grpSp>
        <p:nvGrpSpPr>
          <p:cNvPr id="24586" name="Group 10"/>
          <p:cNvGrpSpPr>
            <a:grpSpLocks/>
          </p:cNvGrpSpPr>
          <p:nvPr/>
        </p:nvGrpSpPr>
        <p:grpSpPr bwMode="auto">
          <a:xfrm>
            <a:off x="2101850" y="3540125"/>
            <a:ext cx="3346450" cy="1333500"/>
            <a:chOff x="348" y="2398"/>
            <a:chExt cx="2220" cy="840"/>
          </a:xfrm>
        </p:grpSpPr>
        <p:sp>
          <p:nvSpPr>
            <p:cNvPr id="27659" name="Rectangle 11"/>
            <p:cNvSpPr>
              <a:spLocks noChangeArrowheads="1"/>
            </p:cNvSpPr>
            <p:nvPr/>
          </p:nvSpPr>
          <p:spPr bwMode="auto">
            <a:xfrm>
              <a:off x="348" y="2398"/>
              <a:ext cx="2220" cy="840"/>
            </a:xfrm>
            <a:prstGeom prst="rect">
              <a:avLst/>
            </a:prstGeom>
            <a:solidFill>
              <a:srgbClr val="FFFFCC"/>
            </a:solidFill>
            <a:ln w="25400">
              <a:solidFill>
                <a:schemeClr val="accent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4677" name="Text Box 12"/>
            <p:cNvSpPr txBox="1">
              <a:spLocks noChangeArrowheads="1"/>
            </p:cNvSpPr>
            <p:nvPr/>
          </p:nvSpPr>
          <p:spPr bwMode="auto">
            <a:xfrm>
              <a:off x="818" y="2937"/>
              <a:ext cx="14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latin typeface="Arial" charset="0"/>
                </a:rPr>
                <a:t>Estrogen Receptor</a:t>
              </a:r>
            </a:p>
          </p:txBody>
        </p:sp>
        <p:sp>
          <p:nvSpPr>
            <p:cNvPr id="24678" name="Rectangle 13"/>
            <p:cNvSpPr>
              <a:spLocks noChangeArrowheads="1"/>
            </p:cNvSpPr>
            <p:nvPr/>
          </p:nvSpPr>
          <p:spPr bwMode="auto">
            <a:xfrm>
              <a:off x="493" y="2675"/>
              <a:ext cx="42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latin typeface="Arial" charset="0"/>
                </a:rPr>
                <a:t>(x7)</a:t>
              </a:r>
            </a:p>
          </p:txBody>
        </p:sp>
        <p:sp>
          <p:nvSpPr>
            <p:cNvPr id="24679" name="AutoShape 14"/>
            <p:cNvSpPr>
              <a:spLocks noChangeArrowheads="1"/>
            </p:cNvSpPr>
            <p:nvPr/>
          </p:nvSpPr>
          <p:spPr bwMode="auto">
            <a:xfrm>
              <a:off x="808" y="2400"/>
              <a:ext cx="1184" cy="4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6 w 21600"/>
                <a:gd name="T13" fmla="*/ 4516 h 21600"/>
                <a:gd name="T14" fmla="*/ 17094 w 21600"/>
                <a:gd name="T15" fmla="*/ 1708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CC"/>
            </a:solidFill>
            <a:ln w="34925">
              <a:solidFill>
                <a:srgbClr val="993300"/>
              </a:solidFill>
              <a:miter lim="800000"/>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r>
                <a:rPr lang="en-US" altLang="en-US" sz="2000" dirty="0">
                  <a:solidFill>
                    <a:srgbClr val="FF0000"/>
                  </a:solidFill>
                  <a:latin typeface="Arial" charset="0"/>
                </a:rPr>
                <a:t>Estradiol</a:t>
              </a:r>
            </a:p>
          </p:txBody>
        </p:sp>
      </p:grpSp>
      <p:sp>
        <p:nvSpPr>
          <p:cNvPr id="24587" name="AutoShape 15"/>
          <p:cNvSpPr>
            <a:spLocks noChangeArrowheads="1"/>
          </p:cNvSpPr>
          <p:nvPr/>
        </p:nvSpPr>
        <p:spPr bwMode="auto">
          <a:xfrm>
            <a:off x="4692650" y="101600"/>
            <a:ext cx="1930400" cy="825500"/>
          </a:xfrm>
          <a:prstGeom prst="roundRect">
            <a:avLst>
              <a:gd name="adj" fmla="val 16667"/>
            </a:avLst>
          </a:prstGeom>
          <a:solidFill>
            <a:srgbClr val="FFF7D5"/>
          </a:solidFill>
          <a:ln w="25400">
            <a:solidFill>
              <a:srgbClr val="800000"/>
            </a:solidFill>
            <a:round/>
            <a:headEnd/>
            <a:tailEnd/>
          </a:ln>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r>
              <a:rPr lang="en-US" altLang="en-US" sz="2000">
                <a:latin typeface="Arial" charset="0"/>
              </a:rPr>
              <a:t>Gonadotropin</a:t>
            </a:r>
          </a:p>
          <a:p>
            <a:pPr algn="ctr"/>
            <a:r>
              <a:rPr lang="en-US" altLang="en-US" sz="2000">
                <a:latin typeface="Arial" charset="0"/>
              </a:rPr>
              <a:t>(driving)</a:t>
            </a:r>
          </a:p>
        </p:txBody>
      </p:sp>
      <p:sp>
        <p:nvSpPr>
          <p:cNvPr id="27664" name="Rectangle 16"/>
          <p:cNvSpPr>
            <a:spLocks noChangeArrowheads="1"/>
          </p:cNvSpPr>
          <p:nvPr/>
        </p:nvSpPr>
        <p:spPr bwMode="auto">
          <a:xfrm>
            <a:off x="6496050" y="3540125"/>
            <a:ext cx="3321050" cy="1333500"/>
          </a:xfrm>
          <a:prstGeom prst="rect">
            <a:avLst/>
          </a:prstGeom>
          <a:solidFill>
            <a:srgbClr val="FFFFCC"/>
          </a:solidFill>
          <a:ln w="25400">
            <a:solidFill>
              <a:schemeClr val="accent1"/>
            </a:solidFill>
            <a:miter lim="800000"/>
            <a:headEnd/>
            <a:tailEnd/>
          </a:ln>
          <a:effectLst/>
        </p:spPr>
        <p:txBody>
          <a:bodyPr wrap="none" anchor="ctr"/>
          <a:lstStyle/>
          <a:p>
            <a:pPr algn="ctr">
              <a:defRPr/>
            </a:pPr>
            <a:endParaRPr lang="en-US">
              <a:effectLst>
                <a:outerShdw blurRad="38100" dist="38100" dir="2700000" algn="tl">
                  <a:srgbClr val="FFFFFF"/>
                </a:outerShdw>
              </a:effectLst>
            </a:endParaRPr>
          </a:p>
        </p:txBody>
      </p:sp>
      <p:sp>
        <p:nvSpPr>
          <p:cNvPr id="24589" name="Text Box 17"/>
          <p:cNvSpPr txBox="1">
            <a:spLocks noChangeArrowheads="1"/>
          </p:cNvSpPr>
          <p:nvPr/>
        </p:nvSpPr>
        <p:spPr bwMode="auto">
          <a:xfrm>
            <a:off x="6831014" y="4357689"/>
            <a:ext cx="2713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latin typeface="Arial" charset="0"/>
              </a:rPr>
              <a:t>Estrogen Receptor (x</a:t>
            </a:r>
            <a:r>
              <a:rPr lang="en-US" altLang="en-US" sz="2000">
                <a:latin typeface="Arial" charset="0"/>
              </a:rPr>
              <a:t>6</a:t>
            </a:r>
            <a:r>
              <a:rPr lang="en-US" altLang="en-US" sz="1800">
                <a:latin typeface="Arial" charset="0"/>
              </a:rPr>
              <a:t>)</a:t>
            </a:r>
          </a:p>
        </p:txBody>
      </p:sp>
      <p:sp>
        <p:nvSpPr>
          <p:cNvPr id="24590" name="AutoShape 18"/>
          <p:cNvSpPr>
            <a:spLocks noChangeArrowheads="1"/>
          </p:cNvSpPr>
          <p:nvPr/>
        </p:nvSpPr>
        <p:spPr bwMode="auto">
          <a:xfrm>
            <a:off x="7354888" y="3517900"/>
            <a:ext cx="1771650" cy="73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0048"/>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27667" name="Line 19"/>
          <p:cNvSpPr>
            <a:spLocks noChangeShapeType="1"/>
          </p:cNvSpPr>
          <p:nvPr/>
        </p:nvSpPr>
        <p:spPr bwMode="auto">
          <a:xfrm>
            <a:off x="7324725" y="3527426"/>
            <a:ext cx="452438" cy="746125"/>
          </a:xfrm>
          <a:prstGeom prst="line">
            <a:avLst/>
          </a:prstGeom>
          <a:noFill/>
          <a:ln w="25400">
            <a:solidFill>
              <a:schemeClr val="accent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68" name="Line 20"/>
          <p:cNvSpPr>
            <a:spLocks noChangeShapeType="1"/>
          </p:cNvSpPr>
          <p:nvPr/>
        </p:nvSpPr>
        <p:spPr bwMode="auto">
          <a:xfrm>
            <a:off x="7767639" y="4276725"/>
            <a:ext cx="915987" cy="0"/>
          </a:xfrm>
          <a:prstGeom prst="line">
            <a:avLst/>
          </a:prstGeom>
          <a:noFill/>
          <a:ln w="25400">
            <a:solidFill>
              <a:schemeClr val="accent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69" name="Line 21"/>
          <p:cNvSpPr>
            <a:spLocks noChangeShapeType="1"/>
          </p:cNvSpPr>
          <p:nvPr/>
        </p:nvSpPr>
        <p:spPr bwMode="auto">
          <a:xfrm flipV="1">
            <a:off x="8662989" y="3533775"/>
            <a:ext cx="447675" cy="749300"/>
          </a:xfrm>
          <a:prstGeom prst="line">
            <a:avLst/>
          </a:prstGeom>
          <a:noFill/>
          <a:ln w="25400">
            <a:solidFill>
              <a:schemeClr val="accent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70" name="Text Box 22"/>
          <p:cNvSpPr txBox="1">
            <a:spLocks noChangeArrowheads="1"/>
          </p:cNvSpPr>
          <p:nvPr/>
        </p:nvSpPr>
        <p:spPr bwMode="auto">
          <a:xfrm>
            <a:off x="6902451" y="404814"/>
            <a:ext cx="1489075" cy="396875"/>
          </a:xfrm>
          <a:prstGeom prst="rect">
            <a:avLst/>
          </a:prstGeom>
          <a:noFill/>
          <a:ln w="9525">
            <a:noFill/>
            <a:miter lim="800000"/>
            <a:headEnd/>
            <a:tailEnd/>
          </a:ln>
          <a:effectLst/>
        </p:spPr>
        <p:txBody>
          <a:bodyPr>
            <a:spAutoFit/>
          </a:bodyPr>
          <a:lstStyle/>
          <a:p>
            <a:pPr eaLnBrk="0" hangingPunct="0">
              <a:defRPr/>
            </a:pPr>
            <a:r>
              <a:rPr lang="en-US" sz="2000">
                <a:effectLst>
                  <a:outerShdw blurRad="38100" dist="38100" dir="2700000" algn="tl">
                    <a:srgbClr val="FFFFFF"/>
                  </a:outerShdw>
                </a:effectLst>
                <a:latin typeface="Arial" charset="0"/>
              </a:rPr>
              <a:t>pituitary</a:t>
            </a:r>
          </a:p>
        </p:txBody>
      </p:sp>
      <p:sp>
        <p:nvSpPr>
          <p:cNvPr id="24595" name="Text Box 23"/>
          <p:cNvSpPr txBox="1">
            <a:spLocks noChangeArrowheads="1"/>
          </p:cNvSpPr>
          <p:nvPr/>
        </p:nvSpPr>
        <p:spPr bwMode="auto">
          <a:xfrm>
            <a:off x="9210676" y="4887914"/>
            <a:ext cx="885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chemeClr val="bg1"/>
                </a:solidFill>
                <a:latin typeface="Arial" charset="0"/>
              </a:rPr>
              <a:t>liver</a:t>
            </a:r>
          </a:p>
        </p:txBody>
      </p:sp>
      <p:sp>
        <p:nvSpPr>
          <p:cNvPr id="24596" name="Text Box 24"/>
          <p:cNvSpPr txBox="1">
            <a:spLocks noChangeArrowheads="1"/>
          </p:cNvSpPr>
          <p:nvPr/>
        </p:nvSpPr>
        <p:spPr bwMode="auto">
          <a:xfrm>
            <a:off x="3209926" y="2833688"/>
            <a:ext cx="59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cxnSp>
        <p:nvCxnSpPr>
          <p:cNvPr id="24597" name="AutoShape 25"/>
          <p:cNvCxnSpPr>
            <a:cxnSpLocks noChangeShapeType="1"/>
            <a:stCxn id="24582" idx="1"/>
            <a:endCxn id="24585" idx="0"/>
          </p:cNvCxnSpPr>
          <p:nvPr/>
        </p:nvCxnSpPr>
        <p:spPr bwMode="auto">
          <a:xfrm flipH="1">
            <a:off x="4908550" y="2209800"/>
            <a:ext cx="2032000" cy="0"/>
          </a:xfrm>
          <a:prstGeom prst="straightConnector1">
            <a:avLst/>
          </a:prstGeom>
          <a:noFill/>
          <a:ln w="38100">
            <a:solidFill>
              <a:srgbClr val="CCCC00"/>
            </a:solidFill>
            <a:round/>
            <a:headEnd/>
            <a:tailEnd type="triangle" w="med" len="med"/>
          </a:ln>
          <a:extLst>
            <a:ext uri="{909E8E84-426E-40DD-AFC4-6F175D3DCCD1}">
              <a14:hiddenFill xmlns:a14="http://schemas.microsoft.com/office/drawing/2010/main">
                <a:noFill/>
              </a14:hiddenFill>
            </a:ext>
          </a:extLst>
        </p:spPr>
      </p:cxnSp>
      <p:cxnSp>
        <p:nvCxnSpPr>
          <p:cNvPr id="24598" name="AutoShape 26"/>
          <p:cNvCxnSpPr>
            <a:cxnSpLocks noChangeShapeType="1"/>
            <a:stCxn id="24585" idx="1"/>
            <a:endCxn id="24679" idx="3"/>
          </p:cNvCxnSpPr>
          <p:nvPr/>
        </p:nvCxnSpPr>
        <p:spPr bwMode="auto">
          <a:xfrm flipH="1">
            <a:off x="3687764" y="2590800"/>
            <a:ext cx="503237" cy="935038"/>
          </a:xfrm>
          <a:prstGeom prst="straightConnector1">
            <a:avLst/>
          </a:prstGeom>
          <a:noFill/>
          <a:ln w="4445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24599" name="AutoShape 27"/>
          <p:cNvCxnSpPr>
            <a:cxnSpLocks noChangeShapeType="1"/>
          </p:cNvCxnSpPr>
          <p:nvPr/>
        </p:nvCxnSpPr>
        <p:spPr bwMode="auto">
          <a:xfrm flipH="1">
            <a:off x="5486400" y="3825875"/>
            <a:ext cx="946150" cy="0"/>
          </a:xfrm>
          <a:prstGeom prst="straightConnector1">
            <a:avLst/>
          </a:prstGeom>
          <a:noFill/>
          <a:ln w="381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cxnSp>
      <p:sp>
        <p:nvSpPr>
          <p:cNvPr id="24600" name="Text Box 28"/>
          <p:cNvSpPr txBox="1">
            <a:spLocks noChangeArrowheads="1"/>
          </p:cNvSpPr>
          <p:nvPr/>
        </p:nvSpPr>
        <p:spPr bwMode="auto">
          <a:xfrm>
            <a:off x="3895726" y="2909888"/>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sp>
        <p:nvSpPr>
          <p:cNvPr id="24601" name="Text Box 29"/>
          <p:cNvSpPr txBox="1">
            <a:spLocks noChangeArrowheads="1"/>
          </p:cNvSpPr>
          <p:nvPr/>
        </p:nvSpPr>
        <p:spPr bwMode="auto">
          <a:xfrm>
            <a:off x="4946651" y="2297114"/>
            <a:ext cx="206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b="0">
                <a:solidFill>
                  <a:srgbClr val="CCCC00"/>
                </a:solidFill>
                <a:latin typeface="Arial" charset="0"/>
              </a:rPr>
              <a:t>Synthesis E2 (T)</a:t>
            </a:r>
          </a:p>
        </p:txBody>
      </p:sp>
      <p:sp>
        <p:nvSpPr>
          <p:cNvPr id="24602" name="Text Box 30"/>
          <p:cNvSpPr txBox="1">
            <a:spLocks noChangeArrowheads="1"/>
          </p:cNvSpPr>
          <p:nvPr/>
        </p:nvSpPr>
        <p:spPr bwMode="auto">
          <a:xfrm>
            <a:off x="5661026" y="3303588"/>
            <a:ext cx="59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sp>
        <p:nvSpPr>
          <p:cNvPr id="24603" name="Text Box 31"/>
          <p:cNvSpPr txBox="1">
            <a:spLocks noChangeArrowheads="1"/>
          </p:cNvSpPr>
          <p:nvPr/>
        </p:nvSpPr>
        <p:spPr bwMode="auto">
          <a:xfrm>
            <a:off x="5686426" y="3773488"/>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cxnSp>
        <p:nvCxnSpPr>
          <p:cNvPr id="24604" name="AutoShape 32"/>
          <p:cNvCxnSpPr>
            <a:cxnSpLocks noChangeShapeType="1"/>
          </p:cNvCxnSpPr>
          <p:nvPr/>
        </p:nvCxnSpPr>
        <p:spPr bwMode="auto">
          <a:xfrm>
            <a:off x="5524500" y="4448175"/>
            <a:ext cx="946150" cy="0"/>
          </a:xfrm>
          <a:prstGeom prst="straightConnector1">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24605" name="Text Box 33"/>
          <p:cNvSpPr txBox="1">
            <a:spLocks noChangeArrowheads="1"/>
          </p:cNvSpPr>
          <p:nvPr/>
        </p:nvSpPr>
        <p:spPr bwMode="auto">
          <a:xfrm>
            <a:off x="5673726" y="4446588"/>
            <a:ext cx="59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6600"/>
                </a:solidFill>
                <a:latin typeface="Arial" charset="0"/>
              </a:rPr>
              <a:t> k</a:t>
            </a:r>
            <a:r>
              <a:rPr lang="en-US" altLang="en-US" sz="2800" b="0" baseline="-25000">
                <a:solidFill>
                  <a:srgbClr val="FF6600"/>
                </a:solidFill>
                <a:latin typeface="Arial" charset="0"/>
              </a:rPr>
              <a:t>2</a:t>
            </a:r>
          </a:p>
        </p:txBody>
      </p:sp>
      <p:sp>
        <p:nvSpPr>
          <p:cNvPr id="27682" name="Text Box 34"/>
          <p:cNvSpPr txBox="1">
            <a:spLocks noChangeArrowheads="1"/>
          </p:cNvSpPr>
          <p:nvPr/>
        </p:nvSpPr>
        <p:spPr bwMode="auto">
          <a:xfrm>
            <a:off x="3705226" y="5360988"/>
            <a:ext cx="595313" cy="519112"/>
          </a:xfrm>
          <a:prstGeom prst="rect">
            <a:avLst/>
          </a:prstGeom>
          <a:noFill/>
          <a:ln w="9525">
            <a:noFill/>
            <a:miter lim="800000"/>
            <a:headEnd/>
            <a:tailEnd/>
          </a:ln>
          <a:effectLst/>
        </p:spPr>
        <p:txBody>
          <a:bodyPr wrap="none">
            <a:spAutoFit/>
          </a:bodyPr>
          <a:lstStyle/>
          <a:p>
            <a:pPr eaLnBrk="0" hangingPunct="0">
              <a:defRPr/>
            </a:pPr>
            <a:r>
              <a:rPr lang="en-US" sz="2800">
                <a:solidFill>
                  <a:srgbClr val="CC3300"/>
                </a:solidFill>
                <a:effectLst>
                  <a:outerShdw blurRad="38100" dist="38100" dir="2700000" algn="tl">
                    <a:srgbClr val="FFFFFF"/>
                  </a:outerShdw>
                </a:effectLst>
                <a:latin typeface="Arial" charset="0"/>
              </a:rPr>
              <a:t> k</a:t>
            </a:r>
            <a:r>
              <a:rPr lang="en-US" sz="2800" baseline="-25000">
                <a:solidFill>
                  <a:srgbClr val="CC3300"/>
                </a:solidFill>
                <a:effectLst>
                  <a:outerShdw blurRad="38100" dist="38100" dir="2700000" algn="tl">
                    <a:srgbClr val="FFFFFF"/>
                  </a:outerShdw>
                </a:effectLst>
                <a:latin typeface="Arial" charset="0"/>
              </a:rPr>
              <a:t>2</a:t>
            </a:r>
          </a:p>
        </p:txBody>
      </p:sp>
      <p:sp>
        <p:nvSpPr>
          <p:cNvPr id="24607" name="Text Box 35"/>
          <p:cNvSpPr txBox="1">
            <a:spLocks noChangeArrowheads="1"/>
          </p:cNvSpPr>
          <p:nvPr/>
        </p:nvSpPr>
        <p:spPr bwMode="auto">
          <a:xfrm>
            <a:off x="7853364" y="2627314"/>
            <a:ext cx="1062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chemeClr val="bg1"/>
                </a:solidFill>
                <a:latin typeface="Arial" charset="0"/>
              </a:rPr>
              <a:t>ovary</a:t>
            </a:r>
          </a:p>
        </p:txBody>
      </p:sp>
      <p:sp>
        <p:nvSpPr>
          <p:cNvPr id="24608" name="Text Box 36"/>
          <p:cNvSpPr txBox="1">
            <a:spLocks noChangeArrowheads="1"/>
          </p:cNvSpPr>
          <p:nvPr/>
        </p:nvSpPr>
        <p:spPr bwMode="auto">
          <a:xfrm>
            <a:off x="6029326" y="1014414"/>
            <a:ext cx="2200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b="0">
                <a:solidFill>
                  <a:srgbClr val="CCCC00"/>
                </a:solidFill>
                <a:latin typeface="Arial" charset="0"/>
              </a:rPr>
              <a:t>Synthesis T (GtH)</a:t>
            </a:r>
          </a:p>
        </p:txBody>
      </p:sp>
      <p:sp>
        <p:nvSpPr>
          <p:cNvPr id="24609" name="Text Box 37"/>
          <p:cNvSpPr txBox="1">
            <a:spLocks noChangeArrowheads="1"/>
          </p:cNvSpPr>
          <p:nvPr/>
        </p:nvSpPr>
        <p:spPr bwMode="auto">
          <a:xfrm>
            <a:off x="9277351" y="5980114"/>
            <a:ext cx="885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solidFill>
                  <a:schemeClr val="bg1"/>
                </a:solidFill>
                <a:latin typeface="Arial" charset="0"/>
              </a:rPr>
              <a:t>blood</a:t>
            </a:r>
          </a:p>
        </p:txBody>
      </p:sp>
      <p:grpSp>
        <p:nvGrpSpPr>
          <p:cNvPr id="24610" name="Group 39"/>
          <p:cNvGrpSpPr>
            <a:grpSpLocks/>
          </p:cNvGrpSpPr>
          <p:nvPr/>
        </p:nvGrpSpPr>
        <p:grpSpPr bwMode="auto">
          <a:xfrm>
            <a:off x="9467851" y="1539875"/>
            <a:ext cx="885825" cy="1428750"/>
            <a:chOff x="5004" y="934"/>
            <a:chExt cx="558" cy="900"/>
          </a:xfrm>
        </p:grpSpPr>
        <p:sp>
          <p:nvSpPr>
            <p:cNvPr id="24662" name="Rectangle 40"/>
            <p:cNvSpPr>
              <a:spLocks noChangeArrowheads="1"/>
            </p:cNvSpPr>
            <p:nvPr/>
          </p:nvSpPr>
          <p:spPr bwMode="auto">
            <a:xfrm>
              <a:off x="5008" y="934"/>
              <a:ext cx="552" cy="900"/>
            </a:xfrm>
            <a:prstGeom prst="rect">
              <a:avLst/>
            </a:prstGeom>
            <a:solidFill>
              <a:srgbClr val="FFFFCC"/>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endParaRPr lang="en-US" altLang="en-US" sz="2000">
                <a:solidFill>
                  <a:schemeClr val="bg2"/>
                </a:solidFill>
                <a:latin typeface="Arial" charset="0"/>
              </a:endParaRPr>
            </a:p>
          </p:txBody>
        </p:sp>
        <p:sp>
          <p:nvSpPr>
            <p:cNvPr id="27689" name="Line 41"/>
            <p:cNvSpPr>
              <a:spLocks noChangeShapeType="1"/>
            </p:cNvSpPr>
            <p:nvPr/>
          </p:nvSpPr>
          <p:spPr bwMode="auto">
            <a:xfrm>
              <a:off x="5009" y="1149"/>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0" name="Line 42"/>
            <p:cNvSpPr>
              <a:spLocks noChangeShapeType="1"/>
            </p:cNvSpPr>
            <p:nvPr/>
          </p:nvSpPr>
          <p:spPr bwMode="auto">
            <a:xfrm>
              <a:off x="5010" y="1628"/>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1" name="Line 43"/>
            <p:cNvSpPr>
              <a:spLocks noChangeShapeType="1"/>
            </p:cNvSpPr>
            <p:nvPr/>
          </p:nvSpPr>
          <p:spPr bwMode="auto">
            <a:xfrm>
              <a:off x="5184" y="1150"/>
              <a:ext cx="0" cy="48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2" name="Line 44"/>
            <p:cNvSpPr>
              <a:spLocks noChangeShapeType="1"/>
            </p:cNvSpPr>
            <p:nvPr/>
          </p:nvSpPr>
          <p:spPr bwMode="auto">
            <a:xfrm>
              <a:off x="5379" y="1146"/>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3" name="Line 45"/>
            <p:cNvSpPr>
              <a:spLocks noChangeShapeType="1"/>
            </p:cNvSpPr>
            <p:nvPr/>
          </p:nvSpPr>
          <p:spPr bwMode="auto">
            <a:xfrm>
              <a:off x="5377" y="1140"/>
              <a:ext cx="180" cy="488"/>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4" name="Rectangle 46"/>
            <p:cNvSpPr>
              <a:spLocks noChangeArrowheads="1"/>
            </p:cNvSpPr>
            <p:nvPr/>
          </p:nvSpPr>
          <p:spPr bwMode="auto">
            <a:xfrm>
              <a:off x="5007" y="1149"/>
              <a:ext cx="172" cy="474"/>
            </a:xfrm>
            <a:prstGeom prst="rect">
              <a:avLst/>
            </a:prstGeom>
            <a:solidFill>
              <a:srgbClr val="5B0D05">
                <a:alpha val="8800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95" name="AutoShape 47"/>
            <p:cNvSpPr>
              <a:spLocks noChangeArrowheads="1"/>
            </p:cNvSpPr>
            <p:nvPr/>
          </p:nvSpPr>
          <p:spPr bwMode="auto">
            <a:xfrm rot="-10800000">
              <a:off x="5384" y="1152"/>
              <a:ext cx="176" cy="472"/>
            </a:xfrm>
            <a:prstGeom prst="rtTriangle">
              <a:avLst/>
            </a:prstGeom>
            <a:solidFill>
              <a:srgbClr val="5B0D05">
                <a:alpha val="8800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696" name="Line 48"/>
            <p:cNvSpPr>
              <a:spLocks noChangeShapeType="1"/>
            </p:cNvSpPr>
            <p:nvPr/>
          </p:nvSpPr>
          <p:spPr bwMode="auto">
            <a:xfrm flipV="1">
              <a:off x="5554" y="942"/>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7" name="Line 49"/>
            <p:cNvSpPr>
              <a:spLocks noChangeShapeType="1"/>
            </p:cNvSpPr>
            <p:nvPr/>
          </p:nvSpPr>
          <p:spPr bwMode="auto">
            <a:xfrm flipV="1">
              <a:off x="5014" y="940"/>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8" name="Line 50"/>
            <p:cNvSpPr>
              <a:spLocks noChangeShapeType="1"/>
            </p:cNvSpPr>
            <p:nvPr/>
          </p:nvSpPr>
          <p:spPr bwMode="auto">
            <a:xfrm flipV="1">
              <a:off x="5556" y="1620"/>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699" name="Line 51"/>
            <p:cNvSpPr>
              <a:spLocks noChangeShapeType="1"/>
            </p:cNvSpPr>
            <p:nvPr/>
          </p:nvSpPr>
          <p:spPr bwMode="auto">
            <a:xfrm flipV="1">
              <a:off x="5010" y="1624"/>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00" name="Line 52"/>
            <p:cNvSpPr>
              <a:spLocks noChangeShapeType="1"/>
            </p:cNvSpPr>
            <p:nvPr/>
          </p:nvSpPr>
          <p:spPr bwMode="auto">
            <a:xfrm flipV="1">
              <a:off x="5004" y="1830"/>
              <a:ext cx="558" cy="0"/>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01" name="Line 53"/>
            <p:cNvSpPr>
              <a:spLocks noChangeShapeType="1"/>
            </p:cNvSpPr>
            <p:nvPr/>
          </p:nvSpPr>
          <p:spPr bwMode="auto">
            <a:xfrm flipV="1">
              <a:off x="5008" y="938"/>
              <a:ext cx="552" cy="0"/>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24611" name="Text Box 54"/>
          <p:cNvSpPr txBox="1">
            <a:spLocks noChangeArrowheads="1"/>
          </p:cNvSpPr>
          <p:nvPr/>
        </p:nvSpPr>
        <p:spPr bwMode="auto">
          <a:xfrm>
            <a:off x="9534526" y="1484314"/>
            <a:ext cx="708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latin typeface="Arial" charset="0"/>
              </a:rPr>
              <a:t>SBP</a:t>
            </a:r>
          </a:p>
        </p:txBody>
      </p:sp>
      <p:sp>
        <p:nvSpPr>
          <p:cNvPr id="24612" name="Text Box 55"/>
          <p:cNvSpPr txBox="1">
            <a:spLocks noChangeArrowheads="1"/>
          </p:cNvSpPr>
          <p:nvPr/>
        </p:nvSpPr>
        <p:spPr bwMode="auto">
          <a:xfrm>
            <a:off x="9648825" y="2525714"/>
            <a:ext cx="63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latin typeface="Arial" charset="0"/>
              </a:rPr>
              <a:t>(x3)</a:t>
            </a:r>
          </a:p>
        </p:txBody>
      </p:sp>
      <p:grpSp>
        <p:nvGrpSpPr>
          <p:cNvPr id="24613" name="Group 56"/>
          <p:cNvGrpSpPr>
            <a:grpSpLocks/>
          </p:cNvGrpSpPr>
          <p:nvPr/>
        </p:nvGrpSpPr>
        <p:grpSpPr bwMode="auto">
          <a:xfrm>
            <a:off x="1758951" y="1471613"/>
            <a:ext cx="885825" cy="1484312"/>
            <a:chOff x="5004" y="935"/>
            <a:chExt cx="558" cy="935"/>
          </a:xfrm>
        </p:grpSpPr>
        <p:grpSp>
          <p:nvGrpSpPr>
            <p:cNvPr id="24645" name="Group 57"/>
            <p:cNvGrpSpPr>
              <a:grpSpLocks/>
            </p:cNvGrpSpPr>
            <p:nvPr/>
          </p:nvGrpSpPr>
          <p:grpSpPr bwMode="auto">
            <a:xfrm>
              <a:off x="5004" y="970"/>
              <a:ext cx="558" cy="900"/>
              <a:chOff x="5004" y="934"/>
              <a:chExt cx="558" cy="900"/>
            </a:xfrm>
          </p:grpSpPr>
          <p:sp>
            <p:nvSpPr>
              <p:cNvPr id="24648" name="Rectangle 58"/>
              <p:cNvSpPr>
                <a:spLocks noChangeArrowheads="1"/>
              </p:cNvSpPr>
              <p:nvPr/>
            </p:nvSpPr>
            <p:spPr bwMode="auto">
              <a:xfrm>
                <a:off x="5008" y="934"/>
                <a:ext cx="552" cy="900"/>
              </a:xfrm>
              <a:prstGeom prst="rect">
                <a:avLst/>
              </a:prstGeom>
              <a:solidFill>
                <a:srgbClr val="FFFFCC"/>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pPr algn="ctr"/>
                <a:endParaRPr lang="en-US" altLang="en-US" sz="2000">
                  <a:solidFill>
                    <a:schemeClr val="bg2"/>
                  </a:solidFill>
                  <a:latin typeface="Arial" charset="0"/>
                </a:endParaRPr>
              </a:p>
            </p:txBody>
          </p:sp>
          <p:sp>
            <p:nvSpPr>
              <p:cNvPr id="27707" name="Line 59"/>
              <p:cNvSpPr>
                <a:spLocks noChangeShapeType="1"/>
              </p:cNvSpPr>
              <p:nvPr/>
            </p:nvSpPr>
            <p:spPr bwMode="auto">
              <a:xfrm>
                <a:off x="5009" y="1149"/>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08" name="Line 60"/>
              <p:cNvSpPr>
                <a:spLocks noChangeShapeType="1"/>
              </p:cNvSpPr>
              <p:nvPr/>
            </p:nvSpPr>
            <p:spPr bwMode="auto">
              <a:xfrm>
                <a:off x="5010" y="1628"/>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09" name="Line 61"/>
              <p:cNvSpPr>
                <a:spLocks noChangeShapeType="1"/>
              </p:cNvSpPr>
              <p:nvPr/>
            </p:nvSpPr>
            <p:spPr bwMode="auto">
              <a:xfrm>
                <a:off x="5184" y="1150"/>
                <a:ext cx="0" cy="48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0" name="Line 62"/>
              <p:cNvSpPr>
                <a:spLocks noChangeShapeType="1"/>
              </p:cNvSpPr>
              <p:nvPr/>
            </p:nvSpPr>
            <p:spPr bwMode="auto">
              <a:xfrm>
                <a:off x="5379" y="1146"/>
                <a:ext cx="180" cy="0"/>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1" name="Line 63"/>
              <p:cNvSpPr>
                <a:spLocks noChangeShapeType="1"/>
              </p:cNvSpPr>
              <p:nvPr/>
            </p:nvSpPr>
            <p:spPr bwMode="auto">
              <a:xfrm>
                <a:off x="5377" y="1140"/>
                <a:ext cx="180" cy="488"/>
              </a:xfrm>
              <a:prstGeom prst="line">
                <a:avLst/>
              </a:prstGeom>
              <a:noFill/>
              <a:ln w="2540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2" name="Rectangle 64"/>
              <p:cNvSpPr>
                <a:spLocks noChangeArrowheads="1"/>
              </p:cNvSpPr>
              <p:nvPr/>
            </p:nvSpPr>
            <p:spPr bwMode="auto">
              <a:xfrm>
                <a:off x="5007" y="1149"/>
                <a:ext cx="172" cy="474"/>
              </a:xfrm>
              <a:prstGeom prst="rect">
                <a:avLst/>
              </a:prstGeom>
              <a:solidFill>
                <a:srgbClr val="5B0D05">
                  <a:alpha val="8800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713" name="AutoShape 65"/>
              <p:cNvSpPr>
                <a:spLocks noChangeArrowheads="1"/>
              </p:cNvSpPr>
              <p:nvPr/>
            </p:nvSpPr>
            <p:spPr bwMode="auto">
              <a:xfrm rot="-10800000">
                <a:off x="5384" y="1152"/>
                <a:ext cx="176" cy="472"/>
              </a:xfrm>
              <a:prstGeom prst="rtTriangle">
                <a:avLst/>
              </a:prstGeom>
              <a:solidFill>
                <a:srgbClr val="5B0D05">
                  <a:alpha val="8800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714" name="Line 66"/>
              <p:cNvSpPr>
                <a:spLocks noChangeShapeType="1"/>
              </p:cNvSpPr>
              <p:nvPr/>
            </p:nvSpPr>
            <p:spPr bwMode="auto">
              <a:xfrm flipV="1">
                <a:off x="5554" y="942"/>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5" name="Line 67"/>
              <p:cNvSpPr>
                <a:spLocks noChangeShapeType="1"/>
              </p:cNvSpPr>
              <p:nvPr/>
            </p:nvSpPr>
            <p:spPr bwMode="auto">
              <a:xfrm flipV="1">
                <a:off x="5014" y="940"/>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6" name="Line 68"/>
              <p:cNvSpPr>
                <a:spLocks noChangeShapeType="1"/>
              </p:cNvSpPr>
              <p:nvPr/>
            </p:nvSpPr>
            <p:spPr bwMode="auto">
              <a:xfrm flipV="1">
                <a:off x="5556" y="1620"/>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7" name="Line 69"/>
              <p:cNvSpPr>
                <a:spLocks noChangeShapeType="1"/>
              </p:cNvSpPr>
              <p:nvPr/>
            </p:nvSpPr>
            <p:spPr bwMode="auto">
              <a:xfrm flipV="1">
                <a:off x="5010" y="1624"/>
                <a:ext cx="0" cy="204"/>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8" name="Line 70"/>
              <p:cNvSpPr>
                <a:spLocks noChangeShapeType="1"/>
              </p:cNvSpPr>
              <p:nvPr/>
            </p:nvSpPr>
            <p:spPr bwMode="auto">
              <a:xfrm flipV="1">
                <a:off x="5004" y="1830"/>
                <a:ext cx="558" cy="0"/>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19" name="Line 71"/>
              <p:cNvSpPr>
                <a:spLocks noChangeShapeType="1"/>
              </p:cNvSpPr>
              <p:nvPr/>
            </p:nvSpPr>
            <p:spPr bwMode="auto">
              <a:xfrm flipV="1">
                <a:off x="5008" y="938"/>
                <a:ext cx="552" cy="0"/>
              </a:xfrm>
              <a:prstGeom prst="line">
                <a:avLst/>
              </a:prstGeom>
              <a:noFill/>
              <a:ln w="190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24646" name="Text Box 72"/>
            <p:cNvSpPr txBox="1">
              <a:spLocks noChangeArrowheads="1"/>
            </p:cNvSpPr>
            <p:nvPr/>
          </p:nvSpPr>
          <p:spPr bwMode="auto">
            <a:xfrm>
              <a:off x="5046" y="935"/>
              <a:ext cx="4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latin typeface="Arial" charset="0"/>
                </a:rPr>
                <a:t>SBP</a:t>
              </a:r>
            </a:p>
          </p:txBody>
        </p:sp>
        <p:sp>
          <p:nvSpPr>
            <p:cNvPr id="24647" name="Text Box 73"/>
            <p:cNvSpPr txBox="1">
              <a:spLocks noChangeArrowheads="1"/>
            </p:cNvSpPr>
            <p:nvPr/>
          </p:nvSpPr>
          <p:spPr bwMode="auto">
            <a:xfrm>
              <a:off x="5118" y="1591"/>
              <a:ext cx="4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000">
                  <a:latin typeface="Arial" charset="0"/>
                </a:rPr>
                <a:t>(x3)</a:t>
              </a:r>
            </a:p>
          </p:txBody>
        </p:sp>
      </p:grpSp>
      <p:cxnSp>
        <p:nvCxnSpPr>
          <p:cNvPr id="24614" name="AutoShape 74"/>
          <p:cNvCxnSpPr>
            <a:cxnSpLocks noChangeShapeType="1"/>
            <a:stCxn id="24587" idx="2"/>
            <a:endCxn id="24582" idx="0"/>
          </p:cNvCxnSpPr>
          <p:nvPr/>
        </p:nvCxnSpPr>
        <p:spPr bwMode="auto">
          <a:xfrm rot="16200000" flipH="1">
            <a:off x="6299200" y="298450"/>
            <a:ext cx="889000" cy="2171700"/>
          </a:xfrm>
          <a:prstGeom prst="bentConnector3">
            <a:avLst>
              <a:gd name="adj1" fmla="val 50000"/>
            </a:avLst>
          </a:prstGeom>
          <a:noFill/>
          <a:ln w="25400">
            <a:solidFill>
              <a:srgbClr val="CCCC00"/>
            </a:solidFill>
            <a:miter lim="800000"/>
            <a:headEnd/>
            <a:tailEnd type="triangle" w="med" len="med"/>
          </a:ln>
          <a:extLst>
            <a:ext uri="{909E8E84-426E-40DD-AFC4-6F175D3DCCD1}">
              <a14:hiddenFill xmlns:a14="http://schemas.microsoft.com/office/drawing/2010/main">
                <a:noFill/>
              </a14:hiddenFill>
            </a:ext>
          </a:extLst>
        </p:spPr>
      </p:cxnSp>
      <p:cxnSp>
        <p:nvCxnSpPr>
          <p:cNvPr id="24615" name="AutoShape 75"/>
          <p:cNvCxnSpPr>
            <a:cxnSpLocks noChangeShapeType="1"/>
          </p:cNvCxnSpPr>
          <p:nvPr/>
        </p:nvCxnSpPr>
        <p:spPr bwMode="auto">
          <a:xfrm flipH="1">
            <a:off x="8750300" y="2212975"/>
            <a:ext cx="946150" cy="0"/>
          </a:xfrm>
          <a:prstGeom prst="straightConnector1">
            <a:avLst/>
          </a:prstGeom>
          <a:noFill/>
          <a:ln w="381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cxnSp>
      <p:sp>
        <p:nvSpPr>
          <p:cNvPr id="24616" name="Text Box 76"/>
          <p:cNvSpPr txBox="1">
            <a:spLocks noChangeArrowheads="1"/>
          </p:cNvSpPr>
          <p:nvPr/>
        </p:nvSpPr>
        <p:spPr bwMode="auto">
          <a:xfrm>
            <a:off x="8924926" y="1690688"/>
            <a:ext cx="59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sp>
        <p:nvSpPr>
          <p:cNvPr id="24617" name="Text Box 77"/>
          <p:cNvSpPr txBox="1">
            <a:spLocks noChangeArrowheads="1"/>
          </p:cNvSpPr>
          <p:nvPr/>
        </p:nvSpPr>
        <p:spPr bwMode="auto">
          <a:xfrm>
            <a:off x="8950326" y="2160588"/>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cxnSp>
        <p:nvCxnSpPr>
          <p:cNvPr id="24618" name="AutoShape 78"/>
          <p:cNvCxnSpPr>
            <a:cxnSpLocks noChangeShapeType="1"/>
          </p:cNvCxnSpPr>
          <p:nvPr/>
        </p:nvCxnSpPr>
        <p:spPr bwMode="auto">
          <a:xfrm flipH="1">
            <a:off x="2501900" y="2238375"/>
            <a:ext cx="946150" cy="0"/>
          </a:xfrm>
          <a:prstGeom prst="straightConnector1">
            <a:avLst/>
          </a:prstGeom>
          <a:noFill/>
          <a:ln w="38100">
            <a:solidFill>
              <a:srgbClr val="FFFF00"/>
            </a:solidFill>
            <a:prstDash val="sysDot"/>
            <a:round/>
            <a:headEnd type="triangle" w="med" len="med"/>
            <a:tailEnd type="triangle" w="med" len="med"/>
          </a:ln>
          <a:extLst>
            <a:ext uri="{909E8E84-426E-40DD-AFC4-6F175D3DCCD1}">
              <a14:hiddenFill xmlns:a14="http://schemas.microsoft.com/office/drawing/2010/main">
                <a:noFill/>
              </a14:hiddenFill>
            </a:ext>
          </a:extLst>
        </p:spPr>
      </p:cxnSp>
      <p:sp>
        <p:nvSpPr>
          <p:cNvPr id="24619" name="Text Box 79"/>
          <p:cNvSpPr txBox="1">
            <a:spLocks noChangeArrowheads="1"/>
          </p:cNvSpPr>
          <p:nvPr/>
        </p:nvSpPr>
        <p:spPr bwMode="auto">
          <a:xfrm>
            <a:off x="2676526" y="1716088"/>
            <a:ext cx="595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sp>
        <p:nvSpPr>
          <p:cNvPr id="24620" name="Text Box 80"/>
          <p:cNvSpPr txBox="1">
            <a:spLocks noChangeArrowheads="1"/>
          </p:cNvSpPr>
          <p:nvPr/>
        </p:nvSpPr>
        <p:spPr bwMode="auto">
          <a:xfrm>
            <a:off x="2701926" y="2185988"/>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2800" b="0">
                <a:solidFill>
                  <a:srgbClr val="FFFF00"/>
                </a:solidFill>
                <a:latin typeface="Arial" charset="0"/>
              </a:rPr>
              <a:t> k</a:t>
            </a:r>
            <a:r>
              <a:rPr lang="en-US" altLang="en-US" sz="2800" b="0" baseline="-25000">
                <a:solidFill>
                  <a:srgbClr val="FFFF00"/>
                </a:solidFill>
                <a:latin typeface="Arial" charset="0"/>
              </a:rPr>
              <a:t>-1</a:t>
            </a:r>
          </a:p>
        </p:txBody>
      </p:sp>
      <p:grpSp>
        <p:nvGrpSpPr>
          <p:cNvPr id="24621" name="Group 81"/>
          <p:cNvGrpSpPr>
            <a:grpSpLocks/>
          </p:cNvGrpSpPr>
          <p:nvPr/>
        </p:nvGrpSpPr>
        <p:grpSpPr bwMode="auto">
          <a:xfrm>
            <a:off x="7575550" y="2584450"/>
            <a:ext cx="304800" cy="723900"/>
            <a:chOff x="1104" y="2040"/>
            <a:chExt cx="192" cy="456"/>
          </a:xfrm>
        </p:grpSpPr>
        <p:sp>
          <p:nvSpPr>
            <p:cNvPr id="27730" name="Line 82"/>
            <p:cNvSpPr>
              <a:spLocks noChangeShapeType="1"/>
            </p:cNvSpPr>
            <p:nvPr/>
          </p:nvSpPr>
          <p:spPr bwMode="auto">
            <a:xfrm>
              <a:off x="1204" y="2040"/>
              <a:ext cx="0" cy="336"/>
            </a:xfrm>
            <a:prstGeom prst="line">
              <a:avLst/>
            </a:prstGeom>
            <a:noFill/>
            <a:ln w="25400">
              <a:solidFill>
                <a:srgbClr val="CC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7731" name="Line 83"/>
            <p:cNvSpPr>
              <a:spLocks noChangeShapeType="1"/>
            </p:cNvSpPr>
            <p:nvPr/>
          </p:nvSpPr>
          <p:spPr bwMode="auto">
            <a:xfrm>
              <a:off x="1104" y="2400"/>
              <a:ext cx="192"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32" name="Line 84"/>
            <p:cNvSpPr>
              <a:spLocks noChangeShapeType="1"/>
            </p:cNvSpPr>
            <p:nvPr/>
          </p:nvSpPr>
          <p:spPr bwMode="auto">
            <a:xfrm>
              <a:off x="1152" y="2448"/>
              <a:ext cx="96"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33" name="Line 85"/>
            <p:cNvSpPr>
              <a:spLocks noChangeShapeType="1"/>
            </p:cNvSpPr>
            <p:nvPr/>
          </p:nvSpPr>
          <p:spPr bwMode="auto">
            <a:xfrm>
              <a:off x="1176" y="2496"/>
              <a:ext cx="48"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grpSp>
        <p:nvGrpSpPr>
          <p:cNvPr id="24622" name="Group 86"/>
          <p:cNvGrpSpPr>
            <a:grpSpLocks/>
          </p:cNvGrpSpPr>
          <p:nvPr/>
        </p:nvGrpSpPr>
        <p:grpSpPr bwMode="auto">
          <a:xfrm>
            <a:off x="4476750" y="2584450"/>
            <a:ext cx="304800" cy="723900"/>
            <a:chOff x="1104" y="2040"/>
            <a:chExt cx="192" cy="456"/>
          </a:xfrm>
        </p:grpSpPr>
        <p:sp>
          <p:nvSpPr>
            <p:cNvPr id="27735" name="Line 87"/>
            <p:cNvSpPr>
              <a:spLocks noChangeShapeType="1"/>
            </p:cNvSpPr>
            <p:nvPr/>
          </p:nvSpPr>
          <p:spPr bwMode="auto">
            <a:xfrm>
              <a:off x="1204" y="2040"/>
              <a:ext cx="0" cy="336"/>
            </a:xfrm>
            <a:prstGeom prst="line">
              <a:avLst/>
            </a:prstGeom>
            <a:noFill/>
            <a:ln w="25400">
              <a:solidFill>
                <a:srgbClr val="CC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7736" name="Line 88"/>
            <p:cNvSpPr>
              <a:spLocks noChangeShapeType="1"/>
            </p:cNvSpPr>
            <p:nvPr/>
          </p:nvSpPr>
          <p:spPr bwMode="auto">
            <a:xfrm>
              <a:off x="1104" y="2400"/>
              <a:ext cx="192"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37" name="Line 89"/>
            <p:cNvSpPr>
              <a:spLocks noChangeShapeType="1"/>
            </p:cNvSpPr>
            <p:nvPr/>
          </p:nvSpPr>
          <p:spPr bwMode="auto">
            <a:xfrm>
              <a:off x="1152" y="2448"/>
              <a:ext cx="96"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38" name="Line 90"/>
            <p:cNvSpPr>
              <a:spLocks noChangeShapeType="1"/>
            </p:cNvSpPr>
            <p:nvPr/>
          </p:nvSpPr>
          <p:spPr bwMode="auto">
            <a:xfrm>
              <a:off x="1176" y="2496"/>
              <a:ext cx="48"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grpSp>
        <p:nvGrpSpPr>
          <p:cNvPr id="24623" name="Group 91"/>
          <p:cNvGrpSpPr>
            <a:grpSpLocks/>
          </p:cNvGrpSpPr>
          <p:nvPr/>
        </p:nvGrpSpPr>
        <p:grpSpPr bwMode="auto">
          <a:xfrm>
            <a:off x="2559050" y="4908550"/>
            <a:ext cx="304800" cy="723900"/>
            <a:chOff x="1104" y="2040"/>
            <a:chExt cx="192" cy="456"/>
          </a:xfrm>
        </p:grpSpPr>
        <p:sp>
          <p:nvSpPr>
            <p:cNvPr id="27740" name="Line 92"/>
            <p:cNvSpPr>
              <a:spLocks noChangeShapeType="1"/>
            </p:cNvSpPr>
            <p:nvPr/>
          </p:nvSpPr>
          <p:spPr bwMode="auto">
            <a:xfrm>
              <a:off x="1204" y="2040"/>
              <a:ext cx="0" cy="336"/>
            </a:xfrm>
            <a:prstGeom prst="line">
              <a:avLst/>
            </a:prstGeom>
            <a:noFill/>
            <a:ln w="25400">
              <a:solidFill>
                <a:srgbClr val="CC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7741" name="Line 93"/>
            <p:cNvSpPr>
              <a:spLocks noChangeShapeType="1"/>
            </p:cNvSpPr>
            <p:nvPr/>
          </p:nvSpPr>
          <p:spPr bwMode="auto">
            <a:xfrm>
              <a:off x="1104" y="2400"/>
              <a:ext cx="192"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42" name="Line 94"/>
            <p:cNvSpPr>
              <a:spLocks noChangeShapeType="1"/>
            </p:cNvSpPr>
            <p:nvPr/>
          </p:nvSpPr>
          <p:spPr bwMode="auto">
            <a:xfrm>
              <a:off x="1152" y="2448"/>
              <a:ext cx="96"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43" name="Line 95"/>
            <p:cNvSpPr>
              <a:spLocks noChangeShapeType="1"/>
            </p:cNvSpPr>
            <p:nvPr/>
          </p:nvSpPr>
          <p:spPr bwMode="auto">
            <a:xfrm>
              <a:off x="1176" y="2496"/>
              <a:ext cx="48"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grpSp>
        <p:nvGrpSpPr>
          <p:cNvPr id="24624" name="Group 96"/>
          <p:cNvGrpSpPr>
            <a:grpSpLocks/>
          </p:cNvGrpSpPr>
          <p:nvPr/>
        </p:nvGrpSpPr>
        <p:grpSpPr bwMode="auto">
          <a:xfrm>
            <a:off x="8858250" y="4908550"/>
            <a:ext cx="304800" cy="723900"/>
            <a:chOff x="1104" y="2040"/>
            <a:chExt cx="192" cy="456"/>
          </a:xfrm>
        </p:grpSpPr>
        <p:sp>
          <p:nvSpPr>
            <p:cNvPr id="27745" name="Line 97"/>
            <p:cNvSpPr>
              <a:spLocks noChangeShapeType="1"/>
            </p:cNvSpPr>
            <p:nvPr/>
          </p:nvSpPr>
          <p:spPr bwMode="auto">
            <a:xfrm>
              <a:off x="1204" y="2040"/>
              <a:ext cx="0" cy="336"/>
            </a:xfrm>
            <a:prstGeom prst="line">
              <a:avLst/>
            </a:prstGeom>
            <a:noFill/>
            <a:ln w="25400">
              <a:solidFill>
                <a:srgbClr val="CC9900"/>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7746" name="Line 98"/>
            <p:cNvSpPr>
              <a:spLocks noChangeShapeType="1"/>
            </p:cNvSpPr>
            <p:nvPr/>
          </p:nvSpPr>
          <p:spPr bwMode="auto">
            <a:xfrm>
              <a:off x="1104" y="2400"/>
              <a:ext cx="192"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47" name="Line 99"/>
            <p:cNvSpPr>
              <a:spLocks noChangeShapeType="1"/>
            </p:cNvSpPr>
            <p:nvPr/>
          </p:nvSpPr>
          <p:spPr bwMode="auto">
            <a:xfrm>
              <a:off x="1152" y="2448"/>
              <a:ext cx="96"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27748" name="Line 100"/>
            <p:cNvSpPr>
              <a:spLocks noChangeShapeType="1"/>
            </p:cNvSpPr>
            <p:nvPr/>
          </p:nvSpPr>
          <p:spPr bwMode="auto">
            <a:xfrm>
              <a:off x="1176" y="2496"/>
              <a:ext cx="48" cy="0"/>
            </a:xfrm>
            <a:prstGeom prst="line">
              <a:avLst/>
            </a:prstGeom>
            <a:noFill/>
            <a:ln w="50800">
              <a:solidFill>
                <a:srgbClr val="CC99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cxnSp>
        <p:nvCxnSpPr>
          <p:cNvPr id="24625" name="AutoShape 101"/>
          <p:cNvCxnSpPr>
            <a:cxnSpLocks noChangeShapeType="1"/>
            <a:stCxn id="24585" idx="3"/>
            <a:endCxn id="24587" idx="1"/>
          </p:cNvCxnSpPr>
          <p:nvPr/>
        </p:nvCxnSpPr>
        <p:spPr bwMode="auto">
          <a:xfrm rot="-5400000">
            <a:off x="3778250" y="927100"/>
            <a:ext cx="1314450" cy="488950"/>
          </a:xfrm>
          <a:prstGeom prst="bentConnector2">
            <a:avLst/>
          </a:prstGeom>
          <a:noFill/>
          <a:ln w="38100">
            <a:solidFill>
              <a:schemeClr val="tx1"/>
            </a:solidFill>
            <a:prstDash val="sysDot"/>
            <a:miter lim="800000"/>
            <a:headEnd/>
            <a:tailEnd type="oval" w="lg" len="lg"/>
          </a:ln>
          <a:extLst>
            <a:ext uri="{909E8E84-426E-40DD-AFC4-6F175D3DCCD1}">
              <a14:hiddenFill xmlns:a14="http://schemas.microsoft.com/office/drawing/2010/main">
                <a:noFill/>
              </a14:hiddenFill>
            </a:ext>
          </a:extLst>
        </p:spPr>
      </p:cxnSp>
      <p:grpSp>
        <p:nvGrpSpPr>
          <p:cNvPr id="24626" name="Group 102"/>
          <p:cNvGrpSpPr>
            <a:grpSpLocks/>
          </p:cNvGrpSpPr>
          <p:nvPr/>
        </p:nvGrpSpPr>
        <p:grpSpPr bwMode="auto">
          <a:xfrm>
            <a:off x="4584700" y="420688"/>
            <a:ext cx="171450" cy="184150"/>
            <a:chOff x="1928" y="265"/>
            <a:chExt cx="108" cy="116"/>
          </a:xfrm>
        </p:grpSpPr>
        <p:sp>
          <p:nvSpPr>
            <p:cNvPr id="27751" name="Oval 103"/>
            <p:cNvSpPr>
              <a:spLocks noChangeArrowheads="1"/>
            </p:cNvSpPr>
            <p:nvPr/>
          </p:nvSpPr>
          <p:spPr bwMode="auto">
            <a:xfrm>
              <a:off x="1928" y="265"/>
              <a:ext cx="108" cy="116"/>
            </a:xfrm>
            <a:prstGeom prst="ellipse">
              <a:avLst/>
            </a:prstGeom>
            <a:solidFill>
              <a:schemeClr val="bg1"/>
            </a:solidFill>
            <a:ln w="28575">
              <a:solidFill>
                <a:schemeClr val="tx1"/>
              </a:solidFill>
              <a:round/>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7752" name="Line 104"/>
            <p:cNvSpPr>
              <a:spLocks noChangeShapeType="1"/>
            </p:cNvSpPr>
            <p:nvPr/>
          </p:nvSpPr>
          <p:spPr bwMode="auto">
            <a:xfrm>
              <a:off x="1957" y="327"/>
              <a:ext cx="56" cy="0"/>
            </a:xfrm>
            <a:prstGeom prst="line">
              <a:avLst/>
            </a:prstGeom>
            <a:noFill/>
            <a:ln w="31750">
              <a:solidFill>
                <a:schemeClr val="tx1"/>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0825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6714"/>
            <a:ext cx="9182100" cy="612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41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8" name="Rectangle 6"/>
          <p:cNvSpPr>
            <a:spLocks noChangeArrowheads="1"/>
          </p:cNvSpPr>
          <p:nvPr/>
        </p:nvSpPr>
        <p:spPr bwMode="auto">
          <a:xfrm>
            <a:off x="3111500" y="1298576"/>
            <a:ext cx="6261100" cy="4837113"/>
          </a:xfrm>
          <a:prstGeom prst="rect">
            <a:avLst/>
          </a:prstGeom>
          <a:solidFill>
            <a:srgbClr val="C0C0C0"/>
          </a:solidFill>
          <a:ln w="31750">
            <a:solidFill>
              <a:schemeClr val="accent1"/>
            </a:solidFill>
            <a:miter lim="800000"/>
            <a:headEnd/>
            <a:tailEnd/>
          </a:ln>
        </p:spPr>
        <p:txBody>
          <a:bodyPr/>
          <a:lstStyle/>
          <a:p>
            <a:pPr eaLnBrk="1" hangingPunct="1"/>
            <a:endParaRPr lang="en-US" altLang="en-US"/>
          </a:p>
        </p:txBody>
      </p:sp>
      <p:sp>
        <p:nvSpPr>
          <p:cNvPr id="243956" name="Rectangle 244"/>
          <p:cNvSpPr>
            <a:spLocks noChangeArrowheads="1"/>
          </p:cNvSpPr>
          <p:nvPr/>
        </p:nvSpPr>
        <p:spPr bwMode="auto">
          <a:xfrm>
            <a:off x="4090988" y="1624014"/>
            <a:ext cx="1873250" cy="987425"/>
          </a:xfrm>
          <a:prstGeom prst="rect">
            <a:avLst/>
          </a:prstGeom>
          <a:solidFill>
            <a:srgbClr val="F9FAC0"/>
          </a:solidFill>
          <a:ln w="1651">
            <a:solidFill>
              <a:srgbClr val="FFFFFF"/>
            </a:solidFill>
            <a:miter lim="800000"/>
            <a:headEnd/>
            <a:tailEnd/>
          </a:ln>
        </p:spPr>
        <p:txBody>
          <a:bodyPr/>
          <a:lstStyle/>
          <a:p>
            <a:endParaRPr lang="en-US"/>
          </a:p>
        </p:txBody>
      </p:sp>
      <p:sp>
        <p:nvSpPr>
          <p:cNvPr id="243955" name="Rectangle 243"/>
          <p:cNvSpPr>
            <a:spLocks noChangeArrowheads="1"/>
          </p:cNvSpPr>
          <p:nvPr/>
        </p:nvSpPr>
        <p:spPr bwMode="auto">
          <a:xfrm>
            <a:off x="4049713" y="3021014"/>
            <a:ext cx="1873250" cy="987425"/>
          </a:xfrm>
          <a:prstGeom prst="rect">
            <a:avLst/>
          </a:prstGeom>
          <a:solidFill>
            <a:srgbClr val="F9FAC0"/>
          </a:solidFill>
          <a:ln w="1651">
            <a:solidFill>
              <a:srgbClr val="FFFFFF"/>
            </a:solidFill>
            <a:miter lim="800000"/>
            <a:headEnd/>
            <a:tailEnd/>
          </a:ln>
        </p:spPr>
        <p:txBody>
          <a:bodyPr/>
          <a:lstStyle/>
          <a:p>
            <a:endParaRPr lang="en-US" altLang="en-US"/>
          </a:p>
        </p:txBody>
      </p:sp>
      <p:sp>
        <p:nvSpPr>
          <p:cNvPr id="243954" name="Rectangle 242"/>
          <p:cNvSpPr>
            <a:spLocks noChangeArrowheads="1"/>
          </p:cNvSpPr>
          <p:nvPr/>
        </p:nvSpPr>
        <p:spPr bwMode="auto">
          <a:xfrm>
            <a:off x="6899276" y="3046414"/>
            <a:ext cx="1846263" cy="987425"/>
          </a:xfrm>
          <a:prstGeom prst="rect">
            <a:avLst/>
          </a:prstGeom>
          <a:solidFill>
            <a:srgbClr val="F9FAC0"/>
          </a:solidFill>
          <a:ln w="1651">
            <a:solidFill>
              <a:srgbClr val="FFFFFF"/>
            </a:solidFill>
            <a:miter lim="800000"/>
            <a:headEnd/>
            <a:tailEnd/>
          </a:ln>
        </p:spPr>
        <p:txBody>
          <a:bodyPr/>
          <a:lstStyle/>
          <a:p>
            <a:endParaRPr lang="en-US"/>
          </a:p>
        </p:txBody>
      </p:sp>
      <p:sp>
        <p:nvSpPr>
          <p:cNvPr id="243953" name="Rectangle 241"/>
          <p:cNvSpPr>
            <a:spLocks noChangeArrowheads="1"/>
          </p:cNvSpPr>
          <p:nvPr/>
        </p:nvSpPr>
        <p:spPr bwMode="auto">
          <a:xfrm>
            <a:off x="4076701" y="4578350"/>
            <a:ext cx="1819275" cy="1028700"/>
          </a:xfrm>
          <a:prstGeom prst="rect">
            <a:avLst/>
          </a:prstGeom>
          <a:solidFill>
            <a:srgbClr val="F9FAC0"/>
          </a:solidFill>
          <a:ln w="1651">
            <a:solidFill>
              <a:srgbClr val="FFFFFF"/>
            </a:solidFill>
            <a:miter lim="800000"/>
            <a:headEnd/>
            <a:tailEnd/>
          </a:ln>
        </p:spPr>
        <p:txBody>
          <a:bodyPr/>
          <a:lstStyle/>
          <a:p>
            <a:endParaRPr lang="en-US"/>
          </a:p>
        </p:txBody>
      </p:sp>
      <p:sp>
        <p:nvSpPr>
          <p:cNvPr id="243720" name="Line 8"/>
          <p:cNvSpPr>
            <a:spLocks noChangeShapeType="1"/>
          </p:cNvSpPr>
          <p:nvPr/>
        </p:nvSpPr>
        <p:spPr bwMode="auto">
          <a:xfrm>
            <a:off x="4098926" y="2601914"/>
            <a:ext cx="18716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1" name="Line 9"/>
          <p:cNvSpPr>
            <a:spLocks noChangeShapeType="1"/>
          </p:cNvSpPr>
          <p:nvPr/>
        </p:nvSpPr>
        <p:spPr bwMode="auto">
          <a:xfrm flipV="1">
            <a:off x="4098925" y="2601914"/>
            <a:ext cx="15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2" name="Line 10"/>
          <p:cNvSpPr>
            <a:spLocks noChangeShapeType="1"/>
          </p:cNvSpPr>
          <p:nvPr/>
        </p:nvSpPr>
        <p:spPr bwMode="auto">
          <a:xfrm flipV="1">
            <a:off x="4567239" y="2601914"/>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3" name="Line 11"/>
          <p:cNvSpPr>
            <a:spLocks noChangeShapeType="1"/>
          </p:cNvSpPr>
          <p:nvPr/>
        </p:nvSpPr>
        <p:spPr bwMode="auto">
          <a:xfrm flipV="1">
            <a:off x="5033964" y="2601914"/>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4" name="Line 12"/>
          <p:cNvSpPr>
            <a:spLocks noChangeShapeType="1"/>
          </p:cNvSpPr>
          <p:nvPr/>
        </p:nvSpPr>
        <p:spPr bwMode="auto">
          <a:xfrm flipV="1">
            <a:off x="5502275" y="2601914"/>
            <a:ext cx="15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5" name="Line 13"/>
          <p:cNvSpPr>
            <a:spLocks noChangeShapeType="1"/>
          </p:cNvSpPr>
          <p:nvPr/>
        </p:nvSpPr>
        <p:spPr bwMode="auto">
          <a:xfrm flipV="1">
            <a:off x="5970589" y="2601914"/>
            <a:ext cx="3175"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26" name="Rectangle 14"/>
          <p:cNvSpPr>
            <a:spLocks noChangeArrowheads="1"/>
          </p:cNvSpPr>
          <p:nvPr/>
        </p:nvSpPr>
        <p:spPr bwMode="auto">
          <a:xfrm>
            <a:off x="4248150" y="2644775"/>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727" name="Rectangle 15"/>
          <p:cNvSpPr>
            <a:spLocks noChangeArrowheads="1"/>
          </p:cNvSpPr>
          <p:nvPr/>
        </p:nvSpPr>
        <p:spPr bwMode="auto">
          <a:xfrm>
            <a:off x="4789489" y="2644775"/>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728" name="Rectangle 16"/>
          <p:cNvSpPr>
            <a:spLocks noChangeArrowheads="1"/>
          </p:cNvSpPr>
          <p:nvPr/>
        </p:nvSpPr>
        <p:spPr bwMode="auto">
          <a:xfrm>
            <a:off x="5322889" y="2644775"/>
            <a:ext cx="6203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729" name="Line 17"/>
          <p:cNvSpPr>
            <a:spLocks noChangeShapeType="1"/>
          </p:cNvSpPr>
          <p:nvPr/>
        </p:nvSpPr>
        <p:spPr bwMode="auto">
          <a:xfrm>
            <a:off x="4098926" y="1616075"/>
            <a:ext cx="187166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0" name="Rectangle 18"/>
          <p:cNvSpPr>
            <a:spLocks noChangeArrowheads="1"/>
          </p:cNvSpPr>
          <p:nvPr/>
        </p:nvSpPr>
        <p:spPr bwMode="auto">
          <a:xfrm rot="16200000" flipH="1">
            <a:off x="2979738" y="1698468"/>
            <a:ext cx="12636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r>
              <a:rPr lang="en-US" altLang="en-US" sz="1600" dirty="0">
                <a:solidFill>
                  <a:srgbClr val="000000"/>
                </a:solidFill>
              </a:rPr>
              <a:t>Gonadotropin   </a:t>
            </a:r>
          </a:p>
          <a:p>
            <a:pPr eaLnBrk="1" hangingPunct="1"/>
            <a:r>
              <a:rPr lang="en-US" altLang="en-US" sz="1600" dirty="0">
                <a:solidFill>
                  <a:srgbClr val="000000"/>
                </a:solidFill>
              </a:rPr>
              <a:t>      (ng/mL)</a:t>
            </a:r>
            <a:endParaRPr lang="en-US" altLang="en-US" sz="1600" dirty="0"/>
          </a:p>
        </p:txBody>
      </p:sp>
      <p:sp>
        <p:nvSpPr>
          <p:cNvPr id="243731" name="Line 19"/>
          <p:cNvSpPr>
            <a:spLocks noChangeShapeType="1"/>
          </p:cNvSpPr>
          <p:nvPr/>
        </p:nvSpPr>
        <p:spPr bwMode="auto">
          <a:xfrm flipV="1">
            <a:off x="4098925" y="1616075"/>
            <a:ext cx="1588" cy="985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2" name="Line 20"/>
          <p:cNvSpPr>
            <a:spLocks noChangeShapeType="1"/>
          </p:cNvSpPr>
          <p:nvPr/>
        </p:nvSpPr>
        <p:spPr bwMode="auto">
          <a:xfrm>
            <a:off x="4073525" y="2601914"/>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3" name="Line 21"/>
          <p:cNvSpPr>
            <a:spLocks noChangeShapeType="1"/>
          </p:cNvSpPr>
          <p:nvPr/>
        </p:nvSpPr>
        <p:spPr bwMode="auto">
          <a:xfrm>
            <a:off x="4073525" y="2470150"/>
            <a:ext cx="254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4" name="Line 22"/>
          <p:cNvSpPr>
            <a:spLocks noChangeShapeType="1"/>
          </p:cNvSpPr>
          <p:nvPr/>
        </p:nvSpPr>
        <p:spPr bwMode="auto">
          <a:xfrm>
            <a:off x="4073525" y="2338389"/>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5" name="Line 23"/>
          <p:cNvSpPr>
            <a:spLocks noChangeShapeType="1"/>
          </p:cNvSpPr>
          <p:nvPr/>
        </p:nvSpPr>
        <p:spPr bwMode="auto">
          <a:xfrm>
            <a:off x="4073525" y="2208214"/>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6" name="Line 24"/>
          <p:cNvSpPr>
            <a:spLocks noChangeShapeType="1"/>
          </p:cNvSpPr>
          <p:nvPr/>
        </p:nvSpPr>
        <p:spPr bwMode="auto">
          <a:xfrm>
            <a:off x="4073525" y="2076450"/>
            <a:ext cx="254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7" name="Line 25"/>
          <p:cNvSpPr>
            <a:spLocks noChangeShapeType="1"/>
          </p:cNvSpPr>
          <p:nvPr/>
        </p:nvSpPr>
        <p:spPr bwMode="auto">
          <a:xfrm>
            <a:off x="4073525" y="1944689"/>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8" name="Line 26"/>
          <p:cNvSpPr>
            <a:spLocks noChangeShapeType="1"/>
          </p:cNvSpPr>
          <p:nvPr/>
        </p:nvSpPr>
        <p:spPr bwMode="auto">
          <a:xfrm>
            <a:off x="4073525" y="1812925"/>
            <a:ext cx="254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39" name="Line 27"/>
          <p:cNvSpPr>
            <a:spLocks noChangeShapeType="1"/>
          </p:cNvSpPr>
          <p:nvPr/>
        </p:nvSpPr>
        <p:spPr bwMode="auto">
          <a:xfrm>
            <a:off x="4073525" y="1681164"/>
            <a:ext cx="254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40" name="Rectangle 28"/>
          <p:cNvSpPr>
            <a:spLocks noChangeArrowheads="1"/>
          </p:cNvSpPr>
          <p:nvPr/>
        </p:nvSpPr>
        <p:spPr bwMode="auto">
          <a:xfrm>
            <a:off x="3935413" y="2562226"/>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0</a:t>
            </a:r>
            <a:endParaRPr lang="en-US" altLang="en-US"/>
          </a:p>
        </p:txBody>
      </p:sp>
      <p:sp>
        <p:nvSpPr>
          <p:cNvPr id="243741" name="Rectangle 29"/>
          <p:cNvSpPr>
            <a:spLocks noChangeArrowheads="1"/>
          </p:cNvSpPr>
          <p:nvPr/>
        </p:nvSpPr>
        <p:spPr bwMode="auto">
          <a:xfrm>
            <a:off x="3935413" y="2430464"/>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2</a:t>
            </a:r>
            <a:endParaRPr lang="en-US" altLang="en-US"/>
          </a:p>
        </p:txBody>
      </p:sp>
      <p:sp>
        <p:nvSpPr>
          <p:cNvPr id="243742" name="Rectangle 30"/>
          <p:cNvSpPr>
            <a:spLocks noChangeArrowheads="1"/>
          </p:cNvSpPr>
          <p:nvPr/>
        </p:nvSpPr>
        <p:spPr bwMode="auto">
          <a:xfrm>
            <a:off x="3935413" y="2297114"/>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4</a:t>
            </a:r>
            <a:endParaRPr lang="en-US" altLang="en-US"/>
          </a:p>
        </p:txBody>
      </p:sp>
      <p:sp>
        <p:nvSpPr>
          <p:cNvPr id="243743" name="Rectangle 31"/>
          <p:cNvSpPr>
            <a:spLocks noChangeArrowheads="1"/>
          </p:cNvSpPr>
          <p:nvPr/>
        </p:nvSpPr>
        <p:spPr bwMode="auto">
          <a:xfrm>
            <a:off x="3935413" y="216535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6</a:t>
            </a:r>
            <a:endParaRPr lang="en-US" altLang="en-US"/>
          </a:p>
        </p:txBody>
      </p:sp>
      <p:sp>
        <p:nvSpPr>
          <p:cNvPr id="243744" name="Rectangle 32"/>
          <p:cNvSpPr>
            <a:spLocks noChangeArrowheads="1"/>
          </p:cNvSpPr>
          <p:nvPr/>
        </p:nvSpPr>
        <p:spPr bwMode="auto">
          <a:xfrm>
            <a:off x="3935413" y="2035176"/>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8</a:t>
            </a:r>
            <a:endParaRPr lang="en-US" altLang="en-US"/>
          </a:p>
        </p:txBody>
      </p:sp>
      <p:sp>
        <p:nvSpPr>
          <p:cNvPr id="243745" name="Rectangle 33"/>
          <p:cNvSpPr>
            <a:spLocks noChangeArrowheads="1"/>
          </p:cNvSpPr>
          <p:nvPr/>
        </p:nvSpPr>
        <p:spPr bwMode="auto">
          <a:xfrm>
            <a:off x="3863975" y="190341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10</a:t>
            </a:r>
            <a:endParaRPr lang="en-US" altLang="en-US"/>
          </a:p>
        </p:txBody>
      </p:sp>
      <p:sp>
        <p:nvSpPr>
          <p:cNvPr id="243746" name="Rectangle 34"/>
          <p:cNvSpPr>
            <a:spLocks noChangeArrowheads="1"/>
          </p:cNvSpPr>
          <p:nvPr/>
        </p:nvSpPr>
        <p:spPr bwMode="auto">
          <a:xfrm>
            <a:off x="3863975" y="1773239"/>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12</a:t>
            </a:r>
            <a:endParaRPr lang="en-US" altLang="en-US"/>
          </a:p>
        </p:txBody>
      </p:sp>
      <p:sp>
        <p:nvSpPr>
          <p:cNvPr id="243747" name="Rectangle 35"/>
          <p:cNvSpPr>
            <a:spLocks noChangeArrowheads="1"/>
          </p:cNvSpPr>
          <p:nvPr/>
        </p:nvSpPr>
        <p:spPr bwMode="auto">
          <a:xfrm>
            <a:off x="3863975" y="1639889"/>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14</a:t>
            </a:r>
            <a:endParaRPr lang="en-US" altLang="en-US"/>
          </a:p>
        </p:txBody>
      </p:sp>
      <p:sp>
        <p:nvSpPr>
          <p:cNvPr id="243748" name="Line 36"/>
          <p:cNvSpPr>
            <a:spLocks noChangeShapeType="1"/>
          </p:cNvSpPr>
          <p:nvPr/>
        </p:nvSpPr>
        <p:spPr bwMode="auto">
          <a:xfrm flipV="1">
            <a:off x="5970589" y="1616075"/>
            <a:ext cx="3175" cy="9858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49" name="Rectangle 37"/>
          <p:cNvSpPr>
            <a:spLocks noChangeArrowheads="1"/>
          </p:cNvSpPr>
          <p:nvPr/>
        </p:nvSpPr>
        <p:spPr bwMode="auto">
          <a:xfrm>
            <a:off x="4425950" y="2136775"/>
            <a:ext cx="280988" cy="465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50" name="Freeform 38"/>
          <p:cNvSpPr>
            <a:spLocks/>
          </p:cNvSpPr>
          <p:nvPr/>
        </p:nvSpPr>
        <p:spPr bwMode="auto">
          <a:xfrm flipV="1">
            <a:off x="4425950" y="2136775"/>
            <a:ext cx="280988" cy="465138"/>
          </a:xfrm>
          <a:custGeom>
            <a:avLst/>
            <a:gdLst>
              <a:gd name="T0" fmla="*/ 362 w 362"/>
              <a:gd name="T1" fmla="*/ 0 h 1059"/>
              <a:gd name="T2" fmla="*/ 362 w 362"/>
              <a:gd name="T3" fmla="*/ 1059 h 1059"/>
              <a:gd name="T4" fmla="*/ 0 w 362"/>
              <a:gd name="T5" fmla="*/ 1059 h 1059"/>
              <a:gd name="T6" fmla="*/ 0 w 362"/>
              <a:gd name="T7" fmla="*/ 0 h 1059"/>
            </a:gdLst>
            <a:ahLst/>
            <a:cxnLst>
              <a:cxn ang="0">
                <a:pos x="T0" y="T1"/>
              </a:cxn>
              <a:cxn ang="0">
                <a:pos x="T2" y="T3"/>
              </a:cxn>
              <a:cxn ang="0">
                <a:pos x="T4" y="T5"/>
              </a:cxn>
              <a:cxn ang="0">
                <a:pos x="T6" y="T7"/>
              </a:cxn>
            </a:cxnLst>
            <a:rect l="0" t="0" r="r" b="b"/>
            <a:pathLst>
              <a:path w="362" h="1059">
                <a:moveTo>
                  <a:pt x="362" y="0"/>
                </a:moveTo>
                <a:lnTo>
                  <a:pt x="362" y="1059"/>
                </a:lnTo>
                <a:lnTo>
                  <a:pt x="0" y="1059"/>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751" name="Line 39"/>
          <p:cNvSpPr>
            <a:spLocks noChangeShapeType="1"/>
          </p:cNvSpPr>
          <p:nvPr/>
        </p:nvSpPr>
        <p:spPr bwMode="auto">
          <a:xfrm flipV="1">
            <a:off x="4567239" y="1838325"/>
            <a:ext cx="1587" cy="2984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52" name="Line 40"/>
          <p:cNvSpPr>
            <a:spLocks noChangeShapeType="1"/>
          </p:cNvSpPr>
          <p:nvPr/>
        </p:nvSpPr>
        <p:spPr bwMode="auto">
          <a:xfrm>
            <a:off x="4540250" y="1838325"/>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53" name="Rectangle 41"/>
          <p:cNvSpPr>
            <a:spLocks noChangeArrowheads="1"/>
          </p:cNvSpPr>
          <p:nvPr/>
        </p:nvSpPr>
        <p:spPr bwMode="auto">
          <a:xfrm>
            <a:off x="4894264" y="2236789"/>
            <a:ext cx="280987" cy="365125"/>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54" name="Freeform 42"/>
          <p:cNvSpPr>
            <a:spLocks/>
          </p:cNvSpPr>
          <p:nvPr/>
        </p:nvSpPr>
        <p:spPr bwMode="auto">
          <a:xfrm flipV="1">
            <a:off x="4894264" y="2236789"/>
            <a:ext cx="280987" cy="365125"/>
          </a:xfrm>
          <a:custGeom>
            <a:avLst/>
            <a:gdLst>
              <a:gd name="T0" fmla="*/ 361 w 361"/>
              <a:gd name="T1" fmla="*/ 0 h 831"/>
              <a:gd name="T2" fmla="*/ 361 w 361"/>
              <a:gd name="T3" fmla="*/ 831 h 831"/>
              <a:gd name="T4" fmla="*/ 0 w 361"/>
              <a:gd name="T5" fmla="*/ 831 h 831"/>
              <a:gd name="T6" fmla="*/ 0 w 361"/>
              <a:gd name="T7" fmla="*/ 0 h 831"/>
            </a:gdLst>
            <a:ahLst/>
            <a:cxnLst>
              <a:cxn ang="0">
                <a:pos x="T0" y="T1"/>
              </a:cxn>
              <a:cxn ang="0">
                <a:pos x="T2" y="T3"/>
              </a:cxn>
              <a:cxn ang="0">
                <a:pos x="T4" y="T5"/>
              </a:cxn>
              <a:cxn ang="0">
                <a:pos x="T6" y="T7"/>
              </a:cxn>
            </a:cxnLst>
            <a:rect l="0" t="0" r="r" b="b"/>
            <a:pathLst>
              <a:path w="361" h="831">
                <a:moveTo>
                  <a:pt x="361" y="0"/>
                </a:moveTo>
                <a:lnTo>
                  <a:pt x="361" y="831"/>
                </a:lnTo>
                <a:lnTo>
                  <a:pt x="0" y="83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755" name="Line 43"/>
          <p:cNvSpPr>
            <a:spLocks noChangeShapeType="1"/>
          </p:cNvSpPr>
          <p:nvPr/>
        </p:nvSpPr>
        <p:spPr bwMode="auto">
          <a:xfrm flipV="1">
            <a:off x="5032375" y="2000250"/>
            <a:ext cx="1588" cy="2365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56" name="Line 44"/>
          <p:cNvSpPr>
            <a:spLocks noChangeShapeType="1"/>
          </p:cNvSpPr>
          <p:nvPr/>
        </p:nvSpPr>
        <p:spPr bwMode="auto">
          <a:xfrm>
            <a:off x="5010150" y="2000250"/>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57" name="Rectangle 45"/>
          <p:cNvSpPr>
            <a:spLocks noChangeArrowheads="1"/>
          </p:cNvSpPr>
          <p:nvPr/>
        </p:nvSpPr>
        <p:spPr bwMode="auto">
          <a:xfrm>
            <a:off x="5360989" y="2368551"/>
            <a:ext cx="280987" cy="2333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58" name="Freeform 46"/>
          <p:cNvSpPr>
            <a:spLocks/>
          </p:cNvSpPr>
          <p:nvPr/>
        </p:nvSpPr>
        <p:spPr bwMode="auto">
          <a:xfrm flipV="1">
            <a:off x="5360989" y="2368551"/>
            <a:ext cx="280987" cy="233363"/>
          </a:xfrm>
          <a:custGeom>
            <a:avLst/>
            <a:gdLst>
              <a:gd name="T0" fmla="*/ 362 w 362"/>
              <a:gd name="T1" fmla="*/ 0 h 531"/>
              <a:gd name="T2" fmla="*/ 362 w 362"/>
              <a:gd name="T3" fmla="*/ 531 h 531"/>
              <a:gd name="T4" fmla="*/ 0 w 362"/>
              <a:gd name="T5" fmla="*/ 531 h 531"/>
              <a:gd name="T6" fmla="*/ 0 w 362"/>
              <a:gd name="T7" fmla="*/ 0 h 531"/>
            </a:gdLst>
            <a:ahLst/>
            <a:cxnLst>
              <a:cxn ang="0">
                <a:pos x="T0" y="T1"/>
              </a:cxn>
              <a:cxn ang="0">
                <a:pos x="T2" y="T3"/>
              </a:cxn>
              <a:cxn ang="0">
                <a:pos x="T4" y="T5"/>
              </a:cxn>
              <a:cxn ang="0">
                <a:pos x="T6" y="T7"/>
              </a:cxn>
            </a:cxnLst>
            <a:rect l="0" t="0" r="r" b="b"/>
            <a:pathLst>
              <a:path w="362" h="531">
                <a:moveTo>
                  <a:pt x="362" y="0"/>
                </a:moveTo>
                <a:lnTo>
                  <a:pt x="362" y="531"/>
                </a:lnTo>
                <a:lnTo>
                  <a:pt x="0" y="531"/>
                </a:lnTo>
                <a:lnTo>
                  <a:pt x="0" y="0"/>
                </a:lnTo>
              </a:path>
            </a:pathLst>
          </a:custGeom>
          <a:solidFill>
            <a:srgbClr val="808000"/>
          </a:solidFill>
          <a:ln w="3175">
            <a:solidFill>
              <a:srgbClr val="000000"/>
            </a:solidFill>
            <a:prstDash val="solid"/>
            <a:round/>
            <a:headEnd/>
            <a:tailEnd/>
          </a:ln>
        </p:spPr>
        <p:txBody>
          <a:bodyPr/>
          <a:lstStyle/>
          <a:p>
            <a:endParaRPr lang="en-US"/>
          </a:p>
        </p:txBody>
      </p:sp>
      <p:sp>
        <p:nvSpPr>
          <p:cNvPr id="243759" name="Line 47"/>
          <p:cNvSpPr>
            <a:spLocks noChangeShapeType="1"/>
          </p:cNvSpPr>
          <p:nvPr/>
        </p:nvSpPr>
        <p:spPr bwMode="auto">
          <a:xfrm flipV="1">
            <a:off x="5502275" y="2178050"/>
            <a:ext cx="1588" cy="1905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0" name="Line 48"/>
          <p:cNvSpPr>
            <a:spLocks noChangeShapeType="1"/>
          </p:cNvSpPr>
          <p:nvPr/>
        </p:nvSpPr>
        <p:spPr bwMode="auto">
          <a:xfrm>
            <a:off x="5478463" y="2178050"/>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1" name="Line 49"/>
          <p:cNvSpPr>
            <a:spLocks noChangeShapeType="1"/>
          </p:cNvSpPr>
          <p:nvPr/>
        </p:nvSpPr>
        <p:spPr bwMode="auto">
          <a:xfrm>
            <a:off x="4098926" y="2601914"/>
            <a:ext cx="18716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3" name="Line 51"/>
          <p:cNvSpPr>
            <a:spLocks noChangeShapeType="1"/>
          </p:cNvSpPr>
          <p:nvPr/>
        </p:nvSpPr>
        <p:spPr bwMode="auto">
          <a:xfrm>
            <a:off x="4054476" y="4008438"/>
            <a:ext cx="187166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4" name="Line 52"/>
          <p:cNvSpPr>
            <a:spLocks noChangeShapeType="1"/>
          </p:cNvSpPr>
          <p:nvPr/>
        </p:nvSpPr>
        <p:spPr bwMode="auto">
          <a:xfrm flipV="1">
            <a:off x="4054475" y="40084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5" name="Line 53"/>
          <p:cNvSpPr>
            <a:spLocks noChangeShapeType="1"/>
          </p:cNvSpPr>
          <p:nvPr/>
        </p:nvSpPr>
        <p:spPr bwMode="auto">
          <a:xfrm flipV="1">
            <a:off x="4521200" y="4008438"/>
            <a:ext cx="1588"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6" name="Line 54"/>
          <p:cNvSpPr>
            <a:spLocks noChangeShapeType="1"/>
          </p:cNvSpPr>
          <p:nvPr/>
        </p:nvSpPr>
        <p:spPr bwMode="auto">
          <a:xfrm flipV="1">
            <a:off x="4989514" y="400843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7" name="Line 55"/>
          <p:cNvSpPr>
            <a:spLocks noChangeShapeType="1"/>
          </p:cNvSpPr>
          <p:nvPr/>
        </p:nvSpPr>
        <p:spPr bwMode="auto">
          <a:xfrm flipV="1">
            <a:off x="5456239" y="400843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8" name="Line 56"/>
          <p:cNvSpPr>
            <a:spLocks noChangeShapeType="1"/>
          </p:cNvSpPr>
          <p:nvPr/>
        </p:nvSpPr>
        <p:spPr bwMode="auto">
          <a:xfrm flipV="1">
            <a:off x="5926139" y="4008438"/>
            <a:ext cx="1587" cy="127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69" name="Rectangle 57"/>
          <p:cNvSpPr>
            <a:spLocks noChangeArrowheads="1"/>
          </p:cNvSpPr>
          <p:nvPr/>
        </p:nvSpPr>
        <p:spPr bwMode="auto">
          <a:xfrm>
            <a:off x="4216400" y="4052888"/>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770" name="Rectangle 58"/>
          <p:cNvSpPr>
            <a:spLocks noChangeArrowheads="1"/>
          </p:cNvSpPr>
          <p:nvPr/>
        </p:nvSpPr>
        <p:spPr bwMode="auto">
          <a:xfrm>
            <a:off x="4743451" y="4052888"/>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771" name="Rectangle 59"/>
          <p:cNvSpPr>
            <a:spLocks noChangeArrowheads="1"/>
          </p:cNvSpPr>
          <p:nvPr/>
        </p:nvSpPr>
        <p:spPr bwMode="auto">
          <a:xfrm>
            <a:off x="5318126" y="4052888"/>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772" name="Line 60"/>
          <p:cNvSpPr>
            <a:spLocks noChangeShapeType="1"/>
          </p:cNvSpPr>
          <p:nvPr/>
        </p:nvSpPr>
        <p:spPr bwMode="auto">
          <a:xfrm>
            <a:off x="4054476" y="3021014"/>
            <a:ext cx="187166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3" name="Rectangle 61"/>
          <p:cNvSpPr>
            <a:spLocks noChangeArrowheads="1"/>
          </p:cNvSpPr>
          <p:nvPr/>
        </p:nvSpPr>
        <p:spPr bwMode="auto">
          <a:xfrm rot="16200000" flipH="1">
            <a:off x="2859711" y="3182066"/>
            <a:ext cx="14338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dirty="0">
                <a:solidFill>
                  <a:srgbClr val="000000"/>
                </a:solidFill>
              </a:rPr>
              <a:t>Estradiol (ng/mL)</a:t>
            </a:r>
            <a:endParaRPr lang="en-US" altLang="en-US" sz="1600" dirty="0"/>
          </a:p>
        </p:txBody>
      </p:sp>
      <p:sp>
        <p:nvSpPr>
          <p:cNvPr id="243774" name="Line 62"/>
          <p:cNvSpPr>
            <a:spLocks noChangeShapeType="1"/>
          </p:cNvSpPr>
          <p:nvPr/>
        </p:nvSpPr>
        <p:spPr bwMode="auto">
          <a:xfrm flipV="1">
            <a:off x="4054475" y="3021014"/>
            <a:ext cx="1588" cy="987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5" name="Line 63"/>
          <p:cNvSpPr>
            <a:spLocks noChangeShapeType="1"/>
          </p:cNvSpPr>
          <p:nvPr/>
        </p:nvSpPr>
        <p:spPr bwMode="auto">
          <a:xfrm>
            <a:off x="4027489" y="4008438"/>
            <a:ext cx="2698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6" name="Line 64"/>
          <p:cNvSpPr>
            <a:spLocks noChangeShapeType="1"/>
          </p:cNvSpPr>
          <p:nvPr/>
        </p:nvSpPr>
        <p:spPr bwMode="auto">
          <a:xfrm>
            <a:off x="4027489" y="3760789"/>
            <a:ext cx="269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7" name="Line 65"/>
          <p:cNvSpPr>
            <a:spLocks noChangeShapeType="1"/>
          </p:cNvSpPr>
          <p:nvPr/>
        </p:nvSpPr>
        <p:spPr bwMode="auto">
          <a:xfrm>
            <a:off x="4027489" y="3514725"/>
            <a:ext cx="26987"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8" name="Line 66"/>
          <p:cNvSpPr>
            <a:spLocks noChangeShapeType="1"/>
          </p:cNvSpPr>
          <p:nvPr/>
        </p:nvSpPr>
        <p:spPr bwMode="auto">
          <a:xfrm>
            <a:off x="4027489" y="3268663"/>
            <a:ext cx="26987"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79" name="Line 67"/>
          <p:cNvSpPr>
            <a:spLocks noChangeShapeType="1"/>
          </p:cNvSpPr>
          <p:nvPr/>
        </p:nvSpPr>
        <p:spPr bwMode="auto">
          <a:xfrm>
            <a:off x="4027489" y="3021014"/>
            <a:ext cx="269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80" name="Rectangle 68"/>
          <p:cNvSpPr>
            <a:spLocks noChangeArrowheads="1"/>
          </p:cNvSpPr>
          <p:nvPr/>
        </p:nvSpPr>
        <p:spPr bwMode="auto">
          <a:xfrm>
            <a:off x="3890963" y="3967164"/>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0</a:t>
            </a:r>
            <a:endParaRPr lang="en-US" altLang="en-US"/>
          </a:p>
        </p:txBody>
      </p:sp>
      <p:sp>
        <p:nvSpPr>
          <p:cNvPr id="243781" name="Rectangle 69"/>
          <p:cNvSpPr>
            <a:spLocks noChangeArrowheads="1"/>
          </p:cNvSpPr>
          <p:nvPr/>
        </p:nvSpPr>
        <p:spPr bwMode="auto">
          <a:xfrm>
            <a:off x="3890963" y="3719514"/>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2</a:t>
            </a:r>
            <a:endParaRPr lang="en-US" altLang="en-US"/>
          </a:p>
        </p:txBody>
      </p:sp>
      <p:sp>
        <p:nvSpPr>
          <p:cNvPr id="243782" name="Rectangle 70"/>
          <p:cNvSpPr>
            <a:spLocks noChangeArrowheads="1"/>
          </p:cNvSpPr>
          <p:nvPr/>
        </p:nvSpPr>
        <p:spPr bwMode="auto">
          <a:xfrm>
            <a:off x="3890963" y="347345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4</a:t>
            </a:r>
            <a:endParaRPr lang="en-US" altLang="en-US"/>
          </a:p>
        </p:txBody>
      </p:sp>
      <p:sp>
        <p:nvSpPr>
          <p:cNvPr id="243783" name="Rectangle 71"/>
          <p:cNvSpPr>
            <a:spLocks noChangeArrowheads="1"/>
          </p:cNvSpPr>
          <p:nvPr/>
        </p:nvSpPr>
        <p:spPr bwMode="auto">
          <a:xfrm>
            <a:off x="3890963" y="3227389"/>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6</a:t>
            </a:r>
            <a:endParaRPr lang="en-US" altLang="en-US"/>
          </a:p>
        </p:txBody>
      </p:sp>
      <p:sp>
        <p:nvSpPr>
          <p:cNvPr id="243784" name="Rectangle 72"/>
          <p:cNvSpPr>
            <a:spLocks noChangeArrowheads="1"/>
          </p:cNvSpPr>
          <p:nvPr/>
        </p:nvSpPr>
        <p:spPr bwMode="auto">
          <a:xfrm>
            <a:off x="3890963" y="2981326"/>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8</a:t>
            </a:r>
            <a:endParaRPr lang="en-US" altLang="en-US"/>
          </a:p>
        </p:txBody>
      </p:sp>
      <p:sp>
        <p:nvSpPr>
          <p:cNvPr id="243785" name="Line 73"/>
          <p:cNvSpPr>
            <a:spLocks noChangeShapeType="1"/>
          </p:cNvSpPr>
          <p:nvPr/>
        </p:nvSpPr>
        <p:spPr bwMode="auto">
          <a:xfrm flipV="1">
            <a:off x="5926139" y="3021014"/>
            <a:ext cx="1587" cy="987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86" name="Rectangle 74"/>
          <p:cNvSpPr>
            <a:spLocks noChangeArrowheads="1"/>
          </p:cNvSpPr>
          <p:nvPr/>
        </p:nvSpPr>
        <p:spPr bwMode="auto">
          <a:xfrm>
            <a:off x="4379914" y="3378200"/>
            <a:ext cx="280987"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87" name="Freeform 75"/>
          <p:cNvSpPr>
            <a:spLocks/>
          </p:cNvSpPr>
          <p:nvPr/>
        </p:nvSpPr>
        <p:spPr bwMode="auto">
          <a:xfrm flipV="1">
            <a:off x="4379914" y="3378200"/>
            <a:ext cx="280987" cy="628650"/>
          </a:xfrm>
          <a:custGeom>
            <a:avLst/>
            <a:gdLst>
              <a:gd name="T0" fmla="*/ 362 w 362"/>
              <a:gd name="T1" fmla="*/ 0 h 1434"/>
              <a:gd name="T2" fmla="*/ 362 w 362"/>
              <a:gd name="T3" fmla="*/ 1434 h 1434"/>
              <a:gd name="T4" fmla="*/ 0 w 362"/>
              <a:gd name="T5" fmla="*/ 1434 h 1434"/>
              <a:gd name="T6" fmla="*/ 0 w 362"/>
              <a:gd name="T7" fmla="*/ 0 h 1434"/>
            </a:gdLst>
            <a:ahLst/>
            <a:cxnLst>
              <a:cxn ang="0">
                <a:pos x="T0" y="T1"/>
              </a:cxn>
              <a:cxn ang="0">
                <a:pos x="T2" y="T3"/>
              </a:cxn>
              <a:cxn ang="0">
                <a:pos x="T4" y="T5"/>
              </a:cxn>
              <a:cxn ang="0">
                <a:pos x="T6" y="T7"/>
              </a:cxn>
            </a:cxnLst>
            <a:rect l="0" t="0" r="r" b="b"/>
            <a:pathLst>
              <a:path w="362" h="1434">
                <a:moveTo>
                  <a:pt x="362" y="0"/>
                </a:moveTo>
                <a:lnTo>
                  <a:pt x="362" y="1434"/>
                </a:lnTo>
                <a:lnTo>
                  <a:pt x="0" y="1434"/>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788" name="Line 76"/>
          <p:cNvSpPr>
            <a:spLocks noChangeShapeType="1"/>
          </p:cNvSpPr>
          <p:nvPr/>
        </p:nvSpPr>
        <p:spPr bwMode="auto">
          <a:xfrm flipV="1">
            <a:off x="4521200" y="3138488"/>
            <a:ext cx="1588" cy="23971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89" name="Line 77"/>
          <p:cNvSpPr>
            <a:spLocks noChangeShapeType="1"/>
          </p:cNvSpPr>
          <p:nvPr/>
        </p:nvSpPr>
        <p:spPr bwMode="auto">
          <a:xfrm>
            <a:off x="4494214" y="3138489"/>
            <a:ext cx="5238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0" name="Rectangle 78"/>
          <p:cNvSpPr>
            <a:spLocks noChangeArrowheads="1"/>
          </p:cNvSpPr>
          <p:nvPr/>
        </p:nvSpPr>
        <p:spPr bwMode="auto">
          <a:xfrm>
            <a:off x="4848225" y="3754438"/>
            <a:ext cx="280988" cy="2524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91" name="Freeform 79"/>
          <p:cNvSpPr>
            <a:spLocks/>
          </p:cNvSpPr>
          <p:nvPr/>
        </p:nvSpPr>
        <p:spPr bwMode="auto">
          <a:xfrm flipV="1">
            <a:off x="4848225" y="3754438"/>
            <a:ext cx="280988" cy="252412"/>
          </a:xfrm>
          <a:custGeom>
            <a:avLst/>
            <a:gdLst>
              <a:gd name="T0" fmla="*/ 361 w 361"/>
              <a:gd name="T1" fmla="*/ 0 h 576"/>
              <a:gd name="T2" fmla="*/ 361 w 361"/>
              <a:gd name="T3" fmla="*/ 576 h 576"/>
              <a:gd name="T4" fmla="*/ 0 w 361"/>
              <a:gd name="T5" fmla="*/ 576 h 576"/>
              <a:gd name="T6" fmla="*/ 0 w 361"/>
              <a:gd name="T7" fmla="*/ 0 h 576"/>
            </a:gdLst>
            <a:ahLst/>
            <a:cxnLst>
              <a:cxn ang="0">
                <a:pos x="T0" y="T1"/>
              </a:cxn>
              <a:cxn ang="0">
                <a:pos x="T2" y="T3"/>
              </a:cxn>
              <a:cxn ang="0">
                <a:pos x="T4" y="T5"/>
              </a:cxn>
              <a:cxn ang="0">
                <a:pos x="T6" y="T7"/>
              </a:cxn>
            </a:cxnLst>
            <a:rect l="0" t="0" r="r" b="b"/>
            <a:pathLst>
              <a:path w="361" h="576">
                <a:moveTo>
                  <a:pt x="361" y="0"/>
                </a:moveTo>
                <a:lnTo>
                  <a:pt x="361" y="576"/>
                </a:lnTo>
                <a:lnTo>
                  <a:pt x="0" y="576"/>
                </a:lnTo>
                <a:lnTo>
                  <a:pt x="0" y="0"/>
                </a:lnTo>
              </a:path>
            </a:pathLst>
          </a:custGeom>
          <a:solidFill>
            <a:srgbClr val="993300"/>
          </a:solidFill>
          <a:ln w="3175">
            <a:solidFill>
              <a:srgbClr val="000000"/>
            </a:solidFill>
            <a:prstDash val="solid"/>
            <a:round/>
            <a:headEnd/>
            <a:tailEnd/>
          </a:ln>
        </p:spPr>
        <p:txBody>
          <a:bodyPr/>
          <a:lstStyle/>
          <a:p>
            <a:endParaRPr lang="en-US"/>
          </a:p>
        </p:txBody>
      </p:sp>
      <p:sp>
        <p:nvSpPr>
          <p:cNvPr id="243792" name="Line 80"/>
          <p:cNvSpPr>
            <a:spLocks noChangeShapeType="1"/>
          </p:cNvSpPr>
          <p:nvPr/>
        </p:nvSpPr>
        <p:spPr bwMode="auto">
          <a:xfrm flipV="1">
            <a:off x="4986339" y="3525838"/>
            <a:ext cx="3175" cy="22860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3" name="Line 81"/>
          <p:cNvSpPr>
            <a:spLocks noChangeShapeType="1"/>
          </p:cNvSpPr>
          <p:nvPr/>
        </p:nvSpPr>
        <p:spPr bwMode="auto">
          <a:xfrm>
            <a:off x="4964113" y="3525838"/>
            <a:ext cx="5080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4" name="Rectangle 82"/>
          <p:cNvSpPr>
            <a:spLocks noChangeArrowheads="1"/>
          </p:cNvSpPr>
          <p:nvPr/>
        </p:nvSpPr>
        <p:spPr bwMode="auto">
          <a:xfrm>
            <a:off x="5314951" y="3881438"/>
            <a:ext cx="282575" cy="125412"/>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795" name="Freeform 83"/>
          <p:cNvSpPr>
            <a:spLocks/>
          </p:cNvSpPr>
          <p:nvPr/>
        </p:nvSpPr>
        <p:spPr bwMode="auto">
          <a:xfrm flipV="1">
            <a:off x="5314951" y="3881438"/>
            <a:ext cx="282575" cy="125412"/>
          </a:xfrm>
          <a:custGeom>
            <a:avLst/>
            <a:gdLst>
              <a:gd name="T0" fmla="*/ 362 w 362"/>
              <a:gd name="T1" fmla="*/ 0 h 286"/>
              <a:gd name="T2" fmla="*/ 362 w 362"/>
              <a:gd name="T3" fmla="*/ 286 h 286"/>
              <a:gd name="T4" fmla="*/ 0 w 362"/>
              <a:gd name="T5" fmla="*/ 286 h 286"/>
              <a:gd name="T6" fmla="*/ 0 w 362"/>
              <a:gd name="T7" fmla="*/ 0 h 286"/>
            </a:gdLst>
            <a:ahLst/>
            <a:cxnLst>
              <a:cxn ang="0">
                <a:pos x="T0" y="T1"/>
              </a:cxn>
              <a:cxn ang="0">
                <a:pos x="T2" y="T3"/>
              </a:cxn>
              <a:cxn ang="0">
                <a:pos x="T4" y="T5"/>
              </a:cxn>
              <a:cxn ang="0">
                <a:pos x="T6" y="T7"/>
              </a:cxn>
            </a:cxnLst>
            <a:rect l="0" t="0" r="r" b="b"/>
            <a:pathLst>
              <a:path w="362" h="286">
                <a:moveTo>
                  <a:pt x="362" y="0"/>
                </a:moveTo>
                <a:lnTo>
                  <a:pt x="362" y="286"/>
                </a:lnTo>
                <a:lnTo>
                  <a:pt x="0" y="28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796" name="Line 84"/>
          <p:cNvSpPr>
            <a:spLocks noChangeShapeType="1"/>
          </p:cNvSpPr>
          <p:nvPr/>
        </p:nvSpPr>
        <p:spPr bwMode="auto">
          <a:xfrm flipV="1">
            <a:off x="5456239" y="3765550"/>
            <a:ext cx="1587" cy="1158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7" name="Line 85"/>
          <p:cNvSpPr>
            <a:spLocks noChangeShapeType="1"/>
          </p:cNvSpPr>
          <p:nvPr/>
        </p:nvSpPr>
        <p:spPr bwMode="auto">
          <a:xfrm>
            <a:off x="5434013" y="3765550"/>
            <a:ext cx="492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8" name="Line 86"/>
          <p:cNvSpPr>
            <a:spLocks noChangeShapeType="1"/>
          </p:cNvSpPr>
          <p:nvPr/>
        </p:nvSpPr>
        <p:spPr bwMode="auto">
          <a:xfrm>
            <a:off x="4054476" y="4008438"/>
            <a:ext cx="187166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799" name="Rectangle 87"/>
          <p:cNvSpPr>
            <a:spLocks noChangeArrowheads="1"/>
          </p:cNvSpPr>
          <p:nvPr/>
        </p:nvSpPr>
        <p:spPr bwMode="auto">
          <a:xfrm>
            <a:off x="6967538" y="1620839"/>
            <a:ext cx="1873250" cy="985837"/>
          </a:xfrm>
          <a:prstGeom prst="rect">
            <a:avLst/>
          </a:prstGeom>
          <a:solidFill>
            <a:srgbClr val="F9FAC0"/>
          </a:solidFill>
          <a:ln w="1651">
            <a:solidFill>
              <a:srgbClr val="FFFFFF"/>
            </a:solidFill>
            <a:miter lim="800000"/>
            <a:headEnd/>
            <a:tailEnd/>
          </a:ln>
        </p:spPr>
        <p:txBody>
          <a:bodyPr/>
          <a:lstStyle/>
          <a:p>
            <a:endParaRPr lang="en-US"/>
          </a:p>
        </p:txBody>
      </p:sp>
      <p:sp>
        <p:nvSpPr>
          <p:cNvPr id="243800" name="Line 88"/>
          <p:cNvSpPr>
            <a:spLocks noChangeShapeType="1"/>
          </p:cNvSpPr>
          <p:nvPr/>
        </p:nvSpPr>
        <p:spPr bwMode="auto">
          <a:xfrm>
            <a:off x="6967538" y="2606675"/>
            <a:ext cx="18732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1" name="Line 89"/>
          <p:cNvSpPr>
            <a:spLocks noChangeShapeType="1"/>
          </p:cNvSpPr>
          <p:nvPr/>
        </p:nvSpPr>
        <p:spPr bwMode="auto">
          <a:xfrm flipV="1">
            <a:off x="6967539" y="260667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2" name="Line 90"/>
          <p:cNvSpPr>
            <a:spLocks noChangeShapeType="1"/>
          </p:cNvSpPr>
          <p:nvPr/>
        </p:nvSpPr>
        <p:spPr bwMode="auto">
          <a:xfrm flipV="1">
            <a:off x="7435850" y="260667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3" name="Line 91"/>
          <p:cNvSpPr>
            <a:spLocks noChangeShapeType="1"/>
          </p:cNvSpPr>
          <p:nvPr/>
        </p:nvSpPr>
        <p:spPr bwMode="auto">
          <a:xfrm flipV="1">
            <a:off x="7904164" y="260667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4" name="Line 92"/>
          <p:cNvSpPr>
            <a:spLocks noChangeShapeType="1"/>
          </p:cNvSpPr>
          <p:nvPr/>
        </p:nvSpPr>
        <p:spPr bwMode="auto">
          <a:xfrm flipV="1">
            <a:off x="8372475" y="2606675"/>
            <a:ext cx="1588"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5" name="Line 93"/>
          <p:cNvSpPr>
            <a:spLocks noChangeShapeType="1"/>
          </p:cNvSpPr>
          <p:nvPr/>
        </p:nvSpPr>
        <p:spPr bwMode="auto">
          <a:xfrm flipV="1">
            <a:off x="8840789" y="2606675"/>
            <a:ext cx="1587" cy="142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06" name="Rectangle 94"/>
          <p:cNvSpPr>
            <a:spLocks noChangeArrowheads="1"/>
          </p:cNvSpPr>
          <p:nvPr/>
        </p:nvSpPr>
        <p:spPr bwMode="auto">
          <a:xfrm>
            <a:off x="7115175" y="2649538"/>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807" name="Rectangle 95"/>
          <p:cNvSpPr>
            <a:spLocks noChangeArrowheads="1"/>
          </p:cNvSpPr>
          <p:nvPr/>
        </p:nvSpPr>
        <p:spPr bwMode="auto">
          <a:xfrm>
            <a:off x="7658101" y="2649538"/>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808" name="Rectangle 96"/>
          <p:cNvSpPr>
            <a:spLocks noChangeArrowheads="1"/>
          </p:cNvSpPr>
          <p:nvPr/>
        </p:nvSpPr>
        <p:spPr bwMode="auto">
          <a:xfrm>
            <a:off x="8231189" y="2649538"/>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809" name="Line 97"/>
          <p:cNvSpPr>
            <a:spLocks noChangeShapeType="1"/>
          </p:cNvSpPr>
          <p:nvPr/>
        </p:nvSpPr>
        <p:spPr bwMode="auto">
          <a:xfrm>
            <a:off x="6967538" y="1620838"/>
            <a:ext cx="1873250"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0" name="Rectangle 98"/>
          <p:cNvSpPr>
            <a:spLocks noChangeArrowheads="1"/>
          </p:cNvSpPr>
          <p:nvPr/>
        </p:nvSpPr>
        <p:spPr bwMode="auto">
          <a:xfrm rot="16200000" flipH="1">
            <a:off x="5862597" y="1787545"/>
            <a:ext cx="120340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a:solidFill>
                  <a:srgbClr val="000000"/>
                </a:solidFill>
              </a:rPr>
              <a:t>Testosterone</a:t>
            </a:r>
          </a:p>
          <a:p>
            <a:pPr eaLnBrk="1" hangingPunct="1"/>
            <a:r>
              <a:rPr lang="en-US" altLang="en-US">
                <a:solidFill>
                  <a:srgbClr val="000000"/>
                </a:solidFill>
              </a:rPr>
              <a:t>    (ng/mL)</a:t>
            </a:r>
            <a:endParaRPr lang="en-US" altLang="en-US"/>
          </a:p>
        </p:txBody>
      </p:sp>
      <p:sp>
        <p:nvSpPr>
          <p:cNvPr id="243811" name="Line 99"/>
          <p:cNvSpPr>
            <a:spLocks noChangeShapeType="1"/>
          </p:cNvSpPr>
          <p:nvPr/>
        </p:nvSpPr>
        <p:spPr bwMode="auto">
          <a:xfrm flipV="1">
            <a:off x="6967539" y="1620839"/>
            <a:ext cx="1587" cy="985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2" name="Line 100"/>
          <p:cNvSpPr>
            <a:spLocks noChangeShapeType="1"/>
          </p:cNvSpPr>
          <p:nvPr/>
        </p:nvSpPr>
        <p:spPr bwMode="auto">
          <a:xfrm>
            <a:off x="6943726" y="2606675"/>
            <a:ext cx="238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3" name="Line 101"/>
          <p:cNvSpPr>
            <a:spLocks noChangeShapeType="1"/>
          </p:cNvSpPr>
          <p:nvPr/>
        </p:nvSpPr>
        <p:spPr bwMode="auto">
          <a:xfrm>
            <a:off x="6943726" y="2474914"/>
            <a:ext cx="2381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4" name="Line 102"/>
          <p:cNvSpPr>
            <a:spLocks noChangeShapeType="1"/>
          </p:cNvSpPr>
          <p:nvPr/>
        </p:nvSpPr>
        <p:spPr bwMode="auto">
          <a:xfrm>
            <a:off x="6943726" y="2343150"/>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5" name="Line 103"/>
          <p:cNvSpPr>
            <a:spLocks noChangeShapeType="1"/>
          </p:cNvSpPr>
          <p:nvPr/>
        </p:nvSpPr>
        <p:spPr bwMode="auto">
          <a:xfrm>
            <a:off x="6943726" y="2211388"/>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6" name="Line 104"/>
          <p:cNvSpPr>
            <a:spLocks noChangeShapeType="1"/>
          </p:cNvSpPr>
          <p:nvPr/>
        </p:nvSpPr>
        <p:spPr bwMode="auto">
          <a:xfrm>
            <a:off x="6943726" y="2079625"/>
            <a:ext cx="238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7" name="Line 105"/>
          <p:cNvSpPr>
            <a:spLocks noChangeShapeType="1"/>
          </p:cNvSpPr>
          <p:nvPr/>
        </p:nvSpPr>
        <p:spPr bwMode="auto">
          <a:xfrm>
            <a:off x="6943726" y="1949450"/>
            <a:ext cx="238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8" name="Line 106"/>
          <p:cNvSpPr>
            <a:spLocks noChangeShapeType="1"/>
          </p:cNvSpPr>
          <p:nvPr/>
        </p:nvSpPr>
        <p:spPr bwMode="auto">
          <a:xfrm>
            <a:off x="6943726" y="1817689"/>
            <a:ext cx="23813"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19" name="Line 107"/>
          <p:cNvSpPr>
            <a:spLocks noChangeShapeType="1"/>
          </p:cNvSpPr>
          <p:nvPr/>
        </p:nvSpPr>
        <p:spPr bwMode="auto">
          <a:xfrm>
            <a:off x="6943726" y="1685925"/>
            <a:ext cx="23813"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20" name="Rectangle 108"/>
          <p:cNvSpPr>
            <a:spLocks noChangeArrowheads="1"/>
          </p:cNvSpPr>
          <p:nvPr/>
        </p:nvSpPr>
        <p:spPr bwMode="auto">
          <a:xfrm>
            <a:off x="6805613" y="256540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0</a:t>
            </a:r>
            <a:endParaRPr lang="en-US" altLang="en-US"/>
          </a:p>
        </p:txBody>
      </p:sp>
      <p:sp>
        <p:nvSpPr>
          <p:cNvPr id="243821" name="Rectangle 109"/>
          <p:cNvSpPr>
            <a:spLocks noChangeArrowheads="1"/>
          </p:cNvSpPr>
          <p:nvPr/>
        </p:nvSpPr>
        <p:spPr bwMode="auto">
          <a:xfrm>
            <a:off x="6805613" y="2433639"/>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2</a:t>
            </a:r>
            <a:endParaRPr lang="en-US" altLang="en-US"/>
          </a:p>
        </p:txBody>
      </p:sp>
      <p:sp>
        <p:nvSpPr>
          <p:cNvPr id="243822" name="Rectangle 110"/>
          <p:cNvSpPr>
            <a:spLocks noChangeArrowheads="1"/>
          </p:cNvSpPr>
          <p:nvPr/>
        </p:nvSpPr>
        <p:spPr bwMode="auto">
          <a:xfrm>
            <a:off x="6805613" y="2301876"/>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4</a:t>
            </a:r>
            <a:endParaRPr lang="en-US" altLang="en-US"/>
          </a:p>
        </p:txBody>
      </p:sp>
      <p:sp>
        <p:nvSpPr>
          <p:cNvPr id="243823" name="Rectangle 111"/>
          <p:cNvSpPr>
            <a:spLocks noChangeArrowheads="1"/>
          </p:cNvSpPr>
          <p:nvPr/>
        </p:nvSpPr>
        <p:spPr bwMode="auto">
          <a:xfrm>
            <a:off x="6805613" y="2170114"/>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6</a:t>
            </a:r>
            <a:endParaRPr lang="en-US" altLang="en-US"/>
          </a:p>
        </p:txBody>
      </p:sp>
      <p:sp>
        <p:nvSpPr>
          <p:cNvPr id="243824" name="Rectangle 112"/>
          <p:cNvSpPr>
            <a:spLocks noChangeArrowheads="1"/>
          </p:cNvSpPr>
          <p:nvPr/>
        </p:nvSpPr>
        <p:spPr bwMode="auto">
          <a:xfrm>
            <a:off x="6805613" y="2039939"/>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8</a:t>
            </a:r>
            <a:endParaRPr lang="en-US" altLang="en-US"/>
          </a:p>
        </p:txBody>
      </p:sp>
      <p:sp>
        <p:nvSpPr>
          <p:cNvPr id="243825" name="Rectangle 113"/>
          <p:cNvSpPr>
            <a:spLocks noChangeArrowheads="1"/>
          </p:cNvSpPr>
          <p:nvPr/>
        </p:nvSpPr>
        <p:spPr bwMode="auto">
          <a:xfrm>
            <a:off x="6734175" y="1908176"/>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10</a:t>
            </a:r>
            <a:endParaRPr lang="en-US" altLang="en-US"/>
          </a:p>
        </p:txBody>
      </p:sp>
      <p:sp>
        <p:nvSpPr>
          <p:cNvPr id="243826" name="Rectangle 114"/>
          <p:cNvSpPr>
            <a:spLocks noChangeArrowheads="1"/>
          </p:cNvSpPr>
          <p:nvPr/>
        </p:nvSpPr>
        <p:spPr bwMode="auto">
          <a:xfrm>
            <a:off x="6734175" y="177641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12</a:t>
            </a:r>
            <a:endParaRPr lang="en-US" altLang="en-US"/>
          </a:p>
        </p:txBody>
      </p:sp>
      <p:sp>
        <p:nvSpPr>
          <p:cNvPr id="243827" name="Rectangle 115"/>
          <p:cNvSpPr>
            <a:spLocks noChangeArrowheads="1"/>
          </p:cNvSpPr>
          <p:nvPr/>
        </p:nvSpPr>
        <p:spPr bwMode="auto">
          <a:xfrm>
            <a:off x="6734175" y="1644651"/>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14</a:t>
            </a:r>
            <a:endParaRPr lang="en-US" altLang="en-US"/>
          </a:p>
        </p:txBody>
      </p:sp>
      <p:sp>
        <p:nvSpPr>
          <p:cNvPr id="243828" name="Line 116"/>
          <p:cNvSpPr>
            <a:spLocks noChangeShapeType="1"/>
          </p:cNvSpPr>
          <p:nvPr/>
        </p:nvSpPr>
        <p:spPr bwMode="auto">
          <a:xfrm flipV="1">
            <a:off x="8840789" y="1620839"/>
            <a:ext cx="1587" cy="9858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29" name="Rectangle 117"/>
          <p:cNvSpPr>
            <a:spLocks noChangeArrowheads="1"/>
          </p:cNvSpPr>
          <p:nvPr/>
        </p:nvSpPr>
        <p:spPr bwMode="auto">
          <a:xfrm>
            <a:off x="7296150" y="2066926"/>
            <a:ext cx="279400" cy="5381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30" name="Freeform 118"/>
          <p:cNvSpPr>
            <a:spLocks/>
          </p:cNvSpPr>
          <p:nvPr/>
        </p:nvSpPr>
        <p:spPr bwMode="auto">
          <a:xfrm flipV="1">
            <a:off x="7296150" y="2066926"/>
            <a:ext cx="279400" cy="538163"/>
          </a:xfrm>
          <a:custGeom>
            <a:avLst/>
            <a:gdLst>
              <a:gd name="T0" fmla="*/ 362 w 362"/>
              <a:gd name="T1" fmla="*/ 0 h 1230"/>
              <a:gd name="T2" fmla="*/ 362 w 362"/>
              <a:gd name="T3" fmla="*/ 1230 h 1230"/>
              <a:gd name="T4" fmla="*/ 0 w 362"/>
              <a:gd name="T5" fmla="*/ 1230 h 1230"/>
              <a:gd name="T6" fmla="*/ 0 w 362"/>
              <a:gd name="T7" fmla="*/ 0 h 1230"/>
            </a:gdLst>
            <a:ahLst/>
            <a:cxnLst>
              <a:cxn ang="0">
                <a:pos x="T0" y="T1"/>
              </a:cxn>
              <a:cxn ang="0">
                <a:pos x="T2" y="T3"/>
              </a:cxn>
              <a:cxn ang="0">
                <a:pos x="T4" y="T5"/>
              </a:cxn>
              <a:cxn ang="0">
                <a:pos x="T6" y="T7"/>
              </a:cxn>
            </a:cxnLst>
            <a:rect l="0" t="0" r="r" b="b"/>
            <a:pathLst>
              <a:path w="362" h="1230">
                <a:moveTo>
                  <a:pt x="362" y="0"/>
                </a:moveTo>
                <a:lnTo>
                  <a:pt x="362" y="1230"/>
                </a:lnTo>
                <a:lnTo>
                  <a:pt x="0" y="1230"/>
                </a:lnTo>
                <a:lnTo>
                  <a:pt x="0" y="0"/>
                </a:lnTo>
              </a:path>
            </a:pathLst>
          </a:custGeom>
          <a:solidFill>
            <a:schemeClr val="bg1"/>
          </a:solidFill>
          <a:ln w="3175">
            <a:solidFill>
              <a:srgbClr val="000000"/>
            </a:solidFill>
            <a:prstDash val="solid"/>
            <a:round/>
            <a:headEnd/>
            <a:tailEnd/>
          </a:ln>
        </p:spPr>
        <p:txBody>
          <a:bodyPr/>
          <a:lstStyle/>
          <a:p>
            <a:endParaRPr lang="en-US"/>
          </a:p>
        </p:txBody>
      </p:sp>
      <p:sp>
        <p:nvSpPr>
          <p:cNvPr id="243831" name="Line 119"/>
          <p:cNvSpPr>
            <a:spLocks noChangeShapeType="1"/>
          </p:cNvSpPr>
          <p:nvPr/>
        </p:nvSpPr>
        <p:spPr bwMode="auto">
          <a:xfrm flipV="1">
            <a:off x="7435850" y="1860551"/>
            <a:ext cx="1588" cy="2063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32" name="Line 120"/>
          <p:cNvSpPr>
            <a:spLocks noChangeShapeType="1"/>
          </p:cNvSpPr>
          <p:nvPr/>
        </p:nvSpPr>
        <p:spPr bwMode="auto">
          <a:xfrm>
            <a:off x="7410450" y="1860550"/>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33" name="Rectangle 121"/>
          <p:cNvSpPr>
            <a:spLocks noChangeArrowheads="1"/>
          </p:cNvSpPr>
          <p:nvPr/>
        </p:nvSpPr>
        <p:spPr bwMode="auto">
          <a:xfrm>
            <a:off x="7764463" y="2066926"/>
            <a:ext cx="279400" cy="538163"/>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34" name="Freeform 122"/>
          <p:cNvSpPr>
            <a:spLocks/>
          </p:cNvSpPr>
          <p:nvPr/>
        </p:nvSpPr>
        <p:spPr bwMode="auto">
          <a:xfrm flipV="1">
            <a:off x="7764463" y="2066926"/>
            <a:ext cx="279400" cy="538163"/>
          </a:xfrm>
          <a:custGeom>
            <a:avLst/>
            <a:gdLst>
              <a:gd name="T0" fmla="*/ 361 w 361"/>
              <a:gd name="T1" fmla="*/ 0 h 1229"/>
              <a:gd name="T2" fmla="*/ 361 w 361"/>
              <a:gd name="T3" fmla="*/ 1229 h 1229"/>
              <a:gd name="T4" fmla="*/ 0 w 361"/>
              <a:gd name="T5" fmla="*/ 1229 h 1229"/>
              <a:gd name="T6" fmla="*/ 0 w 361"/>
              <a:gd name="T7" fmla="*/ 0 h 1229"/>
            </a:gdLst>
            <a:ahLst/>
            <a:cxnLst>
              <a:cxn ang="0">
                <a:pos x="T0" y="T1"/>
              </a:cxn>
              <a:cxn ang="0">
                <a:pos x="T2" y="T3"/>
              </a:cxn>
              <a:cxn ang="0">
                <a:pos x="T4" y="T5"/>
              </a:cxn>
              <a:cxn ang="0">
                <a:pos x="T6" y="T7"/>
              </a:cxn>
            </a:cxnLst>
            <a:rect l="0" t="0" r="r" b="b"/>
            <a:pathLst>
              <a:path w="361" h="1229">
                <a:moveTo>
                  <a:pt x="361" y="0"/>
                </a:moveTo>
                <a:lnTo>
                  <a:pt x="361" y="1229"/>
                </a:lnTo>
                <a:lnTo>
                  <a:pt x="0" y="1229"/>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835" name="Line 123"/>
          <p:cNvSpPr>
            <a:spLocks noChangeShapeType="1"/>
          </p:cNvSpPr>
          <p:nvPr/>
        </p:nvSpPr>
        <p:spPr bwMode="auto">
          <a:xfrm flipV="1">
            <a:off x="7902575" y="1844675"/>
            <a:ext cx="1588" cy="22225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36" name="Line 124"/>
          <p:cNvSpPr>
            <a:spLocks noChangeShapeType="1"/>
          </p:cNvSpPr>
          <p:nvPr/>
        </p:nvSpPr>
        <p:spPr bwMode="auto">
          <a:xfrm>
            <a:off x="7880351" y="1844675"/>
            <a:ext cx="492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37" name="Rectangle 125"/>
          <p:cNvSpPr>
            <a:spLocks noChangeArrowheads="1"/>
          </p:cNvSpPr>
          <p:nvPr/>
        </p:nvSpPr>
        <p:spPr bwMode="auto">
          <a:xfrm>
            <a:off x="8231189" y="2085976"/>
            <a:ext cx="280987" cy="51911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38" name="Freeform 126"/>
          <p:cNvSpPr>
            <a:spLocks/>
          </p:cNvSpPr>
          <p:nvPr/>
        </p:nvSpPr>
        <p:spPr bwMode="auto">
          <a:xfrm flipV="1">
            <a:off x="8231189" y="2085976"/>
            <a:ext cx="280987" cy="519113"/>
          </a:xfrm>
          <a:custGeom>
            <a:avLst/>
            <a:gdLst>
              <a:gd name="T0" fmla="*/ 362 w 362"/>
              <a:gd name="T1" fmla="*/ 0 h 1185"/>
              <a:gd name="T2" fmla="*/ 362 w 362"/>
              <a:gd name="T3" fmla="*/ 1185 h 1185"/>
              <a:gd name="T4" fmla="*/ 0 w 362"/>
              <a:gd name="T5" fmla="*/ 1185 h 1185"/>
              <a:gd name="T6" fmla="*/ 0 w 362"/>
              <a:gd name="T7" fmla="*/ 0 h 1185"/>
            </a:gdLst>
            <a:ahLst/>
            <a:cxnLst>
              <a:cxn ang="0">
                <a:pos x="T0" y="T1"/>
              </a:cxn>
              <a:cxn ang="0">
                <a:pos x="T2" y="T3"/>
              </a:cxn>
              <a:cxn ang="0">
                <a:pos x="T4" y="T5"/>
              </a:cxn>
              <a:cxn ang="0">
                <a:pos x="T6" y="T7"/>
              </a:cxn>
            </a:cxnLst>
            <a:rect l="0" t="0" r="r" b="b"/>
            <a:pathLst>
              <a:path w="362" h="1185">
                <a:moveTo>
                  <a:pt x="362" y="0"/>
                </a:moveTo>
                <a:lnTo>
                  <a:pt x="362" y="1185"/>
                </a:lnTo>
                <a:lnTo>
                  <a:pt x="0" y="1185"/>
                </a:lnTo>
                <a:lnTo>
                  <a:pt x="0" y="0"/>
                </a:lnTo>
              </a:path>
            </a:pathLst>
          </a:custGeom>
          <a:solidFill>
            <a:srgbClr val="808000"/>
          </a:solidFill>
          <a:ln w="3175">
            <a:solidFill>
              <a:srgbClr val="000000"/>
            </a:solidFill>
            <a:prstDash val="solid"/>
            <a:round/>
            <a:headEnd/>
            <a:tailEnd/>
          </a:ln>
        </p:spPr>
        <p:txBody>
          <a:bodyPr/>
          <a:lstStyle/>
          <a:p>
            <a:endParaRPr lang="en-US"/>
          </a:p>
        </p:txBody>
      </p:sp>
      <p:sp>
        <p:nvSpPr>
          <p:cNvPr id="243839" name="Line 127"/>
          <p:cNvSpPr>
            <a:spLocks noChangeShapeType="1"/>
          </p:cNvSpPr>
          <p:nvPr/>
        </p:nvSpPr>
        <p:spPr bwMode="auto">
          <a:xfrm flipV="1">
            <a:off x="8372475" y="1941513"/>
            <a:ext cx="1588" cy="1444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0" name="Line 128"/>
          <p:cNvSpPr>
            <a:spLocks noChangeShapeType="1"/>
          </p:cNvSpPr>
          <p:nvPr/>
        </p:nvSpPr>
        <p:spPr bwMode="auto">
          <a:xfrm>
            <a:off x="8347075" y="1941514"/>
            <a:ext cx="508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1" name="Line 129"/>
          <p:cNvSpPr>
            <a:spLocks noChangeShapeType="1"/>
          </p:cNvSpPr>
          <p:nvPr/>
        </p:nvSpPr>
        <p:spPr bwMode="auto">
          <a:xfrm>
            <a:off x="6967538" y="2606675"/>
            <a:ext cx="18732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2" name="Rectangle 130"/>
          <p:cNvSpPr>
            <a:spLocks noChangeArrowheads="1"/>
          </p:cNvSpPr>
          <p:nvPr/>
        </p:nvSpPr>
        <p:spPr bwMode="auto">
          <a:xfrm>
            <a:off x="6884989" y="4624389"/>
            <a:ext cx="1874837" cy="987425"/>
          </a:xfrm>
          <a:prstGeom prst="rect">
            <a:avLst/>
          </a:prstGeom>
          <a:solidFill>
            <a:srgbClr val="F9FAC0"/>
          </a:solidFill>
          <a:ln w="1651">
            <a:solidFill>
              <a:srgbClr val="FFFFFF"/>
            </a:solidFill>
            <a:miter lim="800000"/>
            <a:headEnd/>
            <a:tailEnd/>
          </a:ln>
        </p:spPr>
        <p:txBody>
          <a:bodyPr/>
          <a:lstStyle/>
          <a:p>
            <a:endParaRPr lang="en-US"/>
          </a:p>
        </p:txBody>
      </p:sp>
      <p:sp>
        <p:nvSpPr>
          <p:cNvPr id="243843" name="Rectangle 131"/>
          <p:cNvSpPr>
            <a:spLocks noChangeArrowheads="1"/>
          </p:cNvSpPr>
          <p:nvPr/>
        </p:nvSpPr>
        <p:spPr bwMode="auto">
          <a:xfrm>
            <a:off x="7348539" y="5815014"/>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rPr>
              <a:t>Treatment</a:t>
            </a:r>
            <a:endParaRPr lang="en-US" altLang="en-US" sz="1600"/>
          </a:p>
        </p:txBody>
      </p:sp>
      <p:sp>
        <p:nvSpPr>
          <p:cNvPr id="243844" name="Line 132"/>
          <p:cNvSpPr>
            <a:spLocks noChangeShapeType="1"/>
          </p:cNvSpPr>
          <p:nvPr/>
        </p:nvSpPr>
        <p:spPr bwMode="auto">
          <a:xfrm>
            <a:off x="6884989" y="5611814"/>
            <a:ext cx="18748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5" name="Line 133"/>
          <p:cNvSpPr>
            <a:spLocks noChangeShapeType="1"/>
          </p:cNvSpPr>
          <p:nvPr/>
        </p:nvSpPr>
        <p:spPr bwMode="auto">
          <a:xfrm flipV="1">
            <a:off x="6884989" y="5611814"/>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6" name="Line 134"/>
          <p:cNvSpPr>
            <a:spLocks noChangeShapeType="1"/>
          </p:cNvSpPr>
          <p:nvPr/>
        </p:nvSpPr>
        <p:spPr bwMode="auto">
          <a:xfrm flipV="1">
            <a:off x="7354889" y="5611814"/>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7" name="Line 135"/>
          <p:cNvSpPr>
            <a:spLocks noChangeShapeType="1"/>
          </p:cNvSpPr>
          <p:nvPr/>
        </p:nvSpPr>
        <p:spPr bwMode="auto">
          <a:xfrm flipV="1">
            <a:off x="7823200" y="5611814"/>
            <a:ext cx="15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8" name="Line 136"/>
          <p:cNvSpPr>
            <a:spLocks noChangeShapeType="1"/>
          </p:cNvSpPr>
          <p:nvPr/>
        </p:nvSpPr>
        <p:spPr bwMode="auto">
          <a:xfrm flipV="1">
            <a:off x="8291514" y="5611814"/>
            <a:ext cx="1587"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49" name="Line 137"/>
          <p:cNvSpPr>
            <a:spLocks noChangeShapeType="1"/>
          </p:cNvSpPr>
          <p:nvPr/>
        </p:nvSpPr>
        <p:spPr bwMode="auto">
          <a:xfrm flipV="1">
            <a:off x="8759825" y="5611814"/>
            <a:ext cx="1588" cy="142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0" name="Rectangle 138"/>
          <p:cNvSpPr>
            <a:spLocks noChangeArrowheads="1"/>
          </p:cNvSpPr>
          <p:nvPr/>
        </p:nvSpPr>
        <p:spPr bwMode="auto">
          <a:xfrm>
            <a:off x="7021513" y="5653088"/>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851" name="Rectangle 139"/>
          <p:cNvSpPr>
            <a:spLocks noChangeArrowheads="1"/>
          </p:cNvSpPr>
          <p:nvPr/>
        </p:nvSpPr>
        <p:spPr bwMode="auto">
          <a:xfrm>
            <a:off x="7575551" y="5653088"/>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852" name="Rectangle 140"/>
          <p:cNvSpPr>
            <a:spLocks noChangeArrowheads="1"/>
          </p:cNvSpPr>
          <p:nvPr/>
        </p:nvSpPr>
        <p:spPr bwMode="auto">
          <a:xfrm>
            <a:off x="8124826" y="5653088"/>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853" name="Line 141"/>
          <p:cNvSpPr>
            <a:spLocks noChangeShapeType="1"/>
          </p:cNvSpPr>
          <p:nvPr/>
        </p:nvSpPr>
        <p:spPr bwMode="auto">
          <a:xfrm>
            <a:off x="6884989" y="4624389"/>
            <a:ext cx="18748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4" name="Rectangle 142"/>
          <p:cNvSpPr>
            <a:spLocks noChangeArrowheads="1"/>
          </p:cNvSpPr>
          <p:nvPr/>
        </p:nvSpPr>
        <p:spPr bwMode="auto">
          <a:xfrm rot="16200000" flipH="1">
            <a:off x="6311198" y="4870858"/>
            <a:ext cx="309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a:solidFill>
                  <a:srgbClr val="000000"/>
                </a:solidFill>
              </a:rPr>
              <a:t>GSI</a:t>
            </a:r>
            <a:endParaRPr lang="en-US" altLang="en-US"/>
          </a:p>
        </p:txBody>
      </p:sp>
      <p:sp>
        <p:nvSpPr>
          <p:cNvPr id="243855" name="Line 143"/>
          <p:cNvSpPr>
            <a:spLocks noChangeShapeType="1"/>
          </p:cNvSpPr>
          <p:nvPr/>
        </p:nvSpPr>
        <p:spPr bwMode="auto">
          <a:xfrm flipV="1">
            <a:off x="6884989" y="4624389"/>
            <a:ext cx="1587" cy="987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6" name="Line 144"/>
          <p:cNvSpPr>
            <a:spLocks noChangeShapeType="1"/>
          </p:cNvSpPr>
          <p:nvPr/>
        </p:nvSpPr>
        <p:spPr bwMode="auto">
          <a:xfrm>
            <a:off x="6862764" y="5611814"/>
            <a:ext cx="222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7" name="Line 145"/>
          <p:cNvSpPr>
            <a:spLocks noChangeShapeType="1"/>
          </p:cNvSpPr>
          <p:nvPr/>
        </p:nvSpPr>
        <p:spPr bwMode="auto">
          <a:xfrm>
            <a:off x="6862764" y="5364164"/>
            <a:ext cx="222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8" name="Line 146"/>
          <p:cNvSpPr>
            <a:spLocks noChangeShapeType="1"/>
          </p:cNvSpPr>
          <p:nvPr/>
        </p:nvSpPr>
        <p:spPr bwMode="auto">
          <a:xfrm>
            <a:off x="6862764" y="5118100"/>
            <a:ext cx="222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59" name="Line 147"/>
          <p:cNvSpPr>
            <a:spLocks noChangeShapeType="1"/>
          </p:cNvSpPr>
          <p:nvPr/>
        </p:nvSpPr>
        <p:spPr bwMode="auto">
          <a:xfrm>
            <a:off x="6862764" y="4870450"/>
            <a:ext cx="22225"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60" name="Line 148"/>
          <p:cNvSpPr>
            <a:spLocks noChangeShapeType="1"/>
          </p:cNvSpPr>
          <p:nvPr/>
        </p:nvSpPr>
        <p:spPr bwMode="auto">
          <a:xfrm>
            <a:off x="6862764" y="4624389"/>
            <a:ext cx="222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61" name="Rectangle 149"/>
          <p:cNvSpPr>
            <a:spLocks noChangeArrowheads="1"/>
          </p:cNvSpPr>
          <p:nvPr/>
        </p:nvSpPr>
        <p:spPr bwMode="auto">
          <a:xfrm>
            <a:off x="6724650" y="5568951"/>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0</a:t>
            </a:r>
            <a:endParaRPr lang="en-US" altLang="en-US"/>
          </a:p>
        </p:txBody>
      </p:sp>
      <p:sp>
        <p:nvSpPr>
          <p:cNvPr id="243862" name="Rectangle 150"/>
          <p:cNvSpPr>
            <a:spLocks noChangeArrowheads="1"/>
          </p:cNvSpPr>
          <p:nvPr/>
        </p:nvSpPr>
        <p:spPr bwMode="auto">
          <a:xfrm>
            <a:off x="6724650" y="5322889"/>
            <a:ext cx="5770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5</a:t>
            </a:r>
            <a:endParaRPr lang="en-US" altLang="en-US"/>
          </a:p>
        </p:txBody>
      </p:sp>
      <p:sp>
        <p:nvSpPr>
          <p:cNvPr id="243863" name="Rectangle 151"/>
          <p:cNvSpPr>
            <a:spLocks noChangeArrowheads="1"/>
          </p:cNvSpPr>
          <p:nvPr/>
        </p:nvSpPr>
        <p:spPr bwMode="auto">
          <a:xfrm>
            <a:off x="6651625" y="5075239"/>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10</a:t>
            </a:r>
            <a:endParaRPr lang="en-US" altLang="en-US"/>
          </a:p>
        </p:txBody>
      </p:sp>
      <p:sp>
        <p:nvSpPr>
          <p:cNvPr id="243864" name="Rectangle 152"/>
          <p:cNvSpPr>
            <a:spLocks noChangeArrowheads="1"/>
          </p:cNvSpPr>
          <p:nvPr/>
        </p:nvSpPr>
        <p:spPr bwMode="auto">
          <a:xfrm>
            <a:off x="6651625" y="4829176"/>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15</a:t>
            </a:r>
            <a:endParaRPr lang="en-US" altLang="en-US"/>
          </a:p>
        </p:txBody>
      </p:sp>
      <p:sp>
        <p:nvSpPr>
          <p:cNvPr id="243865" name="Rectangle 153"/>
          <p:cNvSpPr>
            <a:spLocks noChangeArrowheads="1"/>
          </p:cNvSpPr>
          <p:nvPr/>
        </p:nvSpPr>
        <p:spPr bwMode="auto">
          <a:xfrm>
            <a:off x="6651625" y="4583114"/>
            <a:ext cx="1154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900">
                <a:solidFill>
                  <a:srgbClr val="000000"/>
                </a:solidFill>
              </a:rPr>
              <a:t>20</a:t>
            </a:r>
            <a:endParaRPr lang="en-US" altLang="en-US"/>
          </a:p>
        </p:txBody>
      </p:sp>
      <p:sp>
        <p:nvSpPr>
          <p:cNvPr id="243866" name="Line 154"/>
          <p:cNvSpPr>
            <a:spLocks noChangeShapeType="1"/>
          </p:cNvSpPr>
          <p:nvPr/>
        </p:nvSpPr>
        <p:spPr bwMode="auto">
          <a:xfrm flipV="1">
            <a:off x="8759825" y="4624389"/>
            <a:ext cx="1588" cy="98742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67" name="Rectangle 155"/>
          <p:cNvSpPr>
            <a:spLocks noChangeArrowheads="1"/>
          </p:cNvSpPr>
          <p:nvPr/>
        </p:nvSpPr>
        <p:spPr bwMode="auto">
          <a:xfrm>
            <a:off x="7213600" y="4845051"/>
            <a:ext cx="280988" cy="765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68" name="Freeform 156"/>
          <p:cNvSpPr>
            <a:spLocks/>
          </p:cNvSpPr>
          <p:nvPr/>
        </p:nvSpPr>
        <p:spPr bwMode="auto">
          <a:xfrm flipV="1">
            <a:off x="7213600" y="4845051"/>
            <a:ext cx="280988" cy="765175"/>
          </a:xfrm>
          <a:custGeom>
            <a:avLst/>
            <a:gdLst>
              <a:gd name="T0" fmla="*/ 362 w 362"/>
              <a:gd name="T1" fmla="*/ 0 h 1743"/>
              <a:gd name="T2" fmla="*/ 362 w 362"/>
              <a:gd name="T3" fmla="*/ 1743 h 1743"/>
              <a:gd name="T4" fmla="*/ 0 w 362"/>
              <a:gd name="T5" fmla="*/ 1743 h 1743"/>
              <a:gd name="T6" fmla="*/ 0 w 362"/>
              <a:gd name="T7" fmla="*/ 0 h 1743"/>
            </a:gdLst>
            <a:ahLst/>
            <a:cxnLst>
              <a:cxn ang="0">
                <a:pos x="T0" y="T1"/>
              </a:cxn>
              <a:cxn ang="0">
                <a:pos x="T2" y="T3"/>
              </a:cxn>
              <a:cxn ang="0">
                <a:pos x="T4" y="T5"/>
              </a:cxn>
              <a:cxn ang="0">
                <a:pos x="T6" y="T7"/>
              </a:cxn>
            </a:cxnLst>
            <a:rect l="0" t="0" r="r" b="b"/>
            <a:pathLst>
              <a:path w="362" h="1743">
                <a:moveTo>
                  <a:pt x="362" y="0"/>
                </a:moveTo>
                <a:lnTo>
                  <a:pt x="362" y="1743"/>
                </a:lnTo>
                <a:lnTo>
                  <a:pt x="0" y="1743"/>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869" name="Line 157"/>
          <p:cNvSpPr>
            <a:spLocks noChangeShapeType="1"/>
          </p:cNvSpPr>
          <p:nvPr/>
        </p:nvSpPr>
        <p:spPr bwMode="auto">
          <a:xfrm flipV="1">
            <a:off x="7354889" y="4710114"/>
            <a:ext cx="1587" cy="13493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0" name="Line 158"/>
          <p:cNvSpPr>
            <a:spLocks noChangeShapeType="1"/>
          </p:cNvSpPr>
          <p:nvPr/>
        </p:nvSpPr>
        <p:spPr bwMode="auto">
          <a:xfrm>
            <a:off x="7329488" y="4710114"/>
            <a:ext cx="50800"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1" name="Rectangle 159"/>
          <p:cNvSpPr>
            <a:spLocks noChangeArrowheads="1"/>
          </p:cNvSpPr>
          <p:nvPr/>
        </p:nvSpPr>
        <p:spPr bwMode="auto">
          <a:xfrm>
            <a:off x="7681914" y="5138739"/>
            <a:ext cx="280987" cy="471487"/>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72" name="Freeform 160"/>
          <p:cNvSpPr>
            <a:spLocks/>
          </p:cNvSpPr>
          <p:nvPr/>
        </p:nvSpPr>
        <p:spPr bwMode="auto">
          <a:xfrm flipV="1">
            <a:off x="7681914" y="5138739"/>
            <a:ext cx="280987" cy="471487"/>
          </a:xfrm>
          <a:custGeom>
            <a:avLst/>
            <a:gdLst>
              <a:gd name="T0" fmla="*/ 361 w 361"/>
              <a:gd name="T1" fmla="*/ 0 h 1076"/>
              <a:gd name="T2" fmla="*/ 361 w 361"/>
              <a:gd name="T3" fmla="*/ 1076 h 1076"/>
              <a:gd name="T4" fmla="*/ 0 w 361"/>
              <a:gd name="T5" fmla="*/ 1076 h 1076"/>
              <a:gd name="T6" fmla="*/ 0 w 361"/>
              <a:gd name="T7" fmla="*/ 0 h 1076"/>
            </a:gdLst>
            <a:ahLst/>
            <a:cxnLst>
              <a:cxn ang="0">
                <a:pos x="T0" y="T1"/>
              </a:cxn>
              <a:cxn ang="0">
                <a:pos x="T2" y="T3"/>
              </a:cxn>
              <a:cxn ang="0">
                <a:pos x="T4" y="T5"/>
              </a:cxn>
              <a:cxn ang="0">
                <a:pos x="T6" y="T7"/>
              </a:cxn>
            </a:cxnLst>
            <a:rect l="0" t="0" r="r" b="b"/>
            <a:pathLst>
              <a:path w="361" h="1076">
                <a:moveTo>
                  <a:pt x="361" y="0"/>
                </a:moveTo>
                <a:lnTo>
                  <a:pt x="361" y="1076"/>
                </a:lnTo>
                <a:lnTo>
                  <a:pt x="0" y="107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873" name="Line 161"/>
          <p:cNvSpPr>
            <a:spLocks noChangeShapeType="1"/>
          </p:cNvSpPr>
          <p:nvPr/>
        </p:nvSpPr>
        <p:spPr bwMode="auto">
          <a:xfrm flipV="1">
            <a:off x="7821614" y="4876800"/>
            <a:ext cx="1587" cy="26193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4" name="Line 162"/>
          <p:cNvSpPr>
            <a:spLocks noChangeShapeType="1"/>
          </p:cNvSpPr>
          <p:nvPr/>
        </p:nvSpPr>
        <p:spPr bwMode="auto">
          <a:xfrm>
            <a:off x="7797800" y="4876800"/>
            <a:ext cx="508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5" name="Rectangle 163"/>
          <p:cNvSpPr>
            <a:spLocks noChangeArrowheads="1"/>
          </p:cNvSpPr>
          <p:nvPr/>
        </p:nvSpPr>
        <p:spPr bwMode="auto">
          <a:xfrm>
            <a:off x="8150225" y="5297489"/>
            <a:ext cx="280988" cy="312737"/>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3876" name="Freeform 164"/>
          <p:cNvSpPr>
            <a:spLocks/>
          </p:cNvSpPr>
          <p:nvPr/>
        </p:nvSpPr>
        <p:spPr bwMode="auto">
          <a:xfrm flipV="1">
            <a:off x="8150225" y="5297489"/>
            <a:ext cx="280988" cy="312737"/>
          </a:xfrm>
          <a:custGeom>
            <a:avLst/>
            <a:gdLst>
              <a:gd name="T0" fmla="*/ 362 w 362"/>
              <a:gd name="T1" fmla="*/ 0 h 716"/>
              <a:gd name="T2" fmla="*/ 362 w 362"/>
              <a:gd name="T3" fmla="*/ 716 h 716"/>
              <a:gd name="T4" fmla="*/ 0 w 362"/>
              <a:gd name="T5" fmla="*/ 716 h 716"/>
              <a:gd name="T6" fmla="*/ 0 w 362"/>
              <a:gd name="T7" fmla="*/ 0 h 716"/>
            </a:gdLst>
            <a:ahLst/>
            <a:cxnLst>
              <a:cxn ang="0">
                <a:pos x="T0" y="T1"/>
              </a:cxn>
              <a:cxn ang="0">
                <a:pos x="T2" y="T3"/>
              </a:cxn>
              <a:cxn ang="0">
                <a:pos x="T4" y="T5"/>
              </a:cxn>
              <a:cxn ang="0">
                <a:pos x="T6" y="T7"/>
              </a:cxn>
            </a:cxnLst>
            <a:rect l="0" t="0" r="r" b="b"/>
            <a:pathLst>
              <a:path w="362" h="716">
                <a:moveTo>
                  <a:pt x="362" y="0"/>
                </a:moveTo>
                <a:lnTo>
                  <a:pt x="362" y="716"/>
                </a:lnTo>
                <a:lnTo>
                  <a:pt x="0" y="716"/>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3877" name="Line 165"/>
          <p:cNvSpPr>
            <a:spLocks noChangeShapeType="1"/>
          </p:cNvSpPr>
          <p:nvPr/>
        </p:nvSpPr>
        <p:spPr bwMode="auto">
          <a:xfrm flipV="1">
            <a:off x="8291514" y="5065714"/>
            <a:ext cx="1587" cy="2317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8" name="Line 166"/>
          <p:cNvSpPr>
            <a:spLocks noChangeShapeType="1"/>
          </p:cNvSpPr>
          <p:nvPr/>
        </p:nvSpPr>
        <p:spPr bwMode="auto">
          <a:xfrm>
            <a:off x="8266113" y="5065713"/>
            <a:ext cx="49212" cy="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79" name="Line 167"/>
          <p:cNvSpPr>
            <a:spLocks noChangeShapeType="1"/>
          </p:cNvSpPr>
          <p:nvPr/>
        </p:nvSpPr>
        <p:spPr bwMode="auto">
          <a:xfrm>
            <a:off x="6884989" y="5611814"/>
            <a:ext cx="1874837"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0" name="Line 168"/>
          <p:cNvSpPr>
            <a:spLocks noChangeShapeType="1"/>
          </p:cNvSpPr>
          <p:nvPr/>
        </p:nvSpPr>
        <p:spPr bwMode="auto">
          <a:xfrm>
            <a:off x="6899276" y="4037014"/>
            <a:ext cx="18589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1" name="Line 169"/>
          <p:cNvSpPr>
            <a:spLocks noChangeShapeType="1"/>
          </p:cNvSpPr>
          <p:nvPr/>
        </p:nvSpPr>
        <p:spPr bwMode="auto">
          <a:xfrm flipV="1">
            <a:off x="6899275" y="3030539"/>
            <a:ext cx="0" cy="10064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2" name="Line 170"/>
          <p:cNvSpPr>
            <a:spLocks noChangeShapeType="1"/>
          </p:cNvSpPr>
          <p:nvPr/>
        </p:nvSpPr>
        <p:spPr bwMode="auto">
          <a:xfrm>
            <a:off x="6899276" y="4037014"/>
            <a:ext cx="365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3" name="Line 171"/>
          <p:cNvSpPr>
            <a:spLocks noChangeShapeType="1"/>
          </p:cNvSpPr>
          <p:nvPr/>
        </p:nvSpPr>
        <p:spPr bwMode="auto">
          <a:xfrm>
            <a:off x="6899276" y="3830639"/>
            <a:ext cx="365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4" name="Line 172"/>
          <p:cNvSpPr>
            <a:spLocks noChangeShapeType="1"/>
          </p:cNvSpPr>
          <p:nvPr/>
        </p:nvSpPr>
        <p:spPr bwMode="auto">
          <a:xfrm>
            <a:off x="6899276" y="3630614"/>
            <a:ext cx="365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5" name="Line 173"/>
          <p:cNvSpPr>
            <a:spLocks noChangeShapeType="1"/>
          </p:cNvSpPr>
          <p:nvPr/>
        </p:nvSpPr>
        <p:spPr bwMode="auto">
          <a:xfrm>
            <a:off x="6899276" y="3430588"/>
            <a:ext cx="365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6" name="Line 174"/>
          <p:cNvSpPr>
            <a:spLocks noChangeShapeType="1"/>
          </p:cNvSpPr>
          <p:nvPr/>
        </p:nvSpPr>
        <p:spPr bwMode="auto">
          <a:xfrm>
            <a:off x="6899276" y="3230563"/>
            <a:ext cx="365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7" name="Line 175"/>
          <p:cNvSpPr>
            <a:spLocks noChangeShapeType="1"/>
          </p:cNvSpPr>
          <p:nvPr/>
        </p:nvSpPr>
        <p:spPr bwMode="auto">
          <a:xfrm>
            <a:off x="6899276" y="3030539"/>
            <a:ext cx="3651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8" name="Line 176"/>
          <p:cNvSpPr>
            <a:spLocks noChangeShapeType="1"/>
          </p:cNvSpPr>
          <p:nvPr/>
        </p:nvSpPr>
        <p:spPr bwMode="auto">
          <a:xfrm flipV="1">
            <a:off x="6899275" y="4008439"/>
            <a:ext cx="0" cy="28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89" name="Line 177"/>
          <p:cNvSpPr>
            <a:spLocks noChangeShapeType="1"/>
          </p:cNvSpPr>
          <p:nvPr/>
        </p:nvSpPr>
        <p:spPr bwMode="auto">
          <a:xfrm flipV="1">
            <a:off x="8758238" y="4008439"/>
            <a:ext cx="0" cy="28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90" name="Rectangle 178"/>
          <p:cNvSpPr>
            <a:spLocks noChangeArrowheads="1"/>
          </p:cNvSpPr>
          <p:nvPr/>
        </p:nvSpPr>
        <p:spPr bwMode="auto">
          <a:xfrm>
            <a:off x="6737350" y="3994150"/>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0</a:t>
            </a:r>
            <a:endParaRPr kumimoji="1" lang="en-US" altLang="en-US" sz="1000">
              <a:ea typeface="Osaka" charset="-128"/>
            </a:endParaRPr>
          </a:p>
        </p:txBody>
      </p:sp>
      <p:sp>
        <p:nvSpPr>
          <p:cNvPr id="243891" name="Rectangle 179"/>
          <p:cNvSpPr>
            <a:spLocks noChangeArrowheads="1"/>
          </p:cNvSpPr>
          <p:nvPr/>
        </p:nvSpPr>
        <p:spPr bwMode="auto">
          <a:xfrm>
            <a:off x="6691313" y="379253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20</a:t>
            </a:r>
            <a:endParaRPr kumimoji="1" lang="en-US" altLang="en-US" sz="1000">
              <a:ea typeface="Osaka" charset="-128"/>
            </a:endParaRPr>
          </a:p>
        </p:txBody>
      </p:sp>
      <p:sp>
        <p:nvSpPr>
          <p:cNvPr id="243892" name="Rectangle 180"/>
          <p:cNvSpPr>
            <a:spLocks noChangeArrowheads="1"/>
          </p:cNvSpPr>
          <p:nvPr/>
        </p:nvSpPr>
        <p:spPr bwMode="auto">
          <a:xfrm>
            <a:off x="6691313" y="359251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40</a:t>
            </a:r>
            <a:endParaRPr kumimoji="1" lang="en-US" altLang="en-US" sz="1000">
              <a:ea typeface="Osaka" charset="-128"/>
            </a:endParaRPr>
          </a:p>
        </p:txBody>
      </p:sp>
      <p:sp>
        <p:nvSpPr>
          <p:cNvPr id="243893" name="Rectangle 181"/>
          <p:cNvSpPr>
            <a:spLocks noChangeArrowheads="1"/>
          </p:cNvSpPr>
          <p:nvPr/>
        </p:nvSpPr>
        <p:spPr bwMode="auto">
          <a:xfrm>
            <a:off x="6691313" y="3392488"/>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60</a:t>
            </a:r>
            <a:endParaRPr kumimoji="1" lang="en-US" altLang="en-US" sz="1000">
              <a:ea typeface="Osaka" charset="-128"/>
            </a:endParaRPr>
          </a:p>
        </p:txBody>
      </p:sp>
      <p:sp>
        <p:nvSpPr>
          <p:cNvPr id="243894" name="Rectangle 182"/>
          <p:cNvSpPr>
            <a:spLocks noChangeArrowheads="1"/>
          </p:cNvSpPr>
          <p:nvPr/>
        </p:nvSpPr>
        <p:spPr bwMode="auto">
          <a:xfrm>
            <a:off x="6691313" y="318611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80</a:t>
            </a:r>
            <a:endParaRPr kumimoji="1" lang="en-US" altLang="en-US" sz="1000">
              <a:ea typeface="Osaka" charset="-128"/>
            </a:endParaRPr>
          </a:p>
        </p:txBody>
      </p:sp>
      <p:sp>
        <p:nvSpPr>
          <p:cNvPr id="243895" name="Rectangle 183"/>
          <p:cNvSpPr>
            <a:spLocks noChangeArrowheads="1"/>
          </p:cNvSpPr>
          <p:nvPr/>
        </p:nvSpPr>
        <p:spPr bwMode="auto">
          <a:xfrm>
            <a:off x="6648450" y="29845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sz="1000">
                <a:solidFill>
                  <a:srgbClr val="000000"/>
                </a:solidFill>
                <a:ea typeface="Osaka" charset="-128"/>
              </a:rPr>
              <a:t>100</a:t>
            </a:r>
            <a:endParaRPr kumimoji="1" lang="en-US" altLang="en-US" sz="1000">
              <a:ea typeface="Osaka" charset="-128"/>
            </a:endParaRPr>
          </a:p>
        </p:txBody>
      </p:sp>
      <p:sp>
        <p:nvSpPr>
          <p:cNvPr id="243896" name="Rectangle 184"/>
          <p:cNvSpPr>
            <a:spLocks noChangeArrowheads="1"/>
          </p:cNvSpPr>
          <p:nvPr/>
        </p:nvSpPr>
        <p:spPr bwMode="auto">
          <a:xfrm rot="16200000">
            <a:off x="5603344" y="3440520"/>
            <a:ext cx="16266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kumimoji="1" lang="en-US" altLang="en-US">
                <a:solidFill>
                  <a:srgbClr val="000000"/>
                </a:solidFill>
                <a:ea typeface="Osaka" charset="-128"/>
              </a:rPr>
              <a:t>Relative ERmRNA</a:t>
            </a:r>
          </a:p>
        </p:txBody>
      </p:sp>
      <p:sp>
        <p:nvSpPr>
          <p:cNvPr id="243897" name="Rectangle 185"/>
          <p:cNvSpPr>
            <a:spLocks noChangeArrowheads="1"/>
          </p:cNvSpPr>
          <p:nvPr/>
        </p:nvSpPr>
        <p:spPr bwMode="auto">
          <a:xfrm rot="16200000">
            <a:off x="2793955" y="4644766"/>
            <a:ext cx="15398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tIns="0" rIns="0" bIns="0">
            <a:spAutoFit/>
          </a:bodyPr>
          <a:lstStyle/>
          <a:p>
            <a:pPr eaLnBrk="1" hangingPunct="1"/>
            <a:r>
              <a:rPr lang="en-US" altLang="en-US" sz="1600" dirty="0">
                <a:solidFill>
                  <a:srgbClr val="000000"/>
                </a:solidFill>
              </a:rPr>
              <a:t>       Fecundity</a:t>
            </a:r>
          </a:p>
          <a:p>
            <a:pPr eaLnBrk="1" hangingPunct="1"/>
            <a:r>
              <a:rPr lang="en-US" altLang="en-US" sz="1600" dirty="0"/>
              <a:t> </a:t>
            </a:r>
            <a:r>
              <a:rPr lang="en-US" altLang="en-US" sz="1600" dirty="0">
                <a:solidFill>
                  <a:srgbClr val="000000"/>
                </a:solidFill>
              </a:rPr>
              <a:t>(1000 eggs/fish)</a:t>
            </a:r>
          </a:p>
        </p:txBody>
      </p:sp>
      <p:sp>
        <p:nvSpPr>
          <p:cNvPr id="243898" name="Line 186"/>
          <p:cNvSpPr>
            <a:spLocks noChangeShapeType="1"/>
          </p:cNvSpPr>
          <p:nvPr/>
        </p:nvSpPr>
        <p:spPr bwMode="auto">
          <a:xfrm flipV="1">
            <a:off x="8759825" y="3033714"/>
            <a:ext cx="1588" cy="987425"/>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899" name="Line 187"/>
          <p:cNvSpPr>
            <a:spLocks noChangeShapeType="1"/>
          </p:cNvSpPr>
          <p:nvPr/>
        </p:nvSpPr>
        <p:spPr bwMode="auto">
          <a:xfrm>
            <a:off x="6889751" y="3032125"/>
            <a:ext cx="1876425" cy="0"/>
          </a:xfrm>
          <a:prstGeom prst="line">
            <a:avLst/>
          </a:prstGeom>
          <a:noFill/>
          <a:ln w="1117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3900" name="Group 188"/>
          <p:cNvGrpSpPr>
            <a:grpSpLocks/>
          </p:cNvGrpSpPr>
          <p:nvPr/>
        </p:nvGrpSpPr>
        <p:grpSpPr bwMode="auto">
          <a:xfrm>
            <a:off x="7202488" y="3375026"/>
            <a:ext cx="309562" cy="663575"/>
            <a:chOff x="2587" y="2647"/>
            <a:chExt cx="183" cy="675"/>
          </a:xfrm>
        </p:grpSpPr>
        <p:sp>
          <p:nvSpPr>
            <p:cNvPr id="243901" name="Rectangle 189"/>
            <p:cNvSpPr>
              <a:spLocks noChangeArrowheads="1"/>
            </p:cNvSpPr>
            <p:nvPr/>
          </p:nvSpPr>
          <p:spPr bwMode="auto">
            <a:xfrm>
              <a:off x="2587" y="2715"/>
              <a:ext cx="183" cy="607"/>
            </a:xfrm>
            <a:prstGeom prst="rect">
              <a:avLst/>
            </a:prstGeom>
            <a:solidFill>
              <a:schemeClr val="bg1"/>
            </a:solidFill>
            <a:ln w="6350">
              <a:solidFill>
                <a:srgbClr val="000000"/>
              </a:solidFill>
              <a:miter lim="800000"/>
              <a:headEnd/>
              <a:tailEnd/>
            </a:ln>
          </p:spPr>
          <p:txBody>
            <a:bodyPr/>
            <a:lstStyle/>
            <a:p>
              <a:endParaRPr lang="en-US"/>
            </a:p>
          </p:txBody>
        </p:sp>
        <p:sp>
          <p:nvSpPr>
            <p:cNvPr id="243902" name="Line 190"/>
            <p:cNvSpPr>
              <a:spLocks noChangeShapeType="1"/>
            </p:cNvSpPr>
            <p:nvPr/>
          </p:nvSpPr>
          <p:spPr bwMode="auto">
            <a:xfrm>
              <a:off x="2677" y="2651"/>
              <a:ext cx="0" cy="6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03" name="Line 191"/>
            <p:cNvSpPr>
              <a:spLocks noChangeShapeType="1"/>
            </p:cNvSpPr>
            <p:nvPr/>
          </p:nvSpPr>
          <p:spPr bwMode="auto">
            <a:xfrm>
              <a:off x="2664" y="2647"/>
              <a:ext cx="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3904" name="Group 192"/>
          <p:cNvGrpSpPr>
            <a:grpSpLocks/>
          </p:cNvGrpSpPr>
          <p:nvPr/>
        </p:nvGrpSpPr>
        <p:grpSpPr bwMode="auto">
          <a:xfrm>
            <a:off x="7661276" y="3763963"/>
            <a:ext cx="309563" cy="271462"/>
            <a:chOff x="2874" y="3043"/>
            <a:chExt cx="183" cy="276"/>
          </a:xfrm>
        </p:grpSpPr>
        <p:sp>
          <p:nvSpPr>
            <p:cNvPr id="243905" name="Rectangle 193"/>
            <p:cNvSpPr>
              <a:spLocks noChangeArrowheads="1"/>
            </p:cNvSpPr>
            <p:nvPr/>
          </p:nvSpPr>
          <p:spPr bwMode="auto">
            <a:xfrm>
              <a:off x="2874" y="3087"/>
              <a:ext cx="183" cy="232"/>
            </a:xfrm>
            <a:prstGeom prst="rect">
              <a:avLst/>
            </a:prstGeom>
            <a:solidFill>
              <a:srgbClr val="993300"/>
            </a:solidFill>
            <a:ln w="6350">
              <a:solidFill>
                <a:srgbClr val="000000"/>
              </a:solidFill>
              <a:miter lim="800000"/>
              <a:headEnd/>
              <a:tailEnd/>
            </a:ln>
          </p:spPr>
          <p:txBody>
            <a:bodyPr/>
            <a:lstStyle/>
            <a:p>
              <a:endParaRPr lang="en-US"/>
            </a:p>
          </p:txBody>
        </p:sp>
        <p:sp>
          <p:nvSpPr>
            <p:cNvPr id="243906" name="Line 194"/>
            <p:cNvSpPr>
              <a:spLocks noChangeShapeType="1"/>
            </p:cNvSpPr>
            <p:nvPr/>
          </p:nvSpPr>
          <p:spPr bwMode="auto">
            <a:xfrm>
              <a:off x="2965" y="3045"/>
              <a:ext cx="0" cy="4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07" name="Line 195"/>
            <p:cNvSpPr>
              <a:spLocks noChangeShapeType="1"/>
            </p:cNvSpPr>
            <p:nvPr/>
          </p:nvSpPr>
          <p:spPr bwMode="auto">
            <a:xfrm>
              <a:off x="2949" y="3043"/>
              <a:ext cx="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3908" name="Group 196"/>
          <p:cNvGrpSpPr>
            <a:grpSpLocks/>
          </p:cNvGrpSpPr>
          <p:nvPr/>
        </p:nvGrpSpPr>
        <p:grpSpPr bwMode="auto">
          <a:xfrm>
            <a:off x="8129588" y="3700463"/>
            <a:ext cx="309562" cy="330200"/>
            <a:chOff x="3214" y="2977"/>
            <a:chExt cx="183" cy="337"/>
          </a:xfrm>
        </p:grpSpPr>
        <p:sp>
          <p:nvSpPr>
            <p:cNvPr id="243909" name="Rectangle 197"/>
            <p:cNvSpPr>
              <a:spLocks noChangeArrowheads="1"/>
            </p:cNvSpPr>
            <p:nvPr/>
          </p:nvSpPr>
          <p:spPr bwMode="auto">
            <a:xfrm>
              <a:off x="3214" y="3039"/>
              <a:ext cx="183" cy="275"/>
            </a:xfrm>
            <a:prstGeom prst="rect">
              <a:avLst/>
            </a:prstGeom>
            <a:solidFill>
              <a:srgbClr val="808000"/>
            </a:solidFill>
            <a:ln w="6350">
              <a:solidFill>
                <a:srgbClr val="000000"/>
              </a:solidFill>
              <a:miter lim="800000"/>
              <a:headEnd/>
              <a:tailEnd/>
            </a:ln>
          </p:spPr>
          <p:txBody>
            <a:bodyPr/>
            <a:lstStyle/>
            <a:p>
              <a:endParaRPr lang="en-US"/>
            </a:p>
          </p:txBody>
        </p:sp>
        <p:sp>
          <p:nvSpPr>
            <p:cNvPr id="243910" name="Line 198"/>
            <p:cNvSpPr>
              <a:spLocks noChangeShapeType="1"/>
            </p:cNvSpPr>
            <p:nvPr/>
          </p:nvSpPr>
          <p:spPr bwMode="auto">
            <a:xfrm>
              <a:off x="3307" y="2980"/>
              <a:ext cx="0" cy="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1" name="Line 199"/>
            <p:cNvSpPr>
              <a:spLocks noChangeShapeType="1"/>
            </p:cNvSpPr>
            <p:nvPr/>
          </p:nvSpPr>
          <p:spPr bwMode="auto">
            <a:xfrm>
              <a:off x="3291" y="2977"/>
              <a:ext cx="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3912" name="Line 200"/>
          <p:cNvSpPr>
            <a:spLocks noChangeShapeType="1"/>
          </p:cNvSpPr>
          <p:nvPr/>
        </p:nvSpPr>
        <p:spPr bwMode="auto">
          <a:xfrm flipV="1">
            <a:off x="4062413" y="5610226"/>
            <a:ext cx="1809750" cy="47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3" name="Line 201"/>
          <p:cNvSpPr>
            <a:spLocks noChangeShapeType="1"/>
          </p:cNvSpPr>
          <p:nvPr/>
        </p:nvSpPr>
        <p:spPr bwMode="auto">
          <a:xfrm flipV="1">
            <a:off x="4062414" y="4581525"/>
            <a:ext cx="1587" cy="1028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4" name="Line 202"/>
          <p:cNvSpPr>
            <a:spLocks noChangeShapeType="1"/>
          </p:cNvSpPr>
          <p:nvPr/>
        </p:nvSpPr>
        <p:spPr bwMode="auto">
          <a:xfrm flipH="1">
            <a:off x="4027489" y="561022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5" name="Rectangle 203"/>
          <p:cNvSpPr>
            <a:spLocks noChangeArrowheads="1"/>
          </p:cNvSpPr>
          <p:nvPr/>
        </p:nvSpPr>
        <p:spPr bwMode="auto">
          <a:xfrm>
            <a:off x="3875088" y="5557838"/>
            <a:ext cx="657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0</a:t>
            </a:r>
            <a:endParaRPr lang="en-US" altLang="en-US" sz="1000"/>
          </a:p>
        </p:txBody>
      </p:sp>
      <p:sp>
        <p:nvSpPr>
          <p:cNvPr id="243916" name="Line 204"/>
          <p:cNvSpPr>
            <a:spLocks noChangeShapeType="1"/>
          </p:cNvSpPr>
          <p:nvPr/>
        </p:nvSpPr>
        <p:spPr bwMode="auto">
          <a:xfrm flipH="1">
            <a:off x="4027489" y="540543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7" name="Rectangle 205"/>
          <p:cNvSpPr>
            <a:spLocks noChangeArrowheads="1"/>
          </p:cNvSpPr>
          <p:nvPr/>
        </p:nvSpPr>
        <p:spPr bwMode="auto">
          <a:xfrm>
            <a:off x="3813175" y="5356225"/>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40</a:t>
            </a:r>
            <a:endParaRPr lang="en-US" altLang="en-US" sz="1000"/>
          </a:p>
        </p:txBody>
      </p:sp>
      <p:sp>
        <p:nvSpPr>
          <p:cNvPr id="243918" name="Line 206"/>
          <p:cNvSpPr>
            <a:spLocks noChangeShapeType="1"/>
          </p:cNvSpPr>
          <p:nvPr/>
        </p:nvSpPr>
        <p:spPr bwMode="auto">
          <a:xfrm flipH="1">
            <a:off x="4027489" y="520065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19" name="Rectangle 207"/>
          <p:cNvSpPr>
            <a:spLocks noChangeArrowheads="1"/>
          </p:cNvSpPr>
          <p:nvPr/>
        </p:nvSpPr>
        <p:spPr bwMode="auto">
          <a:xfrm>
            <a:off x="3813175" y="5148263"/>
            <a:ext cx="1314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80</a:t>
            </a:r>
            <a:endParaRPr lang="en-US" altLang="en-US" sz="1000"/>
          </a:p>
        </p:txBody>
      </p:sp>
      <p:sp>
        <p:nvSpPr>
          <p:cNvPr id="243920" name="Line 208"/>
          <p:cNvSpPr>
            <a:spLocks noChangeShapeType="1"/>
          </p:cNvSpPr>
          <p:nvPr/>
        </p:nvSpPr>
        <p:spPr bwMode="auto">
          <a:xfrm flipH="1">
            <a:off x="4027489" y="4992689"/>
            <a:ext cx="349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1" name="Rectangle 209"/>
          <p:cNvSpPr>
            <a:spLocks noChangeArrowheads="1"/>
          </p:cNvSpPr>
          <p:nvPr/>
        </p:nvSpPr>
        <p:spPr bwMode="auto">
          <a:xfrm>
            <a:off x="3765550" y="4941888"/>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120</a:t>
            </a:r>
            <a:endParaRPr lang="en-US" altLang="en-US" sz="1000"/>
          </a:p>
        </p:txBody>
      </p:sp>
      <p:sp>
        <p:nvSpPr>
          <p:cNvPr id="243922" name="Line 210"/>
          <p:cNvSpPr>
            <a:spLocks noChangeShapeType="1"/>
          </p:cNvSpPr>
          <p:nvPr/>
        </p:nvSpPr>
        <p:spPr bwMode="auto">
          <a:xfrm flipH="1">
            <a:off x="4027489" y="478790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3" name="Rectangle 211"/>
          <p:cNvSpPr>
            <a:spLocks noChangeArrowheads="1"/>
          </p:cNvSpPr>
          <p:nvPr/>
        </p:nvSpPr>
        <p:spPr bwMode="auto">
          <a:xfrm>
            <a:off x="3765550" y="4737100"/>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160</a:t>
            </a:r>
            <a:endParaRPr lang="en-US" altLang="en-US" sz="1000"/>
          </a:p>
        </p:txBody>
      </p:sp>
      <p:sp>
        <p:nvSpPr>
          <p:cNvPr id="243924" name="Line 212"/>
          <p:cNvSpPr>
            <a:spLocks noChangeShapeType="1"/>
          </p:cNvSpPr>
          <p:nvPr/>
        </p:nvSpPr>
        <p:spPr bwMode="auto">
          <a:xfrm flipH="1">
            <a:off x="4027489" y="4581525"/>
            <a:ext cx="34925"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5" name="Rectangle 213"/>
          <p:cNvSpPr>
            <a:spLocks noChangeArrowheads="1"/>
          </p:cNvSpPr>
          <p:nvPr/>
        </p:nvSpPr>
        <p:spPr bwMode="auto">
          <a:xfrm>
            <a:off x="3765550" y="4532313"/>
            <a:ext cx="19717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pPr eaLnBrk="1" hangingPunct="1"/>
            <a:r>
              <a:rPr lang="en-US" altLang="en-US" sz="1000">
                <a:solidFill>
                  <a:srgbClr val="000000"/>
                </a:solidFill>
              </a:rPr>
              <a:t>200</a:t>
            </a:r>
            <a:endParaRPr lang="en-US" altLang="en-US" sz="1000"/>
          </a:p>
        </p:txBody>
      </p:sp>
      <p:sp>
        <p:nvSpPr>
          <p:cNvPr id="243926" name="Line 214"/>
          <p:cNvSpPr>
            <a:spLocks noChangeShapeType="1"/>
          </p:cNvSpPr>
          <p:nvPr/>
        </p:nvSpPr>
        <p:spPr bwMode="auto">
          <a:xfrm>
            <a:off x="4070350" y="4581526"/>
            <a:ext cx="1828800" cy="3175"/>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7" name="Line 215"/>
          <p:cNvSpPr>
            <a:spLocks noChangeShapeType="1"/>
          </p:cNvSpPr>
          <p:nvPr/>
        </p:nvSpPr>
        <p:spPr bwMode="auto">
          <a:xfrm flipV="1">
            <a:off x="5888039" y="4581526"/>
            <a:ext cx="1587" cy="1033463"/>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28" name="Rectangle 216"/>
          <p:cNvSpPr>
            <a:spLocks noChangeArrowheads="1"/>
          </p:cNvSpPr>
          <p:nvPr/>
        </p:nvSpPr>
        <p:spPr bwMode="auto">
          <a:xfrm>
            <a:off x="4783138" y="5318125"/>
            <a:ext cx="317500" cy="300038"/>
          </a:xfrm>
          <a:prstGeom prst="rect">
            <a:avLst/>
          </a:prstGeom>
          <a:solidFill>
            <a:srgbClr val="993300"/>
          </a:solidFill>
          <a:ln w="9525">
            <a:solidFill>
              <a:schemeClr val="bg2"/>
            </a:solidFill>
            <a:miter lim="800000"/>
            <a:headEnd/>
            <a:tailEnd/>
          </a:ln>
        </p:spPr>
        <p:txBody>
          <a:bodyPr/>
          <a:lstStyle/>
          <a:p>
            <a:endParaRPr lang="en-US"/>
          </a:p>
        </p:txBody>
      </p:sp>
      <p:sp>
        <p:nvSpPr>
          <p:cNvPr id="243929" name="Line 217"/>
          <p:cNvSpPr>
            <a:spLocks noChangeShapeType="1"/>
          </p:cNvSpPr>
          <p:nvPr/>
        </p:nvSpPr>
        <p:spPr bwMode="auto">
          <a:xfrm>
            <a:off x="4941889" y="5257801"/>
            <a:ext cx="1587" cy="6032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30" name="Line 218"/>
          <p:cNvSpPr>
            <a:spLocks noChangeShapeType="1"/>
          </p:cNvSpPr>
          <p:nvPr/>
        </p:nvSpPr>
        <p:spPr bwMode="auto">
          <a:xfrm>
            <a:off x="4916488" y="5254625"/>
            <a:ext cx="492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3935" name="Group 223"/>
          <p:cNvGrpSpPr>
            <a:grpSpLocks/>
          </p:cNvGrpSpPr>
          <p:nvPr/>
        </p:nvGrpSpPr>
        <p:grpSpPr bwMode="auto">
          <a:xfrm>
            <a:off x="4278314" y="4751389"/>
            <a:ext cx="320675" cy="858837"/>
            <a:chOff x="866" y="4006"/>
            <a:chExt cx="192" cy="903"/>
          </a:xfrm>
        </p:grpSpPr>
        <p:sp>
          <p:nvSpPr>
            <p:cNvPr id="243936" name="Line 224"/>
            <p:cNvSpPr>
              <a:spLocks noChangeShapeType="1"/>
            </p:cNvSpPr>
            <p:nvPr/>
          </p:nvSpPr>
          <p:spPr bwMode="auto">
            <a:xfrm>
              <a:off x="963" y="4010"/>
              <a:ext cx="1" cy="8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37" name="Rectangle 225"/>
            <p:cNvSpPr>
              <a:spLocks noChangeArrowheads="1"/>
            </p:cNvSpPr>
            <p:nvPr/>
          </p:nvSpPr>
          <p:spPr bwMode="auto">
            <a:xfrm>
              <a:off x="866" y="4093"/>
              <a:ext cx="192" cy="81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938" name="Line 226"/>
            <p:cNvSpPr>
              <a:spLocks noChangeShapeType="1"/>
            </p:cNvSpPr>
            <p:nvPr/>
          </p:nvSpPr>
          <p:spPr bwMode="auto">
            <a:xfrm>
              <a:off x="948" y="4006"/>
              <a:ext cx="30" cy="1"/>
            </a:xfrm>
            <a:prstGeom prst="line">
              <a:avLst/>
            </a:prstGeom>
            <a:noFill/>
            <a:ln w="4763">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3939" name="Rectangle 227"/>
          <p:cNvSpPr>
            <a:spLocks noChangeArrowheads="1"/>
          </p:cNvSpPr>
          <p:nvPr/>
        </p:nvSpPr>
        <p:spPr bwMode="auto">
          <a:xfrm>
            <a:off x="4425951" y="5829301"/>
            <a:ext cx="8640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600">
                <a:solidFill>
                  <a:srgbClr val="000000"/>
                </a:solidFill>
              </a:rPr>
              <a:t>Treatment</a:t>
            </a:r>
            <a:endParaRPr lang="en-US" altLang="en-US" sz="1600"/>
          </a:p>
        </p:txBody>
      </p:sp>
      <p:sp>
        <p:nvSpPr>
          <p:cNvPr id="243946" name="Rectangle 234"/>
          <p:cNvSpPr>
            <a:spLocks noChangeArrowheads="1"/>
          </p:cNvSpPr>
          <p:nvPr/>
        </p:nvSpPr>
        <p:spPr bwMode="auto">
          <a:xfrm>
            <a:off x="7048500" y="4083050"/>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947" name="Rectangle 235"/>
          <p:cNvSpPr>
            <a:spLocks noChangeArrowheads="1"/>
          </p:cNvSpPr>
          <p:nvPr/>
        </p:nvSpPr>
        <p:spPr bwMode="auto">
          <a:xfrm>
            <a:off x="7604126" y="4083050"/>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948" name="Rectangle 236"/>
          <p:cNvSpPr>
            <a:spLocks noChangeArrowheads="1"/>
          </p:cNvSpPr>
          <p:nvPr/>
        </p:nvSpPr>
        <p:spPr bwMode="auto">
          <a:xfrm>
            <a:off x="8150226" y="4083050"/>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949" name="Rectangle 237"/>
          <p:cNvSpPr>
            <a:spLocks noChangeArrowheads="1"/>
          </p:cNvSpPr>
          <p:nvPr/>
        </p:nvSpPr>
        <p:spPr bwMode="auto">
          <a:xfrm>
            <a:off x="4176713" y="5654675"/>
            <a:ext cx="460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Control</a:t>
            </a:r>
            <a:endParaRPr lang="en-US" altLang="en-US" sz="1200"/>
          </a:p>
        </p:txBody>
      </p:sp>
      <p:sp>
        <p:nvSpPr>
          <p:cNvPr id="243950" name="Rectangle 238"/>
          <p:cNvSpPr>
            <a:spLocks noChangeArrowheads="1"/>
          </p:cNvSpPr>
          <p:nvPr/>
        </p:nvSpPr>
        <p:spPr bwMode="auto">
          <a:xfrm>
            <a:off x="4732339" y="5654675"/>
            <a:ext cx="5498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2.7 ppm</a:t>
            </a:r>
            <a:endParaRPr lang="en-US" altLang="en-US" sz="1200"/>
          </a:p>
        </p:txBody>
      </p:sp>
      <p:sp>
        <p:nvSpPr>
          <p:cNvPr id="243951" name="Rectangle 239"/>
          <p:cNvSpPr>
            <a:spLocks noChangeArrowheads="1"/>
          </p:cNvSpPr>
          <p:nvPr/>
        </p:nvSpPr>
        <p:spPr bwMode="auto">
          <a:xfrm>
            <a:off x="5278439" y="5654675"/>
            <a:ext cx="5850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altLang="en-US" sz="1200">
                <a:solidFill>
                  <a:srgbClr val="000000"/>
                </a:solidFill>
              </a:rPr>
              <a:t> 1.7 ppm </a:t>
            </a:r>
            <a:endParaRPr lang="en-US" altLang="en-US" sz="1200"/>
          </a:p>
        </p:txBody>
      </p:sp>
      <p:sp>
        <p:nvSpPr>
          <p:cNvPr id="243952" name="Text Box 240"/>
          <p:cNvSpPr txBox="1">
            <a:spLocks noChangeArrowheads="1"/>
          </p:cNvSpPr>
          <p:nvPr/>
        </p:nvSpPr>
        <p:spPr bwMode="auto">
          <a:xfrm>
            <a:off x="8612188" y="6281738"/>
            <a:ext cx="17689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i="1" dirty="0"/>
              <a:t>Thomas et al, 2005</a:t>
            </a:r>
          </a:p>
        </p:txBody>
      </p:sp>
      <p:grpSp>
        <p:nvGrpSpPr>
          <p:cNvPr id="243931" name="Group 219"/>
          <p:cNvGrpSpPr>
            <a:grpSpLocks/>
          </p:cNvGrpSpPr>
          <p:nvPr/>
        </p:nvGrpSpPr>
        <p:grpSpPr bwMode="auto">
          <a:xfrm>
            <a:off x="5321301" y="5489575"/>
            <a:ext cx="315913" cy="120650"/>
            <a:chOff x="1533" y="4783"/>
            <a:chExt cx="191" cy="127"/>
          </a:xfrm>
        </p:grpSpPr>
        <p:sp>
          <p:nvSpPr>
            <p:cNvPr id="243932" name="Rectangle 220"/>
            <p:cNvSpPr>
              <a:spLocks noChangeArrowheads="1"/>
            </p:cNvSpPr>
            <p:nvPr/>
          </p:nvSpPr>
          <p:spPr bwMode="auto">
            <a:xfrm>
              <a:off x="1533" y="4799"/>
              <a:ext cx="191" cy="111"/>
            </a:xfrm>
            <a:prstGeom prst="rect">
              <a:avLst/>
            </a:prstGeom>
            <a:solidFill>
              <a:srgbClr val="808000"/>
            </a:solidFill>
            <a:ln w="9525">
              <a:solidFill>
                <a:schemeClr val="bg2"/>
              </a:solidFill>
              <a:miter lim="800000"/>
              <a:headEnd/>
              <a:tailEnd/>
            </a:ln>
          </p:spPr>
          <p:txBody>
            <a:bodyPr/>
            <a:lstStyle/>
            <a:p>
              <a:endParaRPr lang="en-US"/>
            </a:p>
          </p:txBody>
        </p:sp>
        <p:sp>
          <p:nvSpPr>
            <p:cNvPr id="243933" name="Line 221"/>
            <p:cNvSpPr>
              <a:spLocks noChangeShapeType="1"/>
            </p:cNvSpPr>
            <p:nvPr/>
          </p:nvSpPr>
          <p:spPr bwMode="auto">
            <a:xfrm>
              <a:off x="1630" y="4787"/>
              <a:ext cx="1" cy="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3934" name="Line 222"/>
            <p:cNvSpPr>
              <a:spLocks noChangeShapeType="1"/>
            </p:cNvSpPr>
            <p:nvPr/>
          </p:nvSpPr>
          <p:spPr bwMode="auto">
            <a:xfrm>
              <a:off x="1614" y="4783"/>
              <a:ext cx="30"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3958" name="Rectangle 246"/>
          <p:cNvSpPr>
            <a:spLocks noGrp="1" noChangeArrowheads="1"/>
          </p:cNvSpPr>
          <p:nvPr>
            <p:ph type="title"/>
          </p:nvPr>
        </p:nvSpPr>
        <p:spPr>
          <a:xfrm>
            <a:off x="2209800" y="142875"/>
            <a:ext cx="7772400" cy="1143000"/>
          </a:xfrm>
          <a:noFill/>
          <a:ln/>
        </p:spPr>
        <p:txBody>
          <a:bodyPr>
            <a:normAutofit fontScale="90000"/>
          </a:bodyPr>
          <a:lstStyle/>
          <a:p>
            <a:r>
              <a:rPr lang="en-US" altLang="en-US" dirty="0"/>
              <a:t>Laboratory Studies of Hypoxia Exposure</a:t>
            </a:r>
          </a:p>
        </p:txBody>
      </p:sp>
      <p:sp>
        <p:nvSpPr>
          <p:cNvPr id="243961" name="Text Box 249"/>
          <p:cNvSpPr txBox="1">
            <a:spLocks noChangeArrowheads="1"/>
          </p:cNvSpPr>
          <p:nvPr/>
        </p:nvSpPr>
        <p:spPr bwMode="auto">
          <a:xfrm>
            <a:off x="7680325" y="3332163"/>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2" name="Text Box 250"/>
          <p:cNvSpPr txBox="1">
            <a:spLocks noChangeArrowheads="1"/>
          </p:cNvSpPr>
          <p:nvPr/>
        </p:nvSpPr>
        <p:spPr bwMode="auto">
          <a:xfrm>
            <a:off x="4822825" y="4789488"/>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4" name="Text Box 252"/>
          <p:cNvSpPr txBox="1">
            <a:spLocks noChangeArrowheads="1"/>
          </p:cNvSpPr>
          <p:nvPr/>
        </p:nvSpPr>
        <p:spPr bwMode="auto">
          <a:xfrm>
            <a:off x="8147050" y="3341688"/>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5" name="Text Box 253"/>
          <p:cNvSpPr txBox="1">
            <a:spLocks noChangeArrowheads="1"/>
          </p:cNvSpPr>
          <p:nvPr/>
        </p:nvSpPr>
        <p:spPr bwMode="auto">
          <a:xfrm>
            <a:off x="4841875" y="3179763"/>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6" name="Text Box 254"/>
          <p:cNvSpPr txBox="1">
            <a:spLocks noChangeArrowheads="1"/>
          </p:cNvSpPr>
          <p:nvPr/>
        </p:nvSpPr>
        <p:spPr bwMode="auto">
          <a:xfrm>
            <a:off x="5327650" y="3503613"/>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7" name="Text Box 255"/>
          <p:cNvSpPr txBox="1">
            <a:spLocks noChangeArrowheads="1"/>
          </p:cNvSpPr>
          <p:nvPr/>
        </p:nvSpPr>
        <p:spPr bwMode="auto">
          <a:xfrm>
            <a:off x="5337175" y="5180013"/>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
        <p:nvSpPr>
          <p:cNvPr id="243968" name="Text Box 256"/>
          <p:cNvSpPr txBox="1">
            <a:spLocks noChangeArrowheads="1"/>
          </p:cNvSpPr>
          <p:nvPr/>
        </p:nvSpPr>
        <p:spPr bwMode="auto">
          <a:xfrm>
            <a:off x="8175625" y="4818063"/>
            <a:ext cx="3000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a:t>
            </a:r>
          </a:p>
        </p:txBody>
      </p:sp>
    </p:spTree>
    <p:extLst>
      <p:ext uri="{BB962C8B-B14F-4D97-AF65-F5344CB8AC3E}">
        <p14:creationId xmlns:p14="http://schemas.microsoft.com/office/powerpoint/2010/main" val="340666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296988" y="-354341"/>
            <a:ext cx="9144000" cy="1389063"/>
          </a:xfrm>
          <a:prstGeom prst="rect">
            <a:avLst/>
          </a:prstGeom>
          <a:solidFill>
            <a:schemeClr val="bg1">
              <a:alpha val="33000"/>
            </a:schemeClr>
          </a:solidFill>
          <a:ln w="9525">
            <a:noFill/>
            <a:miter lim="800000"/>
            <a:headEnd/>
            <a:tailEnd/>
          </a:ln>
          <a:effectLst/>
        </p:spPr>
        <p:txBody>
          <a:bodyPr anchor="ctr"/>
          <a:lstStyle/>
          <a:p>
            <a:pPr algn="ctr" eaLnBrk="0" hangingPunct="0">
              <a:defRPr/>
            </a:pPr>
            <a:r>
              <a:rPr lang="en-US" sz="4000" dirty="0">
                <a:effectLst>
                  <a:outerShdw blurRad="38100" dist="38100" dir="2700000" algn="tl">
                    <a:srgbClr val="808080"/>
                  </a:outerShdw>
                </a:effectLst>
              </a:rPr>
              <a:t> Hypoxia Simulation </a:t>
            </a:r>
            <a:endParaRPr lang="en-US" sz="3600" dirty="0">
              <a:effectLst>
                <a:outerShdw blurRad="38100" dist="38100" dir="2700000" algn="tl">
                  <a:srgbClr val="808080"/>
                </a:outerShdw>
              </a:effectLst>
            </a:endParaRPr>
          </a:p>
        </p:txBody>
      </p:sp>
      <p:sp>
        <p:nvSpPr>
          <p:cNvPr id="38915" name="Rectangle 3"/>
          <p:cNvSpPr>
            <a:spLocks noChangeArrowheads="1"/>
          </p:cNvSpPr>
          <p:nvPr/>
        </p:nvSpPr>
        <p:spPr bwMode="auto">
          <a:xfrm>
            <a:off x="2084389" y="799642"/>
            <a:ext cx="7826375" cy="5710237"/>
          </a:xfrm>
          <a:prstGeom prst="rect">
            <a:avLst/>
          </a:prstGeom>
          <a:solidFill>
            <a:srgbClr val="C0C0C0"/>
          </a:solidFill>
          <a:ln w="25400">
            <a:solidFill>
              <a:srgbClr val="3366CC"/>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8916" name="Rectangle 4"/>
          <p:cNvSpPr>
            <a:spLocks noChangeArrowheads="1"/>
          </p:cNvSpPr>
          <p:nvPr/>
        </p:nvSpPr>
        <p:spPr bwMode="auto">
          <a:xfrm>
            <a:off x="3095625" y="3915904"/>
            <a:ext cx="2743200" cy="2028825"/>
          </a:xfrm>
          <a:prstGeom prst="rect">
            <a:avLst/>
          </a:prstGeom>
          <a:solidFill>
            <a:srgbClr val="FFF7D5"/>
          </a:solidFill>
          <a:ln w="14351">
            <a:solidFill>
              <a:schemeClr val="bg2"/>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8917" name="Line 5"/>
          <p:cNvSpPr>
            <a:spLocks noChangeShapeType="1"/>
          </p:cNvSpPr>
          <p:nvPr/>
        </p:nvSpPr>
        <p:spPr bwMode="auto">
          <a:xfrm>
            <a:off x="3095625" y="5944728"/>
            <a:ext cx="2743200"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18" name="Line 6"/>
          <p:cNvSpPr>
            <a:spLocks noChangeShapeType="1"/>
          </p:cNvSpPr>
          <p:nvPr/>
        </p:nvSpPr>
        <p:spPr bwMode="auto">
          <a:xfrm flipV="1">
            <a:off x="3095625" y="5944729"/>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19" name="Line 7"/>
          <p:cNvSpPr>
            <a:spLocks noChangeShapeType="1"/>
          </p:cNvSpPr>
          <p:nvPr/>
        </p:nvSpPr>
        <p:spPr bwMode="auto">
          <a:xfrm flipV="1">
            <a:off x="3508375" y="5944729"/>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20" name="Line 8"/>
          <p:cNvSpPr>
            <a:spLocks noChangeShapeType="1"/>
          </p:cNvSpPr>
          <p:nvPr/>
        </p:nvSpPr>
        <p:spPr bwMode="auto">
          <a:xfrm flipV="1">
            <a:off x="3919539" y="5944729"/>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21" name="Line 9"/>
          <p:cNvSpPr>
            <a:spLocks noChangeShapeType="1"/>
          </p:cNvSpPr>
          <p:nvPr/>
        </p:nvSpPr>
        <p:spPr bwMode="auto">
          <a:xfrm flipV="1">
            <a:off x="4330700" y="5944729"/>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22" name="Line 10"/>
          <p:cNvSpPr>
            <a:spLocks noChangeShapeType="1"/>
          </p:cNvSpPr>
          <p:nvPr/>
        </p:nvSpPr>
        <p:spPr bwMode="auto">
          <a:xfrm flipV="1">
            <a:off x="4741864" y="5944729"/>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23" name="Line 11"/>
          <p:cNvSpPr>
            <a:spLocks noChangeShapeType="1"/>
          </p:cNvSpPr>
          <p:nvPr/>
        </p:nvSpPr>
        <p:spPr bwMode="auto">
          <a:xfrm flipV="1">
            <a:off x="5153025" y="5944729"/>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24" name="Line 12"/>
          <p:cNvSpPr>
            <a:spLocks noChangeShapeType="1"/>
          </p:cNvSpPr>
          <p:nvPr/>
        </p:nvSpPr>
        <p:spPr bwMode="auto">
          <a:xfrm flipV="1">
            <a:off x="5565775" y="5944729"/>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09" name="Rectangle 13"/>
          <p:cNvSpPr>
            <a:spLocks noChangeArrowheads="1"/>
          </p:cNvSpPr>
          <p:nvPr/>
        </p:nvSpPr>
        <p:spPr bwMode="auto">
          <a:xfrm>
            <a:off x="3465513"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a:t>
            </a:r>
            <a:endParaRPr lang="en-US" altLang="en-US" sz="3200" b="0">
              <a:latin typeface="Arial" charset="0"/>
            </a:endParaRPr>
          </a:p>
        </p:txBody>
      </p:sp>
      <p:sp>
        <p:nvSpPr>
          <p:cNvPr id="29710" name="Rectangle 14"/>
          <p:cNvSpPr>
            <a:spLocks noChangeArrowheads="1"/>
          </p:cNvSpPr>
          <p:nvPr/>
        </p:nvSpPr>
        <p:spPr bwMode="auto">
          <a:xfrm>
            <a:off x="3876675"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a:t>
            </a:r>
            <a:endParaRPr lang="en-US" altLang="en-US" sz="3200" b="0">
              <a:latin typeface="Arial" charset="0"/>
            </a:endParaRPr>
          </a:p>
        </p:txBody>
      </p:sp>
      <p:sp>
        <p:nvSpPr>
          <p:cNvPr id="29711" name="Rectangle 15"/>
          <p:cNvSpPr>
            <a:spLocks noChangeArrowheads="1"/>
          </p:cNvSpPr>
          <p:nvPr/>
        </p:nvSpPr>
        <p:spPr bwMode="auto">
          <a:xfrm>
            <a:off x="4287838"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3</a:t>
            </a:r>
            <a:endParaRPr lang="en-US" altLang="en-US" sz="3200" b="0">
              <a:latin typeface="Arial" charset="0"/>
            </a:endParaRPr>
          </a:p>
        </p:txBody>
      </p:sp>
      <p:sp>
        <p:nvSpPr>
          <p:cNvPr id="29712" name="Rectangle 16"/>
          <p:cNvSpPr>
            <a:spLocks noChangeArrowheads="1"/>
          </p:cNvSpPr>
          <p:nvPr/>
        </p:nvSpPr>
        <p:spPr bwMode="auto">
          <a:xfrm>
            <a:off x="4700588"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4</a:t>
            </a:r>
            <a:endParaRPr lang="en-US" altLang="en-US" sz="3200" b="0">
              <a:latin typeface="Arial" charset="0"/>
            </a:endParaRPr>
          </a:p>
        </p:txBody>
      </p:sp>
      <p:sp>
        <p:nvSpPr>
          <p:cNvPr id="29713" name="Rectangle 17"/>
          <p:cNvSpPr>
            <a:spLocks noChangeArrowheads="1"/>
          </p:cNvSpPr>
          <p:nvPr/>
        </p:nvSpPr>
        <p:spPr bwMode="auto">
          <a:xfrm>
            <a:off x="5111750"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a:t>
            </a:r>
            <a:endParaRPr lang="en-US" altLang="en-US" sz="3200" b="0">
              <a:latin typeface="Arial" charset="0"/>
            </a:endParaRPr>
          </a:p>
        </p:txBody>
      </p:sp>
      <p:sp>
        <p:nvSpPr>
          <p:cNvPr id="29714" name="Rectangle 18"/>
          <p:cNvSpPr>
            <a:spLocks noChangeArrowheads="1"/>
          </p:cNvSpPr>
          <p:nvPr/>
        </p:nvSpPr>
        <p:spPr bwMode="auto">
          <a:xfrm>
            <a:off x="5522913" y="6052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6</a:t>
            </a:r>
            <a:endParaRPr lang="en-US" altLang="en-US" sz="3200" b="0">
              <a:latin typeface="Arial" charset="0"/>
            </a:endParaRPr>
          </a:p>
        </p:txBody>
      </p:sp>
      <p:sp>
        <p:nvSpPr>
          <p:cNvPr id="38931" name="Line 19"/>
          <p:cNvSpPr>
            <a:spLocks noChangeShapeType="1"/>
          </p:cNvSpPr>
          <p:nvPr/>
        </p:nvSpPr>
        <p:spPr bwMode="auto">
          <a:xfrm>
            <a:off x="3095625" y="3915903"/>
            <a:ext cx="2743200"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2" name="Line 20"/>
          <p:cNvSpPr>
            <a:spLocks noChangeShapeType="1"/>
          </p:cNvSpPr>
          <p:nvPr/>
        </p:nvSpPr>
        <p:spPr bwMode="auto">
          <a:xfrm flipV="1">
            <a:off x="3095625" y="3915904"/>
            <a:ext cx="1588" cy="202882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3" name="Line 21"/>
          <p:cNvSpPr>
            <a:spLocks noChangeShapeType="1"/>
          </p:cNvSpPr>
          <p:nvPr/>
        </p:nvSpPr>
        <p:spPr bwMode="auto">
          <a:xfrm>
            <a:off x="3067051" y="5944728"/>
            <a:ext cx="28575"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4" name="Line 22"/>
          <p:cNvSpPr>
            <a:spLocks noChangeShapeType="1"/>
          </p:cNvSpPr>
          <p:nvPr/>
        </p:nvSpPr>
        <p:spPr bwMode="auto">
          <a:xfrm>
            <a:off x="3067051" y="5436728"/>
            <a:ext cx="28575"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5" name="Line 23"/>
          <p:cNvSpPr>
            <a:spLocks noChangeShapeType="1"/>
          </p:cNvSpPr>
          <p:nvPr/>
        </p:nvSpPr>
        <p:spPr bwMode="auto">
          <a:xfrm>
            <a:off x="3067051" y="4930317"/>
            <a:ext cx="28575"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6" name="Line 24"/>
          <p:cNvSpPr>
            <a:spLocks noChangeShapeType="1"/>
          </p:cNvSpPr>
          <p:nvPr/>
        </p:nvSpPr>
        <p:spPr bwMode="auto">
          <a:xfrm>
            <a:off x="3067051" y="4422317"/>
            <a:ext cx="28575"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37" name="Line 25"/>
          <p:cNvSpPr>
            <a:spLocks noChangeShapeType="1"/>
          </p:cNvSpPr>
          <p:nvPr/>
        </p:nvSpPr>
        <p:spPr bwMode="auto">
          <a:xfrm>
            <a:off x="3067051" y="3915903"/>
            <a:ext cx="28575"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22" name="Rectangle 26"/>
          <p:cNvSpPr>
            <a:spLocks noChangeArrowheads="1"/>
          </p:cNvSpPr>
          <p:nvPr/>
        </p:nvSpPr>
        <p:spPr bwMode="auto">
          <a:xfrm>
            <a:off x="2906713" y="586059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0</a:t>
            </a:r>
            <a:endParaRPr lang="en-US" altLang="en-US" sz="3200" b="0">
              <a:latin typeface="Arial" charset="0"/>
            </a:endParaRPr>
          </a:p>
        </p:txBody>
      </p:sp>
      <p:sp>
        <p:nvSpPr>
          <p:cNvPr id="29723" name="Rectangle 27"/>
          <p:cNvSpPr>
            <a:spLocks noChangeArrowheads="1"/>
          </p:cNvSpPr>
          <p:nvPr/>
        </p:nvSpPr>
        <p:spPr bwMode="auto">
          <a:xfrm>
            <a:off x="2735263" y="5352591"/>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500</a:t>
            </a:r>
            <a:endParaRPr lang="en-US" altLang="en-US" sz="3200" b="0">
              <a:latin typeface="Arial" charset="0"/>
            </a:endParaRPr>
          </a:p>
        </p:txBody>
      </p:sp>
      <p:sp>
        <p:nvSpPr>
          <p:cNvPr id="29724" name="Rectangle 28"/>
          <p:cNvSpPr>
            <a:spLocks noChangeArrowheads="1"/>
          </p:cNvSpPr>
          <p:nvPr/>
        </p:nvSpPr>
        <p:spPr bwMode="auto">
          <a:xfrm>
            <a:off x="2651126" y="4846178"/>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1000</a:t>
            </a:r>
            <a:endParaRPr lang="en-US" altLang="en-US" sz="3200" b="0">
              <a:latin typeface="Arial" charset="0"/>
            </a:endParaRPr>
          </a:p>
        </p:txBody>
      </p:sp>
      <p:sp>
        <p:nvSpPr>
          <p:cNvPr id="29725" name="Rectangle 29"/>
          <p:cNvSpPr>
            <a:spLocks noChangeArrowheads="1"/>
          </p:cNvSpPr>
          <p:nvPr/>
        </p:nvSpPr>
        <p:spPr bwMode="auto">
          <a:xfrm>
            <a:off x="2651126" y="433976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1500</a:t>
            </a:r>
            <a:endParaRPr lang="en-US" altLang="en-US" sz="3200" b="0">
              <a:latin typeface="Arial" charset="0"/>
            </a:endParaRPr>
          </a:p>
        </p:txBody>
      </p:sp>
      <p:sp>
        <p:nvSpPr>
          <p:cNvPr id="29726" name="Rectangle 30"/>
          <p:cNvSpPr>
            <a:spLocks noChangeArrowheads="1"/>
          </p:cNvSpPr>
          <p:nvPr/>
        </p:nvSpPr>
        <p:spPr bwMode="auto">
          <a:xfrm>
            <a:off x="2651126" y="383176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2000</a:t>
            </a:r>
            <a:endParaRPr lang="en-US" altLang="en-US" sz="3200" b="0">
              <a:latin typeface="Arial" charset="0"/>
            </a:endParaRPr>
          </a:p>
        </p:txBody>
      </p:sp>
      <p:sp>
        <p:nvSpPr>
          <p:cNvPr id="38943" name="Line 31"/>
          <p:cNvSpPr>
            <a:spLocks noChangeShapeType="1"/>
          </p:cNvSpPr>
          <p:nvPr/>
        </p:nvSpPr>
        <p:spPr bwMode="auto">
          <a:xfrm flipV="1">
            <a:off x="5838825" y="3915904"/>
            <a:ext cx="1588" cy="202882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44" name="Freeform 32"/>
          <p:cNvSpPr>
            <a:spLocks/>
          </p:cNvSpPr>
          <p:nvPr/>
        </p:nvSpPr>
        <p:spPr bwMode="auto">
          <a:xfrm flipV="1">
            <a:off x="3095625" y="4635042"/>
            <a:ext cx="2470150" cy="1309687"/>
          </a:xfrm>
          <a:custGeom>
            <a:avLst/>
            <a:gdLst/>
            <a:ahLst/>
            <a:cxnLst>
              <a:cxn ang="0">
                <a:pos x="42" y="1371"/>
              </a:cxn>
              <a:cxn ang="0">
                <a:pos x="85" y="1277"/>
              </a:cxn>
              <a:cxn ang="0">
                <a:pos x="127" y="1154"/>
              </a:cxn>
              <a:cxn ang="0">
                <a:pos x="170" y="1157"/>
              </a:cxn>
              <a:cxn ang="0">
                <a:pos x="212" y="1332"/>
              </a:cxn>
              <a:cxn ang="0">
                <a:pos x="255" y="1428"/>
              </a:cxn>
              <a:cxn ang="0">
                <a:pos x="297" y="1380"/>
              </a:cxn>
              <a:cxn ang="0">
                <a:pos x="340" y="1276"/>
              </a:cxn>
              <a:cxn ang="0">
                <a:pos x="382" y="1154"/>
              </a:cxn>
              <a:cxn ang="0">
                <a:pos x="425" y="1159"/>
              </a:cxn>
              <a:cxn ang="0">
                <a:pos x="467" y="1334"/>
              </a:cxn>
              <a:cxn ang="0">
                <a:pos x="510" y="1430"/>
              </a:cxn>
              <a:cxn ang="0">
                <a:pos x="552" y="1382"/>
              </a:cxn>
              <a:cxn ang="0">
                <a:pos x="595" y="1277"/>
              </a:cxn>
              <a:cxn ang="0">
                <a:pos x="637" y="1156"/>
              </a:cxn>
              <a:cxn ang="0">
                <a:pos x="681" y="1160"/>
              </a:cxn>
              <a:cxn ang="0">
                <a:pos x="725" y="1336"/>
              </a:cxn>
              <a:cxn ang="0">
                <a:pos x="762" y="1431"/>
              </a:cxn>
              <a:cxn ang="0">
                <a:pos x="806" y="1383"/>
              </a:cxn>
              <a:cxn ang="0">
                <a:pos x="850" y="1278"/>
              </a:cxn>
              <a:cxn ang="0">
                <a:pos x="893" y="1157"/>
              </a:cxn>
              <a:cxn ang="0">
                <a:pos x="937" y="383"/>
              </a:cxn>
              <a:cxn ang="0">
                <a:pos x="975" y="113"/>
              </a:cxn>
              <a:cxn ang="0">
                <a:pos x="1018" y="29"/>
              </a:cxn>
              <a:cxn ang="0">
                <a:pos x="1062" y="2"/>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1432">
                <a:moveTo>
                  <a:pt x="0" y="58"/>
                </a:moveTo>
                <a:lnTo>
                  <a:pt x="1" y="102"/>
                </a:lnTo>
                <a:lnTo>
                  <a:pt x="1" y="128"/>
                </a:lnTo>
                <a:lnTo>
                  <a:pt x="2" y="137"/>
                </a:lnTo>
                <a:lnTo>
                  <a:pt x="3" y="137"/>
                </a:lnTo>
                <a:lnTo>
                  <a:pt x="3" y="135"/>
                </a:lnTo>
                <a:lnTo>
                  <a:pt x="4" y="132"/>
                </a:lnTo>
                <a:lnTo>
                  <a:pt x="5" y="132"/>
                </a:lnTo>
                <a:lnTo>
                  <a:pt x="5" y="142"/>
                </a:lnTo>
                <a:lnTo>
                  <a:pt x="6" y="167"/>
                </a:lnTo>
                <a:lnTo>
                  <a:pt x="6" y="209"/>
                </a:lnTo>
                <a:lnTo>
                  <a:pt x="7" y="263"/>
                </a:lnTo>
                <a:lnTo>
                  <a:pt x="8" y="325"/>
                </a:lnTo>
                <a:lnTo>
                  <a:pt x="8" y="391"/>
                </a:lnTo>
                <a:lnTo>
                  <a:pt x="9" y="459"/>
                </a:lnTo>
                <a:lnTo>
                  <a:pt x="10" y="527"/>
                </a:lnTo>
                <a:lnTo>
                  <a:pt x="10" y="595"/>
                </a:lnTo>
                <a:lnTo>
                  <a:pt x="11" y="661"/>
                </a:lnTo>
                <a:lnTo>
                  <a:pt x="11" y="726"/>
                </a:lnTo>
                <a:lnTo>
                  <a:pt x="12" y="788"/>
                </a:lnTo>
                <a:lnTo>
                  <a:pt x="13" y="846"/>
                </a:lnTo>
                <a:lnTo>
                  <a:pt x="13" y="900"/>
                </a:lnTo>
                <a:lnTo>
                  <a:pt x="14" y="948"/>
                </a:lnTo>
                <a:lnTo>
                  <a:pt x="15" y="989"/>
                </a:lnTo>
                <a:lnTo>
                  <a:pt x="15" y="1019"/>
                </a:lnTo>
                <a:lnTo>
                  <a:pt x="16" y="1034"/>
                </a:lnTo>
                <a:lnTo>
                  <a:pt x="16" y="1032"/>
                </a:lnTo>
                <a:lnTo>
                  <a:pt x="17" y="1014"/>
                </a:lnTo>
                <a:lnTo>
                  <a:pt x="18" y="989"/>
                </a:lnTo>
                <a:lnTo>
                  <a:pt x="18" y="962"/>
                </a:lnTo>
                <a:lnTo>
                  <a:pt x="19" y="937"/>
                </a:lnTo>
                <a:lnTo>
                  <a:pt x="20" y="915"/>
                </a:lnTo>
                <a:lnTo>
                  <a:pt x="20" y="903"/>
                </a:lnTo>
                <a:lnTo>
                  <a:pt x="21" y="908"/>
                </a:lnTo>
                <a:lnTo>
                  <a:pt x="21" y="929"/>
                </a:lnTo>
                <a:lnTo>
                  <a:pt x="22" y="963"/>
                </a:lnTo>
                <a:lnTo>
                  <a:pt x="23" y="1002"/>
                </a:lnTo>
                <a:lnTo>
                  <a:pt x="23" y="1045"/>
                </a:lnTo>
                <a:lnTo>
                  <a:pt x="24" y="1089"/>
                </a:lnTo>
                <a:lnTo>
                  <a:pt x="25" y="1132"/>
                </a:lnTo>
                <a:lnTo>
                  <a:pt x="25" y="1173"/>
                </a:lnTo>
                <a:lnTo>
                  <a:pt x="26" y="1212"/>
                </a:lnTo>
                <a:lnTo>
                  <a:pt x="26" y="1247"/>
                </a:lnTo>
                <a:lnTo>
                  <a:pt x="27" y="1280"/>
                </a:lnTo>
                <a:lnTo>
                  <a:pt x="28" y="1308"/>
                </a:lnTo>
                <a:lnTo>
                  <a:pt x="28" y="1332"/>
                </a:lnTo>
                <a:lnTo>
                  <a:pt x="29" y="1351"/>
                </a:lnTo>
                <a:lnTo>
                  <a:pt x="30" y="1363"/>
                </a:lnTo>
                <a:lnTo>
                  <a:pt x="30" y="1366"/>
                </a:lnTo>
                <a:lnTo>
                  <a:pt x="31" y="1355"/>
                </a:lnTo>
                <a:lnTo>
                  <a:pt x="31" y="1330"/>
                </a:lnTo>
                <a:lnTo>
                  <a:pt x="32" y="1291"/>
                </a:lnTo>
                <a:lnTo>
                  <a:pt x="33" y="1246"/>
                </a:lnTo>
                <a:lnTo>
                  <a:pt x="33" y="1203"/>
                </a:lnTo>
                <a:lnTo>
                  <a:pt x="34" y="1163"/>
                </a:lnTo>
                <a:lnTo>
                  <a:pt x="35" y="1128"/>
                </a:lnTo>
                <a:lnTo>
                  <a:pt x="35" y="1105"/>
                </a:lnTo>
                <a:lnTo>
                  <a:pt x="36" y="1099"/>
                </a:lnTo>
                <a:lnTo>
                  <a:pt x="36" y="1110"/>
                </a:lnTo>
                <a:lnTo>
                  <a:pt x="37" y="1132"/>
                </a:lnTo>
                <a:lnTo>
                  <a:pt x="38" y="1162"/>
                </a:lnTo>
                <a:lnTo>
                  <a:pt x="38" y="1195"/>
                </a:lnTo>
                <a:lnTo>
                  <a:pt x="39" y="1228"/>
                </a:lnTo>
                <a:lnTo>
                  <a:pt x="40" y="1261"/>
                </a:lnTo>
                <a:lnTo>
                  <a:pt x="40" y="1292"/>
                </a:lnTo>
                <a:lnTo>
                  <a:pt x="41" y="1321"/>
                </a:lnTo>
                <a:lnTo>
                  <a:pt x="41" y="1347"/>
                </a:lnTo>
                <a:lnTo>
                  <a:pt x="42" y="1371"/>
                </a:lnTo>
                <a:lnTo>
                  <a:pt x="43" y="1391"/>
                </a:lnTo>
                <a:lnTo>
                  <a:pt x="43" y="1407"/>
                </a:lnTo>
                <a:lnTo>
                  <a:pt x="44" y="1419"/>
                </a:lnTo>
                <a:lnTo>
                  <a:pt x="45" y="1424"/>
                </a:lnTo>
                <a:lnTo>
                  <a:pt x="45" y="1420"/>
                </a:lnTo>
                <a:lnTo>
                  <a:pt x="46" y="1404"/>
                </a:lnTo>
                <a:lnTo>
                  <a:pt x="46" y="1374"/>
                </a:lnTo>
                <a:lnTo>
                  <a:pt x="47" y="1331"/>
                </a:lnTo>
                <a:lnTo>
                  <a:pt x="48" y="1283"/>
                </a:lnTo>
                <a:lnTo>
                  <a:pt x="48" y="1237"/>
                </a:lnTo>
                <a:lnTo>
                  <a:pt x="49" y="1194"/>
                </a:lnTo>
                <a:lnTo>
                  <a:pt x="50" y="1157"/>
                </a:lnTo>
                <a:lnTo>
                  <a:pt x="50" y="1132"/>
                </a:lnTo>
                <a:lnTo>
                  <a:pt x="51" y="1124"/>
                </a:lnTo>
                <a:lnTo>
                  <a:pt x="51" y="1133"/>
                </a:lnTo>
                <a:lnTo>
                  <a:pt x="52" y="1154"/>
                </a:lnTo>
                <a:lnTo>
                  <a:pt x="53" y="1182"/>
                </a:lnTo>
                <a:lnTo>
                  <a:pt x="53" y="1213"/>
                </a:lnTo>
                <a:lnTo>
                  <a:pt x="54" y="1245"/>
                </a:lnTo>
                <a:lnTo>
                  <a:pt x="55" y="1276"/>
                </a:lnTo>
                <a:lnTo>
                  <a:pt x="55" y="1306"/>
                </a:lnTo>
                <a:lnTo>
                  <a:pt x="56" y="1334"/>
                </a:lnTo>
                <a:lnTo>
                  <a:pt x="56" y="1359"/>
                </a:lnTo>
                <a:lnTo>
                  <a:pt x="57" y="1381"/>
                </a:lnTo>
                <a:lnTo>
                  <a:pt x="58" y="1400"/>
                </a:lnTo>
                <a:lnTo>
                  <a:pt x="58" y="1415"/>
                </a:lnTo>
                <a:lnTo>
                  <a:pt x="59" y="1426"/>
                </a:lnTo>
                <a:lnTo>
                  <a:pt x="60" y="1430"/>
                </a:lnTo>
                <a:lnTo>
                  <a:pt x="60" y="1426"/>
                </a:lnTo>
                <a:lnTo>
                  <a:pt x="61" y="1409"/>
                </a:lnTo>
                <a:lnTo>
                  <a:pt x="61" y="1378"/>
                </a:lnTo>
                <a:lnTo>
                  <a:pt x="62" y="1335"/>
                </a:lnTo>
                <a:lnTo>
                  <a:pt x="63" y="1286"/>
                </a:lnTo>
                <a:lnTo>
                  <a:pt x="63" y="1240"/>
                </a:lnTo>
                <a:lnTo>
                  <a:pt x="64" y="1197"/>
                </a:lnTo>
                <a:lnTo>
                  <a:pt x="65" y="1160"/>
                </a:lnTo>
                <a:lnTo>
                  <a:pt x="65" y="1134"/>
                </a:lnTo>
                <a:lnTo>
                  <a:pt x="66" y="1126"/>
                </a:lnTo>
                <a:lnTo>
                  <a:pt x="66" y="1135"/>
                </a:lnTo>
                <a:lnTo>
                  <a:pt x="67" y="1156"/>
                </a:lnTo>
                <a:lnTo>
                  <a:pt x="68" y="1183"/>
                </a:lnTo>
                <a:lnTo>
                  <a:pt x="68" y="1214"/>
                </a:lnTo>
                <a:lnTo>
                  <a:pt x="69" y="1246"/>
                </a:lnTo>
                <a:lnTo>
                  <a:pt x="70" y="1277"/>
                </a:lnTo>
                <a:lnTo>
                  <a:pt x="70" y="1307"/>
                </a:lnTo>
                <a:lnTo>
                  <a:pt x="71" y="1334"/>
                </a:lnTo>
                <a:lnTo>
                  <a:pt x="71" y="1359"/>
                </a:lnTo>
                <a:lnTo>
                  <a:pt x="72" y="1381"/>
                </a:lnTo>
                <a:lnTo>
                  <a:pt x="73" y="1400"/>
                </a:lnTo>
                <a:lnTo>
                  <a:pt x="73" y="1415"/>
                </a:lnTo>
                <a:lnTo>
                  <a:pt x="74" y="1426"/>
                </a:lnTo>
                <a:lnTo>
                  <a:pt x="75" y="1430"/>
                </a:lnTo>
                <a:lnTo>
                  <a:pt x="75" y="1425"/>
                </a:lnTo>
                <a:lnTo>
                  <a:pt x="76" y="1409"/>
                </a:lnTo>
                <a:lnTo>
                  <a:pt x="76" y="1378"/>
                </a:lnTo>
                <a:lnTo>
                  <a:pt x="77" y="1334"/>
                </a:lnTo>
                <a:lnTo>
                  <a:pt x="78" y="1286"/>
                </a:lnTo>
                <a:lnTo>
                  <a:pt x="78" y="1239"/>
                </a:lnTo>
                <a:lnTo>
                  <a:pt x="79" y="1197"/>
                </a:lnTo>
                <a:lnTo>
                  <a:pt x="80" y="1159"/>
                </a:lnTo>
                <a:lnTo>
                  <a:pt x="80" y="1134"/>
                </a:lnTo>
                <a:lnTo>
                  <a:pt x="81" y="1125"/>
                </a:lnTo>
                <a:lnTo>
                  <a:pt x="81" y="1134"/>
                </a:lnTo>
                <a:lnTo>
                  <a:pt x="82" y="1155"/>
                </a:lnTo>
                <a:lnTo>
                  <a:pt x="83" y="1183"/>
                </a:lnTo>
                <a:lnTo>
                  <a:pt x="83" y="1214"/>
                </a:lnTo>
                <a:lnTo>
                  <a:pt x="84" y="1245"/>
                </a:lnTo>
                <a:lnTo>
                  <a:pt x="85" y="1277"/>
                </a:lnTo>
                <a:lnTo>
                  <a:pt x="85" y="1306"/>
                </a:lnTo>
                <a:lnTo>
                  <a:pt x="86" y="1334"/>
                </a:lnTo>
                <a:lnTo>
                  <a:pt x="86" y="1359"/>
                </a:lnTo>
                <a:lnTo>
                  <a:pt x="87" y="1381"/>
                </a:lnTo>
                <a:lnTo>
                  <a:pt x="88" y="1400"/>
                </a:lnTo>
                <a:lnTo>
                  <a:pt x="88" y="1415"/>
                </a:lnTo>
                <a:lnTo>
                  <a:pt x="89" y="1425"/>
                </a:lnTo>
                <a:lnTo>
                  <a:pt x="90" y="1429"/>
                </a:lnTo>
                <a:lnTo>
                  <a:pt x="90" y="1425"/>
                </a:lnTo>
                <a:lnTo>
                  <a:pt x="91" y="1408"/>
                </a:lnTo>
                <a:lnTo>
                  <a:pt x="91" y="1377"/>
                </a:lnTo>
                <a:lnTo>
                  <a:pt x="92" y="1334"/>
                </a:lnTo>
                <a:lnTo>
                  <a:pt x="93" y="1285"/>
                </a:lnTo>
                <a:lnTo>
                  <a:pt x="93" y="1239"/>
                </a:lnTo>
                <a:lnTo>
                  <a:pt x="94" y="1196"/>
                </a:lnTo>
                <a:lnTo>
                  <a:pt x="95" y="1159"/>
                </a:lnTo>
                <a:lnTo>
                  <a:pt x="95" y="1133"/>
                </a:lnTo>
                <a:lnTo>
                  <a:pt x="96" y="1125"/>
                </a:lnTo>
                <a:lnTo>
                  <a:pt x="96" y="1134"/>
                </a:lnTo>
                <a:lnTo>
                  <a:pt x="97" y="1154"/>
                </a:lnTo>
                <a:lnTo>
                  <a:pt x="98" y="1182"/>
                </a:lnTo>
                <a:lnTo>
                  <a:pt x="98" y="1213"/>
                </a:lnTo>
                <a:lnTo>
                  <a:pt x="99" y="1245"/>
                </a:lnTo>
                <a:lnTo>
                  <a:pt x="100" y="1276"/>
                </a:lnTo>
                <a:lnTo>
                  <a:pt x="100" y="1306"/>
                </a:lnTo>
                <a:lnTo>
                  <a:pt x="101" y="1333"/>
                </a:lnTo>
                <a:lnTo>
                  <a:pt x="101" y="1358"/>
                </a:lnTo>
                <a:lnTo>
                  <a:pt x="102" y="1380"/>
                </a:lnTo>
                <a:lnTo>
                  <a:pt x="103" y="1399"/>
                </a:lnTo>
                <a:lnTo>
                  <a:pt x="103" y="1414"/>
                </a:lnTo>
                <a:lnTo>
                  <a:pt x="104" y="1425"/>
                </a:lnTo>
                <a:lnTo>
                  <a:pt x="105" y="1429"/>
                </a:lnTo>
                <a:lnTo>
                  <a:pt x="105" y="1424"/>
                </a:lnTo>
                <a:lnTo>
                  <a:pt x="106" y="1408"/>
                </a:lnTo>
                <a:lnTo>
                  <a:pt x="106" y="1377"/>
                </a:lnTo>
                <a:lnTo>
                  <a:pt x="107" y="1333"/>
                </a:lnTo>
                <a:lnTo>
                  <a:pt x="108" y="1285"/>
                </a:lnTo>
                <a:lnTo>
                  <a:pt x="108" y="1238"/>
                </a:lnTo>
                <a:lnTo>
                  <a:pt x="109" y="1196"/>
                </a:lnTo>
                <a:lnTo>
                  <a:pt x="110" y="1158"/>
                </a:lnTo>
                <a:lnTo>
                  <a:pt x="110" y="1132"/>
                </a:lnTo>
                <a:lnTo>
                  <a:pt x="111" y="1124"/>
                </a:lnTo>
                <a:lnTo>
                  <a:pt x="111" y="1133"/>
                </a:lnTo>
                <a:lnTo>
                  <a:pt x="112" y="1154"/>
                </a:lnTo>
                <a:lnTo>
                  <a:pt x="113" y="1182"/>
                </a:lnTo>
                <a:lnTo>
                  <a:pt x="113" y="1213"/>
                </a:lnTo>
                <a:lnTo>
                  <a:pt x="114" y="1244"/>
                </a:lnTo>
                <a:lnTo>
                  <a:pt x="115" y="1276"/>
                </a:lnTo>
                <a:lnTo>
                  <a:pt x="115" y="1305"/>
                </a:lnTo>
                <a:lnTo>
                  <a:pt x="116" y="1333"/>
                </a:lnTo>
                <a:lnTo>
                  <a:pt x="116" y="1358"/>
                </a:lnTo>
                <a:lnTo>
                  <a:pt x="117" y="1380"/>
                </a:lnTo>
                <a:lnTo>
                  <a:pt x="118" y="1399"/>
                </a:lnTo>
                <a:lnTo>
                  <a:pt x="118" y="1414"/>
                </a:lnTo>
                <a:lnTo>
                  <a:pt x="119" y="1424"/>
                </a:lnTo>
                <a:lnTo>
                  <a:pt x="120" y="1428"/>
                </a:lnTo>
                <a:lnTo>
                  <a:pt x="120" y="1424"/>
                </a:lnTo>
                <a:lnTo>
                  <a:pt x="121" y="1407"/>
                </a:lnTo>
                <a:lnTo>
                  <a:pt x="121" y="1376"/>
                </a:lnTo>
                <a:lnTo>
                  <a:pt x="122" y="1333"/>
                </a:lnTo>
                <a:lnTo>
                  <a:pt x="123" y="1284"/>
                </a:lnTo>
                <a:lnTo>
                  <a:pt x="123" y="1238"/>
                </a:lnTo>
                <a:lnTo>
                  <a:pt x="124" y="1195"/>
                </a:lnTo>
                <a:lnTo>
                  <a:pt x="125" y="1158"/>
                </a:lnTo>
                <a:lnTo>
                  <a:pt x="125" y="1132"/>
                </a:lnTo>
                <a:lnTo>
                  <a:pt x="126" y="1124"/>
                </a:lnTo>
                <a:lnTo>
                  <a:pt x="126" y="1133"/>
                </a:lnTo>
                <a:lnTo>
                  <a:pt x="127" y="1154"/>
                </a:lnTo>
                <a:lnTo>
                  <a:pt x="128" y="1181"/>
                </a:lnTo>
                <a:lnTo>
                  <a:pt x="128" y="1212"/>
                </a:lnTo>
                <a:lnTo>
                  <a:pt x="129" y="1244"/>
                </a:lnTo>
                <a:lnTo>
                  <a:pt x="130" y="1275"/>
                </a:lnTo>
                <a:lnTo>
                  <a:pt x="130" y="1305"/>
                </a:lnTo>
                <a:lnTo>
                  <a:pt x="131" y="1332"/>
                </a:lnTo>
                <a:lnTo>
                  <a:pt x="131" y="1357"/>
                </a:lnTo>
                <a:lnTo>
                  <a:pt x="132" y="1380"/>
                </a:lnTo>
                <a:lnTo>
                  <a:pt x="133" y="1398"/>
                </a:lnTo>
                <a:lnTo>
                  <a:pt x="133" y="1414"/>
                </a:lnTo>
                <a:lnTo>
                  <a:pt x="134" y="1424"/>
                </a:lnTo>
                <a:lnTo>
                  <a:pt x="135" y="1428"/>
                </a:lnTo>
                <a:lnTo>
                  <a:pt x="135" y="1424"/>
                </a:lnTo>
                <a:lnTo>
                  <a:pt x="136" y="1407"/>
                </a:lnTo>
                <a:lnTo>
                  <a:pt x="136" y="1376"/>
                </a:lnTo>
                <a:lnTo>
                  <a:pt x="137" y="1332"/>
                </a:lnTo>
                <a:lnTo>
                  <a:pt x="138" y="1284"/>
                </a:lnTo>
                <a:lnTo>
                  <a:pt x="138" y="1238"/>
                </a:lnTo>
                <a:lnTo>
                  <a:pt x="139" y="1195"/>
                </a:lnTo>
                <a:lnTo>
                  <a:pt x="140" y="1158"/>
                </a:lnTo>
                <a:lnTo>
                  <a:pt x="140" y="1132"/>
                </a:lnTo>
                <a:lnTo>
                  <a:pt x="141" y="1124"/>
                </a:lnTo>
                <a:lnTo>
                  <a:pt x="141" y="1133"/>
                </a:lnTo>
                <a:lnTo>
                  <a:pt x="142" y="1153"/>
                </a:lnTo>
                <a:lnTo>
                  <a:pt x="143" y="1181"/>
                </a:lnTo>
                <a:lnTo>
                  <a:pt x="143" y="1212"/>
                </a:lnTo>
                <a:lnTo>
                  <a:pt x="144" y="1244"/>
                </a:lnTo>
                <a:lnTo>
                  <a:pt x="145" y="1275"/>
                </a:lnTo>
                <a:lnTo>
                  <a:pt x="145" y="1305"/>
                </a:lnTo>
                <a:lnTo>
                  <a:pt x="146" y="1332"/>
                </a:lnTo>
                <a:lnTo>
                  <a:pt x="146" y="1357"/>
                </a:lnTo>
                <a:lnTo>
                  <a:pt x="147" y="1379"/>
                </a:lnTo>
                <a:lnTo>
                  <a:pt x="148" y="1398"/>
                </a:lnTo>
                <a:lnTo>
                  <a:pt x="148" y="1413"/>
                </a:lnTo>
                <a:lnTo>
                  <a:pt x="149" y="1424"/>
                </a:lnTo>
                <a:lnTo>
                  <a:pt x="150" y="1428"/>
                </a:lnTo>
                <a:lnTo>
                  <a:pt x="150" y="1423"/>
                </a:lnTo>
                <a:lnTo>
                  <a:pt x="151" y="1407"/>
                </a:lnTo>
                <a:lnTo>
                  <a:pt x="151" y="1376"/>
                </a:lnTo>
                <a:lnTo>
                  <a:pt x="152" y="1332"/>
                </a:lnTo>
                <a:lnTo>
                  <a:pt x="153" y="1284"/>
                </a:lnTo>
                <a:lnTo>
                  <a:pt x="153" y="1238"/>
                </a:lnTo>
                <a:lnTo>
                  <a:pt x="154" y="1195"/>
                </a:lnTo>
                <a:lnTo>
                  <a:pt x="155" y="1158"/>
                </a:lnTo>
                <a:lnTo>
                  <a:pt x="155" y="1132"/>
                </a:lnTo>
                <a:lnTo>
                  <a:pt x="156" y="1124"/>
                </a:lnTo>
                <a:lnTo>
                  <a:pt x="156" y="1132"/>
                </a:lnTo>
                <a:lnTo>
                  <a:pt x="157" y="1153"/>
                </a:lnTo>
                <a:lnTo>
                  <a:pt x="158" y="1181"/>
                </a:lnTo>
                <a:lnTo>
                  <a:pt x="158" y="1212"/>
                </a:lnTo>
                <a:lnTo>
                  <a:pt x="159" y="1244"/>
                </a:lnTo>
                <a:lnTo>
                  <a:pt x="160" y="1275"/>
                </a:lnTo>
                <a:lnTo>
                  <a:pt x="160" y="1305"/>
                </a:lnTo>
                <a:lnTo>
                  <a:pt x="161" y="1332"/>
                </a:lnTo>
                <a:lnTo>
                  <a:pt x="161" y="1357"/>
                </a:lnTo>
                <a:lnTo>
                  <a:pt x="162" y="1379"/>
                </a:lnTo>
                <a:lnTo>
                  <a:pt x="163" y="1398"/>
                </a:lnTo>
                <a:lnTo>
                  <a:pt x="163" y="1413"/>
                </a:lnTo>
                <a:lnTo>
                  <a:pt x="164" y="1424"/>
                </a:lnTo>
                <a:lnTo>
                  <a:pt x="165" y="1428"/>
                </a:lnTo>
                <a:lnTo>
                  <a:pt x="165" y="1423"/>
                </a:lnTo>
                <a:lnTo>
                  <a:pt x="166" y="1407"/>
                </a:lnTo>
                <a:lnTo>
                  <a:pt x="166" y="1376"/>
                </a:lnTo>
                <a:lnTo>
                  <a:pt x="167" y="1332"/>
                </a:lnTo>
                <a:lnTo>
                  <a:pt x="168" y="1284"/>
                </a:lnTo>
                <a:lnTo>
                  <a:pt x="168" y="1237"/>
                </a:lnTo>
                <a:lnTo>
                  <a:pt x="169" y="1195"/>
                </a:lnTo>
                <a:lnTo>
                  <a:pt x="170" y="1157"/>
                </a:lnTo>
                <a:lnTo>
                  <a:pt x="170" y="1132"/>
                </a:lnTo>
                <a:lnTo>
                  <a:pt x="171" y="1123"/>
                </a:lnTo>
                <a:lnTo>
                  <a:pt x="171" y="1132"/>
                </a:lnTo>
                <a:lnTo>
                  <a:pt x="172" y="1153"/>
                </a:lnTo>
                <a:lnTo>
                  <a:pt x="173" y="1181"/>
                </a:lnTo>
                <a:lnTo>
                  <a:pt x="173" y="1212"/>
                </a:lnTo>
                <a:lnTo>
                  <a:pt x="174" y="1244"/>
                </a:lnTo>
                <a:lnTo>
                  <a:pt x="175" y="1275"/>
                </a:lnTo>
                <a:lnTo>
                  <a:pt x="175" y="1304"/>
                </a:lnTo>
                <a:lnTo>
                  <a:pt x="176" y="1332"/>
                </a:lnTo>
                <a:lnTo>
                  <a:pt x="176" y="1357"/>
                </a:lnTo>
                <a:lnTo>
                  <a:pt x="177" y="1379"/>
                </a:lnTo>
                <a:lnTo>
                  <a:pt x="178" y="1398"/>
                </a:lnTo>
                <a:lnTo>
                  <a:pt x="178" y="1413"/>
                </a:lnTo>
                <a:lnTo>
                  <a:pt x="179" y="1424"/>
                </a:lnTo>
                <a:lnTo>
                  <a:pt x="180" y="1428"/>
                </a:lnTo>
                <a:lnTo>
                  <a:pt x="180" y="1423"/>
                </a:lnTo>
                <a:lnTo>
                  <a:pt x="181" y="1407"/>
                </a:lnTo>
                <a:lnTo>
                  <a:pt x="181" y="1376"/>
                </a:lnTo>
                <a:lnTo>
                  <a:pt x="182" y="1332"/>
                </a:lnTo>
                <a:lnTo>
                  <a:pt x="183" y="1284"/>
                </a:lnTo>
                <a:lnTo>
                  <a:pt x="183" y="1237"/>
                </a:lnTo>
                <a:lnTo>
                  <a:pt x="184" y="1195"/>
                </a:lnTo>
                <a:lnTo>
                  <a:pt x="185" y="1157"/>
                </a:lnTo>
                <a:lnTo>
                  <a:pt x="185" y="1132"/>
                </a:lnTo>
                <a:lnTo>
                  <a:pt x="186" y="1123"/>
                </a:lnTo>
                <a:lnTo>
                  <a:pt x="186" y="1132"/>
                </a:lnTo>
                <a:lnTo>
                  <a:pt x="187" y="1153"/>
                </a:lnTo>
                <a:lnTo>
                  <a:pt x="188" y="1181"/>
                </a:lnTo>
                <a:lnTo>
                  <a:pt x="188" y="1212"/>
                </a:lnTo>
                <a:lnTo>
                  <a:pt x="189" y="1244"/>
                </a:lnTo>
                <a:lnTo>
                  <a:pt x="190" y="1275"/>
                </a:lnTo>
                <a:lnTo>
                  <a:pt x="190" y="1304"/>
                </a:lnTo>
                <a:lnTo>
                  <a:pt x="191" y="1332"/>
                </a:lnTo>
                <a:lnTo>
                  <a:pt x="191" y="1357"/>
                </a:lnTo>
                <a:lnTo>
                  <a:pt x="192" y="1379"/>
                </a:lnTo>
                <a:lnTo>
                  <a:pt x="193" y="1398"/>
                </a:lnTo>
                <a:lnTo>
                  <a:pt x="193" y="1413"/>
                </a:lnTo>
                <a:lnTo>
                  <a:pt x="194" y="1424"/>
                </a:lnTo>
                <a:lnTo>
                  <a:pt x="195" y="1428"/>
                </a:lnTo>
                <a:lnTo>
                  <a:pt x="195" y="1423"/>
                </a:lnTo>
                <a:lnTo>
                  <a:pt x="196" y="1407"/>
                </a:lnTo>
                <a:lnTo>
                  <a:pt x="196" y="1376"/>
                </a:lnTo>
                <a:lnTo>
                  <a:pt x="197" y="1332"/>
                </a:lnTo>
                <a:lnTo>
                  <a:pt x="198" y="1284"/>
                </a:lnTo>
                <a:lnTo>
                  <a:pt x="198" y="1237"/>
                </a:lnTo>
                <a:lnTo>
                  <a:pt x="199" y="1195"/>
                </a:lnTo>
                <a:lnTo>
                  <a:pt x="200" y="1157"/>
                </a:lnTo>
                <a:lnTo>
                  <a:pt x="200" y="1132"/>
                </a:lnTo>
                <a:lnTo>
                  <a:pt x="201" y="1123"/>
                </a:lnTo>
                <a:lnTo>
                  <a:pt x="201" y="1132"/>
                </a:lnTo>
                <a:lnTo>
                  <a:pt x="202" y="1153"/>
                </a:lnTo>
                <a:lnTo>
                  <a:pt x="203" y="1181"/>
                </a:lnTo>
                <a:lnTo>
                  <a:pt x="203" y="1212"/>
                </a:lnTo>
                <a:lnTo>
                  <a:pt x="204" y="1244"/>
                </a:lnTo>
                <a:lnTo>
                  <a:pt x="205" y="1275"/>
                </a:lnTo>
                <a:lnTo>
                  <a:pt x="205" y="1304"/>
                </a:lnTo>
                <a:lnTo>
                  <a:pt x="206" y="1332"/>
                </a:lnTo>
                <a:lnTo>
                  <a:pt x="206" y="1357"/>
                </a:lnTo>
                <a:lnTo>
                  <a:pt x="207" y="1379"/>
                </a:lnTo>
                <a:lnTo>
                  <a:pt x="208" y="1398"/>
                </a:lnTo>
                <a:lnTo>
                  <a:pt x="208" y="1413"/>
                </a:lnTo>
                <a:lnTo>
                  <a:pt x="209" y="1424"/>
                </a:lnTo>
                <a:lnTo>
                  <a:pt x="210" y="1428"/>
                </a:lnTo>
                <a:lnTo>
                  <a:pt x="210" y="1423"/>
                </a:lnTo>
                <a:lnTo>
                  <a:pt x="211" y="1407"/>
                </a:lnTo>
                <a:lnTo>
                  <a:pt x="211" y="1376"/>
                </a:lnTo>
                <a:lnTo>
                  <a:pt x="212" y="1332"/>
                </a:lnTo>
                <a:lnTo>
                  <a:pt x="213" y="1284"/>
                </a:lnTo>
                <a:lnTo>
                  <a:pt x="213" y="1237"/>
                </a:lnTo>
                <a:lnTo>
                  <a:pt x="214" y="1195"/>
                </a:lnTo>
                <a:lnTo>
                  <a:pt x="215" y="1157"/>
                </a:lnTo>
                <a:lnTo>
                  <a:pt x="215" y="1132"/>
                </a:lnTo>
                <a:lnTo>
                  <a:pt x="216" y="1123"/>
                </a:lnTo>
                <a:lnTo>
                  <a:pt x="216" y="1132"/>
                </a:lnTo>
                <a:lnTo>
                  <a:pt x="217" y="1153"/>
                </a:lnTo>
                <a:lnTo>
                  <a:pt x="218" y="1181"/>
                </a:lnTo>
                <a:lnTo>
                  <a:pt x="218" y="1212"/>
                </a:lnTo>
                <a:lnTo>
                  <a:pt x="219" y="1244"/>
                </a:lnTo>
                <a:lnTo>
                  <a:pt x="220" y="1275"/>
                </a:lnTo>
                <a:lnTo>
                  <a:pt x="220" y="1305"/>
                </a:lnTo>
                <a:lnTo>
                  <a:pt x="221" y="1332"/>
                </a:lnTo>
                <a:lnTo>
                  <a:pt x="221" y="1357"/>
                </a:lnTo>
                <a:lnTo>
                  <a:pt x="222" y="1379"/>
                </a:lnTo>
                <a:lnTo>
                  <a:pt x="223" y="1398"/>
                </a:lnTo>
                <a:lnTo>
                  <a:pt x="223" y="1413"/>
                </a:lnTo>
                <a:lnTo>
                  <a:pt x="224" y="1424"/>
                </a:lnTo>
                <a:lnTo>
                  <a:pt x="225" y="1428"/>
                </a:lnTo>
                <a:lnTo>
                  <a:pt x="225" y="1423"/>
                </a:lnTo>
                <a:lnTo>
                  <a:pt x="226" y="1407"/>
                </a:lnTo>
                <a:lnTo>
                  <a:pt x="226" y="1376"/>
                </a:lnTo>
                <a:lnTo>
                  <a:pt x="227" y="1332"/>
                </a:lnTo>
                <a:lnTo>
                  <a:pt x="228" y="1284"/>
                </a:lnTo>
                <a:lnTo>
                  <a:pt x="228" y="1238"/>
                </a:lnTo>
                <a:lnTo>
                  <a:pt x="229" y="1195"/>
                </a:lnTo>
                <a:lnTo>
                  <a:pt x="230" y="1158"/>
                </a:lnTo>
                <a:lnTo>
                  <a:pt x="230" y="1132"/>
                </a:lnTo>
                <a:lnTo>
                  <a:pt x="231" y="1124"/>
                </a:lnTo>
                <a:lnTo>
                  <a:pt x="231" y="1132"/>
                </a:lnTo>
                <a:lnTo>
                  <a:pt x="232" y="1153"/>
                </a:lnTo>
                <a:lnTo>
                  <a:pt x="233" y="1181"/>
                </a:lnTo>
                <a:lnTo>
                  <a:pt x="233" y="1212"/>
                </a:lnTo>
                <a:lnTo>
                  <a:pt x="234" y="1244"/>
                </a:lnTo>
                <a:lnTo>
                  <a:pt x="235" y="1275"/>
                </a:lnTo>
                <a:lnTo>
                  <a:pt x="235" y="1305"/>
                </a:lnTo>
                <a:lnTo>
                  <a:pt x="236" y="1332"/>
                </a:lnTo>
                <a:lnTo>
                  <a:pt x="236" y="1357"/>
                </a:lnTo>
                <a:lnTo>
                  <a:pt x="237" y="1379"/>
                </a:lnTo>
                <a:lnTo>
                  <a:pt x="238" y="1398"/>
                </a:lnTo>
                <a:lnTo>
                  <a:pt x="238" y="1413"/>
                </a:lnTo>
                <a:lnTo>
                  <a:pt x="239" y="1424"/>
                </a:lnTo>
                <a:lnTo>
                  <a:pt x="240" y="1428"/>
                </a:lnTo>
                <a:lnTo>
                  <a:pt x="240" y="1423"/>
                </a:lnTo>
                <a:lnTo>
                  <a:pt x="241" y="1407"/>
                </a:lnTo>
                <a:lnTo>
                  <a:pt x="241" y="1376"/>
                </a:lnTo>
                <a:lnTo>
                  <a:pt x="242" y="1332"/>
                </a:lnTo>
                <a:lnTo>
                  <a:pt x="243" y="1284"/>
                </a:lnTo>
                <a:lnTo>
                  <a:pt x="243" y="1238"/>
                </a:lnTo>
                <a:lnTo>
                  <a:pt x="244" y="1195"/>
                </a:lnTo>
                <a:lnTo>
                  <a:pt x="245" y="1158"/>
                </a:lnTo>
                <a:lnTo>
                  <a:pt x="245" y="1132"/>
                </a:lnTo>
                <a:lnTo>
                  <a:pt x="246" y="1124"/>
                </a:lnTo>
                <a:lnTo>
                  <a:pt x="246" y="1132"/>
                </a:lnTo>
                <a:lnTo>
                  <a:pt x="247" y="1153"/>
                </a:lnTo>
                <a:lnTo>
                  <a:pt x="248" y="1181"/>
                </a:lnTo>
                <a:lnTo>
                  <a:pt x="248" y="1212"/>
                </a:lnTo>
                <a:lnTo>
                  <a:pt x="249" y="1244"/>
                </a:lnTo>
                <a:lnTo>
                  <a:pt x="250" y="1275"/>
                </a:lnTo>
                <a:lnTo>
                  <a:pt x="250" y="1305"/>
                </a:lnTo>
                <a:lnTo>
                  <a:pt x="251" y="1332"/>
                </a:lnTo>
                <a:lnTo>
                  <a:pt x="251" y="1357"/>
                </a:lnTo>
                <a:lnTo>
                  <a:pt x="252" y="1379"/>
                </a:lnTo>
                <a:lnTo>
                  <a:pt x="253" y="1398"/>
                </a:lnTo>
                <a:lnTo>
                  <a:pt x="253" y="1413"/>
                </a:lnTo>
                <a:lnTo>
                  <a:pt x="254" y="1424"/>
                </a:lnTo>
                <a:lnTo>
                  <a:pt x="255" y="1428"/>
                </a:lnTo>
                <a:lnTo>
                  <a:pt x="255" y="1424"/>
                </a:lnTo>
                <a:lnTo>
                  <a:pt x="256" y="1407"/>
                </a:lnTo>
                <a:lnTo>
                  <a:pt x="256" y="1376"/>
                </a:lnTo>
                <a:lnTo>
                  <a:pt x="257" y="1332"/>
                </a:lnTo>
                <a:lnTo>
                  <a:pt x="258" y="1284"/>
                </a:lnTo>
                <a:lnTo>
                  <a:pt x="258" y="1238"/>
                </a:lnTo>
                <a:lnTo>
                  <a:pt x="259" y="1195"/>
                </a:lnTo>
                <a:lnTo>
                  <a:pt x="260" y="1158"/>
                </a:lnTo>
                <a:lnTo>
                  <a:pt x="260" y="1132"/>
                </a:lnTo>
                <a:lnTo>
                  <a:pt x="261" y="1124"/>
                </a:lnTo>
                <a:lnTo>
                  <a:pt x="261" y="1133"/>
                </a:lnTo>
                <a:lnTo>
                  <a:pt x="262" y="1153"/>
                </a:lnTo>
                <a:lnTo>
                  <a:pt x="263" y="1181"/>
                </a:lnTo>
                <a:lnTo>
                  <a:pt x="263" y="1212"/>
                </a:lnTo>
                <a:lnTo>
                  <a:pt x="264" y="1244"/>
                </a:lnTo>
                <a:lnTo>
                  <a:pt x="265" y="1275"/>
                </a:lnTo>
                <a:lnTo>
                  <a:pt x="265" y="1305"/>
                </a:lnTo>
                <a:lnTo>
                  <a:pt x="266" y="1332"/>
                </a:lnTo>
                <a:lnTo>
                  <a:pt x="266" y="1357"/>
                </a:lnTo>
                <a:lnTo>
                  <a:pt x="267" y="1380"/>
                </a:lnTo>
                <a:lnTo>
                  <a:pt x="268" y="1398"/>
                </a:lnTo>
                <a:lnTo>
                  <a:pt x="268" y="1414"/>
                </a:lnTo>
                <a:lnTo>
                  <a:pt x="269" y="1424"/>
                </a:lnTo>
                <a:lnTo>
                  <a:pt x="270" y="1428"/>
                </a:lnTo>
                <a:lnTo>
                  <a:pt x="270" y="1424"/>
                </a:lnTo>
                <a:lnTo>
                  <a:pt x="271" y="1407"/>
                </a:lnTo>
                <a:lnTo>
                  <a:pt x="271" y="1376"/>
                </a:lnTo>
                <a:lnTo>
                  <a:pt x="272" y="1333"/>
                </a:lnTo>
                <a:lnTo>
                  <a:pt x="273" y="1284"/>
                </a:lnTo>
                <a:lnTo>
                  <a:pt x="273" y="1238"/>
                </a:lnTo>
                <a:lnTo>
                  <a:pt x="274" y="1195"/>
                </a:lnTo>
                <a:lnTo>
                  <a:pt x="275" y="1158"/>
                </a:lnTo>
                <a:lnTo>
                  <a:pt x="275" y="1132"/>
                </a:lnTo>
                <a:lnTo>
                  <a:pt x="276" y="1124"/>
                </a:lnTo>
                <a:lnTo>
                  <a:pt x="276" y="1133"/>
                </a:lnTo>
                <a:lnTo>
                  <a:pt x="277" y="1154"/>
                </a:lnTo>
                <a:lnTo>
                  <a:pt x="278" y="1181"/>
                </a:lnTo>
                <a:lnTo>
                  <a:pt x="278" y="1212"/>
                </a:lnTo>
                <a:lnTo>
                  <a:pt x="279" y="1244"/>
                </a:lnTo>
                <a:lnTo>
                  <a:pt x="280" y="1275"/>
                </a:lnTo>
                <a:lnTo>
                  <a:pt x="280" y="1305"/>
                </a:lnTo>
                <a:lnTo>
                  <a:pt x="281" y="1332"/>
                </a:lnTo>
                <a:lnTo>
                  <a:pt x="281" y="1357"/>
                </a:lnTo>
                <a:lnTo>
                  <a:pt x="282" y="1380"/>
                </a:lnTo>
                <a:lnTo>
                  <a:pt x="283" y="1399"/>
                </a:lnTo>
                <a:lnTo>
                  <a:pt x="283" y="1414"/>
                </a:lnTo>
                <a:lnTo>
                  <a:pt x="284" y="1424"/>
                </a:lnTo>
                <a:lnTo>
                  <a:pt x="285" y="1428"/>
                </a:lnTo>
                <a:lnTo>
                  <a:pt x="285" y="1424"/>
                </a:lnTo>
                <a:lnTo>
                  <a:pt x="286" y="1407"/>
                </a:lnTo>
                <a:lnTo>
                  <a:pt x="286" y="1376"/>
                </a:lnTo>
                <a:lnTo>
                  <a:pt x="287" y="1333"/>
                </a:lnTo>
                <a:lnTo>
                  <a:pt x="288" y="1284"/>
                </a:lnTo>
                <a:lnTo>
                  <a:pt x="288" y="1238"/>
                </a:lnTo>
                <a:lnTo>
                  <a:pt x="289" y="1195"/>
                </a:lnTo>
                <a:lnTo>
                  <a:pt x="290" y="1158"/>
                </a:lnTo>
                <a:lnTo>
                  <a:pt x="290" y="1132"/>
                </a:lnTo>
                <a:lnTo>
                  <a:pt x="291" y="1124"/>
                </a:lnTo>
                <a:lnTo>
                  <a:pt x="291" y="1133"/>
                </a:lnTo>
                <a:lnTo>
                  <a:pt x="292" y="1154"/>
                </a:lnTo>
                <a:lnTo>
                  <a:pt x="293" y="1181"/>
                </a:lnTo>
                <a:lnTo>
                  <a:pt x="293" y="1212"/>
                </a:lnTo>
                <a:lnTo>
                  <a:pt x="294" y="1244"/>
                </a:lnTo>
                <a:lnTo>
                  <a:pt x="295" y="1275"/>
                </a:lnTo>
                <a:lnTo>
                  <a:pt x="295" y="1305"/>
                </a:lnTo>
                <a:lnTo>
                  <a:pt x="296" y="1333"/>
                </a:lnTo>
                <a:lnTo>
                  <a:pt x="296" y="1358"/>
                </a:lnTo>
                <a:lnTo>
                  <a:pt x="297" y="1380"/>
                </a:lnTo>
                <a:lnTo>
                  <a:pt x="298" y="1399"/>
                </a:lnTo>
                <a:lnTo>
                  <a:pt x="298" y="1414"/>
                </a:lnTo>
                <a:lnTo>
                  <a:pt x="299" y="1424"/>
                </a:lnTo>
                <a:lnTo>
                  <a:pt x="300" y="1428"/>
                </a:lnTo>
                <a:lnTo>
                  <a:pt x="300" y="1424"/>
                </a:lnTo>
                <a:lnTo>
                  <a:pt x="301" y="1407"/>
                </a:lnTo>
                <a:lnTo>
                  <a:pt x="301" y="1376"/>
                </a:lnTo>
                <a:lnTo>
                  <a:pt x="302" y="1333"/>
                </a:lnTo>
                <a:lnTo>
                  <a:pt x="303" y="1284"/>
                </a:lnTo>
                <a:lnTo>
                  <a:pt x="303" y="1238"/>
                </a:lnTo>
                <a:lnTo>
                  <a:pt x="304" y="1195"/>
                </a:lnTo>
                <a:lnTo>
                  <a:pt x="305" y="1158"/>
                </a:lnTo>
                <a:lnTo>
                  <a:pt x="305" y="1132"/>
                </a:lnTo>
                <a:lnTo>
                  <a:pt x="306" y="1124"/>
                </a:lnTo>
                <a:lnTo>
                  <a:pt x="306" y="1133"/>
                </a:lnTo>
                <a:lnTo>
                  <a:pt x="307" y="1154"/>
                </a:lnTo>
                <a:lnTo>
                  <a:pt x="308" y="1182"/>
                </a:lnTo>
                <a:lnTo>
                  <a:pt x="308" y="1213"/>
                </a:lnTo>
                <a:lnTo>
                  <a:pt x="309" y="1244"/>
                </a:lnTo>
                <a:lnTo>
                  <a:pt x="310" y="1275"/>
                </a:lnTo>
                <a:lnTo>
                  <a:pt x="310" y="1305"/>
                </a:lnTo>
                <a:lnTo>
                  <a:pt x="311" y="1333"/>
                </a:lnTo>
                <a:lnTo>
                  <a:pt x="311" y="1358"/>
                </a:lnTo>
                <a:lnTo>
                  <a:pt x="312" y="1380"/>
                </a:lnTo>
                <a:lnTo>
                  <a:pt x="313" y="1399"/>
                </a:lnTo>
                <a:lnTo>
                  <a:pt x="313" y="1414"/>
                </a:lnTo>
                <a:lnTo>
                  <a:pt x="314" y="1424"/>
                </a:lnTo>
                <a:lnTo>
                  <a:pt x="315" y="1428"/>
                </a:lnTo>
                <a:lnTo>
                  <a:pt x="315" y="1424"/>
                </a:lnTo>
                <a:lnTo>
                  <a:pt x="316" y="1408"/>
                </a:lnTo>
                <a:lnTo>
                  <a:pt x="316" y="1376"/>
                </a:lnTo>
                <a:lnTo>
                  <a:pt x="317" y="1333"/>
                </a:lnTo>
                <a:lnTo>
                  <a:pt x="318" y="1285"/>
                </a:lnTo>
                <a:lnTo>
                  <a:pt x="318" y="1238"/>
                </a:lnTo>
                <a:lnTo>
                  <a:pt x="319" y="1195"/>
                </a:lnTo>
                <a:lnTo>
                  <a:pt x="320" y="1158"/>
                </a:lnTo>
                <a:lnTo>
                  <a:pt x="320" y="1132"/>
                </a:lnTo>
                <a:lnTo>
                  <a:pt x="321" y="1124"/>
                </a:lnTo>
                <a:lnTo>
                  <a:pt x="321" y="1133"/>
                </a:lnTo>
                <a:lnTo>
                  <a:pt x="322" y="1154"/>
                </a:lnTo>
                <a:lnTo>
                  <a:pt x="323" y="1182"/>
                </a:lnTo>
                <a:lnTo>
                  <a:pt x="323" y="1213"/>
                </a:lnTo>
                <a:lnTo>
                  <a:pt x="324" y="1244"/>
                </a:lnTo>
                <a:lnTo>
                  <a:pt x="325" y="1276"/>
                </a:lnTo>
                <a:lnTo>
                  <a:pt x="325" y="1305"/>
                </a:lnTo>
                <a:lnTo>
                  <a:pt x="326" y="1333"/>
                </a:lnTo>
                <a:lnTo>
                  <a:pt x="326" y="1358"/>
                </a:lnTo>
                <a:lnTo>
                  <a:pt x="327" y="1380"/>
                </a:lnTo>
                <a:lnTo>
                  <a:pt x="328" y="1399"/>
                </a:lnTo>
                <a:lnTo>
                  <a:pt x="328" y="1414"/>
                </a:lnTo>
                <a:lnTo>
                  <a:pt x="329" y="1424"/>
                </a:lnTo>
                <a:lnTo>
                  <a:pt x="330" y="1429"/>
                </a:lnTo>
                <a:lnTo>
                  <a:pt x="330" y="1424"/>
                </a:lnTo>
                <a:lnTo>
                  <a:pt x="331" y="1408"/>
                </a:lnTo>
                <a:lnTo>
                  <a:pt x="331" y="1377"/>
                </a:lnTo>
                <a:lnTo>
                  <a:pt x="332" y="1333"/>
                </a:lnTo>
                <a:lnTo>
                  <a:pt x="333" y="1285"/>
                </a:lnTo>
                <a:lnTo>
                  <a:pt x="333" y="1238"/>
                </a:lnTo>
                <a:lnTo>
                  <a:pt x="334" y="1196"/>
                </a:lnTo>
                <a:lnTo>
                  <a:pt x="335" y="1158"/>
                </a:lnTo>
                <a:lnTo>
                  <a:pt x="335" y="1132"/>
                </a:lnTo>
                <a:lnTo>
                  <a:pt x="336" y="1124"/>
                </a:lnTo>
                <a:lnTo>
                  <a:pt x="336" y="1133"/>
                </a:lnTo>
                <a:lnTo>
                  <a:pt x="337" y="1154"/>
                </a:lnTo>
                <a:lnTo>
                  <a:pt x="338" y="1182"/>
                </a:lnTo>
                <a:lnTo>
                  <a:pt x="338" y="1213"/>
                </a:lnTo>
                <a:lnTo>
                  <a:pt x="339" y="1244"/>
                </a:lnTo>
                <a:lnTo>
                  <a:pt x="340" y="1276"/>
                </a:lnTo>
                <a:lnTo>
                  <a:pt x="340" y="1305"/>
                </a:lnTo>
                <a:lnTo>
                  <a:pt x="341" y="1333"/>
                </a:lnTo>
                <a:lnTo>
                  <a:pt x="341" y="1358"/>
                </a:lnTo>
                <a:lnTo>
                  <a:pt x="342" y="1380"/>
                </a:lnTo>
                <a:lnTo>
                  <a:pt x="343" y="1399"/>
                </a:lnTo>
                <a:lnTo>
                  <a:pt x="343" y="1414"/>
                </a:lnTo>
                <a:lnTo>
                  <a:pt x="344" y="1424"/>
                </a:lnTo>
                <a:lnTo>
                  <a:pt x="345" y="1429"/>
                </a:lnTo>
                <a:lnTo>
                  <a:pt x="345" y="1424"/>
                </a:lnTo>
                <a:lnTo>
                  <a:pt x="346" y="1408"/>
                </a:lnTo>
                <a:lnTo>
                  <a:pt x="346" y="1377"/>
                </a:lnTo>
                <a:lnTo>
                  <a:pt x="347" y="1333"/>
                </a:lnTo>
                <a:lnTo>
                  <a:pt x="348" y="1285"/>
                </a:lnTo>
                <a:lnTo>
                  <a:pt x="348" y="1238"/>
                </a:lnTo>
                <a:lnTo>
                  <a:pt x="349" y="1196"/>
                </a:lnTo>
                <a:lnTo>
                  <a:pt x="350" y="1158"/>
                </a:lnTo>
                <a:lnTo>
                  <a:pt x="350" y="1133"/>
                </a:lnTo>
                <a:lnTo>
                  <a:pt x="351" y="1124"/>
                </a:lnTo>
                <a:lnTo>
                  <a:pt x="351" y="1133"/>
                </a:lnTo>
                <a:lnTo>
                  <a:pt x="352" y="1154"/>
                </a:lnTo>
                <a:lnTo>
                  <a:pt x="353" y="1182"/>
                </a:lnTo>
                <a:lnTo>
                  <a:pt x="353" y="1213"/>
                </a:lnTo>
                <a:lnTo>
                  <a:pt x="354" y="1245"/>
                </a:lnTo>
                <a:lnTo>
                  <a:pt x="355" y="1276"/>
                </a:lnTo>
                <a:lnTo>
                  <a:pt x="355" y="1305"/>
                </a:lnTo>
                <a:lnTo>
                  <a:pt x="356" y="1333"/>
                </a:lnTo>
                <a:lnTo>
                  <a:pt x="356" y="1358"/>
                </a:lnTo>
                <a:lnTo>
                  <a:pt x="357" y="1380"/>
                </a:lnTo>
                <a:lnTo>
                  <a:pt x="358" y="1399"/>
                </a:lnTo>
                <a:lnTo>
                  <a:pt x="358" y="1414"/>
                </a:lnTo>
                <a:lnTo>
                  <a:pt x="359" y="1425"/>
                </a:lnTo>
                <a:lnTo>
                  <a:pt x="360" y="1429"/>
                </a:lnTo>
                <a:lnTo>
                  <a:pt x="360" y="1424"/>
                </a:lnTo>
                <a:lnTo>
                  <a:pt x="361" y="1408"/>
                </a:lnTo>
                <a:lnTo>
                  <a:pt x="361" y="1377"/>
                </a:lnTo>
                <a:lnTo>
                  <a:pt x="362" y="1333"/>
                </a:lnTo>
                <a:lnTo>
                  <a:pt x="363" y="1285"/>
                </a:lnTo>
                <a:lnTo>
                  <a:pt x="363" y="1238"/>
                </a:lnTo>
                <a:lnTo>
                  <a:pt x="364" y="1196"/>
                </a:lnTo>
                <a:lnTo>
                  <a:pt x="365" y="1158"/>
                </a:lnTo>
                <a:lnTo>
                  <a:pt x="365" y="1133"/>
                </a:lnTo>
                <a:lnTo>
                  <a:pt x="366" y="1124"/>
                </a:lnTo>
                <a:lnTo>
                  <a:pt x="366" y="1133"/>
                </a:lnTo>
                <a:lnTo>
                  <a:pt x="367" y="1154"/>
                </a:lnTo>
                <a:lnTo>
                  <a:pt x="368" y="1182"/>
                </a:lnTo>
                <a:lnTo>
                  <a:pt x="368" y="1213"/>
                </a:lnTo>
                <a:lnTo>
                  <a:pt x="369" y="1245"/>
                </a:lnTo>
                <a:lnTo>
                  <a:pt x="370" y="1276"/>
                </a:lnTo>
                <a:lnTo>
                  <a:pt x="370" y="1306"/>
                </a:lnTo>
                <a:lnTo>
                  <a:pt x="371" y="1333"/>
                </a:lnTo>
                <a:lnTo>
                  <a:pt x="371" y="1358"/>
                </a:lnTo>
                <a:lnTo>
                  <a:pt x="372" y="1380"/>
                </a:lnTo>
                <a:lnTo>
                  <a:pt x="373" y="1399"/>
                </a:lnTo>
                <a:lnTo>
                  <a:pt x="373" y="1414"/>
                </a:lnTo>
                <a:lnTo>
                  <a:pt x="374" y="1425"/>
                </a:lnTo>
                <a:lnTo>
                  <a:pt x="375" y="1429"/>
                </a:lnTo>
                <a:lnTo>
                  <a:pt x="375" y="1424"/>
                </a:lnTo>
                <a:lnTo>
                  <a:pt x="376" y="1408"/>
                </a:lnTo>
                <a:lnTo>
                  <a:pt x="376" y="1377"/>
                </a:lnTo>
                <a:lnTo>
                  <a:pt x="377" y="1333"/>
                </a:lnTo>
                <a:lnTo>
                  <a:pt x="378" y="1285"/>
                </a:lnTo>
                <a:lnTo>
                  <a:pt x="378" y="1239"/>
                </a:lnTo>
                <a:lnTo>
                  <a:pt x="379" y="1196"/>
                </a:lnTo>
                <a:lnTo>
                  <a:pt x="380" y="1159"/>
                </a:lnTo>
                <a:lnTo>
                  <a:pt x="380" y="1133"/>
                </a:lnTo>
                <a:lnTo>
                  <a:pt x="381" y="1125"/>
                </a:lnTo>
                <a:lnTo>
                  <a:pt x="381" y="1133"/>
                </a:lnTo>
                <a:lnTo>
                  <a:pt x="382" y="1154"/>
                </a:lnTo>
                <a:lnTo>
                  <a:pt x="383" y="1182"/>
                </a:lnTo>
                <a:lnTo>
                  <a:pt x="383" y="1213"/>
                </a:lnTo>
                <a:lnTo>
                  <a:pt x="384" y="1245"/>
                </a:lnTo>
                <a:lnTo>
                  <a:pt x="385" y="1276"/>
                </a:lnTo>
                <a:lnTo>
                  <a:pt x="385" y="1306"/>
                </a:lnTo>
                <a:lnTo>
                  <a:pt x="386" y="1333"/>
                </a:lnTo>
                <a:lnTo>
                  <a:pt x="386" y="1358"/>
                </a:lnTo>
                <a:lnTo>
                  <a:pt x="387" y="1380"/>
                </a:lnTo>
                <a:lnTo>
                  <a:pt x="388" y="1399"/>
                </a:lnTo>
                <a:lnTo>
                  <a:pt x="388" y="1414"/>
                </a:lnTo>
                <a:lnTo>
                  <a:pt x="389" y="1425"/>
                </a:lnTo>
                <a:lnTo>
                  <a:pt x="390" y="1429"/>
                </a:lnTo>
                <a:lnTo>
                  <a:pt x="390" y="1425"/>
                </a:lnTo>
                <a:lnTo>
                  <a:pt x="391" y="1408"/>
                </a:lnTo>
                <a:lnTo>
                  <a:pt x="391" y="1377"/>
                </a:lnTo>
                <a:lnTo>
                  <a:pt x="392" y="1333"/>
                </a:lnTo>
                <a:lnTo>
                  <a:pt x="393" y="1285"/>
                </a:lnTo>
                <a:lnTo>
                  <a:pt x="393" y="1239"/>
                </a:lnTo>
                <a:lnTo>
                  <a:pt x="394" y="1196"/>
                </a:lnTo>
                <a:lnTo>
                  <a:pt x="395" y="1159"/>
                </a:lnTo>
                <a:lnTo>
                  <a:pt x="395" y="1133"/>
                </a:lnTo>
                <a:lnTo>
                  <a:pt x="396" y="1125"/>
                </a:lnTo>
                <a:lnTo>
                  <a:pt x="396" y="1134"/>
                </a:lnTo>
                <a:lnTo>
                  <a:pt x="397" y="1154"/>
                </a:lnTo>
                <a:lnTo>
                  <a:pt x="398" y="1182"/>
                </a:lnTo>
                <a:lnTo>
                  <a:pt x="398" y="1213"/>
                </a:lnTo>
                <a:lnTo>
                  <a:pt x="399" y="1245"/>
                </a:lnTo>
                <a:lnTo>
                  <a:pt x="400" y="1276"/>
                </a:lnTo>
                <a:lnTo>
                  <a:pt x="400" y="1306"/>
                </a:lnTo>
                <a:lnTo>
                  <a:pt x="401" y="1333"/>
                </a:lnTo>
                <a:lnTo>
                  <a:pt x="401" y="1358"/>
                </a:lnTo>
                <a:lnTo>
                  <a:pt x="402" y="1381"/>
                </a:lnTo>
                <a:lnTo>
                  <a:pt x="403" y="1399"/>
                </a:lnTo>
                <a:lnTo>
                  <a:pt x="403" y="1415"/>
                </a:lnTo>
                <a:lnTo>
                  <a:pt x="404" y="1425"/>
                </a:lnTo>
                <a:lnTo>
                  <a:pt x="405" y="1429"/>
                </a:lnTo>
                <a:lnTo>
                  <a:pt x="405" y="1425"/>
                </a:lnTo>
                <a:lnTo>
                  <a:pt x="406" y="1408"/>
                </a:lnTo>
                <a:lnTo>
                  <a:pt x="406" y="1377"/>
                </a:lnTo>
                <a:lnTo>
                  <a:pt x="407" y="1334"/>
                </a:lnTo>
                <a:lnTo>
                  <a:pt x="408" y="1285"/>
                </a:lnTo>
                <a:lnTo>
                  <a:pt x="408" y="1239"/>
                </a:lnTo>
                <a:lnTo>
                  <a:pt x="409" y="1196"/>
                </a:lnTo>
                <a:lnTo>
                  <a:pt x="410" y="1159"/>
                </a:lnTo>
                <a:lnTo>
                  <a:pt x="410" y="1133"/>
                </a:lnTo>
                <a:lnTo>
                  <a:pt x="411" y="1125"/>
                </a:lnTo>
                <a:lnTo>
                  <a:pt x="411" y="1134"/>
                </a:lnTo>
                <a:lnTo>
                  <a:pt x="412" y="1155"/>
                </a:lnTo>
                <a:lnTo>
                  <a:pt x="413" y="1182"/>
                </a:lnTo>
                <a:lnTo>
                  <a:pt x="413" y="1213"/>
                </a:lnTo>
                <a:lnTo>
                  <a:pt x="414" y="1245"/>
                </a:lnTo>
                <a:lnTo>
                  <a:pt x="415" y="1276"/>
                </a:lnTo>
                <a:lnTo>
                  <a:pt x="415" y="1306"/>
                </a:lnTo>
                <a:lnTo>
                  <a:pt x="416" y="1333"/>
                </a:lnTo>
                <a:lnTo>
                  <a:pt x="416" y="1358"/>
                </a:lnTo>
                <a:lnTo>
                  <a:pt x="417" y="1381"/>
                </a:lnTo>
                <a:lnTo>
                  <a:pt x="418" y="1400"/>
                </a:lnTo>
                <a:lnTo>
                  <a:pt x="418" y="1415"/>
                </a:lnTo>
                <a:lnTo>
                  <a:pt x="419" y="1425"/>
                </a:lnTo>
                <a:lnTo>
                  <a:pt x="420" y="1429"/>
                </a:lnTo>
                <a:lnTo>
                  <a:pt x="420" y="1425"/>
                </a:lnTo>
                <a:lnTo>
                  <a:pt x="421" y="1408"/>
                </a:lnTo>
                <a:lnTo>
                  <a:pt x="421" y="1377"/>
                </a:lnTo>
                <a:lnTo>
                  <a:pt x="422" y="1334"/>
                </a:lnTo>
                <a:lnTo>
                  <a:pt x="423" y="1285"/>
                </a:lnTo>
                <a:lnTo>
                  <a:pt x="423" y="1239"/>
                </a:lnTo>
                <a:lnTo>
                  <a:pt x="424" y="1196"/>
                </a:lnTo>
                <a:lnTo>
                  <a:pt x="425" y="1159"/>
                </a:lnTo>
                <a:lnTo>
                  <a:pt x="425" y="1133"/>
                </a:lnTo>
                <a:lnTo>
                  <a:pt x="426" y="1125"/>
                </a:lnTo>
                <a:lnTo>
                  <a:pt x="426" y="1134"/>
                </a:lnTo>
                <a:lnTo>
                  <a:pt x="427" y="1155"/>
                </a:lnTo>
                <a:lnTo>
                  <a:pt x="428" y="1182"/>
                </a:lnTo>
                <a:lnTo>
                  <a:pt x="428" y="1213"/>
                </a:lnTo>
                <a:lnTo>
                  <a:pt x="429" y="1245"/>
                </a:lnTo>
                <a:lnTo>
                  <a:pt x="430" y="1276"/>
                </a:lnTo>
                <a:lnTo>
                  <a:pt x="430" y="1306"/>
                </a:lnTo>
                <a:lnTo>
                  <a:pt x="431" y="1334"/>
                </a:lnTo>
                <a:lnTo>
                  <a:pt x="431" y="1359"/>
                </a:lnTo>
                <a:lnTo>
                  <a:pt x="432" y="1381"/>
                </a:lnTo>
                <a:lnTo>
                  <a:pt x="433" y="1400"/>
                </a:lnTo>
                <a:lnTo>
                  <a:pt x="433" y="1415"/>
                </a:lnTo>
                <a:lnTo>
                  <a:pt x="434" y="1425"/>
                </a:lnTo>
                <a:lnTo>
                  <a:pt x="435" y="1429"/>
                </a:lnTo>
                <a:lnTo>
                  <a:pt x="435" y="1425"/>
                </a:lnTo>
                <a:lnTo>
                  <a:pt x="436" y="1408"/>
                </a:lnTo>
                <a:lnTo>
                  <a:pt x="436" y="1377"/>
                </a:lnTo>
                <a:lnTo>
                  <a:pt x="437" y="1334"/>
                </a:lnTo>
                <a:lnTo>
                  <a:pt x="438" y="1285"/>
                </a:lnTo>
                <a:lnTo>
                  <a:pt x="438" y="1239"/>
                </a:lnTo>
                <a:lnTo>
                  <a:pt x="439" y="1196"/>
                </a:lnTo>
                <a:lnTo>
                  <a:pt x="440" y="1159"/>
                </a:lnTo>
                <a:lnTo>
                  <a:pt x="440" y="1133"/>
                </a:lnTo>
                <a:lnTo>
                  <a:pt x="441" y="1125"/>
                </a:lnTo>
                <a:lnTo>
                  <a:pt x="441" y="1134"/>
                </a:lnTo>
                <a:lnTo>
                  <a:pt x="442" y="1155"/>
                </a:lnTo>
                <a:lnTo>
                  <a:pt x="443" y="1183"/>
                </a:lnTo>
                <a:lnTo>
                  <a:pt x="443" y="1214"/>
                </a:lnTo>
                <a:lnTo>
                  <a:pt x="444" y="1245"/>
                </a:lnTo>
                <a:lnTo>
                  <a:pt x="445" y="1276"/>
                </a:lnTo>
                <a:lnTo>
                  <a:pt x="445" y="1306"/>
                </a:lnTo>
                <a:lnTo>
                  <a:pt x="446" y="1334"/>
                </a:lnTo>
                <a:lnTo>
                  <a:pt x="446" y="1359"/>
                </a:lnTo>
                <a:lnTo>
                  <a:pt x="447" y="1381"/>
                </a:lnTo>
                <a:lnTo>
                  <a:pt x="448" y="1400"/>
                </a:lnTo>
                <a:lnTo>
                  <a:pt x="448" y="1415"/>
                </a:lnTo>
                <a:lnTo>
                  <a:pt x="449" y="1425"/>
                </a:lnTo>
                <a:lnTo>
                  <a:pt x="450" y="1429"/>
                </a:lnTo>
                <a:lnTo>
                  <a:pt x="450" y="1425"/>
                </a:lnTo>
                <a:lnTo>
                  <a:pt x="451" y="1409"/>
                </a:lnTo>
                <a:lnTo>
                  <a:pt x="451" y="1377"/>
                </a:lnTo>
                <a:lnTo>
                  <a:pt x="452" y="1334"/>
                </a:lnTo>
                <a:lnTo>
                  <a:pt x="453" y="1286"/>
                </a:lnTo>
                <a:lnTo>
                  <a:pt x="453" y="1239"/>
                </a:lnTo>
                <a:lnTo>
                  <a:pt x="454" y="1196"/>
                </a:lnTo>
                <a:lnTo>
                  <a:pt x="455" y="1159"/>
                </a:lnTo>
                <a:lnTo>
                  <a:pt x="455" y="1133"/>
                </a:lnTo>
                <a:lnTo>
                  <a:pt x="456" y="1125"/>
                </a:lnTo>
                <a:lnTo>
                  <a:pt x="456" y="1134"/>
                </a:lnTo>
                <a:lnTo>
                  <a:pt x="457" y="1155"/>
                </a:lnTo>
                <a:lnTo>
                  <a:pt x="458" y="1183"/>
                </a:lnTo>
                <a:lnTo>
                  <a:pt x="458" y="1214"/>
                </a:lnTo>
                <a:lnTo>
                  <a:pt x="459" y="1245"/>
                </a:lnTo>
                <a:lnTo>
                  <a:pt x="460" y="1277"/>
                </a:lnTo>
                <a:lnTo>
                  <a:pt x="460" y="1306"/>
                </a:lnTo>
                <a:lnTo>
                  <a:pt x="461" y="1334"/>
                </a:lnTo>
                <a:lnTo>
                  <a:pt x="461" y="1359"/>
                </a:lnTo>
                <a:lnTo>
                  <a:pt x="462" y="1381"/>
                </a:lnTo>
                <a:lnTo>
                  <a:pt x="463" y="1400"/>
                </a:lnTo>
                <a:lnTo>
                  <a:pt x="463" y="1415"/>
                </a:lnTo>
                <a:lnTo>
                  <a:pt x="464" y="1425"/>
                </a:lnTo>
                <a:lnTo>
                  <a:pt x="465" y="1430"/>
                </a:lnTo>
                <a:lnTo>
                  <a:pt x="465" y="1425"/>
                </a:lnTo>
                <a:lnTo>
                  <a:pt x="466" y="1409"/>
                </a:lnTo>
                <a:lnTo>
                  <a:pt x="466" y="1378"/>
                </a:lnTo>
                <a:lnTo>
                  <a:pt x="467" y="1334"/>
                </a:lnTo>
                <a:lnTo>
                  <a:pt x="468" y="1286"/>
                </a:lnTo>
                <a:lnTo>
                  <a:pt x="468" y="1239"/>
                </a:lnTo>
                <a:lnTo>
                  <a:pt x="469" y="1197"/>
                </a:lnTo>
                <a:lnTo>
                  <a:pt x="470" y="1159"/>
                </a:lnTo>
                <a:lnTo>
                  <a:pt x="470" y="1133"/>
                </a:lnTo>
                <a:lnTo>
                  <a:pt x="471" y="1125"/>
                </a:lnTo>
                <a:lnTo>
                  <a:pt x="471" y="1134"/>
                </a:lnTo>
                <a:lnTo>
                  <a:pt x="472" y="1155"/>
                </a:lnTo>
                <a:lnTo>
                  <a:pt x="473" y="1183"/>
                </a:lnTo>
                <a:lnTo>
                  <a:pt x="473" y="1214"/>
                </a:lnTo>
                <a:lnTo>
                  <a:pt x="474" y="1245"/>
                </a:lnTo>
                <a:lnTo>
                  <a:pt x="475" y="1277"/>
                </a:lnTo>
                <a:lnTo>
                  <a:pt x="475" y="1306"/>
                </a:lnTo>
                <a:lnTo>
                  <a:pt x="476" y="1334"/>
                </a:lnTo>
                <a:lnTo>
                  <a:pt x="476" y="1359"/>
                </a:lnTo>
                <a:lnTo>
                  <a:pt x="477" y="1381"/>
                </a:lnTo>
                <a:lnTo>
                  <a:pt x="478" y="1400"/>
                </a:lnTo>
                <a:lnTo>
                  <a:pt x="478" y="1415"/>
                </a:lnTo>
                <a:lnTo>
                  <a:pt x="479" y="1425"/>
                </a:lnTo>
                <a:lnTo>
                  <a:pt x="480" y="1430"/>
                </a:lnTo>
                <a:lnTo>
                  <a:pt x="480" y="1425"/>
                </a:lnTo>
                <a:lnTo>
                  <a:pt x="481" y="1409"/>
                </a:lnTo>
                <a:lnTo>
                  <a:pt x="481" y="1378"/>
                </a:lnTo>
                <a:lnTo>
                  <a:pt x="482" y="1334"/>
                </a:lnTo>
                <a:lnTo>
                  <a:pt x="483" y="1286"/>
                </a:lnTo>
                <a:lnTo>
                  <a:pt x="483" y="1239"/>
                </a:lnTo>
                <a:lnTo>
                  <a:pt x="484" y="1197"/>
                </a:lnTo>
                <a:lnTo>
                  <a:pt x="485" y="1159"/>
                </a:lnTo>
                <a:lnTo>
                  <a:pt x="485" y="1134"/>
                </a:lnTo>
                <a:lnTo>
                  <a:pt x="486" y="1125"/>
                </a:lnTo>
                <a:lnTo>
                  <a:pt x="486" y="1134"/>
                </a:lnTo>
                <a:lnTo>
                  <a:pt x="487" y="1155"/>
                </a:lnTo>
                <a:lnTo>
                  <a:pt x="488" y="1183"/>
                </a:lnTo>
                <a:lnTo>
                  <a:pt x="488" y="1214"/>
                </a:lnTo>
                <a:lnTo>
                  <a:pt x="489" y="1246"/>
                </a:lnTo>
                <a:lnTo>
                  <a:pt x="490" y="1277"/>
                </a:lnTo>
                <a:lnTo>
                  <a:pt x="490" y="1306"/>
                </a:lnTo>
                <a:lnTo>
                  <a:pt x="491" y="1334"/>
                </a:lnTo>
                <a:lnTo>
                  <a:pt x="491" y="1359"/>
                </a:lnTo>
                <a:lnTo>
                  <a:pt x="492" y="1381"/>
                </a:lnTo>
                <a:lnTo>
                  <a:pt x="493" y="1400"/>
                </a:lnTo>
                <a:lnTo>
                  <a:pt x="493" y="1415"/>
                </a:lnTo>
                <a:lnTo>
                  <a:pt x="494" y="1426"/>
                </a:lnTo>
                <a:lnTo>
                  <a:pt x="495" y="1430"/>
                </a:lnTo>
                <a:lnTo>
                  <a:pt x="495" y="1425"/>
                </a:lnTo>
                <a:lnTo>
                  <a:pt x="496" y="1409"/>
                </a:lnTo>
                <a:lnTo>
                  <a:pt x="496" y="1378"/>
                </a:lnTo>
                <a:lnTo>
                  <a:pt x="497" y="1334"/>
                </a:lnTo>
                <a:lnTo>
                  <a:pt x="498" y="1286"/>
                </a:lnTo>
                <a:lnTo>
                  <a:pt x="498" y="1239"/>
                </a:lnTo>
                <a:lnTo>
                  <a:pt x="499" y="1197"/>
                </a:lnTo>
                <a:lnTo>
                  <a:pt x="500" y="1159"/>
                </a:lnTo>
                <a:lnTo>
                  <a:pt x="500" y="1134"/>
                </a:lnTo>
                <a:lnTo>
                  <a:pt x="501" y="1125"/>
                </a:lnTo>
                <a:lnTo>
                  <a:pt x="501" y="1134"/>
                </a:lnTo>
                <a:lnTo>
                  <a:pt x="502" y="1155"/>
                </a:lnTo>
                <a:lnTo>
                  <a:pt x="503" y="1183"/>
                </a:lnTo>
                <a:lnTo>
                  <a:pt x="503" y="1214"/>
                </a:lnTo>
                <a:lnTo>
                  <a:pt x="504" y="1246"/>
                </a:lnTo>
                <a:lnTo>
                  <a:pt x="505" y="1277"/>
                </a:lnTo>
                <a:lnTo>
                  <a:pt x="505" y="1306"/>
                </a:lnTo>
                <a:lnTo>
                  <a:pt x="506" y="1334"/>
                </a:lnTo>
                <a:lnTo>
                  <a:pt x="506" y="1359"/>
                </a:lnTo>
                <a:lnTo>
                  <a:pt x="507" y="1381"/>
                </a:lnTo>
                <a:lnTo>
                  <a:pt x="508" y="1400"/>
                </a:lnTo>
                <a:lnTo>
                  <a:pt x="508" y="1415"/>
                </a:lnTo>
                <a:lnTo>
                  <a:pt x="509" y="1426"/>
                </a:lnTo>
                <a:lnTo>
                  <a:pt x="510" y="1430"/>
                </a:lnTo>
                <a:lnTo>
                  <a:pt x="510" y="1425"/>
                </a:lnTo>
                <a:lnTo>
                  <a:pt x="511" y="1409"/>
                </a:lnTo>
                <a:lnTo>
                  <a:pt x="511" y="1378"/>
                </a:lnTo>
                <a:lnTo>
                  <a:pt x="512" y="1334"/>
                </a:lnTo>
                <a:lnTo>
                  <a:pt x="513" y="1286"/>
                </a:lnTo>
                <a:lnTo>
                  <a:pt x="513" y="1240"/>
                </a:lnTo>
                <a:lnTo>
                  <a:pt x="514" y="1197"/>
                </a:lnTo>
                <a:lnTo>
                  <a:pt x="515" y="1160"/>
                </a:lnTo>
                <a:lnTo>
                  <a:pt x="515" y="1134"/>
                </a:lnTo>
                <a:lnTo>
                  <a:pt x="516" y="1126"/>
                </a:lnTo>
                <a:lnTo>
                  <a:pt x="516" y="1134"/>
                </a:lnTo>
                <a:lnTo>
                  <a:pt x="517" y="1155"/>
                </a:lnTo>
                <a:lnTo>
                  <a:pt x="518" y="1183"/>
                </a:lnTo>
                <a:lnTo>
                  <a:pt x="518" y="1214"/>
                </a:lnTo>
                <a:lnTo>
                  <a:pt x="519" y="1246"/>
                </a:lnTo>
                <a:lnTo>
                  <a:pt x="520" y="1277"/>
                </a:lnTo>
                <a:lnTo>
                  <a:pt x="520" y="1307"/>
                </a:lnTo>
                <a:lnTo>
                  <a:pt x="521" y="1334"/>
                </a:lnTo>
                <a:lnTo>
                  <a:pt x="521" y="1359"/>
                </a:lnTo>
                <a:lnTo>
                  <a:pt x="522" y="1381"/>
                </a:lnTo>
                <a:lnTo>
                  <a:pt x="523" y="1400"/>
                </a:lnTo>
                <a:lnTo>
                  <a:pt x="523" y="1415"/>
                </a:lnTo>
                <a:lnTo>
                  <a:pt x="524" y="1426"/>
                </a:lnTo>
                <a:lnTo>
                  <a:pt x="525" y="1430"/>
                </a:lnTo>
                <a:lnTo>
                  <a:pt x="525" y="1426"/>
                </a:lnTo>
                <a:lnTo>
                  <a:pt x="526" y="1409"/>
                </a:lnTo>
                <a:lnTo>
                  <a:pt x="526" y="1378"/>
                </a:lnTo>
                <a:lnTo>
                  <a:pt x="527" y="1334"/>
                </a:lnTo>
                <a:lnTo>
                  <a:pt x="528" y="1286"/>
                </a:lnTo>
                <a:lnTo>
                  <a:pt x="528" y="1240"/>
                </a:lnTo>
                <a:lnTo>
                  <a:pt x="529" y="1197"/>
                </a:lnTo>
                <a:lnTo>
                  <a:pt x="530" y="1160"/>
                </a:lnTo>
                <a:lnTo>
                  <a:pt x="530" y="1134"/>
                </a:lnTo>
                <a:lnTo>
                  <a:pt x="531" y="1126"/>
                </a:lnTo>
                <a:lnTo>
                  <a:pt x="531" y="1135"/>
                </a:lnTo>
                <a:lnTo>
                  <a:pt x="532" y="1155"/>
                </a:lnTo>
                <a:lnTo>
                  <a:pt x="533" y="1183"/>
                </a:lnTo>
                <a:lnTo>
                  <a:pt x="533" y="1214"/>
                </a:lnTo>
                <a:lnTo>
                  <a:pt x="534" y="1246"/>
                </a:lnTo>
                <a:lnTo>
                  <a:pt x="535" y="1277"/>
                </a:lnTo>
                <a:lnTo>
                  <a:pt x="535" y="1307"/>
                </a:lnTo>
                <a:lnTo>
                  <a:pt x="536" y="1334"/>
                </a:lnTo>
                <a:lnTo>
                  <a:pt x="536" y="1359"/>
                </a:lnTo>
                <a:lnTo>
                  <a:pt x="537" y="1381"/>
                </a:lnTo>
                <a:lnTo>
                  <a:pt x="538" y="1400"/>
                </a:lnTo>
                <a:lnTo>
                  <a:pt x="538" y="1415"/>
                </a:lnTo>
                <a:lnTo>
                  <a:pt x="539" y="1426"/>
                </a:lnTo>
                <a:lnTo>
                  <a:pt x="540" y="1430"/>
                </a:lnTo>
                <a:lnTo>
                  <a:pt x="540" y="1426"/>
                </a:lnTo>
                <a:lnTo>
                  <a:pt x="541" y="1409"/>
                </a:lnTo>
                <a:lnTo>
                  <a:pt x="541" y="1378"/>
                </a:lnTo>
                <a:lnTo>
                  <a:pt x="542" y="1335"/>
                </a:lnTo>
                <a:lnTo>
                  <a:pt x="543" y="1286"/>
                </a:lnTo>
                <a:lnTo>
                  <a:pt x="543" y="1240"/>
                </a:lnTo>
                <a:lnTo>
                  <a:pt x="544" y="1197"/>
                </a:lnTo>
                <a:lnTo>
                  <a:pt x="545" y="1160"/>
                </a:lnTo>
                <a:lnTo>
                  <a:pt x="545" y="1134"/>
                </a:lnTo>
                <a:lnTo>
                  <a:pt x="546" y="1126"/>
                </a:lnTo>
                <a:lnTo>
                  <a:pt x="546" y="1135"/>
                </a:lnTo>
                <a:lnTo>
                  <a:pt x="547" y="1156"/>
                </a:lnTo>
                <a:lnTo>
                  <a:pt x="548" y="1183"/>
                </a:lnTo>
                <a:lnTo>
                  <a:pt x="548" y="1214"/>
                </a:lnTo>
                <a:lnTo>
                  <a:pt x="549" y="1246"/>
                </a:lnTo>
                <a:lnTo>
                  <a:pt x="550" y="1277"/>
                </a:lnTo>
                <a:lnTo>
                  <a:pt x="550" y="1307"/>
                </a:lnTo>
                <a:lnTo>
                  <a:pt x="551" y="1334"/>
                </a:lnTo>
                <a:lnTo>
                  <a:pt x="551" y="1359"/>
                </a:lnTo>
                <a:lnTo>
                  <a:pt x="552" y="1382"/>
                </a:lnTo>
                <a:lnTo>
                  <a:pt x="553" y="1400"/>
                </a:lnTo>
                <a:lnTo>
                  <a:pt x="553" y="1416"/>
                </a:lnTo>
                <a:lnTo>
                  <a:pt x="554" y="1426"/>
                </a:lnTo>
                <a:lnTo>
                  <a:pt x="555" y="1430"/>
                </a:lnTo>
                <a:lnTo>
                  <a:pt x="555" y="1426"/>
                </a:lnTo>
                <a:lnTo>
                  <a:pt x="556" y="1409"/>
                </a:lnTo>
                <a:lnTo>
                  <a:pt x="556" y="1378"/>
                </a:lnTo>
                <a:lnTo>
                  <a:pt x="557" y="1335"/>
                </a:lnTo>
                <a:lnTo>
                  <a:pt x="558" y="1286"/>
                </a:lnTo>
                <a:lnTo>
                  <a:pt x="558" y="1240"/>
                </a:lnTo>
                <a:lnTo>
                  <a:pt x="559" y="1197"/>
                </a:lnTo>
                <a:lnTo>
                  <a:pt x="560" y="1160"/>
                </a:lnTo>
                <a:lnTo>
                  <a:pt x="560" y="1134"/>
                </a:lnTo>
                <a:lnTo>
                  <a:pt x="561" y="1126"/>
                </a:lnTo>
                <a:lnTo>
                  <a:pt x="561" y="1135"/>
                </a:lnTo>
                <a:lnTo>
                  <a:pt x="562" y="1156"/>
                </a:lnTo>
                <a:lnTo>
                  <a:pt x="563" y="1183"/>
                </a:lnTo>
                <a:lnTo>
                  <a:pt x="563" y="1214"/>
                </a:lnTo>
                <a:lnTo>
                  <a:pt x="564" y="1246"/>
                </a:lnTo>
                <a:lnTo>
                  <a:pt x="565" y="1277"/>
                </a:lnTo>
                <a:lnTo>
                  <a:pt x="565" y="1307"/>
                </a:lnTo>
                <a:lnTo>
                  <a:pt x="566" y="1334"/>
                </a:lnTo>
                <a:lnTo>
                  <a:pt x="566" y="1359"/>
                </a:lnTo>
                <a:lnTo>
                  <a:pt x="567" y="1382"/>
                </a:lnTo>
                <a:lnTo>
                  <a:pt x="568" y="1401"/>
                </a:lnTo>
                <a:lnTo>
                  <a:pt x="568" y="1416"/>
                </a:lnTo>
                <a:lnTo>
                  <a:pt x="569" y="1426"/>
                </a:lnTo>
                <a:lnTo>
                  <a:pt x="570" y="1430"/>
                </a:lnTo>
                <a:lnTo>
                  <a:pt x="570" y="1426"/>
                </a:lnTo>
                <a:lnTo>
                  <a:pt x="571" y="1409"/>
                </a:lnTo>
                <a:lnTo>
                  <a:pt x="571" y="1378"/>
                </a:lnTo>
                <a:lnTo>
                  <a:pt x="572" y="1335"/>
                </a:lnTo>
                <a:lnTo>
                  <a:pt x="573" y="1286"/>
                </a:lnTo>
                <a:lnTo>
                  <a:pt x="573" y="1240"/>
                </a:lnTo>
                <a:lnTo>
                  <a:pt x="574" y="1197"/>
                </a:lnTo>
                <a:lnTo>
                  <a:pt x="575" y="1160"/>
                </a:lnTo>
                <a:lnTo>
                  <a:pt x="575" y="1134"/>
                </a:lnTo>
                <a:lnTo>
                  <a:pt x="576" y="1126"/>
                </a:lnTo>
                <a:lnTo>
                  <a:pt x="576" y="1135"/>
                </a:lnTo>
                <a:lnTo>
                  <a:pt x="577" y="1156"/>
                </a:lnTo>
                <a:lnTo>
                  <a:pt x="578" y="1183"/>
                </a:lnTo>
                <a:lnTo>
                  <a:pt x="578" y="1214"/>
                </a:lnTo>
                <a:lnTo>
                  <a:pt x="579" y="1246"/>
                </a:lnTo>
                <a:lnTo>
                  <a:pt x="580" y="1277"/>
                </a:lnTo>
                <a:lnTo>
                  <a:pt x="580" y="1307"/>
                </a:lnTo>
                <a:lnTo>
                  <a:pt x="581" y="1334"/>
                </a:lnTo>
                <a:lnTo>
                  <a:pt x="581" y="1360"/>
                </a:lnTo>
                <a:lnTo>
                  <a:pt x="582" y="1382"/>
                </a:lnTo>
                <a:lnTo>
                  <a:pt x="583" y="1401"/>
                </a:lnTo>
                <a:lnTo>
                  <a:pt x="583" y="1416"/>
                </a:lnTo>
                <a:lnTo>
                  <a:pt x="584" y="1426"/>
                </a:lnTo>
                <a:lnTo>
                  <a:pt x="585" y="1430"/>
                </a:lnTo>
                <a:lnTo>
                  <a:pt x="585" y="1426"/>
                </a:lnTo>
                <a:lnTo>
                  <a:pt x="586" y="1409"/>
                </a:lnTo>
                <a:lnTo>
                  <a:pt x="586" y="1378"/>
                </a:lnTo>
                <a:lnTo>
                  <a:pt x="587" y="1335"/>
                </a:lnTo>
                <a:lnTo>
                  <a:pt x="588" y="1286"/>
                </a:lnTo>
                <a:lnTo>
                  <a:pt x="588" y="1240"/>
                </a:lnTo>
                <a:lnTo>
                  <a:pt x="589" y="1197"/>
                </a:lnTo>
                <a:lnTo>
                  <a:pt x="590" y="1160"/>
                </a:lnTo>
                <a:lnTo>
                  <a:pt x="590" y="1134"/>
                </a:lnTo>
                <a:lnTo>
                  <a:pt x="591" y="1126"/>
                </a:lnTo>
                <a:lnTo>
                  <a:pt x="591" y="1135"/>
                </a:lnTo>
                <a:lnTo>
                  <a:pt x="592" y="1156"/>
                </a:lnTo>
                <a:lnTo>
                  <a:pt x="593" y="1184"/>
                </a:lnTo>
                <a:lnTo>
                  <a:pt x="593" y="1214"/>
                </a:lnTo>
                <a:lnTo>
                  <a:pt x="594" y="1246"/>
                </a:lnTo>
                <a:lnTo>
                  <a:pt x="595" y="1277"/>
                </a:lnTo>
                <a:lnTo>
                  <a:pt x="595" y="1307"/>
                </a:lnTo>
                <a:lnTo>
                  <a:pt x="596" y="1335"/>
                </a:lnTo>
                <a:lnTo>
                  <a:pt x="596" y="1360"/>
                </a:lnTo>
                <a:lnTo>
                  <a:pt x="597" y="1382"/>
                </a:lnTo>
                <a:lnTo>
                  <a:pt x="598" y="1401"/>
                </a:lnTo>
                <a:lnTo>
                  <a:pt x="598" y="1416"/>
                </a:lnTo>
                <a:lnTo>
                  <a:pt x="599" y="1426"/>
                </a:lnTo>
                <a:lnTo>
                  <a:pt x="600" y="1430"/>
                </a:lnTo>
                <a:lnTo>
                  <a:pt x="600" y="1426"/>
                </a:lnTo>
                <a:lnTo>
                  <a:pt x="601" y="1410"/>
                </a:lnTo>
                <a:lnTo>
                  <a:pt x="601" y="1378"/>
                </a:lnTo>
                <a:lnTo>
                  <a:pt x="602" y="1335"/>
                </a:lnTo>
                <a:lnTo>
                  <a:pt x="603" y="1287"/>
                </a:lnTo>
                <a:lnTo>
                  <a:pt x="603" y="1240"/>
                </a:lnTo>
                <a:lnTo>
                  <a:pt x="604" y="1197"/>
                </a:lnTo>
                <a:lnTo>
                  <a:pt x="605" y="1160"/>
                </a:lnTo>
                <a:lnTo>
                  <a:pt x="605" y="1134"/>
                </a:lnTo>
                <a:lnTo>
                  <a:pt x="606" y="1126"/>
                </a:lnTo>
                <a:lnTo>
                  <a:pt x="606" y="1135"/>
                </a:lnTo>
                <a:lnTo>
                  <a:pt x="607" y="1156"/>
                </a:lnTo>
                <a:lnTo>
                  <a:pt x="608" y="1184"/>
                </a:lnTo>
                <a:lnTo>
                  <a:pt x="608" y="1215"/>
                </a:lnTo>
                <a:lnTo>
                  <a:pt x="609" y="1246"/>
                </a:lnTo>
                <a:lnTo>
                  <a:pt x="610" y="1277"/>
                </a:lnTo>
                <a:lnTo>
                  <a:pt x="610" y="1307"/>
                </a:lnTo>
                <a:lnTo>
                  <a:pt x="611" y="1335"/>
                </a:lnTo>
                <a:lnTo>
                  <a:pt x="611" y="1360"/>
                </a:lnTo>
                <a:lnTo>
                  <a:pt x="612" y="1382"/>
                </a:lnTo>
                <a:lnTo>
                  <a:pt x="613" y="1401"/>
                </a:lnTo>
                <a:lnTo>
                  <a:pt x="613" y="1416"/>
                </a:lnTo>
                <a:lnTo>
                  <a:pt x="614" y="1426"/>
                </a:lnTo>
                <a:lnTo>
                  <a:pt x="615" y="1431"/>
                </a:lnTo>
                <a:lnTo>
                  <a:pt x="615" y="1426"/>
                </a:lnTo>
                <a:lnTo>
                  <a:pt x="616" y="1410"/>
                </a:lnTo>
                <a:lnTo>
                  <a:pt x="616" y="1379"/>
                </a:lnTo>
                <a:lnTo>
                  <a:pt x="617" y="1335"/>
                </a:lnTo>
                <a:lnTo>
                  <a:pt x="618" y="1287"/>
                </a:lnTo>
                <a:lnTo>
                  <a:pt x="618" y="1240"/>
                </a:lnTo>
                <a:lnTo>
                  <a:pt x="619" y="1197"/>
                </a:lnTo>
                <a:lnTo>
                  <a:pt x="620" y="1160"/>
                </a:lnTo>
                <a:lnTo>
                  <a:pt x="620" y="1134"/>
                </a:lnTo>
                <a:lnTo>
                  <a:pt x="621" y="1126"/>
                </a:lnTo>
                <a:lnTo>
                  <a:pt x="621" y="1135"/>
                </a:lnTo>
                <a:lnTo>
                  <a:pt x="622" y="1156"/>
                </a:lnTo>
                <a:lnTo>
                  <a:pt x="623" y="1184"/>
                </a:lnTo>
                <a:lnTo>
                  <a:pt x="623" y="1215"/>
                </a:lnTo>
                <a:lnTo>
                  <a:pt x="624" y="1246"/>
                </a:lnTo>
                <a:lnTo>
                  <a:pt x="625" y="1278"/>
                </a:lnTo>
                <a:lnTo>
                  <a:pt x="625" y="1307"/>
                </a:lnTo>
                <a:lnTo>
                  <a:pt x="625" y="1335"/>
                </a:lnTo>
                <a:lnTo>
                  <a:pt x="625" y="1360"/>
                </a:lnTo>
                <a:lnTo>
                  <a:pt x="625" y="1382"/>
                </a:lnTo>
                <a:lnTo>
                  <a:pt x="631" y="1401"/>
                </a:lnTo>
                <a:lnTo>
                  <a:pt x="631" y="1416"/>
                </a:lnTo>
                <a:lnTo>
                  <a:pt x="631" y="1426"/>
                </a:lnTo>
                <a:lnTo>
                  <a:pt x="631" y="1431"/>
                </a:lnTo>
                <a:lnTo>
                  <a:pt x="631" y="1426"/>
                </a:lnTo>
                <a:lnTo>
                  <a:pt x="631" y="1410"/>
                </a:lnTo>
                <a:lnTo>
                  <a:pt x="631" y="1379"/>
                </a:lnTo>
                <a:lnTo>
                  <a:pt x="631" y="1335"/>
                </a:lnTo>
                <a:lnTo>
                  <a:pt x="631" y="1287"/>
                </a:lnTo>
                <a:lnTo>
                  <a:pt x="631" y="1240"/>
                </a:lnTo>
                <a:lnTo>
                  <a:pt x="637" y="1198"/>
                </a:lnTo>
                <a:lnTo>
                  <a:pt x="637" y="1160"/>
                </a:lnTo>
                <a:lnTo>
                  <a:pt x="637" y="1134"/>
                </a:lnTo>
                <a:lnTo>
                  <a:pt x="637" y="1126"/>
                </a:lnTo>
                <a:lnTo>
                  <a:pt x="637" y="1135"/>
                </a:lnTo>
                <a:lnTo>
                  <a:pt x="637" y="1156"/>
                </a:lnTo>
                <a:lnTo>
                  <a:pt x="637" y="1184"/>
                </a:lnTo>
                <a:lnTo>
                  <a:pt x="637" y="1215"/>
                </a:lnTo>
                <a:lnTo>
                  <a:pt x="637" y="1246"/>
                </a:lnTo>
                <a:lnTo>
                  <a:pt x="637" y="1278"/>
                </a:lnTo>
                <a:lnTo>
                  <a:pt x="643" y="1307"/>
                </a:lnTo>
                <a:lnTo>
                  <a:pt x="643" y="1335"/>
                </a:lnTo>
                <a:lnTo>
                  <a:pt x="643" y="1360"/>
                </a:lnTo>
                <a:lnTo>
                  <a:pt x="643" y="1382"/>
                </a:lnTo>
                <a:lnTo>
                  <a:pt x="643" y="1401"/>
                </a:lnTo>
                <a:lnTo>
                  <a:pt x="643" y="1416"/>
                </a:lnTo>
                <a:lnTo>
                  <a:pt x="643" y="1426"/>
                </a:lnTo>
                <a:lnTo>
                  <a:pt x="643" y="1431"/>
                </a:lnTo>
                <a:lnTo>
                  <a:pt x="643" y="1426"/>
                </a:lnTo>
                <a:lnTo>
                  <a:pt x="643" y="1410"/>
                </a:lnTo>
                <a:lnTo>
                  <a:pt x="650" y="1379"/>
                </a:lnTo>
                <a:lnTo>
                  <a:pt x="650" y="1335"/>
                </a:lnTo>
                <a:lnTo>
                  <a:pt x="650" y="1287"/>
                </a:lnTo>
                <a:lnTo>
                  <a:pt x="650" y="1240"/>
                </a:lnTo>
                <a:lnTo>
                  <a:pt x="650" y="1198"/>
                </a:lnTo>
                <a:lnTo>
                  <a:pt x="650" y="1160"/>
                </a:lnTo>
                <a:lnTo>
                  <a:pt x="650" y="1135"/>
                </a:lnTo>
                <a:lnTo>
                  <a:pt x="650" y="1126"/>
                </a:lnTo>
                <a:lnTo>
                  <a:pt x="650" y="1135"/>
                </a:lnTo>
                <a:lnTo>
                  <a:pt x="650" y="1156"/>
                </a:lnTo>
                <a:lnTo>
                  <a:pt x="656" y="1184"/>
                </a:lnTo>
                <a:lnTo>
                  <a:pt x="656" y="1215"/>
                </a:lnTo>
                <a:lnTo>
                  <a:pt x="656" y="1247"/>
                </a:lnTo>
                <a:lnTo>
                  <a:pt x="656" y="1278"/>
                </a:lnTo>
                <a:lnTo>
                  <a:pt x="656" y="1307"/>
                </a:lnTo>
                <a:lnTo>
                  <a:pt x="656" y="1335"/>
                </a:lnTo>
                <a:lnTo>
                  <a:pt x="656" y="1360"/>
                </a:lnTo>
                <a:lnTo>
                  <a:pt x="656" y="1382"/>
                </a:lnTo>
                <a:lnTo>
                  <a:pt x="656" y="1401"/>
                </a:lnTo>
                <a:lnTo>
                  <a:pt x="656" y="1416"/>
                </a:lnTo>
                <a:lnTo>
                  <a:pt x="662" y="1427"/>
                </a:lnTo>
                <a:lnTo>
                  <a:pt x="662" y="1431"/>
                </a:lnTo>
                <a:lnTo>
                  <a:pt x="662" y="1426"/>
                </a:lnTo>
                <a:lnTo>
                  <a:pt x="662" y="1410"/>
                </a:lnTo>
                <a:lnTo>
                  <a:pt x="662" y="1379"/>
                </a:lnTo>
                <a:lnTo>
                  <a:pt x="662" y="1335"/>
                </a:lnTo>
                <a:lnTo>
                  <a:pt x="662" y="1287"/>
                </a:lnTo>
                <a:lnTo>
                  <a:pt x="662" y="1240"/>
                </a:lnTo>
                <a:lnTo>
                  <a:pt x="662" y="1198"/>
                </a:lnTo>
                <a:lnTo>
                  <a:pt x="662" y="1160"/>
                </a:lnTo>
                <a:lnTo>
                  <a:pt x="668" y="1135"/>
                </a:lnTo>
                <a:lnTo>
                  <a:pt x="668" y="1126"/>
                </a:lnTo>
                <a:lnTo>
                  <a:pt x="668" y="1135"/>
                </a:lnTo>
                <a:lnTo>
                  <a:pt x="668" y="1156"/>
                </a:lnTo>
                <a:lnTo>
                  <a:pt x="668" y="1184"/>
                </a:lnTo>
                <a:lnTo>
                  <a:pt x="668" y="1215"/>
                </a:lnTo>
                <a:lnTo>
                  <a:pt x="668" y="1247"/>
                </a:lnTo>
                <a:lnTo>
                  <a:pt x="668" y="1278"/>
                </a:lnTo>
                <a:lnTo>
                  <a:pt x="668" y="1307"/>
                </a:lnTo>
                <a:lnTo>
                  <a:pt x="668" y="1335"/>
                </a:lnTo>
                <a:lnTo>
                  <a:pt x="675" y="1360"/>
                </a:lnTo>
                <a:lnTo>
                  <a:pt x="675" y="1382"/>
                </a:lnTo>
                <a:lnTo>
                  <a:pt x="675" y="1401"/>
                </a:lnTo>
                <a:lnTo>
                  <a:pt x="675" y="1416"/>
                </a:lnTo>
                <a:lnTo>
                  <a:pt x="675" y="1427"/>
                </a:lnTo>
                <a:lnTo>
                  <a:pt x="675" y="1431"/>
                </a:lnTo>
                <a:lnTo>
                  <a:pt x="675" y="1426"/>
                </a:lnTo>
                <a:lnTo>
                  <a:pt x="675" y="1410"/>
                </a:lnTo>
                <a:lnTo>
                  <a:pt x="675" y="1379"/>
                </a:lnTo>
                <a:lnTo>
                  <a:pt x="675" y="1335"/>
                </a:lnTo>
                <a:lnTo>
                  <a:pt x="681" y="1287"/>
                </a:lnTo>
                <a:lnTo>
                  <a:pt x="681" y="1241"/>
                </a:lnTo>
                <a:lnTo>
                  <a:pt x="681" y="1198"/>
                </a:lnTo>
                <a:lnTo>
                  <a:pt x="681" y="1160"/>
                </a:lnTo>
                <a:lnTo>
                  <a:pt x="681" y="1135"/>
                </a:lnTo>
                <a:lnTo>
                  <a:pt x="681" y="1126"/>
                </a:lnTo>
                <a:lnTo>
                  <a:pt x="681" y="1135"/>
                </a:lnTo>
                <a:lnTo>
                  <a:pt x="681" y="1156"/>
                </a:lnTo>
                <a:lnTo>
                  <a:pt x="681" y="1184"/>
                </a:lnTo>
                <a:lnTo>
                  <a:pt x="681" y="1215"/>
                </a:lnTo>
                <a:lnTo>
                  <a:pt x="687" y="1247"/>
                </a:lnTo>
                <a:lnTo>
                  <a:pt x="687" y="1278"/>
                </a:lnTo>
                <a:lnTo>
                  <a:pt x="687" y="1307"/>
                </a:lnTo>
                <a:lnTo>
                  <a:pt x="687" y="1335"/>
                </a:lnTo>
                <a:lnTo>
                  <a:pt x="687" y="1360"/>
                </a:lnTo>
                <a:lnTo>
                  <a:pt x="687" y="1382"/>
                </a:lnTo>
                <a:lnTo>
                  <a:pt x="687" y="1401"/>
                </a:lnTo>
                <a:lnTo>
                  <a:pt x="687" y="1416"/>
                </a:lnTo>
                <a:lnTo>
                  <a:pt x="687" y="1427"/>
                </a:lnTo>
                <a:lnTo>
                  <a:pt x="687" y="1431"/>
                </a:lnTo>
                <a:lnTo>
                  <a:pt x="693" y="1426"/>
                </a:lnTo>
                <a:lnTo>
                  <a:pt x="693" y="1410"/>
                </a:lnTo>
                <a:lnTo>
                  <a:pt x="693" y="1379"/>
                </a:lnTo>
                <a:lnTo>
                  <a:pt x="693" y="1335"/>
                </a:lnTo>
                <a:lnTo>
                  <a:pt x="693" y="1287"/>
                </a:lnTo>
                <a:lnTo>
                  <a:pt x="693" y="1241"/>
                </a:lnTo>
                <a:lnTo>
                  <a:pt x="693" y="1198"/>
                </a:lnTo>
                <a:lnTo>
                  <a:pt x="693" y="1160"/>
                </a:lnTo>
                <a:lnTo>
                  <a:pt x="693" y="1135"/>
                </a:lnTo>
                <a:lnTo>
                  <a:pt x="693" y="1126"/>
                </a:lnTo>
                <a:lnTo>
                  <a:pt x="700" y="1135"/>
                </a:lnTo>
                <a:lnTo>
                  <a:pt x="700" y="1156"/>
                </a:lnTo>
                <a:lnTo>
                  <a:pt x="700" y="1184"/>
                </a:lnTo>
                <a:lnTo>
                  <a:pt x="700" y="1215"/>
                </a:lnTo>
                <a:lnTo>
                  <a:pt x="700" y="1247"/>
                </a:lnTo>
                <a:lnTo>
                  <a:pt x="700" y="1278"/>
                </a:lnTo>
                <a:lnTo>
                  <a:pt x="700" y="1308"/>
                </a:lnTo>
                <a:lnTo>
                  <a:pt x="700" y="1335"/>
                </a:lnTo>
                <a:lnTo>
                  <a:pt x="700" y="1360"/>
                </a:lnTo>
                <a:lnTo>
                  <a:pt x="700" y="1382"/>
                </a:lnTo>
                <a:lnTo>
                  <a:pt x="706" y="1401"/>
                </a:lnTo>
                <a:lnTo>
                  <a:pt x="706" y="1416"/>
                </a:lnTo>
                <a:lnTo>
                  <a:pt x="706" y="1427"/>
                </a:lnTo>
                <a:lnTo>
                  <a:pt x="706" y="1431"/>
                </a:lnTo>
                <a:lnTo>
                  <a:pt x="706" y="1427"/>
                </a:lnTo>
                <a:lnTo>
                  <a:pt x="706" y="1410"/>
                </a:lnTo>
                <a:lnTo>
                  <a:pt x="706" y="1379"/>
                </a:lnTo>
                <a:lnTo>
                  <a:pt x="706" y="1335"/>
                </a:lnTo>
                <a:lnTo>
                  <a:pt x="706" y="1287"/>
                </a:lnTo>
                <a:lnTo>
                  <a:pt x="706" y="1241"/>
                </a:lnTo>
                <a:lnTo>
                  <a:pt x="712" y="1198"/>
                </a:lnTo>
                <a:lnTo>
                  <a:pt x="712" y="1161"/>
                </a:lnTo>
                <a:lnTo>
                  <a:pt x="712" y="1135"/>
                </a:lnTo>
                <a:lnTo>
                  <a:pt x="712" y="1127"/>
                </a:lnTo>
                <a:lnTo>
                  <a:pt x="712" y="1135"/>
                </a:lnTo>
                <a:lnTo>
                  <a:pt x="712" y="1156"/>
                </a:lnTo>
                <a:lnTo>
                  <a:pt x="712" y="1184"/>
                </a:lnTo>
                <a:lnTo>
                  <a:pt x="712" y="1215"/>
                </a:lnTo>
                <a:lnTo>
                  <a:pt x="712" y="1247"/>
                </a:lnTo>
                <a:lnTo>
                  <a:pt x="712" y="1278"/>
                </a:lnTo>
                <a:lnTo>
                  <a:pt x="718" y="1308"/>
                </a:lnTo>
                <a:lnTo>
                  <a:pt x="718" y="1335"/>
                </a:lnTo>
                <a:lnTo>
                  <a:pt x="718" y="1360"/>
                </a:lnTo>
                <a:lnTo>
                  <a:pt x="718" y="1382"/>
                </a:lnTo>
                <a:lnTo>
                  <a:pt x="718" y="1401"/>
                </a:lnTo>
                <a:lnTo>
                  <a:pt x="718" y="1416"/>
                </a:lnTo>
                <a:lnTo>
                  <a:pt x="718" y="1427"/>
                </a:lnTo>
                <a:lnTo>
                  <a:pt x="718" y="1431"/>
                </a:lnTo>
                <a:lnTo>
                  <a:pt x="718" y="1427"/>
                </a:lnTo>
                <a:lnTo>
                  <a:pt x="718" y="1410"/>
                </a:lnTo>
                <a:lnTo>
                  <a:pt x="725" y="1379"/>
                </a:lnTo>
                <a:lnTo>
                  <a:pt x="725" y="1336"/>
                </a:lnTo>
                <a:lnTo>
                  <a:pt x="725" y="1287"/>
                </a:lnTo>
                <a:lnTo>
                  <a:pt x="725" y="1241"/>
                </a:lnTo>
                <a:lnTo>
                  <a:pt x="725" y="1198"/>
                </a:lnTo>
                <a:lnTo>
                  <a:pt x="725" y="1161"/>
                </a:lnTo>
                <a:lnTo>
                  <a:pt x="725" y="1135"/>
                </a:lnTo>
                <a:lnTo>
                  <a:pt x="725" y="1127"/>
                </a:lnTo>
                <a:lnTo>
                  <a:pt x="725" y="1136"/>
                </a:lnTo>
                <a:lnTo>
                  <a:pt x="725" y="1156"/>
                </a:lnTo>
                <a:lnTo>
                  <a:pt x="731" y="1184"/>
                </a:lnTo>
                <a:lnTo>
                  <a:pt x="731" y="1215"/>
                </a:lnTo>
                <a:lnTo>
                  <a:pt x="731" y="1247"/>
                </a:lnTo>
                <a:lnTo>
                  <a:pt x="731" y="1278"/>
                </a:lnTo>
                <a:lnTo>
                  <a:pt x="731" y="1308"/>
                </a:lnTo>
                <a:lnTo>
                  <a:pt x="731" y="1335"/>
                </a:lnTo>
                <a:lnTo>
                  <a:pt x="731" y="1360"/>
                </a:lnTo>
                <a:lnTo>
                  <a:pt x="731" y="1382"/>
                </a:lnTo>
                <a:lnTo>
                  <a:pt x="731" y="1401"/>
                </a:lnTo>
                <a:lnTo>
                  <a:pt x="731" y="1416"/>
                </a:lnTo>
                <a:lnTo>
                  <a:pt x="737" y="1427"/>
                </a:lnTo>
                <a:lnTo>
                  <a:pt x="737" y="1431"/>
                </a:lnTo>
                <a:lnTo>
                  <a:pt x="737" y="1427"/>
                </a:lnTo>
                <a:lnTo>
                  <a:pt x="737" y="1410"/>
                </a:lnTo>
                <a:lnTo>
                  <a:pt x="737" y="1379"/>
                </a:lnTo>
                <a:lnTo>
                  <a:pt x="737" y="1336"/>
                </a:lnTo>
                <a:lnTo>
                  <a:pt x="737" y="1287"/>
                </a:lnTo>
                <a:lnTo>
                  <a:pt x="737" y="1241"/>
                </a:lnTo>
                <a:lnTo>
                  <a:pt x="737" y="1198"/>
                </a:lnTo>
                <a:lnTo>
                  <a:pt x="737" y="1161"/>
                </a:lnTo>
                <a:lnTo>
                  <a:pt x="743" y="1135"/>
                </a:lnTo>
                <a:lnTo>
                  <a:pt x="743" y="1127"/>
                </a:lnTo>
                <a:lnTo>
                  <a:pt x="743" y="1136"/>
                </a:lnTo>
                <a:lnTo>
                  <a:pt x="743" y="1156"/>
                </a:lnTo>
                <a:lnTo>
                  <a:pt x="743" y="1184"/>
                </a:lnTo>
                <a:lnTo>
                  <a:pt x="743" y="1215"/>
                </a:lnTo>
                <a:lnTo>
                  <a:pt x="743" y="1247"/>
                </a:lnTo>
                <a:lnTo>
                  <a:pt x="743" y="1278"/>
                </a:lnTo>
                <a:lnTo>
                  <a:pt x="743" y="1308"/>
                </a:lnTo>
                <a:lnTo>
                  <a:pt x="743" y="1335"/>
                </a:lnTo>
                <a:lnTo>
                  <a:pt x="750" y="1360"/>
                </a:lnTo>
                <a:lnTo>
                  <a:pt x="750" y="1382"/>
                </a:lnTo>
                <a:lnTo>
                  <a:pt x="750" y="1401"/>
                </a:lnTo>
                <a:lnTo>
                  <a:pt x="750" y="1417"/>
                </a:lnTo>
                <a:lnTo>
                  <a:pt x="750" y="1427"/>
                </a:lnTo>
                <a:lnTo>
                  <a:pt x="750" y="1431"/>
                </a:lnTo>
                <a:lnTo>
                  <a:pt x="750" y="1427"/>
                </a:lnTo>
                <a:lnTo>
                  <a:pt x="750" y="1410"/>
                </a:lnTo>
                <a:lnTo>
                  <a:pt x="750" y="1379"/>
                </a:lnTo>
                <a:lnTo>
                  <a:pt x="750" y="1336"/>
                </a:lnTo>
                <a:lnTo>
                  <a:pt x="756" y="1287"/>
                </a:lnTo>
                <a:lnTo>
                  <a:pt x="756" y="1241"/>
                </a:lnTo>
                <a:lnTo>
                  <a:pt x="756" y="1198"/>
                </a:lnTo>
                <a:lnTo>
                  <a:pt x="756" y="1161"/>
                </a:lnTo>
                <a:lnTo>
                  <a:pt x="756" y="1135"/>
                </a:lnTo>
                <a:lnTo>
                  <a:pt x="756" y="1127"/>
                </a:lnTo>
                <a:lnTo>
                  <a:pt x="756" y="1136"/>
                </a:lnTo>
                <a:lnTo>
                  <a:pt x="756" y="1157"/>
                </a:lnTo>
                <a:lnTo>
                  <a:pt x="756" y="1184"/>
                </a:lnTo>
                <a:lnTo>
                  <a:pt x="756" y="1215"/>
                </a:lnTo>
                <a:lnTo>
                  <a:pt x="762" y="1247"/>
                </a:lnTo>
                <a:lnTo>
                  <a:pt x="762" y="1278"/>
                </a:lnTo>
                <a:lnTo>
                  <a:pt x="762" y="1308"/>
                </a:lnTo>
                <a:lnTo>
                  <a:pt x="762" y="1335"/>
                </a:lnTo>
                <a:lnTo>
                  <a:pt x="762" y="1360"/>
                </a:lnTo>
                <a:lnTo>
                  <a:pt x="762" y="1383"/>
                </a:lnTo>
                <a:lnTo>
                  <a:pt x="762" y="1401"/>
                </a:lnTo>
                <a:lnTo>
                  <a:pt x="762" y="1417"/>
                </a:lnTo>
                <a:lnTo>
                  <a:pt x="762" y="1427"/>
                </a:lnTo>
                <a:lnTo>
                  <a:pt x="762" y="1431"/>
                </a:lnTo>
                <a:lnTo>
                  <a:pt x="768" y="1427"/>
                </a:lnTo>
                <a:lnTo>
                  <a:pt x="768" y="1410"/>
                </a:lnTo>
                <a:lnTo>
                  <a:pt x="768" y="1379"/>
                </a:lnTo>
                <a:lnTo>
                  <a:pt x="768" y="1336"/>
                </a:lnTo>
                <a:lnTo>
                  <a:pt x="768" y="1287"/>
                </a:lnTo>
                <a:lnTo>
                  <a:pt x="768" y="1241"/>
                </a:lnTo>
                <a:lnTo>
                  <a:pt x="768" y="1198"/>
                </a:lnTo>
                <a:lnTo>
                  <a:pt x="768" y="1161"/>
                </a:lnTo>
                <a:lnTo>
                  <a:pt x="768" y="1135"/>
                </a:lnTo>
                <a:lnTo>
                  <a:pt x="768" y="1127"/>
                </a:lnTo>
                <a:lnTo>
                  <a:pt x="775" y="1136"/>
                </a:lnTo>
                <a:lnTo>
                  <a:pt x="775" y="1157"/>
                </a:lnTo>
                <a:lnTo>
                  <a:pt x="775" y="1184"/>
                </a:lnTo>
                <a:lnTo>
                  <a:pt x="775" y="1215"/>
                </a:lnTo>
                <a:lnTo>
                  <a:pt x="775" y="1247"/>
                </a:lnTo>
                <a:lnTo>
                  <a:pt x="775" y="1278"/>
                </a:lnTo>
                <a:lnTo>
                  <a:pt x="775" y="1308"/>
                </a:lnTo>
                <a:lnTo>
                  <a:pt x="775" y="1335"/>
                </a:lnTo>
                <a:lnTo>
                  <a:pt x="775" y="1360"/>
                </a:lnTo>
                <a:lnTo>
                  <a:pt x="775" y="1383"/>
                </a:lnTo>
                <a:lnTo>
                  <a:pt x="781" y="1402"/>
                </a:lnTo>
                <a:lnTo>
                  <a:pt x="781" y="1417"/>
                </a:lnTo>
                <a:lnTo>
                  <a:pt x="781" y="1427"/>
                </a:lnTo>
                <a:lnTo>
                  <a:pt x="781" y="1431"/>
                </a:lnTo>
                <a:lnTo>
                  <a:pt x="781" y="1427"/>
                </a:lnTo>
                <a:lnTo>
                  <a:pt x="781" y="1410"/>
                </a:lnTo>
                <a:lnTo>
                  <a:pt x="781" y="1379"/>
                </a:lnTo>
                <a:lnTo>
                  <a:pt x="781" y="1336"/>
                </a:lnTo>
                <a:lnTo>
                  <a:pt x="781" y="1287"/>
                </a:lnTo>
                <a:lnTo>
                  <a:pt x="781" y="1241"/>
                </a:lnTo>
                <a:lnTo>
                  <a:pt x="787" y="1198"/>
                </a:lnTo>
                <a:lnTo>
                  <a:pt x="787" y="1161"/>
                </a:lnTo>
                <a:lnTo>
                  <a:pt x="787" y="1135"/>
                </a:lnTo>
                <a:lnTo>
                  <a:pt x="787" y="1127"/>
                </a:lnTo>
                <a:lnTo>
                  <a:pt x="787" y="1136"/>
                </a:lnTo>
                <a:lnTo>
                  <a:pt x="787" y="1157"/>
                </a:lnTo>
                <a:lnTo>
                  <a:pt x="787" y="1184"/>
                </a:lnTo>
                <a:lnTo>
                  <a:pt x="787" y="1215"/>
                </a:lnTo>
                <a:lnTo>
                  <a:pt x="787" y="1247"/>
                </a:lnTo>
                <a:lnTo>
                  <a:pt x="787" y="1278"/>
                </a:lnTo>
                <a:lnTo>
                  <a:pt x="793" y="1308"/>
                </a:lnTo>
                <a:lnTo>
                  <a:pt x="793" y="1335"/>
                </a:lnTo>
                <a:lnTo>
                  <a:pt x="793" y="1360"/>
                </a:lnTo>
                <a:lnTo>
                  <a:pt x="793" y="1383"/>
                </a:lnTo>
                <a:lnTo>
                  <a:pt x="793" y="1402"/>
                </a:lnTo>
                <a:lnTo>
                  <a:pt x="793" y="1417"/>
                </a:lnTo>
                <a:lnTo>
                  <a:pt x="793" y="1427"/>
                </a:lnTo>
                <a:lnTo>
                  <a:pt x="793" y="1431"/>
                </a:lnTo>
                <a:lnTo>
                  <a:pt x="793" y="1427"/>
                </a:lnTo>
                <a:lnTo>
                  <a:pt x="793" y="1410"/>
                </a:lnTo>
                <a:lnTo>
                  <a:pt x="800" y="1379"/>
                </a:lnTo>
                <a:lnTo>
                  <a:pt x="800" y="1336"/>
                </a:lnTo>
                <a:lnTo>
                  <a:pt x="800" y="1287"/>
                </a:lnTo>
                <a:lnTo>
                  <a:pt x="800" y="1241"/>
                </a:lnTo>
                <a:lnTo>
                  <a:pt x="800" y="1198"/>
                </a:lnTo>
                <a:lnTo>
                  <a:pt x="800" y="1161"/>
                </a:lnTo>
                <a:lnTo>
                  <a:pt x="800" y="1135"/>
                </a:lnTo>
                <a:lnTo>
                  <a:pt x="800" y="1127"/>
                </a:lnTo>
                <a:lnTo>
                  <a:pt x="800" y="1136"/>
                </a:lnTo>
                <a:lnTo>
                  <a:pt x="800" y="1157"/>
                </a:lnTo>
                <a:lnTo>
                  <a:pt x="806" y="1184"/>
                </a:lnTo>
                <a:lnTo>
                  <a:pt x="806" y="1215"/>
                </a:lnTo>
                <a:lnTo>
                  <a:pt x="806" y="1247"/>
                </a:lnTo>
                <a:lnTo>
                  <a:pt x="806" y="1278"/>
                </a:lnTo>
                <a:lnTo>
                  <a:pt x="806" y="1308"/>
                </a:lnTo>
                <a:lnTo>
                  <a:pt x="806" y="1335"/>
                </a:lnTo>
                <a:lnTo>
                  <a:pt x="806" y="1361"/>
                </a:lnTo>
                <a:lnTo>
                  <a:pt x="806" y="1383"/>
                </a:lnTo>
                <a:lnTo>
                  <a:pt x="806" y="1402"/>
                </a:lnTo>
                <a:lnTo>
                  <a:pt x="806" y="1417"/>
                </a:lnTo>
                <a:lnTo>
                  <a:pt x="812" y="1427"/>
                </a:lnTo>
                <a:lnTo>
                  <a:pt x="812" y="1431"/>
                </a:lnTo>
                <a:lnTo>
                  <a:pt x="812" y="1427"/>
                </a:lnTo>
                <a:lnTo>
                  <a:pt x="812" y="1411"/>
                </a:lnTo>
                <a:lnTo>
                  <a:pt x="812" y="1379"/>
                </a:lnTo>
                <a:lnTo>
                  <a:pt x="812" y="1336"/>
                </a:lnTo>
                <a:lnTo>
                  <a:pt x="812" y="1287"/>
                </a:lnTo>
                <a:lnTo>
                  <a:pt x="812" y="1241"/>
                </a:lnTo>
                <a:lnTo>
                  <a:pt x="812" y="1198"/>
                </a:lnTo>
                <a:lnTo>
                  <a:pt x="812" y="1161"/>
                </a:lnTo>
                <a:lnTo>
                  <a:pt x="818" y="1135"/>
                </a:lnTo>
                <a:lnTo>
                  <a:pt x="818" y="1127"/>
                </a:lnTo>
                <a:lnTo>
                  <a:pt x="818" y="1136"/>
                </a:lnTo>
                <a:lnTo>
                  <a:pt x="818" y="1157"/>
                </a:lnTo>
                <a:lnTo>
                  <a:pt x="818" y="1185"/>
                </a:lnTo>
                <a:lnTo>
                  <a:pt x="818" y="1215"/>
                </a:lnTo>
                <a:lnTo>
                  <a:pt x="818" y="1247"/>
                </a:lnTo>
                <a:lnTo>
                  <a:pt x="818" y="1278"/>
                </a:lnTo>
                <a:lnTo>
                  <a:pt x="818" y="1308"/>
                </a:lnTo>
                <a:lnTo>
                  <a:pt x="818" y="1336"/>
                </a:lnTo>
                <a:lnTo>
                  <a:pt x="825" y="1361"/>
                </a:lnTo>
                <a:lnTo>
                  <a:pt x="825" y="1383"/>
                </a:lnTo>
                <a:lnTo>
                  <a:pt x="825" y="1402"/>
                </a:lnTo>
                <a:lnTo>
                  <a:pt x="825" y="1417"/>
                </a:lnTo>
                <a:lnTo>
                  <a:pt x="825" y="1427"/>
                </a:lnTo>
                <a:lnTo>
                  <a:pt x="825" y="1431"/>
                </a:lnTo>
                <a:lnTo>
                  <a:pt x="825" y="1427"/>
                </a:lnTo>
                <a:lnTo>
                  <a:pt x="825" y="1411"/>
                </a:lnTo>
                <a:lnTo>
                  <a:pt x="825" y="1379"/>
                </a:lnTo>
                <a:lnTo>
                  <a:pt x="825" y="1336"/>
                </a:lnTo>
                <a:lnTo>
                  <a:pt x="831" y="1288"/>
                </a:lnTo>
                <a:lnTo>
                  <a:pt x="831" y="1241"/>
                </a:lnTo>
                <a:lnTo>
                  <a:pt x="831" y="1198"/>
                </a:lnTo>
                <a:lnTo>
                  <a:pt x="831" y="1161"/>
                </a:lnTo>
                <a:lnTo>
                  <a:pt x="831" y="1135"/>
                </a:lnTo>
                <a:lnTo>
                  <a:pt x="831" y="1127"/>
                </a:lnTo>
                <a:lnTo>
                  <a:pt x="831" y="1136"/>
                </a:lnTo>
                <a:lnTo>
                  <a:pt x="831" y="1157"/>
                </a:lnTo>
                <a:lnTo>
                  <a:pt x="831" y="1185"/>
                </a:lnTo>
                <a:lnTo>
                  <a:pt x="831" y="1216"/>
                </a:lnTo>
                <a:lnTo>
                  <a:pt x="837" y="1247"/>
                </a:lnTo>
                <a:lnTo>
                  <a:pt x="837" y="1278"/>
                </a:lnTo>
                <a:lnTo>
                  <a:pt x="837" y="1308"/>
                </a:lnTo>
                <a:lnTo>
                  <a:pt x="837" y="1336"/>
                </a:lnTo>
                <a:lnTo>
                  <a:pt x="837" y="1361"/>
                </a:lnTo>
                <a:lnTo>
                  <a:pt x="837" y="1383"/>
                </a:lnTo>
                <a:lnTo>
                  <a:pt x="837" y="1402"/>
                </a:lnTo>
                <a:lnTo>
                  <a:pt x="837" y="1417"/>
                </a:lnTo>
                <a:lnTo>
                  <a:pt x="837" y="1427"/>
                </a:lnTo>
                <a:lnTo>
                  <a:pt x="837" y="1431"/>
                </a:lnTo>
                <a:lnTo>
                  <a:pt x="843" y="1427"/>
                </a:lnTo>
                <a:lnTo>
                  <a:pt x="843" y="1411"/>
                </a:lnTo>
                <a:lnTo>
                  <a:pt x="843" y="1380"/>
                </a:lnTo>
                <a:lnTo>
                  <a:pt x="843" y="1336"/>
                </a:lnTo>
                <a:lnTo>
                  <a:pt x="843" y="1288"/>
                </a:lnTo>
                <a:lnTo>
                  <a:pt x="843" y="1241"/>
                </a:lnTo>
                <a:lnTo>
                  <a:pt x="843" y="1198"/>
                </a:lnTo>
                <a:lnTo>
                  <a:pt x="843" y="1161"/>
                </a:lnTo>
                <a:lnTo>
                  <a:pt x="843" y="1135"/>
                </a:lnTo>
                <a:lnTo>
                  <a:pt x="843" y="1127"/>
                </a:lnTo>
                <a:lnTo>
                  <a:pt x="850" y="1136"/>
                </a:lnTo>
                <a:lnTo>
                  <a:pt x="850" y="1157"/>
                </a:lnTo>
                <a:lnTo>
                  <a:pt x="850" y="1185"/>
                </a:lnTo>
                <a:lnTo>
                  <a:pt x="850" y="1216"/>
                </a:lnTo>
                <a:lnTo>
                  <a:pt x="850" y="1247"/>
                </a:lnTo>
                <a:lnTo>
                  <a:pt x="850" y="1278"/>
                </a:lnTo>
                <a:lnTo>
                  <a:pt x="850" y="1308"/>
                </a:lnTo>
                <a:lnTo>
                  <a:pt x="850" y="1336"/>
                </a:lnTo>
                <a:lnTo>
                  <a:pt x="850" y="1361"/>
                </a:lnTo>
                <a:lnTo>
                  <a:pt x="850" y="1383"/>
                </a:lnTo>
                <a:lnTo>
                  <a:pt x="856" y="1402"/>
                </a:lnTo>
                <a:lnTo>
                  <a:pt x="856" y="1417"/>
                </a:lnTo>
                <a:lnTo>
                  <a:pt x="856" y="1427"/>
                </a:lnTo>
                <a:lnTo>
                  <a:pt x="856" y="1432"/>
                </a:lnTo>
                <a:lnTo>
                  <a:pt x="856" y="1427"/>
                </a:lnTo>
                <a:lnTo>
                  <a:pt x="856" y="1411"/>
                </a:lnTo>
                <a:lnTo>
                  <a:pt x="856" y="1380"/>
                </a:lnTo>
                <a:lnTo>
                  <a:pt x="856" y="1336"/>
                </a:lnTo>
                <a:lnTo>
                  <a:pt x="856" y="1288"/>
                </a:lnTo>
                <a:lnTo>
                  <a:pt x="856" y="1241"/>
                </a:lnTo>
                <a:lnTo>
                  <a:pt x="862" y="1198"/>
                </a:lnTo>
                <a:lnTo>
                  <a:pt x="862" y="1161"/>
                </a:lnTo>
                <a:lnTo>
                  <a:pt x="862" y="1135"/>
                </a:lnTo>
                <a:lnTo>
                  <a:pt x="862" y="1127"/>
                </a:lnTo>
                <a:lnTo>
                  <a:pt x="862" y="1136"/>
                </a:lnTo>
                <a:lnTo>
                  <a:pt x="862" y="1157"/>
                </a:lnTo>
                <a:lnTo>
                  <a:pt x="862" y="1185"/>
                </a:lnTo>
                <a:lnTo>
                  <a:pt x="862" y="1216"/>
                </a:lnTo>
                <a:lnTo>
                  <a:pt x="862" y="1247"/>
                </a:lnTo>
                <a:lnTo>
                  <a:pt x="862" y="1278"/>
                </a:lnTo>
                <a:lnTo>
                  <a:pt x="868" y="1308"/>
                </a:lnTo>
                <a:lnTo>
                  <a:pt x="868" y="1336"/>
                </a:lnTo>
                <a:lnTo>
                  <a:pt x="868" y="1361"/>
                </a:lnTo>
                <a:lnTo>
                  <a:pt x="868" y="1383"/>
                </a:lnTo>
                <a:lnTo>
                  <a:pt x="868" y="1402"/>
                </a:lnTo>
                <a:lnTo>
                  <a:pt x="868" y="1417"/>
                </a:lnTo>
                <a:lnTo>
                  <a:pt x="868" y="1427"/>
                </a:lnTo>
                <a:lnTo>
                  <a:pt x="868" y="1432"/>
                </a:lnTo>
                <a:lnTo>
                  <a:pt x="868" y="1427"/>
                </a:lnTo>
                <a:lnTo>
                  <a:pt x="868" y="1411"/>
                </a:lnTo>
                <a:lnTo>
                  <a:pt x="875" y="1380"/>
                </a:lnTo>
                <a:lnTo>
                  <a:pt x="875" y="1336"/>
                </a:lnTo>
                <a:lnTo>
                  <a:pt x="875" y="1288"/>
                </a:lnTo>
                <a:lnTo>
                  <a:pt x="875" y="1241"/>
                </a:lnTo>
                <a:lnTo>
                  <a:pt x="875" y="1198"/>
                </a:lnTo>
                <a:lnTo>
                  <a:pt x="875" y="1161"/>
                </a:lnTo>
                <a:lnTo>
                  <a:pt x="875" y="1135"/>
                </a:lnTo>
                <a:lnTo>
                  <a:pt x="875" y="1127"/>
                </a:lnTo>
                <a:lnTo>
                  <a:pt x="875" y="1136"/>
                </a:lnTo>
                <a:lnTo>
                  <a:pt x="875" y="1157"/>
                </a:lnTo>
                <a:lnTo>
                  <a:pt x="881" y="1185"/>
                </a:lnTo>
                <a:lnTo>
                  <a:pt x="881" y="1216"/>
                </a:lnTo>
                <a:lnTo>
                  <a:pt x="881" y="1247"/>
                </a:lnTo>
                <a:lnTo>
                  <a:pt x="881" y="1279"/>
                </a:lnTo>
                <a:lnTo>
                  <a:pt x="881" y="1308"/>
                </a:lnTo>
                <a:lnTo>
                  <a:pt x="881" y="1336"/>
                </a:lnTo>
                <a:lnTo>
                  <a:pt x="881" y="1361"/>
                </a:lnTo>
                <a:lnTo>
                  <a:pt x="881" y="1383"/>
                </a:lnTo>
                <a:lnTo>
                  <a:pt x="881" y="1402"/>
                </a:lnTo>
                <a:lnTo>
                  <a:pt x="881" y="1417"/>
                </a:lnTo>
                <a:lnTo>
                  <a:pt x="887" y="1427"/>
                </a:lnTo>
                <a:lnTo>
                  <a:pt x="887" y="1432"/>
                </a:lnTo>
                <a:lnTo>
                  <a:pt x="887" y="1427"/>
                </a:lnTo>
                <a:lnTo>
                  <a:pt x="887" y="1411"/>
                </a:lnTo>
                <a:lnTo>
                  <a:pt x="887" y="1380"/>
                </a:lnTo>
                <a:lnTo>
                  <a:pt x="887" y="1336"/>
                </a:lnTo>
                <a:lnTo>
                  <a:pt x="887" y="1288"/>
                </a:lnTo>
                <a:lnTo>
                  <a:pt x="887" y="1241"/>
                </a:lnTo>
                <a:lnTo>
                  <a:pt x="887" y="1199"/>
                </a:lnTo>
                <a:lnTo>
                  <a:pt x="887" y="1161"/>
                </a:lnTo>
                <a:lnTo>
                  <a:pt x="893" y="1135"/>
                </a:lnTo>
                <a:lnTo>
                  <a:pt x="893" y="1127"/>
                </a:lnTo>
                <a:lnTo>
                  <a:pt x="893" y="1136"/>
                </a:lnTo>
                <a:lnTo>
                  <a:pt x="893" y="1157"/>
                </a:lnTo>
                <a:lnTo>
                  <a:pt x="893" y="1185"/>
                </a:lnTo>
                <a:lnTo>
                  <a:pt x="893" y="1216"/>
                </a:lnTo>
                <a:lnTo>
                  <a:pt x="893" y="1247"/>
                </a:lnTo>
                <a:lnTo>
                  <a:pt x="893" y="1279"/>
                </a:lnTo>
                <a:lnTo>
                  <a:pt x="893" y="1308"/>
                </a:lnTo>
                <a:lnTo>
                  <a:pt x="893" y="1336"/>
                </a:lnTo>
                <a:lnTo>
                  <a:pt x="900" y="1361"/>
                </a:lnTo>
                <a:lnTo>
                  <a:pt x="900" y="1383"/>
                </a:lnTo>
                <a:lnTo>
                  <a:pt x="900" y="1402"/>
                </a:lnTo>
                <a:lnTo>
                  <a:pt x="900" y="1417"/>
                </a:lnTo>
                <a:lnTo>
                  <a:pt x="900" y="1427"/>
                </a:lnTo>
                <a:lnTo>
                  <a:pt x="900" y="1432"/>
                </a:lnTo>
                <a:lnTo>
                  <a:pt x="900" y="1372"/>
                </a:lnTo>
                <a:lnTo>
                  <a:pt x="900" y="1318"/>
                </a:lnTo>
                <a:lnTo>
                  <a:pt x="900" y="1269"/>
                </a:lnTo>
                <a:lnTo>
                  <a:pt x="900" y="1224"/>
                </a:lnTo>
                <a:lnTo>
                  <a:pt x="906" y="1183"/>
                </a:lnTo>
                <a:lnTo>
                  <a:pt x="906" y="1144"/>
                </a:lnTo>
                <a:lnTo>
                  <a:pt x="906" y="1108"/>
                </a:lnTo>
                <a:lnTo>
                  <a:pt x="906" y="1074"/>
                </a:lnTo>
                <a:lnTo>
                  <a:pt x="906" y="1043"/>
                </a:lnTo>
                <a:lnTo>
                  <a:pt x="906" y="1013"/>
                </a:lnTo>
                <a:lnTo>
                  <a:pt x="906" y="985"/>
                </a:lnTo>
                <a:lnTo>
                  <a:pt x="906" y="958"/>
                </a:lnTo>
                <a:lnTo>
                  <a:pt x="906" y="933"/>
                </a:lnTo>
                <a:lnTo>
                  <a:pt x="906" y="909"/>
                </a:lnTo>
                <a:lnTo>
                  <a:pt x="912" y="886"/>
                </a:lnTo>
                <a:lnTo>
                  <a:pt x="912" y="864"/>
                </a:lnTo>
                <a:lnTo>
                  <a:pt x="912" y="843"/>
                </a:lnTo>
                <a:lnTo>
                  <a:pt x="912" y="823"/>
                </a:lnTo>
                <a:lnTo>
                  <a:pt x="912" y="804"/>
                </a:lnTo>
                <a:lnTo>
                  <a:pt x="912" y="785"/>
                </a:lnTo>
                <a:lnTo>
                  <a:pt x="912" y="767"/>
                </a:lnTo>
                <a:lnTo>
                  <a:pt x="912" y="750"/>
                </a:lnTo>
                <a:lnTo>
                  <a:pt x="912" y="734"/>
                </a:lnTo>
                <a:lnTo>
                  <a:pt x="912" y="718"/>
                </a:lnTo>
                <a:lnTo>
                  <a:pt x="918" y="702"/>
                </a:lnTo>
                <a:lnTo>
                  <a:pt x="918" y="687"/>
                </a:lnTo>
                <a:lnTo>
                  <a:pt x="918" y="672"/>
                </a:lnTo>
                <a:lnTo>
                  <a:pt x="918" y="658"/>
                </a:lnTo>
                <a:lnTo>
                  <a:pt x="918" y="645"/>
                </a:lnTo>
                <a:lnTo>
                  <a:pt x="918" y="632"/>
                </a:lnTo>
                <a:lnTo>
                  <a:pt x="918" y="619"/>
                </a:lnTo>
                <a:lnTo>
                  <a:pt x="918" y="606"/>
                </a:lnTo>
                <a:lnTo>
                  <a:pt x="918" y="594"/>
                </a:lnTo>
                <a:lnTo>
                  <a:pt x="918" y="582"/>
                </a:lnTo>
                <a:lnTo>
                  <a:pt x="925" y="571"/>
                </a:lnTo>
                <a:lnTo>
                  <a:pt x="925" y="559"/>
                </a:lnTo>
                <a:lnTo>
                  <a:pt x="925" y="549"/>
                </a:lnTo>
                <a:lnTo>
                  <a:pt x="925" y="538"/>
                </a:lnTo>
                <a:lnTo>
                  <a:pt x="925" y="528"/>
                </a:lnTo>
                <a:lnTo>
                  <a:pt x="925" y="517"/>
                </a:lnTo>
                <a:lnTo>
                  <a:pt x="925" y="508"/>
                </a:lnTo>
                <a:lnTo>
                  <a:pt x="925" y="498"/>
                </a:lnTo>
                <a:lnTo>
                  <a:pt x="925" y="488"/>
                </a:lnTo>
                <a:lnTo>
                  <a:pt x="925" y="479"/>
                </a:lnTo>
                <a:lnTo>
                  <a:pt x="931" y="470"/>
                </a:lnTo>
                <a:lnTo>
                  <a:pt x="931" y="461"/>
                </a:lnTo>
                <a:lnTo>
                  <a:pt x="931" y="453"/>
                </a:lnTo>
                <a:lnTo>
                  <a:pt x="931" y="444"/>
                </a:lnTo>
                <a:lnTo>
                  <a:pt x="931" y="436"/>
                </a:lnTo>
                <a:lnTo>
                  <a:pt x="931" y="428"/>
                </a:lnTo>
                <a:lnTo>
                  <a:pt x="931" y="420"/>
                </a:lnTo>
                <a:lnTo>
                  <a:pt x="931" y="413"/>
                </a:lnTo>
                <a:lnTo>
                  <a:pt x="931" y="405"/>
                </a:lnTo>
                <a:lnTo>
                  <a:pt x="931" y="398"/>
                </a:lnTo>
                <a:lnTo>
                  <a:pt x="937" y="390"/>
                </a:lnTo>
                <a:lnTo>
                  <a:pt x="937" y="383"/>
                </a:lnTo>
                <a:lnTo>
                  <a:pt x="937" y="376"/>
                </a:lnTo>
                <a:lnTo>
                  <a:pt x="937" y="370"/>
                </a:lnTo>
                <a:lnTo>
                  <a:pt x="937" y="363"/>
                </a:lnTo>
                <a:lnTo>
                  <a:pt x="937" y="356"/>
                </a:lnTo>
                <a:lnTo>
                  <a:pt x="937" y="350"/>
                </a:lnTo>
                <a:lnTo>
                  <a:pt x="937" y="344"/>
                </a:lnTo>
                <a:lnTo>
                  <a:pt x="937" y="338"/>
                </a:lnTo>
                <a:lnTo>
                  <a:pt x="937" y="332"/>
                </a:lnTo>
                <a:lnTo>
                  <a:pt x="943" y="326"/>
                </a:lnTo>
                <a:lnTo>
                  <a:pt x="943" y="320"/>
                </a:lnTo>
                <a:lnTo>
                  <a:pt x="943" y="314"/>
                </a:lnTo>
                <a:lnTo>
                  <a:pt x="943" y="309"/>
                </a:lnTo>
                <a:lnTo>
                  <a:pt x="943" y="303"/>
                </a:lnTo>
                <a:lnTo>
                  <a:pt x="943" y="298"/>
                </a:lnTo>
                <a:lnTo>
                  <a:pt x="943" y="292"/>
                </a:lnTo>
                <a:lnTo>
                  <a:pt x="943" y="287"/>
                </a:lnTo>
                <a:lnTo>
                  <a:pt x="943" y="282"/>
                </a:lnTo>
                <a:lnTo>
                  <a:pt x="943" y="277"/>
                </a:lnTo>
                <a:lnTo>
                  <a:pt x="950" y="272"/>
                </a:lnTo>
                <a:lnTo>
                  <a:pt x="950" y="267"/>
                </a:lnTo>
                <a:lnTo>
                  <a:pt x="950" y="263"/>
                </a:lnTo>
                <a:lnTo>
                  <a:pt x="950" y="258"/>
                </a:lnTo>
                <a:lnTo>
                  <a:pt x="950" y="253"/>
                </a:lnTo>
                <a:lnTo>
                  <a:pt x="950" y="249"/>
                </a:lnTo>
                <a:lnTo>
                  <a:pt x="950" y="245"/>
                </a:lnTo>
                <a:lnTo>
                  <a:pt x="950" y="240"/>
                </a:lnTo>
                <a:lnTo>
                  <a:pt x="950" y="236"/>
                </a:lnTo>
                <a:lnTo>
                  <a:pt x="950" y="232"/>
                </a:lnTo>
                <a:lnTo>
                  <a:pt x="956" y="228"/>
                </a:lnTo>
                <a:lnTo>
                  <a:pt x="956" y="224"/>
                </a:lnTo>
                <a:lnTo>
                  <a:pt x="956" y="220"/>
                </a:lnTo>
                <a:lnTo>
                  <a:pt x="956" y="216"/>
                </a:lnTo>
                <a:lnTo>
                  <a:pt x="956" y="212"/>
                </a:lnTo>
                <a:lnTo>
                  <a:pt x="956" y="208"/>
                </a:lnTo>
                <a:lnTo>
                  <a:pt x="956" y="205"/>
                </a:lnTo>
                <a:lnTo>
                  <a:pt x="956" y="201"/>
                </a:lnTo>
                <a:lnTo>
                  <a:pt x="956" y="197"/>
                </a:lnTo>
                <a:lnTo>
                  <a:pt x="956" y="194"/>
                </a:lnTo>
                <a:lnTo>
                  <a:pt x="962" y="190"/>
                </a:lnTo>
                <a:lnTo>
                  <a:pt x="962" y="187"/>
                </a:lnTo>
                <a:lnTo>
                  <a:pt x="962" y="184"/>
                </a:lnTo>
                <a:lnTo>
                  <a:pt x="962" y="181"/>
                </a:lnTo>
                <a:lnTo>
                  <a:pt x="962" y="177"/>
                </a:lnTo>
                <a:lnTo>
                  <a:pt x="962" y="174"/>
                </a:lnTo>
                <a:lnTo>
                  <a:pt x="962" y="171"/>
                </a:lnTo>
                <a:lnTo>
                  <a:pt x="962" y="168"/>
                </a:lnTo>
                <a:lnTo>
                  <a:pt x="962" y="165"/>
                </a:lnTo>
                <a:lnTo>
                  <a:pt x="962" y="162"/>
                </a:lnTo>
                <a:lnTo>
                  <a:pt x="968" y="159"/>
                </a:lnTo>
                <a:lnTo>
                  <a:pt x="968" y="156"/>
                </a:lnTo>
                <a:lnTo>
                  <a:pt x="968" y="154"/>
                </a:lnTo>
                <a:lnTo>
                  <a:pt x="968" y="151"/>
                </a:lnTo>
                <a:lnTo>
                  <a:pt x="968" y="148"/>
                </a:lnTo>
                <a:lnTo>
                  <a:pt x="968" y="146"/>
                </a:lnTo>
                <a:lnTo>
                  <a:pt x="968" y="143"/>
                </a:lnTo>
                <a:lnTo>
                  <a:pt x="968" y="140"/>
                </a:lnTo>
                <a:lnTo>
                  <a:pt x="968" y="138"/>
                </a:lnTo>
                <a:lnTo>
                  <a:pt x="968" y="135"/>
                </a:lnTo>
                <a:lnTo>
                  <a:pt x="975" y="133"/>
                </a:lnTo>
                <a:lnTo>
                  <a:pt x="975" y="131"/>
                </a:lnTo>
                <a:lnTo>
                  <a:pt x="975" y="128"/>
                </a:lnTo>
                <a:lnTo>
                  <a:pt x="975" y="126"/>
                </a:lnTo>
                <a:lnTo>
                  <a:pt x="975" y="124"/>
                </a:lnTo>
                <a:lnTo>
                  <a:pt x="975" y="121"/>
                </a:lnTo>
                <a:lnTo>
                  <a:pt x="975" y="119"/>
                </a:lnTo>
                <a:lnTo>
                  <a:pt x="975" y="117"/>
                </a:lnTo>
                <a:lnTo>
                  <a:pt x="975" y="115"/>
                </a:lnTo>
                <a:lnTo>
                  <a:pt x="975" y="113"/>
                </a:lnTo>
                <a:lnTo>
                  <a:pt x="981" y="111"/>
                </a:lnTo>
                <a:lnTo>
                  <a:pt x="981" y="109"/>
                </a:lnTo>
                <a:lnTo>
                  <a:pt x="981" y="107"/>
                </a:lnTo>
                <a:lnTo>
                  <a:pt x="981" y="105"/>
                </a:lnTo>
                <a:lnTo>
                  <a:pt x="981" y="103"/>
                </a:lnTo>
                <a:lnTo>
                  <a:pt x="981" y="101"/>
                </a:lnTo>
                <a:lnTo>
                  <a:pt x="981" y="99"/>
                </a:lnTo>
                <a:lnTo>
                  <a:pt x="981" y="97"/>
                </a:lnTo>
                <a:lnTo>
                  <a:pt x="981" y="95"/>
                </a:lnTo>
                <a:lnTo>
                  <a:pt x="981" y="94"/>
                </a:lnTo>
                <a:lnTo>
                  <a:pt x="987" y="92"/>
                </a:lnTo>
                <a:lnTo>
                  <a:pt x="987" y="90"/>
                </a:lnTo>
                <a:lnTo>
                  <a:pt x="987" y="89"/>
                </a:lnTo>
                <a:lnTo>
                  <a:pt x="987" y="87"/>
                </a:lnTo>
                <a:lnTo>
                  <a:pt x="987" y="85"/>
                </a:lnTo>
                <a:lnTo>
                  <a:pt x="987" y="84"/>
                </a:lnTo>
                <a:lnTo>
                  <a:pt x="987" y="82"/>
                </a:lnTo>
                <a:lnTo>
                  <a:pt x="987" y="81"/>
                </a:lnTo>
                <a:lnTo>
                  <a:pt x="987" y="79"/>
                </a:lnTo>
                <a:lnTo>
                  <a:pt x="987" y="78"/>
                </a:lnTo>
                <a:lnTo>
                  <a:pt x="993" y="76"/>
                </a:lnTo>
                <a:lnTo>
                  <a:pt x="993" y="75"/>
                </a:lnTo>
                <a:lnTo>
                  <a:pt x="993" y="73"/>
                </a:lnTo>
                <a:lnTo>
                  <a:pt x="993" y="72"/>
                </a:lnTo>
                <a:lnTo>
                  <a:pt x="993" y="71"/>
                </a:lnTo>
                <a:lnTo>
                  <a:pt x="993" y="69"/>
                </a:lnTo>
                <a:lnTo>
                  <a:pt x="993" y="68"/>
                </a:lnTo>
                <a:lnTo>
                  <a:pt x="993" y="67"/>
                </a:lnTo>
                <a:lnTo>
                  <a:pt x="993" y="65"/>
                </a:lnTo>
                <a:lnTo>
                  <a:pt x="993" y="64"/>
                </a:lnTo>
                <a:lnTo>
                  <a:pt x="1000" y="63"/>
                </a:lnTo>
                <a:lnTo>
                  <a:pt x="1000" y="62"/>
                </a:lnTo>
                <a:lnTo>
                  <a:pt x="1000" y="60"/>
                </a:lnTo>
                <a:lnTo>
                  <a:pt x="1000" y="59"/>
                </a:lnTo>
                <a:lnTo>
                  <a:pt x="1000" y="58"/>
                </a:lnTo>
                <a:lnTo>
                  <a:pt x="1000" y="57"/>
                </a:lnTo>
                <a:lnTo>
                  <a:pt x="1000" y="56"/>
                </a:lnTo>
                <a:lnTo>
                  <a:pt x="1000" y="55"/>
                </a:lnTo>
                <a:lnTo>
                  <a:pt x="1000" y="54"/>
                </a:lnTo>
                <a:lnTo>
                  <a:pt x="1000" y="53"/>
                </a:lnTo>
                <a:lnTo>
                  <a:pt x="1006" y="51"/>
                </a:lnTo>
                <a:lnTo>
                  <a:pt x="1006" y="50"/>
                </a:lnTo>
                <a:lnTo>
                  <a:pt x="1006" y="49"/>
                </a:lnTo>
                <a:lnTo>
                  <a:pt x="1006" y="48"/>
                </a:lnTo>
                <a:lnTo>
                  <a:pt x="1006" y="47"/>
                </a:lnTo>
                <a:lnTo>
                  <a:pt x="1006" y="46"/>
                </a:lnTo>
                <a:lnTo>
                  <a:pt x="1006" y="46"/>
                </a:lnTo>
                <a:lnTo>
                  <a:pt x="1006" y="45"/>
                </a:lnTo>
                <a:lnTo>
                  <a:pt x="1006" y="44"/>
                </a:lnTo>
                <a:lnTo>
                  <a:pt x="1006" y="43"/>
                </a:lnTo>
                <a:lnTo>
                  <a:pt x="1012" y="42"/>
                </a:lnTo>
                <a:lnTo>
                  <a:pt x="1012" y="41"/>
                </a:lnTo>
                <a:lnTo>
                  <a:pt x="1012" y="40"/>
                </a:lnTo>
                <a:lnTo>
                  <a:pt x="1012" y="39"/>
                </a:lnTo>
                <a:lnTo>
                  <a:pt x="1012" y="38"/>
                </a:lnTo>
                <a:lnTo>
                  <a:pt x="1012" y="38"/>
                </a:lnTo>
                <a:lnTo>
                  <a:pt x="1012" y="37"/>
                </a:lnTo>
                <a:lnTo>
                  <a:pt x="1012" y="36"/>
                </a:lnTo>
                <a:lnTo>
                  <a:pt x="1012" y="35"/>
                </a:lnTo>
                <a:lnTo>
                  <a:pt x="1012" y="35"/>
                </a:lnTo>
                <a:lnTo>
                  <a:pt x="1018" y="34"/>
                </a:lnTo>
                <a:lnTo>
                  <a:pt x="1018" y="33"/>
                </a:lnTo>
                <a:lnTo>
                  <a:pt x="1018" y="32"/>
                </a:lnTo>
                <a:lnTo>
                  <a:pt x="1018" y="32"/>
                </a:lnTo>
                <a:lnTo>
                  <a:pt x="1018" y="31"/>
                </a:lnTo>
                <a:lnTo>
                  <a:pt x="1018" y="30"/>
                </a:lnTo>
                <a:lnTo>
                  <a:pt x="1018" y="30"/>
                </a:lnTo>
                <a:lnTo>
                  <a:pt x="1018" y="29"/>
                </a:lnTo>
                <a:lnTo>
                  <a:pt x="1018" y="28"/>
                </a:lnTo>
                <a:lnTo>
                  <a:pt x="1018" y="28"/>
                </a:lnTo>
                <a:lnTo>
                  <a:pt x="1025" y="27"/>
                </a:lnTo>
                <a:lnTo>
                  <a:pt x="1025" y="26"/>
                </a:lnTo>
                <a:lnTo>
                  <a:pt x="1025" y="26"/>
                </a:lnTo>
                <a:lnTo>
                  <a:pt x="1025" y="25"/>
                </a:lnTo>
                <a:lnTo>
                  <a:pt x="1025" y="25"/>
                </a:lnTo>
                <a:lnTo>
                  <a:pt x="1025" y="24"/>
                </a:lnTo>
                <a:lnTo>
                  <a:pt x="1025" y="23"/>
                </a:lnTo>
                <a:lnTo>
                  <a:pt x="1025" y="23"/>
                </a:lnTo>
                <a:lnTo>
                  <a:pt x="1025" y="22"/>
                </a:lnTo>
                <a:lnTo>
                  <a:pt x="1025" y="22"/>
                </a:lnTo>
                <a:lnTo>
                  <a:pt x="1031" y="21"/>
                </a:lnTo>
                <a:lnTo>
                  <a:pt x="1031" y="21"/>
                </a:lnTo>
                <a:lnTo>
                  <a:pt x="1031" y="20"/>
                </a:lnTo>
                <a:lnTo>
                  <a:pt x="1031" y="20"/>
                </a:lnTo>
                <a:lnTo>
                  <a:pt x="1031" y="19"/>
                </a:lnTo>
                <a:lnTo>
                  <a:pt x="1031" y="19"/>
                </a:lnTo>
                <a:lnTo>
                  <a:pt x="1031" y="18"/>
                </a:lnTo>
                <a:lnTo>
                  <a:pt x="1031" y="18"/>
                </a:lnTo>
                <a:lnTo>
                  <a:pt x="1031" y="17"/>
                </a:lnTo>
                <a:lnTo>
                  <a:pt x="1031" y="17"/>
                </a:lnTo>
                <a:lnTo>
                  <a:pt x="1037" y="16"/>
                </a:lnTo>
                <a:lnTo>
                  <a:pt x="1037" y="16"/>
                </a:lnTo>
                <a:lnTo>
                  <a:pt x="1037" y="15"/>
                </a:lnTo>
                <a:lnTo>
                  <a:pt x="1037" y="15"/>
                </a:lnTo>
                <a:lnTo>
                  <a:pt x="1037" y="15"/>
                </a:lnTo>
                <a:lnTo>
                  <a:pt x="1037" y="14"/>
                </a:lnTo>
                <a:lnTo>
                  <a:pt x="1037" y="14"/>
                </a:lnTo>
                <a:lnTo>
                  <a:pt x="1037" y="13"/>
                </a:lnTo>
                <a:lnTo>
                  <a:pt x="1037" y="13"/>
                </a:lnTo>
                <a:lnTo>
                  <a:pt x="1037" y="13"/>
                </a:lnTo>
                <a:lnTo>
                  <a:pt x="1043" y="12"/>
                </a:lnTo>
                <a:lnTo>
                  <a:pt x="1043" y="12"/>
                </a:lnTo>
                <a:lnTo>
                  <a:pt x="1043" y="11"/>
                </a:lnTo>
                <a:lnTo>
                  <a:pt x="1043" y="11"/>
                </a:lnTo>
                <a:lnTo>
                  <a:pt x="1043" y="11"/>
                </a:lnTo>
                <a:lnTo>
                  <a:pt x="1043" y="10"/>
                </a:lnTo>
                <a:lnTo>
                  <a:pt x="1043" y="10"/>
                </a:lnTo>
                <a:lnTo>
                  <a:pt x="1043" y="10"/>
                </a:lnTo>
                <a:lnTo>
                  <a:pt x="1043" y="9"/>
                </a:lnTo>
                <a:lnTo>
                  <a:pt x="1043" y="9"/>
                </a:lnTo>
                <a:lnTo>
                  <a:pt x="1050" y="9"/>
                </a:lnTo>
                <a:lnTo>
                  <a:pt x="1050" y="8"/>
                </a:lnTo>
                <a:lnTo>
                  <a:pt x="1050" y="8"/>
                </a:lnTo>
                <a:lnTo>
                  <a:pt x="1050" y="8"/>
                </a:lnTo>
                <a:lnTo>
                  <a:pt x="1050" y="7"/>
                </a:lnTo>
                <a:lnTo>
                  <a:pt x="1050" y="7"/>
                </a:lnTo>
                <a:lnTo>
                  <a:pt x="1050" y="7"/>
                </a:lnTo>
                <a:lnTo>
                  <a:pt x="1050" y="7"/>
                </a:lnTo>
                <a:lnTo>
                  <a:pt x="1050" y="6"/>
                </a:lnTo>
                <a:lnTo>
                  <a:pt x="1050" y="6"/>
                </a:lnTo>
                <a:lnTo>
                  <a:pt x="1056" y="6"/>
                </a:lnTo>
                <a:lnTo>
                  <a:pt x="1056" y="5"/>
                </a:lnTo>
                <a:lnTo>
                  <a:pt x="1056" y="5"/>
                </a:lnTo>
                <a:lnTo>
                  <a:pt x="1056" y="5"/>
                </a:lnTo>
                <a:lnTo>
                  <a:pt x="1056" y="5"/>
                </a:lnTo>
                <a:lnTo>
                  <a:pt x="1056" y="4"/>
                </a:lnTo>
                <a:lnTo>
                  <a:pt x="1056" y="4"/>
                </a:lnTo>
                <a:lnTo>
                  <a:pt x="1056" y="4"/>
                </a:lnTo>
                <a:lnTo>
                  <a:pt x="1056" y="4"/>
                </a:lnTo>
                <a:lnTo>
                  <a:pt x="1056" y="3"/>
                </a:lnTo>
                <a:lnTo>
                  <a:pt x="1062" y="3"/>
                </a:lnTo>
                <a:lnTo>
                  <a:pt x="1062" y="3"/>
                </a:lnTo>
                <a:lnTo>
                  <a:pt x="1062" y="3"/>
                </a:lnTo>
                <a:lnTo>
                  <a:pt x="1062" y="2"/>
                </a:lnTo>
                <a:lnTo>
                  <a:pt x="1062" y="2"/>
                </a:lnTo>
                <a:lnTo>
                  <a:pt x="1062" y="2"/>
                </a:lnTo>
                <a:lnTo>
                  <a:pt x="1062" y="2"/>
                </a:lnTo>
                <a:lnTo>
                  <a:pt x="1062" y="2"/>
                </a:lnTo>
                <a:lnTo>
                  <a:pt x="1062" y="1"/>
                </a:lnTo>
                <a:lnTo>
                  <a:pt x="1062" y="1"/>
                </a:lnTo>
                <a:lnTo>
                  <a:pt x="1068" y="1"/>
                </a:lnTo>
                <a:lnTo>
                  <a:pt x="1068" y="1"/>
                </a:lnTo>
                <a:lnTo>
                  <a:pt x="1068" y="1"/>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0">
            <a:solidFill>
              <a:schemeClr val="bg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45" name="Freeform 33"/>
          <p:cNvSpPr>
            <a:spLocks/>
          </p:cNvSpPr>
          <p:nvPr/>
        </p:nvSpPr>
        <p:spPr bwMode="auto">
          <a:xfrm flipV="1">
            <a:off x="3095625" y="4692192"/>
            <a:ext cx="2470150" cy="1252537"/>
          </a:xfrm>
          <a:custGeom>
            <a:avLst/>
            <a:gdLst/>
            <a:ahLst/>
            <a:cxnLst>
              <a:cxn ang="0">
                <a:pos x="42" y="1301"/>
              </a:cxn>
              <a:cxn ang="0">
                <a:pos x="85" y="1209"/>
              </a:cxn>
              <a:cxn ang="0">
                <a:pos x="127" y="1090"/>
              </a:cxn>
              <a:cxn ang="0">
                <a:pos x="170" y="1109"/>
              </a:cxn>
              <a:cxn ang="0">
                <a:pos x="212" y="1268"/>
              </a:cxn>
              <a:cxn ang="0">
                <a:pos x="255" y="1367"/>
              </a:cxn>
              <a:cxn ang="0">
                <a:pos x="297" y="1318"/>
              </a:cxn>
              <a:cxn ang="0">
                <a:pos x="340" y="1208"/>
              </a:cxn>
              <a:cxn ang="0">
                <a:pos x="382" y="1091"/>
              </a:cxn>
              <a:cxn ang="0">
                <a:pos x="425" y="1110"/>
              </a:cxn>
              <a:cxn ang="0">
                <a:pos x="467" y="1269"/>
              </a:cxn>
              <a:cxn ang="0">
                <a:pos x="510" y="1368"/>
              </a:cxn>
              <a:cxn ang="0">
                <a:pos x="552" y="1319"/>
              </a:cxn>
              <a:cxn ang="0">
                <a:pos x="595" y="1209"/>
              </a:cxn>
              <a:cxn ang="0">
                <a:pos x="637" y="1092"/>
              </a:cxn>
              <a:cxn ang="0">
                <a:pos x="681" y="1111"/>
              </a:cxn>
              <a:cxn ang="0">
                <a:pos x="725" y="1270"/>
              </a:cxn>
              <a:cxn ang="0">
                <a:pos x="762" y="1369"/>
              </a:cxn>
              <a:cxn ang="0">
                <a:pos x="806" y="1320"/>
              </a:cxn>
              <a:cxn ang="0">
                <a:pos x="850" y="1210"/>
              </a:cxn>
              <a:cxn ang="0">
                <a:pos x="893" y="1093"/>
              </a:cxn>
              <a:cxn ang="0">
                <a:pos x="937" y="376"/>
              </a:cxn>
              <a:cxn ang="0">
                <a:pos x="975" y="111"/>
              </a:cxn>
              <a:cxn ang="0">
                <a:pos x="1018" y="28"/>
              </a:cxn>
              <a:cxn ang="0">
                <a:pos x="1062" y="2"/>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1369">
                <a:moveTo>
                  <a:pt x="0" y="49"/>
                </a:moveTo>
                <a:lnTo>
                  <a:pt x="1" y="84"/>
                </a:lnTo>
                <a:lnTo>
                  <a:pt x="1" y="103"/>
                </a:lnTo>
                <a:lnTo>
                  <a:pt x="2" y="109"/>
                </a:lnTo>
                <a:lnTo>
                  <a:pt x="3" y="108"/>
                </a:lnTo>
                <a:lnTo>
                  <a:pt x="3" y="106"/>
                </a:lnTo>
                <a:lnTo>
                  <a:pt x="4" y="104"/>
                </a:lnTo>
                <a:lnTo>
                  <a:pt x="5" y="104"/>
                </a:lnTo>
                <a:lnTo>
                  <a:pt x="5" y="110"/>
                </a:lnTo>
                <a:lnTo>
                  <a:pt x="6" y="128"/>
                </a:lnTo>
                <a:lnTo>
                  <a:pt x="6" y="162"/>
                </a:lnTo>
                <a:lnTo>
                  <a:pt x="7" y="208"/>
                </a:lnTo>
                <a:lnTo>
                  <a:pt x="8" y="263"/>
                </a:lnTo>
                <a:lnTo>
                  <a:pt x="8" y="323"/>
                </a:lnTo>
                <a:lnTo>
                  <a:pt x="9" y="387"/>
                </a:lnTo>
                <a:lnTo>
                  <a:pt x="10" y="452"/>
                </a:lnTo>
                <a:lnTo>
                  <a:pt x="10" y="517"/>
                </a:lnTo>
                <a:lnTo>
                  <a:pt x="11" y="582"/>
                </a:lnTo>
                <a:lnTo>
                  <a:pt x="11" y="645"/>
                </a:lnTo>
                <a:lnTo>
                  <a:pt x="12" y="705"/>
                </a:lnTo>
                <a:lnTo>
                  <a:pt x="13" y="761"/>
                </a:lnTo>
                <a:lnTo>
                  <a:pt x="13" y="813"/>
                </a:lnTo>
                <a:lnTo>
                  <a:pt x="14" y="859"/>
                </a:lnTo>
                <a:lnTo>
                  <a:pt x="15" y="896"/>
                </a:lnTo>
                <a:lnTo>
                  <a:pt x="15" y="922"/>
                </a:lnTo>
                <a:lnTo>
                  <a:pt x="16" y="933"/>
                </a:lnTo>
                <a:lnTo>
                  <a:pt x="16" y="929"/>
                </a:lnTo>
                <a:lnTo>
                  <a:pt x="17" y="913"/>
                </a:lnTo>
                <a:lnTo>
                  <a:pt x="18" y="891"/>
                </a:lnTo>
                <a:lnTo>
                  <a:pt x="18" y="869"/>
                </a:lnTo>
                <a:lnTo>
                  <a:pt x="19" y="848"/>
                </a:lnTo>
                <a:lnTo>
                  <a:pt x="20" y="830"/>
                </a:lnTo>
                <a:lnTo>
                  <a:pt x="20" y="818"/>
                </a:lnTo>
                <a:lnTo>
                  <a:pt x="21" y="819"/>
                </a:lnTo>
                <a:lnTo>
                  <a:pt x="21" y="835"/>
                </a:lnTo>
                <a:lnTo>
                  <a:pt x="22" y="864"/>
                </a:lnTo>
                <a:lnTo>
                  <a:pt x="23" y="901"/>
                </a:lnTo>
                <a:lnTo>
                  <a:pt x="23" y="942"/>
                </a:lnTo>
                <a:lnTo>
                  <a:pt x="24" y="986"/>
                </a:lnTo>
                <a:lnTo>
                  <a:pt x="25" y="1031"/>
                </a:lnTo>
                <a:lnTo>
                  <a:pt x="25" y="1074"/>
                </a:lnTo>
                <a:lnTo>
                  <a:pt x="26" y="1115"/>
                </a:lnTo>
                <a:lnTo>
                  <a:pt x="26" y="1154"/>
                </a:lnTo>
                <a:lnTo>
                  <a:pt x="27" y="1189"/>
                </a:lnTo>
                <a:lnTo>
                  <a:pt x="28" y="1220"/>
                </a:lnTo>
                <a:lnTo>
                  <a:pt x="28" y="1246"/>
                </a:lnTo>
                <a:lnTo>
                  <a:pt x="29" y="1266"/>
                </a:lnTo>
                <a:lnTo>
                  <a:pt x="30" y="1278"/>
                </a:lnTo>
                <a:lnTo>
                  <a:pt x="30" y="1280"/>
                </a:lnTo>
                <a:lnTo>
                  <a:pt x="31" y="1268"/>
                </a:lnTo>
                <a:lnTo>
                  <a:pt x="31" y="1243"/>
                </a:lnTo>
                <a:lnTo>
                  <a:pt x="32" y="1207"/>
                </a:lnTo>
                <a:lnTo>
                  <a:pt x="33" y="1169"/>
                </a:lnTo>
                <a:lnTo>
                  <a:pt x="33" y="1131"/>
                </a:lnTo>
                <a:lnTo>
                  <a:pt x="34" y="1096"/>
                </a:lnTo>
                <a:lnTo>
                  <a:pt x="35" y="1065"/>
                </a:lnTo>
                <a:lnTo>
                  <a:pt x="35" y="1042"/>
                </a:lnTo>
                <a:lnTo>
                  <a:pt x="36" y="1032"/>
                </a:lnTo>
                <a:lnTo>
                  <a:pt x="36" y="1038"/>
                </a:lnTo>
                <a:lnTo>
                  <a:pt x="37" y="1056"/>
                </a:lnTo>
                <a:lnTo>
                  <a:pt x="38" y="1083"/>
                </a:lnTo>
                <a:lnTo>
                  <a:pt x="38" y="1115"/>
                </a:lnTo>
                <a:lnTo>
                  <a:pt x="39" y="1149"/>
                </a:lnTo>
                <a:lnTo>
                  <a:pt x="40" y="1183"/>
                </a:lnTo>
                <a:lnTo>
                  <a:pt x="40" y="1216"/>
                </a:lnTo>
                <a:lnTo>
                  <a:pt x="41" y="1247"/>
                </a:lnTo>
                <a:lnTo>
                  <a:pt x="41" y="1276"/>
                </a:lnTo>
                <a:lnTo>
                  <a:pt x="42" y="1301"/>
                </a:lnTo>
                <a:lnTo>
                  <a:pt x="43" y="1323"/>
                </a:lnTo>
                <a:lnTo>
                  <a:pt x="43" y="1341"/>
                </a:lnTo>
                <a:lnTo>
                  <a:pt x="44" y="1352"/>
                </a:lnTo>
                <a:lnTo>
                  <a:pt x="45" y="1357"/>
                </a:lnTo>
                <a:lnTo>
                  <a:pt x="45" y="1351"/>
                </a:lnTo>
                <a:lnTo>
                  <a:pt x="46" y="1333"/>
                </a:lnTo>
                <a:lnTo>
                  <a:pt x="46" y="1302"/>
                </a:lnTo>
                <a:lnTo>
                  <a:pt x="47" y="1262"/>
                </a:lnTo>
                <a:lnTo>
                  <a:pt x="48" y="1219"/>
                </a:lnTo>
                <a:lnTo>
                  <a:pt x="48" y="1178"/>
                </a:lnTo>
                <a:lnTo>
                  <a:pt x="49" y="1140"/>
                </a:lnTo>
                <a:lnTo>
                  <a:pt x="50" y="1106"/>
                </a:lnTo>
                <a:lnTo>
                  <a:pt x="50" y="1080"/>
                </a:lnTo>
                <a:lnTo>
                  <a:pt x="51" y="1068"/>
                </a:lnTo>
                <a:lnTo>
                  <a:pt x="51" y="1072"/>
                </a:lnTo>
                <a:lnTo>
                  <a:pt x="52" y="1088"/>
                </a:lnTo>
                <a:lnTo>
                  <a:pt x="53" y="1113"/>
                </a:lnTo>
                <a:lnTo>
                  <a:pt x="53" y="1142"/>
                </a:lnTo>
                <a:lnTo>
                  <a:pt x="54" y="1174"/>
                </a:lnTo>
                <a:lnTo>
                  <a:pt x="55" y="1206"/>
                </a:lnTo>
                <a:lnTo>
                  <a:pt x="55" y="1238"/>
                </a:lnTo>
                <a:lnTo>
                  <a:pt x="56" y="1267"/>
                </a:lnTo>
                <a:lnTo>
                  <a:pt x="56" y="1294"/>
                </a:lnTo>
                <a:lnTo>
                  <a:pt x="57" y="1318"/>
                </a:lnTo>
                <a:lnTo>
                  <a:pt x="58" y="1338"/>
                </a:lnTo>
                <a:lnTo>
                  <a:pt x="58" y="1354"/>
                </a:lnTo>
                <a:lnTo>
                  <a:pt x="59" y="1365"/>
                </a:lnTo>
                <a:lnTo>
                  <a:pt x="60" y="1368"/>
                </a:lnTo>
                <a:lnTo>
                  <a:pt x="60" y="1361"/>
                </a:lnTo>
                <a:lnTo>
                  <a:pt x="61" y="1342"/>
                </a:lnTo>
                <a:lnTo>
                  <a:pt x="61" y="1310"/>
                </a:lnTo>
                <a:lnTo>
                  <a:pt x="62" y="1269"/>
                </a:lnTo>
                <a:lnTo>
                  <a:pt x="63" y="1226"/>
                </a:lnTo>
                <a:lnTo>
                  <a:pt x="63" y="1184"/>
                </a:lnTo>
                <a:lnTo>
                  <a:pt x="64" y="1145"/>
                </a:lnTo>
                <a:lnTo>
                  <a:pt x="65" y="1111"/>
                </a:lnTo>
                <a:lnTo>
                  <a:pt x="65" y="1085"/>
                </a:lnTo>
                <a:lnTo>
                  <a:pt x="66" y="1072"/>
                </a:lnTo>
                <a:lnTo>
                  <a:pt x="66" y="1076"/>
                </a:lnTo>
                <a:lnTo>
                  <a:pt x="67" y="1092"/>
                </a:lnTo>
                <a:lnTo>
                  <a:pt x="68" y="1116"/>
                </a:lnTo>
                <a:lnTo>
                  <a:pt x="68" y="1146"/>
                </a:lnTo>
                <a:lnTo>
                  <a:pt x="69" y="1177"/>
                </a:lnTo>
                <a:lnTo>
                  <a:pt x="70" y="1209"/>
                </a:lnTo>
                <a:lnTo>
                  <a:pt x="70" y="1240"/>
                </a:lnTo>
                <a:lnTo>
                  <a:pt x="71" y="1269"/>
                </a:lnTo>
                <a:lnTo>
                  <a:pt x="71" y="1296"/>
                </a:lnTo>
                <a:lnTo>
                  <a:pt x="72" y="1320"/>
                </a:lnTo>
                <a:lnTo>
                  <a:pt x="73" y="1340"/>
                </a:lnTo>
                <a:lnTo>
                  <a:pt x="73" y="1356"/>
                </a:lnTo>
                <a:lnTo>
                  <a:pt x="74" y="1366"/>
                </a:lnTo>
                <a:lnTo>
                  <a:pt x="75" y="1368"/>
                </a:lnTo>
                <a:lnTo>
                  <a:pt x="75" y="1361"/>
                </a:lnTo>
                <a:lnTo>
                  <a:pt x="76" y="1342"/>
                </a:lnTo>
                <a:lnTo>
                  <a:pt x="76" y="1311"/>
                </a:lnTo>
                <a:lnTo>
                  <a:pt x="77" y="1270"/>
                </a:lnTo>
                <a:lnTo>
                  <a:pt x="78" y="1226"/>
                </a:lnTo>
                <a:lnTo>
                  <a:pt x="78" y="1184"/>
                </a:lnTo>
                <a:lnTo>
                  <a:pt x="79" y="1145"/>
                </a:lnTo>
                <a:lnTo>
                  <a:pt x="80" y="1111"/>
                </a:lnTo>
                <a:lnTo>
                  <a:pt x="80" y="1085"/>
                </a:lnTo>
                <a:lnTo>
                  <a:pt x="81" y="1072"/>
                </a:lnTo>
                <a:lnTo>
                  <a:pt x="81" y="1076"/>
                </a:lnTo>
                <a:lnTo>
                  <a:pt x="82" y="1092"/>
                </a:lnTo>
                <a:lnTo>
                  <a:pt x="83" y="1116"/>
                </a:lnTo>
                <a:lnTo>
                  <a:pt x="83" y="1145"/>
                </a:lnTo>
                <a:lnTo>
                  <a:pt x="84" y="1177"/>
                </a:lnTo>
                <a:lnTo>
                  <a:pt x="85" y="1209"/>
                </a:lnTo>
                <a:lnTo>
                  <a:pt x="85" y="1240"/>
                </a:lnTo>
                <a:lnTo>
                  <a:pt x="86" y="1269"/>
                </a:lnTo>
                <a:lnTo>
                  <a:pt x="86" y="1296"/>
                </a:lnTo>
                <a:lnTo>
                  <a:pt x="87" y="1319"/>
                </a:lnTo>
                <a:lnTo>
                  <a:pt x="88" y="1339"/>
                </a:lnTo>
                <a:lnTo>
                  <a:pt x="88" y="1355"/>
                </a:lnTo>
                <a:lnTo>
                  <a:pt x="89" y="1365"/>
                </a:lnTo>
                <a:lnTo>
                  <a:pt x="90" y="1368"/>
                </a:lnTo>
                <a:lnTo>
                  <a:pt x="90" y="1361"/>
                </a:lnTo>
                <a:lnTo>
                  <a:pt x="91" y="1342"/>
                </a:lnTo>
                <a:lnTo>
                  <a:pt x="91" y="1310"/>
                </a:lnTo>
                <a:lnTo>
                  <a:pt x="92" y="1269"/>
                </a:lnTo>
                <a:lnTo>
                  <a:pt x="93" y="1225"/>
                </a:lnTo>
                <a:lnTo>
                  <a:pt x="93" y="1184"/>
                </a:lnTo>
                <a:lnTo>
                  <a:pt x="94" y="1145"/>
                </a:lnTo>
                <a:lnTo>
                  <a:pt x="95" y="1110"/>
                </a:lnTo>
                <a:lnTo>
                  <a:pt x="95" y="1084"/>
                </a:lnTo>
                <a:lnTo>
                  <a:pt x="96" y="1072"/>
                </a:lnTo>
                <a:lnTo>
                  <a:pt x="96" y="1075"/>
                </a:lnTo>
                <a:lnTo>
                  <a:pt x="97" y="1091"/>
                </a:lnTo>
                <a:lnTo>
                  <a:pt x="98" y="1116"/>
                </a:lnTo>
                <a:lnTo>
                  <a:pt x="98" y="1145"/>
                </a:lnTo>
                <a:lnTo>
                  <a:pt x="99" y="1176"/>
                </a:lnTo>
                <a:lnTo>
                  <a:pt x="100" y="1208"/>
                </a:lnTo>
                <a:lnTo>
                  <a:pt x="100" y="1239"/>
                </a:lnTo>
                <a:lnTo>
                  <a:pt x="101" y="1268"/>
                </a:lnTo>
                <a:lnTo>
                  <a:pt x="101" y="1295"/>
                </a:lnTo>
                <a:lnTo>
                  <a:pt x="102" y="1319"/>
                </a:lnTo>
                <a:lnTo>
                  <a:pt x="103" y="1339"/>
                </a:lnTo>
                <a:lnTo>
                  <a:pt x="103" y="1355"/>
                </a:lnTo>
                <a:lnTo>
                  <a:pt x="104" y="1365"/>
                </a:lnTo>
                <a:lnTo>
                  <a:pt x="105" y="1368"/>
                </a:lnTo>
                <a:lnTo>
                  <a:pt x="105" y="1361"/>
                </a:lnTo>
                <a:lnTo>
                  <a:pt x="106" y="1341"/>
                </a:lnTo>
                <a:lnTo>
                  <a:pt x="106" y="1310"/>
                </a:lnTo>
                <a:lnTo>
                  <a:pt x="107" y="1269"/>
                </a:lnTo>
                <a:lnTo>
                  <a:pt x="108" y="1225"/>
                </a:lnTo>
                <a:lnTo>
                  <a:pt x="108" y="1183"/>
                </a:lnTo>
                <a:lnTo>
                  <a:pt x="109" y="1145"/>
                </a:lnTo>
                <a:lnTo>
                  <a:pt x="110" y="1110"/>
                </a:lnTo>
                <a:lnTo>
                  <a:pt x="110" y="1084"/>
                </a:lnTo>
                <a:lnTo>
                  <a:pt x="111" y="1072"/>
                </a:lnTo>
                <a:lnTo>
                  <a:pt x="111" y="1075"/>
                </a:lnTo>
                <a:lnTo>
                  <a:pt x="112" y="1091"/>
                </a:lnTo>
                <a:lnTo>
                  <a:pt x="113" y="1115"/>
                </a:lnTo>
                <a:lnTo>
                  <a:pt x="113" y="1145"/>
                </a:lnTo>
                <a:lnTo>
                  <a:pt x="114" y="1176"/>
                </a:lnTo>
                <a:lnTo>
                  <a:pt x="115" y="1208"/>
                </a:lnTo>
                <a:lnTo>
                  <a:pt x="115" y="1239"/>
                </a:lnTo>
                <a:lnTo>
                  <a:pt x="116" y="1268"/>
                </a:lnTo>
                <a:lnTo>
                  <a:pt x="116" y="1295"/>
                </a:lnTo>
                <a:lnTo>
                  <a:pt x="117" y="1319"/>
                </a:lnTo>
                <a:lnTo>
                  <a:pt x="118" y="1339"/>
                </a:lnTo>
                <a:lnTo>
                  <a:pt x="118" y="1354"/>
                </a:lnTo>
                <a:lnTo>
                  <a:pt x="119" y="1364"/>
                </a:lnTo>
                <a:lnTo>
                  <a:pt x="120" y="1367"/>
                </a:lnTo>
                <a:lnTo>
                  <a:pt x="120" y="1360"/>
                </a:lnTo>
                <a:lnTo>
                  <a:pt x="121" y="1341"/>
                </a:lnTo>
                <a:lnTo>
                  <a:pt x="121" y="1309"/>
                </a:lnTo>
                <a:lnTo>
                  <a:pt x="122" y="1268"/>
                </a:lnTo>
                <a:lnTo>
                  <a:pt x="123" y="1225"/>
                </a:lnTo>
                <a:lnTo>
                  <a:pt x="123" y="1183"/>
                </a:lnTo>
                <a:lnTo>
                  <a:pt x="124" y="1144"/>
                </a:lnTo>
                <a:lnTo>
                  <a:pt x="125" y="1110"/>
                </a:lnTo>
                <a:lnTo>
                  <a:pt x="125" y="1084"/>
                </a:lnTo>
                <a:lnTo>
                  <a:pt x="126" y="1071"/>
                </a:lnTo>
                <a:lnTo>
                  <a:pt x="126" y="1074"/>
                </a:lnTo>
                <a:lnTo>
                  <a:pt x="127" y="1090"/>
                </a:lnTo>
                <a:lnTo>
                  <a:pt x="128" y="1115"/>
                </a:lnTo>
                <a:lnTo>
                  <a:pt x="128" y="1144"/>
                </a:lnTo>
                <a:lnTo>
                  <a:pt x="129" y="1176"/>
                </a:lnTo>
                <a:lnTo>
                  <a:pt x="130" y="1208"/>
                </a:lnTo>
                <a:lnTo>
                  <a:pt x="130" y="1239"/>
                </a:lnTo>
                <a:lnTo>
                  <a:pt x="131" y="1268"/>
                </a:lnTo>
                <a:lnTo>
                  <a:pt x="131" y="1295"/>
                </a:lnTo>
                <a:lnTo>
                  <a:pt x="132" y="1318"/>
                </a:lnTo>
                <a:lnTo>
                  <a:pt x="133" y="1338"/>
                </a:lnTo>
                <a:lnTo>
                  <a:pt x="133" y="1354"/>
                </a:lnTo>
                <a:lnTo>
                  <a:pt x="134" y="1364"/>
                </a:lnTo>
                <a:lnTo>
                  <a:pt x="135" y="1367"/>
                </a:lnTo>
                <a:lnTo>
                  <a:pt x="135" y="1360"/>
                </a:lnTo>
                <a:lnTo>
                  <a:pt x="136" y="1341"/>
                </a:lnTo>
                <a:lnTo>
                  <a:pt x="136" y="1309"/>
                </a:lnTo>
                <a:lnTo>
                  <a:pt x="137" y="1268"/>
                </a:lnTo>
                <a:lnTo>
                  <a:pt x="138" y="1224"/>
                </a:lnTo>
                <a:lnTo>
                  <a:pt x="138" y="1183"/>
                </a:lnTo>
                <a:lnTo>
                  <a:pt x="139" y="1144"/>
                </a:lnTo>
                <a:lnTo>
                  <a:pt x="140" y="1110"/>
                </a:lnTo>
                <a:lnTo>
                  <a:pt x="140" y="1083"/>
                </a:lnTo>
                <a:lnTo>
                  <a:pt x="141" y="1071"/>
                </a:lnTo>
                <a:lnTo>
                  <a:pt x="141" y="1074"/>
                </a:lnTo>
                <a:lnTo>
                  <a:pt x="142" y="1090"/>
                </a:lnTo>
                <a:lnTo>
                  <a:pt x="143" y="1115"/>
                </a:lnTo>
                <a:lnTo>
                  <a:pt x="143" y="1144"/>
                </a:lnTo>
                <a:lnTo>
                  <a:pt x="144" y="1176"/>
                </a:lnTo>
                <a:lnTo>
                  <a:pt x="145" y="1207"/>
                </a:lnTo>
                <a:lnTo>
                  <a:pt x="145" y="1238"/>
                </a:lnTo>
                <a:lnTo>
                  <a:pt x="146" y="1268"/>
                </a:lnTo>
                <a:lnTo>
                  <a:pt x="146" y="1294"/>
                </a:lnTo>
                <a:lnTo>
                  <a:pt x="147" y="1318"/>
                </a:lnTo>
                <a:lnTo>
                  <a:pt x="148" y="1338"/>
                </a:lnTo>
                <a:lnTo>
                  <a:pt x="148" y="1354"/>
                </a:lnTo>
                <a:lnTo>
                  <a:pt x="149" y="1364"/>
                </a:lnTo>
                <a:lnTo>
                  <a:pt x="150" y="1367"/>
                </a:lnTo>
                <a:lnTo>
                  <a:pt x="150" y="1360"/>
                </a:lnTo>
                <a:lnTo>
                  <a:pt x="151" y="1341"/>
                </a:lnTo>
                <a:lnTo>
                  <a:pt x="151" y="1309"/>
                </a:lnTo>
                <a:lnTo>
                  <a:pt x="152" y="1268"/>
                </a:lnTo>
                <a:lnTo>
                  <a:pt x="153" y="1224"/>
                </a:lnTo>
                <a:lnTo>
                  <a:pt x="153" y="1183"/>
                </a:lnTo>
                <a:lnTo>
                  <a:pt x="154" y="1144"/>
                </a:lnTo>
                <a:lnTo>
                  <a:pt x="155" y="1109"/>
                </a:lnTo>
                <a:lnTo>
                  <a:pt x="155" y="1083"/>
                </a:lnTo>
                <a:lnTo>
                  <a:pt x="156" y="1071"/>
                </a:lnTo>
                <a:lnTo>
                  <a:pt x="156" y="1074"/>
                </a:lnTo>
                <a:lnTo>
                  <a:pt x="157" y="1090"/>
                </a:lnTo>
                <a:lnTo>
                  <a:pt x="158" y="1115"/>
                </a:lnTo>
                <a:lnTo>
                  <a:pt x="158" y="1144"/>
                </a:lnTo>
                <a:lnTo>
                  <a:pt x="159" y="1176"/>
                </a:lnTo>
                <a:lnTo>
                  <a:pt x="160" y="1207"/>
                </a:lnTo>
                <a:lnTo>
                  <a:pt x="160" y="1238"/>
                </a:lnTo>
                <a:lnTo>
                  <a:pt x="161" y="1267"/>
                </a:lnTo>
                <a:lnTo>
                  <a:pt x="161" y="1294"/>
                </a:lnTo>
                <a:lnTo>
                  <a:pt x="162" y="1318"/>
                </a:lnTo>
                <a:lnTo>
                  <a:pt x="163" y="1338"/>
                </a:lnTo>
                <a:lnTo>
                  <a:pt x="163" y="1354"/>
                </a:lnTo>
                <a:lnTo>
                  <a:pt x="164" y="1364"/>
                </a:lnTo>
                <a:lnTo>
                  <a:pt x="165" y="1367"/>
                </a:lnTo>
                <a:lnTo>
                  <a:pt x="165" y="1360"/>
                </a:lnTo>
                <a:lnTo>
                  <a:pt x="166" y="1341"/>
                </a:lnTo>
                <a:lnTo>
                  <a:pt x="166" y="1309"/>
                </a:lnTo>
                <a:lnTo>
                  <a:pt x="167" y="1268"/>
                </a:lnTo>
                <a:lnTo>
                  <a:pt x="168" y="1224"/>
                </a:lnTo>
                <a:lnTo>
                  <a:pt x="168" y="1182"/>
                </a:lnTo>
                <a:lnTo>
                  <a:pt x="169" y="1144"/>
                </a:lnTo>
                <a:lnTo>
                  <a:pt x="170" y="1109"/>
                </a:lnTo>
                <a:lnTo>
                  <a:pt x="170" y="1083"/>
                </a:lnTo>
                <a:lnTo>
                  <a:pt x="171" y="1071"/>
                </a:lnTo>
                <a:lnTo>
                  <a:pt x="171" y="1074"/>
                </a:lnTo>
                <a:lnTo>
                  <a:pt x="172" y="1090"/>
                </a:lnTo>
                <a:lnTo>
                  <a:pt x="173" y="1115"/>
                </a:lnTo>
                <a:lnTo>
                  <a:pt x="173" y="1144"/>
                </a:lnTo>
                <a:lnTo>
                  <a:pt x="174" y="1175"/>
                </a:lnTo>
                <a:lnTo>
                  <a:pt x="175" y="1207"/>
                </a:lnTo>
                <a:lnTo>
                  <a:pt x="175" y="1238"/>
                </a:lnTo>
                <a:lnTo>
                  <a:pt x="176" y="1267"/>
                </a:lnTo>
                <a:lnTo>
                  <a:pt x="176" y="1294"/>
                </a:lnTo>
                <a:lnTo>
                  <a:pt x="177" y="1318"/>
                </a:lnTo>
                <a:lnTo>
                  <a:pt x="178" y="1338"/>
                </a:lnTo>
                <a:lnTo>
                  <a:pt x="178" y="1354"/>
                </a:lnTo>
                <a:lnTo>
                  <a:pt x="179" y="1364"/>
                </a:lnTo>
                <a:lnTo>
                  <a:pt x="180" y="1367"/>
                </a:lnTo>
                <a:lnTo>
                  <a:pt x="180" y="1360"/>
                </a:lnTo>
                <a:lnTo>
                  <a:pt x="181" y="1341"/>
                </a:lnTo>
                <a:lnTo>
                  <a:pt x="181" y="1309"/>
                </a:lnTo>
                <a:lnTo>
                  <a:pt x="182" y="1268"/>
                </a:lnTo>
                <a:lnTo>
                  <a:pt x="183" y="1224"/>
                </a:lnTo>
                <a:lnTo>
                  <a:pt x="183" y="1182"/>
                </a:lnTo>
                <a:lnTo>
                  <a:pt x="184" y="1144"/>
                </a:lnTo>
                <a:lnTo>
                  <a:pt x="185" y="1109"/>
                </a:lnTo>
                <a:lnTo>
                  <a:pt x="185" y="1083"/>
                </a:lnTo>
                <a:lnTo>
                  <a:pt x="186" y="1071"/>
                </a:lnTo>
                <a:lnTo>
                  <a:pt x="186" y="1074"/>
                </a:lnTo>
                <a:lnTo>
                  <a:pt x="187" y="1090"/>
                </a:lnTo>
                <a:lnTo>
                  <a:pt x="188" y="1115"/>
                </a:lnTo>
                <a:lnTo>
                  <a:pt x="188" y="1144"/>
                </a:lnTo>
                <a:lnTo>
                  <a:pt x="189" y="1175"/>
                </a:lnTo>
                <a:lnTo>
                  <a:pt x="190" y="1207"/>
                </a:lnTo>
                <a:lnTo>
                  <a:pt x="190" y="1238"/>
                </a:lnTo>
                <a:lnTo>
                  <a:pt x="191" y="1267"/>
                </a:lnTo>
                <a:lnTo>
                  <a:pt x="191" y="1294"/>
                </a:lnTo>
                <a:lnTo>
                  <a:pt x="192" y="1318"/>
                </a:lnTo>
                <a:lnTo>
                  <a:pt x="193" y="1338"/>
                </a:lnTo>
                <a:lnTo>
                  <a:pt x="193" y="1354"/>
                </a:lnTo>
                <a:lnTo>
                  <a:pt x="194" y="1364"/>
                </a:lnTo>
                <a:lnTo>
                  <a:pt x="195" y="1367"/>
                </a:lnTo>
                <a:lnTo>
                  <a:pt x="195" y="1360"/>
                </a:lnTo>
                <a:lnTo>
                  <a:pt x="196" y="1341"/>
                </a:lnTo>
                <a:lnTo>
                  <a:pt x="196" y="1309"/>
                </a:lnTo>
                <a:lnTo>
                  <a:pt x="197" y="1268"/>
                </a:lnTo>
                <a:lnTo>
                  <a:pt x="198" y="1224"/>
                </a:lnTo>
                <a:lnTo>
                  <a:pt x="198" y="1182"/>
                </a:lnTo>
                <a:lnTo>
                  <a:pt x="199" y="1144"/>
                </a:lnTo>
                <a:lnTo>
                  <a:pt x="200" y="1109"/>
                </a:lnTo>
                <a:lnTo>
                  <a:pt x="200" y="1083"/>
                </a:lnTo>
                <a:lnTo>
                  <a:pt x="201" y="1071"/>
                </a:lnTo>
                <a:lnTo>
                  <a:pt x="201" y="1074"/>
                </a:lnTo>
                <a:lnTo>
                  <a:pt x="202" y="1090"/>
                </a:lnTo>
                <a:lnTo>
                  <a:pt x="203" y="1115"/>
                </a:lnTo>
                <a:lnTo>
                  <a:pt x="203" y="1144"/>
                </a:lnTo>
                <a:lnTo>
                  <a:pt x="204" y="1175"/>
                </a:lnTo>
                <a:lnTo>
                  <a:pt x="205" y="1207"/>
                </a:lnTo>
                <a:lnTo>
                  <a:pt x="205" y="1238"/>
                </a:lnTo>
                <a:lnTo>
                  <a:pt x="206" y="1267"/>
                </a:lnTo>
                <a:lnTo>
                  <a:pt x="206" y="1294"/>
                </a:lnTo>
                <a:lnTo>
                  <a:pt x="207" y="1318"/>
                </a:lnTo>
                <a:lnTo>
                  <a:pt x="208" y="1338"/>
                </a:lnTo>
                <a:lnTo>
                  <a:pt x="208" y="1354"/>
                </a:lnTo>
                <a:lnTo>
                  <a:pt x="209" y="1364"/>
                </a:lnTo>
                <a:lnTo>
                  <a:pt x="210" y="1367"/>
                </a:lnTo>
                <a:lnTo>
                  <a:pt x="210" y="1360"/>
                </a:lnTo>
                <a:lnTo>
                  <a:pt x="211" y="1341"/>
                </a:lnTo>
                <a:lnTo>
                  <a:pt x="211" y="1309"/>
                </a:lnTo>
                <a:lnTo>
                  <a:pt x="212" y="1268"/>
                </a:lnTo>
                <a:lnTo>
                  <a:pt x="213" y="1224"/>
                </a:lnTo>
                <a:lnTo>
                  <a:pt x="213" y="1182"/>
                </a:lnTo>
                <a:lnTo>
                  <a:pt x="214" y="1144"/>
                </a:lnTo>
                <a:lnTo>
                  <a:pt x="215" y="1109"/>
                </a:lnTo>
                <a:lnTo>
                  <a:pt x="215" y="1083"/>
                </a:lnTo>
                <a:lnTo>
                  <a:pt x="216" y="1071"/>
                </a:lnTo>
                <a:lnTo>
                  <a:pt x="216" y="1074"/>
                </a:lnTo>
                <a:lnTo>
                  <a:pt x="217" y="1090"/>
                </a:lnTo>
                <a:lnTo>
                  <a:pt x="218" y="1115"/>
                </a:lnTo>
                <a:lnTo>
                  <a:pt x="218" y="1144"/>
                </a:lnTo>
                <a:lnTo>
                  <a:pt x="219" y="1175"/>
                </a:lnTo>
                <a:lnTo>
                  <a:pt x="220" y="1207"/>
                </a:lnTo>
                <a:lnTo>
                  <a:pt x="220" y="1238"/>
                </a:lnTo>
                <a:lnTo>
                  <a:pt x="221" y="1267"/>
                </a:lnTo>
                <a:lnTo>
                  <a:pt x="221" y="1294"/>
                </a:lnTo>
                <a:lnTo>
                  <a:pt x="222" y="1318"/>
                </a:lnTo>
                <a:lnTo>
                  <a:pt x="223" y="1338"/>
                </a:lnTo>
                <a:lnTo>
                  <a:pt x="223" y="1354"/>
                </a:lnTo>
                <a:lnTo>
                  <a:pt x="224" y="1364"/>
                </a:lnTo>
                <a:lnTo>
                  <a:pt x="225" y="1367"/>
                </a:lnTo>
                <a:lnTo>
                  <a:pt x="225" y="1360"/>
                </a:lnTo>
                <a:lnTo>
                  <a:pt x="226" y="1341"/>
                </a:lnTo>
                <a:lnTo>
                  <a:pt x="226" y="1309"/>
                </a:lnTo>
                <a:lnTo>
                  <a:pt x="227" y="1268"/>
                </a:lnTo>
                <a:lnTo>
                  <a:pt x="228" y="1224"/>
                </a:lnTo>
                <a:lnTo>
                  <a:pt x="228" y="1182"/>
                </a:lnTo>
                <a:lnTo>
                  <a:pt x="229" y="1144"/>
                </a:lnTo>
                <a:lnTo>
                  <a:pt x="230" y="1109"/>
                </a:lnTo>
                <a:lnTo>
                  <a:pt x="230" y="1083"/>
                </a:lnTo>
                <a:lnTo>
                  <a:pt x="231" y="1071"/>
                </a:lnTo>
                <a:lnTo>
                  <a:pt x="231" y="1074"/>
                </a:lnTo>
                <a:lnTo>
                  <a:pt x="232" y="1090"/>
                </a:lnTo>
                <a:lnTo>
                  <a:pt x="233" y="1115"/>
                </a:lnTo>
                <a:lnTo>
                  <a:pt x="233" y="1144"/>
                </a:lnTo>
                <a:lnTo>
                  <a:pt x="234" y="1175"/>
                </a:lnTo>
                <a:lnTo>
                  <a:pt x="235" y="1207"/>
                </a:lnTo>
                <a:lnTo>
                  <a:pt x="235" y="1238"/>
                </a:lnTo>
                <a:lnTo>
                  <a:pt x="236" y="1267"/>
                </a:lnTo>
                <a:lnTo>
                  <a:pt x="236" y="1294"/>
                </a:lnTo>
                <a:lnTo>
                  <a:pt x="237" y="1318"/>
                </a:lnTo>
                <a:lnTo>
                  <a:pt x="238" y="1338"/>
                </a:lnTo>
                <a:lnTo>
                  <a:pt x="238" y="1354"/>
                </a:lnTo>
                <a:lnTo>
                  <a:pt x="239" y="1364"/>
                </a:lnTo>
                <a:lnTo>
                  <a:pt x="240" y="1367"/>
                </a:lnTo>
                <a:lnTo>
                  <a:pt x="240" y="1360"/>
                </a:lnTo>
                <a:lnTo>
                  <a:pt x="241" y="1341"/>
                </a:lnTo>
                <a:lnTo>
                  <a:pt x="241" y="1309"/>
                </a:lnTo>
                <a:lnTo>
                  <a:pt x="242" y="1268"/>
                </a:lnTo>
                <a:lnTo>
                  <a:pt x="243" y="1224"/>
                </a:lnTo>
                <a:lnTo>
                  <a:pt x="243" y="1182"/>
                </a:lnTo>
                <a:lnTo>
                  <a:pt x="244" y="1144"/>
                </a:lnTo>
                <a:lnTo>
                  <a:pt x="245" y="1109"/>
                </a:lnTo>
                <a:lnTo>
                  <a:pt x="245" y="1083"/>
                </a:lnTo>
                <a:lnTo>
                  <a:pt x="246" y="1071"/>
                </a:lnTo>
                <a:lnTo>
                  <a:pt x="246" y="1074"/>
                </a:lnTo>
                <a:lnTo>
                  <a:pt x="247" y="1090"/>
                </a:lnTo>
                <a:lnTo>
                  <a:pt x="248" y="1115"/>
                </a:lnTo>
                <a:lnTo>
                  <a:pt x="248" y="1144"/>
                </a:lnTo>
                <a:lnTo>
                  <a:pt x="249" y="1175"/>
                </a:lnTo>
                <a:lnTo>
                  <a:pt x="250" y="1207"/>
                </a:lnTo>
                <a:lnTo>
                  <a:pt x="250" y="1238"/>
                </a:lnTo>
                <a:lnTo>
                  <a:pt x="251" y="1267"/>
                </a:lnTo>
                <a:lnTo>
                  <a:pt x="251" y="1294"/>
                </a:lnTo>
                <a:lnTo>
                  <a:pt x="252" y="1318"/>
                </a:lnTo>
                <a:lnTo>
                  <a:pt x="253" y="1338"/>
                </a:lnTo>
                <a:lnTo>
                  <a:pt x="253" y="1354"/>
                </a:lnTo>
                <a:lnTo>
                  <a:pt x="254" y="1364"/>
                </a:lnTo>
                <a:lnTo>
                  <a:pt x="255" y="1367"/>
                </a:lnTo>
                <a:lnTo>
                  <a:pt x="255" y="1360"/>
                </a:lnTo>
                <a:lnTo>
                  <a:pt x="256" y="1341"/>
                </a:lnTo>
                <a:lnTo>
                  <a:pt x="256" y="1309"/>
                </a:lnTo>
                <a:lnTo>
                  <a:pt x="257" y="1268"/>
                </a:lnTo>
                <a:lnTo>
                  <a:pt x="258" y="1224"/>
                </a:lnTo>
                <a:lnTo>
                  <a:pt x="258" y="1183"/>
                </a:lnTo>
                <a:lnTo>
                  <a:pt x="259" y="1144"/>
                </a:lnTo>
                <a:lnTo>
                  <a:pt x="260" y="1109"/>
                </a:lnTo>
                <a:lnTo>
                  <a:pt x="260" y="1083"/>
                </a:lnTo>
                <a:lnTo>
                  <a:pt x="261" y="1071"/>
                </a:lnTo>
                <a:lnTo>
                  <a:pt x="261" y="1074"/>
                </a:lnTo>
                <a:lnTo>
                  <a:pt x="262" y="1090"/>
                </a:lnTo>
                <a:lnTo>
                  <a:pt x="263" y="1115"/>
                </a:lnTo>
                <a:lnTo>
                  <a:pt x="263" y="1144"/>
                </a:lnTo>
                <a:lnTo>
                  <a:pt x="264" y="1176"/>
                </a:lnTo>
                <a:lnTo>
                  <a:pt x="265" y="1207"/>
                </a:lnTo>
                <a:lnTo>
                  <a:pt x="265" y="1238"/>
                </a:lnTo>
                <a:lnTo>
                  <a:pt x="266" y="1268"/>
                </a:lnTo>
                <a:lnTo>
                  <a:pt x="266" y="1294"/>
                </a:lnTo>
                <a:lnTo>
                  <a:pt x="267" y="1318"/>
                </a:lnTo>
                <a:lnTo>
                  <a:pt x="268" y="1338"/>
                </a:lnTo>
                <a:lnTo>
                  <a:pt x="268" y="1354"/>
                </a:lnTo>
                <a:lnTo>
                  <a:pt x="269" y="1364"/>
                </a:lnTo>
                <a:lnTo>
                  <a:pt x="270" y="1367"/>
                </a:lnTo>
                <a:lnTo>
                  <a:pt x="270" y="1360"/>
                </a:lnTo>
                <a:lnTo>
                  <a:pt x="271" y="1341"/>
                </a:lnTo>
                <a:lnTo>
                  <a:pt x="271" y="1309"/>
                </a:lnTo>
                <a:lnTo>
                  <a:pt x="272" y="1268"/>
                </a:lnTo>
                <a:lnTo>
                  <a:pt x="273" y="1224"/>
                </a:lnTo>
                <a:lnTo>
                  <a:pt x="273" y="1183"/>
                </a:lnTo>
                <a:lnTo>
                  <a:pt x="274" y="1144"/>
                </a:lnTo>
                <a:lnTo>
                  <a:pt x="275" y="1109"/>
                </a:lnTo>
                <a:lnTo>
                  <a:pt x="275" y="1083"/>
                </a:lnTo>
                <a:lnTo>
                  <a:pt x="276" y="1071"/>
                </a:lnTo>
                <a:lnTo>
                  <a:pt x="276" y="1074"/>
                </a:lnTo>
                <a:lnTo>
                  <a:pt x="277" y="1090"/>
                </a:lnTo>
                <a:lnTo>
                  <a:pt x="278" y="1115"/>
                </a:lnTo>
                <a:lnTo>
                  <a:pt x="278" y="1144"/>
                </a:lnTo>
                <a:lnTo>
                  <a:pt x="279" y="1176"/>
                </a:lnTo>
                <a:lnTo>
                  <a:pt x="280" y="1207"/>
                </a:lnTo>
                <a:lnTo>
                  <a:pt x="280" y="1238"/>
                </a:lnTo>
                <a:lnTo>
                  <a:pt x="281" y="1268"/>
                </a:lnTo>
                <a:lnTo>
                  <a:pt x="281" y="1294"/>
                </a:lnTo>
                <a:lnTo>
                  <a:pt x="282" y="1318"/>
                </a:lnTo>
                <a:lnTo>
                  <a:pt x="283" y="1338"/>
                </a:lnTo>
                <a:lnTo>
                  <a:pt x="283" y="1354"/>
                </a:lnTo>
                <a:lnTo>
                  <a:pt x="284" y="1364"/>
                </a:lnTo>
                <a:lnTo>
                  <a:pt x="285" y="1367"/>
                </a:lnTo>
                <a:lnTo>
                  <a:pt x="285" y="1360"/>
                </a:lnTo>
                <a:lnTo>
                  <a:pt x="286" y="1341"/>
                </a:lnTo>
                <a:lnTo>
                  <a:pt x="286" y="1309"/>
                </a:lnTo>
                <a:lnTo>
                  <a:pt x="287" y="1268"/>
                </a:lnTo>
                <a:lnTo>
                  <a:pt x="288" y="1224"/>
                </a:lnTo>
                <a:lnTo>
                  <a:pt x="288" y="1183"/>
                </a:lnTo>
                <a:lnTo>
                  <a:pt x="289" y="1144"/>
                </a:lnTo>
                <a:lnTo>
                  <a:pt x="290" y="1109"/>
                </a:lnTo>
                <a:lnTo>
                  <a:pt x="290" y="1083"/>
                </a:lnTo>
                <a:lnTo>
                  <a:pt x="291" y="1071"/>
                </a:lnTo>
                <a:lnTo>
                  <a:pt x="291" y="1074"/>
                </a:lnTo>
                <a:lnTo>
                  <a:pt x="292" y="1090"/>
                </a:lnTo>
                <a:lnTo>
                  <a:pt x="293" y="1115"/>
                </a:lnTo>
                <a:lnTo>
                  <a:pt x="293" y="1144"/>
                </a:lnTo>
                <a:lnTo>
                  <a:pt x="294" y="1176"/>
                </a:lnTo>
                <a:lnTo>
                  <a:pt x="295" y="1208"/>
                </a:lnTo>
                <a:lnTo>
                  <a:pt x="295" y="1238"/>
                </a:lnTo>
                <a:lnTo>
                  <a:pt x="296" y="1268"/>
                </a:lnTo>
                <a:lnTo>
                  <a:pt x="296" y="1294"/>
                </a:lnTo>
                <a:lnTo>
                  <a:pt x="297" y="1318"/>
                </a:lnTo>
                <a:lnTo>
                  <a:pt x="298" y="1338"/>
                </a:lnTo>
                <a:lnTo>
                  <a:pt x="298" y="1354"/>
                </a:lnTo>
                <a:lnTo>
                  <a:pt x="299" y="1364"/>
                </a:lnTo>
                <a:lnTo>
                  <a:pt x="300" y="1367"/>
                </a:lnTo>
                <a:lnTo>
                  <a:pt x="300" y="1360"/>
                </a:lnTo>
                <a:lnTo>
                  <a:pt x="301" y="1341"/>
                </a:lnTo>
                <a:lnTo>
                  <a:pt x="301" y="1309"/>
                </a:lnTo>
                <a:lnTo>
                  <a:pt x="302" y="1268"/>
                </a:lnTo>
                <a:lnTo>
                  <a:pt x="303" y="1224"/>
                </a:lnTo>
                <a:lnTo>
                  <a:pt x="303" y="1183"/>
                </a:lnTo>
                <a:lnTo>
                  <a:pt x="304" y="1144"/>
                </a:lnTo>
                <a:lnTo>
                  <a:pt x="305" y="1110"/>
                </a:lnTo>
                <a:lnTo>
                  <a:pt x="305" y="1083"/>
                </a:lnTo>
                <a:lnTo>
                  <a:pt x="306" y="1071"/>
                </a:lnTo>
                <a:lnTo>
                  <a:pt x="306" y="1074"/>
                </a:lnTo>
                <a:lnTo>
                  <a:pt x="307" y="1090"/>
                </a:lnTo>
                <a:lnTo>
                  <a:pt x="308" y="1115"/>
                </a:lnTo>
                <a:lnTo>
                  <a:pt x="308" y="1144"/>
                </a:lnTo>
                <a:lnTo>
                  <a:pt x="309" y="1176"/>
                </a:lnTo>
                <a:lnTo>
                  <a:pt x="310" y="1208"/>
                </a:lnTo>
                <a:lnTo>
                  <a:pt x="310" y="1239"/>
                </a:lnTo>
                <a:lnTo>
                  <a:pt x="311" y="1268"/>
                </a:lnTo>
                <a:lnTo>
                  <a:pt x="311" y="1295"/>
                </a:lnTo>
                <a:lnTo>
                  <a:pt x="312" y="1318"/>
                </a:lnTo>
                <a:lnTo>
                  <a:pt x="313" y="1338"/>
                </a:lnTo>
                <a:lnTo>
                  <a:pt x="313" y="1354"/>
                </a:lnTo>
                <a:lnTo>
                  <a:pt x="314" y="1364"/>
                </a:lnTo>
                <a:lnTo>
                  <a:pt x="315" y="1367"/>
                </a:lnTo>
                <a:lnTo>
                  <a:pt x="315" y="1360"/>
                </a:lnTo>
                <a:lnTo>
                  <a:pt x="316" y="1341"/>
                </a:lnTo>
                <a:lnTo>
                  <a:pt x="316" y="1309"/>
                </a:lnTo>
                <a:lnTo>
                  <a:pt x="317" y="1268"/>
                </a:lnTo>
                <a:lnTo>
                  <a:pt x="318" y="1224"/>
                </a:lnTo>
                <a:lnTo>
                  <a:pt x="318" y="1183"/>
                </a:lnTo>
                <a:lnTo>
                  <a:pt x="319" y="1144"/>
                </a:lnTo>
                <a:lnTo>
                  <a:pt x="320" y="1110"/>
                </a:lnTo>
                <a:lnTo>
                  <a:pt x="320" y="1084"/>
                </a:lnTo>
                <a:lnTo>
                  <a:pt x="321" y="1071"/>
                </a:lnTo>
                <a:lnTo>
                  <a:pt x="321" y="1074"/>
                </a:lnTo>
                <a:lnTo>
                  <a:pt x="322" y="1090"/>
                </a:lnTo>
                <a:lnTo>
                  <a:pt x="323" y="1115"/>
                </a:lnTo>
                <a:lnTo>
                  <a:pt x="323" y="1144"/>
                </a:lnTo>
                <a:lnTo>
                  <a:pt x="324" y="1176"/>
                </a:lnTo>
                <a:lnTo>
                  <a:pt x="325" y="1208"/>
                </a:lnTo>
                <a:lnTo>
                  <a:pt x="325" y="1239"/>
                </a:lnTo>
                <a:lnTo>
                  <a:pt x="326" y="1268"/>
                </a:lnTo>
                <a:lnTo>
                  <a:pt x="326" y="1295"/>
                </a:lnTo>
                <a:lnTo>
                  <a:pt x="327" y="1318"/>
                </a:lnTo>
                <a:lnTo>
                  <a:pt x="328" y="1338"/>
                </a:lnTo>
                <a:lnTo>
                  <a:pt x="328" y="1354"/>
                </a:lnTo>
                <a:lnTo>
                  <a:pt x="329" y="1364"/>
                </a:lnTo>
                <a:lnTo>
                  <a:pt x="330" y="1367"/>
                </a:lnTo>
                <a:lnTo>
                  <a:pt x="330" y="1360"/>
                </a:lnTo>
                <a:lnTo>
                  <a:pt x="331" y="1341"/>
                </a:lnTo>
                <a:lnTo>
                  <a:pt x="331" y="1309"/>
                </a:lnTo>
                <a:lnTo>
                  <a:pt x="332" y="1268"/>
                </a:lnTo>
                <a:lnTo>
                  <a:pt x="333" y="1225"/>
                </a:lnTo>
                <a:lnTo>
                  <a:pt x="333" y="1183"/>
                </a:lnTo>
                <a:lnTo>
                  <a:pt x="334" y="1144"/>
                </a:lnTo>
                <a:lnTo>
                  <a:pt x="335" y="1110"/>
                </a:lnTo>
                <a:lnTo>
                  <a:pt x="335" y="1084"/>
                </a:lnTo>
                <a:lnTo>
                  <a:pt x="336" y="1071"/>
                </a:lnTo>
                <a:lnTo>
                  <a:pt x="336" y="1074"/>
                </a:lnTo>
                <a:lnTo>
                  <a:pt x="337" y="1090"/>
                </a:lnTo>
                <a:lnTo>
                  <a:pt x="338" y="1115"/>
                </a:lnTo>
                <a:lnTo>
                  <a:pt x="338" y="1144"/>
                </a:lnTo>
                <a:lnTo>
                  <a:pt x="339" y="1176"/>
                </a:lnTo>
                <a:lnTo>
                  <a:pt x="340" y="1208"/>
                </a:lnTo>
                <a:lnTo>
                  <a:pt x="340" y="1239"/>
                </a:lnTo>
                <a:lnTo>
                  <a:pt x="341" y="1268"/>
                </a:lnTo>
                <a:lnTo>
                  <a:pt x="341" y="1295"/>
                </a:lnTo>
                <a:lnTo>
                  <a:pt x="342" y="1318"/>
                </a:lnTo>
                <a:lnTo>
                  <a:pt x="343" y="1339"/>
                </a:lnTo>
                <a:lnTo>
                  <a:pt x="343" y="1354"/>
                </a:lnTo>
                <a:lnTo>
                  <a:pt x="344" y="1364"/>
                </a:lnTo>
                <a:lnTo>
                  <a:pt x="345" y="1367"/>
                </a:lnTo>
                <a:lnTo>
                  <a:pt x="345" y="1360"/>
                </a:lnTo>
                <a:lnTo>
                  <a:pt x="346" y="1341"/>
                </a:lnTo>
                <a:lnTo>
                  <a:pt x="346" y="1309"/>
                </a:lnTo>
                <a:lnTo>
                  <a:pt x="347" y="1268"/>
                </a:lnTo>
                <a:lnTo>
                  <a:pt x="348" y="1225"/>
                </a:lnTo>
                <a:lnTo>
                  <a:pt x="348" y="1183"/>
                </a:lnTo>
                <a:lnTo>
                  <a:pt x="349" y="1144"/>
                </a:lnTo>
                <a:lnTo>
                  <a:pt x="350" y="1110"/>
                </a:lnTo>
                <a:lnTo>
                  <a:pt x="350" y="1084"/>
                </a:lnTo>
                <a:lnTo>
                  <a:pt x="351" y="1071"/>
                </a:lnTo>
                <a:lnTo>
                  <a:pt x="351" y="1075"/>
                </a:lnTo>
                <a:lnTo>
                  <a:pt x="352" y="1091"/>
                </a:lnTo>
                <a:lnTo>
                  <a:pt x="353" y="1115"/>
                </a:lnTo>
                <a:lnTo>
                  <a:pt x="353" y="1144"/>
                </a:lnTo>
                <a:lnTo>
                  <a:pt x="354" y="1176"/>
                </a:lnTo>
                <a:lnTo>
                  <a:pt x="355" y="1208"/>
                </a:lnTo>
                <a:lnTo>
                  <a:pt x="355" y="1239"/>
                </a:lnTo>
                <a:lnTo>
                  <a:pt x="356" y="1268"/>
                </a:lnTo>
                <a:lnTo>
                  <a:pt x="356" y="1295"/>
                </a:lnTo>
                <a:lnTo>
                  <a:pt x="357" y="1319"/>
                </a:lnTo>
                <a:lnTo>
                  <a:pt x="358" y="1339"/>
                </a:lnTo>
                <a:lnTo>
                  <a:pt x="358" y="1354"/>
                </a:lnTo>
                <a:lnTo>
                  <a:pt x="359" y="1364"/>
                </a:lnTo>
                <a:lnTo>
                  <a:pt x="360" y="1367"/>
                </a:lnTo>
                <a:lnTo>
                  <a:pt x="360" y="1360"/>
                </a:lnTo>
                <a:lnTo>
                  <a:pt x="361" y="1341"/>
                </a:lnTo>
                <a:lnTo>
                  <a:pt x="361" y="1309"/>
                </a:lnTo>
                <a:lnTo>
                  <a:pt x="362" y="1268"/>
                </a:lnTo>
                <a:lnTo>
                  <a:pt x="363" y="1225"/>
                </a:lnTo>
                <a:lnTo>
                  <a:pt x="363" y="1183"/>
                </a:lnTo>
                <a:lnTo>
                  <a:pt x="364" y="1144"/>
                </a:lnTo>
                <a:lnTo>
                  <a:pt x="365" y="1110"/>
                </a:lnTo>
                <a:lnTo>
                  <a:pt x="365" y="1084"/>
                </a:lnTo>
                <a:lnTo>
                  <a:pt x="366" y="1071"/>
                </a:lnTo>
                <a:lnTo>
                  <a:pt x="366" y="1075"/>
                </a:lnTo>
                <a:lnTo>
                  <a:pt x="367" y="1091"/>
                </a:lnTo>
                <a:lnTo>
                  <a:pt x="368" y="1115"/>
                </a:lnTo>
                <a:lnTo>
                  <a:pt x="368" y="1145"/>
                </a:lnTo>
                <a:lnTo>
                  <a:pt x="369" y="1176"/>
                </a:lnTo>
                <a:lnTo>
                  <a:pt x="370" y="1208"/>
                </a:lnTo>
                <a:lnTo>
                  <a:pt x="370" y="1239"/>
                </a:lnTo>
                <a:lnTo>
                  <a:pt x="371" y="1268"/>
                </a:lnTo>
                <a:lnTo>
                  <a:pt x="371" y="1295"/>
                </a:lnTo>
                <a:lnTo>
                  <a:pt x="372" y="1319"/>
                </a:lnTo>
                <a:lnTo>
                  <a:pt x="373" y="1339"/>
                </a:lnTo>
                <a:lnTo>
                  <a:pt x="373" y="1354"/>
                </a:lnTo>
                <a:lnTo>
                  <a:pt x="374" y="1365"/>
                </a:lnTo>
                <a:lnTo>
                  <a:pt x="375" y="1367"/>
                </a:lnTo>
                <a:lnTo>
                  <a:pt x="375" y="1360"/>
                </a:lnTo>
                <a:lnTo>
                  <a:pt x="376" y="1341"/>
                </a:lnTo>
                <a:lnTo>
                  <a:pt x="376" y="1309"/>
                </a:lnTo>
                <a:lnTo>
                  <a:pt x="377" y="1268"/>
                </a:lnTo>
                <a:lnTo>
                  <a:pt x="378" y="1225"/>
                </a:lnTo>
                <a:lnTo>
                  <a:pt x="378" y="1183"/>
                </a:lnTo>
                <a:lnTo>
                  <a:pt x="379" y="1144"/>
                </a:lnTo>
                <a:lnTo>
                  <a:pt x="380" y="1110"/>
                </a:lnTo>
                <a:lnTo>
                  <a:pt x="380" y="1084"/>
                </a:lnTo>
                <a:lnTo>
                  <a:pt x="381" y="1071"/>
                </a:lnTo>
                <a:lnTo>
                  <a:pt x="381" y="1075"/>
                </a:lnTo>
                <a:lnTo>
                  <a:pt x="382" y="1091"/>
                </a:lnTo>
                <a:lnTo>
                  <a:pt x="383" y="1115"/>
                </a:lnTo>
                <a:lnTo>
                  <a:pt x="383" y="1145"/>
                </a:lnTo>
                <a:lnTo>
                  <a:pt x="384" y="1176"/>
                </a:lnTo>
                <a:lnTo>
                  <a:pt x="385" y="1208"/>
                </a:lnTo>
                <a:lnTo>
                  <a:pt x="385" y="1239"/>
                </a:lnTo>
                <a:lnTo>
                  <a:pt x="386" y="1268"/>
                </a:lnTo>
                <a:lnTo>
                  <a:pt x="386" y="1295"/>
                </a:lnTo>
                <a:lnTo>
                  <a:pt x="387" y="1319"/>
                </a:lnTo>
                <a:lnTo>
                  <a:pt x="388" y="1339"/>
                </a:lnTo>
                <a:lnTo>
                  <a:pt x="388" y="1355"/>
                </a:lnTo>
                <a:lnTo>
                  <a:pt x="389" y="1365"/>
                </a:lnTo>
                <a:lnTo>
                  <a:pt x="390" y="1367"/>
                </a:lnTo>
                <a:lnTo>
                  <a:pt x="390" y="1360"/>
                </a:lnTo>
                <a:lnTo>
                  <a:pt x="391" y="1341"/>
                </a:lnTo>
                <a:lnTo>
                  <a:pt x="391" y="1310"/>
                </a:lnTo>
                <a:lnTo>
                  <a:pt x="392" y="1269"/>
                </a:lnTo>
                <a:lnTo>
                  <a:pt x="393" y="1225"/>
                </a:lnTo>
                <a:lnTo>
                  <a:pt x="393" y="1183"/>
                </a:lnTo>
                <a:lnTo>
                  <a:pt x="394" y="1145"/>
                </a:lnTo>
                <a:lnTo>
                  <a:pt x="395" y="1110"/>
                </a:lnTo>
                <a:lnTo>
                  <a:pt x="395" y="1084"/>
                </a:lnTo>
                <a:lnTo>
                  <a:pt x="396" y="1072"/>
                </a:lnTo>
                <a:lnTo>
                  <a:pt x="396" y="1075"/>
                </a:lnTo>
                <a:lnTo>
                  <a:pt x="397" y="1091"/>
                </a:lnTo>
                <a:lnTo>
                  <a:pt x="398" y="1115"/>
                </a:lnTo>
                <a:lnTo>
                  <a:pt x="398" y="1145"/>
                </a:lnTo>
                <a:lnTo>
                  <a:pt x="399" y="1176"/>
                </a:lnTo>
                <a:lnTo>
                  <a:pt x="400" y="1208"/>
                </a:lnTo>
                <a:lnTo>
                  <a:pt x="400" y="1239"/>
                </a:lnTo>
                <a:lnTo>
                  <a:pt x="401" y="1268"/>
                </a:lnTo>
                <a:lnTo>
                  <a:pt x="401" y="1295"/>
                </a:lnTo>
                <a:lnTo>
                  <a:pt x="402" y="1319"/>
                </a:lnTo>
                <a:lnTo>
                  <a:pt x="403" y="1339"/>
                </a:lnTo>
                <a:lnTo>
                  <a:pt x="403" y="1355"/>
                </a:lnTo>
                <a:lnTo>
                  <a:pt x="404" y="1365"/>
                </a:lnTo>
                <a:lnTo>
                  <a:pt x="405" y="1367"/>
                </a:lnTo>
                <a:lnTo>
                  <a:pt x="405" y="1361"/>
                </a:lnTo>
                <a:lnTo>
                  <a:pt x="406" y="1341"/>
                </a:lnTo>
                <a:lnTo>
                  <a:pt x="406" y="1310"/>
                </a:lnTo>
                <a:lnTo>
                  <a:pt x="407" y="1269"/>
                </a:lnTo>
                <a:lnTo>
                  <a:pt x="408" y="1225"/>
                </a:lnTo>
                <a:lnTo>
                  <a:pt x="408" y="1183"/>
                </a:lnTo>
                <a:lnTo>
                  <a:pt x="409" y="1145"/>
                </a:lnTo>
                <a:lnTo>
                  <a:pt x="410" y="1110"/>
                </a:lnTo>
                <a:lnTo>
                  <a:pt x="410" y="1084"/>
                </a:lnTo>
                <a:lnTo>
                  <a:pt x="411" y="1072"/>
                </a:lnTo>
                <a:lnTo>
                  <a:pt x="411" y="1075"/>
                </a:lnTo>
                <a:lnTo>
                  <a:pt x="412" y="1091"/>
                </a:lnTo>
                <a:lnTo>
                  <a:pt x="413" y="1115"/>
                </a:lnTo>
                <a:lnTo>
                  <a:pt x="413" y="1145"/>
                </a:lnTo>
                <a:lnTo>
                  <a:pt x="414" y="1176"/>
                </a:lnTo>
                <a:lnTo>
                  <a:pt x="415" y="1208"/>
                </a:lnTo>
                <a:lnTo>
                  <a:pt x="415" y="1239"/>
                </a:lnTo>
                <a:lnTo>
                  <a:pt x="416" y="1268"/>
                </a:lnTo>
                <a:lnTo>
                  <a:pt x="416" y="1295"/>
                </a:lnTo>
                <a:lnTo>
                  <a:pt x="417" y="1319"/>
                </a:lnTo>
                <a:lnTo>
                  <a:pt x="418" y="1339"/>
                </a:lnTo>
                <a:lnTo>
                  <a:pt x="418" y="1355"/>
                </a:lnTo>
                <a:lnTo>
                  <a:pt x="419" y="1365"/>
                </a:lnTo>
                <a:lnTo>
                  <a:pt x="420" y="1368"/>
                </a:lnTo>
                <a:lnTo>
                  <a:pt x="420" y="1361"/>
                </a:lnTo>
                <a:lnTo>
                  <a:pt x="421" y="1342"/>
                </a:lnTo>
                <a:lnTo>
                  <a:pt x="421" y="1310"/>
                </a:lnTo>
                <a:lnTo>
                  <a:pt x="422" y="1269"/>
                </a:lnTo>
                <a:lnTo>
                  <a:pt x="423" y="1225"/>
                </a:lnTo>
                <a:lnTo>
                  <a:pt x="423" y="1183"/>
                </a:lnTo>
                <a:lnTo>
                  <a:pt x="424" y="1145"/>
                </a:lnTo>
                <a:lnTo>
                  <a:pt x="425" y="1110"/>
                </a:lnTo>
                <a:lnTo>
                  <a:pt x="425" y="1084"/>
                </a:lnTo>
                <a:lnTo>
                  <a:pt x="426" y="1072"/>
                </a:lnTo>
                <a:lnTo>
                  <a:pt x="426" y="1075"/>
                </a:lnTo>
                <a:lnTo>
                  <a:pt x="427" y="1091"/>
                </a:lnTo>
                <a:lnTo>
                  <a:pt x="428" y="1115"/>
                </a:lnTo>
                <a:lnTo>
                  <a:pt x="428" y="1145"/>
                </a:lnTo>
                <a:lnTo>
                  <a:pt x="429" y="1176"/>
                </a:lnTo>
                <a:lnTo>
                  <a:pt x="430" y="1208"/>
                </a:lnTo>
                <a:lnTo>
                  <a:pt x="430" y="1239"/>
                </a:lnTo>
                <a:lnTo>
                  <a:pt x="431" y="1268"/>
                </a:lnTo>
                <a:lnTo>
                  <a:pt x="431" y="1295"/>
                </a:lnTo>
                <a:lnTo>
                  <a:pt x="432" y="1319"/>
                </a:lnTo>
                <a:lnTo>
                  <a:pt x="433" y="1339"/>
                </a:lnTo>
                <a:lnTo>
                  <a:pt x="433" y="1355"/>
                </a:lnTo>
                <a:lnTo>
                  <a:pt x="434" y="1365"/>
                </a:lnTo>
                <a:lnTo>
                  <a:pt x="435" y="1368"/>
                </a:lnTo>
                <a:lnTo>
                  <a:pt x="435" y="1361"/>
                </a:lnTo>
                <a:lnTo>
                  <a:pt x="436" y="1342"/>
                </a:lnTo>
                <a:lnTo>
                  <a:pt x="436" y="1310"/>
                </a:lnTo>
                <a:lnTo>
                  <a:pt x="437" y="1269"/>
                </a:lnTo>
                <a:lnTo>
                  <a:pt x="438" y="1225"/>
                </a:lnTo>
                <a:lnTo>
                  <a:pt x="438" y="1183"/>
                </a:lnTo>
                <a:lnTo>
                  <a:pt x="439" y="1145"/>
                </a:lnTo>
                <a:lnTo>
                  <a:pt x="440" y="1110"/>
                </a:lnTo>
                <a:lnTo>
                  <a:pt x="440" y="1084"/>
                </a:lnTo>
                <a:lnTo>
                  <a:pt x="441" y="1072"/>
                </a:lnTo>
                <a:lnTo>
                  <a:pt x="441" y="1075"/>
                </a:lnTo>
                <a:lnTo>
                  <a:pt x="442" y="1091"/>
                </a:lnTo>
                <a:lnTo>
                  <a:pt x="443" y="1116"/>
                </a:lnTo>
                <a:lnTo>
                  <a:pt x="443" y="1145"/>
                </a:lnTo>
                <a:lnTo>
                  <a:pt x="444" y="1176"/>
                </a:lnTo>
                <a:lnTo>
                  <a:pt x="445" y="1208"/>
                </a:lnTo>
                <a:lnTo>
                  <a:pt x="445" y="1239"/>
                </a:lnTo>
                <a:lnTo>
                  <a:pt x="446" y="1268"/>
                </a:lnTo>
                <a:lnTo>
                  <a:pt x="446" y="1295"/>
                </a:lnTo>
                <a:lnTo>
                  <a:pt x="447" y="1319"/>
                </a:lnTo>
                <a:lnTo>
                  <a:pt x="448" y="1339"/>
                </a:lnTo>
                <a:lnTo>
                  <a:pt x="448" y="1355"/>
                </a:lnTo>
                <a:lnTo>
                  <a:pt x="449" y="1365"/>
                </a:lnTo>
                <a:lnTo>
                  <a:pt x="450" y="1368"/>
                </a:lnTo>
                <a:lnTo>
                  <a:pt x="450" y="1361"/>
                </a:lnTo>
                <a:lnTo>
                  <a:pt x="451" y="1342"/>
                </a:lnTo>
                <a:lnTo>
                  <a:pt x="451" y="1310"/>
                </a:lnTo>
                <a:lnTo>
                  <a:pt x="452" y="1269"/>
                </a:lnTo>
                <a:lnTo>
                  <a:pt x="453" y="1225"/>
                </a:lnTo>
                <a:lnTo>
                  <a:pt x="453" y="1184"/>
                </a:lnTo>
                <a:lnTo>
                  <a:pt x="454" y="1145"/>
                </a:lnTo>
                <a:lnTo>
                  <a:pt x="455" y="1110"/>
                </a:lnTo>
                <a:lnTo>
                  <a:pt x="455" y="1084"/>
                </a:lnTo>
                <a:lnTo>
                  <a:pt x="456" y="1072"/>
                </a:lnTo>
                <a:lnTo>
                  <a:pt x="456" y="1075"/>
                </a:lnTo>
                <a:lnTo>
                  <a:pt x="457" y="1091"/>
                </a:lnTo>
                <a:lnTo>
                  <a:pt x="458" y="1116"/>
                </a:lnTo>
                <a:lnTo>
                  <a:pt x="458" y="1145"/>
                </a:lnTo>
                <a:lnTo>
                  <a:pt x="459" y="1176"/>
                </a:lnTo>
                <a:lnTo>
                  <a:pt x="460" y="1208"/>
                </a:lnTo>
                <a:lnTo>
                  <a:pt x="460" y="1239"/>
                </a:lnTo>
                <a:lnTo>
                  <a:pt x="461" y="1268"/>
                </a:lnTo>
                <a:lnTo>
                  <a:pt x="461" y="1295"/>
                </a:lnTo>
                <a:lnTo>
                  <a:pt x="462" y="1319"/>
                </a:lnTo>
                <a:lnTo>
                  <a:pt x="463" y="1339"/>
                </a:lnTo>
                <a:lnTo>
                  <a:pt x="463" y="1355"/>
                </a:lnTo>
                <a:lnTo>
                  <a:pt x="464" y="1365"/>
                </a:lnTo>
                <a:lnTo>
                  <a:pt x="465" y="1368"/>
                </a:lnTo>
                <a:lnTo>
                  <a:pt x="465" y="1361"/>
                </a:lnTo>
                <a:lnTo>
                  <a:pt x="466" y="1342"/>
                </a:lnTo>
                <a:lnTo>
                  <a:pt x="466" y="1310"/>
                </a:lnTo>
                <a:lnTo>
                  <a:pt x="467" y="1269"/>
                </a:lnTo>
                <a:lnTo>
                  <a:pt x="468" y="1225"/>
                </a:lnTo>
                <a:lnTo>
                  <a:pt x="468" y="1184"/>
                </a:lnTo>
                <a:lnTo>
                  <a:pt x="469" y="1145"/>
                </a:lnTo>
                <a:lnTo>
                  <a:pt x="470" y="1110"/>
                </a:lnTo>
                <a:lnTo>
                  <a:pt x="470" y="1084"/>
                </a:lnTo>
                <a:lnTo>
                  <a:pt x="471" y="1072"/>
                </a:lnTo>
                <a:lnTo>
                  <a:pt x="471" y="1075"/>
                </a:lnTo>
                <a:lnTo>
                  <a:pt x="472" y="1091"/>
                </a:lnTo>
                <a:lnTo>
                  <a:pt x="473" y="1116"/>
                </a:lnTo>
                <a:lnTo>
                  <a:pt x="473" y="1145"/>
                </a:lnTo>
                <a:lnTo>
                  <a:pt x="474" y="1177"/>
                </a:lnTo>
                <a:lnTo>
                  <a:pt x="475" y="1208"/>
                </a:lnTo>
                <a:lnTo>
                  <a:pt x="475" y="1239"/>
                </a:lnTo>
                <a:lnTo>
                  <a:pt x="476" y="1269"/>
                </a:lnTo>
                <a:lnTo>
                  <a:pt x="476" y="1295"/>
                </a:lnTo>
                <a:lnTo>
                  <a:pt x="477" y="1319"/>
                </a:lnTo>
                <a:lnTo>
                  <a:pt x="478" y="1339"/>
                </a:lnTo>
                <a:lnTo>
                  <a:pt x="478" y="1355"/>
                </a:lnTo>
                <a:lnTo>
                  <a:pt x="479" y="1365"/>
                </a:lnTo>
                <a:lnTo>
                  <a:pt x="480" y="1368"/>
                </a:lnTo>
                <a:lnTo>
                  <a:pt x="480" y="1361"/>
                </a:lnTo>
                <a:lnTo>
                  <a:pt x="481" y="1342"/>
                </a:lnTo>
                <a:lnTo>
                  <a:pt x="481" y="1310"/>
                </a:lnTo>
                <a:lnTo>
                  <a:pt x="482" y="1269"/>
                </a:lnTo>
                <a:lnTo>
                  <a:pt x="483" y="1225"/>
                </a:lnTo>
                <a:lnTo>
                  <a:pt x="483" y="1184"/>
                </a:lnTo>
                <a:lnTo>
                  <a:pt x="484" y="1145"/>
                </a:lnTo>
                <a:lnTo>
                  <a:pt x="485" y="1110"/>
                </a:lnTo>
                <a:lnTo>
                  <a:pt x="485" y="1084"/>
                </a:lnTo>
                <a:lnTo>
                  <a:pt x="486" y="1072"/>
                </a:lnTo>
                <a:lnTo>
                  <a:pt x="486" y="1075"/>
                </a:lnTo>
                <a:lnTo>
                  <a:pt x="487" y="1091"/>
                </a:lnTo>
                <a:lnTo>
                  <a:pt x="488" y="1116"/>
                </a:lnTo>
                <a:lnTo>
                  <a:pt x="488" y="1145"/>
                </a:lnTo>
                <a:lnTo>
                  <a:pt x="489" y="1177"/>
                </a:lnTo>
                <a:lnTo>
                  <a:pt x="490" y="1208"/>
                </a:lnTo>
                <a:lnTo>
                  <a:pt x="490" y="1239"/>
                </a:lnTo>
                <a:lnTo>
                  <a:pt x="491" y="1269"/>
                </a:lnTo>
                <a:lnTo>
                  <a:pt x="491" y="1295"/>
                </a:lnTo>
                <a:lnTo>
                  <a:pt x="492" y="1319"/>
                </a:lnTo>
                <a:lnTo>
                  <a:pt x="493" y="1339"/>
                </a:lnTo>
                <a:lnTo>
                  <a:pt x="493" y="1355"/>
                </a:lnTo>
                <a:lnTo>
                  <a:pt x="494" y="1365"/>
                </a:lnTo>
                <a:lnTo>
                  <a:pt x="495" y="1368"/>
                </a:lnTo>
                <a:lnTo>
                  <a:pt x="495" y="1361"/>
                </a:lnTo>
                <a:lnTo>
                  <a:pt x="496" y="1342"/>
                </a:lnTo>
                <a:lnTo>
                  <a:pt x="496" y="1310"/>
                </a:lnTo>
                <a:lnTo>
                  <a:pt x="497" y="1269"/>
                </a:lnTo>
                <a:lnTo>
                  <a:pt x="498" y="1225"/>
                </a:lnTo>
                <a:lnTo>
                  <a:pt x="498" y="1184"/>
                </a:lnTo>
                <a:lnTo>
                  <a:pt x="499" y="1145"/>
                </a:lnTo>
                <a:lnTo>
                  <a:pt x="500" y="1111"/>
                </a:lnTo>
                <a:lnTo>
                  <a:pt x="500" y="1084"/>
                </a:lnTo>
                <a:lnTo>
                  <a:pt x="501" y="1072"/>
                </a:lnTo>
                <a:lnTo>
                  <a:pt x="501" y="1075"/>
                </a:lnTo>
                <a:lnTo>
                  <a:pt x="502" y="1091"/>
                </a:lnTo>
                <a:lnTo>
                  <a:pt x="503" y="1116"/>
                </a:lnTo>
                <a:lnTo>
                  <a:pt x="503" y="1145"/>
                </a:lnTo>
                <a:lnTo>
                  <a:pt x="504" y="1177"/>
                </a:lnTo>
                <a:lnTo>
                  <a:pt x="505" y="1209"/>
                </a:lnTo>
                <a:lnTo>
                  <a:pt x="505" y="1240"/>
                </a:lnTo>
                <a:lnTo>
                  <a:pt x="506" y="1269"/>
                </a:lnTo>
                <a:lnTo>
                  <a:pt x="506" y="1295"/>
                </a:lnTo>
                <a:lnTo>
                  <a:pt x="507" y="1319"/>
                </a:lnTo>
                <a:lnTo>
                  <a:pt x="508" y="1339"/>
                </a:lnTo>
                <a:lnTo>
                  <a:pt x="508" y="1355"/>
                </a:lnTo>
                <a:lnTo>
                  <a:pt x="509" y="1365"/>
                </a:lnTo>
                <a:lnTo>
                  <a:pt x="510" y="1368"/>
                </a:lnTo>
                <a:lnTo>
                  <a:pt x="510" y="1361"/>
                </a:lnTo>
                <a:lnTo>
                  <a:pt x="511" y="1342"/>
                </a:lnTo>
                <a:lnTo>
                  <a:pt x="511" y="1310"/>
                </a:lnTo>
                <a:lnTo>
                  <a:pt x="512" y="1269"/>
                </a:lnTo>
                <a:lnTo>
                  <a:pt x="513" y="1226"/>
                </a:lnTo>
                <a:lnTo>
                  <a:pt x="513" y="1184"/>
                </a:lnTo>
                <a:lnTo>
                  <a:pt x="514" y="1145"/>
                </a:lnTo>
                <a:lnTo>
                  <a:pt x="515" y="1111"/>
                </a:lnTo>
                <a:lnTo>
                  <a:pt x="515" y="1084"/>
                </a:lnTo>
                <a:lnTo>
                  <a:pt x="516" y="1072"/>
                </a:lnTo>
                <a:lnTo>
                  <a:pt x="516" y="1075"/>
                </a:lnTo>
                <a:lnTo>
                  <a:pt x="517" y="1091"/>
                </a:lnTo>
                <a:lnTo>
                  <a:pt x="518" y="1116"/>
                </a:lnTo>
                <a:lnTo>
                  <a:pt x="518" y="1145"/>
                </a:lnTo>
                <a:lnTo>
                  <a:pt x="519" y="1177"/>
                </a:lnTo>
                <a:lnTo>
                  <a:pt x="520" y="1209"/>
                </a:lnTo>
                <a:lnTo>
                  <a:pt x="520" y="1240"/>
                </a:lnTo>
                <a:lnTo>
                  <a:pt x="521" y="1269"/>
                </a:lnTo>
                <a:lnTo>
                  <a:pt x="521" y="1296"/>
                </a:lnTo>
                <a:lnTo>
                  <a:pt x="522" y="1319"/>
                </a:lnTo>
                <a:lnTo>
                  <a:pt x="523" y="1339"/>
                </a:lnTo>
                <a:lnTo>
                  <a:pt x="523" y="1355"/>
                </a:lnTo>
                <a:lnTo>
                  <a:pt x="524" y="1365"/>
                </a:lnTo>
                <a:lnTo>
                  <a:pt x="525" y="1368"/>
                </a:lnTo>
                <a:lnTo>
                  <a:pt x="525" y="1361"/>
                </a:lnTo>
                <a:lnTo>
                  <a:pt x="526" y="1342"/>
                </a:lnTo>
                <a:lnTo>
                  <a:pt x="526" y="1310"/>
                </a:lnTo>
                <a:lnTo>
                  <a:pt x="527" y="1269"/>
                </a:lnTo>
                <a:lnTo>
                  <a:pt x="528" y="1226"/>
                </a:lnTo>
                <a:lnTo>
                  <a:pt x="528" y="1184"/>
                </a:lnTo>
                <a:lnTo>
                  <a:pt x="529" y="1145"/>
                </a:lnTo>
                <a:lnTo>
                  <a:pt x="530" y="1111"/>
                </a:lnTo>
                <a:lnTo>
                  <a:pt x="530" y="1085"/>
                </a:lnTo>
                <a:lnTo>
                  <a:pt x="531" y="1072"/>
                </a:lnTo>
                <a:lnTo>
                  <a:pt x="531" y="1075"/>
                </a:lnTo>
                <a:lnTo>
                  <a:pt x="532" y="1091"/>
                </a:lnTo>
                <a:lnTo>
                  <a:pt x="533" y="1116"/>
                </a:lnTo>
                <a:lnTo>
                  <a:pt x="533" y="1145"/>
                </a:lnTo>
                <a:lnTo>
                  <a:pt x="534" y="1177"/>
                </a:lnTo>
                <a:lnTo>
                  <a:pt x="535" y="1209"/>
                </a:lnTo>
                <a:lnTo>
                  <a:pt x="535" y="1240"/>
                </a:lnTo>
                <a:lnTo>
                  <a:pt x="536" y="1269"/>
                </a:lnTo>
                <a:lnTo>
                  <a:pt x="536" y="1296"/>
                </a:lnTo>
                <a:lnTo>
                  <a:pt x="537" y="1319"/>
                </a:lnTo>
                <a:lnTo>
                  <a:pt x="538" y="1340"/>
                </a:lnTo>
                <a:lnTo>
                  <a:pt x="538" y="1355"/>
                </a:lnTo>
                <a:lnTo>
                  <a:pt x="539" y="1365"/>
                </a:lnTo>
                <a:lnTo>
                  <a:pt x="540" y="1368"/>
                </a:lnTo>
                <a:lnTo>
                  <a:pt x="540" y="1361"/>
                </a:lnTo>
                <a:lnTo>
                  <a:pt x="541" y="1342"/>
                </a:lnTo>
                <a:lnTo>
                  <a:pt x="541" y="1310"/>
                </a:lnTo>
                <a:lnTo>
                  <a:pt x="542" y="1269"/>
                </a:lnTo>
                <a:lnTo>
                  <a:pt x="543" y="1226"/>
                </a:lnTo>
                <a:lnTo>
                  <a:pt x="543" y="1184"/>
                </a:lnTo>
                <a:lnTo>
                  <a:pt x="544" y="1145"/>
                </a:lnTo>
                <a:lnTo>
                  <a:pt x="545" y="1111"/>
                </a:lnTo>
                <a:lnTo>
                  <a:pt x="545" y="1085"/>
                </a:lnTo>
                <a:lnTo>
                  <a:pt x="546" y="1072"/>
                </a:lnTo>
                <a:lnTo>
                  <a:pt x="546" y="1075"/>
                </a:lnTo>
                <a:lnTo>
                  <a:pt x="547" y="1091"/>
                </a:lnTo>
                <a:lnTo>
                  <a:pt x="548" y="1116"/>
                </a:lnTo>
                <a:lnTo>
                  <a:pt x="548" y="1145"/>
                </a:lnTo>
                <a:lnTo>
                  <a:pt x="549" y="1177"/>
                </a:lnTo>
                <a:lnTo>
                  <a:pt x="550" y="1209"/>
                </a:lnTo>
                <a:lnTo>
                  <a:pt x="550" y="1240"/>
                </a:lnTo>
                <a:lnTo>
                  <a:pt x="551" y="1269"/>
                </a:lnTo>
                <a:lnTo>
                  <a:pt x="551" y="1296"/>
                </a:lnTo>
                <a:lnTo>
                  <a:pt x="552" y="1319"/>
                </a:lnTo>
                <a:lnTo>
                  <a:pt x="553" y="1340"/>
                </a:lnTo>
                <a:lnTo>
                  <a:pt x="553" y="1355"/>
                </a:lnTo>
                <a:lnTo>
                  <a:pt x="554" y="1365"/>
                </a:lnTo>
                <a:lnTo>
                  <a:pt x="555" y="1368"/>
                </a:lnTo>
                <a:lnTo>
                  <a:pt x="555" y="1361"/>
                </a:lnTo>
                <a:lnTo>
                  <a:pt x="556" y="1342"/>
                </a:lnTo>
                <a:lnTo>
                  <a:pt x="556" y="1310"/>
                </a:lnTo>
                <a:lnTo>
                  <a:pt x="557" y="1269"/>
                </a:lnTo>
                <a:lnTo>
                  <a:pt x="558" y="1226"/>
                </a:lnTo>
                <a:lnTo>
                  <a:pt x="558" y="1184"/>
                </a:lnTo>
                <a:lnTo>
                  <a:pt x="559" y="1145"/>
                </a:lnTo>
                <a:lnTo>
                  <a:pt x="560" y="1111"/>
                </a:lnTo>
                <a:lnTo>
                  <a:pt x="560" y="1085"/>
                </a:lnTo>
                <a:lnTo>
                  <a:pt x="561" y="1072"/>
                </a:lnTo>
                <a:lnTo>
                  <a:pt x="561" y="1076"/>
                </a:lnTo>
                <a:lnTo>
                  <a:pt x="562" y="1092"/>
                </a:lnTo>
                <a:lnTo>
                  <a:pt x="563" y="1116"/>
                </a:lnTo>
                <a:lnTo>
                  <a:pt x="563" y="1145"/>
                </a:lnTo>
                <a:lnTo>
                  <a:pt x="564" y="1177"/>
                </a:lnTo>
                <a:lnTo>
                  <a:pt x="565" y="1209"/>
                </a:lnTo>
                <a:lnTo>
                  <a:pt x="565" y="1240"/>
                </a:lnTo>
                <a:lnTo>
                  <a:pt x="566" y="1269"/>
                </a:lnTo>
                <a:lnTo>
                  <a:pt x="566" y="1296"/>
                </a:lnTo>
                <a:lnTo>
                  <a:pt x="567" y="1320"/>
                </a:lnTo>
                <a:lnTo>
                  <a:pt x="568" y="1340"/>
                </a:lnTo>
                <a:lnTo>
                  <a:pt x="568" y="1355"/>
                </a:lnTo>
                <a:lnTo>
                  <a:pt x="569" y="1366"/>
                </a:lnTo>
                <a:lnTo>
                  <a:pt x="570" y="1368"/>
                </a:lnTo>
                <a:lnTo>
                  <a:pt x="570" y="1361"/>
                </a:lnTo>
                <a:lnTo>
                  <a:pt x="571" y="1342"/>
                </a:lnTo>
                <a:lnTo>
                  <a:pt x="571" y="1310"/>
                </a:lnTo>
                <a:lnTo>
                  <a:pt x="572" y="1269"/>
                </a:lnTo>
                <a:lnTo>
                  <a:pt x="573" y="1226"/>
                </a:lnTo>
                <a:lnTo>
                  <a:pt x="573" y="1184"/>
                </a:lnTo>
                <a:lnTo>
                  <a:pt x="574" y="1145"/>
                </a:lnTo>
                <a:lnTo>
                  <a:pt x="575" y="1111"/>
                </a:lnTo>
                <a:lnTo>
                  <a:pt x="575" y="1085"/>
                </a:lnTo>
                <a:lnTo>
                  <a:pt x="576" y="1072"/>
                </a:lnTo>
                <a:lnTo>
                  <a:pt x="576" y="1076"/>
                </a:lnTo>
                <a:lnTo>
                  <a:pt x="577" y="1092"/>
                </a:lnTo>
                <a:lnTo>
                  <a:pt x="578" y="1116"/>
                </a:lnTo>
                <a:lnTo>
                  <a:pt x="578" y="1146"/>
                </a:lnTo>
                <a:lnTo>
                  <a:pt x="579" y="1177"/>
                </a:lnTo>
                <a:lnTo>
                  <a:pt x="580" y="1209"/>
                </a:lnTo>
                <a:lnTo>
                  <a:pt x="580" y="1240"/>
                </a:lnTo>
                <a:lnTo>
                  <a:pt x="581" y="1269"/>
                </a:lnTo>
                <a:lnTo>
                  <a:pt x="581" y="1296"/>
                </a:lnTo>
                <a:lnTo>
                  <a:pt x="582" y="1320"/>
                </a:lnTo>
                <a:lnTo>
                  <a:pt x="583" y="1340"/>
                </a:lnTo>
                <a:lnTo>
                  <a:pt x="583" y="1355"/>
                </a:lnTo>
                <a:lnTo>
                  <a:pt x="584" y="1366"/>
                </a:lnTo>
                <a:lnTo>
                  <a:pt x="585" y="1368"/>
                </a:lnTo>
                <a:lnTo>
                  <a:pt x="585" y="1361"/>
                </a:lnTo>
                <a:lnTo>
                  <a:pt x="586" y="1342"/>
                </a:lnTo>
                <a:lnTo>
                  <a:pt x="586" y="1311"/>
                </a:lnTo>
                <a:lnTo>
                  <a:pt x="587" y="1270"/>
                </a:lnTo>
                <a:lnTo>
                  <a:pt x="588" y="1226"/>
                </a:lnTo>
                <a:lnTo>
                  <a:pt x="588" y="1184"/>
                </a:lnTo>
                <a:lnTo>
                  <a:pt x="589" y="1145"/>
                </a:lnTo>
                <a:lnTo>
                  <a:pt x="590" y="1111"/>
                </a:lnTo>
                <a:lnTo>
                  <a:pt x="590" y="1085"/>
                </a:lnTo>
                <a:lnTo>
                  <a:pt x="591" y="1072"/>
                </a:lnTo>
                <a:lnTo>
                  <a:pt x="591" y="1076"/>
                </a:lnTo>
                <a:lnTo>
                  <a:pt x="592" y="1092"/>
                </a:lnTo>
                <a:lnTo>
                  <a:pt x="593" y="1116"/>
                </a:lnTo>
                <a:lnTo>
                  <a:pt x="593" y="1146"/>
                </a:lnTo>
                <a:lnTo>
                  <a:pt x="594" y="1177"/>
                </a:lnTo>
                <a:lnTo>
                  <a:pt x="595" y="1209"/>
                </a:lnTo>
                <a:lnTo>
                  <a:pt x="595" y="1240"/>
                </a:lnTo>
                <a:lnTo>
                  <a:pt x="596" y="1269"/>
                </a:lnTo>
                <a:lnTo>
                  <a:pt x="596" y="1296"/>
                </a:lnTo>
                <a:lnTo>
                  <a:pt x="597" y="1320"/>
                </a:lnTo>
                <a:lnTo>
                  <a:pt x="598" y="1340"/>
                </a:lnTo>
                <a:lnTo>
                  <a:pt x="598" y="1356"/>
                </a:lnTo>
                <a:lnTo>
                  <a:pt x="599" y="1366"/>
                </a:lnTo>
                <a:lnTo>
                  <a:pt x="600" y="1368"/>
                </a:lnTo>
                <a:lnTo>
                  <a:pt x="600" y="1362"/>
                </a:lnTo>
                <a:lnTo>
                  <a:pt x="601" y="1342"/>
                </a:lnTo>
                <a:lnTo>
                  <a:pt x="601" y="1311"/>
                </a:lnTo>
                <a:lnTo>
                  <a:pt x="602" y="1270"/>
                </a:lnTo>
                <a:lnTo>
                  <a:pt x="603" y="1226"/>
                </a:lnTo>
                <a:lnTo>
                  <a:pt x="603" y="1184"/>
                </a:lnTo>
                <a:lnTo>
                  <a:pt x="604" y="1146"/>
                </a:lnTo>
                <a:lnTo>
                  <a:pt x="605" y="1111"/>
                </a:lnTo>
                <a:lnTo>
                  <a:pt x="605" y="1085"/>
                </a:lnTo>
                <a:lnTo>
                  <a:pt x="606" y="1073"/>
                </a:lnTo>
                <a:lnTo>
                  <a:pt x="606" y="1076"/>
                </a:lnTo>
                <a:lnTo>
                  <a:pt x="607" y="1092"/>
                </a:lnTo>
                <a:lnTo>
                  <a:pt x="608" y="1116"/>
                </a:lnTo>
                <a:lnTo>
                  <a:pt x="608" y="1146"/>
                </a:lnTo>
                <a:lnTo>
                  <a:pt x="609" y="1177"/>
                </a:lnTo>
                <a:lnTo>
                  <a:pt x="610" y="1209"/>
                </a:lnTo>
                <a:lnTo>
                  <a:pt x="610" y="1240"/>
                </a:lnTo>
                <a:lnTo>
                  <a:pt x="611" y="1269"/>
                </a:lnTo>
                <a:lnTo>
                  <a:pt x="611" y="1296"/>
                </a:lnTo>
                <a:lnTo>
                  <a:pt x="612" y="1320"/>
                </a:lnTo>
                <a:lnTo>
                  <a:pt x="613" y="1340"/>
                </a:lnTo>
                <a:lnTo>
                  <a:pt x="613" y="1356"/>
                </a:lnTo>
                <a:lnTo>
                  <a:pt x="614" y="1366"/>
                </a:lnTo>
                <a:lnTo>
                  <a:pt x="615" y="1368"/>
                </a:lnTo>
                <a:lnTo>
                  <a:pt x="615" y="1362"/>
                </a:lnTo>
                <a:lnTo>
                  <a:pt x="616" y="1343"/>
                </a:lnTo>
                <a:lnTo>
                  <a:pt x="616" y="1311"/>
                </a:lnTo>
                <a:lnTo>
                  <a:pt x="617" y="1270"/>
                </a:lnTo>
                <a:lnTo>
                  <a:pt x="618" y="1226"/>
                </a:lnTo>
                <a:lnTo>
                  <a:pt x="618" y="1184"/>
                </a:lnTo>
                <a:lnTo>
                  <a:pt x="619" y="1146"/>
                </a:lnTo>
                <a:lnTo>
                  <a:pt x="620" y="1111"/>
                </a:lnTo>
                <a:lnTo>
                  <a:pt x="620" y="1085"/>
                </a:lnTo>
                <a:lnTo>
                  <a:pt x="621" y="1073"/>
                </a:lnTo>
                <a:lnTo>
                  <a:pt x="621" y="1076"/>
                </a:lnTo>
                <a:lnTo>
                  <a:pt x="622" y="1092"/>
                </a:lnTo>
                <a:lnTo>
                  <a:pt x="623" y="1116"/>
                </a:lnTo>
                <a:lnTo>
                  <a:pt x="623" y="1146"/>
                </a:lnTo>
                <a:lnTo>
                  <a:pt x="624" y="1177"/>
                </a:lnTo>
                <a:lnTo>
                  <a:pt x="625" y="1209"/>
                </a:lnTo>
                <a:lnTo>
                  <a:pt x="625" y="1240"/>
                </a:lnTo>
                <a:lnTo>
                  <a:pt x="625" y="1269"/>
                </a:lnTo>
                <a:lnTo>
                  <a:pt x="625" y="1296"/>
                </a:lnTo>
                <a:lnTo>
                  <a:pt x="625" y="1320"/>
                </a:lnTo>
                <a:lnTo>
                  <a:pt x="631" y="1340"/>
                </a:lnTo>
                <a:lnTo>
                  <a:pt x="631" y="1356"/>
                </a:lnTo>
                <a:lnTo>
                  <a:pt x="631" y="1366"/>
                </a:lnTo>
                <a:lnTo>
                  <a:pt x="631" y="1369"/>
                </a:lnTo>
                <a:lnTo>
                  <a:pt x="631" y="1362"/>
                </a:lnTo>
                <a:lnTo>
                  <a:pt x="631" y="1343"/>
                </a:lnTo>
                <a:lnTo>
                  <a:pt x="631" y="1311"/>
                </a:lnTo>
                <a:lnTo>
                  <a:pt x="631" y="1270"/>
                </a:lnTo>
                <a:lnTo>
                  <a:pt x="631" y="1226"/>
                </a:lnTo>
                <a:lnTo>
                  <a:pt x="631" y="1184"/>
                </a:lnTo>
                <a:lnTo>
                  <a:pt x="637" y="1146"/>
                </a:lnTo>
                <a:lnTo>
                  <a:pt x="637" y="1111"/>
                </a:lnTo>
                <a:lnTo>
                  <a:pt x="637" y="1085"/>
                </a:lnTo>
                <a:lnTo>
                  <a:pt x="637" y="1073"/>
                </a:lnTo>
                <a:lnTo>
                  <a:pt x="637" y="1076"/>
                </a:lnTo>
                <a:lnTo>
                  <a:pt x="637" y="1092"/>
                </a:lnTo>
                <a:lnTo>
                  <a:pt x="637" y="1116"/>
                </a:lnTo>
                <a:lnTo>
                  <a:pt x="637" y="1146"/>
                </a:lnTo>
                <a:lnTo>
                  <a:pt x="637" y="1177"/>
                </a:lnTo>
                <a:lnTo>
                  <a:pt x="637" y="1209"/>
                </a:lnTo>
                <a:lnTo>
                  <a:pt x="643" y="1240"/>
                </a:lnTo>
                <a:lnTo>
                  <a:pt x="643" y="1269"/>
                </a:lnTo>
                <a:lnTo>
                  <a:pt x="643" y="1296"/>
                </a:lnTo>
                <a:lnTo>
                  <a:pt x="643" y="1320"/>
                </a:lnTo>
                <a:lnTo>
                  <a:pt x="643" y="1340"/>
                </a:lnTo>
                <a:lnTo>
                  <a:pt x="643" y="1356"/>
                </a:lnTo>
                <a:lnTo>
                  <a:pt x="643" y="1366"/>
                </a:lnTo>
                <a:lnTo>
                  <a:pt x="643" y="1369"/>
                </a:lnTo>
                <a:lnTo>
                  <a:pt x="643" y="1362"/>
                </a:lnTo>
                <a:lnTo>
                  <a:pt x="643" y="1343"/>
                </a:lnTo>
                <a:lnTo>
                  <a:pt x="650" y="1311"/>
                </a:lnTo>
                <a:lnTo>
                  <a:pt x="650" y="1270"/>
                </a:lnTo>
                <a:lnTo>
                  <a:pt x="650" y="1226"/>
                </a:lnTo>
                <a:lnTo>
                  <a:pt x="650" y="1184"/>
                </a:lnTo>
                <a:lnTo>
                  <a:pt x="650" y="1146"/>
                </a:lnTo>
                <a:lnTo>
                  <a:pt x="650" y="1111"/>
                </a:lnTo>
                <a:lnTo>
                  <a:pt x="650" y="1085"/>
                </a:lnTo>
                <a:lnTo>
                  <a:pt x="650" y="1073"/>
                </a:lnTo>
                <a:lnTo>
                  <a:pt x="650" y="1076"/>
                </a:lnTo>
                <a:lnTo>
                  <a:pt x="650" y="1092"/>
                </a:lnTo>
                <a:lnTo>
                  <a:pt x="656" y="1116"/>
                </a:lnTo>
                <a:lnTo>
                  <a:pt x="656" y="1146"/>
                </a:lnTo>
                <a:lnTo>
                  <a:pt x="656" y="1177"/>
                </a:lnTo>
                <a:lnTo>
                  <a:pt x="656" y="1209"/>
                </a:lnTo>
                <a:lnTo>
                  <a:pt x="656" y="1240"/>
                </a:lnTo>
                <a:lnTo>
                  <a:pt x="656" y="1269"/>
                </a:lnTo>
                <a:lnTo>
                  <a:pt x="656" y="1296"/>
                </a:lnTo>
                <a:lnTo>
                  <a:pt x="656" y="1320"/>
                </a:lnTo>
                <a:lnTo>
                  <a:pt x="656" y="1340"/>
                </a:lnTo>
                <a:lnTo>
                  <a:pt x="656" y="1356"/>
                </a:lnTo>
                <a:lnTo>
                  <a:pt x="662" y="1366"/>
                </a:lnTo>
                <a:lnTo>
                  <a:pt x="662" y="1369"/>
                </a:lnTo>
                <a:lnTo>
                  <a:pt x="662" y="1362"/>
                </a:lnTo>
                <a:lnTo>
                  <a:pt x="662" y="1343"/>
                </a:lnTo>
                <a:lnTo>
                  <a:pt x="662" y="1311"/>
                </a:lnTo>
                <a:lnTo>
                  <a:pt x="662" y="1270"/>
                </a:lnTo>
                <a:lnTo>
                  <a:pt x="662" y="1226"/>
                </a:lnTo>
                <a:lnTo>
                  <a:pt x="662" y="1184"/>
                </a:lnTo>
                <a:lnTo>
                  <a:pt x="662" y="1146"/>
                </a:lnTo>
                <a:lnTo>
                  <a:pt x="662" y="1111"/>
                </a:lnTo>
                <a:lnTo>
                  <a:pt x="668" y="1085"/>
                </a:lnTo>
                <a:lnTo>
                  <a:pt x="668" y="1073"/>
                </a:lnTo>
                <a:lnTo>
                  <a:pt x="668" y="1076"/>
                </a:lnTo>
                <a:lnTo>
                  <a:pt x="668" y="1092"/>
                </a:lnTo>
                <a:lnTo>
                  <a:pt x="668" y="1117"/>
                </a:lnTo>
                <a:lnTo>
                  <a:pt x="668" y="1146"/>
                </a:lnTo>
                <a:lnTo>
                  <a:pt x="668" y="1177"/>
                </a:lnTo>
                <a:lnTo>
                  <a:pt x="668" y="1209"/>
                </a:lnTo>
                <a:lnTo>
                  <a:pt x="668" y="1240"/>
                </a:lnTo>
                <a:lnTo>
                  <a:pt x="668" y="1269"/>
                </a:lnTo>
                <a:lnTo>
                  <a:pt x="675" y="1296"/>
                </a:lnTo>
                <a:lnTo>
                  <a:pt x="675" y="1320"/>
                </a:lnTo>
                <a:lnTo>
                  <a:pt x="675" y="1340"/>
                </a:lnTo>
                <a:lnTo>
                  <a:pt x="675" y="1356"/>
                </a:lnTo>
                <a:lnTo>
                  <a:pt x="675" y="1366"/>
                </a:lnTo>
                <a:lnTo>
                  <a:pt x="675" y="1369"/>
                </a:lnTo>
                <a:lnTo>
                  <a:pt x="675" y="1362"/>
                </a:lnTo>
                <a:lnTo>
                  <a:pt x="675" y="1343"/>
                </a:lnTo>
                <a:lnTo>
                  <a:pt x="675" y="1311"/>
                </a:lnTo>
                <a:lnTo>
                  <a:pt x="675" y="1270"/>
                </a:lnTo>
                <a:lnTo>
                  <a:pt x="681" y="1226"/>
                </a:lnTo>
                <a:lnTo>
                  <a:pt x="681" y="1185"/>
                </a:lnTo>
                <a:lnTo>
                  <a:pt x="681" y="1146"/>
                </a:lnTo>
                <a:lnTo>
                  <a:pt x="681" y="1111"/>
                </a:lnTo>
                <a:lnTo>
                  <a:pt x="681" y="1085"/>
                </a:lnTo>
                <a:lnTo>
                  <a:pt x="681" y="1073"/>
                </a:lnTo>
                <a:lnTo>
                  <a:pt x="681" y="1076"/>
                </a:lnTo>
                <a:lnTo>
                  <a:pt x="681" y="1092"/>
                </a:lnTo>
                <a:lnTo>
                  <a:pt x="681" y="1117"/>
                </a:lnTo>
                <a:lnTo>
                  <a:pt x="681" y="1146"/>
                </a:lnTo>
                <a:lnTo>
                  <a:pt x="687" y="1177"/>
                </a:lnTo>
                <a:lnTo>
                  <a:pt x="687" y="1209"/>
                </a:lnTo>
                <a:lnTo>
                  <a:pt x="687" y="1240"/>
                </a:lnTo>
                <a:lnTo>
                  <a:pt x="687" y="1269"/>
                </a:lnTo>
                <a:lnTo>
                  <a:pt x="687" y="1296"/>
                </a:lnTo>
                <a:lnTo>
                  <a:pt x="687" y="1320"/>
                </a:lnTo>
                <a:lnTo>
                  <a:pt x="687" y="1340"/>
                </a:lnTo>
                <a:lnTo>
                  <a:pt x="687" y="1356"/>
                </a:lnTo>
                <a:lnTo>
                  <a:pt x="687" y="1366"/>
                </a:lnTo>
                <a:lnTo>
                  <a:pt x="687" y="1369"/>
                </a:lnTo>
                <a:lnTo>
                  <a:pt x="693" y="1362"/>
                </a:lnTo>
                <a:lnTo>
                  <a:pt x="693" y="1343"/>
                </a:lnTo>
                <a:lnTo>
                  <a:pt x="693" y="1311"/>
                </a:lnTo>
                <a:lnTo>
                  <a:pt x="693" y="1270"/>
                </a:lnTo>
                <a:lnTo>
                  <a:pt x="693" y="1226"/>
                </a:lnTo>
                <a:lnTo>
                  <a:pt x="693" y="1185"/>
                </a:lnTo>
                <a:lnTo>
                  <a:pt x="693" y="1146"/>
                </a:lnTo>
                <a:lnTo>
                  <a:pt x="693" y="1111"/>
                </a:lnTo>
                <a:lnTo>
                  <a:pt x="693" y="1085"/>
                </a:lnTo>
                <a:lnTo>
                  <a:pt x="693" y="1073"/>
                </a:lnTo>
                <a:lnTo>
                  <a:pt x="700" y="1076"/>
                </a:lnTo>
                <a:lnTo>
                  <a:pt x="700" y="1092"/>
                </a:lnTo>
                <a:lnTo>
                  <a:pt x="700" y="1117"/>
                </a:lnTo>
                <a:lnTo>
                  <a:pt x="700" y="1146"/>
                </a:lnTo>
                <a:lnTo>
                  <a:pt x="700" y="1178"/>
                </a:lnTo>
                <a:lnTo>
                  <a:pt x="700" y="1209"/>
                </a:lnTo>
                <a:lnTo>
                  <a:pt x="700" y="1240"/>
                </a:lnTo>
                <a:lnTo>
                  <a:pt x="700" y="1270"/>
                </a:lnTo>
                <a:lnTo>
                  <a:pt x="700" y="1296"/>
                </a:lnTo>
                <a:lnTo>
                  <a:pt x="700" y="1320"/>
                </a:lnTo>
                <a:lnTo>
                  <a:pt x="706" y="1340"/>
                </a:lnTo>
                <a:lnTo>
                  <a:pt x="706" y="1356"/>
                </a:lnTo>
                <a:lnTo>
                  <a:pt x="706" y="1366"/>
                </a:lnTo>
                <a:lnTo>
                  <a:pt x="706" y="1369"/>
                </a:lnTo>
                <a:lnTo>
                  <a:pt x="706" y="1362"/>
                </a:lnTo>
                <a:lnTo>
                  <a:pt x="706" y="1343"/>
                </a:lnTo>
                <a:lnTo>
                  <a:pt x="706" y="1311"/>
                </a:lnTo>
                <a:lnTo>
                  <a:pt x="706" y="1270"/>
                </a:lnTo>
                <a:lnTo>
                  <a:pt x="706" y="1226"/>
                </a:lnTo>
                <a:lnTo>
                  <a:pt x="706" y="1185"/>
                </a:lnTo>
                <a:lnTo>
                  <a:pt x="712" y="1146"/>
                </a:lnTo>
                <a:lnTo>
                  <a:pt x="712" y="1111"/>
                </a:lnTo>
                <a:lnTo>
                  <a:pt x="712" y="1085"/>
                </a:lnTo>
                <a:lnTo>
                  <a:pt x="712" y="1073"/>
                </a:lnTo>
                <a:lnTo>
                  <a:pt x="712" y="1076"/>
                </a:lnTo>
                <a:lnTo>
                  <a:pt x="712" y="1092"/>
                </a:lnTo>
                <a:lnTo>
                  <a:pt x="712" y="1117"/>
                </a:lnTo>
                <a:lnTo>
                  <a:pt x="712" y="1146"/>
                </a:lnTo>
                <a:lnTo>
                  <a:pt x="712" y="1178"/>
                </a:lnTo>
                <a:lnTo>
                  <a:pt x="712" y="1209"/>
                </a:lnTo>
                <a:lnTo>
                  <a:pt x="718" y="1240"/>
                </a:lnTo>
                <a:lnTo>
                  <a:pt x="718" y="1270"/>
                </a:lnTo>
                <a:lnTo>
                  <a:pt x="718" y="1296"/>
                </a:lnTo>
                <a:lnTo>
                  <a:pt x="718" y="1320"/>
                </a:lnTo>
                <a:lnTo>
                  <a:pt x="718" y="1340"/>
                </a:lnTo>
                <a:lnTo>
                  <a:pt x="718" y="1356"/>
                </a:lnTo>
                <a:lnTo>
                  <a:pt x="718" y="1366"/>
                </a:lnTo>
                <a:lnTo>
                  <a:pt x="718" y="1369"/>
                </a:lnTo>
                <a:lnTo>
                  <a:pt x="718" y="1362"/>
                </a:lnTo>
                <a:lnTo>
                  <a:pt x="718" y="1343"/>
                </a:lnTo>
                <a:lnTo>
                  <a:pt x="725" y="1311"/>
                </a:lnTo>
                <a:lnTo>
                  <a:pt x="725" y="1270"/>
                </a:lnTo>
                <a:lnTo>
                  <a:pt x="725" y="1226"/>
                </a:lnTo>
                <a:lnTo>
                  <a:pt x="725" y="1185"/>
                </a:lnTo>
                <a:lnTo>
                  <a:pt x="725" y="1146"/>
                </a:lnTo>
                <a:lnTo>
                  <a:pt x="725" y="1111"/>
                </a:lnTo>
                <a:lnTo>
                  <a:pt x="725" y="1085"/>
                </a:lnTo>
                <a:lnTo>
                  <a:pt x="725" y="1073"/>
                </a:lnTo>
                <a:lnTo>
                  <a:pt x="725" y="1076"/>
                </a:lnTo>
                <a:lnTo>
                  <a:pt x="725" y="1092"/>
                </a:lnTo>
                <a:lnTo>
                  <a:pt x="731" y="1117"/>
                </a:lnTo>
                <a:lnTo>
                  <a:pt x="731" y="1146"/>
                </a:lnTo>
                <a:lnTo>
                  <a:pt x="731" y="1178"/>
                </a:lnTo>
                <a:lnTo>
                  <a:pt x="731" y="1210"/>
                </a:lnTo>
                <a:lnTo>
                  <a:pt x="731" y="1240"/>
                </a:lnTo>
                <a:lnTo>
                  <a:pt x="731" y="1270"/>
                </a:lnTo>
                <a:lnTo>
                  <a:pt x="731" y="1296"/>
                </a:lnTo>
                <a:lnTo>
                  <a:pt x="731" y="1320"/>
                </a:lnTo>
                <a:lnTo>
                  <a:pt x="731" y="1340"/>
                </a:lnTo>
                <a:lnTo>
                  <a:pt x="731" y="1356"/>
                </a:lnTo>
                <a:lnTo>
                  <a:pt x="737" y="1366"/>
                </a:lnTo>
                <a:lnTo>
                  <a:pt x="737" y="1369"/>
                </a:lnTo>
                <a:lnTo>
                  <a:pt x="737" y="1362"/>
                </a:lnTo>
                <a:lnTo>
                  <a:pt x="737" y="1343"/>
                </a:lnTo>
                <a:lnTo>
                  <a:pt x="737" y="1311"/>
                </a:lnTo>
                <a:lnTo>
                  <a:pt x="737" y="1270"/>
                </a:lnTo>
                <a:lnTo>
                  <a:pt x="737" y="1226"/>
                </a:lnTo>
                <a:lnTo>
                  <a:pt x="737" y="1185"/>
                </a:lnTo>
                <a:lnTo>
                  <a:pt x="737" y="1146"/>
                </a:lnTo>
                <a:lnTo>
                  <a:pt x="737" y="1112"/>
                </a:lnTo>
                <a:lnTo>
                  <a:pt x="743" y="1085"/>
                </a:lnTo>
                <a:lnTo>
                  <a:pt x="743" y="1073"/>
                </a:lnTo>
                <a:lnTo>
                  <a:pt x="743" y="1076"/>
                </a:lnTo>
                <a:lnTo>
                  <a:pt x="743" y="1092"/>
                </a:lnTo>
                <a:lnTo>
                  <a:pt x="743" y="1117"/>
                </a:lnTo>
                <a:lnTo>
                  <a:pt x="743" y="1146"/>
                </a:lnTo>
                <a:lnTo>
                  <a:pt x="743" y="1178"/>
                </a:lnTo>
                <a:lnTo>
                  <a:pt x="743" y="1210"/>
                </a:lnTo>
                <a:lnTo>
                  <a:pt x="743" y="1241"/>
                </a:lnTo>
                <a:lnTo>
                  <a:pt x="743" y="1270"/>
                </a:lnTo>
                <a:lnTo>
                  <a:pt x="750" y="1296"/>
                </a:lnTo>
                <a:lnTo>
                  <a:pt x="750" y="1320"/>
                </a:lnTo>
                <a:lnTo>
                  <a:pt x="750" y="1340"/>
                </a:lnTo>
                <a:lnTo>
                  <a:pt x="750" y="1356"/>
                </a:lnTo>
                <a:lnTo>
                  <a:pt x="750" y="1366"/>
                </a:lnTo>
                <a:lnTo>
                  <a:pt x="750" y="1369"/>
                </a:lnTo>
                <a:lnTo>
                  <a:pt x="750" y="1362"/>
                </a:lnTo>
                <a:lnTo>
                  <a:pt x="750" y="1343"/>
                </a:lnTo>
                <a:lnTo>
                  <a:pt x="750" y="1311"/>
                </a:lnTo>
                <a:lnTo>
                  <a:pt x="750" y="1270"/>
                </a:lnTo>
                <a:lnTo>
                  <a:pt x="756" y="1227"/>
                </a:lnTo>
                <a:lnTo>
                  <a:pt x="756" y="1185"/>
                </a:lnTo>
                <a:lnTo>
                  <a:pt x="756" y="1146"/>
                </a:lnTo>
                <a:lnTo>
                  <a:pt x="756" y="1112"/>
                </a:lnTo>
                <a:lnTo>
                  <a:pt x="756" y="1085"/>
                </a:lnTo>
                <a:lnTo>
                  <a:pt x="756" y="1073"/>
                </a:lnTo>
                <a:lnTo>
                  <a:pt x="756" y="1076"/>
                </a:lnTo>
                <a:lnTo>
                  <a:pt x="756" y="1092"/>
                </a:lnTo>
                <a:lnTo>
                  <a:pt x="756" y="1117"/>
                </a:lnTo>
                <a:lnTo>
                  <a:pt x="756" y="1146"/>
                </a:lnTo>
                <a:lnTo>
                  <a:pt x="762" y="1178"/>
                </a:lnTo>
                <a:lnTo>
                  <a:pt x="762" y="1210"/>
                </a:lnTo>
                <a:lnTo>
                  <a:pt x="762" y="1241"/>
                </a:lnTo>
                <a:lnTo>
                  <a:pt x="762" y="1270"/>
                </a:lnTo>
                <a:lnTo>
                  <a:pt x="762" y="1297"/>
                </a:lnTo>
                <a:lnTo>
                  <a:pt x="762" y="1320"/>
                </a:lnTo>
                <a:lnTo>
                  <a:pt x="762" y="1340"/>
                </a:lnTo>
                <a:lnTo>
                  <a:pt x="762" y="1356"/>
                </a:lnTo>
                <a:lnTo>
                  <a:pt x="762" y="1366"/>
                </a:lnTo>
                <a:lnTo>
                  <a:pt x="762" y="1369"/>
                </a:lnTo>
                <a:lnTo>
                  <a:pt x="768" y="1362"/>
                </a:lnTo>
                <a:lnTo>
                  <a:pt x="768" y="1343"/>
                </a:lnTo>
                <a:lnTo>
                  <a:pt x="768" y="1311"/>
                </a:lnTo>
                <a:lnTo>
                  <a:pt x="768" y="1270"/>
                </a:lnTo>
                <a:lnTo>
                  <a:pt x="768" y="1227"/>
                </a:lnTo>
                <a:lnTo>
                  <a:pt x="768" y="1185"/>
                </a:lnTo>
                <a:lnTo>
                  <a:pt x="768" y="1146"/>
                </a:lnTo>
                <a:lnTo>
                  <a:pt x="768" y="1112"/>
                </a:lnTo>
                <a:lnTo>
                  <a:pt x="768" y="1085"/>
                </a:lnTo>
                <a:lnTo>
                  <a:pt x="768" y="1073"/>
                </a:lnTo>
                <a:lnTo>
                  <a:pt x="775" y="1076"/>
                </a:lnTo>
                <a:lnTo>
                  <a:pt x="775" y="1092"/>
                </a:lnTo>
                <a:lnTo>
                  <a:pt x="775" y="1117"/>
                </a:lnTo>
                <a:lnTo>
                  <a:pt x="775" y="1146"/>
                </a:lnTo>
                <a:lnTo>
                  <a:pt x="775" y="1178"/>
                </a:lnTo>
                <a:lnTo>
                  <a:pt x="775" y="1210"/>
                </a:lnTo>
                <a:lnTo>
                  <a:pt x="775" y="1241"/>
                </a:lnTo>
                <a:lnTo>
                  <a:pt x="775" y="1270"/>
                </a:lnTo>
                <a:lnTo>
                  <a:pt x="775" y="1297"/>
                </a:lnTo>
                <a:lnTo>
                  <a:pt x="775" y="1320"/>
                </a:lnTo>
                <a:lnTo>
                  <a:pt x="781" y="1341"/>
                </a:lnTo>
                <a:lnTo>
                  <a:pt x="781" y="1356"/>
                </a:lnTo>
                <a:lnTo>
                  <a:pt x="781" y="1366"/>
                </a:lnTo>
                <a:lnTo>
                  <a:pt x="781" y="1369"/>
                </a:lnTo>
                <a:lnTo>
                  <a:pt x="781" y="1362"/>
                </a:lnTo>
                <a:lnTo>
                  <a:pt x="781" y="1343"/>
                </a:lnTo>
                <a:lnTo>
                  <a:pt x="781" y="1311"/>
                </a:lnTo>
                <a:lnTo>
                  <a:pt x="781" y="1270"/>
                </a:lnTo>
                <a:lnTo>
                  <a:pt x="781" y="1227"/>
                </a:lnTo>
                <a:lnTo>
                  <a:pt x="781" y="1185"/>
                </a:lnTo>
                <a:lnTo>
                  <a:pt x="787" y="1146"/>
                </a:lnTo>
                <a:lnTo>
                  <a:pt x="787" y="1112"/>
                </a:lnTo>
                <a:lnTo>
                  <a:pt x="787" y="1086"/>
                </a:lnTo>
                <a:lnTo>
                  <a:pt x="787" y="1073"/>
                </a:lnTo>
                <a:lnTo>
                  <a:pt x="787" y="1076"/>
                </a:lnTo>
                <a:lnTo>
                  <a:pt x="787" y="1092"/>
                </a:lnTo>
                <a:lnTo>
                  <a:pt x="787" y="1117"/>
                </a:lnTo>
                <a:lnTo>
                  <a:pt x="787" y="1146"/>
                </a:lnTo>
                <a:lnTo>
                  <a:pt x="787" y="1178"/>
                </a:lnTo>
                <a:lnTo>
                  <a:pt x="787" y="1210"/>
                </a:lnTo>
                <a:lnTo>
                  <a:pt x="793" y="1241"/>
                </a:lnTo>
                <a:lnTo>
                  <a:pt x="793" y="1270"/>
                </a:lnTo>
                <a:lnTo>
                  <a:pt x="793" y="1297"/>
                </a:lnTo>
                <a:lnTo>
                  <a:pt x="793" y="1320"/>
                </a:lnTo>
                <a:lnTo>
                  <a:pt x="793" y="1341"/>
                </a:lnTo>
                <a:lnTo>
                  <a:pt x="793" y="1356"/>
                </a:lnTo>
                <a:lnTo>
                  <a:pt x="793" y="1366"/>
                </a:lnTo>
                <a:lnTo>
                  <a:pt x="793" y="1369"/>
                </a:lnTo>
                <a:lnTo>
                  <a:pt x="793" y="1362"/>
                </a:lnTo>
                <a:lnTo>
                  <a:pt x="793" y="1343"/>
                </a:lnTo>
                <a:lnTo>
                  <a:pt x="800" y="1311"/>
                </a:lnTo>
                <a:lnTo>
                  <a:pt x="800" y="1270"/>
                </a:lnTo>
                <a:lnTo>
                  <a:pt x="800" y="1227"/>
                </a:lnTo>
                <a:lnTo>
                  <a:pt x="800" y="1185"/>
                </a:lnTo>
                <a:lnTo>
                  <a:pt x="800" y="1146"/>
                </a:lnTo>
                <a:lnTo>
                  <a:pt x="800" y="1112"/>
                </a:lnTo>
                <a:lnTo>
                  <a:pt x="800" y="1086"/>
                </a:lnTo>
                <a:lnTo>
                  <a:pt x="800" y="1073"/>
                </a:lnTo>
                <a:lnTo>
                  <a:pt x="800" y="1076"/>
                </a:lnTo>
                <a:lnTo>
                  <a:pt x="800" y="1092"/>
                </a:lnTo>
                <a:lnTo>
                  <a:pt x="806" y="1117"/>
                </a:lnTo>
                <a:lnTo>
                  <a:pt x="806" y="1146"/>
                </a:lnTo>
                <a:lnTo>
                  <a:pt x="806" y="1178"/>
                </a:lnTo>
                <a:lnTo>
                  <a:pt x="806" y="1210"/>
                </a:lnTo>
                <a:lnTo>
                  <a:pt x="806" y="1241"/>
                </a:lnTo>
                <a:lnTo>
                  <a:pt x="806" y="1270"/>
                </a:lnTo>
                <a:lnTo>
                  <a:pt x="806" y="1297"/>
                </a:lnTo>
                <a:lnTo>
                  <a:pt x="806" y="1320"/>
                </a:lnTo>
                <a:lnTo>
                  <a:pt x="806" y="1341"/>
                </a:lnTo>
                <a:lnTo>
                  <a:pt x="806" y="1356"/>
                </a:lnTo>
                <a:lnTo>
                  <a:pt x="812" y="1366"/>
                </a:lnTo>
                <a:lnTo>
                  <a:pt x="812" y="1369"/>
                </a:lnTo>
                <a:lnTo>
                  <a:pt x="812" y="1362"/>
                </a:lnTo>
                <a:lnTo>
                  <a:pt x="812" y="1343"/>
                </a:lnTo>
                <a:lnTo>
                  <a:pt x="812" y="1311"/>
                </a:lnTo>
                <a:lnTo>
                  <a:pt x="812" y="1270"/>
                </a:lnTo>
                <a:lnTo>
                  <a:pt x="812" y="1227"/>
                </a:lnTo>
                <a:lnTo>
                  <a:pt x="812" y="1185"/>
                </a:lnTo>
                <a:lnTo>
                  <a:pt x="812" y="1146"/>
                </a:lnTo>
                <a:lnTo>
                  <a:pt x="812" y="1112"/>
                </a:lnTo>
                <a:lnTo>
                  <a:pt x="818" y="1086"/>
                </a:lnTo>
                <a:lnTo>
                  <a:pt x="818" y="1073"/>
                </a:lnTo>
                <a:lnTo>
                  <a:pt x="818" y="1076"/>
                </a:lnTo>
                <a:lnTo>
                  <a:pt x="818" y="1092"/>
                </a:lnTo>
                <a:lnTo>
                  <a:pt x="818" y="1117"/>
                </a:lnTo>
                <a:lnTo>
                  <a:pt x="818" y="1146"/>
                </a:lnTo>
                <a:lnTo>
                  <a:pt x="818" y="1178"/>
                </a:lnTo>
                <a:lnTo>
                  <a:pt x="818" y="1210"/>
                </a:lnTo>
                <a:lnTo>
                  <a:pt x="818" y="1241"/>
                </a:lnTo>
                <a:lnTo>
                  <a:pt x="818" y="1270"/>
                </a:lnTo>
                <a:lnTo>
                  <a:pt x="825" y="1297"/>
                </a:lnTo>
                <a:lnTo>
                  <a:pt x="825" y="1320"/>
                </a:lnTo>
                <a:lnTo>
                  <a:pt x="825" y="1341"/>
                </a:lnTo>
                <a:lnTo>
                  <a:pt x="825" y="1356"/>
                </a:lnTo>
                <a:lnTo>
                  <a:pt x="825" y="1366"/>
                </a:lnTo>
                <a:lnTo>
                  <a:pt x="825" y="1369"/>
                </a:lnTo>
                <a:lnTo>
                  <a:pt x="825" y="1362"/>
                </a:lnTo>
                <a:lnTo>
                  <a:pt x="825" y="1343"/>
                </a:lnTo>
                <a:lnTo>
                  <a:pt x="825" y="1311"/>
                </a:lnTo>
                <a:lnTo>
                  <a:pt x="825" y="1270"/>
                </a:lnTo>
                <a:lnTo>
                  <a:pt x="831" y="1227"/>
                </a:lnTo>
                <a:lnTo>
                  <a:pt x="831" y="1185"/>
                </a:lnTo>
                <a:lnTo>
                  <a:pt x="831" y="1146"/>
                </a:lnTo>
                <a:lnTo>
                  <a:pt x="831" y="1112"/>
                </a:lnTo>
                <a:lnTo>
                  <a:pt x="831" y="1086"/>
                </a:lnTo>
                <a:lnTo>
                  <a:pt x="831" y="1073"/>
                </a:lnTo>
                <a:lnTo>
                  <a:pt x="831" y="1077"/>
                </a:lnTo>
                <a:lnTo>
                  <a:pt x="831" y="1093"/>
                </a:lnTo>
                <a:lnTo>
                  <a:pt x="831" y="1117"/>
                </a:lnTo>
                <a:lnTo>
                  <a:pt x="831" y="1146"/>
                </a:lnTo>
                <a:lnTo>
                  <a:pt x="837" y="1178"/>
                </a:lnTo>
                <a:lnTo>
                  <a:pt x="837" y="1210"/>
                </a:lnTo>
                <a:lnTo>
                  <a:pt x="837" y="1241"/>
                </a:lnTo>
                <a:lnTo>
                  <a:pt x="837" y="1270"/>
                </a:lnTo>
                <a:lnTo>
                  <a:pt x="837" y="1297"/>
                </a:lnTo>
                <a:lnTo>
                  <a:pt x="837" y="1321"/>
                </a:lnTo>
                <a:lnTo>
                  <a:pt x="837" y="1341"/>
                </a:lnTo>
                <a:lnTo>
                  <a:pt x="837" y="1356"/>
                </a:lnTo>
                <a:lnTo>
                  <a:pt x="837" y="1367"/>
                </a:lnTo>
                <a:lnTo>
                  <a:pt x="837" y="1369"/>
                </a:lnTo>
                <a:lnTo>
                  <a:pt x="843" y="1362"/>
                </a:lnTo>
                <a:lnTo>
                  <a:pt x="843" y="1343"/>
                </a:lnTo>
                <a:lnTo>
                  <a:pt x="843" y="1311"/>
                </a:lnTo>
                <a:lnTo>
                  <a:pt x="843" y="1270"/>
                </a:lnTo>
                <a:lnTo>
                  <a:pt x="843" y="1227"/>
                </a:lnTo>
                <a:lnTo>
                  <a:pt x="843" y="1185"/>
                </a:lnTo>
                <a:lnTo>
                  <a:pt x="843" y="1146"/>
                </a:lnTo>
                <a:lnTo>
                  <a:pt x="843" y="1112"/>
                </a:lnTo>
                <a:lnTo>
                  <a:pt x="843" y="1086"/>
                </a:lnTo>
                <a:lnTo>
                  <a:pt x="843" y="1073"/>
                </a:lnTo>
                <a:lnTo>
                  <a:pt x="850" y="1077"/>
                </a:lnTo>
                <a:lnTo>
                  <a:pt x="850" y="1093"/>
                </a:lnTo>
                <a:lnTo>
                  <a:pt x="850" y="1117"/>
                </a:lnTo>
                <a:lnTo>
                  <a:pt x="850" y="1147"/>
                </a:lnTo>
                <a:lnTo>
                  <a:pt x="850" y="1178"/>
                </a:lnTo>
                <a:lnTo>
                  <a:pt x="850" y="1210"/>
                </a:lnTo>
                <a:lnTo>
                  <a:pt x="850" y="1241"/>
                </a:lnTo>
                <a:lnTo>
                  <a:pt x="850" y="1270"/>
                </a:lnTo>
                <a:lnTo>
                  <a:pt x="850" y="1297"/>
                </a:lnTo>
                <a:lnTo>
                  <a:pt x="850" y="1321"/>
                </a:lnTo>
                <a:lnTo>
                  <a:pt x="856" y="1341"/>
                </a:lnTo>
                <a:lnTo>
                  <a:pt x="856" y="1356"/>
                </a:lnTo>
                <a:lnTo>
                  <a:pt x="856" y="1367"/>
                </a:lnTo>
                <a:lnTo>
                  <a:pt x="856" y="1369"/>
                </a:lnTo>
                <a:lnTo>
                  <a:pt x="856" y="1362"/>
                </a:lnTo>
                <a:lnTo>
                  <a:pt x="856" y="1343"/>
                </a:lnTo>
                <a:lnTo>
                  <a:pt x="856" y="1312"/>
                </a:lnTo>
                <a:lnTo>
                  <a:pt x="856" y="1271"/>
                </a:lnTo>
                <a:lnTo>
                  <a:pt x="856" y="1227"/>
                </a:lnTo>
                <a:lnTo>
                  <a:pt x="856" y="1185"/>
                </a:lnTo>
                <a:lnTo>
                  <a:pt x="862" y="1146"/>
                </a:lnTo>
                <a:lnTo>
                  <a:pt x="862" y="1112"/>
                </a:lnTo>
                <a:lnTo>
                  <a:pt x="862" y="1086"/>
                </a:lnTo>
                <a:lnTo>
                  <a:pt x="862" y="1073"/>
                </a:lnTo>
                <a:lnTo>
                  <a:pt x="862" y="1077"/>
                </a:lnTo>
                <a:lnTo>
                  <a:pt x="862" y="1093"/>
                </a:lnTo>
                <a:lnTo>
                  <a:pt x="862" y="1117"/>
                </a:lnTo>
                <a:lnTo>
                  <a:pt x="862" y="1147"/>
                </a:lnTo>
                <a:lnTo>
                  <a:pt x="862" y="1178"/>
                </a:lnTo>
                <a:lnTo>
                  <a:pt x="862" y="1210"/>
                </a:lnTo>
                <a:lnTo>
                  <a:pt x="868" y="1241"/>
                </a:lnTo>
                <a:lnTo>
                  <a:pt x="868" y="1270"/>
                </a:lnTo>
                <a:lnTo>
                  <a:pt x="868" y="1297"/>
                </a:lnTo>
                <a:lnTo>
                  <a:pt x="868" y="1321"/>
                </a:lnTo>
                <a:lnTo>
                  <a:pt x="868" y="1341"/>
                </a:lnTo>
                <a:lnTo>
                  <a:pt x="868" y="1356"/>
                </a:lnTo>
                <a:lnTo>
                  <a:pt x="868" y="1367"/>
                </a:lnTo>
                <a:lnTo>
                  <a:pt x="868" y="1369"/>
                </a:lnTo>
                <a:lnTo>
                  <a:pt x="868" y="1362"/>
                </a:lnTo>
                <a:lnTo>
                  <a:pt x="868" y="1343"/>
                </a:lnTo>
                <a:lnTo>
                  <a:pt x="875" y="1312"/>
                </a:lnTo>
                <a:lnTo>
                  <a:pt x="875" y="1271"/>
                </a:lnTo>
                <a:lnTo>
                  <a:pt x="875" y="1227"/>
                </a:lnTo>
                <a:lnTo>
                  <a:pt x="875" y="1185"/>
                </a:lnTo>
                <a:lnTo>
                  <a:pt x="875" y="1146"/>
                </a:lnTo>
                <a:lnTo>
                  <a:pt x="875" y="1112"/>
                </a:lnTo>
                <a:lnTo>
                  <a:pt x="875" y="1086"/>
                </a:lnTo>
                <a:lnTo>
                  <a:pt x="875" y="1073"/>
                </a:lnTo>
                <a:lnTo>
                  <a:pt x="875" y="1077"/>
                </a:lnTo>
                <a:lnTo>
                  <a:pt x="875" y="1093"/>
                </a:lnTo>
                <a:lnTo>
                  <a:pt x="881" y="1117"/>
                </a:lnTo>
                <a:lnTo>
                  <a:pt x="881" y="1147"/>
                </a:lnTo>
                <a:lnTo>
                  <a:pt x="881" y="1178"/>
                </a:lnTo>
                <a:lnTo>
                  <a:pt x="881" y="1210"/>
                </a:lnTo>
                <a:lnTo>
                  <a:pt x="881" y="1241"/>
                </a:lnTo>
                <a:lnTo>
                  <a:pt x="881" y="1270"/>
                </a:lnTo>
                <a:lnTo>
                  <a:pt x="881" y="1297"/>
                </a:lnTo>
                <a:lnTo>
                  <a:pt x="881" y="1321"/>
                </a:lnTo>
                <a:lnTo>
                  <a:pt x="881" y="1341"/>
                </a:lnTo>
                <a:lnTo>
                  <a:pt x="881" y="1357"/>
                </a:lnTo>
                <a:lnTo>
                  <a:pt x="887" y="1367"/>
                </a:lnTo>
                <a:lnTo>
                  <a:pt x="887" y="1369"/>
                </a:lnTo>
                <a:lnTo>
                  <a:pt x="887" y="1363"/>
                </a:lnTo>
                <a:lnTo>
                  <a:pt x="887" y="1343"/>
                </a:lnTo>
                <a:lnTo>
                  <a:pt x="887" y="1312"/>
                </a:lnTo>
                <a:lnTo>
                  <a:pt x="887" y="1271"/>
                </a:lnTo>
                <a:lnTo>
                  <a:pt x="887" y="1227"/>
                </a:lnTo>
                <a:lnTo>
                  <a:pt x="887" y="1185"/>
                </a:lnTo>
                <a:lnTo>
                  <a:pt x="887" y="1147"/>
                </a:lnTo>
                <a:lnTo>
                  <a:pt x="887" y="1112"/>
                </a:lnTo>
                <a:lnTo>
                  <a:pt x="893" y="1086"/>
                </a:lnTo>
                <a:lnTo>
                  <a:pt x="893" y="1073"/>
                </a:lnTo>
                <a:lnTo>
                  <a:pt x="893" y="1077"/>
                </a:lnTo>
                <a:lnTo>
                  <a:pt x="893" y="1093"/>
                </a:lnTo>
                <a:lnTo>
                  <a:pt x="893" y="1117"/>
                </a:lnTo>
                <a:lnTo>
                  <a:pt x="893" y="1147"/>
                </a:lnTo>
                <a:lnTo>
                  <a:pt x="893" y="1178"/>
                </a:lnTo>
                <a:lnTo>
                  <a:pt x="893" y="1210"/>
                </a:lnTo>
                <a:lnTo>
                  <a:pt x="893" y="1241"/>
                </a:lnTo>
                <a:lnTo>
                  <a:pt x="893" y="1270"/>
                </a:lnTo>
                <a:lnTo>
                  <a:pt x="900" y="1297"/>
                </a:lnTo>
                <a:lnTo>
                  <a:pt x="900" y="1321"/>
                </a:lnTo>
                <a:lnTo>
                  <a:pt x="900" y="1341"/>
                </a:lnTo>
                <a:lnTo>
                  <a:pt x="900" y="1357"/>
                </a:lnTo>
                <a:lnTo>
                  <a:pt x="900" y="1367"/>
                </a:lnTo>
                <a:lnTo>
                  <a:pt x="900" y="1369"/>
                </a:lnTo>
                <a:lnTo>
                  <a:pt x="900" y="1316"/>
                </a:lnTo>
                <a:lnTo>
                  <a:pt x="900" y="1267"/>
                </a:lnTo>
                <a:lnTo>
                  <a:pt x="900" y="1222"/>
                </a:lnTo>
                <a:lnTo>
                  <a:pt x="900" y="1181"/>
                </a:lnTo>
                <a:lnTo>
                  <a:pt x="906" y="1142"/>
                </a:lnTo>
                <a:lnTo>
                  <a:pt x="906" y="1106"/>
                </a:lnTo>
                <a:lnTo>
                  <a:pt x="906" y="1073"/>
                </a:lnTo>
                <a:lnTo>
                  <a:pt x="906" y="1041"/>
                </a:lnTo>
                <a:lnTo>
                  <a:pt x="906" y="1012"/>
                </a:lnTo>
                <a:lnTo>
                  <a:pt x="906" y="984"/>
                </a:lnTo>
                <a:lnTo>
                  <a:pt x="906" y="957"/>
                </a:lnTo>
                <a:lnTo>
                  <a:pt x="906" y="932"/>
                </a:lnTo>
                <a:lnTo>
                  <a:pt x="906" y="908"/>
                </a:lnTo>
                <a:lnTo>
                  <a:pt x="906" y="885"/>
                </a:lnTo>
                <a:lnTo>
                  <a:pt x="912" y="863"/>
                </a:lnTo>
                <a:lnTo>
                  <a:pt x="912" y="842"/>
                </a:lnTo>
                <a:lnTo>
                  <a:pt x="912" y="822"/>
                </a:lnTo>
                <a:lnTo>
                  <a:pt x="912" y="803"/>
                </a:lnTo>
                <a:lnTo>
                  <a:pt x="912" y="784"/>
                </a:lnTo>
                <a:lnTo>
                  <a:pt x="912" y="767"/>
                </a:lnTo>
                <a:lnTo>
                  <a:pt x="912" y="749"/>
                </a:lnTo>
                <a:lnTo>
                  <a:pt x="912" y="733"/>
                </a:lnTo>
                <a:lnTo>
                  <a:pt x="912" y="717"/>
                </a:lnTo>
                <a:lnTo>
                  <a:pt x="912" y="701"/>
                </a:lnTo>
                <a:lnTo>
                  <a:pt x="918" y="686"/>
                </a:lnTo>
                <a:lnTo>
                  <a:pt x="918" y="672"/>
                </a:lnTo>
                <a:lnTo>
                  <a:pt x="918" y="658"/>
                </a:lnTo>
                <a:lnTo>
                  <a:pt x="918" y="644"/>
                </a:lnTo>
                <a:lnTo>
                  <a:pt x="918" y="631"/>
                </a:lnTo>
                <a:lnTo>
                  <a:pt x="918" y="618"/>
                </a:lnTo>
                <a:lnTo>
                  <a:pt x="918" y="606"/>
                </a:lnTo>
                <a:lnTo>
                  <a:pt x="918" y="593"/>
                </a:lnTo>
                <a:lnTo>
                  <a:pt x="918" y="582"/>
                </a:lnTo>
                <a:lnTo>
                  <a:pt x="918" y="570"/>
                </a:lnTo>
                <a:lnTo>
                  <a:pt x="925" y="559"/>
                </a:lnTo>
                <a:lnTo>
                  <a:pt x="925" y="548"/>
                </a:lnTo>
                <a:lnTo>
                  <a:pt x="925" y="537"/>
                </a:lnTo>
                <a:lnTo>
                  <a:pt x="925" y="527"/>
                </a:lnTo>
                <a:lnTo>
                  <a:pt x="925" y="517"/>
                </a:lnTo>
                <a:lnTo>
                  <a:pt x="925" y="507"/>
                </a:lnTo>
                <a:lnTo>
                  <a:pt x="925" y="497"/>
                </a:lnTo>
                <a:lnTo>
                  <a:pt x="925" y="488"/>
                </a:lnTo>
                <a:lnTo>
                  <a:pt x="925" y="479"/>
                </a:lnTo>
                <a:lnTo>
                  <a:pt x="925" y="470"/>
                </a:lnTo>
                <a:lnTo>
                  <a:pt x="931" y="461"/>
                </a:lnTo>
                <a:lnTo>
                  <a:pt x="931" y="452"/>
                </a:lnTo>
                <a:lnTo>
                  <a:pt x="931" y="444"/>
                </a:lnTo>
                <a:lnTo>
                  <a:pt x="931" y="436"/>
                </a:lnTo>
                <a:lnTo>
                  <a:pt x="931" y="428"/>
                </a:lnTo>
                <a:lnTo>
                  <a:pt x="931" y="420"/>
                </a:lnTo>
                <a:lnTo>
                  <a:pt x="931" y="412"/>
                </a:lnTo>
                <a:lnTo>
                  <a:pt x="931" y="405"/>
                </a:lnTo>
                <a:lnTo>
                  <a:pt x="931" y="397"/>
                </a:lnTo>
                <a:lnTo>
                  <a:pt x="931" y="390"/>
                </a:lnTo>
                <a:lnTo>
                  <a:pt x="937" y="383"/>
                </a:lnTo>
                <a:lnTo>
                  <a:pt x="937" y="376"/>
                </a:lnTo>
                <a:lnTo>
                  <a:pt x="937" y="369"/>
                </a:lnTo>
                <a:lnTo>
                  <a:pt x="937" y="363"/>
                </a:lnTo>
                <a:lnTo>
                  <a:pt x="937" y="356"/>
                </a:lnTo>
                <a:lnTo>
                  <a:pt x="937" y="350"/>
                </a:lnTo>
                <a:lnTo>
                  <a:pt x="937" y="343"/>
                </a:lnTo>
                <a:lnTo>
                  <a:pt x="937" y="337"/>
                </a:lnTo>
                <a:lnTo>
                  <a:pt x="937" y="331"/>
                </a:lnTo>
                <a:lnTo>
                  <a:pt x="937" y="325"/>
                </a:lnTo>
                <a:lnTo>
                  <a:pt x="943" y="320"/>
                </a:lnTo>
                <a:lnTo>
                  <a:pt x="943" y="314"/>
                </a:lnTo>
                <a:lnTo>
                  <a:pt x="943" y="308"/>
                </a:lnTo>
                <a:lnTo>
                  <a:pt x="943" y="303"/>
                </a:lnTo>
                <a:lnTo>
                  <a:pt x="943" y="297"/>
                </a:lnTo>
                <a:lnTo>
                  <a:pt x="943" y="292"/>
                </a:lnTo>
                <a:lnTo>
                  <a:pt x="943" y="287"/>
                </a:lnTo>
                <a:lnTo>
                  <a:pt x="943" y="282"/>
                </a:lnTo>
                <a:lnTo>
                  <a:pt x="943" y="277"/>
                </a:lnTo>
                <a:lnTo>
                  <a:pt x="943" y="272"/>
                </a:lnTo>
                <a:lnTo>
                  <a:pt x="950" y="267"/>
                </a:lnTo>
                <a:lnTo>
                  <a:pt x="950" y="262"/>
                </a:lnTo>
                <a:lnTo>
                  <a:pt x="950" y="258"/>
                </a:lnTo>
                <a:lnTo>
                  <a:pt x="950" y="253"/>
                </a:lnTo>
                <a:lnTo>
                  <a:pt x="950" y="249"/>
                </a:lnTo>
                <a:lnTo>
                  <a:pt x="950" y="244"/>
                </a:lnTo>
                <a:lnTo>
                  <a:pt x="950" y="240"/>
                </a:lnTo>
                <a:lnTo>
                  <a:pt x="950" y="236"/>
                </a:lnTo>
                <a:lnTo>
                  <a:pt x="950" y="232"/>
                </a:lnTo>
                <a:lnTo>
                  <a:pt x="950" y="227"/>
                </a:lnTo>
                <a:lnTo>
                  <a:pt x="956" y="223"/>
                </a:lnTo>
                <a:lnTo>
                  <a:pt x="956" y="220"/>
                </a:lnTo>
                <a:lnTo>
                  <a:pt x="956" y="216"/>
                </a:lnTo>
                <a:lnTo>
                  <a:pt x="956" y="212"/>
                </a:lnTo>
                <a:lnTo>
                  <a:pt x="956" y="208"/>
                </a:lnTo>
                <a:lnTo>
                  <a:pt x="956" y="204"/>
                </a:lnTo>
                <a:lnTo>
                  <a:pt x="956" y="201"/>
                </a:lnTo>
                <a:lnTo>
                  <a:pt x="956" y="197"/>
                </a:lnTo>
                <a:lnTo>
                  <a:pt x="956" y="194"/>
                </a:lnTo>
                <a:lnTo>
                  <a:pt x="956" y="190"/>
                </a:lnTo>
                <a:lnTo>
                  <a:pt x="962" y="187"/>
                </a:lnTo>
                <a:lnTo>
                  <a:pt x="962" y="184"/>
                </a:lnTo>
                <a:lnTo>
                  <a:pt x="962" y="180"/>
                </a:lnTo>
                <a:lnTo>
                  <a:pt x="962" y="177"/>
                </a:lnTo>
                <a:lnTo>
                  <a:pt x="962" y="174"/>
                </a:lnTo>
                <a:lnTo>
                  <a:pt x="962" y="171"/>
                </a:lnTo>
                <a:lnTo>
                  <a:pt x="962" y="168"/>
                </a:lnTo>
                <a:lnTo>
                  <a:pt x="962" y="165"/>
                </a:lnTo>
                <a:lnTo>
                  <a:pt x="962" y="162"/>
                </a:lnTo>
                <a:lnTo>
                  <a:pt x="962" y="159"/>
                </a:lnTo>
                <a:lnTo>
                  <a:pt x="968" y="156"/>
                </a:lnTo>
                <a:lnTo>
                  <a:pt x="968" y="153"/>
                </a:lnTo>
                <a:lnTo>
                  <a:pt x="968" y="151"/>
                </a:lnTo>
                <a:lnTo>
                  <a:pt x="968" y="148"/>
                </a:lnTo>
                <a:lnTo>
                  <a:pt x="968" y="145"/>
                </a:lnTo>
                <a:lnTo>
                  <a:pt x="968" y="143"/>
                </a:lnTo>
                <a:lnTo>
                  <a:pt x="968" y="140"/>
                </a:lnTo>
                <a:lnTo>
                  <a:pt x="968" y="138"/>
                </a:lnTo>
                <a:lnTo>
                  <a:pt x="968" y="135"/>
                </a:lnTo>
                <a:lnTo>
                  <a:pt x="968" y="133"/>
                </a:lnTo>
                <a:lnTo>
                  <a:pt x="975" y="130"/>
                </a:lnTo>
                <a:lnTo>
                  <a:pt x="975" y="128"/>
                </a:lnTo>
                <a:lnTo>
                  <a:pt x="975" y="126"/>
                </a:lnTo>
                <a:lnTo>
                  <a:pt x="975" y="123"/>
                </a:lnTo>
                <a:lnTo>
                  <a:pt x="975" y="121"/>
                </a:lnTo>
                <a:lnTo>
                  <a:pt x="975" y="119"/>
                </a:lnTo>
                <a:lnTo>
                  <a:pt x="975" y="117"/>
                </a:lnTo>
                <a:lnTo>
                  <a:pt x="975" y="115"/>
                </a:lnTo>
                <a:lnTo>
                  <a:pt x="975" y="113"/>
                </a:lnTo>
                <a:lnTo>
                  <a:pt x="975" y="111"/>
                </a:lnTo>
                <a:lnTo>
                  <a:pt x="981" y="109"/>
                </a:lnTo>
                <a:lnTo>
                  <a:pt x="981" y="107"/>
                </a:lnTo>
                <a:lnTo>
                  <a:pt x="981" y="105"/>
                </a:lnTo>
                <a:lnTo>
                  <a:pt x="981" y="103"/>
                </a:lnTo>
                <a:lnTo>
                  <a:pt x="981" y="101"/>
                </a:lnTo>
                <a:lnTo>
                  <a:pt x="981" y="99"/>
                </a:lnTo>
                <a:lnTo>
                  <a:pt x="981" y="97"/>
                </a:lnTo>
                <a:lnTo>
                  <a:pt x="981" y="95"/>
                </a:lnTo>
                <a:lnTo>
                  <a:pt x="981" y="94"/>
                </a:lnTo>
                <a:lnTo>
                  <a:pt x="981" y="92"/>
                </a:lnTo>
                <a:lnTo>
                  <a:pt x="987" y="90"/>
                </a:lnTo>
                <a:lnTo>
                  <a:pt x="987" y="88"/>
                </a:lnTo>
                <a:lnTo>
                  <a:pt x="987" y="87"/>
                </a:lnTo>
                <a:lnTo>
                  <a:pt x="987" y="85"/>
                </a:lnTo>
                <a:lnTo>
                  <a:pt x="987" y="84"/>
                </a:lnTo>
                <a:lnTo>
                  <a:pt x="987" y="82"/>
                </a:lnTo>
                <a:lnTo>
                  <a:pt x="987" y="81"/>
                </a:lnTo>
                <a:lnTo>
                  <a:pt x="987" y="79"/>
                </a:lnTo>
                <a:lnTo>
                  <a:pt x="987" y="78"/>
                </a:lnTo>
                <a:lnTo>
                  <a:pt x="987" y="76"/>
                </a:lnTo>
                <a:lnTo>
                  <a:pt x="993" y="75"/>
                </a:lnTo>
                <a:lnTo>
                  <a:pt x="993" y="73"/>
                </a:lnTo>
                <a:lnTo>
                  <a:pt x="993" y="72"/>
                </a:lnTo>
                <a:lnTo>
                  <a:pt x="993" y="70"/>
                </a:lnTo>
                <a:lnTo>
                  <a:pt x="993" y="69"/>
                </a:lnTo>
                <a:lnTo>
                  <a:pt x="993" y="68"/>
                </a:lnTo>
                <a:lnTo>
                  <a:pt x="993" y="66"/>
                </a:lnTo>
                <a:lnTo>
                  <a:pt x="993" y="65"/>
                </a:lnTo>
                <a:lnTo>
                  <a:pt x="993" y="64"/>
                </a:lnTo>
                <a:lnTo>
                  <a:pt x="993" y="63"/>
                </a:lnTo>
                <a:lnTo>
                  <a:pt x="1000" y="61"/>
                </a:lnTo>
                <a:lnTo>
                  <a:pt x="1000" y="60"/>
                </a:lnTo>
                <a:lnTo>
                  <a:pt x="1000" y="59"/>
                </a:lnTo>
                <a:lnTo>
                  <a:pt x="1000" y="58"/>
                </a:lnTo>
                <a:lnTo>
                  <a:pt x="1000" y="57"/>
                </a:lnTo>
                <a:lnTo>
                  <a:pt x="1000" y="56"/>
                </a:lnTo>
                <a:lnTo>
                  <a:pt x="1000" y="55"/>
                </a:lnTo>
                <a:lnTo>
                  <a:pt x="1000" y="54"/>
                </a:lnTo>
                <a:lnTo>
                  <a:pt x="1000" y="52"/>
                </a:lnTo>
                <a:lnTo>
                  <a:pt x="1000" y="51"/>
                </a:lnTo>
                <a:lnTo>
                  <a:pt x="1006" y="50"/>
                </a:lnTo>
                <a:lnTo>
                  <a:pt x="1006" y="49"/>
                </a:lnTo>
                <a:lnTo>
                  <a:pt x="1006" y="48"/>
                </a:lnTo>
                <a:lnTo>
                  <a:pt x="1006" y="47"/>
                </a:lnTo>
                <a:lnTo>
                  <a:pt x="1006" y="46"/>
                </a:lnTo>
                <a:lnTo>
                  <a:pt x="1006" y="45"/>
                </a:lnTo>
                <a:lnTo>
                  <a:pt x="1006" y="45"/>
                </a:lnTo>
                <a:lnTo>
                  <a:pt x="1006" y="44"/>
                </a:lnTo>
                <a:lnTo>
                  <a:pt x="1006" y="43"/>
                </a:lnTo>
                <a:lnTo>
                  <a:pt x="1006" y="42"/>
                </a:lnTo>
                <a:lnTo>
                  <a:pt x="1012" y="41"/>
                </a:lnTo>
                <a:lnTo>
                  <a:pt x="1012" y="40"/>
                </a:lnTo>
                <a:lnTo>
                  <a:pt x="1012" y="39"/>
                </a:lnTo>
                <a:lnTo>
                  <a:pt x="1012" y="38"/>
                </a:lnTo>
                <a:lnTo>
                  <a:pt x="1012" y="38"/>
                </a:lnTo>
                <a:lnTo>
                  <a:pt x="1012" y="37"/>
                </a:lnTo>
                <a:lnTo>
                  <a:pt x="1012" y="36"/>
                </a:lnTo>
                <a:lnTo>
                  <a:pt x="1012" y="35"/>
                </a:lnTo>
                <a:lnTo>
                  <a:pt x="1012" y="35"/>
                </a:lnTo>
                <a:lnTo>
                  <a:pt x="1012" y="34"/>
                </a:lnTo>
                <a:lnTo>
                  <a:pt x="1018" y="33"/>
                </a:lnTo>
                <a:lnTo>
                  <a:pt x="1018" y="32"/>
                </a:lnTo>
                <a:lnTo>
                  <a:pt x="1018" y="32"/>
                </a:lnTo>
                <a:lnTo>
                  <a:pt x="1018" y="31"/>
                </a:lnTo>
                <a:lnTo>
                  <a:pt x="1018" y="30"/>
                </a:lnTo>
                <a:lnTo>
                  <a:pt x="1018" y="30"/>
                </a:lnTo>
                <a:lnTo>
                  <a:pt x="1018" y="29"/>
                </a:lnTo>
                <a:lnTo>
                  <a:pt x="1018" y="28"/>
                </a:lnTo>
                <a:lnTo>
                  <a:pt x="1018" y="28"/>
                </a:lnTo>
                <a:lnTo>
                  <a:pt x="1018" y="27"/>
                </a:lnTo>
                <a:lnTo>
                  <a:pt x="1025" y="26"/>
                </a:lnTo>
                <a:lnTo>
                  <a:pt x="1025" y="26"/>
                </a:lnTo>
                <a:lnTo>
                  <a:pt x="1025" y="25"/>
                </a:lnTo>
                <a:lnTo>
                  <a:pt x="1025" y="24"/>
                </a:lnTo>
                <a:lnTo>
                  <a:pt x="1025" y="24"/>
                </a:lnTo>
                <a:lnTo>
                  <a:pt x="1025" y="23"/>
                </a:lnTo>
                <a:lnTo>
                  <a:pt x="1025" y="23"/>
                </a:lnTo>
                <a:lnTo>
                  <a:pt x="1025" y="22"/>
                </a:lnTo>
                <a:lnTo>
                  <a:pt x="1025" y="22"/>
                </a:lnTo>
                <a:lnTo>
                  <a:pt x="1025" y="21"/>
                </a:lnTo>
                <a:lnTo>
                  <a:pt x="1031" y="21"/>
                </a:lnTo>
                <a:lnTo>
                  <a:pt x="1031" y="20"/>
                </a:lnTo>
                <a:lnTo>
                  <a:pt x="1031" y="20"/>
                </a:lnTo>
                <a:lnTo>
                  <a:pt x="1031" y="19"/>
                </a:lnTo>
                <a:lnTo>
                  <a:pt x="1031" y="19"/>
                </a:lnTo>
                <a:lnTo>
                  <a:pt x="1031" y="18"/>
                </a:lnTo>
                <a:lnTo>
                  <a:pt x="1031" y="18"/>
                </a:lnTo>
                <a:lnTo>
                  <a:pt x="1031" y="17"/>
                </a:lnTo>
                <a:lnTo>
                  <a:pt x="1031" y="17"/>
                </a:lnTo>
                <a:lnTo>
                  <a:pt x="1031" y="16"/>
                </a:lnTo>
                <a:lnTo>
                  <a:pt x="1037" y="16"/>
                </a:lnTo>
                <a:lnTo>
                  <a:pt x="1037" y="15"/>
                </a:lnTo>
                <a:lnTo>
                  <a:pt x="1037" y="15"/>
                </a:lnTo>
                <a:lnTo>
                  <a:pt x="1037" y="15"/>
                </a:lnTo>
                <a:lnTo>
                  <a:pt x="1037" y="14"/>
                </a:lnTo>
                <a:lnTo>
                  <a:pt x="1037" y="14"/>
                </a:lnTo>
                <a:lnTo>
                  <a:pt x="1037" y="13"/>
                </a:lnTo>
                <a:lnTo>
                  <a:pt x="1037" y="13"/>
                </a:lnTo>
                <a:lnTo>
                  <a:pt x="1037" y="13"/>
                </a:lnTo>
                <a:lnTo>
                  <a:pt x="1037" y="12"/>
                </a:lnTo>
                <a:lnTo>
                  <a:pt x="1043" y="12"/>
                </a:lnTo>
                <a:lnTo>
                  <a:pt x="1043" y="11"/>
                </a:lnTo>
                <a:lnTo>
                  <a:pt x="1043" y="11"/>
                </a:lnTo>
                <a:lnTo>
                  <a:pt x="1043" y="11"/>
                </a:lnTo>
                <a:lnTo>
                  <a:pt x="1043" y="10"/>
                </a:lnTo>
                <a:lnTo>
                  <a:pt x="1043" y="10"/>
                </a:lnTo>
                <a:lnTo>
                  <a:pt x="1043" y="10"/>
                </a:lnTo>
                <a:lnTo>
                  <a:pt x="1043" y="9"/>
                </a:lnTo>
                <a:lnTo>
                  <a:pt x="1043" y="9"/>
                </a:lnTo>
                <a:lnTo>
                  <a:pt x="1043" y="9"/>
                </a:lnTo>
                <a:lnTo>
                  <a:pt x="1050" y="8"/>
                </a:lnTo>
                <a:lnTo>
                  <a:pt x="1050" y="8"/>
                </a:lnTo>
                <a:lnTo>
                  <a:pt x="1050" y="8"/>
                </a:lnTo>
                <a:lnTo>
                  <a:pt x="1050" y="7"/>
                </a:lnTo>
                <a:lnTo>
                  <a:pt x="1050" y="7"/>
                </a:lnTo>
                <a:lnTo>
                  <a:pt x="1050" y="7"/>
                </a:lnTo>
                <a:lnTo>
                  <a:pt x="1050" y="6"/>
                </a:lnTo>
                <a:lnTo>
                  <a:pt x="1050" y="6"/>
                </a:lnTo>
                <a:lnTo>
                  <a:pt x="1050" y="6"/>
                </a:lnTo>
                <a:lnTo>
                  <a:pt x="1050" y="6"/>
                </a:lnTo>
                <a:lnTo>
                  <a:pt x="1056" y="5"/>
                </a:lnTo>
                <a:lnTo>
                  <a:pt x="1056" y="5"/>
                </a:lnTo>
                <a:lnTo>
                  <a:pt x="1056" y="5"/>
                </a:lnTo>
                <a:lnTo>
                  <a:pt x="1056" y="5"/>
                </a:lnTo>
                <a:lnTo>
                  <a:pt x="1056" y="4"/>
                </a:lnTo>
                <a:lnTo>
                  <a:pt x="1056" y="4"/>
                </a:lnTo>
                <a:lnTo>
                  <a:pt x="1056" y="4"/>
                </a:lnTo>
                <a:lnTo>
                  <a:pt x="1056" y="4"/>
                </a:lnTo>
                <a:lnTo>
                  <a:pt x="1056" y="3"/>
                </a:lnTo>
                <a:lnTo>
                  <a:pt x="1056" y="3"/>
                </a:lnTo>
                <a:lnTo>
                  <a:pt x="1062" y="3"/>
                </a:lnTo>
                <a:lnTo>
                  <a:pt x="1062" y="3"/>
                </a:lnTo>
                <a:lnTo>
                  <a:pt x="1062" y="2"/>
                </a:lnTo>
                <a:lnTo>
                  <a:pt x="1062" y="2"/>
                </a:lnTo>
                <a:lnTo>
                  <a:pt x="1062" y="2"/>
                </a:lnTo>
                <a:lnTo>
                  <a:pt x="1062" y="2"/>
                </a:lnTo>
                <a:lnTo>
                  <a:pt x="1062" y="2"/>
                </a:lnTo>
                <a:lnTo>
                  <a:pt x="1062" y="1"/>
                </a:lnTo>
                <a:lnTo>
                  <a:pt x="1062" y="1"/>
                </a:lnTo>
                <a:lnTo>
                  <a:pt x="1062" y="1"/>
                </a:lnTo>
                <a:lnTo>
                  <a:pt x="1068" y="1"/>
                </a:lnTo>
                <a:lnTo>
                  <a:pt x="1068" y="1"/>
                </a:lnTo>
                <a:lnTo>
                  <a:pt x="1068" y="0"/>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7938">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46" name="Freeform 34"/>
          <p:cNvSpPr>
            <a:spLocks/>
          </p:cNvSpPr>
          <p:nvPr/>
        </p:nvSpPr>
        <p:spPr bwMode="auto">
          <a:xfrm flipV="1">
            <a:off x="3095625" y="4690604"/>
            <a:ext cx="2470150" cy="1254125"/>
          </a:xfrm>
          <a:custGeom>
            <a:avLst/>
            <a:gdLst/>
            <a:ahLst/>
            <a:cxnLst>
              <a:cxn ang="0">
                <a:pos x="42" y="1302"/>
              </a:cxn>
              <a:cxn ang="0">
                <a:pos x="85" y="1210"/>
              </a:cxn>
              <a:cxn ang="0">
                <a:pos x="127" y="1092"/>
              </a:cxn>
              <a:cxn ang="0">
                <a:pos x="170" y="1112"/>
              </a:cxn>
              <a:cxn ang="0">
                <a:pos x="212" y="1270"/>
              </a:cxn>
              <a:cxn ang="0">
                <a:pos x="255" y="1369"/>
              </a:cxn>
              <a:cxn ang="0">
                <a:pos x="297" y="1320"/>
              </a:cxn>
              <a:cxn ang="0">
                <a:pos x="340" y="1210"/>
              </a:cxn>
              <a:cxn ang="0">
                <a:pos x="382" y="1092"/>
              </a:cxn>
              <a:cxn ang="0">
                <a:pos x="425" y="1112"/>
              </a:cxn>
              <a:cxn ang="0">
                <a:pos x="467" y="1270"/>
              </a:cxn>
              <a:cxn ang="0">
                <a:pos x="510" y="1369"/>
              </a:cxn>
              <a:cxn ang="0">
                <a:pos x="552" y="1320"/>
              </a:cxn>
              <a:cxn ang="0">
                <a:pos x="595" y="1210"/>
              </a:cxn>
              <a:cxn ang="0">
                <a:pos x="637" y="1093"/>
              </a:cxn>
              <a:cxn ang="0">
                <a:pos x="681" y="1112"/>
              </a:cxn>
              <a:cxn ang="0">
                <a:pos x="725" y="1271"/>
              </a:cxn>
              <a:cxn ang="0">
                <a:pos x="762" y="1369"/>
              </a:cxn>
              <a:cxn ang="0">
                <a:pos x="806" y="1321"/>
              </a:cxn>
              <a:cxn ang="0">
                <a:pos x="850" y="1210"/>
              </a:cxn>
              <a:cxn ang="0">
                <a:pos x="893" y="1093"/>
              </a:cxn>
              <a:cxn ang="0">
                <a:pos x="937" y="376"/>
              </a:cxn>
              <a:cxn ang="0">
                <a:pos x="975" y="111"/>
              </a:cxn>
              <a:cxn ang="0">
                <a:pos x="1018" y="28"/>
              </a:cxn>
              <a:cxn ang="0">
                <a:pos x="1062" y="2"/>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1370">
                <a:moveTo>
                  <a:pt x="0" y="49"/>
                </a:moveTo>
                <a:lnTo>
                  <a:pt x="1" y="84"/>
                </a:lnTo>
                <a:lnTo>
                  <a:pt x="1" y="103"/>
                </a:lnTo>
                <a:lnTo>
                  <a:pt x="2" y="109"/>
                </a:lnTo>
                <a:lnTo>
                  <a:pt x="3" y="108"/>
                </a:lnTo>
                <a:lnTo>
                  <a:pt x="3" y="106"/>
                </a:lnTo>
                <a:lnTo>
                  <a:pt x="4" y="104"/>
                </a:lnTo>
                <a:lnTo>
                  <a:pt x="5" y="104"/>
                </a:lnTo>
                <a:lnTo>
                  <a:pt x="5" y="110"/>
                </a:lnTo>
                <a:lnTo>
                  <a:pt x="6" y="128"/>
                </a:lnTo>
                <a:lnTo>
                  <a:pt x="6" y="162"/>
                </a:lnTo>
                <a:lnTo>
                  <a:pt x="7" y="208"/>
                </a:lnTo>
                <a:lnTo>
                  <a:pt x="8" y="263"/>
                </a:lnTo>
                <a:lnTo>
                  <a:pt x="8" y="323"/>
                </a:lnTo>
                <a:lnTo>
                  <a:pt x="9" y="387"/>
                </a:lnTo>
                <a:lnTo>
                  <a:pt x="10" y="452"/>
                </a:lnTo>
                <a:lnTo>
                  <a:pt x="10" y="517"/>
                </a:lnTo>
                <a:lnTo>
                  <a:pt x="11" y="582"/>
                </a:lnTo>
                <a:lnTo>
                  <a:pt x="11" y="645"/>
                </a:lnTo>
                <a:lnTo>
                  <a:pt x="12" y="705"/>
                </a:lnTo>
                <a:lnTo>
                  <a:pt x="13" y="761"/>
                </a:lnTo>
                <a:lnTo>
                  <a:pt x="13" y="813"/>
                </a:lnTo>
                <a:lnTo>
                  <a:pt x="14" y="859"/>
                </a:lnTo>
                <a:lnTo>
                  <a:pt x="15" y="896"/>
                </a:lnTo>
                <a:lnTo>
                  <a:pt x="15" y="922"/>
                </a:lnTo>
                <a:lnTo>
                  <a:pt x="16" y="933"/>
                </a:lnTo>
                <a:lnTo>
                  <a:pt x="16" y="929"/>
                </a:lnTo>
                <a:lnTo>
                  <a:pt x="17" y="913"/>
                </a:lnTo>
                <a:lnTo>
                  <a:pt x="18" y="891"/>
                </a:lnTo>
                <a:lnTo>
                  <a:pt x="18" y="869"/>
                </a:lnTo>
                <a:lnTo>
                  <a:pt x="19" y="848"/>
                </a:lnTo>
                <a:lnTo>
                  <a:pt x="20" y="830"/>
                </a:lnTo>
                <a:lnTo>
                  <a:pt x="20" y="818"/>
                </a:lnTo>
                <a:lnTo>
                  <a:pt x="21" y="819"/>
                </a:lnTo>
                <a:lnTo>
                  <a:pt x="21" y="835"/>
                </a:lnTo>
                <a:lnTo>
                  <a:pt x="22" y="864"/>
                </a:lnTo>
                <a:lnTo>
                  <a:pt x="23" y="901"/>
                </a:lnTo>
                <a:lnTo>
                  <a:pt x="23" y="942"/>
                </a:lnTo>
                <a:lnTo>
                  <a:pt x="24" y="986"/>
                </a:lnTo>
                <a:lnTo>
                  <a:pt x="25" y="1031"/>
                </a:lnTo>
                <a:lnTo>
                  <a:pt x="25" y="1074"/>
                </a:lnTo>
                <a:lnTo>
                  <a:pt x="26" y="1115"/>
                </a:lnTo>
                <a:lnTo>
                  <a:pt x="26" y="1154"/>
                </a:lnTo>
                <a:lnTo>
                  <a:pt x="27" y="1189"/>
                </a:lnTo>
                <a:lnTo>
                  <a:pt x="28" y="1220"/>
                </a:lnTo>
                <a:lnTo>
                  <a:pt x="28" y="1246"/>
                </a:lnTo>
                <a:lnTo>
                  <a:pt x="29" y="1266"/>
                </a:lnTo>
                <a:lnTo>
                  <a:pt x="30" y="1278"/>
                </a:lnTo>
                <a:lnTo>
                  <a:pt x="30" y="1280"/>
                </a:lnTo>
                <a:lnTo>
                  <a:pt x="31" y="1268"/>
                </a:lnTo>
                <a:lnTo>
                  <a:pt x="31" y="1243"/>
                </a:lnTo>
                <a:lnTo>
                  <a:pt x="32" y="1207"/>
                </a:lnTo>
                <a:lnTo>
                  <a:pt x="33" y="1169"/>
                </a:lnTo>
                <a:lnTo>
                  <a:pt x="33" y="1131"/>
                </a:lnTo>
                <a:lnTo>
                  <a:pt x="34" y="1096"/>
                </a:lnTo>
                <a:lnTo>
                  <a:pt x="35" y="1065"/>
                </a:lnTo>
                <a:lnTo>
                  <a:pt x="35" y="1042"/>
                </a:lnTo>
                <a:lnTo>
                  <a:pt x="36" y="1032"/>
                </a:lnTo>
                <a:lnTo>
                  <a:pt x="36" y="1038"/>
                </a:lnTo>
                <a:lnTo>
                  <a:pt x="37" y="1056"/>
                </a:lnTo>
                <a:lnTo>
                  <a:pt x="38" y="1083"/>
                </a:lnTo>
                <a:lnTo>
                  <a:pt x="38" y="1115"/>
                </a:lnTo>
                <a:lnTo>
                  <a:pt x="39" y="1149"/>
                </a:lnTo>
                <a:lnTo>
                  <a:pt x="40" y="1183"/>
                </a:lnTo>
                <a:lnTo>
                  <a:pt x="40" y="1216"/>
                </a:lnTo>
                <a:lnTo>
                  <a:pt x="41" y="1247"/>
                </a:lnTo>
                <a:lnTo>
                  <a:pt x="41" y="1276"/>
                </a:lnTo>
                <a:lnTo>
                  <a:pt x="42" y="1302"/>
                </a:lnTo>
                <a:lnTo>
                  <a:pt x="43" y="1324"/>
                </a:lnTo>
                <a:lnTo>
                  <a:pt x="43" y="1341"/>
                </a:lnTo>
                <a:lnTo>
                  <a:pt x="44" y="1353"/>
                </a:lnTo>
                <a:lnTo>
                  <a:pt x="45" y="1357"/>
                </a:lnTo>
                <a:lnTo>
                  <a:pt x="45" y="1351"/>
                </a:lnTo>
                <a:lnTo>
                  <a:pt x="46" y="1333"/>
                </a:lnTo>
                <a:lnTo>
                  <a:pt x="46" y="1302"/>
                </a:lnTo>
                <a:lnTo>
                  <a:pt x="47" y="1262"/>
                </a:lnTo>
                <a:lnTo>
                  <a:pt x="48" y="1219"/>
                </a:lnTo>
                <a:lnTo>
                  <a:pt x="48" y="1178"/>
                </a:lnTo>
                <a:lnTo>
                  <a:pt x="49" y="1140"/>
                </a:lnTo>
                <a:lnTo>
                  <a:pt x="50" y="1106"/>
                </a:lnTo>
                <a:lnTo>
                  <a:pt x="50" y="1080"/>
                </a:lnTo>
                <a:lnTo>
                  <a:pt x="51" y="1068"/>
                </a:lnTo>
                <a:lnTo>
                  <a:pt x="51" y="1072"/>
                </a:lnTo>
                <a:lnTo>
                  <a:pt x="52" y="1088"/>
                </a:lnTo>
                <a:lnTo>
                  <a:pt x="53" y="1113"/>
                </a:lnTo>
                <a:lnTo>
                  <a:pt x="53" y="1143"/>
                </a:lnTo>
                <a:lnTo>
                  <a:pt x="54" y="1175"/>
                </a:lnTo>
                <a:lnTo>
                  <a:pt x="55" y="1207"/>
                </a:lnTo>
                <a:lnTo>
                  <a:pt x="55" y="1238"/>
                </a:lnTo>
                <a:lnTo>
                  <a:pt x="56" y="1267"/>
                </a:lnTo>
                <a:lnTo>
                  <a:pt x="56" y="1295"/>
                </a:lnTo>
                <a:lnTo>
                  <a:pt x="57" y="1319"/>
                </a:lnTo>
                <a:lnTo>
                  <a:pt x="58" y="1339"/>
                </a:lnTo>
                <a:lnTo>
                  <a:pt x="58" y="1355"/>
                </a:lnTo>
                <a:lnTo>
                  <a:pt x="59" y="1365"/>
                </a:lnTo>
                <a:lnTo>
                  <a:pt x="60" y="1368"/>
                </a:lnTo>
                <a:lnTo>
                  <a:pt x="60" y="1361"/>
                </a:lnTo>
                <a:lnTo>
                  <a:pt x="61" y="1342"/>
                </a:lnTo>
                <a:lnTo>
                  <a:pt x="61" y="1311"/>
                </a:lnTo>
                <a:lnTo>
                  <a:pt x="62" y="1270"/>
                </a:lnTo>
                <a:lnTo>
                  <a:pt x="63" y="1226"/>
                </a:lnTo>
                <a:lnTo>
                  <a:pt x="63" y="1185"/>
                </a:lnTo>
                <a:lnTo>
                  <a:pt x="64" y="1146"/>
                </a:lnTo>
                <a:lnTo>
                  <a:pt x="65" y="1111"/>
                </a:lnTo>
                <a:lnTo>
                  <a:pt x="65" y="1085"/>
                </a:lnTo>
                <a:lnTo>
                  <a:pt x="66" y="1073"/>
                </a:lnTo>
                <a:lnTo>
                  <a:pt x="66" y="1076"/>
                </a:lnTo>
                <a:lnTo>
                  <a:pt x="67" y="1092"/>
                </a:lnTo>
                <a:lnTo>
                  <a:pt x="68" y="1117"/>
                </a:lnTo>
                <a:lnTo>
                  <a:pt x="68" y="1146"/>
                </a:lnTo>
                <a:lnTo>
                  <a:pt x="69" y="1178"/>
                </a:lnTo>
                <a:lnTo>
                  <a:pt x="70" y="1210"/>
                </a:lnTo>
                <a:lnTo>
                  <a:pt x="70" y="1241"/>
                </a:lnTo>
                <a:lnTo>
                  <a:pt x="71" y="1270"/>
                </a:lnTo>
                <a:lnTo>
                  <a:pt x="71" y="1297"/>
                </a:lnTo>
                <a:lnTo>
                  <a:pt x="72" y="1321"/>
                </a:lnTo>
                <a:lnTo>
                  <a:pt x="73" y="1341"/>
                </a:lnTo>
                <a:lnTo>
                  <a:pt x="73" y="1356"/>
                </a:lnTo>
                <a:lnTo>
                  <a:pt x="74" y="1367"/>
                </a:lnTo>
                <a:lnTo>
                  <a:pt x="75" y="1369"/>
                </a:lnTo>
                <a:lnTo>
                  <a:pt x="75" y="1362"/>
                </a:lnTo>
                <a:lnTo>
                  <a:pt x="76" y="1343"/>
                </a:lnTo>
                <a:lnTo>
                  <a:pt x="76" y="1312"/>
                </a:lnTo>
                <a:lnTo>
                  <a:pt x="77" y="1271"/>
                </a:lnTo>
                <a:lnTo>
                  <a:pt x="78" y="1227"/>
                </a:lnTo>
                <a:lnTo>
                  <a:pt x="78" y="1185"/>
                </a:lnTo>
                <a:lnTo>
                  <a:pt x="79" y="1146"/>
                </a:lnTo>
                <a:lnTo>
                  <a:pt x="80" y="1112"/>
                </a:lnTo>
                <a:lnTo>
                  <a:pt x="80" y="1086"/>
                </a:lnTo>
                <a:lnTo>
                  <a:pt x="81" y="1073"/>
                </a:lnTo>
                <a:lnTo>
                  <a:pt x="81" y="1077"/>
                </a:lnTo>
                <a:lnTo>
                  <a:pt x="82" y="1093"/>
                </a:lnTo>
                <a:lnTo>
                  <a:pt x="83" y="1117"/>
                </a:lnTo>
                <a:lnTo>
                  <a:pt x="83" y="1147"/>
                </a:lnTo>
                <a:lnTo>
                  <a:pt x="84" y="1178"/>
                </a:lnTo>
                <a:lnTo>
                  <a:pt x="85" y="1210"/>
                </a:lnTo>
                <a:lnTo>
                  <a:pt x="85" y="1241"/>
                </a:lnTo>
                <a:lnTo>
                  <a:pt x="86" y="1270"/>
                </a:lnTo>
                <a:lnTo>
                  <a:pt x="86" y="1297"/>
                </a:lnTo>
                <a:lnTo>
                  <a:pt x="87" y="1321"/>
                </a:lnTo>
                <a:lnTo>
                  <a:pt x="88" y="1341"/>
                </a:lnTo>
                <a:lnTo>
                  <a:pt x="88" y="1356"/>
                </a:lnTo>
                <a:lnTo>
                  <a:pt x="89" y="1367"/>
                </a:lnTo>
                <a:lnTo>
                  <a:pt x="90" y="1369"/>
                </a:lnTo>
                <a:lnTo>
                  <a:pt x="90" y="1362"/>
                </a:lnTo>
                <a:lnTo>
                  <a:pt x="91" y="1343"/>
                </a:lnTo>
                <a:lnTo>
                  <a:pt x="91" y="1311"/>
                </a:lnTo>
                <a:lnTo>
                  <a:pt x="92" y="1270"/>
                </a:lnTo>
                <a:lnTo>
                  <a:pt x="93" y="1227"/>
                </a:lnTo>
                <a:lnTo>
                  <a:pt x="93" y="1185"/>
                </a:lnTo>
                <a:lnTo>
                  <a:pt x="94" y="1146"/>
                </a:lnTo>
                <a:lnTo>
                  <a:pt x="95" y="1112"/>
                </a:lnTo>
                <a:lnTo>
                  <a:pt x="95" y="1086"/>
                </a:lnTo>
                <a:lnTo>
                  <a:pt x="96" y="1073"/>
                </a:lnTo>
                <a:lnTo>
                  <a:pt x="96" y="1076"/>
                </a:lnTo>
                <a:lnTo>
                  <a:pt x="97" y="1092"/>
                </a:lnTo>
                <a:lnTo>
                  <a:pt x="98" y="1117"/>
                </a:lnTo>
                <a:lnTo>
                  <a:pt x="98" y="1146"/>
                </a:lnTo>
                <a:lnTo>
                  <a:pt x="99" y="1178"/>
                </a:lnTo>
                <a:lnTo>
                  <a:pt x="100" y="1210"/>
                </a:lnTo>
                <a:lnTo>
                  <a:pt x="100" y="1241"/>
                </a:lnTo>
                <a:lnTo>
                  <a:pt x="101" y="1270"/>
                </a:lnTo>
                <a:lnTo>
                  <a:pt x="101" y="1297"/>
                </a:lnTo>
                <a:lnTo>
                  <a:pt x="102" y="1320"/>
                </a:lnTo>
                <a:lnTo>
                  <a:pt x="103" y="1341"/>
                </a:lnTo>
                <a:lnTo>
                  <a:pt x="103" y="1356"/>
                </a:lnTo>
                <a:lnTo>
                  <a:pt x="104" y="1366"/>
                </a:lnTo>
                <a:lnTo>
                  <a:pt x="105" y="1369"/>
                </a:lnTo>
                <a:lnTo>
                  <a:pt x="105" y="1362"/>
                </a:lnTo>
                <a:lnTo>
                  <a:pt x="106" y="1343"/>
                </a:lnTo>
                <a:lnTo>
                  <a:pt x="106" y="1311"/>
                </a:lnTo>
                <a:lnTo>
                  <a:pt x="107" y="1270"/>
                </a:lnTo>
                <a:lnTo>
                  <a:pt x="108" y="1227"/>
                </a:lnTo>
                <a:lnTo>
                  <a:pt x="108" y="1185"/>
                </a:lnTo>
                <a:lnTo>
                  <a:pt x="109" y="1146"/>
                </a:lnTo>
                <a:lnTo>
                  <a:pt x="110" y="1112"/>
                </a:lnTo>
                <a:lnTo>
                  <a:pt x="110" y="1086"/>
                </a:lnTo>
                <a:lnTo>
                  <a:pt x="111" y="1073"/>
                </a:lnTo>
                <a:lnTo>
                  <a:pt x="111" y="1076"/>
                </a:lnTo>
                <a:lnTo>
                  <a:pt x="112" y="1092"/>
                </a:lnTo>
                <a:lnTo>
                  <a:pt x="113" y="1117"/>
                </a:lnTo>
                <a:lnTo>
                  <a:pt x="113" y="1146"/>
                </a:lnTo>
                <a:lnTo>
                  <a:pt x="114" y="1178"/>
                </a:lnTo>
                <a:lnTo>
                  <a:pt x="115" y="1210"/>
                </a:lnTo>
                <a:lnTo>
                  <a:pt x="115" y="1241"/>
                </a:lnTo>
                <a:lnTo>
                  <a:pt x="116" y="1270"/>
                </a:lnTo>
                <a:lnTo>
                  <a:pt x="116" y="1297"/>
                </a:lnTo>
                <a:lnTo>
                  <a:pt x="117" y="1320"/>
                </a:lnTo>
                <a:lnTo>
                  <a:pt x="118" y="1340"/>
                </a:lnTo>
                <a:lnTo>
                  <a:pt x="118" y="1356"/>
                </a:lnTo>
                <a:lnTo>
                  <a:pt x="119" y="1366"/>
                </a:lnTo>
                <a:lnTo>
                  <a:pt x="120" y="1369"/>
                </a:lnTo>
                <a:lnTo>
                  <a:pt x="120" y="1362"/>
                </a:lnTo>
                <a:lnTo>
                  <a:pt x="121" y="1343"/>
                </a:lnTo>
                <a:lnTo>
                  <a:pt x="121" y="1311"/>
                </a:lnTo>
                <a:lnTo>
                  <a:pt x="122" y="1270"/>
                </a:lnTo>
                <a:lnTo>
                  <a:pt x="123" y="1227"/>
                </a:lnTo>
                <a:lnTo>
                  <a:pt x="123" y="1185"/>
                </a:lnTo>
                <a:lnTo>
                  <a:pt x="124" y="1146"/>
                </a:lnTo>
                <a:lnTo>
                  <a:pt x="125" y="1112"/>
                </a:lnTo>
                <a:lnTo>
                  <a:pt x="125" y="1085"/>
                </a:lnTo>
                <a:lnTo>
                  <a:pt x="126" y="1073"/>
                </a:lnTo>
                <a:lnTo>
                  <a:pt x="126" y="1076"/>
                </a:lnTo>
                <a:lnTo>
                  <a:pt x="127" y="1092"/>
                </a:lnTo>
                <a:lnTo>
                  <a:pt x="128" y="1117"/>
                </a:lnTo>
                <a:lnTo>
                  <a:pt x="128" y="1146"/>
                </a:lnTo>
                <a:lnTo>
                  <a:pt x="129" y="1178"/>
                </a:lnTo>
                <a:lnTo>
                  <a:pt x="130" y="1210"/>
                </a:lnTo>
                <a:lnTo>
                  <a:pt x="130" y="1241"/>
                </a:lnTo>
                <a:lnTo>
                  <a:pt x="131" y="1270"/>
                </a:lnTo>
                <a:lnTo>
                  <a:pt x="131" y="1297"/>
                </a:lnTo>
                <a:lnTo>
                  <a:pt x="132" y="1320"/>
                </a:lnTo>
                <a:lnTo>
                  <a:pt x="133" y="1340"/>
                </a:lnTo>
                <a:lnTo>
                  <a:pt x="133" y="1356"/>
                </a:lnTo>
                <a:lnTo>
                  <a:pt x="134" y="1366"/>
                </a:lnTo>
                <a:lnTo>
                  <a:pt x="135" y="1369"/>
                </a:lnTo>
                <a:lnTo>
                  <a:pt x="135" y="1362"/>
                </a:lnTo>
                <a:lnTo>
                  <a:pt x="136" y="1343"/>
                </a:lnTo>
                <a:lnTo>
                  <a:pt x="136" y="1311"/>
                </a:lnTo>
                <a:lnTo>
                  <a:pt x="137" y="1270"/>
                </a:lnTo>
                <a:lnTo>
                  <a:pt x="138" y="1227"/>
                </a:lnTo>
                <a:lnTo>
                  <a:pt x="138" y="1185"/>
                </a:lnTo>
                <a:lnTo>
                  <a:pt x="139" y="1146"/>
                </a:lnTo>
                <a:lnTo>
                  <a:pt x="140" y="1112"/>
                </a:lnTo>
                <a:lnTo>
                  <a:pt x="140" y="1085"/>
                </a:lnTo>
                <a:lnTo>
                  <a:pt x="141" y="1073"/>
                </a:lnTo>
                <a:lnTo>
                  <a:pt x="141" y="1076"/>
                </a:lnTo>
                <a:lnTo>
                  <a:pt x="142" y="1092"/>
                </a:lnTo>
                <a:lnTo>
                  <a:pt x="143" y="1117"/>
                </a:lnTo>
                <a:lnTo>
                  <a:pt x="143" y="1146"/>
                </a:lnTo>
                <a:lnTo>
                  <a:pt x="144" y="1178"/>
                </a:lnTo>
                <a:lnTo>
                  <a:pt x="145" y="1210"/>
                </a:lnTo>
                <a:lnTo>
                  <a:pt x="145" y="1241"/>
                </a:lnTo>
                <a:lnTo>
                  <a:pt x="146" y="1270"/>
                </a:lnTo>
                <a:lnTo>
                  <a:pt x="146" y="1296"/>
                </a:lnTo>
                <a:lnTo>
                  <a:pt x="147" y="1320"/>
                </a:lnTo>
                <a:lnTo>
                  <a:pt x="148" y="1340"/>
                </a:lnTo>
                <a:lnTo>
                  <a:pt x="148" y="1356"/>
                </a:lnTo>
                <a:lnTo>
                  <a:pt x="149" y="1366"/>
                </a:lnTo>
                <a:lnTo>
                  <a:pt x="150" y="1369"/>
                </a:lnTo>
                <a:lnTo>
                  <a:pt x="150" y="1362"/>
                </a:lnTo>
                <a:lnTo>
                  <a:pt x="151" y="1343"/>
                </a:lnTo>
                <a:lnTo>
                  <a:pt x="151" y="1311"/>
                </a:lnTo>
                <a:lnTo>
                  <a:pt x="152" y="1270"/>
                </a:lnTo>
                <a:lnTo>
                  <a:pt x="153" y="1226"/>
                </a:lnTo>
                <a:lnTo>
                  <a:pt x="153" y="1185"/>
                </a:lnTo>
                <a:lnTo>
                  <a:pt x="154" y="1146"/>
                </a:lnTo>
                <a:lnTo>
                  <a:pt x="155" y="1112"/>
                </a:lnTo>
                <a:lnTo>
                  <a:pt x="155" y="1085"/>
                </a:lnTo>
                <a:lnTo>
                  <a:pt x="156" y="1073"/>
                </a:lnTo>
                <a:lnTo>
                  <a:pt x="156" y="1076"/>
                </a:lnTo>
                <a:lnTo>
                  <a:pt x="157" y="1092"/>
                </a:lnTo>
                <a:lnTo>
                  <a:pt x="158" y="1117"/>
                </a:lnTo>
                <a:lnTo>
                  <a:pt x="158" y="1146"/>
                </a:lnTo>
                <a:lnTo>
                  <a:pt x="159" y="1178"/>
                </a:lnTo>
                <a:lnTo>
                  <a:pt x="160" y="1210"/>
                </a:lnTo>
                <a:lnTo>
                  <a:pt x="160" y="1241"/>
                </a:lnTo>
                <a:lnTo>
                  <a:pt x="161" y="1270"/>
                </a:lnTo>
                <a:lnTo>
                  <a:pt x="161" y="1296"/>
                </a:lnTo>
                <a:lnTo>
                  <a:pt x="162" y="1320"/>
                </a:lnTo>
                <a:lnTo>
                  <a:pt x="163" y="1340"/>
                </a:lnTo>
                <a:lnTo>
                  <a:pt x="163" y="1356"/>
                </a:lnTo>
                <a:lnTo>
                  <a:pt x="164" y="1366"/>
                </a:lnTo>
                <a:lnTo>
                  <a:pt x="165" y="1369"/>
                </a:lnTo>
                <a:lnTo>
                  <a:pt x="165" y="1362"/>
                </a:lnTo>
                <a:lnTo>
                  <a:pt x="166" y="1343"/>
                </a:lnTo>
                <a:lnTo>
                  <a:pt x="166" y="1311"/>
                </a:lnTo>
                <a:lnTo>
                  <a:pt x="167" y="1270"/>
                </a:lnTo>
                <a:lnTo>
                  <a:pt x="168" y="1226"/>
                </a:lnTo>
                <a:lnTo>
                  <a:pt x="168" y="1185"/>
                </a:lnTo>
                <a:lnTo>
                  <a:pt x="169" y="1146"/>
                </a:lnTo>
                <a:lnTo>
                  <a:pt x="170" y="1112"/>
                </a:lnTo>
                <a:lnTo>
                  <a:pt x="170" y="1085"/>
                </a:lnTo>
                <a:lnTo>
                  <a:pt x="171" y="1073"/>
                </a:lnTo>
                <a:lnTo>
                  <a:pt x="171" y="1076"/>
                </a:lnTo>
                <a:lnTo>
                  <a:pt x="172" y="1092"/>
                </a:lnTo>
                <a:lnTo>
                  <a:pt x="173" y="1117"/>
                </a:lnTo>
                <a:lnTo>
                  <a:pt x="173" y="1146"/>
                </a:lnTo>
                <a:lnTo>
                  <a:pt x="174" y="1178"/>
                </a:lnTo>
                <a:lnTo>
                  <a:pt x="175" y="1210"/>
                </a:lnTo>
                <a:lnTo>
                  <a:pt x="175" y="1240"/>
                </a:lnTo>
                <a:lnTo>
                  <a:pt x="176" y="1270"/>
                </a:lnTo>
                <a:lnTo>
                  <a:pt x="176" y="1296"/>
                </a:lnTo>
                <a:lnTo>
                  <a:pt x="177" y="1320"/>
                </a:lnTo>
                <a:lnTo>
                  <a:pt x="178" y="1340"/>
                </a:lnTo>
                <a:lnTo>
                  <a:pt x="178" y="1356"/>
                </a:lnTo>
                <a:lnTo>
                  <a:pt x="179" y="1366"/>
                </a:lnTo>
                <a:lnTo>
                  <a:pt x="180" y="1369"/>
                </a:lnTo>
                <a:lnTo>
                  <a:pt x="180" y="1362"/>
                </a:lnTo>
                <a:lnTo>
                  <a:pt x="181" y="1343"/>
                </a:lnTo>
                <a:lnTo>
                  <a:pt x="181" y="1311"/>
                </a:lnTo>
                <a:lnTo>
                  <a:pt x="182" y="1270"/>
                </a:lnTo>
                <a:lnTo>
                  <a:pt x="183" y="1226"/>
                </a:lnTo>
                <a:lnTo>
                  <a:pt x="183" y="1185"/>
                </a:lnTo>
                <a:lnTo>
                  <a:pt x="184" y="1146"/>
                </a:lnTo>
                <a:lnTo>
                  <a:pt x="185" y="1112"/>
                </a:lnTo>
                <a:lnTo>
                  <a:pt x="185" y="1085"/>
                </a:lnTo>
                <a:lnTo>
                  <a:pt x="186" y="1073"/>
                </a:lnTo>
                <a:lnTo>
                  <a:pt x="186" y="1076"/>
                </a:lnTo>
                <a:lnTo>
                  <a:pt x="187" y="1092"/>
                </a:lnTo>
                <a:lnTo>
                  <a:pt x="188" y="1117"/>
                </a:lnTo>
                <a:lnTo>
                  <a:pt x="188" y="1146"/>
                </a:lnTo>
                <a:lnTo>
                  <a:pt x="189" y="1178"/>
                </a:lnTo>
                <a:lnTo>
                  <a:pt x="190" y="1210"/>
                </a:lnTo>
                <a:lnTo>
                  <a:pt x="190" y="1241"/>
                </a:lnTo>
                <a:lnTo>
                  <a:pt x="191" y="1270"/>
                </a:lnTo>
                <a:lnTo>
                  <a:pt x="191" y="1296"/>
                </a:lnTo>
                <a:lnTo>
                  <a:pt x="192" y="1320"/>
                </a:lnTo>
                <a:lnTo>
                  <a:pt x="193" y="1340"/>
                </a:lnTo>
                <a:lnTo>
                  <a:pt x="193" y="1356"/>
                </a:lnTo>
                <a:lnTo>
                  <a:pt x="194" y="1366"/>
                </a:lnTo>
                <a:lnTo>
                  <a:pt x="195" y="1369"/>
                </a:lnTo>
                <a:lnTo>
                  <a:pt x="195" y="1362"/>
                </a:lnTo>
                <a:lnTo>
                  <a:pt x="196" y="1343"/>
                </a:lnTo>
                <a:lnTo>
                  <a:pt x="196" y="1311"/>
                </a:lnTo>
                <a:lnTo>
                  <a:pt x="197" y="1270"/>
                </a:lnTo>
                <a:lnTo>
                  <a:pt x="198" y="1226"/>
                </a:lnTo>
                <a:lnTo>
                  <a:pt x="198" y="1185"/>
                </a:lnTo>
                <a:lnTo>
                  <a:pt x="199" y="1146"/>
                </a:lnTo>
                <a:lnTo>
                  <a:pt x="200" y="1112"/>
                </a:lnTo>
                <a:lnTo>
                  <a:pt x="200" y="1085"/>
                </a:lnTo>
                <a:lnTo>
                  <a:pt x="201" y="1073"/>
                </a:lnTo>
                <a:lnTo>
                  <a:pt x="201" y="1076"/>
                </a:lnTo>
                <a:lnTo>
                  <a:pt x="202" y="1092"/>
                </a:lnTo>
                <a:lnTo>
                  <a:pt x="203" y="1117"/>
                </a:lnTo>
                <a:lnTo>
                  <a:pt x="203" y="1146"/>
                </a:lnTo>
                <a:lnTo>
                  <a:pt x="204" y="1178"/>
                </a:lnTo>
                <a:lnTo>
                  <a:pt x="205" y="1210"/>
                </a:lnTo>
                <a:lnTo>
                  <a:pt x="205" y="1241"/>
                </a:lnTo>
                <a:lnTo>
                  <a:pt x="206" y="1270"/>
                </a:lnTo>
                <a:lnTo>
                  <a:pt x="206" y="1296"/>
                </a:lnTo>
                <a:lnTo>
                  <a:pt x="207" y="1320"/>
                </a:lnTo>
                <a:lnTo>
                  <a:pt x="208" y="1340"/>
                </a:lnTo>
                <a:lnTo>
                  <a:pt x="208" y="1356"/>
                </a:lnTo>
                <a:lnTo>
                  <a:pt x="209" y="1366"/>
                </a:lnTo>
                <a:lnTo>
                  <a:pt x="210" y="1369"/>
                </a:lnTo>
                <a:lnTo>
                  <a:pt x="210" y="1362"/>
                </a:lnTo>
                <a:lnTo>
                  <a:pt x="211" y="1343"/>
                </a:lnTo>
                <a:lnTo>
                  <a:pt x="211" y="1311"/>
                </a:lnTo>
                <a:lnTo>
                  <a:pt x="212" y="1270"/>
                </a:lnTo>
                <a:lnTo>
                  <a:pt x="213" y="1226"/>
                </a:lnTo>
                <a:lnTo>
                  <a:pt x="213" y="1185"/>
                </a:lnTo>
                <a:lnTo>
                  <a:pt x="214" y="1146"/>
                </a:lnTo>
                <a:lnTo>
                  <a:pt x="215" y="1112"/>
                </a:lnTo>
                <a:lnTo>
                  <a:pt x="215" y="1085"/>
                </a:lnTo>
                <a:lnTo>
                  <a:pt x="216" y="1073"/>
                </a:lnTo>
                <a:lnTo>
                  <a:pt x="216" y="1076"/>
                </a:lnTo>
                <a:lnTo>
                  <a:pt x="217" y="1092"/>
                </a:lnTo>
                <a:lnTo>
                  <a:pt x="218" y="1117"/>
                </a:lnTo>
                <a:lnTo>
                  <a:pt x="218" y="1146"/>
                </a:lnTo>
                <a:lnTo>
                  <a:pt x="219" y="1178"/>
                </a:lnTo>
                <a:lnTo>
                  <a:pt x="220" y="1210"/>
                </a:lnTo>
                <a:lnTo>
                  <a:pt x="220" y="1241"/>
                </a:lnTo>
                <a:lnTo>
                  <a:pt x="221" y="1270"/>
                </a:lnTo>
                <a:lnTo>
                  <a:pt x="221" y="1296"/>
                </a:lnTo>
                <a:lnTo>
                  <a:pt x="222" y="1320"/>
                </a:lnTo>
                <a:lnTo>
                  <a:pt x="223" y="1340"/>
                </a:lnTo>
                <a:lnTo>
                  <a:pt x="223" y="1356"/>
                </a:lnTo>
                <a:lnTo>
                  <a:pt x="224" y="1366"/>
                </a:lnTo>
                <a:lnTo>
                  <a:pt x="225" y="1369"/>
                </a:lnTo>
                <a:lnTo>
                  <a:pt x="225" y="1362"/>
                </a:lnTo>
                <a:lnTo>
                  <a:pt x="226" y="1343"/>
                </a:lnTo>
                <a:lnTo>
                  <a:pt x="226" y="1311"/>
                </a:lnTo>
                <a:lnTo>
                  <a:pt x="227" y="1270"/>
                </a:lnTo>
                <a:lnTo>
                  <a:pt x="228" y="1226"/>
                </a:lnTo>
                <a:lnTo>
                  <a:pt x="228" y="1185"/>
                </a:lnTo>
                <a:lnTo>
                  <a:pt x="229" y="1146"/>
                </a:lnTo>
                <a:lnTo>
                  <a:pt x="230" y="1112"/>
                </a:lnTo>
                <a:lnTo>
                  <a:pt x="230" y="1085"/>
                </a:lnTo>
                <a:lnTo>
                  <a:pt x="231" y="1073"/>
                </a:lnTo>
                <a:lnTo>
                  <a:pt x="231" y="1076"/>
                </a:lnTo>
                <a:lnTo>
                  <a:pt x="232" y="1092"/>
                </a:lnTo>
                <a:lnTo>
                  <a:pt x="233" y="1117"/>
                </a:lnTo>
                <a:lnTo>
                  <a:pt x="233" y="1146"/>
                </a:lnTo>
                <a:lnTo>
                  <a:pt x="234" y="1178"/>
                </a:lnTo>
                <a:lnTo>
                  <a:pt x="235" y="1210"/>
                </a:lnTo>
                <a:lnTo>
                  <a:pt x="235" y="1241"/>
                </a:lnTo>
                <a:lnTo>
                  <a:pt x="236" y="1270"/>
                </a:lnTo>
                <a:lnTo>
                  <a:pt x="236" y="1296"/>
                </a:lnTo>
                <a:lnTo>
                  <a:pt x="237" y="1320"/>
                </a:lnTo>
                <a:lnTo>
                  <a:pt x="238" y="1340"/>
                </a:lnTo>
                <a:lnTo>
                  <a:pt x="238" y="1356"/>
                </a:lnTo>
                <a:lnTo>
                  <a:pt x="239" y="1366"/>
                </a:lnTo>
                <a:lnTo>
                  <a:pt x="240" y="1369"/>
                </a:lnTo>
                <a:lnTo>
                  <a:pt x="240" y="1362"/>
                </a:lnTo>
                <a:lnTo>
                  <a:pt x="241" y="1343"/>
                </a:lnTo>
                <a:lnTo>
                  <a:pt x="241" y="1311"/>
                </a:lnTo>
                <a:lnTo>
                  <a:pt x="242" y="1270"/>
                </a:lnTo>
                <a:lnTo>
                  <a:pt x="243" y="1227"/>
                </a:lnTo>
                <a:lnTo>
                  <a:pt x="243" y="1185"/>
                </a:lnTo>
                <a:lnTo>
                  <a:pt x="244" y="1146"/>
                </a:lnTo>
                <a:lnTo>
                  <a:pt x="245" y="1112"/>
                </a:lnTo>
                <a:lnTo>
                  <a:pt x="245" y="1085"/>
                </a:lnTo>
                <a:lnTo>
                  <a:pt x="246" y="1073"/>
                </a:lnTo>
                <a:lnTo>
                  <a:pt x="246" y="1076"/>
                </a:lnTo>
                <a:lnTo>
                  <a:pt x="247" y="1092"/>
                </a:lnTo>
                <a:lnTo>
                  <a:pt x="248" y="1117"/>
                </a:lnTo>
                <a:lnTo>
                  <a:pt x="248" y="1146"/>
                </a:lnTo>
                <a:lnTo>
                  <a:pt x="249" y="1178"/>
                </a:lnTo>
                <a:lnTo>
                  <a:pt x="250" y="1210"/>
                </a:lnTo>
                <a:lnTo>
                  <a:pt x="250" y="1241"/>
                </a:lnTo>
                <a:lnTo>
                  <a:pt x="251" y="1270"/>
                </a:lnTo>
                <a:lnTo>
                  <a:pt x="251" y="1296"/>
                </a:lnTo>
                <a:lnTo>
                  <a:pt x="252" y="1320"/>
                </a:lnTo>
                <a:lnTo>
                  <a:pt x="253" y="1340"/>
                </a:lnTo>
                <a:lnTo>
                  <a:pt x="253" y="1356"/>
                </a:lnTo>
                <a:lnTo>
                  <a:pt x="254" y="1366"/>
                </a:lnTo>
                <a:lnTo>
                  <a:pt x="255" y="1369"/>
                </a:lnTo>
                <a:lnTo>
                  <a:pt x="255" y="1362"/>
                </a:lnTo>
                <a:lnTo>
                  <a:pt x="256" y="1343"/>
                </a:lnTo>
                <a:lnTo>
                  <a:pt x="256" y="1311"/>
                </a:lnTo>
                <a:lnTo>
                  <a:pt x="257" y="1270"/>
                </a:lnTo>
                <a:lnTo>
                  <a:pt x="258" y="1227"/>
                </a:lnTo>
                <a:lnTo>
                  <a:pt x="258" y="1185"/>
                </a:lnTo>
                <a:lnTo>
                  <a:pt x="259" y="1146"/>
                </a:lnTo>
                <a:lnTo>
                  <a:pt x="260" y="1112"/>
                </a:lnTo>
                <a:lnTo>
                  <a:pt x="260" y="1085"/>
                </a:lnTo>
                <a:lnTo>
                  <a:pt x="261" y="1073"/>
                </a:lnTo>
                <a:lnTo>
                  <a:pt x="261" y="1076"/>
                </a:lnTo>
                <a:lnTo>
                  <a:pt x="262" y="1092"/>
                </a:lnTo>
                <a:lnTo>
                  <a:pt x="263" y="1117"/>
                </a:lnTo>
                <a:lnTo>
                  <a:pt x="263" y="1146"/>
                </a:lnTo>
                <a:lnTo>
                  <a:pt x="264" y="1178"/>
                </a:lnTo>
                <a:lnTo>
                  <a:pt x="265" y="1210"/>
                </a:lnTo>
                <a:lnTo>
                  <a:pt x="265" y="1241"/>
                </a:lnTo>
                <a:lnTo>
                  <a:pt x="266" y="1270"/>
                </a:lnTo>
                <a:lnTo>
                  <a:pt x="266" y="1297"/>
                </a:lnTo>
                <a:lnTo>
                  <a:pt x="267" y="1320"/>
                </a:lnTo>
                <a:lnTo>
                  <a:pt x="268" y="1340"/>
                </a:lnTo>
                <a:lnTo>
                  <a:pt x="268" y="1356"/>
                </a:lnTo>
                <a:lnTo>
                  <a:pt x="269" y="1366"/>
                </a:lnTo>
                <a:lnTo>
                  <a:pt x="270" y="1369"/>
                </a:lnTo>
                <a:lnTo>
                  <a:pt x="270" y="1362"/>
                </a:lnTo>
                <a:lnTo>
                  <a:pt x="271" y="1343"/>
                </a:lnTo>
                <a:lnTo>
                  <a:pt x="271" y="1311"/>
                </a:lnTo>
                <a:lnTo>
                  <a:pt x="272" y="1270"/>
                </a:lnTo>
                <a:lnTo>
                  <a:pt x="273" y="1227"/>
                </a:lnTo>
                <a:lnTo>
                  <a:pt x="273" y="1185"/>
                </a:lnTo>
                <a:lnTo>
                  <a:pt x="274" y="1146"/>
                </a:lnTo>
                <a:lnTo>
                  <a:pt x="275" y="1112"/>
                </a:lnTo>
                <a:lnTo>
                  <a:pt x="275" y="1085"/>
                </a:lnTo>
                <a:lnTo>
                  <a:pt x="276" y="1073"/>
                </a:lnTo>
                <a:lnTo>
                  <a:pt x="276" y="1076"/>
                </a:lnTo>
                <a:lnTo>
                  <a:pt x="277" y="1092"/>
                </a:lnTo>
                <a:lnTo>
                  <a:pt x="278" y="1117"/>
                </a:lnTo>
                <a:lnTo>
                  <a:pt x="278" y="1146"/>
                </a:lnTo>
                <a:lnTo>
                  <a:pt x="279" y="1178"/>
                </a:lnTo>
                <a:lnTo>
                  <a:pt x="280" y="1210"/>
                </a:lnTo>
                <a:lnTo>
                  <a:pt x="280" y="1241"/>
                </a:lnTo>
                <a:lnTo>
                  <a:pt x="281" y="1270"/>
                </a:lnTo>
                <a:lnTo>
                  <a:pt x="281" y="1297"/>
                </a:lnTo>
                <a:lnTo>
                  <a:pt x="282" y="1320"/>
                </a:lnTo>
                <a:lnTo>
                  <a:pt x="283" y="1340"/>
                </a:lnTo>
                <a:lnTo>
                  <a:pt x="283" y="1356"/>
                </a:lnTo>
                <a:lnTo>
                  <a:pt x="284" y="1366"/>
                </a:lnTo>
                <a:lnTo>
                  <a:pt x="285" y="1369"/>
                </a:lnTo>
                <a:lnTo>
                  <a:pt x="285" y="1362"/>
                </a:lnTo>
                <a:lnTo>
                  <a:pt x="286" y="1343"/>
                </a:lnTo>
                <a:lnTo>
                  <a:pt x="286" y="1311"/>
                </a:lnTo>
                <a:lnTo>
                  <a:pt x="287" y="1270"/>
                </a:lnTo>
                <a:lnTo>
                  <a:pt x="288" y="1227"/>
                </a:lnTo>
                <a:lnTo>
                  <a:pt x="288" y="1185"/>
                </a:lnTo>
                <a:lnTo>
                  <a:pt x="289" y="1146"/>
                </a:lnTo>
                <a:lnTo>
                  <a:pt x="290" y="1112"/>
                </a:lnTo>
                <a:lnTo>
                  <a:pt x="290" y="1085"/>
                </a:lnTo>
                <a:lnTo>
                  <a:pt x="291" y="1073"/>
                </a:lnTo>
                <a:lnTo>
                  <a:pt x="291" y="1076"/>
                </a:lnTo>
                <a:lnTo>
                  <a:pt x="292" y="1092"/>
                </a:lnTo>
                <a:lnTo>
                  <a:pt x="293" y="1117"/>
                </a:lnTo>
                <a:lnTo>
                  <a:pt x="293" y="1146"/>
                </a:lnTo>
                <a:lnTo>
                  <a:pt x="294" y="1178"/>
                </a:lnTo>
                <a:lnTo>
                  <a:pt x="295" y="1210"/>
                </a:lnTo>
                <a:lnTo>
                  <a:pt x="295" y="1241"/>
                </a:lnTo>
                <a:lnTo>
                  <a:pt x="296" y="1270"/>
                </a:lnTo>
                <a:lnTo>
                  <a:pt x="296" y="1297"/>
                </a:lnTo>
                <a:lnTo>
                  <a:pt x="297" y="1320"/>
                </a:lnTo>
                <a:lnTo>
                  <a:pt x="298" y="1340"/>
                </a:lnTo>
                <a:lnTo>
                  <a:pt x="298" y="1356"/>
                </a:lnTo>
                <a:lnTo>
                  <a:pt x="299" y="1366"/>
                </a:lnTo>
                <a:lnTo>
                  <a:pt x="300" y="1369"/>
                </a:lnTo>
                <a:lnTo>
                  <a:pt x="300" y="1362"/>
                </a:lnTo>
                <a:lnTo>
                  <a:pt x="301" y="1343"/>
                </a:lnTo>
                <a:lnTo>
                  <a:pt x="301" y="1311"/>
                </a:lnTo>
                <a:lnTo>
                  <a:pt x="302" y="1270"/>
                </a:lnTo>
                <a:lnTo>
                  <a:pt x="303" y="1227"/>
                </a:lnTo>
                <a:lnTo>
                  <a:pt x="303" y="1185"/>
                </a:lnTo>
                <a:lnTo>
                  <a:pt x="304" y="1146"/>
                </a:lnTo>
                <a:lnTo>
                  <a:pt x="305" y="1112"/>
                </a:lnTo>
                <a:lnTo>
                  <a:pt x="305" y="1085"/>
                </a:lnTo>
                <a:lnTo>
                  <a:pt x="306" y="1073"/>
                </a:lnTo>
                <a:lnTo>
                  <a:pt x="306" y="1076"/>
                </a:lnTo>
                <a:lnTo>
                  <a:pt x="307" y="1092"/>
                </a:lnTo>
                <a:lnTo>
                  <a:pt x="308" y="1117"/>
                </a:lnTo>
                <a:lnTo>
                  <a:pt x="308" y="1146"/>
                </a:lnTo>
                <a:lnTo>
                  <a:pt x="309" y="1178"/>
                </a:lnTo>
                <a:lnTo>
                  <a:pt x="310" y="1210"/>
                </a:lnTo>
                <a:lnTo>
                  <a:pt x="310" y="1241"/>
                </a:lnTo>
                <a:lnTo>
                  <a:pt x="311" y="1270"/>
                </a:lnTo>
                <a:lnTo>
                  <a:pt x="311" y="1297"/>
                </a:lnTo>
                <a:lnTo>
                  <a:pt x="312" y="1320"/>
                </a:lnTo>
                <a:lnTo>
                  <a:pt x="313" y="1340"/>
                </a:lnTo>
                <a:lnTo>
                  <a:pt x="313" y="1356"/>
                </a:lnTo>
                <a:lnTo>
                  <a:pt x="314" y="1366"/>
                </a:lnTo>
                <a:lnTo>
                  <a:pt x="315" y="1369"/>
                </a:lnTo>
                <a:lnTo>
                  <a:pt x="315" y="1362"/>
                </a:lnTo>
                <a:lnTo>
                  <a:pt x="316" y="1343"/>
                </a:lnTo>
                <a:lnTo>
                  <a:pt x="316" y="1311"/>
                </a:lnTo>
                <a:lnTo>
                  <a:pt x="317" y="1270"/>
                </a:lnTo>
                <a:lnTo>
                  <a:pt x="318" y="1227"/>
                </a:lnTo>
                <a:lnTo>
                  <a:pt x="318" y="1185"/>
                </a:lnTo>
                <a:lnTo>
                  <a:pt x="319" y="1146"/>
                </a:lnTo>
                <a:lnTo>
                  <a:pt x="320" y="1112"/>
                </a:lnTo>
                <a:lnTo>
                  <a:pt x="320" y="1085"/>
                </a:lnTo>
                <a:lnTo>
                  <a:pt x="321" y="1073"/>
                </a:lnTo>
                <a:lnTo>
                  <a:pt x="321" y="1076"/>
                </a:lnTo>
                <a:lnTo>
                  <a:pt x="322" y="1092"/>
                </a:lnTo>
                <a:lnTo>
                  <a:pt x="323" y="1117"/>
                </a:lnTo>
                <a:lnTo>
                  <a:pt x="323" y="1146"/>
                </a:lnTo>
                <a:lnTo>
                  <a:pt x="324" y="1178"/>
                </a:lnTo>
                <a:lnTo>
                  <a:pt x="325" y="1210"/>
                </a:lnTo>
                <a:lnTo>
                  <a:pt x="325" y="1241"/>
                </a:lnTo>
                <a:lnTo>
                  <a:pt x="326" y="1270"/>
                </a:lnTo>
                <a:lnTo>
                  <a:pt x="326" y="1297"/>
                </a:lnTo>
                <a:lnTo>
                  <a:pt x="327" y="1320"/>
                </a:lnTo>
                <a:lnTo>
                  <a:pt x="328" y="1340"/>
                </a:lnTo>
                <a:lnTo>
                  <a:pt x="328" y="1356"/>
                </a:lnTo>
                <a:lnTo>
                  <a:pt x="329" y="1366"/>
                </a:lnTo>
                <a:lnTo>
                  <a:pt x="330" y="1369"/>
                </a:lnTo>
                <a:lnTo>
                  <a:pt x="330" y="1362"/>
                </a:lnTo>
                <a:lnTo>
                  <a:pt x="331" y="1343"/>
                </a:lnTo>
                <a:lnTo>
                  <a:pt x="331" y="1311"/>
                </a:lnTo>
                <a:lnTo>
                  <a:pt x="332" y="1270"/>
                </a:lnTo>
                <a:lnTo>
                  <a:pt x="333" y="1227"/>
                </a:lnTo>
                <a:lnTo>
                  <a:pt x="333" y="1185"/>
                </a:lnTo>
                <a:lnTo>
                  <a:pt x="334" y="1146"/>
                </a:lnTo>
                <a:lnTo>
                  <a:pt x="335" y="1112"/>
                </a:lnTo>
                <a:lnTo>
                  <a:pt x="335" y="1085"/>
                </a:lnTo>
                <a:lnTo>
                  <a:pt x="336" y="1073"/>
                </a:lnTo>
                <a:lnTo>
                  <a:pt x="336" y="1076"/>
                </a:lnTo>
                <a:lnTo>
                  <a:pt x="337" y="1092"/>
                </a:lnTo>
                <a:lnTo>
                  <a:pt x="338" y="1117"/>
                </a:lnTo>
                <a:lnTo>
                  <a:pt x="338" y="1146"/>
                </a:lnTo>
                <a:lnTo>
                  <a:pt x="339" y="1178"/>
                </a:lnTo>
                <a:lnTo>
                  <a:pt x="340" y="1210"/>
                </a:lnTo>
                <a:lnTo>
                  <a:pt x="340" y="1241"/>
                </a:lnTo>
                <a:lnTo>
                  <a:pt x="341" y="1270"/>
                </a:lnTo>
                <a:lnTo>
                  <a:pt x="341" y="1297"/>
                </a:lnTo>
                <a:lnTo>
                  <a:pt x="342" y="1320"/>
                </a:lnTo>
                <a:lnTo>
                  <a:pt x="343" y="1340"/>
                </a:lnTo>
                <a:lnTo>
                  <a:pt x="343" y="1356"/>
                </a:lnTo>
                <a:lnTo>
                  <a:pt x="344" y="1366"/>
                </a:lnTo>
                <a:lnTo>
                  <a:pt x="345" y="1369"/>
                </a:lnTo>
                <a:lnTo>
                  <a:pt x="345" y="1362"/>
                </a:lnTo>
                <a:lnTo>
                  <a:pt x="346" y="1343"/>
                </a:lnTo>
                <a:lnTo>
                  <a:pt x="346" y="1311"/>
                </a:lnTo>
                <a:lnTo>
                  <a:pt x="347" y="1270"/>
                </a:lnTo>
                <a:lnTo>
                  <a:pt x="348" y="1227"/>
                </a:lnTo>
                <a:lnTo>
                  <a:pt x="348" y="1185"/>
                </a:lnTo>
                <a:lnTo>
                  <a:pt x="349" y="1146"/>
                </a:lnTo>
                <a:lnTo>
                  <a:pt x="350" y="1112"/>
                </a:lnTo>
                <a:lnTo>
                  <a:pt x="350" y="1085"/>
                </a:lnTo>
                <a:lnTo>
                  <a:pt x="351" y="1073"/>
                </a:lnTo>
                <a:lnTo>
                  <a:pt x="351" y="1076"/>
                </a:lnTo>
                <a:lnTo>
                  <a:pt x="352" y="1092"/>
                </a:lnTo>
                <a:lnTo>
                  <a:pt x="353" y="1117"/>
                </a:lnTo>
                <a:lnTo>
                  <a:pt x="353" y="1146"/>
                </a:lnTo>
                <a:lnTo>
                  <a:pt x="354" y="1178"/>
                </a:lnTo>
                <a:lnTo>
                  <a:pt x="355" y="1210"/>
                </a:lnTo>
                <a:lnTo>
                  <a:pt x="355" y="1241"/>
                </a:lnTo>
                <a:lnTo>
                  <a:pt x="356" y="1270"/>
                </a:lnTo>
                <a:lnTo>
                  <a:pt x="356" y="1297"/>
                </a:lnTo>
                <a:lnTo>
                  <a:pt x="357" y="1320"/>
                </a:lnTo>
                <a:lnTo>
                  <a:pt x="358" y="1340"/>
                </a:lnTo>
                <a:lnTo>
                  <a:pt x="358" y="1356"/>
                </a:lnTo>
                <a:lnTo>
                  <a:pt x="359" y="1366"/>
                </a:lnTo>
                <a:lnTo>
                  <a:pt x="360" y="1369"/>
                </a:lnTo>
                <a:lnTo>
                  <a:pt x="360" y="1362"/>
                </a:lnTo>
                <a:lnTo>
                  <a:pt x="361" y="1343"/>
                </a:lnTo>
                <a:lnTo>
                  <a:pt x="361" y="1311"/>
                </a:lnTo>
                <a:lnTo>
                  <a:pt x="362" y="1270"/>
                </a:lnTo>
                <a:lnTo>
                  <a:pt x="363" y="1227"/>
                </a:lnTo>
                <a:lnTo>
                  <a:pt x="363" y="1185"/>
                </a:lnTo>
                <a:lnTo>
                  <a:pt x="364" y="1146"/>
                </a:lnTo>
                <a:lnTo>
                  <a:pt x="365" y="1112"/>
                </a:lnTo>
                <a:lnTo>
                  <a:pt x="365" y="1085"/>
                </a:lnTo>
                <a:lnTo>
                  <a:pt x="366" y="1073"/>
                </a:lnTo>
                <a:lnTo>
                  <a:pt x="366" y="1076"/>
                </a:lnTo>
                <a:lnTo>
                  <a:pt x="367" y="1092"/>
                </a:lnTo>
                <a:lnTo>
                  <a:pt x="368" y="1117"/>
                </a:lnTo>
                <a:lnTo>
                  <a:pt x="368" y="1146"/>
                </a:lnTo>
                <a:lnTo>
                  <a:pt x="369" y="1178"/>
                </a:lnTo>
                <a:lnTo>
                  <a:pt x="370" y="1210"/>
                </a:lnTo>
                <a:lnTo>
                  <a:pt x="370" y="1241"/>
                </a:lnTo>
                <a:lnTo>
                  <a:pt x="371" y="1270"/>
                </a:lnTo>
                <a:lnTo>
                  <a:pt x="371" y="1297"/>
                </a:lnTo>
                <a:lnTo>
                  <a:pt x="372" y="1320"/>
                </a:lnTo>
                <a:lnTo>
                  <a:pt x="373" y="1340"/>
                </a:lnTo>
                <a:lnTo>
                  <a:pt x="373" y="1356"/>
                </a:lnTo>
                <a:lnTo>
                  <a:pt x="374" y="1366"/>
                </a:lnTo>
                <a:lnTo>
                  <a:pt x="375" y="1369"/>
                </a:lnTo>
                <a:lnTo>
                  <a:pt x="375" y="1362"/>
                </a:lnTo>
                <a:lnTo>
                  <a:pt x="376" y="1343"/>
                </a:lnTo>
                <a:lnTo>
                  <a:pt x="376" y="1311"/>
                </a:lnTo>
                <a:lnTo>
                  <a:pt x="377" y="1270"/>
                </a:lnTo>
                <a:lnTo>
                  <a:pt x="378" y="1227"/>
                </a:lnTo>
                <a:lnTo>
                  <a:pt x="378" y="1185"/>
                </a:lnTo>
                <a:lnTo>
                  <a:pt x="379" y="1146"/>
                </a:lnTo>
                <a:lnTo>
                  <a:pt x="380" y="1112"/>
                </a:lnTo>
                <a:lnTo>
                  <a:pt x="380" y="1086"/>
                </a:lnTo>
                <a:lnTo>
                  <a:pt x="381" y="1073"/>
                </a:lnTo>
                <a:lnTo>
                  <a:pt x="381" y="1076"/>
                </a:lnTo>
                <a:lnTo>
                  <a:pt x="382" y="1092"/>
                </a:lnTo>
                <a:lnTo>
                  <a:pt x="383" y="1117"/>
                </a:lnTo>
                <a:lnTo>
                  <a:pt x="383" y="1146"/>
                </a:lnTo>
                <a:lnTo>
                  <a:pt x="384" y="1178"/>
                </a:lnTo>
                <a:lnTo>
                  <a:pt x="385" y="1210"/>
                </a:lnTo>
                <a:lnTo>
                  <a:pt x="385" y="1241"/>
                </a:lnTo>
                <a:lnTo>
                  <a:pt x="386" y="1270"/>
                </a:lnTo>
                <a:lnTo>
                  <a:pt x="386" y="1297"/>
                </a:lnTo>
                <a:lnTo>
                  <a:pt x="387" y="1320"/>
                </a:lnTo>
                <a:lnTo>
                  <a:pt x="388" y="1341"/>
                </a:lnTo>
                <a:lnTo>
                  <a:pt x="388" y="1356"/>
                </a:lnTo>
                <a:lnTo>
                  <a:pt x="389" y="1366"/>
                </a:lnTo>
                <a:lnTo>
                  <a:pt x="390" y="1369"/>
                </a:lnTo>
                <a:lnTo>
                  <a:pt x="390" y="1362"/>
                </a:lnTo>
                <a:lnTo>
                  <a:pt x="391" y="1343"/>
                </a:lnTo>
                <a:lnTo>
                  <a:pt x="391" y="1311"/>
                </a:lnTo>
                <a:lnTo>
                  <a:pt x="392" y="1270"/>
                </a:lnTo>
                <a:lnTo>
                  <a:pt x="393" y="1227"/>
                </a:lnTo>
                <a:lnTo>
                  <a:pt x="393" y="1185"/>
                </a:lnTo>
                <a:lnTo>
                  <a:pt x="394" y="1146"/>
                </a:lnTo>
                <a:lnTo>
                  <a:pt x="395" y="1112"/>
                </a:lnTo>
                <a:lnTo>
                  <a:pt x="395" y="1086"/>
                </a:lnTo>
                <a:lnTo>
                  <a:pt x="396" y="1073"/>
                </a:lnTo>
                <a:lnTo>
                  <a:pt x="396" y="1076"/>
                </a:lnTo>
                <a:lnTo>
                  <a:pt x="397" y="1092"/>
                </a:lnTo>
                <a:lnTo>
                  <a:pt x="398" y="1117"/>
                </a:lnTo>
                <a:lnTo>
                  <a:pt x="398" y="1146"/>
                </a:lnTo>
                <a:lnTo>
                  <a:pt x="399" y="1178"/>
                </a:lnTo>
                <a:lnTo>
                  <a:pt x="400" y="1210"/>
                </a:lnTo>
                <a:lnTo>
                  <a:pt x="400" y="1241"/>
                </a:lnTo>
                <a:lnTo>
                  <a:pt x="401" y="1270"/>
                </a:lnTo>
                <a:lnTo>
                  <a:pt x="401" y="1297"/>
                </a:lnTo>
                <a:lnTo>
                  <a:pt x="402" y="1320"/>
                </a:lnTo>
                <a:lnTo>
                  <a:pt x="403" y="1341"/>
                </a:lnTo>
                <a:lnTo>
                  <a:pt x="403" y="1356"/>
                </a:lnTo>
                <a:lnTo>
                  <a:pt x="404" y="1366"/>
                </a:lnTo>
                <a:lnTo>
                  <a:pt x="405" y="1369"/>
                </a:lnTo>
                <a:lnTo>
                  <a:pt x="405" y="1362"/>
                </a:lnTo>
                <a:lnTo>
                  <a:pt x="406" y="1343"/>
                </a:lnTo>
                <a:lnTo>
                  <a:pt x="406" y="1311"/>
                </a:lnTo>
                <a:lnTo>
                  <a:pt x="407" y="1270"/>
                </a:lnTo>
                <a:lnTo>
                  <a:pt x="408" y="1227"/>
                </a:lnTo>
                <a:lnTo>
                  <a:pt x="408" y="1185"/>
                </a:lnTo>
                <a:lnTo>
                  <a:pt x="409" y="1146"/>
                </a:lnTo>
                <a:lnTo>
                  <a:pt x="410" y="1112"/>
                </a:lnTo>
                <a:lnTo>
                  <a:pt x="410" y="1086"/>
                </a:lnTo>
                <a:lnTo>
                  <a:pt x="411" y="1073"/>
                </a:lnTo>
                <a:lnTo>
                  <a:pt x="411" y="1076"/>
                </a:lnTo>
                <a:lnTo>
                  <a:pt x="412" y="1092"/>
                </a:lnTo>
                <a:lnTo>
                  <a:pt x="413" y="1117"/>
                </a:lnTo>
                <a:lnTo>
                  <a:pt x="413" y="1146"/>
                </a:lnTo>
                <a:lnTo>
                  <a:pt x="414" y="1178"/>
                </a:lnTo>
                <a:lnTo>
                  <a:pt x="415" y="1210"/>
                </a:lnTo>
                <a:lnTo>
                  <a:pt x="415" y="1241"/>
                </a:lnTo>
                <a:lnTo>
                  <a:pt x="416" y="1270"/>
                </a:lnTo>
                <a:lnTo>
                  <a:pt x="416" y="1297"/>
                </a:lnTo>
                <a:lnTo>
                  <a:pt x="417" y="1320"/>
                </a:lnTo>
                <a:lnTo>
                  <a:pt x="418" y="1341"/>
                </a:lnTo>
                <a:lnTo>
                  <a:pt x="418" y="1356"/>
                </a:lnTo>
                <a:lnTo>
                  <a:pt x="419" y="1366"/>
                </a:lnTo>
                <a:lnTo>
                  <a:pt x="420" y="1369"/>
                </a:lnTo>
                <a:lnTo>
                  <a:pt x="420" y="1362"/>
                </a:lnTo>
                <a:lnTo>
                  <a:pt x="421" y="1343"/>
                </a:lnTo>
                <a:lnTo>
                  <a:pt x="421" y="1311"/>
                </a:lnTo>
                <a:lnTo>
                  <a:pt x="422" y="1270"/>
                </a:lnTo>
                <a:lnTo>
                  <a:pt x="423" y="1227"/>
                </a:lnTo>
                <a:lnTo>
                  <a:pt x="423" y="1185"/>
                </a:lnTo>
                <a:lnTo>
                  <a:pt x="424" y="1146"/>
                </a:lnTo>
                <a:lnTo>
                  <a:pt x="425" y="1112"/>
                </a:lnTo>
                <a:lnTo>
                  <a:pt x="425" y="1086"/>
                </a:lnTo>
                <a:lnTo>
                  <a:pt x="426" y="1073"/>
                </a:lnTo>
                <a:lnTo>
                  <a:pt x="426" y="1076"/>
                </a:lnTo>
                <a:lnTo>
                  <a:pt x="427" y="1092"/>
                </a:lnTo>
                <a:lnTo>
                  <a:pt x="428" y="1117"/>
                </a:lnTo>
                <a:lnTo>
                  <a:pt x="428" y="1146"/>
                </a:lnTo>
                <a:lnTo>
                  <a:pt x="429" y="1178"/>
                </a:lnTo>
                <a:lnTo>
                  <a:pt x="430" y="1210"/>
                </a:lnTo>
                <a:lnTo>
                  <a:pt x="430" y="1241"/>
                </a:lnTo>
                <a:lnTo>
                  <a:pt x="431" y="1270"/>
                </a:lnTo>
                <a:lnTo>
                  <a:pt x="431" y="1297"/>
                </a:lnTo>
                <a:lnTo>
                  <a:pt x="432" y="1320"/>
                </a:lnTo>
                <a:lnTo>
                  <a:pt x="433" y="1341"/>
                </a:lnTo>
                <a:lnTo>
                  <a:pt x="433" y="1356"/>
                </a:lnTo>
                <a:lnTo>
                  <a:pt x="434" y="1366"/>
                </a:lnTo>
                <a:lnTo>
                  <a:pt x="435" y="1369"/>
                </a:lnTo>
                <a:lnTo>
                  <a:pt x="435" y="1362"/>
                </a:lnTo>
                <a:lnTo>
                  <a:pt x="436" y="1343"/>
                </a:lnTo>
                <a:lnTo>
                  <a:pt x="436" y="1311"/>
                </a:lnTo>
                <a:lnTo>
                  <a:pt x="437" y="1270"/>
                </a:lnTo>
                <a:lnTo>
                  <a:pt x="438" y="1227"/>
                </a:lnTo>
                <a:lnTo>
                  <a:pt x="438" y="1185"/>
                </a:lnTo>
                <a:lnTo>
                  <a:pt x="439" y="1146"/>
                </a:lnTo>
                <a:lnTo>
                  <a:pt x="440" y="1112"/>
                </a:lnTo>
                <a:lnTo>
                  <a:pt x="440" y="1086"/>
                </a:lnTo>
                <a:lnTo>
                  <a:pt x="441" y="1073"/>
                </a:lnTo>
                <a:lnTo>
                  <a:pt x="441" y="1076"/>
                </a:lnTo>
                <a:lnTo>
                  <a:pt x="442" y="1092"/>
                </a:lnTo>
                <a:lnTo>
                  <a:pt x="443" y="1117"/>
                </a:lnTo>
                <a:lnTo>
                  <a:pt x="443" y="1146"/>
                </a:lnTo>
                <a:lnTo>
                  <a:pt x="444" y="1178"/>
                </a:lnTo>
                <a:lnTo>
                  <a:pt x="445" y="1210"/>
                </a:lnTo>
                <a:lnTo>
                  <a:pt x="445" y="1241"/>
                </a:lnTo>
                <a:lnTo>
                  <a:pt x="446" y="1270"/>
                </a:lnTo>
                <a:lnTo>
                  <a:pt x="446" y="1297"/>
                </a:lnTo>
                <a:lnTo>
                  <a:pt x="447" y="1320"/>
                </a:lnTo>
                <a:lnTo>
                  <a:pt x="448" y="1341"/>
                </a:lnTo>
                <a:lnTo>
                  <a:pt x="448" y="1356"/>
                </a:lnTo>
                <a:lnTo>
                  <a:pt x="449" y="1366"/>
                </a:lnTo>
                <a:lnTo>
                  <a:pt x="450" y="1369"/>
                </a:lnTo>
                <a:lnTo>
                  <a:pt x="450" y="1362"/>
                </a:lnTo>
                <a:lnTo>
                  <a:pt x="451" y="1343"/>
                </a:lnTo>
                <a:lnTo>
                  <a:pt x="451" y="1311"/>
                </a:lnTo>
                <a:lnTo>
                  <a:pt x="452" y="1270"/>
                </a:lnTo>
                <a:lnTo>
                  <a:pt x="453" y="1227"/>
                </a:lnTo>
                <a:lnTo>
                  <a:pt x="453" y="1185"/>
                </a:lnTo>
                <a:lnTo>
                  <a:pt x="454" y="1146"/>
                </a:lnTo>
                <a:lnTo>
                  <a:pt x="455" y="1112"/>
                </a:lnTo>
                <a:lnTo>
                  <a:pt x="455" y="1086"/>
                </a:lnTo>
                <a:lnTo>
                  <a:pt x="456" y="1073"/>
                </a:lnTo>
                <a:lnTo>
                  <a:pt x="456" y="1076"/>
                </a:lnTo>
                <a:lnTo>
                  <a:pt x="457" y="1092"/>
                </a:lnTo>
                <a:lnTo>
                  <a:pt x="458" y="1117"/>
                </a:lnTo>
                <a:lnTo>
                  <a:pt x="458" y="1146"/>
                </a:lnTo>
                <a:lnTo>
                  <a:pt x="459" y="1178"/>
                </a:lnTo>
                <a:lnTo>
                  <a:pt x="460" y="1210"/>
                </a:lnTo>
                <a:lnTo>
                  <a:pt x="460" y="1241"/>
                </a:lnTo>
                <a:lnTo>
                  <a:pt x="461" y="1270"/>
                </a:lnTo>
                <a:lnTo>
                  <a:pt x="461" y="1297"/>
                </a:lnTo>
                <a:lnTo>
                  <a:pt x="462" y="1320"/>
                </a:lnTo>
                <a:lnTo>
                  <a:pt x="463" y="1341"/>
                </a:lnTo>
                <a:lnTo>
                  <a:pt x="463" y="1356"/>
                </a:lnTo>
                <a:lnTo>
                  <a:pt x="464" y="1366"/>
                </a:lnTo>
                <a:lnTo>
                  <a:pt x="465" y="1369"/>
                </a:lnTo>
                <a:lnTo>
                  <a:pt x="465" y="1362"/>
                </a:lnTo>
                <a:lnTo>
                  <a:pt x="466" y="1343"/>
                </a:lnTo>
                <a:lnTo>
                  <a:pt x="466" y="1311"/>
                </a:lnTo>
                <a:lnTo>
                  <a:pt x="467" y="1270"/>
                </a:lnTo>
                <a:lnTo>
                  <a:pt x="468" y="1227"/>
                </a:lnTo>
                <a:lnTo>
                  <a:pt x="468" y="1185"/>
                </a:lnTo>
                <a:lnTo>
                  <a:pt x="469" y="1146"/>
                </a:lnTo>
                <a:lnTo>
                  <a:pt x="470" y="1112"/>
                </a:lnTo>
                <a:lnTo>
                  <a:pt x="470" y="1086"/>
                </a:lnTo>
                <a:lnTo>
                  <a:pt x="471" y="1073"/>
                </a:lnTo>
                <a:lnTo>
                  <a:pt x="471" y="1076"/>
                </a:lnTo>
                <a:lnTo>
                  <a:pt x="472" y="1092"/>
                </a:lnTo>
                <a:lnTo>
                  <a:pt x="473" y="1117"/>
                </a:lnTo>
                <a:lnTo>
                  <a:pt x="473" y="1146"/>
                </a:lnTo>
                <a:lnTo>
                  <a:pt x="474" y="1178"/>
                </a:lnTo>
                <a:lnTo>
                  <a:pt x="475" y="1210"/>
                </a:lnTo>
                <a:lnTo>
                  <a:pt x="475" y="1241"/>
                </a:lnTo>
                <a:lnTo>
                  <a:pt x="476" y="1270"/>
                </a:lnTo>
                <a:lnTo>
                  <a:pt x="476" y="1297"/>
                </a:lnTo>
                <a:lnTo>
                  <a:pt x="477" y="1320"/>
                </a:lnTo>
                <a:lnTo>
                  <a:pt x="478" y="1341"/>
                </a:lnTo>
                <a:lnTo>
                  <a:pt x="478" y="1356"/>
                </a:lnTo>
                <a:lnTo>
                  <a:pt x="479" y="1366"/>
                </a:lnTo>
                <a:lnTo>
                  <a:pt x="480" y="1369"/>
                </a:lnTo>
                <a:lnTo>
                  <a:pt x="480" y="1362"/>
                </a:lnTo>
                <a:lnTo>
                  <a:pt x="481" y="1343"/>
                </a:lnTo>
                <a:lnTo>
                  <a:pt x="481" y="1311"/>
                </a:lnTo>
                <a:lnTo>
                  <a:pt x="482" y="1270"/>
                </a:lnTo>
                <a:lnTo>
                  <a:pt x="483" y="1227"/>
                </a:lnTo>
                <a:lnTo>
                  <a:pt x="483" y="1185"/>
                </a:lnTo>
                <a:lnTo>
                  <a:pt x="484" y="1146"/>
                </a:lnTo>
                <a:lnTo>
                  <a:pt x="485" y="1112"/>
                </a:lnTo>
                <a:lnTo>
                  <a:pt x="485" y="1086"/>
                </a:lnTo>
                <a:lnTo>
                  <a:pt x="486" y="1073"/>
                </a:lnTo>
                <a:lnTo>
                  <a:pt x="486" y="1076"/>
                </a:lnTo>
                <a:lnTo>
                  <a:pt x="487" y="1092"/>
                </a:lnTo>
                <a:lnTo>
                  <a:pt x="488" y="1117"/>
                </a:lnTo>
                <a:lnTo>
                  <a:pt x="488" y="1146"/>
                </a:lnTo>
                <a:lnTo>
                  <a:pt x="489" y="1178"/>
                </a:lnTo>
                <a:lnTo>
                  <a:pt x="490" y="1210"/>
                </a:lnTo>
                <a:lnTo>
                  <a:pt x="490" y="1241"/>
                </a:lnTo>
                <a:lnTo>
                  <a:pt x="491" y="1270"/>
                </a:lnTo>
                <a:lnTo>
                  <a:pt x="491" y="1297"/>
                </a:lnTo>
                <a:lnTo>
                  <a:pt x="492" y="1320"/>
                </a:lnTo>
                <a:lnTo>
                  <a:pt x="493" y="1341"/>
                </a:lnTo>
                <a:lnTo>
                  <a:pt x="493" y="1356"/>
                </a:lnTo>
                <a:lnTo>
                  <a:pt x="494" y="1366"/>
                </a:lnTo>
                <a:lnTo>
                  <a:pt x="495" y="1369"/>
                </a:lnTo>
                <a:lnTo>
                  <a:pt x="495" y="1362"/>
                </a:lnTo>
                <a:lnTo>
                  <a:pt x="496" y="1343"/>
                </a:lnTo>
                <a:lnTo>
                  <a:pt x="496" y="1311"/>
                </a:lnTo>
                <a:lnTo>
                  <a:pt x="497" y="1270"/>
                </a:lnTo>
                <a:lnTo>
                  <a:pt x="498" y="1227"/>
                </a:lnTo>
                <a:lnTo>
                  <a:pt x="498" y="1185"/>
                </a:lnTo>
                <a:lnTo>
                  <a:pt x="499" y="1146"/>
                </a:lnTo>
                <a:lnTo>
                  <a:pt x="500" y="1112"/>
                </a:lnTo>
                <a:lnTo>
                  <a:pt x="500" y="1086"/>
                </a:lnTo>
                <a:lnTo>
                  <a:pt x="501" y="1073"/>
                </a:lnTo>
                <a:lnTo>
                  <a:pt x="501" y="1076"/>
                </a:lnTo>
                <a:lnTo>
                  <a:pt x="502" y="1092"/>
                </a:lnTo>
                <a:lnTo>
                  <a:pt x="503" y="1117"/>
                </a:lnTo>
                <a:lnTo>
                  <a:pt x="503" y="1146"/>
                </a:lnTo>
                <a:lnTo>
                  <a:pt x="504" y="1178"/>
                </a:lnTo>
                <a:lnTo>
                  <a:pt x="505" y="1210"/>
                </a:lnTo>
                <a:lnTo>
                  <a:pt x="505" y="1241"/>
                </a:lnTo>
                <a:lnTo>
                  <a:pt x="506" y="1270"/>
                </a:lnTo>
                <a:lnTo>
                  <a:pt x="506" y="1297"/>
                </a:lnTo>
                <a:lnTo>
                  <a:pt x="507" y="1320"/>
                </a:lnTo>
                <a:lnTo>
                  <a:pt x="508" y="1341"/>
                </a:lnTo>
                <a:lnTo>
                  <a:pt x="508" y="1356"/>
                </a:lnTo>
                <a:lnTo>
                  <a:pt x="509" y="1366"/>
                </a:lnTo>
                <a:lnTo>
                  <a:pt x="510" y="1369"/>
                </a:lnTo>
                <a:lnTo>
                  <a:pt x="510" y="1362"/>
                </a:lnTo>
                <a:lnTo>
                  <a:pt x="511" y="1343"/>
                </a:lnTo>
                <a:lnTo>
                  <a:pt x="511" y="1311"/>
                </a:lnTo>
                <a:lnTo>
                  <a:pt x="512" y="1270"/>
                </a:lnTo>
                <a:lnTo>
                  <a:pt x="513" y="1227"/>
                </a:lnTo>
                <a:lnTo>
                  <a:pt x="513" y="1185"/>
                </a:lnTo>
                <a:lnTo>
                  <a:pt x="514" y="1146"/>
                </a:lnTo>
                <a:lnTo>
                  <a:pt x="515" y="1112"/>
                </a:lnTo>
                <a:lnTo>
                  <a:pt x="515" y="1086"/>
                </a:lnTo>
                <a:lnTo>
                  <a:pt x="516" y="1073"/>
                </a:lnTo>
                <a:lnTo>
                  <a:pt x="516" y="1076"/>
                </a:lnTo>
                <a:lnTo>
                  <a:pt x="517" y="1092"/>
                </a:lnTo>
                <a:lnTo>
                  <a:pt x="518" y="1117"/>
                </a:lnTo>
                <a:lnTo>
                  <a:pt x="518" y="1146"/>
                </a:lnTo>
                <a:lnTo>
                  <a:pt x="519" y="1178"/>
                </a:lnTo>
                <a:lnTo>
                  <a:pt x="520" y="1210"/>
                </a:lnTo>
                <a:lnTo>
                  <a:pt x="520" y="1241"/>
                </a:lnTo>
                <a:lnTo>
                  <a:pt x="521" y="1270"/>
                </a:lnTo>
                <a:lnTo>
                  <a:pt x="521" y="1297"/>
                </a:lnTo>
                <a:lnTo>
                  <a:pt x="522" y="1320"/>
                </a:lnTo>
                <a:lnTo>
                  <a:pt x="523" y="1341"/>
                </a:lnTo>
                <a:lnTo>
                  <a:pt x="523" y="1356"/>
                </a:lnTo>
                <a:lnTo>
                  <a:pt x="524" y="1366"/>
                </a:lnTo>
                <a:lnTo>
                  <a:pt x="525" y="1369"/>
                </a:lnTo>
                <a:lnTo>
                  <a:pt x="525" y="1362"/>
                </a:lnTo>
                <a:lnTo>
                  <a:pt x="526" y="1343"/>
                </a:lnTo>
                <a:lnTo>
                  <a:pt x="526" y="1311"/>
                </a:lnTo>
                <a:lnTo>
                  <a:pt x="527" y="1270"/>
                </a:lnTo>
                <a:lnTo>
                  <a:pt x="528" y="1227"/>
                </a:lnTo>
                <a:lnTo>
                  <a:pt x="528" y="1185"/>
                </a:lnTo>
                <a:lnTo>
                  <a:pt x="529" y="1146"/>
                </a:lnTo>
                <a:lnTo>
                  <a:pt x="530" y="1112"/>
                </a:lnTo>
                <a:lnTo>
                  <a:pt x="530" y="1086"/>
                </a:lnTo>
                <a:lnTo>
                  <a:pt x="531" y="1073"/>
                </a:lnTo>
                <a:lnTo>
                  <a:pt x="531" y="1076"/>
                </a:lnTo>
                <a:lnTo>
                  <a:pt x="532" y="1092"/>
                </a:lnTo>
                <a:lnTo>
                  <a:pt x="533" y="1117"/>
                </a:lnTo>
                <a:lnTo>
                  <a:pt x="533" y="1146"/>
                </a:lnTo>
                <a:lnTo>
                  <a:pt x="534" y="1178"/>
                </a:lnTo>
                <a:lnTo>
                  <a:pt x="535" y="1210"/>
                </a:lnTo>
                <a:lnTo>
                  <a:pt x="535" y="1241"/>
                </a:lnTo>
                <a:lnTo>
                  <a:pt x="536" y="1270"/>
                </a:lnTo>
                <a:lnTo>
                  <a:pt x="536" y="1297"/>
                </a:lnTo>
                <a:lnTo>
                  <a:pt x="537" y="1320"/>
                </a:lnTo>
                <a:lnTo>
                  <a:pt x="538" y="1341"/>
                </a:lnTo>
                <a:lnTo>
                  <a:pt x="538" y="1356"/>
                </a:lnTo>
                <a:lnTo>
                  <a:pt x="539" y="1366"/>
                </a:lnTo>
                <a:lnTo>
                  <a:pt x="540" y="1369"/>
                </a:lnTo>
                <a:lnTo>
                  <a:pt x="540" y="1362"/>
                </a:lnTo>
                <a:lnTo>
                  <a:pt x="541" y="1343"/>
                </a:lnTo>
                <a:lnTo>
                  <a:pt x="541" y="1311"/>
                </a:lnTo>
                <a:lnTo>
                  <a:pt x="542" y="1270"/>
                </a:lnTo>
                <a:lnTo>
                  <a:pt x="543" y="1227"/>
                </a:lnTo>
                <a:lnTo>
                  <a:pt x="543" y="1185"/>
                </a:lnTo>
                <a:lnTo>
                  <a:pt x="544" y="1146"/>
                </a:lnTo>
                <a:lnTo>
                  <a:pt x="545" y="1112"/>
                </a:lnTo>
                <a:lnTo>
                  <a:pt x="545" y="1086"/>
                </a:lnTo>
                <a:lnTo>
                  <a:pt x="546" y="1073"/>
                </a:lnTo>
                <a:lnTo>
                  <a:pt x="546" y="1076"/>
                </a:lnTo>
                <a:lnTo>
                  <a:pt x="547" y="1092"/>
                </a:lnTo>
                <a:lnTo>
                  <a:pt x="548" y="1117"/>
                </a:lnTo>
                <a:lnTo>
                  <a:pt x="548" y="1146"/>
                </a:lnTo>
                <a:lnTo>
                  <a:pt x="549" y="1178"/>
                </a:lnTo>
                <a:lnTo>
                  <a:pt x="550" y="1210"/>
                </a:lnTo>
                <a:lnTo>
                  <a:pt x="550" y="1241"/>
                </a:lnTo>
                <a:lnTo>
                  <a:pt x="551" y="1270"/>
                </a:lnTo>
                <a:lnTo>
                  <a:pt x="551" y="1297"/>
                </a:lnTo>
                <a:lnTo>
                  <a:pt x="552" y="1320"/>
                </a:lnTo>
                <a:lnTo>
                  <a:pt x="553" y="1341"/>
                </a:lnTo>
                <a:lnTo>
                  <a:pt x="553" y="1356"/>
                </a:lnTo>
                <a:lnTo>
                  <a:pt x="554" y="1366"/>
                </a:lnTo>
                <a:lnTo>
                  <a:pt x="555" y="1369"/>
                </a:lnTo>
                <a:lnTo>
                  <a:pt x="555" y="1362"/>
                </a:lnTo>
                <a:lnTo>
                  <a:pt x="556" y="1343"/>
                </a:lnTo>
                <a:lnTo>
                  <a:pt x="556" y="1311"/>
                </a:lnTo>
                <a:lnTo>
                  <a:pt x="557" y="1270"/>
                </a:lnTo>
                <a:lnTo>
                  <a:pt x="558" y="1227"/>
                </a:lnTo>
                <a:lnTo>
                  <a:pt x="558" y="1185"/>
                </a:lnTo>
                <a:lnTo>
                  <a:pt x="559" y="1146"/>
                </a:lnTo>
                <a:lnTo>
                  <a:pt x="560" y="1112"/>
                </a:lnTo>
                <a:lnTo>
                  <a:pt x="560" y="1086"/>
                </a:lnTo>
                <a:lnTo>
                  <a:pt x="561" y="1073"/>
                </a:lnTo>
                <a:lnTo>
                  <a:pt x="561" y="1076"/>
                </a:lnTo>
                <a:lnTo>
                  <a:pt x="562" y="1093"/>
                </a:lnTo>
                <a:lnTo>
                  <a:pt x="563" y="1117"/>
                </a:lnTo>
                <a:lnTo>
                  <a:pt x="563" y="1146"/>
                </a:lnTo>
                <a:lnTo>
                  <a:pt x="564" y="1178"/>
                </a:lnTo>
                <a:lnTo>
                  <a:pt x="565" y="1210"/>
                </a:lnTo>
                <a:lnTo>
                  <a:pt x="565" y="1241"/>
                </a:lnTo>
                <a:lnTo>
                  <a:pt x="566" y="1270"/>
                </a:lnTo>
                <a:lnTo>
                  <a:pt x="566" y="1297"/>
                </a:lnTo>
                <a:lnTo>
                  <a:pt x="567" y="1320"/>
                </a:lnTo>
                <a:lnTo>
                  <a:pt x="568" y="1341"/>
                </a:lnTo>
                <a:lnTo>
                  <a:pt x="568" y="1356"/>
                </a:lnTo>
                <a:lnTo>
                  <a:pt x="569" y="1366"/>
                </a:lnTo>
                <a:lnTo>
                  <a:pt x="570" y="1369"/>
                </a:lnTo>
                <a:lnTo>
                  <a:pt x="570" y="1362"/>
                </a:lnTo>
                <a:lnTo>
                  <a:pt x="571" y="1343"/>
                </a:lnTo>
                <a:lnTo>
                  <a:pt x="571" y="1311"/>
                </a:lnTo>
                <a:lnTo>
                  <a:pt x="572" y="1270"/>
                </a:lnTo>
                <a:lnTo>
                  <a:pt x="573" y="1227"/>
                </a:lnTo>
                <a:lnTo>
                  <a:pt x="573" y="1185"/>
                </a:lnTo>
                <a:lnTo>
                  <a:pt x="574" y="1146"/>
                </a:lnTo>
                <a:lnTo>
                  <a:pt x="575" y="1112"/>
                </a:lnTo>
                <a:lnTo>
                  <a:pt x="575" y="1086"/>
                </a:lnTo>
                <a:lnTo>
                  <a:pt x="576" y="1073"/>
                </a:lnTo>
                <a:lnTo>
                  <a:pt x="576" y="1077"/>
                </a:lnTo>
                <a:lnTo>
                  <a:pt x="577" y="1093"/>
                </a:lnTo>
                <a:lnTo>
                  <a:pt x="578" y="1117"/>
                </a:lnTo>
                <a:lnTo>
                  <a:pt x="578" y="1146"/>
                </a:lnTo>
                <a:lnTo>
                  <a:pt x="579" y="1178"/>
                </a:lnTo>
                <a:lnTo>
                  <a:pt x="580" y="1210"/>
                </a:lnTo>
                <a:lnTo>
                  <a:pt x="580" y="1241"/>
                </a:lnTo>
                <a:lnTo>
                  <a:pt x="581" y="1270"/>
                </a:lnTo>
                <a:lnTo>
                  <a:pt x="581" y="1297"/>
                </a:lnTo>
                <a:lnTo>
                  <a:pt x="582" y="1321"/>
                </a:lnTo>
                <a:lnTo>
                  <a:pt x="583" y="1341"/>
                </a:lnTo>
                <a:lnTo>
                  <a:pt x="583" y="1356"/>
                </a:lnTo>
                <a:lnTo>
                  <a:pt x="584" y="1366"/>
                </a:lnTo>
                <a:lnTo>
                  <a:pt x="585" y="1369"/>
                </a:lnTo>
                <a:lnTo>
                  <a:pt x="585" y="1362"/>
                </a:lnTo>
                <a:lnTo>
                  <a:pt x="586" y="1343"/>
                </a:lnTo>
                <a:lnTo>
                  <a:pt x="586" y="1311"/>
                </a:lnTo>
                <a:lnTo>
                  <a:pt x="587" y="1270"/>
                </a:lnTo>
                <a:lnTo>
                  <a:pt x="588" y="1227"/>
                </a:lnTo>
                <a:lnTo>
                  <a:pt x="588" y="1185"/>
                </a:lnTo>
                <a:lnTo>
                  <a:pt x="589" y="1146"/>
                </a:lnTo>
                <a:lnTo>
                  <a:pt x="590" y="1112"/>
                </a:lnTo>
                <a:lnTo>
                  <a:pt x="590" y="1086"/>
                </a:lnTo>
                <a:lnTo>
                  <a:pt x="591" y="1073"/>
                </a:lnTo>
                <a:lnTo>
                  <a:pt x="591" y="1077"/>
                </a:lnTo>
                <a:lnTo>
                  <a:pt x="592" y="1093"/>
                </a:lnTo>
                <a:lnTo>
                  <a:pt x="593" y="1117"/>
                </a:lnTo>
                <a:lnTo>
                  <a:pt x="593" y="1146"/>
                </a:lnTo>
                <a:lnTo>
                  <a:pt x="594" y="1178"/>
                </a:lnTo>
                <a:lnTo>
                  <a:pt x="595" y="1210"/>
                </a:lnTo>
                <a:lnTo>
                  <a:pt x="595" y="1241"/>
                </a:lnTo>
                <a:lnTo>
                  <a:pt x="596" y="1270"/>
                </a:lnTo>
                <a:lnTo>
                  <a:pt x="596" y="1297"/>
                </a:lnTo>
                <a:lnTo>
                  <a:pt x="597" y="1321"/>
                </a:lnTo>
                <a:lnTo>
                  <a:pt x="598" y="1341"/>
                </a:lnTo>
                <a:lnTo>
                  <a:pt x="598" y="1356"/>
                </a:lnTo>
                <a:lnTo>
                  <a:pt x="599" y="1366"/>
                </a:lnTo>
                <a:lnTo>
                  <a:pt x="600" y="1369"/>
                </a:lnTo>
                <a:lnTo>
                  <a:pt x="600" y="1362"/>
                </a:lnTo>
                <a:lnTo>
                  <a:pt x="601" y="1343"/>
                </a:lnTo>
                <a:lnTo>
                  <a:pt x="601" y="1311"/>
                </a:lnTo>
                <a:lnTo>
                  <a:pt x="602" y="1270"/>
                </a:lnTo>
                <a:lnTo>
                  <a:pt x="603" y="1227"/>
                </a:lnTo>
                <a:lnTo>
                  <a:pt x="603" y="1185"/>
                </a:lnTo>
                <a:lnTo>
                  <a:pt x="604" y="1146"/>
                </a:lnTo>
                <a:lnTo>
                  <a:pt x="605" y="1112"/>
                </a:lnTo>
                <a:lnTo>
                  <a:pt x="605" y="1086"/>
                </a:lnTo>
                <a:lnTo>
                  <a:pt x="606" y="1073"/>
                </a:lnTo>
                <a:lnTo>
                  <a:pt x="606" y="1077"/>
                </a:lnTo>
                <a:lnTo>
                  <a:pt x="607" y="1093"/>
                </a:lnTo>
                <a:lnTo>
                  <a:pt x="608" y="1117"/>
                </a:lnTo>
                <a:lnTo>
                  <a:pt x="608" y="1146"/>
                </a:lnTo>
                <a:lnTo>
                  <a:pt x="609" y="1178"/>
                </a:lnTo>
                <a:lnTo>
                  <a:pt x="610" y="1210"/>
                </a:lnTo>
                <a:lnTo>
                  <a:pt x="610" y="1241"/>
                </a:lnTo>
                <a:lnTo>
                  <a:pt x="611" y="1270"/>
                </a:lnTo>
                <a:lnTo>
                  <a:pt x="611" y="1297"/>
                </a:lnTo>
                <a:lnTo>
                  <a:pt x="612" y="1321"/>
                </a:lnTo>
                <a:lnTo>
                  <a:pt x="613" y="1341"/>
                </a:lnTo>
                <a:lnTo>
                  <a:pt x="613" y="1356"/>
                </a:lnTo>
                <a:lnTo>
                  <a:pt x="614" y="1367"/>
                </a:lnTo>
                <a:lnTo>
                  <a:pt x="615" y="1369"/>
                </a:lnTo>
                <a:lnTo>
                  <a:pt x="615" y="1362"/>
                </a:lnTo>
                <a:lnTo>
                  <a:pt x="616" y="1343"/>
                </a:lnTo>
                <a:lnTo>
                  <a:pt x="616" y="1311"/>
                </a:lnTo>
                <a:lnTo>
                  <a:pt x="617" y="1270"/>
                </a:lnTo>
                <a:lnTo>
                  <a:pt x="618" y="1227"/>
                </a:lnTo>
                <a:lnTo>
                  <a:pt x="618" y="1185"/>
                </a:lnTo>
                <a:lnTo>
                  <a:pt x="619" y="1146"/>
                </a:lnTo>
                <a:lnTo>
                  <a:pt x="620" y="1112"/>
                </a:lnTo>
                <a:lnTo>
                  <a:pt x="620" y="1086"/>
                </a:lnTo>
                <a:lnTo>
                  <a:pt x="621" y="1073"/>
                </a:lnTo>
                <a:lnTo>
                  <a:pt x="621" y="1077"/>
                </a:lnTo>
                <a:lnTo>
                  <a:pt x="622" y="1093"/>
                </a:lnTo>
                <a:lnTo>
                  <a:pt x="623" y="1117"/>
                </a:lnTo>
                <a:lnTo>
                  <a:pt x="623" y="1146"/>
                </a:lnTo>
                <a:lnTo>
                  <a:pt x="624" y="1178"/>
                </a:lnTo>
                <a:lnTo>
                  <a:pt x="625" y="1210"/>
                </a:lnTo>
                <a:lnTo>
                  <a:pt x="625" y="1241"/>
                </a:lnTo>
                <a:lnTo>
                  <a:pt x="625" y="1270"/>
                </a:lnTo>
                <a:lnTo>
                  <a:pt x="625" y="1297"/>
                </a:lnTo>
                <a:lnTo>
                  <a:pt x="625" y="1321"/>
                </a:lnTo>
                <a:lnTo>
                  <a:pt x="631" y="1341"/>
                </a:lnTo>
                <a:lnTo>
                  <a:pt x="631" y="1356"/>
                </a:lnTo>
                <a:lnTo>
                  <a:pt x="631" y="1367"/>
                </a:lnTo>
                <a:lnTo>
                  <a:pt x="631" y="1369"/>
                </a:lnTo>
                <a:lnTo>
                  <a:pt x="631" y="1362"/>
                </a:lnTo>
                <a:lnTo>
                  <a:pt x="631" y="1343"/>
                </a:lnTo>
                <a:lnTo>
                  <a:pt x="631" y="1311"/>
                </a:lnTo>
                <a:lnTo>
                  <a:pt x="631" y="1270"/>
                </a:lnTo>
                <a:lnTo>
                  <a:pt x="631" y="1227"/>
                </a:lnTo>
                <a:lnTo>
                  <a:pt x="631" y="1185"/>
                </a:lnTo>
                <a:lnTo>
                  <a:pt x="637" y="1146"/>
                </a:lnTo>
                <a:lnTo>
                  <a:pt x="637" y="1112"/>
                </a:lnTo>
                <a:lnTo>
                  <a:pt x="637" y="1086"/>
                </a:lnTo>
                <a:lnTo>
                  <a:pt x="637" y="1073"/>
                </a:lnTo>
                <a:lnTo>
                  <a:pt x="637" y="1077"/>
                </a:lnTo>
                <a:lnTo>
                  <a:pt x="637" y="1093"/>
                </a:lnTo>
                <a:lnTo>
                  <a:pt x="637" y="1117"/>
                </a:lnTo>
                <a:lnTo>
                  <a:pt x="637" y="1147"/>
                </a:lnTo>
                <a:lnTo>
                  <a:pt x="637" y="1178"/>
                </a:lnTo>
                <a:lnTo>
                  <a:pt x="637" y="1210"/>
                </a:lnTo>
                <a:lnTo>
                  <a:pt x="643" y="1241"/>
                </a:lnTo>
                <a:lnTo>
                  <a:pt x="643" y="1270"/>
                </a:lnTo>
                <a:lnTo>
                  <a:pt x="643" y="1297"/>
                </a:lnTo>
                <a:lnTo>
                  <a:pt x="643" y="1321"/>
                </a:lnTo>
                <a:lnTo>
                  <a:pt x="643" y="1341"/>
                </a:lnTo>
                <a:lnTo>
                  <a:pt x="643" y="1356"/>
                </a:lnTo>
                <a:lnTo>
                  <a:pt x="643" y="1367"/>
                </a:lnTo>
                <a:lnTo>
                  <a:pt x="643" y="1369"/>
                </a:lnTo>
                <a:lnTo>
                  <a:pt x="643" y="1362"/>
                </a:lnTo>
                <a:lnTo>
                  <a:pt x="643" y="1343"/>
                </a:lnTo>
                <a:lnTo>
                  <a:pt x="650" y="1311"/>
                </a:lnTo>
                <a:lnTo>
                  <a:pt x="650" y="1270"/>
                </a:lnTo>
                <a:lnTo>
                  <a:pt x="650" y="1227"/>
                </a:lnTo>
                <a:lnTo>
                  <a:pt x="650" y="1185"/>
                </a:lnTo>
                <a:lnTo>
                  <a:pt x="650" y="1146"/>
                </a:lnTo>
                <a:lnTo>
                  <a:pt x="650" y="1112"/>
                </a:lnTo>
                <a:lnTo>
                  <a:pt x="650" y="1086"/>
                </a:lnTo>
                <a:lnTo>
                  <a:pt x="650" y="1073"/>
                </a:lnTo>
                <a:lnTo>
                  <a:pt x="650" y="1077"/>
                </a:lnTo>
                <a:lnTo>
                  <a:pt x="650" y="1093"/>
                </a:lnTo>
                <a:lnTo>
                  <a:pt x="656" y="1117"/>
                </a:lnTo>
                <a:lnTo>
                  <a:pt x="656" y="1147"/>
                </a:lnTo>
                <a:lnTo>
                  <a:pt x="656" y="1178"/>
                </a:lnTo>
                <a:lnTo>
                  <a:pt x="656" y="1210"/>
                </a:lnTo>
                <a:lnTo>
                  <a:pt x="656" y="1241"/>
                </a:lnTo>
                <a:lnTo>
                  <a:pt x="656" y="1270"/>
                </a:lnTo>
                <a:lnTo>
                  <a:pt x="656" y="1297"/>
                </a:lnTo>
                <a:lnTo>
                  <a:pt x="656" y="1321"/>
                </a:lnTo>
                <a:lnTo>
                  <a:pt x="656" y="1341"/>
                </a:lnTo>
                <a:lnTo>
                  <a:pt x="656" y="1356"/>
                </a:lnTo>
                <a:lnTo>
                  <a:pt x="662" y="1367"/>
                </a:lnTo>
                <a:lnTo>
                  <a:pt x="662" y="1369"/>
                </a:lnTo>
                <a:lnTo>
                  <a:pt x="662" y="1362"/>
                </a:lnTo>
                <a:lnTo>
                  <a:pt x="662" y="1343"/>
                </a:lnTo>
                <a:lnTo>
                  <a:pt x="662" y="1312"/>
                </a:lnTo>
                <a:lnTo>
                  <a:pt x="662" y="1271"/>
                </a:lnTo>
                <a:lnTo>
                  <a:pt x="662" y="1227"/>
                </a:lnTo>
                <a:lnTo>
                  <a:pt x="662" y="1185"/>
                </a:lnTo>
                <a:lnTo>
                  <a:pt x="662" y="1146"/>
                </a:lnTo>
                <a:lnTo>
                  <a:pt x="662" y="1112"/>
                </a:lnTo>
                <a:lnTo>
                  <a:pt x="668" y="1086"/>
                </a:lnTo>
                <a:lnTo>
                  <a:pt x="668" y="1073"/>
                </a:lnTo>
                <a:lnTo>
                  <a:pt x="668" y="1077"/>
                </a:lnTo>
                <a:lnTo>
                  <a:pt x="668" y="1093"/>
                </a:lnTo>
                <a:lnTo>
                  <a:pt x="668" y="1117"/>
                </a:lnTo>
                <a:lnTo>
                  <a:pt x="668" y="1147"/>
                </a:lnTo>
                <a:lnTo>
                  <a:pt x="668" y="1178"/>
                </a:lnTo>
                <a:lnTo>
                  <a:pt x="668" y="1210"/>
                </a:lnTo>
                <a:lnTo>
                  <a:pt x="668" y="1241"/>
                </a:lnTo>
                <a:lnTo>
                  <a:pt x="668" y="1270"/>
                </a:lnTo>
                <a:lnTo>
                  <a:pt x="675" y="1297"/>
                </a:lnTo>
                <a:lnTo>
                  <a:pt x="675" y="1321"/>
                </a:lnTo>
                <a:lnTo>
                  <a:pt x="675" y="1341"/>
                </a:lnTo>
                <a:lnTo>
                  <a:pt x="675" y="1356"/>
                </a:lnTo>
                <a:lnTo>
                  <a:pt x="675" y="1367"/>
                </a:lnTo>
                <a:lnTo>
                  <a:pt x="675" y="1369"/>
                </a:lnTo>
                <a:lnTo>
                  <a:pt x="675" y="1362"/>
                </a:lnTo>
                <a:lnTo>
                  <a:pt x="675" y="1343"/>
                </a:lnTo>
                <a:lnTo>
                  <a:pt x="675" y="1312"/>
                </a:lnTo>
                <a:lnTo>
                  <a:pt x="675" y="1271"/>
                </a:lnTo>
                <a:lnTo>
                  <a:pt x="681" y="1227"/>
                </a:lnTo>
                <a:lnTo>
                  <a:pt x="681" y="1185"/>
                </a:lnTo>
                <a:lnTo>
                  <a:pt x="681" y="1146"/>
                </a:lnTo>
                <a:lnTo>
                  <a:pt x="681" y="1112"/>
                </a:lnTo>
                <a:lnTo>
                  <a:pt x="681" y="1086"/>
                </a:lnTo>
                <a:lnTo>
                  <a:pt x="681" y="1073"/>
                </a:lnTo>
                <a:lnTo>
                  <a:pt x="681" y="1077"/>
                </a:lnTo>
                <a:lnTo>
                  <a:pt x="681" y="1093"/>
                </a:lnTo>
                <a:lnTo>
                  <a:pt x="681" y="1117"/>
                </a:lnTo>
                <a:lnTo>
                  <a:pt x="681" y="1147"/>
                </a:lnTo>
                <a:lnTo>
                  <a:pt x="687" y="1178"/>
                </a:lnTo>
                <a:lnTo>
                  <a:pt x="687" y="1210"/>
                </a:lnTo>
                <a:lnTo>
                  <a:pt x="687" y="1241"/>
                </a:lnTo>
                <a:lnTo>
                  <a:pt x="687" y="1270"/>
                </a:lnTo>
                <a:lnTo>
                  <a:pt x="687" y="1297"/>
                </a:lnTo>
                <a:lnTo>
                  <a:pt x="687" y="1321"/>
                </a:lnTo>
                <a:lnTo>
                  <a:pt x="687" y="1341"/>
                </a:lnTo>
                <a:lnTo>
                  <a:pt x="687" y="1356"/>
                </a:lnTo>
                <a:lnTo>
                  <a:pt x="687" y="1367"/>
                </a:lnTo>
                <a:lnTo>
                  <a:pt x="687" y="1369"/>
                </a:lnTo>
                <a:lnTo>
                  <a:pt x="693" y="1362"/>
                </a:lnTo>
                <a:lnTo>
                  <a:pt x="693" y="1343"/>
                </a:lnTo>
                <a:lnTo>
                  <a:pt x="693" y="1312"/>
                </a:lnTo>
                <a:lnTo>
                  <a:pt x="693" y="1271"/>
                </a:lnTo>
                <a:lnTo>
                  <a:pt x="693" y="1227"/>
                </a:lnTo>
                <a:lnTo>
                  <a:pt x="693" y="1185"/>
                </a:lnTo>
                <a:lnTo>
                  <a:pt x="693" y="1146"/>
                </a:lnTo>
                <a:lnTo>
                  <a:pt x="693" y="1112"/>
                </a:lnTo>
                <a:lnTo>
                  <a:pt x="693" y="1086"/>
                </a:lnTo>
                <a:lnTo>
                  <a:pt x="693" y="1073"/>
                </a:lnTo>
                <a:lnTo>
                  <a:pt x="700" y="1077"/>
                </a:lnTo>
                <a:lnTo>
                  <a:pt x="700" y="1093"/>
                </a:lnTo>
                <a:lnTo>
                  <a:pt x="700" y="1117"/>
                </a:lnTo>
                <a:lnTo>
                  <a:pt x="700" y="1147"/>
                </a:lnTo>
                <a:lnTo>
                  <a:pt x="700" y="1178"/>
                </a:lnTo>
                <a:lnTo>
                  <a:pt x="700" y="1210"/>
                </a:lnTo>
                <a:lnTo>
                  <a:pt x="700" y="1241"/>
                </a:lnTo>
                <a:lnTo>
                  <a:pt x="700" y="1270"/>
                </a:lnTo>
                <a:lnTo>
                  <a:pt x="700" y="1297"/>
                </a:lnTo>
                <a:lnTo>
                  <a:pt x="700" y="1321"/>
                </a:lnTo>
                <a:lnTo>
                  <a:pt x="706" y="1341"/>
                </a:lnTo>
                <a:lnTo>
                  <a:pt x="706" y="1356"/>
                </a:lnTo>
                <a:lnTo>
                  <a:pt x="706" y="1367"/>
                </a:lnTo>
                <a:lnTo>
                  <a:pt x="706" y="1369"/>
                </a:lnTo>
                <a:lnTo>
                  <a:pt x="706" y="1362"/>
                </a:lnTo>
                <a:lnTo>
                  <a:pt x="706" y="1343"/>
                </a:lnTo>
                <a:lnTo>
                  <a:pt x="706" y="1312"/>
                </a:lnTo>
                <a:lnTo>
                  <a:pt x="706" y="1271"/>
                </a:lnTo>
                <a:lnTo>
                  <a:pt x="706" y="1227"/>
                </a:lnTo>
                <a:lnTo>
                  <a:pt x="706" y="1185"/>
                </a:lnTo>
                <a:lnTo>
                  <a:pt x="712" y="1146"/>
                </a:lnTo>
                <a:lnTo>
                  <a:pt x="712" y="1112"/>
                </a:lnTo>
                <a:lnTo>
                  <a:pt x="712" y="1086"/>
                </a:lnTo>
                <a:lnTo>
                  <a:pt x="712" y="1073"/>
                </a:lnTo>
                <a:lnTo>
                  <a:pt x="712" y="1077"/>
                </a:lnTo>
                <a:lnTo>
                  <a:pt x="712" y="1093"/>
                </a:lnTo>
                <a:lnTo>
                  <a:pt x="712" y="1117"/>
                </a:lnTo>
                <a:lnTo>
                  <a:pt x="712" y="1147"/>
                </a:lnTo>
                <a:lnTo>
                  <a:pt x="712" y="1178"/>
                </a:lnTo>
                <a:lnTo>
                  <a:pt x="712" y="1210"/>
                </a:lnTo>
                <a:lnTo>
                  <a:pt x="718" y="1241"/>
                </a:lnTo>
                <a:lnTo>
                  <a:pt x="718" y="1270"/>
                </a:lnTo>
                <a:lnTo>
                  <a:pt x="718" y="1297"/>
                </a:lnTo>
                <a:lnTo>
                  <a:pt x="718" y="1321"/>
                </a:lnTo>
                <a:lnTo>
                  <a:pt x="718" y="1341"/>
                </a:lnTo>
                <a:lnTo>
                  <a:pt x="718" y="1356"/>
                </a:lnTo>
                <a:lnTo>
                  <a:pt x="718" y="1367"/>
                </a:lnTo>
                <a:lnTo>
                  <a:pt x="718" y="1369"/>
                </a:lnTo>
                <a:lnTo>
                  <a:pt x="718" y="1362"/>
                </a:lnTo>
                <a:lnTo>
                  <a:pt x="718" y="1343"/>
                </a:lnTo>
                <a:lnTo>
                  <a:pt x="725" y="1312"/>
                </a:lnTo>
                <a:lnTo>
                  <a:pt x="725" y="1271"/>
                </a:lnTo>
                <a:lnTo>
                  <a:pt x="725" y="1227"/>
                </a:lnTo>
                <a:lnTo>
                  <a:pt x="725" y="1185"/>
                </a:lnTo>
                <a:lnTo>
                  <a:pt x="725" y="1146"/>
                </a:lnTo>
                <a:lnTo>
                  <a:pt x="725" y="1112"/>
                </a:lnTo>
                <a:lnTo>
                  <a:pt x="725" y="1086"/>
                </a:lnTo>
                <a:lnTo>
                  <a:pt x="725" y="1073"/>
                </a:lnTo>
                <a:lnTo>
                  <a:pt x="725" y="1077"/>
                </a:lnTo>
                <a:lnTo>
                  <a:pt x="725" y="1093"/>
                </a:lnTo>
                <a:lnTo>
                  <a:pt x="731" y="1117"/>
                </a:lnTo>
                <a:lnTo>
                  <a:pt x="731" y="1147"/>
                </a:lnTo>
                <a:lnTo>
                  <a:pt x="731" y="1178"/>
                </a:lnTo>
                <a:lnTo>
                  <a:pt x="731" y="1210"/>
                </a:lnTo>
                <a:lnTo>
                  <a:pt x="731" y="1241"/>
                </a:lnTo>
                <a:lnTo>
                  <a:pt x="731" y="1270"/>
                </a:lnTo>
                <a:lnTo>
                  <a:pt x="731" y="1297"/>
                </a:lnTo>
                <a:lnTo>
                  <a:pt x="731" y="1321"/>
                </a:lnTo>
                <a:lnTo>
                  <a:pt x="731" y="1341"/>
                </a:lnTo>
                <a:lnTo>
                  <a:pt x="731" y="1356"/>
                </a:lnTo>
                <a:lnTo>
                  <a:pt x="737" y="1367"/>
                </a:lnTo>
                <a:lnTo>
                  <a:pt x="737" y="1369"/>
                </a:lnTo>
                <a:lnTo>
                  <a:pt x="737" y="1363"/>
                </a:lnTo>
                <a:lnTo>
                  <a:pt x="737" y="1343"/>
                </a:lnTo>
                <a:lnTo>
                  <a:pt x="737" y="1312"/>
                </a:lnTo>
                <a:lnTo>
                  <a:pt x="737" y="1271"/>
                </a:lnTo>
                <a:lnTo>
                  <a:pt x="737" y="1227"/>
                </a:lnTo>
                <a:lnTo>
                  <a:pt x="737" y="1185"/>
                </a:lnTo>
                <a:lnTo>
                  <a:pt x="737" y="1146"/>
                </a:lnTo>
                <a:lnTo>
                  <a:pt x="737" y="1112"/>
                </a:lnTo>
                <a:lnTo>
                  <a:pt x="743" y="1086"/>
                </a:lnTo>
                <a:lnTo>
                  <a:pt x="743" y="1073"/>
                </a:lnTo>
                <a:lnTo>
                  <a:pt x="743" y="1077"/>
                </a:lnTo>
                <a:lnTo>
                  <a:pt x="743" y="1093"/>
                </a:lnTo>
                <a:lnTo>
                  <a:pt x="743" y="1117"/>
                </a:lnTo>
                <a:lnTo>
                  <a:pt x="743" y="1147"/>
                </a:lnTo>
                <a:lnTo>
                  <a:pt x="743" y="1178"/>
                </a:lnTo>
                <a:lnTo>
                  <a:pt x="743" y="1210"/>
                </a:lnTo>
                <a:lnTo>
                  <a:pt x="743" y="1241"/>
                </a:lnTo>
                <a:lnTo>
                  <a:pt x="743" y="1270"/>
                </a:lnTo>
                <a:lnTo>
                  <a:pt x="750" y="1297"/>
                </a:lnTo>
                <a:lnTo>
                  <a:pt x="750" y="1321"/>
                </a:lnTo>
                <a:lnTo>
                  <a:pt x="750" y="1341"/>
                </a:lnTo>
                <a:lnTo>
                  <a:pt x="750" y="1357"/>
                </a:lnTo>
                <a:lnTo>
                  <a:pt x="750" y="1367"/>
                </a:lnTo>
                <a:lnTo>
                  <a:pt x="750" y="1369"/>
                </a:lnTo>
                <a:lnTo>
                  <a:pt x="750" y="1363"/>
                </a:lnTo>
                <a:lnTo>
                  <a:pt x="750" y="1343"/>
                </a:lnTo>
                <a:lnTo>
                  <a:pt x="750" y="1312"/>
                </a:lnTo>
                <a:lnTo>
                  <a:pt x="750" y="1271"/>
                </a:lnTo>
                <a:lnTo>
                  <a:pt x="756" y="1227"/>
                </a:lnTo>
                <a:lnTo>
                  <a:pt x="756" y="1185"/>
                </a:lnTo>
                <a:lnTo>
                  <a:pt x="756" y="1146"/>
                </a:lnTo>
                <a:lnTo>
                  <a:pt x="756" y="1112"/>
                </a:lnTo>
                <a:lnTo>
                  <a:pt x="756" y="1086"/>
                </a:lnTo>
                <a:lnTo>
                  <a:pt x="756" y="1073"/>
                </a:lnTo>
                <a:lnTo>
                  <a:pt x="756" y="1077"/>
                </a:lnTo>
                <a:lnTo>
                  <a:pt x="756" y="1093"/>
                </a:lnTo>
                <a:lnTo>
                  <a:pt x="756" y="1117"/>
                </a:lnTo>
                <a:lnTo>
                  <a:pt x="756" y="1147"/>
                </a:lnTo>
                <a:lnTo>
                  <a:pt x="762" y="1178"/>
                </a:lnTo>
                <a:lnTo>
                  <a:pt x="762" y="1210"/>
                </a:lnTo>
                <a:lnTo>
                  <a:pt x="762" y="1241"/>
                </a:lnTo>
                <a:lnTo>
                  <a:pt x="762" y="1270"/>
                </a:lnTo>
                <a:lnTo>
                  <a:pt x="762" y="1297"/>
                </a:lnTo>
                <a:lnTo>
                  <a:pt x="762" y="1321"/>
                </a:lnTo>
                <a:lnTo>
                  <a:pt x="762" y="1341"/>
                </a:lnTo>
                <a:lnTo>
                  <a:pt x="762" y="1357"/>
                </a:lnTo>
                <a:lnTo>
                  <a:pt x="762" y="1367"/>
                </a:lnTo>
                <a:lnTo>
                  <a:pt x="762" y="1369"/>
                </a:lnTo>
                <a:lnTo>
                  <a:pt x="768" y="1363"/>
                </a:lnTo>
                <a:lnTo>
                  <a:pt x="768" y="1343"/>
                </a:lnTo>
                <a:lnTo>
                  <a:pt x="768" y="1312"/>
                </a:lnTo>
                <a:lnTo>
                  <a:pt x="768" y="1271"/>
                </a:lnTo>
                <a:lnTo>
                  <a:pt x="768" y="1227"/>
                </a:lnTo>
                <a:lnTo>
                  <a:pt x="768" y="1185"/>
                </a:lnTo>
                <a:lnTo>
                  <a:pt x="768" y="1147"/>
                </a:lnTo>
                <a:lnTo>
                  <a:pt x="768" y="1112"/>
                </a:lnTo>
                <a:lnTo>
                  <a:pt x="768" y="1086"/>
                </a:lnTo>
                <a:lnTo>
                  <a:pt x="768" y="1073"/>
                </a:lnTo>
                <a:lnTo>
                  <a:pt x="775" y="1077"/>
                </a:lnTo>
                <a:lnTo>
                  <a:pt x="775" y="1093"/>
                </a:lnTo>
                <a:lnTo>
                  <a:pt x="775" y="1117"/>
                </a:lnTo>
                <a:lnTo>
                  <a:pt x="775" y="1147"/>
                </a:lnTo>
                <a:lnTo>
                  <a:pt x="775" y="1178"/>
                </a:lnTo>
                <a:lnTo>
                  <a:pt x="775" y="1210"/>
                </a:lnTo>
                <a:lnTo>
                  <a:pt x="775" y="1241"/>
                </a:lnTo>
                <a:lnTo>
                  <a:pt x="775" y="1270"/>
                </a:lnTo>
                <a:lnTo>
                  <a:pt x="775" y="1297"/>
                </a:lnTo>
                <a:lnTo>
                  <a:pt x="775" y="1321"/>
                </a:lnTo>
                <a:lnTo>
                  <a:pt x="781" y="1341"/>
                </a:lnTo>
                <a:lnTo>
                  <a:pt x="781" y="1357"/>
                </a:lnTo>
                <a:lnTo>
                  <a:pt x="781" y="1367"/>
                </a:lnTo>
                <a:lnTo>
                  <a:pt x="781" y="1369"/>
                </a:lnTo>
                <a:lnTo>
                  <a:pt x="781" y="1363"/>
                </a:lnTo>
                <a:lnTo>
                  <a:pt x="781" y="1343"/>
                </a:lnTo>
                <a:lnTo>
                  <a:pt x="781" y="1312"/>
                </a:lnTo>
                <a:lnTo>
                  <a:pt x="781" y="1271"/>
                </a:lnTo>
                <a:lnTo>
                  <a:pt x="781" y="1227"/>
                </a:lnTo>
                <a:lnTo>
                  <a:pt x="781" y="1185"/>
                </a:lnTo>
                <a:lnTo>
                  <a:pt x="787" y="1147"/>
                </a:lnTo>
                <a:lnTo>
                  <a:pt x="787" y="1112"/>
                </a:lnTo>
                <a:lnTo>
                  <a:pt x="787" y="1086"/>
                </a:lnTo>
                <a:lnTo>
                  <a:pt x="787" y="1073"/>
                </a:lnTo>
                <a:lnTo>
                  <a:pt x="787" y="1077"/>
                </a:lnTo>
                <a:lnTo>
                  <a:pt x="787" y="1093"/>
                </a:lnTo>
                <a:lnTo>
                  <a:pt x="787" y="1117"/>
                </a:lnTo>
                <a:lnTo>
                  <a:pt x="787" y="1147"/>
                </a:lnTo>
                <a:lnTo>
                  <a:pt x="787" y="1178"/>
                </a:lnTo>
                <a:lnTo>
                  <a:pt x="787" y="1210"/>
                </a:lnTo>
                <a:lnTo>
                  <a:pt x="793" y="1241"/>
                </a:lnTo>
                <a:lnTo>
                  <a:pt x="793" y="1270"/>
                </a:lnTo>
                <a:lnTo>
                  <a:pt x="793" y="1297"/>
                </a:lnTo>
                <a:lnTo>
                  <a:pt x="793" y="1321"/>
                </a:lnTo>
                <a:lnTo>
                  <a:pt x="793" y="1341"/>
                </a:lnTo>
                <a:lnTo>
                  <a:pt x="793" y="1357"/>
                </a:lnTo>
                <a:lnTo>
                  <a:pt x="793" y="1367"/>
                </a:lnTo>
                <a:lnTo>
                  <a:pt x="793" y="1369"/>
                </a:lnTo>
                <a:lnTo>
                  <a:pt x="793" y="1363"/>
                </a:lnTo>
                <a:lnTo>
                  <a:pt x="793" y="1343"/>
                </a:lnTo>
                <a:lnTo>
                  <a:pt x="800" y="1312"/>
                </a:lnTo>
                <a:lnTo>
                  <a:pt x="800" y="1271"/>
                </a:lnTo>
                <a:lnTo>
                  <a:pt x="800" y="1227"/>
                </a:lnTo>
                <a:lnTo>
                  <a:pt x="800" y="1185"/>
                </a:lnTo>
                <a:lnTo>
                  <a:pt x="800" y="1147"/>
                </a:lnTo>
                <a:lnTo>
                  <a:pt x="800" y="1112"/>
                </a:lnTo>
                <a:lnTo>
                  <a:pt x="800" y="1086"/>
                </a:lnTo>
                <a:lnTo>
                  <a:pt x="800" y="1074"/>
                </a:lnTo>
                <a:lnTo>
                  <a:pt x="800" y="1077"/>
                </a:lnTo>
                <a:lnTo>
                  <a:pt x="800" y="1093"/>
                </a:lnTo>
                <a:lnTo>
                  <a:pt x="806" y="1117"/>
                </a:lnTo>
                <a:lnTo>
                  <a:pt x="806" y="1147"/>
                </a:lnTo>
                <a:lnTo>
                  <a:pt x="806" y="1178"/>
                </a:lnTo>
                <a:lnTo>
                  <a:pt x="806" y="1210"/>
                </a:lnTo>
                <a:lnTo>
                  <a:pt x="806" y="1241"/>
                </a:lnTo>
                <a:lnTo>
                  <a:pt x="806" y="1270"/>
                </a:lnTo>
                <a:lnTo>
                  <a:pt x="806" y="1297"/>
                </a:lnTo>
                <a:lnTo>
                  <a:pt x="806" y="1321"/>
                </a:lnTo>
                <a:lnTo>
                  <a:pt x="806" y="1341"/>
                </a:lnTo>
                <a:lnTo>
                  <a:pt x="806" y="1357"/>
                </a:lnTo>
                <a:lnTo>
                  <a:pt x="812" y="1367"/>
                </a:lnTo>
                <a:lnTo>
                  <a:pt x="812" y="1369"/>
                </a:lnTo>
                <a:lnTo>
                  <a:pt x="812" y="1363"/>
                </a:lnTo>
                <a:lnTo>
                  <a:pt x="812" y="1343"/>
                </a:lnTo>
                <a:lnTo>
                  <a:pt x="812" y="1312"/>
                </a:lnTo>
                <a:lnTo>
                  <a:pt x="812" y="1271"/>
                </a:lnTo>
                <a:lnTo>
                  <a:pt x="812" y="1227"/>
                </a:lnTo>
                <a:lnTo>
                  <a:pt x="812" y="1185"/>
                </a:lnTo>
                <a:lnTo>
                  <a:pt x="812" y="1147"/>
                </a:lnTo>
                <a:lnTo>
                  <a:pt x="812" y="1112"/>
                </a:lnTo>
                <a:lnTo>
                  <a:pt x="818" y="1086"/>
                </a:lnTo>
                <a:lnTo>
                  <a:pt x="818" y="1074"/>
                </a:lnTo>
                <a:lnTo>
                  <a:pt x="818" y="1077"/>
                </a:lnTo>
                <a:lnTo>
                  <a:pt x="818" y="1093"/>
                </a:lnTo>
                <a:lnTo>
                  <a:pt x="818" y="1117"/>
                </a:lnTo>
                <a:lnTo>
                  <a:pt x="818" y="1147"/>
                </a:lnTo>
                <a:lnTo>
                  <a:pt x="818" y="1178"/>
                </a:lnTo>
                <a:lnTo>
                  <a:pt x="818" y="1210"/>
                </a:lnTo>
                <a:lnTo>
                  <a:pt x="818" y="1241"/>
                </a:lnTo>
                <a:lnTo>
                  <a:pt x="818" y="1270"/>
                </a:lnTo>
                <a:lnTo>
                  <a:pt x="825" y="1297"/>
                </a:lnTo>
                <a:lnTo>
                  <a:pt x="825" y="1321"/>
                </a:lnTo>
                <a:lnTo>
                  <a:pt x="825" y="1341"/>
                </a:lnTo>
                <a:lnTo>
                  <a:pt x="825" y="1357"/>
                </a:lnTo>
                <a:lnTo>
                  <a:pt x="825" y="1367"/>
                </a:lnTo>
                <a:lnTo>
                  <a:pt x="825" y="1369"/>
                </a:lnTo>
                <a:lnTo>
                  <a:pt x="825" y="1363"/>
                </a:lnTo>
                <a:lnTo>
                  <a:pt x="825" y="1344"/>
                </a:lnTo>
                <a:lnTo>
                  <a:pt x="825" y="1312"/>
                </a:lnTo>
                <a:lnTo>
                  <a:pt x="825" y="1271"/>
                </a:lnTo>
                <a:lnTo>
                  <a:pt x="831" y="1227"/>
                </a:lnTo>
                <a:lnTo>
                  <a:pt x="831" y="1185"/>
                </a:lnTo>
                <a:lnTo>
                  <a:pt x="831" y="1147"/>
                </a:lnTo>
                <a:lnTo>
                  <a:pt x="831" y="1112"/>
                </a:lnTo>
                <a:lnTo>
                  <a:pt x="831" y="1086"/>
                </a:lnTo>
                <a:lnTo>
                  <a:pt x="831" y="1074"/>
                </a:lnTo>
                <a:lnTo>
                  <a:pt x="831" y="1077"/>
                </a:lnTo>
                <a:lnTo>
                  <a:pt x="831" y="1093"/>
                </a:lnTo>
                <a:lnTo>
                  <a:pt x="831" y="1117"/>
                </a:lnTo>
                <a:lnTo>
                  <a:pt x="831" y="1147"/>
                </a:lnTo>
                <a:lnTo>
                  <a:pt x="837" y="1178"/>
                </a:lnTo>
                <a:lnTo>
                  <a:pt x="837" y="1210"/>
                </a:lnTo>
                <a:lnTo>
                  <a:pt x="837" y="1241"/>
                </a:lnTo>
                <a:lnTo>
                  <a:pt x="837" y="1270"/>
                </a:lnTo>
                <a:lnTo>
                  <a:pt x="837" y="1297"/>
                </a:lnTo>
                <a:lnTo>
                  <a:pt x="837" y="1321"/>
                </a:lnTo>
                <a:lnTo>
                  <a:pt x="837" y="1341"/>
                </a:lnTo>
                <a:lnTo>
                  <a:pt x="837" y="1357"/>
                </a:lnTo>
                <a:lnTo>
                  <a:pt x="837" y="1367"/>
                </a:lnTo>
                <a:lnTo>
                  <a:pt x="837" y="1370"/>
                </a:lnTo>
                <a:lnTo>
                  <a:pt x="843" y="1363"/>
                </a:lnTo>
                <a:lnTo>
                  <a:pt x="843" y="1344"/>
                </a:lnTo>
                <a:lnTo>
                  <a:pt x="843" y="1312"/>
                </a:lnTo>
                <a:lnTo>
                  <a:pt x="843" y="1271"/>
                </a:lnTo>
                <a:lnTo>
                  <a:pt x="843" y="1227"/>
                </a:lnTo>
                <a:lnTo>
                  <a:pt x="843" y="1185"/>
                </a:lnTo>
                <a:lnTo>
                  <a:pt x="843" y="1147"/>
                </a:lnTo>
                <a:lnTo>
                  <a:pt x="843" y="1112"/>
                </a:lnTo>
                <a:lnTo>
                  <a:pt x="843" y="1086"/>
                </a:lnTo>
                <a:lnTo>
                  <a:pt x="843" y="1074"/>
                </a:lnTo>
                <a:lnTo>
                  <a:pt x="850" y="1077"/>
                </a:lnTo>
                <a:lnTo>
                  <a:pt x="850" y="1093"/>
                </a:lnTo>
                <a:lnTo>
                  <a:pt x="850" y="1117"/>
                </a:lnTo>
                <a:lnTo>
                  <a:pt x="850" y="1147"/>
                </a:lnTo>
                <a:lnTo>
                  <a:pt x="850" y="1178"/>
                </a:lnTo>
                <a:lnTo>
                  <a:pt x="850" y="1210"/>
                </a:lnTo>
                <a:lnTo>
                  <a:pt x="850" y="1241"/>
                </a:lnTo>
                <a:lnTo>
                  <a:pt x="850" y="1270"/>
                </a:lnTo>
                <a:lnTo>
                  <a:pt x="850" y="1297"/>
                </a:lnTo>
                <a:lnTo>
                  <a:pt x="850" y="1321"/>
                </a:lnTo>
                <a:lnTo>
                  <a:pt x="856" y="1341"/>
                </a:lnTo>
                <a:lnTo>
                  <a:pt x="856" y="1357"/>
                </a:lnTo>
                <a:lnTo>
                  <a:pt x="856" y="1367"/>
                </a:lnTo>
                <a:lnTo>
                  <a:pt x="856" y="1370"/>
                </a:lnTo>
                <a:lnTo>
                  <a:pt x="856" y="1363"/>
                </a:lnTo>
                <a:lnTo>
                  <a:pt x="856" y="1344"/>
                </a:lnTo>
                <a:lnTo>
                  <a:pt x="856" y="1312"/>
                </a:lnTo>
                <a:lnTo>
                  <a:pt x="856" y="1271"/>
                </a:lnTo>
                <a:lnTo>
                  <a:pt x="856" y="1227"/>
                </a:lnTo>
                <a:lnTo>
                  <a:pt x="856" y="1185"/>
                </a:lnTo>
                <a:lnTo>
                  <a:pt x="862" y="1147"/>
                </a:lnTo>
                <a:lnTo>
                  <a:pt x="862" y="1112"/>
                </a:lnTo>
                <a:lnTo>
                  <a:pt x="862" y="1086"/>
                </a:lnTo>
                <a:lnTo>
                  <a:pt x="862" y="1074"/>
                </a:lnTo>
                <a:lnTo>
                  <a:pt x="862" y="1077"/>
                </a:lnTo>
                <a:lnTo>
                  <a:pt x="862" y="1093"/>
                </a:lnTo>
                <a:lnTo>
                  <a:pt x="862" y="1117"/>
                </a:lnTo>
                <a:lnTo>
                  <a:pt x="862" y="1147"/>
                </a:lnTo>
                <a:lnTo>
                  <a:pt x="862" y="1178"/>
                </a:lnTo>
                <a:lnTo>
                  <a:pt x="862" y="1210"/>
                </a:lnTo>
                <a:lnTo>
                  <a:pt x="868" y="1241"/>
                </a:lnTo>
                <a:lnTo>
                  <a:pt x="868" y="1270"/>
                </a:lnTo>
                <a:lnTo>
                  <a:pt x="868" y="1297"/>
                </a:lnTo>
                <a:lnTo>
                  <a:pt x="868" y="1321"/>
                </a:lnTo>
                <a:lnTo>
                  <a:pt x="868" y="1341"/>
                </a:lnTo>
                <a:lnTo>
                  <a:pt x="868" y="1357"/>
                </a:lnTo>
                <a:lnTo>
                  <a:pt x="868" y="1367"/>
                </a:lnTo>
                <a:lnTo>
                  <a:pt x="868" y="1370"/>
                </a:lnTo>
                <a:lnTo>
                  <a:pt x="868" y="1363"/>
                </a:lnTo>
                <a:lnTo>
                  <a:pt x="868" y="1344"/>
                </a:lnTo>
                <a:lnTo>
                  <a:pt x="875" y="1312"/>
                </a:lnTo>
                <a:lnTo>
                  <a:pt x="875" y="1271"/>
                </a:lnTo>
                <a:lnTo>
                  <a:pt x="875" y="1227"/>
                </a:lnTo>
                <a:lnTo>
                  <a:pt x="875" y="1185"/>
                </a:lnTo>
                <a:lnTo>
                  <a:pt x="875" y="1147"/>
                </a:lnTo>
                <a:lnTo>
                  <a:pt x="875" y="1112"/>
                </a:lnTo>
                <a:lnTo>
                  <a:pt x="875" y="1086"/>
                </a:lnTo>
                <a:lnTo>
                  <a:pt x="875" y="1074"/>
                </a:lnTo>
                <a:lnTo>
                  <a:pt x="875" y="1077"/>
                </a:lnTo>
                <a:lnTo>
                  <a:pt x="875" y="1093"/>
                </a:lnTo>
                <a:lnTo>
                  <a:pt x="881" y="1117"/>
                </a:lnTo>
                <a:lnTo>
                  <a:pt x="881" y="1147"/>
                </a:lnTo>
                <a:lnTo>
                  <a:pt x="881" y="1178"/>
                </a:lnTo>
                <a:lnTo>
                  <a:pt x="881" y="1210"/>
                </a:lnTo>
                <a:lnTo>
                  <a:pt x="881" y="1241"/>
                </a:lnTo>
                <a:lnTo>
                  <a:pt x="881" y="1270"/>
                </a:lnTo>
                <a:lnTo>
                  <a:pt x="881" y="1297"/>
                </a:lnTo>
                <a:lnTo>
                  <a:pt x="881" y="1321"/>
                </a:lnTo>
                <a:lnTo>
                  <a:pt x="881" y="1341"/>
                </a:lnTo>
                <a:lnTo>
                  <a:pt x="881" y="1357"/>
                </a:lnTo>
                <a:lnTo>
                  <a:pt x="887" y="1367"/>
                </a:lnTo>
                <a:lnTo>
                  <a:pt x="887" y="1370"/>
                </a:lnTo>
                <a:lnTo>
                  <a:pt x="887" y="1363"/>
                </a:lnTo>
                <a:lnTo>
                  <a:pt x="887" y="1344"/>
                </a:lnTo>
                <a:lnTo>
                  <a:pt x="887" y="1312"/>
                </a:lnTo>
                <a:lnTo>
                  <a:pt x="887" y="1271"/>
                </a:lnTo>
                <a:lnTo>
                  <a:pt x="887" y="1227"/>
                </a:lnTo>
                <a:lnTo>
                  <a:pt x="887" y="1185"/>
                </a:lnTo>
                <a:lnTo>
                  <a:pt x="887" y="1147"/>
                </a:lnTo>
                <a:lnTo>
                  <a:pt x="887" y="1112"/>
                </a:lnTo>
                <a:lnTo>
                  <a:pt x="893" y="1086"/>
                </a:lnTo>
                <a:lnTo>
                  <a:pt x="893" y="1074"/>
                </a:lnTo>
                <a:lnTo>
                  <a:pt x="893" y="1077"/>
                </a:lnTo>
                <a:lnTo>
                  <a:pt x="893" y="1093"/>
                </a:lnTo>
                <a:lnTo>
                  <a:pt x="893" y="1117"/>
                </a:lnTo>
                <a:lnTo>
                  <a:pt x="893" y="1147"/>
                </a:lnTo>
                <a:lnTo>
                  <a:pt x="893" y="1178"/>
                </a:lnTo>
                <a:lnTo>
                  <a:pt x="893" y="1210"/>
                </a:lnTo>
                <a:lnTo>
                  <a:pt x="893" y="1241"/>
                </a:lnTo>
                <a:lnTo>
                  <a:pt x="893" y="1270"/>
                </a:lnTo>
                <a:lnTo>
                  <a:pt x="900" y="1297"/>
                </a:lnTo>
                <a:lnTo>
                  <a:pt x="900" y="1321"/>
                </a:lnTo>
                <a:lnTo>
                  <a:pt x="900" y="1341"/>
                </a:lnTo>
                <a:lnTo>
                  <a:pt x="900" y="1357"/>
                </a:lnTo>
                <a:lnTo>
                  <a:pt x="900" y="1367"/>
                </a:lnTo>
                <a:lnTo>
                  <a:pt x="900" y="1370"/>
                </a:lnTo>
                <a:lnTo>
                  <a:pt x="900" y="1316"/>
                </a:lnTo>
                <a:lnTo>
                  <a:pt x="900" y="1267"/>
                </a:lnTo>
                <a:lnTo>
                  <a:pt x="900" y="1222"/>
                </a:lnTo>
                <a:lnTo>
                  <a:pt x="900" y="1181"/>
                </a:lnTo>
                <a:lnTo>
                  <a:pt x="906" y="1142"/>
                </a:lnTo>
                <a:lnTo>
                  <a:pt x="906" y="1106"/>
                </a:lnTo>
                <a:lnTo>
                  <a:pt x="906" y="1073"/>
                </a:lnTo>
                <a:lnTo>
                  <a:pt x="906" y="1041"/>
                </a:lnTo>
                <a:lnTo>
                  <a:pt x="906" y="1012"/>
                </a:lnTo>
                <a:lnTo>
                  <a:pt x="906" y="984"/>
                </a:lnTo>
                <a:lnTo>
                  <a:pt x="906" y="957"/>
                </a:lnTo>
                <a:lnTo>
                  <a:pt x="906" y="932"/>
                </a:lnTo>
                <a:lnTo>
                  <a:pt x="906" y="908"/>
                </a:lnTo>
                <a:lnTo>
                  <a:pt x="906" y="885"/>
                </a:lnTo>
                <a:lnTo>
                  <a:pt x="912" y="863"/>
                </a:lnTo>
                <a:lnTo>
                  <a:pt x="912" y="842"/>
                </a:lnTo>
                <a:lnTo>
                  <a:pt x="912" y="822"/>
                </a:lnTo>
                <a:lnTo>
                  <a:pt x="912" y="803"/>
                </a:lnTo>
                <a:lnTo>
                  <a:pt x="912" y="784"/>
                </a:lnTo>
                <a:lnTo>
                  <a:pt x="912" y="767"/>
                </a:lnTo>
                <a:lnTo>
                  <a:pt x="912" y="749"/>
                </a:lnTo>
                <a:lnTo>
                  <a:pt x="912" y="733"/>
                </a:lnTo>
                <a:lnTo>
                  <a:pt x="912" y="717"/>
                </a:lnTo>
                <a:lnTo>
                  <a:pt x="912" y="701"/>
                </a:lnTo>
                <a:lnTo>
                  <a:pt x="918" y="686"/>
                </a:lnTo>
                <a:lnTo>
                  <a:pt x="918" y="672"/>
                </a:lnTo>
                <a:lnTo>
                  <a:pt x="918" y="658"/>
                </a:lnTo>
                <a:lnTo>
                  <a:pt x="918" y="644"/>
                </a:lnTo>
                <a:lnTo>
                  <a:pt x="918" y="631"/>
                </a:lnTo>
                <a:lnTo>
                  <a:pt x="918" y="618"/>
                </a:lnTo>
                <a:lnTo>
                  <a:pt x="918" y="606"/>
                </a:lnTo>
                <a:lnTo>
                  <a:pt x="918" y="593"/>
                </a:lnTo>
                <a:lnTo>
                  <a:pt x="918" y="582"/>
                </a:lnTo>
                <a:lnTo>
                  <a:pt x="918" y="570"/>
                </a:lnTo>
                <a:lnTo>
                  <a:pt x="925" y="559"/>
                </a:lnTo>
                <a:lnTo>
                  <a:pt x="925" y="548"/>
                </a:lnTo>
                <a:lnTo>
                  <a:pt x="925" y="537"/>
                </a:lnTo>
                <a:lnTo>
                  <a:pt x="925" y="527"/>
                </a:lnTo>
                <a:lnTo>
                  <a:pt x="925" y="517"/>
                </a:lnTo>
                <a:lnTo>
                  <a:pt x="925" y="507"/>
                </a:lnTo>
                <a:lnTo>
                  <a:pt x="925" y="497"/>
                </a:lnTo>
                <a:lnTo>
                  <a:pt x="925" y="488"/>
                </a:lnTo>
                <a:lnTo>
                  <a:pt x="925" y="479"/>
                </a:lnTo>
                <a:lnTo>
                  <a:pt x="925" y="470"/>
                </a:lnTo>
                <a:lnTo>
                  <a:pt x="931" y="461"/>
                </a:lnTo>
                <a:lnTo>
                  <a:pt x="931" y="452"/>
                </a:lnTo>
                <a:lnTo>
                  <a:pt x="931" y="444"/>
                </a:lnTo>
                <a:lnTo>
                  <a:pt x="931" y="436"/>
                </a:lnTo>
                <a:lnTo>
                  <a:pt x="931" y="428"/>
                </a:lnTo>
                <a:lnTo>
                  <a:pt x="931" y="420"/>
                </a:lnTo>
                <a:lnTo>
                  <a:pt x="931" y="412"/>
                </a:lnTo>
                <a:lnTo>
                  <a:pt x="931" y="405"/>
                </a:lnTo>
                <a:lnTo>
                  <a:pt x="931" y="397"/>
                </a:lnTo>
                <a:lnTo>
                  <a:pt x="931" y="390"/>
                </a:lnTo>
                <a:lnTo>
                  <a:pt x="937" y="383"/>
                </a:lnTo>
                <a:lnTo>
                  <a:pt x="937" y="376"/>
                </a:lnTo>
                <a:lnTo>
                  <a:pt x="937" y="369"/>
                </a:lnTo>
                <a:lnTo>
                  <a:pt x="937" y="363"/>
                </a:lnTo>
                <a:lnTo>
                  <a:pt x="937" y="356"/>
                </a:lnTo>
                <a:lnTo>
                  <a:pt x="937" y="350"/>
                </a:lnTo>
                <a:lnTo>
                  <a:pt x="937" y="343"/>
                </a:lnTo>
                <a:lnTo>
                  <a:pt x="937" y="337"/>
                </a:lnTo>
                <a:lnTo>
                  <a:pt x="937" y="331"/>
                </a:lnTo>
                <a:lnTo>
                  <a:pt x="937" y="325"/>
                </a:lnTo>
                <a:lnTo>
                  <a:pt x="943" y="320"/>
                </a:lnTo>
                <a:lnTo>
                  <a:pt x="943" y="314"/>
                </a:lnTo>
                <a:lnTo>
                  <a:pt x="943" y="308"/>
                </a:lnTo>
                <a:lnTo>
                  <a:pt x="943" y="303"/>
                </a:lnTo>
                <a:lnTo>
                  <a:pt x="943" y="297"/>
                </a:lnTo>
                <a:lnTo>
                  <a:pt x="943" y="292"/>
                </a:lnTo>
                <a:lnTo>
                  <a:pt x="943" y="287"/>
                </a:lnTo>
                <a:lnTo>
                  <a:pt x="943" y="282"/>
                </a:lnTo>
                <a:lnTo>
                  <a:pt x="943" y="277"/>
                </a:lnTo>
                <a:lnTo>
                  <a:pt x="943" y="272"/>
                </a:lnTo>
                <a:lnTo>
                  <a:pt x="950" y="267"/>
                </a:lnTo>
                <a:lnTo>
                  <a:pt x="950" y="262"/>
                </a:lnTo>
                <a:lnTo>
                  <a:pt x="950" y="258"/>
                </a:lnTo>
                <a:lnTo>
                  <a:pt x="950" y="253"/>
                </a:lnTo>
                <a:lnTo>
                  <a:pt x="950" y="249"/>
                </a:lnTo>
                <a:lnTo>
                  <a:pt x="950" y="244"/>
                </a:lnTo>
                <a:lnTo>
                  <a:pt x="950" y="240"/>
                </a:lnTo>
                <a:lnTo>
                  <a:pt x="950" y="236"/>
                </a:lnTo>
                <a:lnTo>
                  <a:pt x="950" y="232"/>
                </a:lnTo>
                <a:lnTo>
                  <a:pt x="950" y="227"/>
                </a:lnTo>
                <a:lnTo>
                  <a:pt x="956" y="223"/>
                </a:lnTo>
                <a:lnTo>
                  <a:pt x="956" y="220"/>
                </a:lnTo>
                <a:lnTo>
                  <a:pt x="956" y="216"/>
                </a:lnTo>
                <a:lnTo>
                  <a:pt x="956" y="212"/>
                </a:lnTo>
                <a:lnTo>
                  <a:pt x="956" y="208"/>
                </a:lnTo>
                <a:lnTo>
                  <a:pt x="956" y="204"/>
                </a:lnTo>
                <a:lnTo>
                  <a:pt x="956" y="201"/>
                </a:lnTo>
                <a:lnTo>
                  <a:pt x="956" y="197"/>
                </a:lnTo>
                <a:lnTo>
                  <a:pt x="956" y="194"/>
                </a:lnTo>
                <a:lnTo>
                  <a:pt x="956" y="190"/>
                </a:lnTo>
                <a:lnTo>
                  <a:pt x="962" y="187"/>
                </a:lnTo>
                <a:lnTo>
                  <a:pt x="962" y="184"/>
                </a:lnTo>
                <a:lnTo>
                  <a:pt x="962" y="180"/>
                </a:lnTo>
                <a:lnTo>
                  <a:pt x="962" y="177"/>
                </a:lnTo>
                <a:lnTo>
                  <a:pt x="962" y="174"/>
                </a:lnTo>
                <a:lnTo>
                  <a:pt x="962" y="171"/>
                </a:lnTo>
                <a:lnTo>
                  <a:pt x="962" y="168"/>
                </a:lnTo>
                <a:lnTo>
                  <a:pt x="962" y="165"/>
                </a:lnTo>
                <a:lnTo>
                  <a:pt x="962" y="162"/>
                </a:lnTo>
                <a:lnTo>
                  <a:pt x="962" y="159"/>
                </a:lnTo>
                <a:lnTo>
                  <a:pt x="968" y="156"/>
                </a:lnTo>
                <a:lnTo>
                  <a:pt x="968" y="153"/>
                </a:lnTo>
                <a:lnTo>
                  <a:pt x="968" y="151"/>
                </a:lnTo>
                <a:lnTo>
                  <a:pt x="968" y="148"/>
                </a:lnTo>
                <a:lnTo>
                  <a:pt x="968" y="145"/>
                </a:lnTo>
                <a:lnTo>
                  <a:pt x="968" y="143"/>
                </a:lnTo>
                <a:lnTo>
                  <a:pt x="968" y="140"/>
                </a:lnTo>
                <a:lnTo>
                  <a:pt x="968" y="138"/>
                </a:lnTo>
                <a:lnTo>
                  <a:pt x="968" y="135"/>
                </a:lnTo>
                <a:lnTo>
                  <a:pt x="968" y="133"/>
                </a:lnTo>
                <a:lnTo>
                  <a:pt x="975" y="130"/>
                </a:lnTo>
                <a:lnTo>
                  <a:pt x="975" y="128"/>
                </a:lnTo>
                <a:lnTo>
                  <a:pt x="975" y="126"/>
                </a:lnTo>
                <a:lnTo>
                  <a:pt x="975" y="123"/>
                </a:lnTo>
                <a:lnTo>
                  <a:pt x="975" y="121"/>
                </a:lnTo>
                <a:lnTo>
                  <a:pt x="975" y="119"/>
                </a:lnTo>
                <a:lnTo>
                  <a:pt x="975" y="117"/>
                </a:lnTo>
                <a:lnTo>
                  <a:pt x="975" y="115"/>
                </a:lnTo>
                <a:lnTo>
                  <a:pt x="975" y="113"/>
                </a:lnTo>
                <a:lnTo>
                  <a:pt x="975" y="111"/>
                </a:lnTo>
                <a:lnTo>
                  <a:pt x="981" y="109"/>
                </a:lnTo>
                <a:lnTo>
                  <a:pt x="981" y="107"/>
                </a:lnTo>
                <a:lnTo>
                  <a:pt x="981" y="105"/>
                </a:lnTo>
                <a:lnTo>
                  <a:pt x="981" y="103"/>
                </a:lnTo>
                <a:lnTo>
                  <a:pt x="981" y="101"/>
                </a:lnTo>
                <a:lnTo>
                  <a:pt x="981" y="99"/>
                </a:lnTo>
                <a:lnTo>
                  <a:pt x="981" y="97"/>
                </a:lnTo>
                <a:lnTo>
                  <a:pt x="981" y="95"/>
                </a:lnTo>
                <a:lnTo>
                  <a:pt x="981" y="94"/>
                </a:lnTo>
                <a:lnTo>
                  <a:pt x="981" y="92"/>
                </a:lnTo>
                <a:lnTo>
                  <a:pt x="987" y="90"/>
                </a:lnTo>
                <a:lnTo>
                  <a:pt x="987" y="89"/>
                </a:lnTo>
                <a:lnTo>
                  <a:pt x="987" y="87"/>
                </a:lnTo>
                <a:lnTo>
                  <a:pt x="987" y="85"/>
                </a:lnTo>
                <a:lnTo>
                  <a:pt x="987" y="84"/>
                </a:lnTo>
                <a:lnTo>
                  <a:pt x="987" y="82"/>
                </a:lnTo>
                <a:lnTo>
                  <a:pt x="987" y="81"/>
                </a:lnTo>
                <a:lnTo>
                  <a:pt x="987" y="79"/>
                </a:lnTo>
                <a:lnTo>
                  <a:pt x="987" y="78"/>
                </a:lnTo>
                <a:lnTo>
                  <a:pt x="987" y="76"/>
                </a:lnTo>
                <a:lnTo>
                  <a:pt x="993" y="75"/>
                </a:lnTo>
                <a:lnTo>
                  <a:pt x="993" y="73"/>
                </a:lnTo>
                <a:lnTo>
                  <a:pt x="993" y="72"/>
                </a:lnTo>
                <a:lnTo>
                  <a:pt x="993" y="70"/>
                </a:lnTo>
                <a:lnTo>
                  <a:pt x="993" y="69"/>
                </a:lnTo>
                <a:lnTo>
                  <a:pt x="993" y="68"/>
                </a:lnTo>
                <a:lnTo>
                  <a:pt x="993" y="66"/>
                </a:lnTo>
                <a:lnTo>
                  <a:pt x="993" y="65"/>
                </a:lnTo>
                <a:lnTo>
                  <a:pt x="993" y="64"/>
                </a:lnTo>
                <a:lnTo>
                  <a:pt x="993" y="63"/>
                </a:lnTo>
                <a:lnTo>
                  <a:pt x="1000" y="61"/>
                </a:lnTo>
                <a:lnTo>
                  <a:pt x="1000" y="60"/>
                </a:lnTo>
                <a:lnTo>
                  <a:pt x="1000" y="59"/>
                </a:lnTo>
                <a:lnTo>
                  <a:pt x="1000" y="58"/>
                </a:lnTo>
                <a:lnTo>
                  <a:pt x="1000" y="57"/>
                </a:lnTo>
                <a:lnTo>
                  <a:pt x="1000" y="56"/>
                </a:lnTo>
                <a:lnTo>
                  <a:pt x="1000" y="55"/>
                </a:lnTo>
                <a:lnTo>
                  <a:pt x="1000" y="54"/>
                </a:lnTo>
                <a:lnTo>
                  <a:pt x="1000" y="52"/>
                </a:lnTo>
                <a:lnTo>
                  <a:pt x="1000" y="51"/>
                </a:lnTo>
                <a:lnTo>
                  <a:pt x="1006" y="50"/>
                </a:lnTo>
                <a:lnTo>
                  <a:pt x="1006" y="49"/>
                </a:lnTo>
                <a:lnTo>
                  <a:pt x="1006" y="48"/>
                </a:lnTo>
                <a:lnTo>
                  <a:pt x="1006" y="47"/>
                </a:lnTo>
                <a:lnTo>
                  <a:pt x="1006" y="46"/>
                </a:lnTo>
                <a:lnTo>
                  <a:pt x="1006" y="45"/>
                </a:lnTo>
                <a:lnTo>
                  <a:pt x="1006" y="45"/>
                </a:lnTo>
                <a:lnTo>
                  <a:pt x="1006" y="44"/>
                </a:lnTo>
                <a:lnTo>
                  <a:pt x="1006" y="43"/>
                </a:lnTo>
                <a:lnTo>
                  <a:pt x="1006" y="42"/>
                </a:lnTo>
                <a:lnTo>
                  <a:pt x="1012" y="41"/>
                </a:lnTo>
                <a:lnTo>
                  <a:pt x="1012" y="40"/>
                </a:lnTo>
                <a:lnTo>
                  <a:pt x="1012" y="39"/>
                </a:lnTo>
                <a:lnTo>
                  <a:pt x="1012" y="38"/>
                </a:lnTo>
                <a:lnTo>
                  <a:pt x="1012" y="38"/>
                </a:lnTo>
                <a:lnTo>
                  <a:pt x="1012" y="37"/>
                </a:lnTo>
                <a:lnTo>
                  <a:pt x="1012" y="36"/>
                </a:lnTo>
                <a:lnTo>
                  <a:pt x="1012" y="35"/>
                </a:lnTo>
                <a:lnTo>
                  <a:pt x="1012" y="35"/>
                </a:lnTo>
                <a:lnTo>
                  <a:pt x="1012" y="34"/>
                </a:lnTo>
                <a:lnTo>
                  <a:pt x="1018" y="33"/>
                </a:lnTo>
                <a:lnTo>
                  <a:pt x="1018" y="32"/>
                </a:lnTo>
                <a:lnTo>
                  <a:pt x="1018" y="32"/>
                </a:lnTo>
                <a:lnTo>
                  <a:pt x="1018" y="31"/>
                </a:lnTo>
                <a:lnTo>
                  <a:pt x="1018" y="30"/>
                </a:lnTo>
                <a:lnTo>
                  <a:pt x="1018" y="30"/>
                </a:lnTo>
                <a:lnTo>
                  <a:pt x="1018" y="29"/>
                </a:lnTo>
                <a:lnTo>
                  <a:pt x="1018" y="28"/>
                </a:lnTo>
                <a:lnTo>
                  <a:pt x="1018" y="28"/>
                </a:lnTo>
                <a:lnTo>
                  <a:pt x="1018" y="27"/>
                </a:lnTo>
                <a:lnTo>
                  <a:pt x="1025" y="26"/>
                </a:lnTo>
                <a:lnTo>
                  <a:pt x="1025" y="26"/>
                </a:lnTo>
                <a:lnTo>
                  <a:pt x="1025" y="25"/>
                </a:lnTo>
                <a:lnTo>
                  <a:pt x="1025" y="25"/>
                </a:lnTo>
                <a:lnTo>
                  <a:pt x="1025" y="24"/>
                </a:lnTo>
                <a:lnTo>
                  <a:pt x="1025" y="23"/>
                </a:lnTo>
                <a:lnTo>
                  <a:pt x="1025" y="23"/>
                </a:lnTo>
                <a:lnTo>
                  <a:pt x="1025" y="22"/>
                </a:lnTo>
                <a:lnTo>
                  <a:pt x="1025" y="22"/>
                </a:lnTo>
                <a:lnTo>
                  <a:pt x="1025" y="21"/>
                </a:lnTo>
                <a:lnTo>
                  <a:pt x="1031" y="21"/>
                </a:lnTo>
                <a:lnTo>
                  <a:pt x="1031" y="20"/>
                </a:lnTo>
                <a:lnTo>
                  <a:pt x="1031" y="20"/>
                </a:lnTo>
                <a:lnTo>
                  <a:pt x="1031" y="19"/>
                </a:lnTo>
                <a:lnTo>
                  <a:pt x="1031" y="19"/>
                </a:lnTo>
                <a:lnTo>
                  <a:pt x="1031" y="18"/>
                </a:lnTo>
                <a:lnTo>
                  <a:pt x="1031" y="18"/>
                </a:lnTo>
                <a:lnTo>
                  <a:pt x="1031" y="17"/>
                </a:lnTo>
                <a:lnTo>
                  <a:pt x="1031" y="17"/>
                </a:lnTo>
                <a:lnTo>
                  <a:pt x="1031" y="16"/>
                </a:lnTo>
                <a:lnTo>
                  <a:pt x="1037" y="16"/>
                </a:lnTo>
                <a:lnTo>
                  <a:pt x="1037" y="15"/>
                </a:lnTo>
                <a:lnTo>
                  <a:pt x="1037" y="15"/>
                </a:lnTo>
                <a:lnTo>
                  <a:pt x="1037" y="15"/>
                </a:lnTo>
                <a:lnTo>
                  <a:pt x="1037" y="14"/>
                </a:lnTo>
                <a:lnTo>
                  <a:pt x="1037" y="14"/>
                </a:lnTo>
                <a:lnTo>
                  <a:pt x="1037" y="13"/>
                </a:lnTo>
                <a:lnTo>
                  <a:pt x="1037" y="13"/>
                </a:lnTo>
                <a:lnTo>
                  <a:pt x="1037" y="13"/>
                </a:lnTo>
                <a:lnTo>
                  <a:pt x="1037" y="12"/>
                </a:lnTo>
                <a:lnTo>
                  <a:pt x="1043" y="12"/>
                </a:lnTo>
                <a:lnTo>
                  <a:pt x="1043" y="11"/>
                </a:lnTo>
                <a:lnTo>
                  <a:pt x="1043" y="11"/>
                </a:lnTo>
                <a:lnTo>
                  <a:pt x="1043" y="11"/>
                </a:lnTo>
                <a:lnTo>
                  <a:pt x="1043" y="10"/>
                </a:lnTo>
                <a:lnTo>
                  <a:pt x="1043" y="10"/>
                </a:lnTo>
                <a:lnTo>
                  <a:pt x="1043" y="10"/>
                </a:lnTo>
                <a:lnTo>
                  <a:pt x="1043" y="9"/>
                </a:lnTo>
                <a:lnTo>
                  <a:pt x="1043" y="9"/>
                </a:lnTo>
                <a:lnTo>
                  <a:pt x="1043" y="9"/>
                </a:lnTo>
                <a:lnTo>
                  <a:pt x="1050" y="8"/>
                </a:lnTo>
                <a:lnTo>
                  <a:pt x="1050" y="8"/>
                </a:lnTo>
                <a:lnTo>
                  <a:pt x="1050" y="8"/>
                </a:lnTo>
                <a:lnTo>
                  <a:pt x="1050" y="7"/>
                </a:lnTo>
                <a:lnTo>
                  <a:pt x="1050" y="7"/>
                </a:lnTo>
                <a:lnTo>
                  <a:pt x="1050" y="7"/>
                </a:lnTo>
                <a:lnTo>
                  <a:pt x="1050" y="7"/>
                </a:lnTo>
                <a:lnTo>
                  <a:pt x="1050" y="6"/>
                </a:lnTo>
                <a:lnTo>
                  <a:pt x="1050" y="6"/>
                </a:lnTo>
                <a:lnTo>
                  <a:pt x="1050" y="6"/>
                </a:lnTo>
                <a:lnTo>
                  <a:pt x="1056" y="5"/>
                </a:lnTo>
                <a:lnTo>
                  <a:pt x="1056" y="5"/>
                </a:lnTo>
                <a:lnTo>
                  <a:pt x="1056" y="5"/>
                </a:lnTo>
                <a:lnTo>
                  <a:pt x="1056" y="5"/>
                </a:lnTo>
                <a:lnTo>
                  <a:pt x="1056" y="4"/>
                </a:lnTo>
                <a:lnTo>
                  <a:pt x="1056" y="4"/>
                </a:lnTo>
                <a:lnTo>
                  <a:pt x="1056" y="4"/>
                </a:lnTo>
                <a:lnTo>
                  <a:pt x="1056" y="4"/>
                </a:lnTo>
                <a:lnTo>
                  <a:pt x="1056" y="3"/>
                </a:lnTo>
                <a:lnTo>
                  <a:pt x="1056" y="3"/>
                </a:lnTo>
                <a:lnTo>
                  <a:pt x="1062" y="3"/>
                </a:lnTo>
                <a:lnTo>
                  <a:pt x="1062" y="3"/>
                </a:lnTo>
                <a:lnTo>
                  <a:pt x="1062" y="2"/>
                </a:lnTo>
                <a:lnTo>
                  <a:pt x="1062" y="2"/>
                </a:lnTo>
                <a:lnTo>
                  <a:pt x="1062" y="2"/>
                </a:lnTo>
                <a:lnTo>
                  <a:pt x="1062" y="2"/>
                </a:lnTo>
                <a:lnTo>
                  <a:pt x="1062" y="2"/>
                </a:lnTo>
                <a:lnTo>
                  <a:pt x="1062" y="1"/>
                </a:lnTo>
                <a:lnTo>
                  <a:pt x="1062" y="1"/>
                </a:lnTo>
                <a:lnTo>
                  <a:pt x="1062" y="1"/>
                </a:lnTo>
                <a:lnTo>
                  <a:pt x="1068" y="1"/>
                </a:lnTo>
                <a:lnTo>
                  <a:pt x="1068" y="1"/>
                </a:lnTo>
                <a:lnTo>
                  <a:pt x="1068" y="0"/>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9525">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31" name="Rectangle 35"/>
          <p:cNvSpPr>
            <a:spLocks noChangeArrowheads="1"/>
          </p:cNvSpPr>
          <p:nvPr/>
        </p:nvSpPr>
        <p:spPr bwMode="auto">
          <a:xfrm>
            <a:off x="6553200" y="3066591"/>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0</a:t>
            </a:r>
            <a:endParaRPr lang="en-US" altLang="en-US" sz="3200" b="0">
              <a:latin typeface="Arial" charset="0"/>
            </a:endParaRPr>
          </a:p>
        </p:txBody>
      </p:sp>
      <p:sp>
        <p:nvSpPr>
          <p:cNvPr id="29732" name="Rectangle 36"/>
          <p:cNvSpPr>
            <a:spLocks noChangeArrowheads="1"/>
          </p:cNvSpPr>
          <p:nvPr/>
        </p:nvSpPr>
        <p:spPr bwMode="auto">
          <a:xfrm>
            <a:off x="6553200" y="248715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a:t>
            </a:r>
            <a:endParaRPr lang="en-US" altLang="en-US" sz="3200" b="0">
              <a:latin typeface="Arial" charset="0"/>
            </a:endParaRPr>
          </a:p>
        </p:txBody>
      </p:sp>
      <p:sp>
        <p:nvSpPr>
          <p:cNvPr id="29733" name="Rectangle 37"/>
          <p:cNvSpPr>
            <a:spLocks noChangeArrowheads="1"/>
          </p:cNvSpPr>
          <p:nvPr/>
        </p:nvSpPr>
        <p:spPr bwMode="auto">
          <a:xfrm>
            <a:off x="6553200" y="190771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4</a:t>
            </a:r>
            <a:endParaRPr lang="en-US" altLang="en-US" sz="3200" b="0">
              <a:latin typeface="Arial" charset="0"/>
            </a:endParaRPr>
          </a:p>
        </p:txBody>
      </p:sp>
      <p:sp>
        <p:nvSpPr>
          <p:cNvPr id="29734" name="Rectangle 38"/>
          <p:cNvSpPr>
            <a:spLocks noChangeArrowheads="1"/>
          </p:cNvSpPr>
          <p:nvPr/>
        </p:nvSpPr>
        <p:spPr bwMode="auto">
          <a:xfrm>
            <a:off x="6553200" y="13282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6</a:t>
            </a:r>
            <a:endParaRPr lang="en-US" altLang="en-US" sz="3200" b="0">
              <a:latin typeface="Arial" charset="0"/>
            </a:endParaRPr>
          </a:p>
        </p:txBody>
      </p:sp>
      <p:sp>
        <p:nvSpPr>
          <p:cNvPr id="38951" name="Rectangle 39"/>
          <p:cNvSpPr>
            <a:spLocks noChangeArrowheads="1"/>
          </p:cNvSpPr>
          <p:nvPr/>
        </p:nvSpPr>
        <p:spPr bwMode="auto">
          <a:xfrm>
            <a:off x="6786563" y="3931779"/>
            <a:ext cx="2743200" cy="2028825"/>
          </a:xfrm>
          <a:prstGeom prst="rect">
            <a:avLst/>
          </a:prstGeom>
          <a:solidFill>
            <a:srgbClr val="FFF7D5"/>
          </a:solidFill>
          <a:ln w="14351">
            <a:solidFill>
              <a:schemeClr val="tx1"/>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8952" name="Line 40"/>
          <p:cNvSpPr>
            <a:spLocks noChangeShapeType="1"/>
          </p:cNvSpPr>
          <p:nvPr/>
        </p:nvSpPr>
        <p:spPr bwMode="auto">
          <a:xfrm>
            <a:off x="6770688" y="5959017"/>
            <a:ext cx="2743200"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3" name="Line 41"/>
          <p:cNvSpPr>
            <a:spLocks noChangeShapeType="1"/>
          </p:cNvSpPr>
          <p:nvPr/>
        </p:nvSpPr>
        <p:spPr bwMode="auto">
          <a:xfrm flipV="1">
            <a:off x="6770689" y="5959017"/>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4" name="Line 42"/>
          <p:cNvSpPr>
            <a:spLocks noChangeShapeType="1"/>
          </p:cNvSpPr>
          <p:nvPr/>
        </p:nvSpPr>
        <p:spPr bwMode="auto">
          <a:xfrm flipV="1">
            <a:off x="7183439" y="5959017"/>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5" name="Line 43"/>
          <p:cNvSpPr>
            <a:spLocks noChangeShapeType="1"/>
          </p:cNvSpPr>
          <p:nvPr/>
        </p:nvSpPr>
        <p:spPr bwMode="auto">
          <a:xfrm flipV="1">
            <a:off x="7594600" y="5959017"/>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6" name="Line 44"/>
          <p:cNvSpPr>
            <a:spLocks noChangeShapeType="1"/>
          </p:cNvSpPr>
          <p:nvPr/>
        </p:nvSpPr>
        <p:spPr bwMode="auto">
          <a:xfrm flipV="1">
            <a:off x="8005764" y="5959017"/>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7" name="Line 45"/>
          <p:cNvSpPr>
            <a:spLocks noChangeShapeType="1"/>
          </p:cNvSpPr>
          <p:nvPr/>
        </p:nvSpPr>
        <p:spPr bwMode="auto">
          <a:xfrm flipV="1">
            <a:off x="8416925" y="5959017"/>
            <a:ext cx="1588"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8" name="Line 46"/>
          <p:cNvSpPr>
            <a:spLocks noChangeShapeType="1"/>
          </p:cNvSpPr>
          <p:nvPr/>
        </p:nvSpPr>
        <p:spPr bwMode="auto">
          <a:xfrm flipV="1">
            <a:off x="8828089" y="5959017"/>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59" name="Line 47"/>
          <p:cNvSpPr>
            <a:spLocks noChangeShapeType="1"/>
          </p:cNvSpPr>
          <p:nvPr/>
        </p:nvSpPr>
        <p:spPr bwMode="auto">
          <a:xfrm flipV="1">
            <a:off x="9240839" y="5959017"/>
            <a:ext cx="1587" cy="28575"/>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44" name="Rectangle 48"/>
          <p:cNvSpPr>
            <a:spLocks noChangeArrowheads="1"/>
          </p:cNvSpPr>
          <p:nvPr/>
        </p:nvSpPr>
        <p:spPr bwMode="auto">
          <a:xfrm>
            <a:off x="7140575"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a:t>
            </a:r>
            <a:endParaRPr lang="en-US" altLang="en-US" sz="3200" b="0">
              <a:latin typeface="Arial" charset="0"/>
            </a:endParaRPr>
          </a:p>
        </p:txBody>
      </p:sp>
      <p:sp>
        <p:nvSpPr>
          <p:cNvPr id="29745" name="Rectangle 49"/>
          <p:cNvSpPr>
            <a:spLocks noChangeArrowheads="1"/>
          </p:cNvSpPr>
          <p:nvPr/>
        </p:nvSpPr>
        <p:spPr bwMode="auto">
          <a:xfrm>
            <a:off x="7551738"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a:t>
            </a:r>
            <a:endParaRPr lang="en-US" altLang="en-US" sz="3200" b="0">
              <a:latin typeface="Arial" charset="0"/>
            </a:endParaRPr>
          </a:p>
        </p:txBody>
      </p:sp>
      <p:sp>
        <p:nvSpPr>
          <p:cNvPr id="29746" name="Rectangle 50"/>
          <p:cNvSpPr>
            <a:spLocks noChangeArrowheads="1"/>
          </p:cNvSpPr>
          <p:nvPr/>
        </p:nvSpPr>
        <p:spPr bwMode="auto">
          <a:xfrm>
            <a:off x="7964488"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3</a:t>
            </a:r>
            <a:endParaRPr lang="en-US" altLang="en-US" sz="3200" b="0">
              <a:latin typeface="Arial" charset="0"/>
            </a:endParaRPr>
          </a:p>
        </p:txBody>
      </p:sp>
      <p:sp>
        <p:nvSpPr>
          <p:cNvPr id="29747" name="Rectangle 51"/>
          <p:cNvSpPr>
            <a:spLocks noChangeArrowheads="1"/>
          </p:cNvSpPr>
          <p:nvPr/>
        </p:nvSpPr>
        <p:spPr bwMode="auto">
          <a:xfrm>
            <a:off x="8375650"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4</a:t>
            </a:r>
            <a:endParaRPr lang="en-US" altLang="en-US" sz="3200" b="0">
              <a:latin typeface="Arial" charset="0"/>
            </a:endParaRPr>
          </a:p>
        </p:txBody>
      </p:sp>
      <p:sp>
        <p:nvSpPr>
          <p:cNvPr id="29748" name="Rectangle 52"/>
          <p:cNvSpPr>
            <a:spLocks noChangeArrowheads="1"/>
          </p:cNvSpPr>
          <p:nvPr/>
        </p:nvSpPr>
        <p:spPr bwMode="auto">
          <a:xfrm>
            <a:off x="8786813"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a:t>
            </a:r>
            <a:endParaRPr lang="en-US" altLang="en-US" sz="3200" b="0">
              <a:latin typeface="Arial" charset="0"/>
            </a:endParaRPr>
          </a:p>
        </p:txBody>
      </p:sp>
      <p:sp>
        <p:nvSpPr>
          <p:cNvPr id="29749" name="Rectangle 53"/>
          <p:cNvSpPr>
            <a:spLocks noChangeArrowheads="1"/>
          </p:cNvSpPr>
          <p:nvPr/>
        </p:nvSpPr>
        <p:spPr bwMode="auto">
          <a:xfrm>
            <a:off x="9197975" y="606696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6</a:t>
            </a:r>
            <a:endParaRPr lang="en-US" altLang="en-US" sz="3200" b="0">
              <a:latin typeface="Arial" charset="0"/>
            </a:endParaRPr>
          </a:p>
        </p:txBody>
      </p:sp>
      <p:sp>
        <p:nvSpPr>
          <p:cNvPr id="38966" name="Line 54"/>
          <p:cNvSpPr>
            <a:spLocks noChangeShapeType="1"/>
          </p:cNvSpPr>
          <p:nvPr/>
        </p:nvSpPr>
        <p:spPr bwMode="auto">
          <a:xfrm>
            <a:off x="6770688" y="3930192"/>
            <a:ext cx="2743200"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67" name="Line 55"/>
          <p:cNvSpPr>
            <a:spLocks noChangeShapeType="1"/>
          </p:cNvSpPr>
          <p:nvPr/>
        </p:nvSpPr>
        <p:spPr bwMode="auto">
          <a:xfrm>
            <a:off x="6742114" y="5959017"/>
            <a:ext cx="28575"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68" name="Line 56"/>
          <p:cNvSpPr>
            <a:spLocks noChangeShapeType="1"/>
          </p:cNvSpPr>
          <p:nvPr/>
        </p:nvSpPr>
        <p:spPr bwMode="auto">
          <a:xfrm>
            <a:off x="6742114" y="5451017"/>
            <a:ext cx="28575"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69" name="Line 57"/>
          <p:cNvSpPr>
            <a:spLocks noChangeShapeType="1"/>
          </p:cNvSpPr>
          <p:nvPr/>
        </p:nvSpPr>
        <p:spPr bwMode="auto">
          <a:xfrm>
            <a:off x="6742114" y="4944603"/>
            <a:ext cx="28575"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70" name="Line 58"/>
          <p:cNvSpPr>
            <a:spLocks noChangeShapeType="1"/>
          </p:cNvSpPr>
          <p:nvPr/>
        </p:nvSpPr>
        <p:spPr bwMode="auto">
          <a:xfrm>
            <a:off x="6742114" y="4436603"/>
            <a:ext cx="28575" cy="1588"/>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71" name="Line 59"/>
          <p:cNvSpPr>
            <a:spLocks noChangeShapeType="1"/>
          </p:cNvSpPr>
          <p:nvPr/>
        </p:nvSpPr>
        <p:spPr bwMode="auto">
          <a:xfrm>
            <a:off x="6742114" y="3930192"/>
            <a:ext cx="28575" cy="1587"/>
          </a:xfrm>
          <a:prstGeom prst="line">
            <a:avLst/>
          </a:prstGeom>
          <a:noFill/>
          <a:ln w="317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756" name="Rectangle 60"/>
          <p:cNvSpPr>
            <a:spLocks noChangeArrowheads="1"/>
          </p:cNvSpPr>
          <p:nvPr/>
        </p:nvSpPr>
        <p:spPr bwMode="auto">
          <a:xfrm>
            <a:off x="6581775" y="58748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0</a:t>
            </a:r>
            <a:endParaRPr lang="en-US" altLang="en-US" sz="3200" b="0">
              <a:latin typeface="Arial" charset="0"/>
            </a:endParaRPr>
          </a:p>
        </p:txBody>
      </p:sp>
      <p:sp>
        <p:nvSpPr>
          <p:cNvPr id="29757" name="Rectangle 61"/>
          <p:cNvSpPr>
            <a:spLocks noChangeArrowheads="1"/>
          </p:cNvSpPr>
          <p:nvPr/>
        </p:nvSpPr>
        <p:spPr bwMode="auto">
          <a:xfrm>
            <a:off x="6410325" y="5368466"/>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500</a:t>
            </a:r>
            <a:endParaRPr lang="en-US" altLang="en-US" sz="3200" b="0">
              <a:latin typeface="Arial" charset="0"/>
            </a:endParaRPr>
          </a:p>
        </p:txBody>
      </p:sp>
      <p:sp>
        <p:nvSpPr>
          <p:cNvPr id="29758" name="Rectangle 62"/>
          <p:cNvSpPr>
            <a:spLocks noChangeArrowheads="1"/>
          </p:cNvSpPr>
          <p:nvPr/>
        </p:nvSpPr>
        <p:spPr bwMode="auto">
          <a:xfrm>
            <a:off x="6326189" y="4860466"/>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1000</a:t>
            </a:r>
            <a:endParaRPr lang="en-US" altLang="en-US" sz="3200" b="0">
              <a:latin typeface="Arial" charset="0"/>
            </a:endParaRPr>
          </a:p>
        </p:txBody>
      </p:sp>
      <p:sp>
        <p:nvSpPr>
          <p:cNvPr id="29759" name="Rectangle 63"/>
          <p:cNvSpPr>
            <a:spLocks noChangeArrowheads="1"/>
          </p:cNvSpPr>
          <p:nvPr/>
        </p:nvSpPr>
        <p:spPr bwMode="auto">
          <a:xfrm>
            <a:off x="6326189" y="4354053"/>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1500</a:t>
            </a:r>
            <a:endParaRPr lang="en-US" altLang="en-US" sz="3200" b="0">
              <a:latin typeface="Arial" charset="0"/>
            </a:endParaRPr>
          </a:p>
        </p:txBody>
      </p:sp>
      <p:sp>
        <p:nvSpPr>
          <p:cNvPr id="29760" name="Rectangle 64"/>
          <p:cNvSpPr>
            <a:spLocks noChangeArrowheads="1"/>
          </p:cNvSpPr>
          <p:nvPr/>
        </p:nvSpPr>
        <p:spPr bwMode="auto">
          <a:xfrm>
            <a:off x="6326189" y="3847641"/>
            <a:ext cx="3398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2000</a:t>
            </a:r>
            <a:endParaRPr lang="en-US" altLang="en-US" sz="3200" b="0">
              <a:latin typeface="Arial" charset="0"/>
            </a:endParaRPr>
          </a:p>
        </p:txBody>
      </p:sp>
      <p:sp>
        <p:nvSpPr>
          <p:cNvPr id="38977" name="Line 65"/>
          <p:cNvSpPr>
            <a:spLocks noChangeShapeType="1"/>
          </p:cNvSpPr>
          <p:nvPr/>
        </p:nvSpPr>
        <p:spPr bwMode="auto">
          <a:xfrm flipV="1">
            <a:off x="9513889" y="3930192"/>
            <a:ext cx="1587" cy="2028825"/>
          </a:xfrm>
          <a:prstGeom prst="line">
            <a:avLst/>
          </a:prstGeom>
          <a:noFill/>
          <a:ln w="12700">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78" name="Line 66"/>
          <p:cNvSpPr>
            <a:spLocks noChangeShapeType="1"/>
          </p:cNvSpPr>
          <p:nvPr/>
        </p:nvSpPr>
        <p:spPr bwMode="auto">
          <a:xfrm>
            <a:off x="677068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79" name="Line 67"/>
          <p:cNvSpPr>
            <a:spLocks noChangeShapeType="1"/>
          </p:cNvSpPr>
          <p:nvPr/>
        </p:nvSpPr>
        <p:spPr bwMode="auto">
          <a:xfrm flipV="1">
            <a:off x="6786564" y="5905042"/>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0" name="Line 68"/>
          <p:cNvSpPr>
            <a:spLocks noChangeShapeType="1"/>
          </p:cNvSpPr>
          <p:nvPr/>
        </p:nvSpPr>
        <p:spPr bwMode="auto">
          <a:xfrm>
            <a:off x="6792914" y="58447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1" name="Line 69"/>
          <p:cNvSpPr>
            <a:spLocks noChangeShapeType="1"/>
          </p:cNvSpPr>
          <p:nvPr/>
        </p:nvSpPr>
        <p:spPr bwMode="auto">
          <a:xfrm flipV="1">
            <a:off x="6796089" y="5782803"/>
            <a:ext cx="1587"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2" name="Line 70"/>
          <p:cNvSpPr>
            <a:spLocks noChangeShapeType="1"/>
          </p:cNvSpPr>
          <p:nvPr/>
        </p:nvSpPr>
        <p:spPr bwMode="auto">
          <a:xfrm>
            <a:off x="6797675" y="5722478"/>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3" name="Line 71"/>
          <p:cNvSpPr>
            <a:spLocks noChangeShapeType="1"/>
          </p:cNvSpPr>
          <p:nvPr/>
        </p:nvSpPr>
        <p:spPr bwMode="auto">
          <a:xfrm flipV="1">
            <a:off x="6799264" y="566056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4" name="Line 72"/>
          <p:cNvSpPr>
            <a:spLocks noChangeShapeType="1"/>
          </p:cNvSpPr>
          <p:nvPr/>
        </p:nvSpPr>
        <p:spPr bwMode="auto">
          <a:xfrm flipV="1">
            <a:off x="6800850" y="5598653"/>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5" name="Line 73"/>
          <p:cNvSpPr>
            <a:spLocks noChangeShapeType="1"/>
          </p:cNvSpPr>
          <p:nvPr/>
        </p:nvSpPr>
        <p:spPr bwMode="auto">
          <a:xfrm>
            <a:off x="6805614" y="5538328"/>
            <a:ext cx="1587"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6" name="Line 74"/>
          <p:cNvSpPr>
            <a:spLocks noChangeShapeType="1"/>
          </p:cNvSpPr>
          <p:nvPr/>
        </p:nvSpPr>
        <p:spPr bwMode="auto">
          <a:xfrm flipV="1">
            <a:off x="6808789" y="54764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7" name="Line 75"/>
          <p:cNvSpPr>
            <a:spLocks noChangeShapeType="1"/>
          </p:cNvSpPr>
          <p:nvPr/>
        </p:nvSpPr>
        <p:spPr bwMode="auto">
          <a:xfrm>
            <a:off x="6810375" y="5416092"/>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8" name="Line 76"/>
          <p:cNvSpPr>
            <a:spLocks noChangeShapeType="1"/>
          </p:cNvSpPr>
          <p:nvPr/>
        </p:nvSpPr>
        <p:spPr bwMode="auto">
          <a:xfrm flipV="1">
            <a:off x="6811964" y="5354178"/>
            <a:ext cx="1587"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89" name="Line 77"/>
          <p:cNvSpPr>
            <a:spLocks noChangeShapeType="1"/>
          </p:cNvSpPr>
          <p:nvPr/>
        </p:nvSpPr>
        <p:spPr bwMode="auto">
          <a:xfrm flipV="1">
            <a:off x="6813550" y="529226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0" name="Line 78"/>
          <p:cNvSpPr>
            <a:spLocks noChangeShapeType="1"/>
          </p:cNvSpPr>
          <p:nvPr/>
        </p:nvSpPr>
        <p:spPr bwMode="auto">
          <a:xfrm>
            <a:off x="6819900" y="5231942"/>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1" name="Line 79"/>
          <p:cNvSpPr>
            <a:spLocks noChangeShapeType="1"/>
          </p:cNvSpPr>
          <p:nvPr/>
        </p:nvSpPr>
        <p:spPr bwMode="auto">
          <a:xfrm flipV="1">
            <a:off x="6823075" y="51700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2" name="Line 80"/>
          <p:cNvSpPr>
            <a:spLocks noChangeShapeType="1"/>
          </p:cNvSpPr>
          <p:nvPr/>
        </p:nvSpPr>
        <p:spPr bwMode="auto">
          <a:xfrm>
            <a:off x="6824664" y="51097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3" name="Line 81"/>
          <p:cNvSpPr>
            <a:spLocks noChangeShapeType="1"/>
          </p:cNvSpPr>
          <p:nvPr/>
        </p:nvSpPr>
        <p:spPr bwMode="auto">
          <a:xfrm flipV="1">
            <a:off x="6827839" y="50477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4" name="Line 82"/>
          <p:cNvSpPr>
            <a:spLocks noChangeShapeType="1"/>
          </p:cNvSpPr>
          <p:nvPr/>
        </p:nvSpPr>
        <p:spPr bwMode="auto">
          <a:xfrm>
            <a:off x="6834189" y="49874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5" name="Line 83"/>
          <p:cNvSpPr>
            <a:spLocks noChangeShapeType="1"/>
          </p:cNvSpPr>
          <p:nvPr/>
        </p:nvSpPr>
        <p:spPr bwMode="auto">
          <a:xfrm flipV="1">
            <a:off x="6837364" y="49255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6" name="Line 84"/>
          <p:cNvSpPr>
            <a:spLocks noChangeShapeType="1"/>
          </p:cNvSpPr>
          <p:nvPr/>
        </p:nvSpPr>
        <p:spPr bwMode="auto">
          <a:xfrm flipV="1">
            <a:off x="6840539" y="48636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7" name="Line 85"/>
          <p:cNvSpPr>
            <a:spLocks noChangeShapeType="1"/>
          </p:cNvSpPr>
          <p:nvPr/>
        </p:nvSpPr>
        <p:spPr bwMode="auto">
          <a:xfrm>
            <a:off x="6848475" y="48160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8" name="Line 86"/>
          <p:cNvSpPr>
            <a:spLocks noChangeShapeType="1"/>
          </p:cNvSpPr>
          <p:nvPr/>
        </p:nvSpPr>
        <p:spPr bwMode="auto">
          <a:xfrm flipV="1">
            <a:off x="6851650" y="475410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8999" name="Line 87"/>
          <p:cNvSpPr>
            <a:spLocks noChangeShapeType="1"/>
          </p:cNvSpPr>
          <p:nvPr/>
        </p:nvSpPr>
        <p:spPr bwMode="auto">
          <a:xfrm>
            <a:off x="6854825" y="46937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0" name="Line 88"/>
          <p:cNvSpPr>
            <a:spLocks noChangeShapeType="1"/>
          </p:cNvSpPr>
          <p:nvPr/>
        </p:nvSpPr>
        <p:spPr bwMode="auto">
          <a:xfrm flipV="1">
            <a:off x="6864350" y="46667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1" name="Line 89"/>
          <p:cNvSpPr>
            <a:spLocks noChangeShapeType="1"/>
          </p:cNvSpPr>
          <p:nvPr/>
        </p:nvSpPr>
        <p:spPr bwMode="auto">
          <a:xfrm>
            <a:off x="6867525" y="46064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2" name="Line 90"/>
          <p:cNvSpPr>
            <a:spLocks noChangeShapeType="1"/>
          </p:cNvSpPr>
          <p:nvPr/>
        </p:nvSpPr>
        <p:spPr bwMode="auto">
          <a:xfrm>
            <a:off x="6873875" y="46001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3" name="Line 91"/>
          <p:cNvSpPr>
            <a:spLocks noChangeShapeType="1"/>
          </p:cNvSpPr>
          <p:nvPr/>
        </p:nvSpPr>
        <p:spPr bwMode="auto">
          <a:xfrm>
            <a:off x="6880225" y="45429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4" name="Line 92"/>
          <p:cNvSpPr>
            <a:spLocks noChangeShapeType="1"/>
          </p:cNvSpPr>
          <p:nvPr/>
        </p:nvSpPr>
        <p:spPr bwMode="auto">
          <a:xfrm flipV="1">
            <a:off x="6886575" y="45223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5" name="Line 93"/>
          <p:cNvSpPr>
            <a:spLocks noChangeShapeType="1"/>
          </p:cNvSpPr>
          <p:nvPr/>
        </p:nvSpPr>
        <p:spPr bwMode="auto">
          <a:xfrm flipV="1">
            <a:off x="6892925" y="44969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6" name="Line 94"/>
          <p:cNvSpPr>
            <a:spLocks noChangeShapeType="1"/>
          </p:cNvSpPr>
          <p:nvPr/>
        </p:nvSpPr>
        <p:spPr bwMode="auto">
          <a:xfrm>
            <a:off x="6899275" y="44683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7" name="Line 95"/>
          <p:cNvSpPr>
            <a:spLocks noChangeShapeType="1"/>
          </p:cNvSpPr>
          <p:nvPr/>
        </p:nvSpPr>
        <p:spPr bwMode="auto">
          <a:xfrm flipV="1">
            <a:off x="6907214" y="44699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8" name="Line 96"/>
          <p:cNvSpPr>
            <a:spLocks noChangeShapeType="1"/>
          </p:cNvSpPr>
          <p:nvPr/>
        </p:nvSpPr>
        <p:spPr bwMode="auto">
          <a:xfrm>
            <a:off x="6913564" y="44334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09" name="Line 97"/>
          <p:cNvSpPr>
            <a:spLocks noChangeShapeType="1"/>
          </p:cNvSpPr>
          <p:nvPr/>
        </p:nvSpPr>
        <p:spPr bwMode="auto">
          <a:xfrm>
            <a:off x="6919914" y="44556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0" name="Line 98"/>
          <p:cNvSpPr>
            <a:spLocks noChangeShapeType="1"/>
          </p:cNvSpPr>
          <p:nvPr/>
        </p:nvSpPr>
        <p:spPr bwMode="auto">
          <a:xfrm flipV="1">
            <a:off x="6926264" y="44112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1" name="Line 99"/>
          <p:cNvSpPr>
            <a:spLocks noChangeShapeType="1"/>
          </p:cNvSpPr>
          <p:nvPr/>
        </p:nvSpPr>
        <p:spPr bwMode="auto">
          <a:xfrm flipV="1">
            <a:off x="6932614" y="44508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2" name="Line 100"/>
          <p:cNvSpPr>
            <a:spLocks noChangeShapeType="1"/>
          </p:cNvSpPr>
          <p:nvPr/>
        </p:nvSpPr>
        <p:spPr bwMode="auto">
          <a:xfrm>
            <a:off x="6938964" y="43985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3" name="Line 101"/>
          <p:cNvSpPr>
            <a:spLocks noChangeShapeType="1"/>
          </p:cNvSpPr>
          <p:nvPr/>
        </p:nvSpPr>
        <p:spPr bwMode="auto">
          <a:xfrm>
            <a:off x="6945314" y="44540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4" name="Line 102"/>
          <p:cNvSpPr>
            <a:spLocks noChangeShapeType="1"/>
          </p:cNvSpPr>
          <p:nvPr/>
        </p:nvSpPr>
        <p:spPr bwMode="auto">
          <a:xfrm flipV="1">
            <a:off x="6950075" y="43937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5" name="Line 103"/>
          <p:cNvSpPr>
            <a:spLocks noChangeShapeType="1"/>
          </p:cNvSpPr>
          <p:nvPr/>
        </p:nvSpPr>
        <p:spPr bwMode="auto">
          <a:xfrm>
            <a:off x="6956425" y="44540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6" name="Line 104"/>
          <p:cNvSpPr>
            <a:spLocks noChangeShapeType="1"/>
          </p:cNvSpPr>
          <p:nvPr/>
        </p:nvSpPr>
        <p:spPr bwMode="auto">
          <a:xfrm>
            <a:off x="6964364" y="44016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7" name="Line 105"/>
          <p:cNvSpPr>
            <a:spLocks noChangeShapeType="1"/>
          </p:cNvSpPr>
          <p:nvPr/>
        </p:nvSpPr>
        <p:spPr bwMode="auto">
          <a:xfrm flipV="1">
            <a:off x="6970714" y="44556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8" name="Line 106"/>
          <p:cNvSpPr>
            <a:spLocks noChangeShapeType="1"/>
          </p:cNvSpPr>
          <p:nvPr/>
        </p:nvSpPr>
        <p:spPr bwMode="auto">
          <a:xfrm>
            <a:off x="6977064" y="44159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19" name="Line 107"/>
          <p:cNvSpPr>
            <a:spLocks noChangeShapeType="1"/>
          </p:cNvSpPr>
          <p:nvPr/>
        </p:nvSpPr>
        <p:spPr bwMode="auto">
          <a:xfrm>
            <a:off x="6983414" y="44588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0" name="Line 108"/>
          <p:cNvSpPr>
            <a:spLocks noChangeShapeType="1"/>
          </p:cNvSpPr>
          <p:nvPr/>
        </p:nvSpPr>
        <p:spPr bwMode="auto">
          <a:xfrm flipV="1">
            <a:off x="6991350" y="44334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1" name="Line 109"/>
          <p:cNvSpPr>
            <a:spLocks noChangeShapeType="1"/>
          </p:cNvSpPr>
          <p:nvPr/>
        </p:nvSpPr>
        <p:spPr bwMode="auto">
          <a:xfrm flipV="1">
            <a:off x="6996114" y="44667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2" name="Line 110"/>
          <p:cNvSpPr>
            <a:spLocks noChangeShapeType="1"/>
          </p:cNvSpPr>
          <p:nvPr/>
        </p:nvSpPr>
        <p:spPr bwMode="auto">
          <a:xfrm>
            <a:off x="7004050" y="44540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3" name="Line 111"/>
          <p:cNvSpPr>
            <a:spLocks noChangeShapeType="1"/>
          </p:cNvSpPr>
          <p:nvPr/>
        </p:nvSpPr>
        <p:spPr bwMode="auto">
          <a:xfrm flipV="1">
            <a:off x="7010400" y="44762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4" name="Line 112"/>
          <p:cNvSpPr>
            <a:spLocks noChangeShapeType="1"/>
          </p:cNvSpPr>
          <p:nvPr/>
        </p:nvSpPr>
        <p:spPr bwMode="auto">
          <a:xfrm>
            <a:off x="7016750" y="44778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5" name="Line 113"/>
          <p:cNvSpPr>
            <a:spLocks noChangeShapeType="1"/>
          </p:cNvSpPr>
          <p:nvPr/>
        </p:nvSpPr>
        <p:spPr bwMode="auto">
          <a:xfrm flipV="1">
            <a:off x="7023100" y="44858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6" name="Line 114"/>
          <p:cNvSpPr>
            <a:spLocks noChangeShapeType="1"/>
          </p:cNvSpPr>
          <p:nvPr/>
        </p:nvSpPr>
        <p:spPr bwMode="auto">
          <a:xfrm flipV="1">
            <a:off x="7029450" y="45016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7" name="Line 115"/>
          <p:cNvSpPr>
            <a:spLocks noChangeShapeType="1"/>
          </p:cNvSpPr>
          <p:nvPr/>
        </p:nvSpPr>
        <p:spPr bwMode="auto">
          <a:xfrm>
            <a:off x="7035800" y="44985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8" name="Line 116"/>
          <p:cNvSpPr>
            <a:spLocks noChangeShapeType="1"/>
          </p:cNvSpPr>
          <p:nvPr/>
        </p:nvSpPr>
        <p:spPr bwMode="auto">
          <a:xfrm flipV="1">
            <a:off x="7043739" y="45270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29" name="Line 117"/>
          <p:cNvSpPr>
            <a:spLocks noChangeShapeType="1"/>
          </p:cNvSpPr>
          <p:nvPr/>
        </p:nvSpPr>
        <p:spPr bwMode="auto">
          <a:xfrm>
            <a:off x="7050089" y="45112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0" name="Line 118"/>
          <p:cNvSpPr>
            <a:spLocks noChangeShapeType="1"/>
          </p:cNvSpPr>
          <p:nvPr/>
        </p:nvSpPr>
        <p:spPr bwMode="auto">
          <a:xfrm flipV="1">
            <a:off x="7056439" y="45540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1" name="Line 119"/>
          <p:cNvSpPr>
            <a:spLocks noChangeShapeType="1"/>
          </p:cNvSpPr>
          <p:nvPr/>
        </p:nvSpPr>
        <p:spPr bwMode="auto">
          <a:xfrm flipV="1">
            <a:off x="7062789" y="45255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2" name="Line 120"/>
          <p:cNvSpPr>
            <a:spLocks noChangeShapeType="1"/>
          </p:cNvSpPr>
          <p:nvPr/>
        </p:nvSpPr>
        <p:spPr bwMode="auto">
          <a:xfrm flipV="1">
            <a:off x="7069139" y="45810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3" name="Line 121"/>
          <p:cNvSpPr>
            <a:spLocks noChangeShapeType="1"/>
          </p:cNvSpPr>
          <p:nvPr/>
        </p:nvSpPr>
        <p:spPr bwMode="auto">
          <a:xfrm flipV="1">
            <a:off x="7075489" y="45397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4" name="Line 122"/>
          <p:cNvSpPr>
            <a:spLocks noChangeShapeType="1"/>
          </p:cNvSpPr>
          <p:nvPr/>
        </p:nvSpPr>
        <p:spPr bwMode="auto">
          <a:xfrm>
            <a:off x="7080250" y="46001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5" name="Line 123"/>
          <p:cNvSpPr>
            <a:spLocks noChangeShapeType="1"/>
          </p:cNvSpPr>
          <p:nvPr/>
        </p:nvSpPr>
        <p:spPr bwMode="auto">
          <a:xfrm>
            <a:off x="7089775" y="45540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6" name="Line 124"/>
          <p:cNvSpPr>
            <a:spLocks noChangeShapeType="1"/>
          </p:cNvSpPr>
          <p:nvPr/>
        </p:nvSpPr>
        <p:spPr bwMode="auto">
          <a:xfrm flipV="1">
            <a:off x="7094539" y="46159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7" name="Line 125"/>
          <p:cNvSpPr>
            <a:spLocks noChangeShapeType="1"/>
          </p:cNvSpPr>
          <p:nvPr/>
        </p:nvSpPr>
        <p:spPr bwMode="auto">
          <a:xfrm>
            <a:off x="7100889" y="45763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8" name="Line 126"/>
          <p:cNvSpPr>
            <a:spLocks noChangeShapeType="1"/>
          </p:cNvSpPr>
          <p:nvPr/>
        </p:nvSpPr>
        <p:spPr bwMode="auto">
          <a:xfrm>
            <a:off x="7107239" y="46302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39" name="Line 127"/>
          <p:cNvSpPr>
            <a:spLocks noChangeShapeType="1"/>
          </p:cNvSpPr>
          <p:nvPr/>
        </p:nvSpPr>
        <p:spPr bwMode="auto">
          <a:xfrm flipV="1">
            <a:off x="7113589" y="46032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0" name="Line 128"/>
          <p:cNvSpPr>
            <a:spLocks noChangeShapeType="1"/>
          </p:cNvSpPr>
          <p:nvPr/>
        </p:nvSpPr>
        <p:spPr bwMode="auto">
          <a:xfrm flipV="1">
            <a:off x="7119939" y="46477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1" name="Line 129"/>
          <p:cNvSpPr>
            <a:spLocks noChangeShapeType="1"/>
          </p:cNvSpPr>
          <p:nvPr/>
        </p:nvSpPr>
        <p:spPr bwMode="auto">
          <a:xfrm flipV="1">
            <a:off x="7127875" y="46302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2" name="Line 130"/>
          <p:cNvSpPr>
            <a:spLocks noChangeShapeType="1"/>
          </p:cNvSpPr>
          <p:nvPr/>
        </p:nvSpPr>
        <p:spPr bwMode="auto">
          <a:xfrm>
            <a:off x="7134225" y="46636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3" name="Line 131"/>
          <p:cNvSpPr>
            <a:spLocks noChangeShapeType="1"/>
          </p:cNvSpPr>
          <p:nvPr/>
        </p:nvSpPr>
        <p:spPr bwMode="auto">
          <a:xfrm>
            <a:off x="7140575" y="46588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4" name="Line 132"/>
          <p:cNvSpPr>
            <a:spLocks noChangeShapeType="1"/>
          </p:cNvSpPr>
          <p:nvPr/>
        </p:nvSpPr>
        <p:spPr bwMode="auto">
          <a:xfrm>
            <a:off x="7146925" y="467790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5" name="Line 133"/>
          <p:cNvSpPr>
            <a:spLocks noChangeShapeType="1"/>
          </p:cNvSpPr>
          <p:nvPr/>
        </p:nvSpPr>
        <p:spPr bwMode="auto">
          <a:xfrm flipV="1">
            <a:off x="7153275" y="46874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6" name="Line 134"/>
          <p:cNvSpPr>
            <a:spLocks noChangeShapeType="1"/>
          </p:cNvSpPr>
          <p:nvPr/>
        </p:nvSpPr>
        <p:spPr bwMode="auto">
          <a:xfrm flipV="1">
            <a:off x="7159625" y="46937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7" name="Line 135"/>
          <p:cNvSpPr>
            <a:spLocks noChangeShapeType="1"/>
          </p:cNvSpPr>
          <p:nvPr/>
        </p:nvSpPr>
        <p:spPr bwMode="auto">
          <a:xfrm>
            <a:off x="7167564" y="47175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8" name="Line 136"/>
          <p:cNvSpPr>
            <a:spLocks noChangeShapeType="1"/>
          </p:cNvSpPr>
          <p:nvPr/>
        </p:nvSpPr>
        <p:spPr bwMode="auto">
          <a:xfrm flipV="1">
            <a:off x="7173914" y="47080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49" name="Line 137"/>
          <p:cNvSpPr>
            <a:spLocks noChangeShapeType="1"/>
          </p:cNvSpPr>
          <p:nvPr/>
        </p:nvSpPr>
        <p:spPr bwMode="auto">
          <a:xfrm flipV="1">
            <a:off x="7180264" y="47445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0" name="Line 138"/>
          <p:cNvSpPr>
            <a:spLocks noChangeShapeType="1"/>
          </p:cNvSpPr>
          <p:nvPr/>
        </p:nvSpPr>
        <p:spPr bwMode="auto">
          <a:xfrm flipV="1">
            <a:off x="7186614" y="47239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1" name="Line 139"/>
          <p:cNvSpPr>
            <a:spLocks noChangeShapeType="1"/>
          </p:cNvSpPr>
          <p:nvPr/>
        </p:nvSpPr>
        <p:spPr bwMode="auto">
          <a:xfrm>
            <a:off x="7192964" y="47731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2" name="Line 140"/>
          <p:cNvSpPr>
            <a:spLocks noChangeShapeType="1"/>
          </p:cNvSpPr>
          <p:nvPr/>
        </p:nvSpPr>
        <p:spPr bwMode="auto">
          <a:xfrm flipV="1">
            <a:off x="7200900" y="47382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3" name="Line 141"/>
          <p:cNvSpPr>
            <a:spLocks noChangeShapeType="1"/>
          </p:cNvSpPr>
          <p:nvPr/>
        </p:nvSpPr>
        <p:spPr bwMode="auto">
          <a:xfrm>
            <a:off x="7204075" y="47985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4" name="Line 142"/>
          <p:cNvSpPr>
            <a:spLocks noChangeShapeType="1"/>
          </p:cNvSpPr>
          <p:nvPr/>
        </p:nvSpPr>
        <p:spPr bwMode="auto">
          <a:xfrm>
            <a:off x="7213600" y="47525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5" name="Line 143"/>
          <p:cNvSpPr>
            <a:spLocks noChangeShapeType="1"/>
          </p:cNvSpPr>
          <p:nvPr/>
        </p:nvSpPr>
        <p:spPr bwMode="auto">
          <a:xfrm flipV="1">
            <a:off x="7216775" y="48144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6" name="Line 144"/>
          <p:cNvSpPr>
            <a:spLocks noChangeShapeType="1"/>
          </p:cNvSpPr>
          <p:nvPr/>
        </p:nvSpPr>
        <p:spPr bwMode="auto">
          <a:xfrm>
            <a:off x="7226300" y="476680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7" name="Line 145"/>
          <p:cNvSpPr>
            <a:spLocks noChangeShapeType="1"/>
          </p:cNvSpPr>
          <p:nvPr/>
        </p:nvSpPr>
        <p:spPr bwMode="auto">
          <a:xfrm flipV="1">
            <a:off x="7231064" y="48287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8" name="Line 146"/>
          <p:cNvSpPr>
            <a:spLocks noChangeShapeType="1"/>
          </p:cNvSpPr>
          <p:nvPr/>
        </p:nvSpPr>
        <p:spPr bwMode="auto">
          <a:xfrm flipV="1">
            <a:off x="7237414" y="47937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59" name="Line 147"/>
          <p:cNvSpPr>
            <a:spLocks noChangeShapeType="1"/>
          </p:cNvSpPr>
          <p:nvPr/>
        </p:nvSpPr>
        <p:spPr bwMode="auto">
          <a:xfrm>
            <a:off x="7243764" y="48430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0" name="Line 148"/>
          <p:cNvSpPr>
            <a:spLocks noChangeShapeType="1"/>
          </p:cNvSpPr>
          <p:nvPr/>
        </p:nvSpPr>
        <p:spPr bwMode="auto">
          <a:xfrm flipV="1">
            <a:off x="7251700" y="48191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1" name="Line 149"/>
          <p:cNvSpPr>
            <a:spLocks noChangeShapeType="1"/>
          </p:cNvSpPr>
          <p:nvPr/>
        </p:nvSpPr>
        <p:spPr bwMode="auto">
          <a:xfrm>
            <a:off x="7256464" y="48572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2" name="Line 150"/>
          <p:cNvSpPr>
            <a:spLocks noChangeShapeType="1"/>
          </p:cNvSpPr>
          <p:nvPr/>
        </p:nvSpPr>
        <p:spPr bwMode="auto">
          <a:xfrm flipV="1">
            <a:off x="7264400" y="48445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3" name="Line 151"/>
          <p:cNvSpPr>
            <a:spLocks noChangeShapeType="1"/>
          </p:cNvSpPr>
          <p:nvPr/>
        </p:nvSpPr>
        <p:spPr bwMode="auto">
          <a:xfrm flipV="1">
            <a:off x="7270750" y="48731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4" name="Line 152"/>
          <p:cNvSpPr>
            <a:spLocks noChangeShapeType="1"/>
          </p:cNvSpPr>
          <p:nvPr/>
        </p:nvSpPr>
        <p:spPr bwMode="auto">
          <a:xfrm flipV="1">
            <a:off x="7278689" y="48684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5" name="Line 153"/>
          <p:cNvSpPr>
            <a:spLocks noChangeShapeType="1"/>
          </p:cNvSpPr>
          <p:nvPr/>
        </p:nvSpPr>
        <p:spPr bwMode="auto">
          <a:xfrm flipV="1">
            <a:off x="7285039" y="48874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6" name="Line 154"/>
          <p:cNvSpPr>
            <a:spLocks noChangeShapeType="1"/>
          </p:cNvSpPr>
          <p:nvPr/>
        </p:nvSpPr>
        <p:spPr bwMode="auto">
          <a:xfrm flipV="1">
            <a:off x="7291389" y="48922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7" name="Line 155"/>
          <p:cNvSpPr>
            <a:spLocks noChangeShapeType="1"/>
          </p:cNvSpPr>
          <p:nvPr/>
        </p:nvSpPr>
        <p:spPr bwMode="auto">
          <a:xfrm>
            <a:off x="7297739" y="49017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8" name="Line 156"/>
          <p:cNvSpPr>
            <a:spLocks noChangeShapeType="1"/>
          </p:cNvSpPr>
          <p:nvPr/>
        </p:nvSpPr>
        <p:spPr bwMode="auto">
          <a:xfrm flipV="1">
            <a:off x="7304089" y="49160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69" name="Line 157"/>
          <p:cNvSpPr>
            <a:spLocks noChangeShapeType="1"/>
          </p:cNvSpPr>
          <p:nvPr/>
        </p:nvSpPr>
        <p:spPr bwMode="auto">
          <a:xfrm>
            <a:off x="7310439" y="49144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0" name="Line 158"/>
          <p:cNvSpPr>
            <a:spLocks noChangeShapeType="1"/>
          </p:cNvSpPr>
          <p:nvPr/>
        </p:nvSpPr>
        <p:spPr bwMode="auto">
          <a:xfrm flipV="1">
            <a:off x="7318375" y="49398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1" name="Line 159"/>
          <p:cNvSpPr>
            <a:spLocks noChangeShapeType="1"/>
          </p:cNvSpPr>
          <p:nvPr/>
        </p:nvSpPr>
        <p:spPr bwMode="auto">
          <a:xfrm>
            <a:off x="7324725" y="49271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2" name="Line 160"/>
          <p:cNvSpPr>
            <a:spLocks noChangeShapeType="1"/>
          </p:cNvSpPr>
          <p:nvPr/>
        </p:nvSpPr>
        <p:spPr bwMode="auto">
          <a:xfrm flipV="1">
            <a:off x="7331075" y="49636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3" name="Line 161"/>
          <p:cNvSpPr>
            <a:spLocks noChangeShapeType="1"/>
          </p:cNvSpPr>
          <p:nvPr/>
        </p:nvSpPr>
        <p:spPr bwMode="auto">
          <a:xfrm>
            <a:off x="7339014" y="49398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4" name="Line 162"/>
          <p:cNvSpPr>
            <a:spLocks noChangeShapeType="1"/>
          </p:cNvSpPr>
          <p:nvPr/>
        </p:nvSpPr>
        <p:spPr bwMode="auto">
          <a:xfrm flipV="1">
            <a:off x="7342189" y="49858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5" name="Line 163"/>
          <p:cNvSpPr>
            <a:spLocks noChangeShapeType="1"/>
          </p:cNvSpPr>
          <p:nvPr/>
        </p:nvSpPr>
        <p:spPr bwMode="auto">
          <a:xfrm flipV="1">
            <a:off x="7353300" y="49525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6" name="Line 164"/>
          <p:cNvSpPr>
            <a:spLocks noChangeShapeType="1"/>
          </p:cNvSpPr>
          <p:nvPr/>
        </p:nvSpPr>
        <p:spPr bwMode="auto">
          <a:xfrm>
            <a:off x="7356475" y="50096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7" name="Line 165"/>
          <p:cNvSpPr>
            <a:spLocks noChangeShapeType="1"/>
          </p:cNvSpPr>
          <p:nvPr/>
        </p:nvSpPr>
        <p:spPr bwMode="auto">
          <a:xfrm>
            <a:off x="7366000" y="495730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8" name="Line 166"/>
          <p:cNvSpPr>
            <a:spLocks noChangeShapeType="1"/>
          </p:cNvSpPr>
          <p:nvPr/>
        </p:nvSpPr>
        <p:spPr bwMode="auto">
          <a:xfrm flipV="1">
            <a:off x="7370764" y="50192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79" name="Line 167"/>
          <p:cNvSpPr>
            <a:spLocks noChangeShapeType="1"/>
          </p:cNvSpPr>
          <p:nvPr/>
        </p:nvSpPr>
        <p:spPr bwMode="auto">
          <a:xfrm flipV="1">
            <a:off x="7377114" y="49747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0" name="Line 168"/>
          <p:cNvSpPr>
            <a:spLocks noChangeShapeType="1"/>
          </p:cNvSpPr>
          <p:nvPr/>
        </p:nvSpPr>
        <p:spPr bwMode="auto">
          <a:xfrm flipV="1">
            <a:off x="7381875" y="50303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1" name="Line 169"/>
          <p:cNvSpPr>
            <a:spLocks noChangeShapeType="1"/>
          </p:cNvSpPr>
          <p:nvPr/>
        </p:nvSpPr>
        <p:spPr bwMode="auto">
          <a:xfrm flipV="1">
            <a:off x="7388225" y="500016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2" name="Line 170"/>
          <p:cNvSpPr>
            <a:spLocks noChangeShapeType="1"/>
          </p:cNvSpPr>
          <p:nvPr/>
        </p:nvSpPr>
        <p:spPr bwMode="auto">
          <a:xfrm>
            <a:off x="7394575" y="5031917"/>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3" name="Line 171"/>
          <p:cNvSpPr>
            <a:spLocks noChangeShapeType="1"/>
          </p:cNvSpPr>
          <p:nvPr/>
        </p:nvSpPr>
        <p:spPr bwMode="auto">
          <a:xfrm>
            <a:off x="7399339" y="50271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4" name="Line 172"/>
          <p:cNvSpPr>
            <a:spLocks noChangeShapeType="1"/>
          </p:cNvSpPr>
          <p:nvPr/>
        </p:nvSpPr>
        <p:spPr bwMode="auto">
          <a:xfrm>
            <a:off x="7407275" y="50414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5" name="Line 173"/>
          <p:cNvSpPr>
            <a:spLocks noChangeShapeType="1"/>
          </p:cNvSpPr>
          <p:nvPr/>
        </p:nvSpPr>
        <p:spPr bwMode="auto">
          <a:xfrm>
            <a:off x="7416800" y="504779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6" name="Line 174"/>
          <p:cNvSpPr>
            <a:spLocks noChangeShapeType="1"/>
          </p:cNvSpPr>
          <p:nvPr/>
        </p:nvSpPr>
        <p:spPr bwMode="auto">
          <a:xfrm>
            <a:off x="7423150" y="50525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7" name="Line 175"/>
          <p:cNvSpPr>
            <a:spLocks noChangeShapeType="1"/>
          </p:cNvSpPr>
          <p:nvPr/>
        </p:nvSpPr>
        <p:spPr bwMode="auto">
          <a:xfrm flipV="1">
            <a:off x="7427914" y="50700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8" name="Line 176"/>
          <p:cNvSpPr>
            <a:spLocks noChangeShapeType="1"/>
          </p:cNvSpPr>
          <p:nvPr/>
        </p:nvSpPr>
        <p:spPr bwMode="auto">
          <a:xfrm flipV="1">
            <a:off x="7434264" y="505731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89" name="Line 177"/>
          <p:cNvSpPr>
            <a:spLocks noChangeShapeType="1"/>
          </p:cNvSpPr>
          <p:nvPr/>
        </p:nvSpPr>
        <p:spPr bwMode="auto">
          <a:xfrm>
            <a:off x="7439025" y="50906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0" name="Line 178"/>
          <p:cNvSpPr>
            <a:spLocks noChangeShapeType="1"/>
          </p:cNvSpPr>
          <p:nvPr/>
        </p:nvSpPr>
        <p:spPr bwMode="auto">
          <a:xfrm flipV="1">
            <a:off x="7446964" y="50684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1" name="Line 179"/>
          <p:cNvSpPr>
            <a:spLocks noChangeShapeType="1"/>
          </p:cNvSpPr>
          <p:nvPr/>
        </p:nvSpPr>
        <p:spPr bwMode="auto">
          <a:xfrm flipV="1">
            <a:off x="7456489" y="51112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2" name="Line 180"/>
          <p:cNvSpPr>
            <a:spLocks noChangeShapeType="1"/>
          </p:cNvSpPr>
          <p:nvPr/>
        </p:nvSpPr>
        <p:spPr bwMode="auto">
          <a:xfrm>
            <a:off x="7462839" y="50684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3" name="Line 181"/>
          <p:cNvSpPr>
            <a:spLocks noChangeShapeType="1"/>
          </p:cNvSpPr>
          <p:nvPr/>
        </p:nvSpPr>
        <p:spPr bwMode="auto">
          <a:xfrm>
            <a:off x="7467600" y="51287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4" name="Line 182"/>
          <p:cNvSpPr>
            <a:spLocks noChangeShapeType="1"/>
          </p:cNvSpPr>
          <p:nvPr/>
        </p:nvSpPr>
        <p:spPr bwMode="auto">
          <a:xfrm flipV="1">
            <a:off x="7473950" y="50779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5" name="Line 183"/>
          <p:cNvSpPr>
            <a:spLocks noChangeShapeType="1"/>
          </p:cNvSpPr>
          <p:nvPr/>
        </p:nvSpPr>
        <p:spPr bwMode="auto">
          <a:xfrm>
            <a:off x="7480300" y="51382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6" name="Line 184"/>
          <p:cNvSpPr>
            <a:spLocks noChangeShapeType="1"/>
          </p:cNvSpPr>
          <p:nvPr/>
        </p:nvSpPr>
        <p:spPr bwMode="auto">
          <a:xfrm flipV="1">
            <a:off x="7485064" y="50906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7" name="Line 185"/>
          <p:cNvSpPr>
            <a:spLocks noChangeShapeType="1"/>
          </p:cNvSpPr>
          <p:nvPr/>
        </p:nvSpPr>
        <p:spPr bwMode="auto">
          <a:xfrm>
            <a:off x="7491414" y="51478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8" name="Line 186"/>
          <p:cNvSpPr>
            <a:spLocks noChangeShapeType="1"/>
          </p:cNvSpPr>
          <p:nvPr/>
        </p:nvSpPr>
        <p:spPr bwMode="auto">
          <a:xfrm flipV="1">
            <a:off x="7496175" y="51128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099" name="Line 187"/>
          <p:cNvSpPr>
            <a:spLocks noChangeShapeType="1"/>
          </p:cNvSpPr>
          <p:nvPr/>
        </p:nvSpPr>
        <p:spPr bwMode="auto">
          <a:xfrm>
            <a:off x="7502525" y="51509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0" name="Line 188"/>
          <p:cNvSpPr>
            <a:spLocks noChangeShapeType="1"/>
          </p:cNvSpPr>
          <p:nvPr/>
        </p:nvSpPr>
        <p:spPr bwMode="auto">
          <a:xfrm flipV="1">
            <a:off x="7513639" y="51287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1" name="Line 189"/>
          <p:cNvSpPr>
            <a:spLocks noChangeShapeType="1"/>
          </p:cNvSpPr>
          <p:nvPr/>
        </p:nvSpPr>
        <p:spPr bwMode="auto">
          <a:xfrm>
            <a:off x="7519989" y="516209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2" name="Line 190"/>
          <p:cNvSpPr>
            <a:spLocks noChangeShapeType="1"/>
          </p:cNvSpPr>
          <p:nvPr/>
        </p:nvSpPr>
        <p:spPr bwMode="auto">
          <a:xfrm>
            <a:off x="7526339" y="51478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3" name="Line 191"/>
          <p:cNvSpPr>
            <a:spLocks noChangeShapeType="1"/>
          </p:cNvSpPr>
          <p:nvPr/>
        </p:nvSpPr>
        <p:spPr bwMode="auto">
          <a:xfrm flipV="1">
            <a:off x="7531100" y="51636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4" name="Line 192"/>
          <p:cNvSpPr>
            <a:spLocks noChangeShapeType="1"/>
          </p:cNvSpPr>
          <p:nvPr/>
        </p:nvSpPr>
        <p:spPr bwMode="auto">
          <a:xfrm flipV="1">
            <a:off x="7537450" y="5168442"/>
            <a:ext cx="1588"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5" name="Line 193"/>
          <p:cNvSpPr>
            <a:spLocks noChangeShapeType="1"/>
          </p:cNvSpPr>
          <p:nvPr/>
        </p:nvSpPr>
        <p:spPr bwMode="auto">
          <a:xfrm>
            <a:off x="7542214" y="517002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6" name="Line 194"/>
          <p:cNvSpPr>
            <a:spLocks noChangeShapeType="1"/>
          </p:cNvSpPr>
          <p:nvPr/>
        </p:nvSpPr>
        <p:spPr bwMode="auto">
          <a:xfrm flipV="1">
            <a:off x="7553325" y="51827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7" name="Line 195"/>
          <p:cNvSpPr>
            <a:spLocks noChangeShapeType="1"/>
          </p:cNvSpPr>
          <p:nvPr/>
        </p:nvSpPr>
        <p:spPr bwMode="auto">
          <a:xfrm>
            <a:off x="7559675" y="5179553"/>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8" name="Line 196"/>
          <p:cNvSpPr>
            <a:spLocks noChangeShapeType="1"/>
          </p:cNvSpPr>
          <p:nvPr/>
        </p:nvSpPr>
        <p:spPr bwMode="auto">
          <a:xfrm>
            <a:off x="7564439" y="5201778"/>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09" name="Line 197"/>
          <p:cNvSpPr>
            <a:spLocks noChangeShapeType="1"/>
          </p:cNvSpPr>
          <p:nvPr/>
        </p:nvSpPr>
        <p:spPr bwMode="auto">
          <a:xfrm flipV="1">
            <a:off x="7570789" y="5181142"/>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0" name="Line 198"/>
          <p:cNvSpPr>
            <a:spLocks noChangeShapeType="1"/>
          </p:cNvSpPr>
          <p:nvPr/>
        </p:nvSpPr>
        <p:spPr bwMode="auto">
          <a:xfrm>
            <a:off x="7577139" y="521765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1" name="Line 199"/>
          <p:cNvSpPr>
            <a:spLocks noChangeShapeType="1"/>
          </p:cNvSpPr>
          <p:nvPr/>
        </p:nvSpPr>
        <p:spPr bwMode="auto">
          <a:xfrm>
            <a:off x="7581900" y="518907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2" name="Line 200"/>
          <p:cNvSpPr>
            <a:spLocks noChangeShapeType="1"/>
          </p:cNvSpPr>
          <p:nvPr/>
        </p:nvSpPr>
        <p:spPr bwMode="auto">
          <a:xfrm flipV="1">
            <a:off x="7594600" y="5233528"/>
            <a:ext cx="1588"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3" name="Line 201"/>
          <p:cNvSpPr>
            <a:spLocks noChangeShapeType="1"/>
          </p:cNvSpPr>
          <p:nvPr/>
        </p:nvSpPr>
        <p:spPr bwMode="auto">
          <a:xfrm>
            <a:off x="7599364" y="5216067"/>
            <a:ext cx="1587" cy="1587"/>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4" name="Line 202"/>
          <p:cNvSpPr>
            <a:spLocks noChangeShapeType="1"/>
          </p:cNvSpPr>
          <p:nvPr/>
        </p:nvSpPr>
        <p:spPr bwMode="auto">
          <a:xfrm flipV="1">
            <a:off x="7599364" y="5277978"/>
            <a:ext cx="1587" cy="1588"/>
          </a:xfrm>
          <a:prstGeom prst="line">
            <a:avLst/>
          </a:prstGeom>
          <a:noFill/>
          <a:ln w="36576">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5" name="Line 203"/>
          <p:cNvSpPr>
            <a:spLocks noChangeShapeType="1"/>
          </p:cNvSpPr>
          <p:nvPr/>
        </p:nvSpPr>
        <p:spPr bwMode="auto">
          <a:xfrm>
            <a:off x="7605714" y="5338303"/>
            <a:ext cx="1587" cy="1588"/>
          </a:xfrm>
          <a:prstGeom prst="line">
            <a:avLst/>
          </a:prstGeom>
          <a:noFill/>
          <a:ln w="52451">
            <a:solidFill>
              <a:srgbClr val="0033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6" name="Line 204"/>
          <p:cNvSpPr>
            <a:spLocks noChangeShapeType="1"/>
          </p:cNvSpPr>
          <p:nvPr/>
        </p:nvSpPr>
        <p:spPr bwMode="auto">
          <a:xfrm flipV="1">
            <a:off x="7605714" y="54002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7" name="Line 205"/>
          <p:cNvSpPr>
            <a:spLocks noChangeShapeType="1"/>
          </p:cNvSpPr>
          <p:nvPr/>
        </p:nvSpPr>
        <p:spPr bwMode="auto">
          <a:xfrm>
            <a:off x="7610475" y="5460542"/>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8" name="Line 206"/>
          <p:cNvSpPr>
            <a:spLocks noChangeShapeType="1"/>
          </p:cNvSpPr>
          <p:nvPr/>
        </p:nvSpPr>
        <p:spPr bwMode="auto">
          <a:xfrm>
            <a:off x="7610475" y="5522453"/>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19" name="Line 207"/>
          <p:cNvSpPr>
            <a:spLocks noChangeShapeType="1"/>
          </p:cNvSpPr>
          <p:nvPr/>
        </p:nvSpPr>
        <p:spPr bwMode="auto">
          <a:xfrm flipV="1">
            <a:off x="7616825" y="558436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0" name="Line 208"/>
          <p:cNvSpPr>
            <a:spLocks noChangeShapeType="1"/>
          </p:cNvSpPr>
          <p:nvPr/>
        </p:nvSpPr>
        <p:spPr bwMode="auto">
          <a:xfrm>
            <a:off x="7620000" y="5644692"/>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1" name="Line 209"/>
          <p:cNvSpPr>
            <a:spLocks noChangeShapeType="1"/>
          </p:cNvSpPr>
          <p:nvPr/>
        </p:nvSpPr>
        <p:spPr bwMode="auto">
          <a:xfrm flipV="1">
            <a:off x="7623175" y="5706603"/>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2" name="Line 210"/>
          <p:cNvSpPr>
            <a:spLocks noChangeShapeType="1"/>
          </p:cNvSpPr>
          <p:nvPr/>
        </p:nvSpPr>
        <p:spPr bwMode="auto">
          <a:xfrm>
            <a:off x="7627939" y="5766928"/>
            <a:ext cx="1587"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3" name="Line 211"/>
          <p:cNvSpPr>
            <a:spLocks noChangeShapeType="1"/>
          </p:cNvSpPr>
          <p:nvPr/>
        </p:nvSpPr>
        <p:spPr bwMode="auto">
          <a:xfrm>
            <a:off x="7639050" y="5827253"/>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4" name="Line 212"/>
          <p:cNvSpPr>
            <a:spLocks noChangeShapeType="1"/>
          </p:cNvSpPr>
          <p:nvPr/>
        </p:nvSpPr>
        <p:spPr bwMode="auto">
          <a:xfrm>
            <a:off x="7645400" y="5885992"/>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5" name="Line 213"/>
          <p:cNvSpPr>
            <a:spLocks noChangeShapeType="1"/>
          </p:cNvSpPr>
          <p:nvPr/>
        </p:nvSpPr>
        <p:spPr bwMode="auto">
          <a:xfrm>
            <a:off x="7664450" y="5932028"/>
            <a:ext cx="1588" cy="1588"/>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6" name="Line 214"/>
          <p:cNvSpPr>
            <a:spLocks noChangeShapeType="1"/>
          </p:cNvSpPr>
          <p:nvPr/>
        </p:nvSpPr>
        <p:spPr bwMode="auto">
          <a:xfrm>
            <a:off x="770255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7" name="Line 215"/>
          <p:cNvSpPr>
            <a:spLocks noChangeShapeType="1"/>
          </p:cNvSpPr>
          <p:nvPr/>
        </p:nvSpPr>
        <p:spPr bwMode="auto">
          <a:xfrm>
            <a:off x="776287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8" name="Line 216"/>
          <p:cNvSpPr>
            <a:spLocks noChangeShapeType="1"/>
          </p:cNvSpPr>
          <p:nvPr/>
        </p:nvSpPr>
        <p:spPr bwMode="auto">
          <a:xfrm>
            <a:off x="782478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29" name="Line 217"/>
          <p:cNvSpPr>
            <a:spLocks noChangeShapeType="1"/>
          </p:cNvSpPr>
          <p:nvPr/>
        </p:nvSpPr>
        <p:spPr bwMode="auto">
          <a:xfrm>
            <a:off x="788670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0" name="Line 218"/>
          <p:cNvSpPr>
            <a:spLocks noChangeShapeType="1"/>
          </p:cNvSpPr>
          <p:nvPr/>
        </p:nvSpPr>
        <p:spPr bwMode="auto">
          <a:xfrm>
            <a:off x="794702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1" name="Line 219"/>
          <p:cNvSpPr>
            <a:spLocks noChangeShapeType="1"/>
          </p:cNvSpPr>
          <p:nvPr/>
        </p:nvSpPr>
        <p:spPr bwMode="auto">
          <a:xfrm>
            <a:off x="800893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2" name="Line 220"/>
          <p:cNvSpPr>
            <a:spLocks noChangeShapeType="1"/>
          </p:cNvSpPr>
          <p:nvPr/>
        </p:nvSpPr>
        <p:spPr bwMode="auto">
          <a:xfrm>
            <a:off x="8069264"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3" name="Line 221"/>
          <p:cNvSpPr>
            <a:spLocks noChangeShapeType="1"/>
          </p:cNvSpPr>
          <p:nvPr/>
        </p:nvSpPr>
        <p:spPr bwMode="auto">
          <a:xfrm>
            <a:off x="813117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4" name="Line 222"/>
          <p:cNvSpPr>
            <a:spLocks noChangeShapeType="1"/>
          </p:cNvSpPr>
          <p:nvPr/>
        </p:nvSpPr>
        <p:spPr bwMode="auto">
          <a:xfrm>
            <a:off x="819308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5" name="Line 223"/>
          <p:cNvSpPr>
            <a:spLocks noChangeShapeType="1"/>
          </p:cNvSpPr>
          <p:nvPr/>
        </p:nvSpPr>
        <p:spPr bwMode="auto">
          <a:xfrm>
            <a:off x="8253414"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6" name="Line 224"/>
          <p:cNvSpPr>
            <a:spLocks noChangeShapeType="1"/>
          </p:cNvSpPr>
          <p:nvPr/>
        </p:nvSpPr>
        <p:spPr bwMode="auto">
          <a:xfrm>
            <a:off x="831532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7" name="Line 225"/>
          <p:cNvSpPr>
            <a:spLocks noChangeShapeType="1"/>
          </p:cNvSpPr>
          <p:nvPr/>
        </p:nvSpPr>
        <p:spPr bwMode="auto">
          <a:xfrm>
            <a:off x="837565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8" name="Line 226"/>
          <p:cNvSpPr>
            <a:spLocks noChangeShapeType="1"/>
          </p:cNvSpPr>
          <p:nvPr/>
        </p:nvSpPr>
        <p:spPr bwMode="auto">
          <a:xfrm>
            <a:off x="8437564"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39" name="Line 227"/>
          <p:cNvSpPr>
            <a:spLocks noChangeShapeType="1"/>
          </p:cNvSpPr>
          <p:nvPr/>
        </p:nvSpPr>
        <p:spPr bwMode="auto">
          <a:xfrm>
            <a:off x="849947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0" name="Line 228"/>
          <p:cNvSpPr>
            <a:spLocks noChangeShapeType="1"/>
          </p:cNvSpPr>
          <p:nvPr/>
        </p:nvSpPr>
        <p:spPr bwMode="auto">
          <a:xfrm>
            <a:off x="855980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1" name="Line 229"/>
          <p:cNvSpPr>
            <a:spLocks noChangeShapeType="1"/>
          </p:cNvSpPr>
          <p:nvPr/>
        </p:nvSpPr>
        <p:spPr bwMode="auto">
          <a:xfrm>
            <a:off x="8621714"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2" name="Line 230"/>
          <p:cNvSpPr>
            <a:spLocks noChangeShapeType="1"/>
          </p:cNvSpPr>
          <p:nvPr/>
        </p:nvSpPr>
        <p:spPr bwMode="auto">
          <a:xfrm>
            <a:off x="868203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3" name="Line 231"/>
          <p:cNvSpPr>
            <a:spLocks noChangeShapeType="1"/>
          </p:cNvSpPr>
          <p:nvPr/>
        </p:nvSpPr>
        <p:spPr bwMode="auto">
          <a:xfrm>
            <a:off x="874395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4" name="Line 232"/>
          <p:cNvSpPr>
            <a:spLocks noChangeShapeType="1"/>
          </p:cNvSpPr>
          <p:nvPr/>
        </p:nvSpPr>
        <p:spPr bwMode="auto">
          <a:xfrm>
            <a:off x="880427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5" name="Line 233"/>
          <p:cNvSpPr>
            <a:spLocks noChangeShapeType="1"/>
          </p:cNvSpPr>
          <p:nvPr/>
        </p:nvSpPr>
        <p:spPr bwMode="auto">
          <a:xfrm>
            <a:off x="886618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6" name="Line 234"/>
          <p:cNvSpPr>
            <a:spLocks noChangeShapeType="1"/>
          </p:cNvSpPr>
          <p:nvPr/>
        </p:nvSpPr>
        <p:spPr bwMode="auto">
          <a:xfrm>
            <a:off x="8928100"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7" name="Line 235"/>
          <p:cNvSpPr>
            <a:spLocks noChangeShapeType="1"/>
          </p:cNvSpPr>
          <p:nvPr/>
        </p:nvSpPr>
        <p:spPr bwMode="auto">
          <a:xfrm>
            <a:off x="898842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8" name="Line 236"/>
          <p:cNvSpPr>
            <a:spLocks noChangeShapeType="1"/>
          </p:cNvSpPr>
          <p:nvPr/>
        </p:nvSpPr>
        <p:spPr bwMode="auto">
          <a:xfrm>
            <a:off x="905033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49" name="Line 237"/>
          <p:cNvSpPr>
            <a:spLocks noChangeShapeType="1"/>
          </p:cNvSpPr>
          <p:nvPr/>
        </p:nvSpPr>
        <p:spPr bwMode="auto">
          <a:xfrm>
            <a:off x="9110664"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0" name="Line 238"/>
          <p:cNvSpPr>
            <a:spLocks noChangeShapeType="1"/>
          </p:cNvSpPr>
          <p:nvPr/>
        </p:nvSpPr>
        <p:spPr bwMode="auto">
          <a:xfrm>
            <a:off x="9172575" y="5959017"/>
            <a:ext cx="1588"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1" name="Line 239"/>
          <p:cNvSpPr>
            <a:spLocks noChangeShapeType="1"/>
          </p:cNvSpPr>
          <p:nvPr/>
        </p:nvSpPr>
        <p:spPr bwMode="auto">
          <a:xfrm>
            <a:off x="9234489" y="5959017"/>
            <a:ext cx="1587" cy="1587"/>
          </a:xfrm>
          <a:prstGeom prst="line">
            <a:avLst/>
          </a:prstGeom>
          <a:noFill/>
          <a:ln w="33338">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2" name="Freeform 240"/>
          <p:cNvSpPr>
            <a:spLocks/>
          </p:cNvSpPr>
          <p:nvPr/>
        </p:nvSpPr>
        <p:spPr bwMode="auto">
          <a:xfrm flipV="1">
            <a:off x="6759575" y="4122278"/>
            <a:ext cx="2470150" cy="1830388"/>
          </a:xfrm>
          <a:custGeom>
            <a:avLst/>
            <a:gdLst/>
            <a:ahLst/>
            <a:cxnLst>
              <a:cxn ang="0">
                <a:pos x="42" y="698"/>
              </a:cxn>
              <a:cxn ang="0">
                <a:pos x="85" y="1507"/>
              </a:cxn>
              <a:cxn ang="0">
                <a:pos x="127" y="1849"/>
              </a:cxn>
              <a:cxn ang="0">
                <a:pos x="170" y="1980"/>
              </a:cxn>
              <a:cxn ang="0">
                <a:pos x="212" y="1983"/>
              </a:cxn>
              <a:cxn ang="0">
                <a:pos x="255" y="1890"/>
              </a:cxn>
              <a:cxn ang="0">
                <a:pos x="297" y="1766"/>
              </a:cxn>
              <a:cxn ang="0">
                <a:pos x="340" y="1658"/>
              </a:cxn>
              <a:cxn ang="0">
                <a:pos x="382" y="1579"/>
              </a:cxn>
              <a:cxn ang="0">
                <a:pos x="425" y="1523"/>
              </a:cxn>
              <a:cxn ang="0">
                <a:pos x="467" y="1449"/>
              </a:cxn>
              <a:cxn ang="0">
                <a:pos x="510" y="1333"/>
              </a:cxn>
              <a:cxn ang="0">
                <a:pos x="552" y="1216"/>
              </a:cxn>
              <a:cxn ang="0">
                <a:pos x="595" y="1129"/>
              </a:cxn>
              <a:cxn ang="0">
                <a:pos x="637" y="1081"/>
              </a:cxn>
              <a:cxn ang="0">
                <a:pos x="681" y="1060"/>
              </a:cxn>
              <a:cxn ang="0">
                <a:pos x="725" y="1025"/>
              </a:cxn>
              <a:cxn ang="0">
                <a:pos x="762" y="948"/>
              </a:cxn>
              <a:cxn ang="0">
                <a:pos x="806" y="867"/>
              </a:cxn>
              <a:cxn ang="0">
                <a:pos x="850" y="812"/>
              </a:cxn>
              <a:cxn ang="0">
                <a:pos x="893" y="793"/>
              </a:cxn>
              <a:cxn ang="0">
                <a:pos x="937" y="196"/>
              </a:cxn>
              <a:cxn ang="0">
                <a:pos x="975" y="13"/>
              </a:cxn>
              <a:cxn ang="0">
                <a:pos x="1018" y="0"/>
              </a:cxn>
              <a:cxn ang="0">
                <a:pos x="1062" y="0"/>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2001">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1"/>
                </a:lnTo>
                <a:lnTo>
                  <a:pt x="8" y="1"/>
                </a:lnTo>
                <a:lnTo>
                  <a:pt x="9" y="1"/>
                </a:lnTo>
                <a:lnTo>
                  <a:pt x="10" y="2"/>
                </a:lnTo>
                <a:lnTo>
                  <a:pt x="10" y="3"/>
                </a:lnTo>
                <a:lnTo>
                  <a:pt x="11" y="6"/>
                </a:lnTo>
                <a:lnTo>
                  <a:pt x="11" y="9"/>
                </a:lnTo>
                <a:lnTo>
                  <a:pt x="12" y="13"/>
                </a:lnTo>
                <a:lnTo>
                  <a:pt x="13" y="18"/>
                </a:lnTo>
                <a:lnTo>
                  <a:pt x="13" y="25"/>
                </a:lnTo>
                <a:lnTo>
                  <a:pt x="14" y="33"/>
                </a:lnTo>
                <a:lnTo>
                  <a:pt x="15" y="42"/>
                </a:lnTo>
                <a:lnTo>
                  <a:pt x="15" y="53"/>
                </a:lnTo>
                <a:lnTo>
                  <a:pt x="16" y="64"/>
                </a:lnTo>
                <a:lnTo>
                  <a:pt x="16" y="75"/>
                </a:lnTo>
                <a:lnTo>
                  <a:pt x="17" y="86"/>
                </a:lnTo>
                <a:lnTo>
                  <a:pt x="18" y="96"/>
                </a:lnTo>
                <a:lnTo>
                  <a:pt x="18" y="105"/>
                </a:lnTo>
                <a:lnTo>
                  <a:pt x="19" y="113"/>
                </a:lnTo>
                <a:lnTo>
                  <a:pt x="20" y="120"/>
                </a:lnTo>
                <a:lnTo>
                  <a:pt x="20" y="126"/>
                </a:lnTo>
                <a:lnTo>
                  <a:pt x="21" y="132"/>
                </a:lnTo>
                <a:lnTo>
                  <a:pt x="21" y="138"/>
                </a:lnTo>
                <a:lnTo>
                  <a:pt x="22" y="146"/>
                </a:lnTo>
                <a:lnTo>
                  <a:pt x="23" y="154"/>
                </a:lnTo>
                <a:lnTo>
                  <a:pt x="23" y="164"/>
                </a:lnTo>
                <a:lnTo>
                  <a:pt x="24" y="176"/>
                </a:lnTo>
                <a:lnTo>
                  <a:pt x="25" y="189"/>
                </a:lnTo>
                <a:lnTo>
                  <a:pt x="25" y="205"/>
                </a:lnTo>
                <a:lnTo>
                  <a:pt x="26" y="223"/>
                </a:lnTo>
                <a:lnTo>
                  <a:pt x="26" y="242"/>
                </a:lnTo>
                <a:lnTo>
                  <a:pt x="27" y="264"/>
                </a:lnTo>
                <a:lnTo>
                  <a:pt x="28" y="288"/>
                </a:lnTo>
                <a:lnTo>
                  <a:pt x="28" y="313"/>
                </a:lnTo>
                <a:lnTo>
                  <a:pt x="29" y="339"/>
                </a:lnTo>
                <a:lnTo>
                  <a:pt x="30" y="367"/>
                </a:lnTo>
                <a:lnTo>
                  <a:pt x="30" y="394"/>
                </a:lnTo>
                <a:lnTo>
                  <a:pt x="31" y="421"/>
                </a:lnTo>
                <a:lnTo>
                  <a:pt x="31" y="446"/>
                </a:lnTo>
                <a:lnTo>
                  <a:pt x="32" y="468"/>
                </a:lnTo>
                <a:lnTo>
                  <a:pt x="33" y="487"/>
                </a:lnTo>
                <a:lnTo>
                  <a:pt x="33" y="503"/>
                </a:lnTo>
                <a:lnTo>
                  <a:pt x="34" y="516"/>
                </a:lnTo>
                <a:lnTo>
                  <a:pt x="35" y="527"/>
                </a:lnTo>
                <a:lnTo>
                  <a:pt x="35" y="537"/>
                </a:lnTo>
                <a:lnTo>
                  <a:pt x="36" y="545"/>
                </a:lnTo>
                <a:lnTo>
                  <a:pt x="36" y="554"/>
                </a:lnTo>
                <a:lnTo>
                  <a:pt x="37" y="563"/>
                </a:lnTo>
                <a:lnTo>
                  <a:pt x="38" y="573"/>
                </a:lnTo>
                <a:lnTo>
                  <a:pt x="38" y="586"/>
                </a:lnTo>
                <a:lnTo>
                  <a:pt x="39" y="600"/>
                </a:lnTo>
                <a:lnTo>
                  <a:pt x="40" y="615"/>
                </a:lnTo>
                <a:lnTo>
                  <a:pt x="40" y="633"/>
                </a:lnTo>
                <a:lnTo>
                  <a:pt x="41" y="653"/>
                </a:lnTo>
                <a:lnTo>
                  <a:pt x="41" y="675"/>
                </a:lnTo>
                <a:lnTo>
                  <a:pt x="42" y="698"/>
                </a:lnTo>
                <a:lnTo>
                  <a:pt x="43" y="723"/>
                </a:lnTo>
                <a:lnTo>
                  <a:pt x="43" y="749"/>
                </a:lnTo>
                <a:lnTo>
                  <a:pt x="44" y="776"/>
                </a:lnTo>
                <a:lnTo>
                  <a:pt x="45" y="803"/>
                </a:lnTo>
                <a:lnTo>
                  <a:pt x="45" y="830"/>
                </a:lnTo>
                <a:lnTo>
                  <a:pt x="46" y="856"/>
                </a:lnTo>
                <a:lnTo>
                  <a:pt x="46" y="880"/>
                </a:lnTo>
                <a:lnTo>
                  <a:pt x="47" y="900"/>
                </a:lnTo>
                <a:lnTo>
                  <a:pt x="48" y="916"/>
                </a:lnTo>
                <a:lnTo>
                  <a:pt x="48" y="929"/>
                </a:lnTo>
                <a:lnTo>
                  <a:pt x="49" y="938"/>
                </a:lnTo>
                <a:lnTo>
                  <a:pt x="50" y="946"/>
                </a:lnTo>
                <a:lnTo>
                  <a:pt x="50" y="951"/>
                </a:lnTo>
                <a:lnTo>
                  <a:pt x="51" y="955"/>
                </a:lnTo>
                <a:lnTo>
                  <a:pt x="51" y="960"/>
                </a:lnTo>
                <a:lnTo>
                  <a:pt x="52" y="965"/>
                </a:lnTo>
                <a:lnTo>
                  <a:pt x="53" y="972"/>
                </a:lnTo>
                <a:lnTo>
                  <a:pt x="53" y="980"/>
                </a:lnTo>
                <a:lnTo>
                  <a:pt x="54" y="990"/>
                </a:lnTo>
                <a:lnTo>
                  <a:pt x="55" y="1002"/>
                </a:lnTo>
                <a:lnTo>
                  <a:pt x="55" y="1016"/>
                </a:lnTo>
                <a:lnTo>
                  <a:pt x="56" y="1032"/>
                </a:lnTo>
                <a:lnTo>
                  <a:pt x="56" y="1050"/>
                </a:lnTo>
                <a:lnTo>
                  <a:pt x="57" y="1069"/>
                </a:lnTo>
                <a:lnTo>
                  <a:pt x="58" y="1090"/>
                </a:lnTo>
                <a:lnTo>
                  <a:pt x="58" y="1113"/>
                </a:lnTo>
                <a:lnTo>
                  <a:pt x="59" y="1136"/>
                </a:lnTo>
                <a:lnTo>
                  <a:pt x="60" y="1159"/>
                </a:lnTo>
                <a:lnTo>
                  <a:pt x="60" y="1182"/>
                </a:lnTo>
                <a:lnTo>
                  <a:pt x="61" y="1204"/>
                </a:lnTo>
                <a:lnTo>
                  <a:pt x="61" y="1223"/>
                </a:lnTo>
                <a:lnTo>
                  <a:pt x="62" y="1239"/>
                </a:lnTo>
                <a:lnTo>
                  <a:pt x="63" y="1252"/>
                </a:lnTo>
                <a:lnTo>
                  <a:pt x="63" y="1260"/>
                </a:lnTo>
                <a:lnTo>
                  <a:pt x="64" y="1266"/>
                </a:lnTo>
                <a:lnTo>
                  <a:pt x="65" y="1269"/>
                </a:lnTo>
                <a:lnTo>
                  <a:pt x="65" y="1270"/>
                </a:lnTo>
                <a:lnTo>
                  <a:pt x="66" y="1271"/>
                </a:lnTo>
                <a:lnTo>
                  <a:pt x="66" y="1271"/>
                </a:lnTo>
                <a:lnTo>
                  <a:pt x="67" y="1273"/>
                </a:lnTo>
                <a:lnTo>
                  <a:pt x="68" y="1275"/>
                </a:lnTo>
                <a:lnTo>
                  <a:pt x="68" y="1280"/>
                </a:lnTo>
                <a:lnTo>
                  <a:pt x="69" y="1286"/>
                </a:lnTo>
                <a:lnTo>
                  <a:pt x="70" y="1294"/>
                </a:lnTo>
                <a:lnTo>
                  <a:pt x="70" y="1305"/>
                </a:lnTo>
                <a:lnTo>
                  <a:pt x="71" y="1317"/>
                </a:lnTo>
                <a:lnTo>
                  <a:pt x="71" y="1331"/>
                </a:lnTo>
                <a:lnTo>
                  <a:pt x="72" y="1347"/>
                </a:lnTo>
                <a:lnTo>
                  <a:pt x="73" y="1364"/>
                </a:lnTo>
                <a:lnTo>
                  <a:pt x="73" y="1383"/>
                </a:lnTo>
                <a:lnTo>
                  <a:pt x="74" y="1403"/>
                </a:lnTo>
                <a:lnTo>
                  <a:pt x="75" y="1423"/>
                </a:lnTo>
                <a:lnTo>
                  <a:pt x="75" y="1442"/>
                </a:lnTo>
                <a:lnTo>
                  <a:pt x="76" y="1461"/>
                </a:lnTo>
                <a:lnTo>
                  <a:pt x="76" y="1477"/>
                </a:lnTo>
                <a:lnTo>
                  <a:pt x="77" y="1489"/>
                </a:lnTo>
                <a:lnTo>
                  <a:pt x="78" y="1498"/>
                </a:lnTo>
                <a:lnTo>
                  <a:pt x="78" y="1504"/>
                </a:lnTo>
                <a:lnTo>
                  <a:pt x="79" y="1506"/>
                </a:lnTo>
                <a:lnTo>
                  <a:pt x="80" y="1506"/>
                </a:lnTo>
                <a:lnTo>
                  <a:pt x="80" y="1504"/>
                </a:lnTo>
                <a:lnTo>
                  <a:pt x="81" y="1502"/>
                </a:lnTo>
                <a:lnTo>
                  <a:pt x="81" y="1499"/>
                </a:lnTo>
                <a:lnTo>
                  <a:pt x="82" y="1497"/>
                </a:lnTo>
                <a:lnTo>
                  <a:pt x="83" y="1497"/>
                </a:lnTo>
                <a:lnTo>
                  <a:pt x="83" y="1498"/>
                </a:lnTo>
                <a:lnTo>
                  <a:pt x="84" y="1502"/>
                </a:lnTo>
                <a:lnTo>
                  <a:pt x="85" y="1507"/>
                </a:lnTo>
                <a:lnTo>
                  <a:pt x="85" y="1515"/>
                </a:lnTo>
                <a:lnTo>
                  <a:pt x="86" y="1524"/>
                </a:lnTo>
                <a:lnTo>
                  <a:pt x="86" y="1535"/>
                </a:lnTo>
                <a:lnTo>
                  <a:pt x="87" y="1548"/>
                </a:lnTo>
                <a:lnTo>
                  <a:pt x="88" y="1563"/>
                </a:lnTo>
                <a:lnTo>
                  <a:pt x="88" y="1579"/>
                </a:lnTo>
                <a:lnTo>
                  <a:pt x="89" y="1596"/>
                </a:lnTo>
                <a:lnTo>
                  <a:pt x="90" y="1613"/>
                </a:lnTo>
                <a:lnTo>
                  <a:pt x="90" y="1630"/>
                </a:lnTo>
                <a:lnTo>
                  <a:pt x="91" y="1646"/>
                </a:lnTo>
                <a:lnTo>
                  <a:pt x="91" y="1660"/>
                </a:lnTo>
                <a:lnTo>
                  <a:pt x="92" y="1670"/>
                </a:lnTo>
                <a:lnTo>
                  <a:pt x="93" y="1676"/>
                </a:lnTo>
                <a:lnTo>
                  <a:pt x="93" y="1679"/>
                </a:lnTo>
                <a:lnTo>
                  <a:pt x="94" y="1679"/>
                </a:lnTo>
                <a:lnTo>
                  <a:pt x="95" y="1677"/>
                </a:lnTo>
                <a:lnTo>
                  <a:pt x="95" y="1672"/>
                </a:lnTo>
                <a:lnTo>
                  <a:pt x="96" y="1667"/>
                </a:lnTo>
                <a:lnTo>
                  <a:pt x="96" y="1662"/>
                </a:lnTo>
                <a:lnTo>
                  <a:pt x="97" y="1658"/>
                </a:lnTo>
                <a:lnTo>
                  <a:pt x="98" y="1656"/>
                </a:lnTo>
                <a:lnTo>
                  <a:pt x="98" y="1655"/>
                </a:lnTo>
                <a:lnTo>
                  <a:pt x="99" y="1656"/>
                </a:lnTo>
                <a:lnTo>
                  <a:pt x="100" y="1659"/>
                </a:lnTo>
                <a:lnTo>
                  <a:pt x="100" y="1665"/>
                </a:lnTo>
                <a:lnTo>
                  <a:pt x="101" y="1672"/>
                </a:lnTo>
                <a:lnTo>
                  <a:pt x="101" y="1681"/>
                </a:lnTo>
                <a:lnTo>
                  <a:pt x="102" y="1692"/>
                </a:lnTo>
                <a:lnTo>
                  <a:pt x="103" y="1705"/>
                </a:lnTo>
                <a:lnTo>
                  <a:pt x="103" y="1719"/>
                </a:lnTo>
                <a:lnTo>
                  <a:pt x="104" y="1733"/>
                </a:lnTo>
                <a:lnTo>
                  <a:pt x="105" y="1749"/>
                </a:lnTo>
                <a:lnTo>
                  <a:pt x="105" y="1764"/>
                </a:lnTo>
                <a:lnTo>
                  <a:pt x="106" y="1778"/>
                </a:lnTo>
                <a:lnTo>
                  <a:pt x="106" y="1789"/>
                </a:lnTo>
                <a:lnTo>
                  <a:pt x="107" y="1798"/>
                </a:lnTo>
                <a:lnTo>
                  <a:pt x="108" y="1802"/>
                </a:lnTo>
                <a:lnTo>
                  <a:pt x="108" y="1803"/>
                </a:lnTo>
                <a:lnTo>
                  <a:pt x="109" y="1801"/>
                </a:lnTo>
                <a:lnTo>
                  <a:pt x="110" y="1797"/>
                </a:lnTo>
                <a:lnTo>
                  <a:pt x="110" y="1791"/>
                </a:lnTo>
                <a:lnTo>
                  <a:pt x="111" y="1784"/>
                </a:lnTo>
                <a:lnTo>
                  <a:pt x="111" y="1777"/>
                </a:lnTo>
                <a:lnTo>
                  <a:pt x="112" y="1772"/>
                </a:lnTo>
                <a:lnTo>
                  <a:pt x="113" y="1767"/>
                </a:lnTo>
                <a:lnTo>
                  <a:pt x="113" y="1765"/>
                </a:lnTo>
                <a:lnTo>
                  <a:pt x="114" y="1764"/>
                </a:lnTo>
                <a:lnTo>
                  <a:pt x="115" y="1766"/>
                </a:lnTo>
                <a:lnTo>
                  <a:pt x="115" y="1769"/>
                </a:lnTo>
                <a:lnTo>
                  <a:pt x="116" y="1775"/>
                </a:lnTo>
                <a:lnTo>
                  <a:pt x="116" y="1783"/>
                </a:lnTo>
                <a:lnTo>
                  <a:pt x="117" y="1792"/>
                </a:lnTo>
                <a:lnTo>
                  <a:pt x="118" y="1803"/>
                </a:lnTo>
                <a:lnTo>
                  <a:pt x="118" y="1816"/>
                </a:lnTo>
                <a:lnTo>
                  <a:pt x="119" y="1829"/>
                </a:lnTo>
                <a:lnTo>
                  <a:pt x="120" y="1843"/>
                </a:lnTo>
                <a:lnTo>
                  <a:pt x="120" y="1856"/>
                </a:lnTo>
                <a:lnTo>
                  <a:pt x="121" y="1869"/>
                </a:lnTo>
                <a:lnTo>
                  <a:pt x="121" y="1879"/>
                </a:lnTo>
                <a:lnTo>
                  <a:pt x="122" y="1886"/>
                </a:lnTo>
                <a:lnTo>
                  <a:pt x="123" y="1889"/>
                </a:lnTo>
                <a:lnTo>
                  <a:pt x="123" y="1888"/>
                </a:lnTo>
                <a:lnTo>
                  <a:pt x="124" y="1885"/>
                </a:lnTo>
                <a:lnTo>
                  <a:pt x="125" y="1879"/>
                </a:lnTo>
                <a:lnTo>
                  <a:pt x="125" y="1872"/>
                </a:lnTo>
                <a:lnTo>
                  <a:pt x="126" y="1864"/>
                </a:lnTo>
                <a:lnTo>
                  <a:pt x="126" y="1856"/>
                </a:lnTo>
                <a:lnTo>
                  <a:pt x="127" y="1849"/>
                </a:lnTo>
                <a:lnTo>
                  <a:pt x="128" y="1843"/>
                </a:lnTo>
                <a:lnTo>
                  <a:pt x="128" y="1839"/>
                </a:lnTo>
                <a:lnTo>
                  <a:pt x="129" y="1837"/>
                </a:lnTo>
                <a:lnTo>
                  <a:pt x="130" y="1838"/>
                </a:lnTo>
                <a:lnTo>
                  <a:pt x="130" y="1840"/>
                </a:lnTo>
                <a:lnTo>
                  <a:pt x="131" y="1845"/>
                </a:lnTo>
                <a:lnTo>
                  <a:pt x="131" y="1851"/>
                </a:lnTo>
                <a:lnTo>
                  <a:pt x="132" y="1859"/>
                </a:lnTo>
                <a:lnTo>
                  <a:pt x="133" y="1869"/>
                </a:lnTo>
                <a:lnTo>
                  <a:pt x="133" y="1880"/>
                </a:lnTo>
                <a:lnTo>
                  <a:pt x="134" y="1892"/>
                </a:lnTo>
                <a:lnTo>
                  <a:pt x="135" y="1905"/>
                </a:lnTo>
                <a:lnTo>
                  <a:pt x="135" y="1917"/>
                </a:lnTo>
                <a:lnTo>
                  <a:pt x="136" y="1929"/>
                </a:lnTo>
                <a:lnTo>
                  <a:pt x="136" y="1938"/>
                </a:lnTo>
                <a:lnTo>
                  <a:pt x="137" y="1943"/>
                </a:lnTo>
                <a:lnTo>
                  <a:pt x="138" y="1945"/>
                </a:lnTo>
                <a:lnTo>
                  <a:pt x="138" y="1944"/>
                </a:lnTo>
                <a:lnTo>
                  <a:pt x="139" y="1940"/>
                </a:lnTo>
                <a:lnTo>
                  <a:pt x="140" y="1933"/>
                </a:lnTo>
                <a:lnTo>
                  <a:pt x="140" y="1925"/>
                </a:lnTo>
                <a:lnTo>
                  <a:pt x="141" y="1915"/>
                </a:lnTo>
                <a:lnTo>
                  <a:pt x="141" y="1906"/>
                </a:lnTo>
                <a:lnTo>
                  <a:pt x="142" y="1898"/>
                </a:lnTo>
                <a:lnTo>
                  <a:pt x="143" y="1892"/>
                </a:lnTo>
                <a:lnTo>
                  <a:pt x="143" y="1887"/>
                </a:lnTo>
                <a:lnTo>
                  <a:pt x="144" y="1884"/>
                </a:lnTo>
                <a:lnTo>
                  <a:pt x="145" y="1884"/>
                </a:lnTo>
                <a:lnTo>
                  <a:pt x="145" y="1885"/>
                </a:lnTo>
                <a:lnTo>
                  <a:pt x="146" y="1889"/>
                </a:lnTo>
                <a:lnTo>
                  <a:pt x="146" y="1894"/>
                </a:lnTo>
                <a:lnTo>
                  <a:pt x="147" y="1901"/>
                </a:lnTo>
                <a:lnTo>
                  <a:pt x="148" y="1910"/>
                </a:lnTo>
                <a:lnTo>
                  <a:pt x="148" y="1921"/>
                </a:lnTo>
                <a:lnTo>
                  <a:pt x="149" y="1932"/>
                </a:lnTo>
                <a:lnTo>
                  <a:pt x="150" y="1944"/>
                </a:lnTo>
                <a:lnTo>
                  <a:pt x="150" y="1955"/>
                </a:lnTo>
                <a:lnTo>
                  <a:pt x="151" y="1966"/>
                </a:lnTo>
                <a:lnTo>
                  <a:pt x="151" y="1974"/>
                </a:lnTo>
                <a:lnTo>
                  <a:pt x="152" y="1979"/>
                </a:lnTo>
                <a:lnTo>
                  <a:pt x="153" y="1980"/>
                </a:lnTo>
                <a:lnTo>
                  <a:pt x="153" y="1978"/>
                </a:lnTo>
                <a:lnTo>
                  <a:pt x="154" y="1972"/>
                </a:lnTo>
                <a:lnTo>
                  <a:pt x="155" y="1965"/>
                </a:lnTo>
                <a:lnTo>
                  <a:pt x="155" y="1956"/>
                </a:lnTo>
                <a:lnTo>
                  <a:pt x="156" y="1946"/>
                </a:lnTo>
                <a:lnTo>
                  <a:pt x="156" y="1936"/>
                </a:lnTo>
                <a:lnTo>
                  <a:pt x="157" y="1927"/>
                </a:lnTo>
                <a:lnTo>
                  <a:pt x="158" y="1920"/>
                </a:lnTo>
                <a:lnTo>
                  <a:pt x="158" y="1914"/>
                </a:lnTo>
                <a:lnTo>
                  <a:pt x="159" y="1911"/>
                </a:lnTo>
                <a:lnTo>
                  <a:pt x="160" y="1910"/>
                </a:lnTo>
                <a:lnTo>
                  <a:pt x="160" y="1910"/>
                </a:lnTo>
                <a:lnTo>
                  <a:pt x="161" y="1913"/>
                </a:lnTo>
                <a:lnTo>
                  <a:pt x="161" y="1918"/>
                </a:lnTo>
                <a:lnTo>
                  <a:pt x="162" y="1925"/>
                </a:lnTo>
                <a:lnTo>
                  <a:pt x="163" y="1933"/>
                </a:lnTo>
                <a:lnTo>
                  <a:pt x="163" y="1943"/>
                </a:lnTo>
                <a:lnTo>
                  <a:pt x="164" y="1953"/>
                </a:lnTo>
                <a:lnTo>
                  <a:pt x="165" y="1964"/>
                </a:lnTo>
                <a:lnTo>
                  <a:pt x="165" y="1975"/>
                </a:lnTo>
                <a:lnTo>
                  <a:pt x="166" y="1985"/>
                </a:lnTo>
                <a:lnTo>
                  <a:pt x="166" y="1992"/>
                </a:lnTo>
                <a:lnTo>
                  <a:pt x="167" y="1997"/>
                </a:lnTo>
                <a:lnTo>
                  <a:pt x="168" y="1997"/>
                </a:lnTo>
                <a:lnTo>
                  <a:pt x="168" y="1994"/>
                </a:lnTo>
                <a:lnTo>
                  <a:pt x="169" y="1988"/>
                </a:lnTo>
                <a:lnTo>
                  <a:pt x="170" y="1980"/>
                </a:lnTo>
                <a:lnTo>
                  <a:pt x="170" y="1971"/>
                </a:lnTo>
                <a:lnTo>
                  <a:pt x="171" y="1960"/>
                </a:lnTo>
                <a:lnTo>
                  <a:pt x="171" y="1950"/>
                </a:lnTo>
                <a:lnTo>
                  <a:pt x="172" y="1940"/>
                </a:lnTo>
                <a:lnTo>
                  <a:pt x="173" y="1933"/>
                </a:lnTo>
                <a:lnTo>
                  <a:pt x="173" y="1927"/>
                </a:lnTo>
                <a:lnTo>
                  <a:pt x="174" y="1922"/>
                </a:lnTo>
                <a:lnTo>
                  <a:pt x="175" y="1921"/>
                </a:lnTo>
                <a:lnTo>
                  <a:pt x="175" y="1921"/>
                </a:lnTo>
                <a:lnTo>
                  <a:pt x="176" y="1923"/>
                </a:lnTo>
                <a:lnTo>
                  <a:pt x="176" y="1927"/>
                </a:lnTo>
                <a:lnTo>
                  <a:pt x="177" y="1933"/>
                </a:lnTo>
                <a:lnTo>
                  <a:pt x="178" y="1941"/>
                </a:lnTo>
                <a:lnTo>
                  <a:pt x="178" y="1950"/>
                </a:lnTo>
                <a:lnTo>
                  <a:pt x="179" y="1960"/>
                </a:lnTo>
                <a:lnTo>
                  <a:pt x="180" y="1971"/>
                </a:lnTo>
                <a:lnTo>
                  <a:pt x="180" y="1981"/>
                </a:lnTo>
                <a:lnTo>
                  <a:pt x="181" y="1991"/>
                </a:lnTo>
                <a:lnTo>
                  <a:pt x="181" y="1998"/>
                </a:lnTo>
                <a:lnTo>
                  <a:pt x="182" y="2001"/>
                </a:lnTo>
                <a:lnTo>
                  <a:pt x="183" y="2001"/>
                </a:lnTo>
                <a:lnTo>
                  <a:pt x="183" y="1998"/>
                </a:lnTo>
                <a:lnTo>
                  <a:pt x="184" y="1992"/>
                </a:lnTo>
                <a:lnTo>
                  <a:pt x="185" y="1983"/>
                </a:lnTo>
                <a:lnTo>
                  <a:pt x="185" y="1973"/>
                </a:lnTo>
                <a:lnTo>
                  <a:pt x="186" y="1962"/>
                </a:lnTo>
                <a:lnTo>
                  <a:pt x="186" y="1951"/>
                </a:lnTo>
                <a:lnTo>
                  <a:pt x="187" y="1942"/>
                </a:lnTo>
                <a:lnTo>
                  <a:pt x="188" y="1933"/>
                </a:lnTo>
                <a:lnTo>
                  <a:pt x="188" y="1927"/>
                </a:lnTo>
                <a:lnTo>
                  <a:pt x="189" y="1922"/>
                </a:lnTo>
                <a:lnTo>
                  <a:pt x="190" y="1920"/>
                </a:lnTo>
                <a:lnTo>
                  <a:pt x="190" y="1920"/>
                </a:lnTo>
                <a:lnTo>
                  <a:pt x="191" y="1922"/>
                </a:lnTo>
                <a:lnTo>
                  <a:pt x="191" y="1926"/>
                </a:lnTo>
                <a:lnTo>
                  <a:pt x="192" y="1931"/>
                </a:lnTo>
                <a:lnTo>
                  <a:pt x="193" y="1939"/>
                </a:lnTo>
                <a:lnTo>
                  <a:pt x="193" y="1947"/>
                </a:lnTo>
                <a:lnTo>
                  <a:pt x="194" y="1957"/>
                </a:lnTo>
                <a:lnTo>
                  <a:pt x="195" y="1967"/>
                </a:lnTo>
                <a:lnTo>
                  <a:pt x="195" y="1977"/>
                </a:lnTo>
                <a:lnTo>
                  <a:pt x="196" y="1986"/>
                </a:lnTo>
                <a:lnTo>
                  <a:pt x="196" y="1993"/>
                </a:lnTo>
                <a:lnTo>
                  <a:pt x="197" y="1996"/>
                </a:lnTo>
                <a:lnTo>
                  <a:pt x="198" y="1996"/>
                </a:lnTo>
                <a:lnTo>
                  <a:pt x="198" y="1992"/>
                </a:lnTo>
                <a:lnTo>
                  <a:pt x="199" y="1986"/>
                </a:lnTo>
                <a:lnTo>
                  <a:pt x="200" y="1977"/>
                </a:lnTo>
                <a:lnTo>
                  <a:pt x="200" y="1966"/>
                </a:lnTo>
                <a:lnTo>
                  <a:pt x="201" y="1955"/>
                </a:lnTo>
                <a:lnTo>
                  <a:pt x="201" y="1944"/>
                </a:lnTo>
                <a:lnTo>
                  <a:pt x="202" y="1934"/>
                </a:lnTo>
                <a:lnTo>
                  <a:pt x="203" y="1925"/>
                </a:lnTo>
                <a:lnTo>
                  <a:pt x="203" y="1918"/>
                </a:lnTo>
                <a:lnTo>
                  <a:pt x="204" y="1913"/>
                </a:lnTo>
                <a:lnTo>
                  <a:pt x="205" y="1911"/>
                </a:lnTo>
                <a:lnTo>
                  <a:pt x="205" y="1910"/>
                </a:lnTo>
                <a:lnTo>
                  <a:pt x="206" y="1912"/>
                </a:lnTo>
                <a:lnTo>
                  <a:pt x="206" y="1915"/>
                </a:lnTo>
                <a:lnTo>
                  <a:pt x="207" y="1921"/>
                </a:lnTo>
                <a:lnTo>
                  <a:pt x="208" y="1928"/>
                </a:lnTo>
                <a:lnTo>
                  <a:pt x="208" y="1936"/>
                </a:lnTo>
                <a:lnTo>
                  <a:pt x="209" y="1946"/>
                </a:lnTo>
                <a:lnTo>
                  <a:pt x="210" y="1956"/>
                </a:lnTo>
                <a:lnTo>
                  <a:pt x="210" y="1965"/>
                </a:lnTo>
                <a:lnTo>
                  <a:pt x="211" y="1974"/>
                </a:lnTo>
                <a:lnTo>
                  <a:pt x="211" y="1980"/>
                </a:lnTo>
                <a:lnTo>
                  <a:pt x="212" y="1983"/>
                </a:lnTo>
                <a:lnTo>
                  <a:pt x="213" y="1983"/>
                </a:lnTo>
                <a:lnTo>
                  <a:pt x="213" y="1979"/>
                </a:lnTo>
                <a:lnTo>
                  <a:pt x="214" y="1972"/>
                </a:lnTo>
                <a:lnTo>
                  <a:pt x="215" y="1963"/>
                </a:lnTo>
                <a:lnTo>
                  <a:pt x="215" y="1952"/>
                </a:lnTo>
                <a:lnTo>
                  <a:pt x="216" y="1940"/>
                </a:lnTo>
                <a:lnTo>
                  <a:pt x="216" y="1929"/>
                </a:lnTo>
                <a:lnTo>
                  <a:pt x="217" y="1919"/>
                </a:lnTo>
                <a:lnTo>
                  <a:pt x="218" y="1910"/>
                </a:lnTo>
                <a:lnTo>
                  <a:pt x="218" y="1903"/>
                </a:lnTo>
                <a:lnTo>
                  <a:pt x="219" y="1898"/>
                </a:lnTo>
                <a:lnTo>
                  <a:pt x="220" y="1895"/>
                </a:lnTo>
                <a:lnTo>
                  <a:pt x="220" y="1894"/>
                </a:lnTo>
                <a:lnTo>
                  <a:pt x="221" y="1896"/>
                </a:lnTo>
                <a:lnTo>
                  <a:pt x="221" y="1899"/>
                </a:lnTo>
                <a:lnTo>
                  <a:pt x="222" y="1904"/>
                </a:lnTo>
                <a:lnTo>
                  <a:pt x="223" y="1911"/>
                </a:lnTo>
                <a:lnTo>
                  <a:pt x="223" y="1919"/>
                </a:lnTo>
                <a:lnTo>
                  <a:pt x="224" y="1928"/>
                </a:lnTo>
                <a:lnTo>
                  <a:pt x="225" y="1938"/>
                </a:lnTo>
                <a:lnTo>
                  <a:pt x="225" y="1947"/>
                </a:lnTo>
                <a:lnTo>
                  <a:pt x="226" y="1956"/>
                </a:lnTo>
                <a:lnTo>
                  <a:pt x="226" y="1962"/>
                </a:lnTo>
                <a:lnTo>
                  <a:pt x="227" y="1965"/>
                </a:lnTo>
                <a:lnTo>
                  <a:pt x="228" y="1964"/>
                </a:lnTo>
                <a:lnTo>
                  <a:pt x="228" y="1960"/>
                </a:lnTo>
                <a:lnTo>
                  <a:pt x="229" y="1953"/>
                </a:lnTo>
                <a:lnTo>
                  <a:pt x="230" y="1943"/>
                </a:lnTo>
                <a:lnTo>
                  <a:pt x="230" y="1932"/>
                </a:lnTo>
                <a:lnTo>
                  <a:pt x="231" y="1920"/>
                </a:lnTo>
                <a:lnTo>
                  <a:pt x="231" y="1909"/>
                </a:lnTo>
                <a:lnTo>
                  <a:pt x="232" y="1898"/>
                </a:lnTo>
                <a:lnTo>
                  <a:pt x="233" y="1889"/>
                </a:lnTo>
                <a:lnTo>
                  <a:pt x="233" y="1882"/>
                </a:lnTo>
                <a:lnTo>
                  <a:pt x="234" y="1877"/>
                </a:lnTo>
                <a:lnTo>
                  <a:pt x="235" y="1874"/>
                </a:lnTo>
                <a:lnTo>
                  <a:pt x="235" y="1873"/>
                </a:lnTo>
                <a:lnTo>
                  <a:pt x="236" y="1874"/>
                </a:lnTo>
                <a:lnTo>
                  <a:pt x="236" y="1877"/>
                </a:lnTo>
                <a:lnTo>
                  <a:pt x="237" y="1882"/>
                </a:lnTo>
                <a:lnTo>
                  <a:pt x="238" y="1889"/>
                </a:lnTo>
                <a:lnTo>
                  <a:pt x="238" y="1897"/>
                </a:lnTo>
                <a:lnTo>
                  <a:pt x="239" y="1906"/>
                </a:lnTo>
                <a:lnTo>
                  <a:pt x="240" y="1915"/>
                </a:lnTo>
                <a:lnTo>
                  <a:pt x="240" y="1925"/>
                </a:lnTo>
                <a:lnTo>
                  <a:pt x="241" y="1933"/>
                </a:lnTo>
                <a:lnTo>
                  <a:pt x="241" y="1939"/>
                </a:lnTo>
                <a:lnTo>
                  <a:pt x="242" y="1942"/>
                </a:lnTo>
                <a:lnTo>
                  <a:pt x="243" y="1941"/>
                </a:lnTo>
                <a:lnTo>
                  <a:pt x="243" y="1936"/>
                </a:lnTo>
                <a:lnTo>
                  <a:pt x="244" y="1929"/>
                </a:lnTo>
                <a:lnTo>
                  <a:pt x="245" y="1919"/>
                </a:lnTo>
                <a:lnTo>
                  <a:pt x="245" y="1908"/>
                </a:lnTo>
                <a:lnTo>
                  <a:pt x="246" y="1896"/>
                </a:lnTo>
                <a:lnTo>
                  <a:pt x="246" y="1885"/>
                </a:lnTo>
                <a:lnTo>
                  <a:pt x="247" y="1874"/>
                </a:lnTo>
                <a:lnTo>
                  <a:pt x="248" y="1865"/>
                </a:lnTo>
                <a:lnTo>
                  <a:pt x="248" y="1857"/>
                </a:lnTo>
                <a:lnTo>
                  <a:pt x="249" y="1852"/>
                </a:lnTo>
                <a:lnTo>
                  <a:pt x="250" y="1849"/>
                </a:lnTo>
                <a:lnTo>
                  <a:pt x="250" y="1848"/>
                </a:lnTo>
                <a:lnTo>
                  <a:pt x="251" y="1849"/>
                </a:lnTo>
                <a:lnTo>
                  <a:pt x="251" y="1852"/>
                </a:lnTo>
                <a:lnTo>
                  <a:pt x="252" y="1857"/>
                </a:lnTo>
                <a:lnTo>
                  <a:pt x="253" y="1863"/>
                </a:lnTo>
                <a:lnTo>
                  <a:pt x="253" y="1871"/>
                </a:lnTo>
                <a:lnTo>
                  <a:pt x="254" y="1880"/>
                </a:lnTo>
                <a:lnTo>
                  <a:pt x="255" y="1890"/>
                </a:lnTo>
                <a:lnTo>
                  <a:pt x="255" y="1899"/>
                </a:lnTo>
                <a:lnTo>
                  <a:pt x="256" y="1907"/>
                </a:lnTo>
                <a:lnTo>
                  <a:pt x="256" y="1913"/>
                </a:lnTo>
                <a:lnTo>
                  <a:pt x="257" y="1915"/>
                </a:lnTo>
                <a:lnTo>
                  <a:pt x="258" y="1914"/>
                </a:lnTo>
                <a:lnTo>
                  <a:pt x="258" y="1909"/>
                </a:lnTo>
                <a:lnTo>
                  <a:pt x="259" y="1902"/>
                </a:lnTo>
                <a:lnTo>
                  <a:pt x="260" y="1892"/>
                </a:lnTo>
                <a:lnTo>
                  <a:pt x="260" y="1881"/>
                </a:lnTo>
                <a:lnTo>
                  <a:pt x="261" y="1869"/>
                </a:lnTo>
                <a:lnTo>
                  <a:pt x="261" y="1857"/>
                </a:lnTo>
                <a:lnTo>
                  <a:pt x="262" y="1846"/>
                </a:lnTo>
                <a:lnTo>
                  <a:pt x="263" y="1837"/>
                </a:lnTo>
                <a:lnTo>
                  <a:pt x="263" y="1830"/>
                </a:lnTo>
                <a:lnTo>
                  <a:pt x="264" y="1824"/>
                </a:lnTo>
                <a:lnTo>
                  <a:pt x="265" y="1821"/>
                </a:lnTo>
                <a:lnTo>
                  <a:pt x="265" y="1820"/>
                </a:lnTo>
                <a:lnTo>
                  <a:pt x="266" y="1821"/>
                </a:lnTo>
                <a:lnTo>
                  <a:pt x="266" y="1824"/>
                </a:lnTo>
                <a:lnTo>
                  <a:pt x="267" y="1829"/>
                </a:lnTo>
                <a:lnTo>
                  <a:pt x="268" y="1835"/>
                </a:lnTo>
                <a:lnTo>
                  <a:pt x="268" y="1843"/>
                </a:lnTo>
                <a:lnTo>
                  <a:pt x="269" y="1852"/>
                </a:lnTo>
                <a:lnTo>
                  <a:pt x="270" y="1861"/>
                </a:lnTo>
                <a:lnTo>
                  <a:pt x="270" y="1870"/>
                </a:lnTo>
                <a:lnTo>
                  <a:pt x="271" y="1878"/>
                </a:lnTo>
                <a:lnTo>
                  <a:pt x="271" y="1884"/>
                </a:lnTo>
                <a:lnTo>
                  <a:pt x="272" y="1886"/>
                </a:lnTo>
                <a:lnTo>
                  <a:pt x="273" y="1885"/>
                </a:lnTo>
                <a:lnTo>
                  <a:pt x="273" y="1880"/>
                </a:lnTo>
                <a:lnTo>
                  <a:pt x="274" y="1873"/>
                </a:lnTo>
                <a:lnTo>
                  <a:pt x="275" y="1863"/>
                </a:lnTo>
                <a:lnTo>
                  <a:pt x="275" y="1851"/>
                </a:lnTo>
                <a:lnTo>
                  <a:pt x="276" y="1839"/>
                </a:lnTo>
                <a:lnTo>
                  <a:pt x="276" y="1827"/>
                </a:lnTo>
                <a:lnTo>
                  <a:pt x="277" y="1817"/>
                </a:lnTo>
                <a:lnTo>
                  <a:pt x="278" y="1807"/>
                </a:lnTo>
                <a:lnTo>
                  <a:pt x="278" y="1800"/>
                </a:lnTo>
                <a:lnTo>
                  <a:pt x="279" y="1794"/>
                </a:lnTo>
                <a:lnTo>
                  <a:pt x="280" y="1791"/>
                </a:lnTo>
                <a:lnTo>
                  <a:pt x="280" y="1790"/>
                </a:lnTo>
                <a:lnTo>
                  <a:pt x="281" y="1791"/>
                </a:lnTo>
                <a:lnTo>
                  <a:pt x="281" y="1793"/>
                </a:lnTo>
                <a:lnTo>
                  <a:pt x="282" y="1798"/>
                </a:lnTo>
                <a:lnTo>
                  <a:pt x="283" y="1805"/>
                </a:lnTo>
                <a:lnTo>
                  <a:pt x="283" y="1812"/>
                </a:lnTo>
                <a:lnTo>
                  <a:pt x="284" y="1821"/>
                </a:lnTo>
                <a:lnTo>
                  <a:pt x="285" y="1830"/>
                </a:lnTo>
                <a:lnTo>
                  <a:pt x="285" y="1839"/>
                </a:lnTo>
                <a:lnTo>
                  <a:pt x="286" y="1847"/>
                </a:lnTo>
                <a:lnTo>
                  <a:pt x="286" y="1853"/>
                </a:lnTo>
                <a:lnTo>
                  <a:pt x="287" y="1855"/>
                </a:lnTo>
                <a:lnTo>
                  <a:pt x="288" y="1853"/>
                </a:lnTo>
                <a:lnTo>
                  <a:pt x="288" y="1849"/>
                </a:lnTo>
                <a:lnTo>
                  <a:pt x="289" y="1841"/>
                </a:lnTo>
                <a:lnTo>
                  <a:pt x="290" y="1831"/>
                </a:lnTo>
                <a:lnTo>
                  <a:pt x="290" y="1820"/>
                </a:lnTo>
                <a:lnTo>
                  <a:pt x="291" y="1808"/>
                </a:lnTo>
                <a:lnTo>
                  <a:pt x="291" y="1796"/>
                </a:lnTo>
                <a:lnTo>
                  <a:pt x="292" y="1785"/>
                </a:lnTo>
                <a:lnTo>
                  <a:pt x="293" y="1776"/>
                </a:lnTo>
                <a:lnTo>
                  <a:pt x="293" y="1768"/>
                </a:lnTo>
                <a:lnTo>
                  <a:pt x="294" y="1762"/>
                </a:lnTo>
                <a:lnTo>
                  <a:pt x="295" y="1759"/>
                </a:lnTo>
                <a:lnTo>
                  <a:pt x="295" y="1758"/>
                </a:lnTo>
                <a:lnTo>
                  <a:pt x="296" y="1759"/>
                </a:lnTo>
                <a:lnTo>
                  <a:pt x="296" y="1761"/>
                </a:lnTo>
                <a:lnTo>
                  <a:pt x="297" y="1766"/>
                </a:lnTo>
                <a:lnTo>
                  <a:pt x="298" y="1772"/>
                </a:lnTo>
                <a:lnTo>
                  <a:pt x="298" y="1780"/>
                </a:lnTo>
                <a:lnTo>
                  <a:pt x="299" y="1789"/>
                </a:lnTo>
                <a:lnTo>
                  <a:pt x="300" y="1798"/>
                </a:lnTo>
                <a:lnTo>
                  <a:pt x="300" y="1807"/>
                </a:lnTo>
                <a:lnTo>
                  <a:pt x="301" y="1815"/>
                </a:lnTo>
                <a:lnTo>
                  <a:pt x="301" y="1820"/>
                </a:lnTo>
                <a:lnTo>
                  <a:pt x="302" y="1822"/>
                </a:lnTo>
                <a:lnTo>
                  <a:pt x="303" y="1821"/>
                </a:lnTo>
                <a:lnTo>
                  <a:pt x="303" y="1816"/>
                </a:lnTo>
                <a:lnTo>
                  <a:pt x="304" y="1809"/>
                </a:lnTo>
                <a:lnTo>
                  <a:pt x="305" y="1799"/>
                </a:lnTo>
                <a:lnTo>
                  <a:pt x="305" y="1787"/>
                </a:lnTo>
                <a:lnTo>
                  <a:pt x="306" y="1775"/>
                </a:lnTo>
                <a:lnTo>
                  <a:pt x="306" y="1763"/>
                </a:lnTo>
                <a:lnTo>
                  <a:pt x="307" y="1752"/>
                </a:lnTo>
                <a:lnTo>
                  <a:pt x="308" y="1743"/>
                </a:lnTo>
                <a:lnTo>
                  <a:pt x="308" y="1735"/>
                </a:lnTo>
                <a:lnTo>
                  <a:pt x="309" y="1729"/>
                </a:lnTo>
                <a:lnTo>
                  <a:pt x="310" y="1726"/>
                </a:lnTo>
                <a:lnTo>
                  <a:pt x="310" y="1725"/>
                </a:lnTo>
                <a:lnTo>
                  <a:pt x="311" y="1726"/>
                </a:lnTo>
                <a:lnTo>
                  <a:pt x="311" y="1728"/>
                </a:lnTo>
                <a:lnTo>
                  <a:pt x="312" y="1733"/>
                </a:lnTo>
                <a:lnTo>
                  <a:pt x="313" y="1739"/>
                </a:lnTo>
                <a:lnTo>
                  <a:pt x="313" y="1747"/>
                </a:lnTo>
                <a:lnTo>
                  <a:pt x="314" y="1755"/>
                </a:lnTo>
                <a:lnTo>
                  <a:pt x="315" y="1764"/>
                </a:lnTo>
                <a:lnTo>
                  <a:pt x="315" y="1773"/>
                </a:lnTo>
                <a:lnTo>
                  <a:pt x="316" y="1781"/>
                </a:lnTo>
                <a:lnTo>
                  <a:pt x="316" y="1787"/>
                </a:lnTo>
                <a:lnTo>
                  <a:pt x="317" y="1789"/>
                </a:lnTo>
                <a:lnTo>
                  <a:pt x="318" y="1787"/>
                </a:lnTo>
                <a:lnTo>
                  <a:pt x="318" y="1782"/>
                </a:lnTo>
                <a:lnTo>
                  <a:pt x="319" y="1775"/>
                </a:lnTo>
                <a:lnTo>
                  <a:pt x="320" y="1765"/>
                </a:lnTo>
                <a:lnTo>
                  <a:pt x="320" y="1753"/>
                </a:lnTo>
                <a:lnTo>
                  <a:pt x="321" y="1741"/>
                </a:lnTo>
                <a:lnTo>
                  <a:pt x="321" y="1729"/>
                </a:lnTo>
                <a:lnTo>
                  <a:pt x="322" y="1718"/>
                </a:lnTo>
                <a:lnTo>
                  <a:pt x="323" y="1709"/>
                </a:lnTo>
                <a:lnTo>
                  <a:pt x="323" y="1701"/>
                </a:lnTo>
                <a:lnTo>
                  <a:pt x="324" y="1696"/>
                </a:lnTo>
                <a:lnTo>
                  <a:pt x="325" y="1692"/>
                </a:lnTo>
                <a:lnTo>
                  <a:pt x="325" y="1691"/>
                </a:lnTo>
                <a:lnTo>
                  <a:pt x="326" y="1692"/>
                </a:lnTo>
                <a:lnTo>
                  <a:pt x="326" y="1694"/>
                </a:lnTo>
                <a:lnTo>
                  <a:pt x="327" y="1699"/>
                </a:lnTo>
                <a:lnTo>
                  <a:pt x="328" y="1705"/>
                </a:lnTo>
                <a:lnTo>
                  <a:pt x="328" y="1713"/>
                </a:lnTo>
                <a:lnTo>
                  <a:pt x="329" y="1721"/>
                </a:lnTo>
                <a:lnTo>
                  <a:pt x="330" y="1730"/>
                </a:lnTo>
                <a:lnTo>
                  <a:pt x="330" y="1739"/>
                </a:lnTo>
                <a:lnTo>
                  <a:pt x="331" y="1747"/>
                </a:lnTo>
                <a:lnTo>
                  <a:pt x="331" y="1752"/>
                </a:lnTo>
                <a:lnTo>
                  <a:pt x="332" y="1755"/>
                </a:lnTo>
                <a:lnTo>
                  <a:pt x="333" y="1753"/>
                </a:lnTo>
                <a:lnTo>
                  <a:pt x="333" y="1748"/>
                </a:lnTo>
                <a:lnTo>
                  <a:pt x="334" y="1741"/>
                </a:lnTo>
                <a:lnTo>
                  <a:pt x="335" y="1731"/>
                </a:lnTo>
                <a:lnTo>
                  <a:pt x="335" y="1719"/>
                </a:lnTo>
                <a:lnTo>
                  <a:pt x="336" y="1707"/>
                </a:lnTo>
                <a:lnTo>
                  <a:pt x="336" y="1695"/>
                </a:lnTo>
                <a:lnTo>
                  <a:pt x="337" y="1684"/>
                </a:lnTo>
                <a:lnTo>
                  <a:pt x="338" y="1674"/>
                </a:lnTo>
                <a:lnTo>
                  <a:pt x="338" y="1667"/>
                </a:lnTo>
                <a:lnTo>
                  <a:pt x="339" y="1661"/>
                </a:lnTo>
                <a:lnTo>
                  <a:pt x="340" y="1658"/>
                </a:lnTo>
                <a:lnTo>
                  <a:pt x="340" y="1656"/>
                </a:lnTo>
                <a:lnTo>
                  <a:pt x="341" y="1657"/>
                </a:lnTo>
                <a:lnTo>
                  <a:pt x="341" y="1660"/>
                </a:lnTo>
                <a:lnTo>
                  <a:pt x="342" y="1665"/>
                </a:lnTo>
                <a:lnTo>
                  <a:pt x="343" y="1671"/>
                </a:lnTo>
                <a:lnTo>
                  <a:pt x="343" y="1678"/>
                </a:lnTo>
                <a:lnTo>
                  <a:pt x="344" y="1687"/>
                </a:lnTo>
                <a:lnTo>
                  <a:pt x="345" y="1696"/>
                </a:lnTo>
                <a:lnTo>
                  <a:pt x="345" y="1705"/>
                </a:lnTo>
                <a:lnTo>
                  <a:pt x="346" y="1712"/>
                </a:lnTo>
                <a:lnTo>
                  <a:pt x="346" y="1718"/>
                </a:lnTo>
                <a:lnTo>
                  <a:pt x="347" y="1720"/>
                </a:lnTo>
                <a:lnTo>
                  <a:pt x="348" y="1718"/>
                </a:lnTo>
                <a:lnTo>
                  <a:pt x="348" y="1713"/>
                </a:lnTo>
                <a:lnTo>
                  <a:pt x="349" y="1706"/>
                </a:lnTo>
                <a:lnTo>
                  <a:pt x="350" y="1696"/>
                </a:lnTo>
                <a:lnTo>
                  <a:pt x="350" y="1684"/>
                </a:lnTo>
                <a:lnTo>
                  <a:pt x="351" y="1672"/>
                </a:lnTo>
                <a:lnTo>
                  <a:pt x="351" y="1660"/>
                </a:lnTo>
                <a:lnTo>
                  <a:pt x="352" y="1649"/>
                </a:lnTo>
                <a:lnTo>
                  <a:pt x="353" y="1640"/>
                </a:lnTo>
                <a:lnTo>
                  <a:pt x="353" y="1632"/>
                </a:lnTo>
                <a:lnTo>
                  <a:pt x="354" y="1626"/>
                </a:lnTo>
                <a:lnTo>
                  <a:pt x="355" y="1623"/>
                </a:lnTo>
                <a:lnTo>
                  <a:pt x="355" y="1622"/>
                </a:lnTo>
                <a:lnTo>
                  <a:pt x="356" y="1623"/>
                </a:lnTo>
                <a:lnTo>
                  <a:pt x="356" y="1625"/>
                </a:lnTo>
                <a:lnTo>
                  <a:pt x="357" y="1630"/>
                </a:lnTo>
                <a:lnTo>
                  <a:pt x="358" y="1636"/>
                </a:lnTo>
                <a:lnTo>
                  <a:pt x="358" y="1644"/>
                </a:lnTo>
                <a:lnTo>
                  <a:pt x="359" y="1652"/>
                </a:lnTo>
                <a:lnTo>
                  <a:pt x="360" y="1661"/>
                </a:lnTo>
                <a:lnTo>
                  <a:pt x="360" y="1670"/>
                </a:lnTo>
                <a:lnTo>
                  <a:pt x="361" y="1678"/>
                </a:lnTo>
                <a:lnTo>
                  <a:pt x="361" y="1683"/>
                </a:lnTo>
                <a:lnTo>
                  <a:pt x="362" y="1685"/>
                </a:lnTo>
                <a:lnTo>
                  <a:pt x="363" y="1684"/>
                </a:lnTo>
                <a:lnTo>
                  <a:pt x="363" y="1679"/>
                </a:lnTo>
                <a:lnTo>
                  <a:pt x="364" y="1671"/>
                </a:lnTo>
                <a:lnTo>
                  <a:pt x="365" y="1661"/>
                </a:lnTo>
                <a:lnTo>
                  <a:pt x="365" y="1649"/>
                </a:lnTo>
                <a:lnTo>
                  <a:pt x="366" y="1637"/>
                </a:lnTo>
                <a:lnTo>
                  <a:pt x="366" y="1625"/>
                </a:lnTo>
                <a:lnTo>
                  <a:pt x="367" y="1614"/>
                </a:lnTo>
                <a:lnTo>
                  <a:pt x="368" y="1605"/>
                </a:lnTo>
                <a:lnTo>
                  <a:pt x="368" y="1597"/>
                </a:lnTo>
                <a:lnTo>
                  <a:pt x="369" y="1592"/>
                </a:lnTo>
                <a:lnTo>
                  <a:pt x="370" y="1588"/>
                </a:lnTo>
                <a:lnTo>
                  <a:pt x="370" y="1587"/>
                </a:lnTo>
                <a:lnTo>
                  <a:pt x="371" y="1588"/>
                </a:lnTo>
                <a:lnTo>
                  <a:pt x="371" y="1591"/>
                </a:lnTo>
                <a:lnTo>
                  <a:pt x="372" y="1595"/>
                </a:lnTo>
                <a:lnTo>
                  <a:pt x="373" y="1601"/>
                </a:lnTo>
                <a:lnTo>
                  <a:pt x="373" y="1609"/>
                </a:lnTo>
                <a:lnTo>
                  <a:pt x="374" y="1617"/>
                </a:lnTo>
                <a:lnTo>
                  <a:pt x="375" y="1626"/>
                </a:lnTo>
                <a:lnTo>
                  <a:pt x="375" y="1635"/>
                </a:lnTo>
                <a:lnTo>
                  <a:pt x="376" y="1643"/>
                </a:lnTo>
                <a:lnTo>
                  <a:pt x="376" y="1648"/>
                </a:lnTo>
                <a:lnTo>
                  <a:pt x="377" y="1650"/>
                </a:lnTo>
                <a:lnTo>
                  <a:pt x="378" y="1649"/>
                </a:lnTo>
                <a:lnTo>
                  <a:pt x="378" y="1644"/>
                </a:lnTo>
                <a:lnTo>
                  <a:pt x="379" y="1636"/>
                </a:lnTo>
                <a:lnTo>
                  <a:pt x="380" y="1626"/>
                </a:lnTo>
                <a:lnTo>
                  <a:pt x="380" y="1615"/>
                </a:lnTo>
                <a:lnTo>
                  <a:pt x="381" y="1602"/>
                </a:lnTo>
                <a:lnTo>
                  <a:pt x="381" y="1590"/>
                </a:lnTo>
                <a:lnTo>
                  <a:pt x="382" y="1579"/>
                </a:lnTo>
                <a:lnTo>
                  <a:pt x="383" y="1570"/>
                </a:lnTo>
                <a:lnTo>
                  <a:pt x="383" y="1562"/>
                </a:lnTo>
                <a:lnTo>
                  <a:pt x="384" y="1557"/>
                </a:lnTo>
                <a:lnTo>
                  <a:pt x="385" y="1553"/>
                </a:lnTo>
                <a:lnTo>
                  <a:pt x="385" y="1552"/>
                </a:lnTo>
                <a:lnTo>
                  <a:pt x="386" y="1553"/>
                </a:lnTo>
                <a:lnTo>
                  <a:pt x="386" y="1556"/>
                </a:lnTo>
                <a:lnTo>
                  <a:pt x="387" y="1560"/>
                </a:lnTo>
                <a:lnTo>
                  <a:pt x="388" y="1567"/>
                </a:lnTo>
                <a:lnTo>
                  <a:pt x="388" y="1574"/>
                </a:lnTo>
                <a:lnTo>
                  <a:pt x="389" y="1583"/>
                </a:lnTo>
                <a:lnTo>
                  <a:pt x="390" y="1592"/>
                </a:lnTo>
                <a:lnTo>
                  <a:pt x="390" y="1600"/>
                </a:lnTo>
                <a:lnTo>
                  <a:pt x="391" y="1608"/>
                </a:lnTo>
                <a:lnTo>
                  <a:pt x="391" y="1613"/>
                </a:lnTo>
                <a:lnTo>
                  <a:pt x="392" y="1616"/>
                </a:lnTo>
                <a:lnTo>
                  <a:pt x="393" y="1614"/>
                </a:lnTo>
                <a:lnTo>
                  <a:pt x="393" y="1609"/>
                </a:lnTo>
                <a:lnTo>
                  <a:pt x="394" y="1601"/>
                </a:lnTo>
                <a:lnTo>
                  <a:pt x="395" y="1591"/>
                </a:lnTo>
                <a:lnTo>
                  <a:pt x="395" y="1580"/>
                </a:lnTo>
                <a:lnTo>
                  <a:pt x="396" y="1568"/>
                </a:lnTo>
                <a:lnTo>
                  <a:pt x="396" y="1556"/>
                </a:lnTo>
                <a:lnTo>
                  <a:pt x="397" y="1545"/>
                </a:lnTo>
                <a:lnTo>
                  <a:pt x="398" y="1535"/>
                </a:lnTo>
                <a:lnTo>
                  <a:pt x="398" y="1528"/>
                </a:lnTo>
                <a:lnTo>
                  <a:pt x="399" y="1522"/>
                </a:lnTo>
                <a:lnTo>
                  <a:pt x="400" y="1519"/>
                </a:lnTo>
                <a:lnTo>
                  <a:pt x="400" y="1518"/>
                </a:lnTo>
                <a:lnTo>
                  <a:pt x="401" y="1519"/>
                </a:lnTo>
                <a:lnTo>
                  <a:pt x="401" y="1521"/>
                </a:lnTo>
                <a:lnTo>
                  <a:pt x="402" y="1526"/>
                </a:lnTo>
                <a:lnTo>
                  <a:pt x="403" y="1532"/>
                </a:lnTo>
                <a:lnTo>
                  <a:pt x="403" y="1540"/>
                </a:lnTo>
                <a:lnTo>
                  <a:pt x="404" y="1548"/>
                </a:lnTo>
                <a:lnTo>
                  <a:pt x="405" y="1557"/>
                </a:lnTo>
                <a:lnTo>
                  <a:pt x="405" y="1566"/>
                </a:lnTo>
                <a:lnTo>
                  <a:pt x="406" y="1574"/>
                </a:lnTo>
                <a:lnTo>
                  <a:pt x="406" y="1579"/>
                </a:lnTo>
                <a:lnTo>
                  <a:pt x="407" y="1581"/>
                </a:lnTo>
                <a:lnTo>
                  <a:pt x="408" y="1580"/>
                </a:lnTo>
                <a:lnTo>
                  <a:pt x="408" y="1575"/>
                </a:lnTo>
                <a:lnTo>
                  <a:pt x="409" y="1567"/>
                </a:lnTo>
                <a:lnTo>
                  <a:pt x="410" y="1557"/>
                </a:lnTo>
                <a:lnTo>
                  <a:pt x="410" y="1546"/>
                </a:lnTo>
                <a:lnTo>
                  <a:pt x="411" y="1533"/>
                </a:lnTo>
                <a:lnTo>
                  <a:pt x="411" y="1521"/>
                </a:lnTo>
                <a:lnTo>
                  <a:pt x="412" y="1511"/>
                </a:lnTo>
                <a:lnTo>
                  <a:pt x="413" y="1501"/>
                </a:lnTo>
                <a:lnTo>
                  <a:pt x="413" y="1494"/>
                </a:lnTo>
                <a:lnTo>
                  <a:pt x="414" y="1488"/>
                </a:lnTo>
                <a:lnTo>
                  <a:pt x="415" y="1485"/>
                </a:lnTo>
                <a:lnTo>
                  <a:pt x="415" y="1484"/>
                </a:lnTo>
                <a:lnTo>
                  <a:pt x="416" y="1485"/>
                </a:lnTo>
                <a:lnTo>
                  <a:pt x="416" y="1487"/>
                </a:lnTo>
                <a:lnTo>
                  <a:pt x="417" y="1492"/>
                </a:lnTo>
                <a:lnTo>
                  <a:pt x="418" y="1498"/>
                </a:lnTo>
                <a:lnTo>
                  <a:pt x="418" y="1506"/>
                </a:lnTo>
                <a:lnTo>
                  <a:pt x="419" y="1514"/>
                </a:lnTo>
                <a:lnTo>
                  <a:pt x="420" y="1523"/>
                </a:lnTo>
                <a:lnTo>
                  <a:pt x="420" y="1532"/>
                </a:lnTo>
                <a:lnTo>
                  <a:pt x="421" y="1540"/>
                </a:lnTo>
                <a:lnTo>
                  <a:pt x="421" y="1545"/>
                </a:lnTo>
                <a:lnTo>
                  <a:pt x="422" y="1547"/>
                </a:lnTo>
                <a:lnTo>
                  <a:pt x="423" y="1546"/>
                </a:lnTo>
                <a:lnTo>
                  <a:pt x="423" y="1541"/>
                </a:lnTo>
                <a:lnTo>
                  <a:pt x="424" y="1533"/>
                </a:lnTo>
                <a:lnTo>
                  <a:pt x="425" y="1523"/>
                </a:lnTo>
                <a:lnTo>
                  <a:pt x="425" y="1512"/>
                </a:lnTo>
                <a:lnTo>
                  <a:pt x="426" y="1500"/>
                </a:lnTo>
                <a:lnTo>
                  <a:pt x="426" y="1488"/>
                </a:lnTo>
                <a:lnTo>
                  <a:pt x="427" y="1477"/>
                </a:lnTo>
                <a:lnTo>
                  <a:pt x="428" y="1467"/>
                </a:lnTo>
                <a:lnTo>
                  <a:pt x="428" y="1460"/>
                </a:lnTo>
                <a:lnTo>
                  <a:pt x="429" y="1455"/>
                </a:lnTo>
                <a:lnTo>
                  <a:pt x="430" y="1451"/>
                </a:lnTo>
                <a:lnTo>
                  <a:pt x="430" y="1450"/>
                </a:lnTo>
                <a:lnTo>
                  <a:pt x="431" y="1451"/>
                </a:lnTo>
                <a:lnTo>
                  <a:pt x="431" y="1454"/>
                </a:lnTo>
                <a:lnTo>
                  <a:pt x="432" y="1459"/>
                </a:lnTo>
                <a:lnTo>
                  <a:pt x="433" y="1465"/>
                </a:lnTo>
                <a:lnTo>
                  <a:pt x="433" y="1472"/>
                </a:lnTo>
                <a:lnTo>
                  <a:pt x="434" y="1481"/>
                </a:lnTo>
                <a:lnTo>
                  <a:pt x="435" y="1490"/>
                </a:lnTo>
                <a:lnTo>
                  <a:pt x="435" y="1499"/>
                </a:lnTo>
                <a:lnTo>
                  <a:pt x="436" y="1506"/>
                </a:lnTo>
                <a:lnTo>
                  <a:pt x="436" y="1512"/>
                </a:lnTo>
                <a:lnTo>
                  <a:pt x="437" y="1514"/>
                </a:lnTo>
                <a:lnTo>
                  <a:pt x="438" y="1512"/>
                </a:lnTo>
                <a:lnTo>
                  <a:pt x="438" y="1507"/>
                </a:lnTo>
                <a:lnTo>
                  <a:pt x="439" y="1500"/>
                </a:lnTo>
                <a:lnTo>
                  <a:pt x="440" y="1490"/>
                </a:lnTo>
                <a:lnTo>
                  <a:pt x="440" y="1478"/>
                </a:lnTo>
                <a:lnTo>
                  <a:pt x="441" y="1466"/>
                </a:lnTo>
                <a:lnTo>
                  <a:pt x="441" y="1454"/>
                </a:lnTo>
                <a:lnTo>
                  <a:pt x="442" y="1444"/>
                </a:lnTo>
                <a:lnTo>
                  <a:pt x="443" y="1434"/>
                </a:lnTo>
                <a:lnTo>
                  <a:pt x="443" y="1427"/>
                </a:lnTo>
                <a:lnTo>
                  <a:pt x="444" y="1421"/>
                </a:lnTo>
                <a:lnTo>
                  <a:pt x="445" y="1418"/>
                </a:lnTo>
                <a:lnTo>
                  <a:pt x="445" y="1417"/>
                </a:lnTo>
                <a:lnTo>
                  <a:pt x="446" y="1418"/>
                </a:lnTo>
                <a:lnTo>
                  <a:pt x="446" y="1421"/>
                </a:lnTo>
                <a:lnTo>
                  <a:pt x="447" y="1426"/>
                </a:lnTo>
                <a:lnTo>
                  <a:pt x="448" y="1432"/>
                </a:lnTo>
                <a:lnTo>
                  <a:pt x="448" y="1440"/>
                </a:lnTo>
                <a:lnTo>
                  <a:pt x="449" y="1448"/>
                </a:lnTo>
                <a:lnTo>
                  <a:pt x="450" y="1457"/>
                </a:lnTo>
                <a:lnTo>
                  <a:pt x="450" y="1466"/>
                </a:lnTo>
                <a:lnTo>
                  <a:pt x="451" y="1474"/>
                </a:lnTo>
                <a:lnTo>
                  <a:pt x="451" y="1479"/>
                </a:lnTo>
                <a:lnTo>
                  <a:pt x="452" y="1481"/>
                </a:lnTo>
                <a:lnTo>
                  <a:pt x="453" y="1479"/>
                </a:lnTo>
                <a:lnTo>
                  <a:pt x="453" y="1475"/>
                </a:lnTo>
                <a:lnTo>
                  <a:pt x="454" y="1467"/>
                </a:lnTo>
                <a:lnTo>
                  <a:pt x="455" y="1457"/>
                </a:lnTo>
                <a:lnTo>
                  <a:pt x="455" y="1446"/>
                </a:lnTo>
                <a:lnTo>
                  <a:pt x="456" y="1433"/>
                </a:lnTo>
                <a:lnTo>
                  <a:pt x="456" y="1422"/>
                </a:lnTo>
                <a:lnTo>
                  <a:pt x="457" y="1411"/>
                </a:lnTo>
                <a:lnTo>
                  <a:pt x="458" y="1402"/>
                </a:lnTo>
                <a:lnTo>
                  <a:pt x="458" y="1394"/>
                </a:lnTo>
                <a:lnTo>
                  <a:pt x="459" y="1389"/>
                </a:lnTo>
                <a:lnTo>
                  <a:pt x="460" y="1386"/>
                </a:lnTo>
                <a:lnTo>
                  <a:pt x="460" y="1385"/>
                </a:lnTo>
                <a:lnTo>
                  <a:pt x="461" y="1386"/>
                </a:lnTo>
                <a:lnTo>
                  <a:pt x="461" y="1389"/>
                </a:lnTo>
                <a:lnTo>
                  <a:pt x="462" y="1393"/>
                </a:lnTo>
                <a:lnTo>
                  <a:pt x="463" y="1400"/>
                </a:lnTo>
                <a:lnTo>
                  <a:pt x="463" y="1407"/>
                </a:lnTo>
                <a:lnTo>
                  <a:pt x="464" y="1416"/>
                </a:lnTo>
                <a:lnTo>
                  <a:pt x="465" y="1425"/>
                </a:lnTo>
                <a:lnTo>
                  <a:pt x="465" y="1434"/>
                </a:lnTo>
                <a:lnTo>
                  <a:pt x="466" y="1441"/>
                </a:lnTo>
                <a:lnTo>
                  <a:pt x="466" y="1447"/>
                </a:lnTo>
                <a:lnTo>
                  <a:pt x="467" y="1449"/>
                </a:lnTo>
                <a:lnTo>
                  <a:pt x="468" y="1447"/>
                </a:lnTo>
                <a:lnTo>
                  <a:pt x="468" y="1442"/>
                </a:lnTo>
                <a:lnTo>
                  <a:pt x="469" y="1435"/>
                </a:lnTo>
                <a:lnTo>
                  <a:pt x="470" y="1425"/>
                </a:lnTo>
                <a:lnTo>
                  <a:pt x="470" y="1413"/>
                </a:lnTo>
                <a:lnTo>
                  <a:pt x="471" y="1401"/>
                </a:lnTo>
                <a:lnTo>
                  <a:pt x="471" y="1390"/>
                </a:lnTo>
                <a:lnTo>
                  <a:pt x="472" y="1379"/>
                </a:lnTo>
                <a:lnTo>
                  <a:pt x="473" y="1370"/>
                </a:lnTo>
                <a:lnTo>
                  <a:pt x="473" y="1362"/>
                </a:lnTo>
                <a:lnTo>
                  <a:pt x="474" y="1357"/>
                </a:lnTo>
                <a:lnTo>
                  <a:pt x="475" y="1354"/>
                </a:lnTo>
                <a:lnTo>
                  <a:pt x="475" y="1353"/>
                </a:lnTo>
                <a:lnTo>
                  <a:pt x="476" y="1354"/>
                </a:lnTo>
                <a:lnTo>
                  <a:pt x="476" y="1357"/>
                </a:lnTo>
                <a:lnTo>
                  <a:pt x="477" y="1362"/>
                </a:lnTo>
                <a:lnTo>
                  <a:pt x="478" y="1368"/>
                </a:lnTo>
                <a:lnTo>
                  <a:pt x="478" y="1376"/>
                </a:lnTo>
                <a:lnTo>
                  <a:pt x="479" y="1384"/>
                </a:lnTo>
                <a:lnTo>
                  <a:pt x="480" y="1393"/>
                </a:lnTo>
                <a:lnTo>
                  <a:pt x="480" y="1402"/>
                </a:lnTo>
                <a:lnTo>
                  <a:pt x="481" y="1410"/>
                </a:lnTo>
                <a:lnTo>
                  <a:pt x="481" y="1415"/>
                </a:lnTo>
                <a:lnTo>
                  <a:pt x="482" y="1417"/>
                </a:lnTo>
                <a:lnTo>
                  <a:pt x="483" y="1416"/>
                </a:lnTo>
                <a:lnTo>
                  <a:pt x="483" y="1411"/>
                </a:lnTo>
                <a:lnTo>
                  <a:pt x="484" y="1403"/>
                </a:lnTo>
                <a:lnTo>
                  <a:pt x="485" y="1394"/>
                </a:lnTo>
                <a:lnTo>
                  <a:pt x="485" y="1382"/>
                </a:lnTo>
                <a:lnTo>
                  <a:pt x="486" y="1370"/>
                </a:lnTo>
                <a:lnTo>
                  <a:pt x="486" y="1358"/>
                </a:lnTo>
                <a:lnTo>
                  <a:pt x="487" y="1348"/>
                </a:lnTo>
                <a:lnTo>
                  <a:pt x="488" y="1339"/>
                </a:lnTo>
                <a:lnTo>
                  <a:pt x="488" y="1331"/>
                </a:lnTo>
                <a:lnTo>
                  <a:pt x="489" y="1326"/>
                </a:lnTo>
                <a:lnTo>
                  <a:pt x="490" y="1323"/>
                </a:lnTo>
                <a:lnTo>
                  <a:pt x="490" y="1322"/>
                </a:lnTo>
                <a:lnTo>
                  <a:pt x="491" y="1323"/>
                </a:lnTo>
                <a:lnTo>
                  <a:pt x="491" y="1326"/>
                </a:lnTo>
                <a:lnTo>
                  <a:pt x="492" y="1331"/>
                </a:lnTo>
                <a:lnTo>
                  <a:pt x="493" y="1337"/>
                </a:lnTo>
                <a:lnTo>
                  <a:pt x="493" y="1345"/>
                </a:lnTo>
                <a:lnTo>
                  <a:pt x="494" y="1354"/>
                </a:lnTo>
                <a:lnTo>
                  <a:pt x="495" y="1363"/>
                </a:lnTo>
                <a:lnTo>
                  <a:pt x="495" y="1371"/>
                </a:lnTo>
                <a:lnTo>
                  <a:pt x="496" y="1379"/>
                </a:lnTo>
                <a:lnTo>
                  <a:pt x="496" y="1385"/>
                </a:lnTo>
                <a:lnTo>
                  <a:pt x="497" y="1387"/>
                </a:lnTo>
                <a:lnTo>
                  <a:pt x="498" y="1385"/>
                </a:lnTo>
                <a:lnTo>
                  <a:pt x="498" y="1380"/>
                </a:lnTo>
                <a:lnTo>
                  <a:pt x="499" y="1373"/>
                </a:lnTo>
                <a:lnTo>
                  <a:pt x="500" y="1363"/>
                </a:lnTo>
                <a:lnTo>
                  <a:pt x="500" y="1352"/>
                </a:lnTo>
                <a:lnTo>
                  <a:pt x="501" y="1340"/>
                </a:lnTo>
                <a:lnTo>
                  <a:pt x="501" y="1328"/>
                </a:lnTo>
                <a:lnTo>
                  <a:pt x="502" y="1317"/>
                </a:lnTo>
                <a:lnTo>
                  <a:pt x="503" y="1308"/>
                </a:lnTo>
                <a:lnTo>
                  <a:pt x="503" y="1301"/>
                </a:lnTo>
                <a:lnTo>
                  <a:pt x="504" y="1296"/>
                </a:lnTo>
                <a:lnTo>
                  <a:pt x="505" y="1293"/>
                </a:lnTo>
                <a:lnTo>
                  <a:pt x="505" y="1292"/>
                </a:lnTo>
                <a:lnTo>
                  <a:pt x="506" y="1293"/>
                </a:lnTo>
                <a:lnTo>
                  <a:pt x="506" y="1296"/>
                </a:lnTo>
                <a:lnTo>
                  <a:pt x="507" y="1301"/>
                </a:lnTo>
                <a:lnTo>
                  <a:pt x="508" y="1307"/>
                </a:lnTo>
                <a:lnTo>
                  <a:pt x="508" y="1315"/>
                </a:lnTo>
                <a:lnTo>
                  <a:pt x="509" y="1324"/>
                </a:lnTo>
                <a:lnTo>
                  <a:pt x="510" y="1333"/>
                </a:lnTo>
                <a:lnTo>
                  <a:pt x="510" y="1342"/>
                </a:lnTo>
                <a:lnTo>
                  <a:pt x="511" y="1349"/>
                </a:lnTo>
                <a:lnTo>
                  <a:pt x="511" y="1355"/>
                </a:lnTo>
                <a:lnTo>
                  <a:pt x="512" y="1357"/>
                </a:lnTo>
                <a:lnTo>
                  <a:pt x="513" y="1355"/>
                </a:lnTo>
                <a:lnTo>
                  <a:pt x="513" y="1350"/>
                </a:lnTo>
                <a:lnTo>
                  <a:pt x="514" y="1343"/>
                </a:lnTo>
                <a:lnTo>
                  <a:pt x="515" y="1333"/>
                </a:lnTo>
                <a:lnTo>
                  <a:pt x="515" y="1322"/>
                </a:lnTo>
                <a:lnTo>
                  <a:pt x="516" y="1310"/>
                </a:lnTo>
                <a:lnTo>
                  <a:pt x="516" y="1298"/>
                </a:lnTo>
                <a:lnTo>
                  <a:pt x="517" y="1288"/>
                </a:lnTo>
                <a:lnTo>
                  <a:pt x="518" y="1279"/>
                </a:lnTo>
                <a:lnTo>
                  <a:pt x="518" y="1271"/>
                </a:lnTo>
                <a:lnTo>
                  <a:pt x="519" y="1266"/>
                </a:lnTo>
                <a:lnTo>
                  <a:pt x="520" y="1263"/>
                </a:lnTo>
                <a:lnTo>
                  <a:pt x="520" y="1262"/>
                </a:lnTo>
                <a:lnTo>
                  <a:pt x="521" y="1264"/>
                </a:lnTo>
                <a:lnTo>
                  <a:pt x="521" y="1267"/>
                </a:lnTo>
                <a:lnTo>
                  <a:pt x="522" y="1272"/>
                </a:lnTo>
                <a:lnTo>
                  <a:pt x="523" y="1278"/>
                </a:lnTo>
                <a:lnTo>
                  <a:pt x="523" y="1286"/>
                </a:lnTo>
                <a:lnTo>
                  <a:pt x="524" y="1295"/>
                </a:lnTo>
                <a:lnTo>
                  <a:pt x="525" y="1304"/>
                </a:lnTo>
                <a:lnTo>
                  <a:pt x="525" y="1312"/>
                </a:lnTo>
                <a:lnTo>
                  <a:pt x="526" y="1320"/>
                </a:lnTo>
                <a:lnTo>
                  <a:pt x="526" y="1326"/>
                </a:lnTo>
                <a:lnTo>
                  <a:pt x="527" y="1328"/>
                </a:lnTo>
                <a:lnTo>
                  <a:pt x="528" y="1326"/>
                </a:lnTo>
                <a:lnTo>
                  <a:pt x="528" y="1321"/>
                </a:lnTo>
                <a:lnTo>
                  <a:pt x="529" y="1314"/>
                </a:lnTo>
                <a:lnTo>
                  <a:pt x="530" y="1304"/>
                </a:lnTo>
                <a:lnTo>
                  <a:pt x="530" y="1293"/>
                </a:lnTo>
                <a:lnTo>
                  <a:pt x="531" y="1281"/>
                </a:lnTo>
                <a:lnTo>
                  <a:pt x="531" y="1269"/>
                </a:lnTo>
                <a:lnTo>
                  <a:pt x="532" y="1259"/>
                </a:lnTo>
                <a:lnTo>
                  <a:pt x="533" y="1250"/>
                </a:lnTo>
                <a:lnTo>
                  <a:pt x="533" y="1243"/>
                </a:lnTo>
                <a:lnTo>
                  <a:pt x="534" y="1238"/>
                </a:lnTo>
                <a:lnTo>
                  <a:pt x="535" y="1235"/>
                </a:lnTo>
                <a:lnTo>
                  <a:pt x="535" y="1234"/>
                </a:lnTo>
                <a:lnTo>
                  <a:pt x="536" y="1235"/>
                </a:lnTo>
                <a:lnTo>
                  <a:pt x="536" y="1238"/>
                </a:lnTo>
                <a:lnTo>
                  <a:pt x="537" y="1243"/>
                </a:lnTo>
                <a:lnTo>
                  <a:pt x="538" y="1250"/>
                </a:lnTo>
                <a:lnTo>
                  <a:pt x="538" y="1258"/>
                </a:lnTo>
                <a:lnTo>
                  <a:pt x="539" y="1266"/>
                </a:lnTo>
                <a:lnTo>
                  <a:pt x="540" y="1275"/>
                </a:lnTo>
                <a:lnTo>
                  <a:pt x="540" y="1284"/>
                </a:lnTo>
                <a:lnTo>
                  <a:pt x="541" y="1292"/>
                </a:lnTo>
                <a:lnTo>
                  <a:pt x="541" y="1297"/>
                </a:lnTo>
                <a:lnTo>
                  <a:pt x="542" y="1300"/>
                </a:lnTo>
                <a:lnTo>
                  <a:pt x="543" y="1298"/>
                </a:lnTo>
                <a:lnTo>
                  <a:pt x="543" y="1293"/>
                </a:lnTo>
                <a:lnTo>
                  <a:pt x="544" y="1286"/>
                </a:lnTo>
                <a:lnTo>
                  <a:pt x="545" y="1276"/>
                </a:lnTo>
                <a:lnTo>
                  <a:pt x="545" y="1265"/>
                </a:lnTo>
                <a:lnTo>
                  <a:pt x="546" y="1253"/>
                </a:lnTo>
                <a:lnTo>
                  <a:pt x="546" y="1241"/>
                </a:lnTo>
                <a:lnTo>
                  <a:pt x="547" y="1231"/>
                </a:lnTo>
                <a:lnTo>
                  <a:pt x="548" y="1222"/>
                </a:lnTo>
                <a:lnTo>
                  <a:pt x="548" y="1215"/>
                </a:lnTo>
                <a:lnTo>
                  <a:pt x="549" y="1210"/>
                </a:lnTo>
                <a:lnTo>
                  <a:pt x="550" y="1207"/>
                </a:lnTo>
                <a:lnTo>
                  <a:pt x="550" y="1206"/>
                </a:lnTo>
                <a:lnTo>
                  <a:pt x="551" y="1207"/>
                </a:lnTo>
                <a:lnTo>
                  <a:pt x="551" y="1211"/>
                </a:lnTo>
                <a:lnTo>
                  <a:pt x="552" y="1216"/>
                </a:lnTo>
                <a:lnTo>
                  <a:pt x="553" y="1222"/>
                </a:lnTo>
                <a:lnTo>
                  <a:pt x="553" y="1230"/>
                </a:lnTo>
                <a:lnTo>
                  <a:pt x="554" y="1239"/>
                </a:lnTo>
                <a:lnTo>
                  <a:pt x="555" y="1248"/>
                </a:lnTo>
                <a:lnTo>
                  <a:pt x="555" y="1257"/>
                </a:lnTo>
                <a:lnTo>
                  <a:pt x="556" y="1265"/>
                </a:lnTo>
                <a:lnTo>
                  <a:pt x="556" y="1270"/>
                </a:lnTo>
                <a:lnTo>
                  <a:pt x="557" y="1272"/>
                </a:lnTo>
                <a:lnTo>
                  <a:pt x="558" y="1271"/>
                </a:lnTo>
                <a:lnTo>
                  <a:pt x="558" y="1266"/>
                </a:lnTo>
                <a:lnTo>
                  <a:pt x="559" y="1258"/>
                </a:lnTo>
                <a:lnTo>
                  <a:pt x="560" y="1249"/>
                </a:lnTo>
                <a:lnTo>
                  <a:pt x="560" y="1238"/>
                </a:lnTo>
                <a:lnTo>
                  <a:pt x="561" y="1226"/>
                </a:lnTo>
                <a:lnTo>
                  <a:pt x="561" y="1214"/>
                </a:lnTo>
                <a:lnTo>
                  <a:pt x="562" y="1204"/>
                </a:lnTo>
                <a:lnTo>
                  <a:pt x="563" y="1195"/>
                </a:lnTo>
                <a:lnTo>
                  <a:pt x="563" y="1188"/>
                </a:lnTo>
                <a:lnTo>
                  <a:pt x="564" y="1183"/>
                </a:lnTo>
                <a:lnTo>
                  <a:pt x="565" y="1180"/>
                </a:lnTo>
                <a:lnTo>
                  <a:pt x="565" y="1179"/>
                </a:lnTo>
                <a:lnTo>
                  <a:pt x="566" y="1181"/>
                </a:lnTo>
                <a:lnTo>
                  <a:pt x="566" y="1184"/>
                </a:lnTo>
                <a:lnTo>
                  <a:pt x="567" y="1189"/>
                </a:lnTo>
                <a:lnTo>
                  <a:pt x="568" y="1196"/>
                </a:lnTo>
                <a:lnTo>
                  <a:pt x="568" y="1203"/>
                </a:lnTo>
                <a:lnTo>
                  <a:pt x="569" y="1212"/>
                </a:lnTo>
                <a:lnTo>
                  <a:pt x="570" y="1221"/>
                </a:lnTo>
                <a:lnTo>
                  <a:pt x="570" y="1230"/>
                </a:lnTo>
                <a:lnTo>
                  <a:pt x="571" y="1238"/>
                </a:lnTo>
                <a:lnTo>
                  <a:pt x="571" y="1243"/>
                </a:lnTo>
                <a:lnTo>
                  <a:pt x="572" y="1246"/>
                </a:lnTo>
                <a:lnTo>
                  <a:pt x="573" y="1244"/>
                </a:lnTo>
                <a:lnTo>
                  <a:pt x="573" y="1239"/>
                </a:lnTo>
                <a:lnTo>
                  <a:pt x="574" y="1232"/>
                </a:lnTo>
                <a:lnTo>
                  <a:pt x="575" y="1222"/>
                </a:lnTo>
                <a:lnTo>
                  <a:pt x="575" y="1211"/>
                </a:lnTo>
                <a:lnTo>
                  <a:pt x="576" y="1199"/>
                </a:lnTo>
                <a:lnTo>
                  <a:pt x="576" y="1188"/>
                </a:lnTo>
                <a:lnTo>
                  <a:pt x="577" y="1178"/>
                </a:lnTo>
                <a:lnTo>
                  <a:pt x="578" y="1169"/>
                </a:lnTo>
                <a:lnTo>
                  <a:pt x="578" y="1162"/>
                </a:lnTo>
                <a:lnTo>
                  <a:pt x="579" y="1157"/>
                </a:lnTo>
                <a:lnTo>
                  <a:pt x="580" y="1154"/>
                </a:lnTo>
                <a:lnTo>
                  <a:pt x="580" y="1153"/>
                </a:lnTo>
                <a:lnTo>
                  <a:pt x="581" y="1155"/>
                </a:lnTo>
                <a:lnTo>
                  <a:pt x="581" y="1158"/>
                </a:lnTo>
                <a:lnTo>
                  <a:pt x="582" y="1163"/>
                </a:lnTo>
                <a:lnTo>
                  <a:pt x="583" y="1170"/>
                </a:lnTo>
                <a:lnTo>
                  <a:pt x="583" y="1178"/>
                </a:lnTo>
                <a:lnTo>
                  <a:pt x="584" y="1186"/>
                </a:lnTo>
                <a:lnTo>
                  <a:pt x="585" y="1196"/>
                </a:lnTo>
                <a:lnTo>
                  <a:pt x="585" y="1205"/>
                </a:lnTo>
                <a:lnTo>
                  <a:pt x="586" y="1212"/>
                </a:lnTo>
                <a:lnTo>
                  <a:pt x="586" y="1218"/>
                </a:lnTo>
                <a:lnTo>
                  <a:pt x="587" y="1220"/>
                </a:lnTo>
                <a:lnTo>
                  <a:pt x="588" y="1219"/>
                </a:lnTo>
                <a:lnTo>
                  <a:pt x="588" y="1214"/>
                </a:lnTo>
                <a:lnTo>
                  <a:pt x="589" y="1206"/>
                </a:lnTo>
                <a:lnTo>
                  <a:pt x="590" y="1197"/>
                </a:lnTo>
                <a:lnTo>
                  <a:pt x="590" y="1186"/>
                </a:lnTo>
                <a:lnTo>
                  <a:pt x="591" y="1174"/>
                </a:lnTo>
                <a:lnTo>
                  <a:pt x="591" y="1163"/>
                </a:lnTo>
                <a:lnTo>
                  <a:pt x="592" y="1152"/>
                </a:lnTo>
                <a:lnTo>
                  <a:pt x="593" y="1143"/>
                </a:lnTo>
                <a:lnTo>
                  <a:pt x="593" y="1137"/>
                </a:lnTo>
                <a:lnTo>
                  <a:pt x="594" y="1132"/>
                </a:lnTo>
                <a:lnTo>
                  <a:pt x="595" y="1129"/>
                </a:lnTo>
                <a:lnTo>
                  <a:pt x="595" y="1128"/>
                </a:lnTo>
                <a:lnTo>
                  <a:pt x="596" y="1130"/>
                </a:lnTo>
                <a:lnTo>
                  <a:pt x="596" y="1133"/>
                </a:lnTo>
                <a:lnTo>
                  <a:pt x="597" y="1138"/>
                </a:lnTo>
                <a:lnTo>
                  <a:pt x="598" y="1145"/>
                </a:lnTo>
                <a:lnTo>
                  <a:pt x="598" y="1153"/>
                </a:lnTo>
                <a:lnTo>
                  <a:pt x="599" y="1162"/>
                </a:lnTo>
                <a:lnTo>
                  <a:pt x="600" y="1171"/>
                </a:lnTo>
                <a:lnTo>
                  <a:pt x="600" y="1180"/>
                </a:lnTo>
                <a:lnTo>
                  <a:pt x="601" y="1187"/>
                </a:lnTo>
                <a:lnTo>
                  <a:pt x="601" y="1193"/>
                </a:lnTo>
                <a:lnTo>
                  <a:pt x="602" y="1195"/>
                </a:lnTo>
                <a:lnTo>
                  <a:pt x="603" y="1194"/>
                </a:lnTo>
                <a:lnTo>
                  <a:pt x="603" y="1189"/>
                </a:lnTo>
                <a:lnTo>
                  <a:pt x="604" y="1182"/>
                </a:lnTo>
                <a:lnTo>
                  <a:pt x="605" y="1172"/>
                </a:lnTo>
                <a:lnTo>
                  <a:pt x="605" y="1161"/>
                </a:lnTo>
                <a:lnTo>
                  <a:pt x="606" y="1149"/>
                </a:lnTo>
                <a:lnTo>
                  <a:pt x="606" y="1138"/>
                </a:lnTo>
                <a:lnTo>
                  <a:pt x="607" y="1128"/>
                </a:lnTo>
                <a:lnTo>
                  <a:pt x="608" y="1119"/>
                </a:lnTo>
                <a:lnTo>
                  <a:pt x="608" y="1112"/>
                </a:lnTo>
                <a:lnTo>
                  <a:pt x="609" y="1107"/>
                </a:lnTo>
                <a:lnTo>
                  <a:pt x="610" y="1105"/>
                </a:lnTo>
                <a:lnTo>
                  <a:pt x="610" y="1104"/>
                </a:lnTo>
                <a:lnTo>
                  <a:pt x="611" y="1105"/>
                </a:lnTo>
                <a:lnTo>
                  <a:pt x="611" y="1109"/>
                </a:lnTo>
                <a:lnTo>
                  <a:pt x="612" y="1114"/>
                </a:lnTo>
                <a:lnTo>
                  <a:pt x="613" y="1121"/>
                </a:lnTo>
                <a:lnTo>
                  <a:pt x="613" y="1129"/>
                </a:lnTo>
                <a:lnTo>
                  <a:pt x="614" y="1137"/>
                </a:lnTo>
                <a:lnTo>
                  <a:pt x="615" y="1147"/>
                </a:lnTo>
                <a:lnTo>
                  <a:pt x="615" y="1156"/>
                </a:lnTo>
                <a:lnTo>
                  <a:pt x="616" y="1163"/>
                </a:lnTo>
                <a:lnTo>
                  <a:pt x="616" y="1169"/>
                </a:lnTo>
                <a:lnTo>
                  <a:pt x="617" y="1171"/>
                </a:lnTo>
                <a:lnTo>
                  <a:pt x="618" y="1170"/>
                </a:lnTo>
                <a:lnTo>
                  <a:pt x="618" y="1165"/>
                </a:lnTo>
                <a:lnTo>
                  <a:pt x="619" y="1158"/>
                </a:lnTo>
                <a:lnTo>
                  <a:pt x="620" y="1148"/>
                </a:lnTo>
                <a:lnTo>
                  <a:pt x="620" y="1137"/>
                </a:lnTo>
                <a:lnTo>
                  <a:pt x="621" y="1125"/>
                </a:lnTo>
                <a:lnTo>
                  <a:pt x="621" y="1114"/>
                </a:lnTo>
                <a:lnTo>
                  <a:pt x="622" y="1104"/>
                </a:lnTo>
                <a:lnTo>
                  <a:pt x="623" y="1095"/>
                </a:lnTo>
                <a:lnTo>
                  <a:pt x="623" y="1088"/>
                </a:lnTo>
                <a:lnTo>
                  <a:pt x="624" y="1084"/>
                </a:lnTo>
                <a:lnTo>
                  <a:pt x="625" y="1081"/>
                </a:lnTo>
                <a:lnTo>
                  <a:pt x="625" y="1081"/>
                </a:lnTo>
                <a:lnTo>
                  <a:pt x="625" y="1082"/>
                </a:lnTo>
                <a:lnTo>
                  <a:pt x="625" y="1085"/>
                </a:lnTo>
                <a:lnTo>
                  <a:pt x="625" y="1091"/>
                </a:lnTo>
                <a:lnTo>
                  <a:pt x="631" y="1097"/>
                </a:lnTo>
                <a:lnTo>
                  <a:pt x="631" y="1105"/>
                </a:lnTo>
                <a:lnTo>
                  <a:pt x="631" y="1114"/>
                </a:lnTo>
                <a:lnTo>
                  <a:pt x="631" y="1123"/>
                </a:lnTo>
                <a:lnTo>
                  <a:pt x="631" y="1132"/>
                </a:lnTo>
                <a:lnTo>
                  <a:pt x="631" y="1140"/>
                </a:lnTo>
                <a:lnTo>
                  <a:pt x="631" y="1146"/>
                </a:lnTo>
                <a:lnTo>
                  <a:pt x="631" y="1148"/>
                </a:lnTo>
                <a:lnTo>
                  <a:pt x="631" y="1147"/>
                </a:lnTo>
                <a:lnTo>
                  <a:pt x="631" y="1142"/>
                </a:lnTo>
                <a:lnTo>
                  <a:pt x="637" y="1134"/>
                </a:lnTo>
                <a:lnTo>
                  <a:pt x="637" y="1125"/>
                </a:lnTo>
                <a:lnTo>
                  <a:pt x="637" y="1114"/>
                </a:lnTo>
                <a:lnTo>
                  <a:pt x="637" y="1102"/>
                </a:lnTo>
                <a:lnTo>
                  <a:pt x="637" y="1091"/>
                </a:lnTo>
                <a:lnTo>
                  <a:pt x="637" y="1081"/>
                </a:lnTo>
                <a:lnTo>
                  <a:pt x="637" y="1072"/>
                </a:lnTo>
                <a:lnTo>
                  <a:pt x="637" y="1066"/>
                </a:lnTo>
                <a:lnTo>
                  <a:pt x="637" y="1061"/>
                </a:lnTo>
                <a:lnTo>
                  <a:pt x="637" y="1058"/>
                </a:lnTo>
                <a:lnTo>
                  <a:pt x="643" y="1058"/>
                </a:lnTo>
                <a:lnTo>
                  <a:pt x="643" y="1059"/>
                </a:lnTo>
                <a:lnTo>
                  <a:pt x="643" y="1063"/>
                </a:lnTo>
                <a:lnTo>
                  <a:pt x="643" y="1068"/>
                </a:lnTo>
                <a:lnTo>
                  <a:pt x="643" y="1075"/>
                </a:lnTo>
                <a:lnTo>
                  <a:pt x="643" y="1083"/>
                </a:lnTo>
                <a:lnTo>
                  <a:pt x="643" y="1092"/>
                </a:lnTo>
                <a:lnTo>
                  <a:pt x="643" y="1101"/>
                </a:lnTo>
                <a:lnTo>
                  <a:pt x="643" y="1110"/>
                </a:lnTo>
                <a:lnTo>
                  <a:pt x="643" y="1118"/>
                </a:lnTo>
                <a:lnTo>
                  <a:pt x="650" y="1123"/>
                </a:lnTo>
                <a:lnTo>
                  <a:pt x="650" y="1125"/>
                </a:lnTo>
                <a:lnTo>
                  <a:pt x="650" y="1124"/>
                </a:lnTo>
                <a:lnTo>
                  <a:pt x="650" y="1119"/>
                </a:lnTo>
                <a:lnTo>
                  <a:pt x="650" y="1112"/>
                </a:lnTo>
                <a:lnTo>
                  <a:pt x="650" y="1103"/>
                </a:lnTo>
                <a:lnTo>
                  <a:pt x="650" y="1092"/>
                </a:lnTo>
                <a:lnTo>
                  <a:pt x="650" y="1080"/>
                </a:lnTo>
                <a:lnTo>
                  <a:pt x="650" y="1069"/>
                </a:lnTo>
                <a:lnTo>
                  <a:pt x="650" y="1059"/>
                </a:lnTo>
                <a:lnTo>
                  <a:pt x="656" y="1050"/>
                </a:lnTo>
                <a:lnTo>
                  <a:pt x="656" y="1044"/>
                </a:lnTo>
                <a:lnTo>
                  <a:pt x="656" y="1039"/>
                </a:lnTo>
                <a:lnTo>
                  <a:pt x="656" y="1036"/>
                </a:lnTo>
                <a:lnTo>
                  <a:pt x="656" y="1036"/>
                </a:lnTo>
                <a:lnTo>
                  <a:pt x="656" y="1038"/>
                </a:lnTo>
                <a:lnTo>
                  <a:pt x="656" y="1041"/>
                </a:lnTo>
                <a:lnTo>
                  <a:pt x="656" y="1046"/>
                </a:lnTo>
                <a:lnTo>
                  <a:pt x="656" y="1053"/>
                </a:lnTo>
                <a:lnTo>
                  <a:pt x="656" y="1061"/>
                </a:lnTo>
                <a:lnTo>
                  <a:pt x="662" y="1070"/>
                </a:lnTo>
                <a:lnTo>
                  <a:pt x="662" y="1079"/>
                </a:lnTo>
                <a:lnTo>
                  <a:pt x="662" y="1088"/>
                </a:lnTo>
                <a:lnTo>
                  <a:pt x="662" y="1096"/>
                </a:lnTo>
                <a:lnTo>
                  <a:pt x="662" y="1102"/>
                </a:lnTo>
                <a:lnTo>
                  <a:pt x="662" y="1104"/>
                </a:lnTo>
                <a:lnTo>
                  <a:pt x="662" y="1102"/>
                </a:lnTo>
                <a:lnTo>
                  <a:pt x="662" y="1098"/>
                </a:lnTo>
                <a:lnTo>
                  <a:pt x="662" y="1091"/>
                </a:lnTo>
                <a:lnTo>
                  <a:pt x="662" y="1081"/>
                </a:lnTo>
                <a:lnTo>
                  <a:pt x="668" y="1070"/>
                </a:lnTo>
                <a:lnTo>
                  <a:pt x="668" y="1059"/>
                </a:lnTo>
                <a:lnTo>
                  <a:pt x="668" y="1047"/>
                </a:lnTo>
                <a:lnTo>
                  <a:pt x="668" y="1037"/>
                </a:lnTo>
                <a:lnTo>
                  <a:pt x="668" y="1029"/>
                </a:lnTo>
                <a:lnTo>
                  <a:pt x="668" y="1022"/>
                </a:lnTo>
                <a:lnTo>
                  <a:pt x="668" y="1018"/>
                </a:lnTo>
                <a:lnTo>
                  <a:pt x="668" y="1015"/>
                </a:lnTo>
                <a:lnTo>
                  <a:pt x="668" y="1015"/>
                </a:lnTo>
                <a:lnTo>
                  <a:pt x="668" y="1016"/>
                </a:lnTo>
                <a:lnTo>
                  <a:pt x="675" y="1020"/>
                </a:lnTo>
                <a:lnTo>
                  <a:pt x="675" y="1025"/>
                </a:lnTo>
                <a:lnTo>
                  <a:pt x="675" y="1032"/>
                </a:lnTo>
                <a:lnTo>
                  <a:pt x="675" y="1040"/>
                </a:lnTo>
                <a:lnTo>
                  <a:pt x="675" y="1049"/>
                </a:lnTo>
                <a:lnTo>
                  <a:pt x="675" y="1058"/>
                </a:lnTo>
                <a:lnTo>
                  <a:pt x="675" y="1067"/>
                </a:lnTo>
                <a:lnTo>
                  <a:pt x="675" y="1075"/>
                </a:lnTo>
                <a:lnTo>
                  <a:pt x="675" y="1081"/>
                </a:lnTo>
                <a:lnTo>
                  <a:pt x="675" y="1083"/>
                </a:lnTo>
                <a:lnTo>
                  <a:pt x="681" y="1082"/>
                </a:lnTo>
                <a:lnTo>
                  <a:pt x="681" y="1077"/>
                </a:lnTo>
                <a:lnTo>
                  <a:pt x="681" y="1070"/>
                </a:lnTo>
                <a:lnTo>
                  <a:pt x="681" y="1060"/>
                </a:lnTo>
                <a:lnTo>
                  <a:pt x="681" y="1049"/>
                </a:lnTo>
                <a:lnTo>
                  <a:pt x="681" y="1038"/>
                </a:lnTo>
                <a:lnTo>
                  <a:pt x="681" y="1027"/>
                </a:lnTo>
                <a:lnTo>
                  <a:pt x="681" y="1017"/>
                </a:lnTo>
                <a:lnTo>
                  <a:pt x="681" y="1008"/>
                </a:lnTo>
                <a:lnTo>
                  <a:pt x="681" y="1002"/>
                </a:lnTo>
                <a:lnTo>
                  <a:pt x="687" y="997"/>
                </a:lnTo>
                <a:lnTo>
                  <a:pt x="687" y="995"/>
                </a:lnTo>
                <a:lnTo>
                  <a:pt x="687" y="994"/>
                </a:lnTo>
                <a:lnTo>
                  <a:pt x="687" y="996"/>
                </a:lnTo>
                <a:lnTo>
                  <a:pt x="687" y="1000"/>
                </a:lnTo>
                <a:lnTo>
                  <a:pt x="687" y="1005"/>
                </a:lnTo>
                <a:lnTo>
                  <a:pt x="687" y="1012"/>
                </a:lnTo>
                <a:lnTo>
                  <a:pt x="687" y="1020"/>
                </a:lnTo>
                <a:lnTo>
                  <a:pt x="687" y="1029"/>
                </a:lnTo>
                <a:lnTo>
                  <a:pt x="687" y="1038"/>
                </a:lnTo>
                <a:lnTo>
                  <a:pt x="693" y="1047"/>
                </a:lnTo>
                <a:lnTo>
                  <a:pt x="693" y="1055"/>
                </a:lnTo>
                <a:lnTo>
                  <a:pt x="693" y="1061"/>
                </a:lnTo>
                <a:lnTo>
                  <a:pt x="693" y="1063"/>
                </a:lnTo>
                <a:lnTo>
                  <a:pt x="693" y="1061"/>
                </a:lnTo>
                <a:lnTo>
                  <a:pt x="693" y="1057"/>
                </a:lnTo>
                <a:lnTo>
                  <a:pt x="693" y="1050"/>
                </a:lnTo>
                <a:lnTo>
                  <a:pt x="693" y="1040"/>
                </a:lnTo>
                <a:lnTo>
                  <a:pt x="693" y="1029"/>
                </a:lnTo>
                <a:lnTo>
                  <a:pt x="693" y="1018"/>
                </a:lnTo>
                <a:lnTo>
                  <a:pt x="700" y="1007"/>
                </a:lnTo>
                <a:lnTo>
                  <a:pt x="700" y="997"/>
                </a:lnTo>
                <a:lnTo>
                  <a:pt x="700" y="988"/>
                </a:lnTo>
                <a:lnTo>
                  <a:pt x="700" y="982"/>
                </a:lnTo>
                <a:lnTo>
                  <a:pt x="700" y="977"/>
                </a:lnTo>
                <a:lnTo>
                  <a:pt x="700" y="975"/>
                </a:lnTo>
                <a:lnTo>
                  <a:pt x="700" y="975"/>
                </a:lnTo>
                <a:lnTo>
                  <a:pt x="700" y="976"/>
                </a:lnTo>
                <a:lnTo>
                  <a:pt x="700" y="980"/>
                </a:lnTo>
                <a:lnTo>
                  <a:pt x="700" y="986"/>
                </a:lnTo>
                <a:lnTo>
                  <a:pt x="706" y="992"/>
                </a:lnTo>
                <a:lnTo>
                  <a:pt x="706" y="1000"/>
                </a:lnTo>
                <a:lnTo>
                  <a:pt x="706" y="1009"/>
                </a:lnTo>
                <a:lnTo>
                  <a:pt x="706" y="1019"/>
                </a:lnTo>
                <a:lnTo>
                  <a:pt x="706" y="1028"/>
                </a:lnTo>
                <a:lnTo>
                  <a:pt x="706" y="1036"/>
                </a:lnTo>
                <a:lnTo>
                  <a:pt x="706" y="1041"/>
                </a:lnTo>
                <a:lnTo>
                  <a:pt x="706" y="1043"/>
                </a:lnTo>
                <a:lnTo>
                  <a:pt x="706" y="1042"/>
                </a:lnTo>
                <a:lnTo>
                  <a:pt x="706" y="1037"/>
                </a:lnTo>
                <a:lnTo>
                  <a:pt x="712" y="1030"/>
                </a:lnTo>
                <a:lnTo>
                  <a:pt x="712" y="1021"/>
                </a:lnTo>
                <a:lnTo>
                  <a:pt x="712" y="1010"/>
                </a:lnTo>
                <a:lnTo>
                  <a:pt x="712" y="999"/>
                </a:lnTo>
                <a:lnTo>
                  <a:pt x="712" y="988"/>
                </a:lnTo>
                <a:lnTo>
                  <a:pt x="712" y="978"/>
                </a:lnTo>
                <a:lnTo>
                  <a:pt x="712" y="969"/>
                </a:lnTo>
                <a:lnTo>
                  <a:pt x="712" y="963"/>
                </a:lnTo>
                <a:lnTo>
                  <a:pt x="712" y="958"/>
                </a:lnTo>
                <a:lnTo>
                  <a:pt x="712" y="956"/>
                </a:lnTo>
                <a:lnTo>
                  <a:pt x="718" y="956"/>
                </a:lnTo>
                <a:lnTo>
                  <a:pt x="718" y="958"/>
                </a:lnTo>
                <a:lnTo>
                  <a:pt x="718" y="961"/>
                </a:lnTo>
                <a:lnTo>
                  <a:pt x="718" y="967"/>
                </a:lnTo>
                <a:lnTo>
                  <a:pt x="718" y="974"/>
                </a:lnTo>
                <a:lnTo>
                  <a:pt x="718" y="982"/>
                </a:lnTo>
                <a:lnTo>
                  <a:pt x="718" y="991"/>
                </a:lnTo>
                <a:lnTo>
                  <a:pt x="718" y="1000"/>
                </a:lnTo>
                <a:lnTo>
                  <a:pt x="718" y="1009"/>
                </a:lnTo>
                <a:lnTo>
                  <a:pt x="718" y="1017"/>
                </a:lnTo>
                <a:lnTo>
                  <a:pt x="725" y="1022"/>
                </a:lnTo>
                <a:lnTo>
                  <a:pt x="725" y="1025"/>
                </a:lnTo>
                <a:lnTo>
                  <a:pt x="725" y="1023"/>
                </a:lnTo>
                <a:lnTo>
                  <a:pt x="725" y="1019"/>
                </a:lnTo>
                <a:lnTo>
                  <a:pt x="725" y="1011"/>
                </a:lnTo>
                <a:lnTo>
                  <a:pt x="725" y="1002"/>
                </a:lnTo>
                <a:lnTo>
                  <a:pt x="725" y="991"/>
                </a:lnTo>
                <a:lnTo>
                  <a:pt x="725" y="980"/>
                </a:lnTo>
                <a:lnTo>
                  <a:pt x="725" y="969"/>
                </a:lnTo>
                <a:lnTo>
                  <a:pt x="725" y="959"/>
                </a:lnTo>
                <a:lnTo>
                  <a:pt x="731" y="951"/>
                </a:lnTo>
                <a:lnTo>
                  <a:pt x="731" y="944"/>
                </a:lnTo>
                <a:lnTo>
                  <a:pt x="731" y="940"/>
                </a:lnTo>
                <a:lnTo>
                  <a:pt x="731" y="938"/>
                </a:lnTo>
                <a:lnTo>
                  <a:pt x="731" y="937"/>
                </a:lnTo>
                <a:lnTo>
                  <a:pt x="731" y="939"/>
                </a:lnTo>
                <a:lnTo>
                  <a:pt x="731" y="943"/>
                </a:lnTo>
                <a:lnTo>
                  <a:pt x="731" y="948"/>
                </a:lnTo>
                <a:lnTo>
                  <a:pt x="731" y="955"/>
                </a:lnTo>
                <a:lnTo>
                  <a:pt x="731" y="964"/>
                </a:lnTo>
                <a:lnTo>
                  <a:pt x="737" y="973"/>
                </a:lnTo>
                <a:lnTo>
                  <a:pt x="737" y="982"/>
                </a:lnTo>
                <a:lnTo>
                  <a:pt x="737" y="991"/>
                </a:lnTo>
                <a:lnTo>
                  <a:pt x="737" y="999"/>
                </a:lnTo>
                <a:lnTo>
                  <a:pt x="737" y="1004"/>
                </a:lnTo>
                <a:lnTo>
                  <a:pt x="737" y="1007"/>
                </a:lnTo>
                <a:lnTo>
                  <a:pt x="737" y="1005"/>
                </a:lnTo>
                <a:lnTo>
                  <a:pt x="737" y="1001"/>
                </a:lnTo>
                <a:lnTo>
                  <a:pt x="737" y="993"/>
                </a:lnTo>
                <a:lnTo>
                  <a:pt x="737" y="984"/>
                </a:lnTo>
                <a:lnTo>
                  <a:pt x="743" y="973"/>
                </a:lnTo>
                <a:lnTo>
                  <a:pt x="743" y="962"/>
                </a:lnTo>
                <a:lnTo>
                  <a:pt x="743" y="951"/>
                </a:lnTo>
                <a:lnTo>
                  <a:pt x="743" y="941"/>
                </a:lnTo>
                <a:lnTo>
                  <a:pt x="743" y="933"/>
                </a:lnTo>
                <a:lnTo>
                  <a:pt x="743" y="927"/>
                </a:lnTo>
                <a:lnTo>
                  <a:pt x="743" y="922"/>
                </a:lnTo>
                <a:lnTo>
                  <a:pt x="743" y="920"/>
                </a:lnTo>
                <a:lnTo>
                  <a:pt x="743" y="920"/>
                </a:lnTo>
                <a:lnTo>
                  <a:pt x="743" y="922"/>
                </a:lnTo>
                <a:lnTo>
                  <a:pt x="750" y="925"/>
                </a:lnTo>
                <a:lnTo>
                  <a:pt x="750" y="931"/>
                </a:lnTo>
                <a:lnTo>
                  <a:pt x="750" y="938"/>
                </a:lnTo>
                <a:lnTo>
                  <a:pt x="750" y="946"/>
                </a:lnTo>
                <a:lnTo>
                  <a:pt x="750" y="955"/>
                </a:lnTo>
                <a:lnTo>
                  <a:pt x="750" y="964"/>
                </a:lnTo>
                <a:lnTo>
                  <a:pt x="750" y="973"/>
                </a:lnTo>
                <a:lnTo>
                  <a:pt x="750" y="981"/>
                </a:lnTo>
                <a:lnTo>
                  <a:pt x="750" y="987"/>
                </a:lnTo>
                <a:lnTo>
                  <a:pt x="750" y="989"/>
                </a:lnTo>
                <a:lnTo>
                  <a:pt x="756" y="988"/>
                </a:lnTo>
                <a:lnTo>
                  <a:pt x="756" y="983"/>
                </a:lnTo>
                <a:lnTo>
                  <a:pt x="756" y="976"/>
                </a:lnTo>
                <a:lnTo>
                  <a:pt x="756" y="967"/>
                </a:lnTo>
                <a:lnTo>
                  <a:pt x="756" y="956"/>
                </a:lnTo>
                <a:lnTo>
                  <a:pt x="756" y="945"/>
                </a:lnTo>
                <a:lnTo>
                  <a:pt x="756" y="934"/>
                </a:lnTo>
                <a:lnTo>
                  <a:pt x="756" y="924"/>
                </a:lnTo>
                <a:lnTo>
                  <a:pt x="756" y="916"/>
                </a:lnTo>
                <a:lnTo>
                  <a:pt x="756" y="909"/>
                </a:lnTo>
                <a:lnTo>
                  <a:pt x="762" y="905"/>
                </a:lnTo>
                <a:lnTo>
                  <a:pt x="762" y="903"/>
                </a:lnTo>
                <a:lnTo>
                  <a:pt x="762" y="903"/>
                </a:lnTo>
                <a:lnTo>
                  <a:pt x="762" y="905"/>
                </a:lnTo>
                <a:lnTo>
                  <a:pt x="762" y="908"/>
                </a:lnTo>
                <a:lnTo>
                  <a:pt x="762" y="914"/>
                </a:lnTo>
                <a:lnTo>
                  <a:pt x="762" y="921"/>
                </a:lnTo>
                <a:lnTo>
                  <a:pt x="762" y="929"/>
                </a:lnTo>
                <a:lnTo>
                  <a:pt x="762" y="938"/>
                </a:lnTo>
                <a:lnTo>
                  <a:pt x="762" y="948"/>
                </a:lnTo>
                <a:lnTo>
                  <a:pt x="768" y="957"/>
                </a:lnTo>
                <a:lnTo>
                  <a:pt x="768" y="964"/>
                </a:lnTo>
                <a:lnTo>
                  <a:pt x="768" y="970"/>
                </a:lnTo>
                <a:lnTo>
                  <a:pt x="768" y="972"/>
                </a:lnTo>
                <a:lnTo>
                  <a:pt x="768" y="971"/>
                </a:lnTo>
                <a:lnTo>
                  <a:pt x="768" y="966"/>
                </a:lnTo>
                <a:lnTo>
                  <a:pt x="768" y="959"/>
                </a:lnTo>
                <a:lnTo>
                  <a:pt x="768" y="950"/>
                </a:lnTo>
                <a:lnTo>
                  <a:pt x="768" y="939"/>
                </a:lnTo>
                <a:lnTo>
                  <a:pt x="768" y="928"/>
                </a:lnTo>
                <a:lnTo>
                  <a:pt x="775" y="917"/>
                </a:lnTo>
                <a:lnTo>
                  <a:pt x="775" y="907"/>
                </a:lnTo>
                <a:lnTo>
                  <a:pt x="775" y="899"/>
                </a:lnTo>
                <a:lnTo>
                  <a:pt x="775" y="893"/>
                </a:lnTo>
                <a:lnTo>
                  <a:pt x="775" y="889"/>
                </a:lnTo>
                <a:lnTo>
                  <a:pt x="775" y="886"/>
                </a:lnTo>
                <a:lnTo>
                  <a:pt x="775" y="886"/>
                </a:lnTo>
                <a:lnTo>
                  <a:pt x="775" y="888"/>
                </a:lnTo>
                <a:lnTo>
                  <a:pt x="775" y="892"/>
                </a:lnTo>
                <a:lnTo>
                  <a:pt x="775" y="898"/>
                </a:lnTo>
                <a:lnTo>
                  <a:pt x="781" y="905"/>
                </a:lnTo>
                <a:lnTo>
                  <a:pt x="781" y="913"/>
                </a:lnTo>
                <a:lnTo>
                  <a:pt x="781" y="922"/>
                </a:lnTo>
                <a:lnTo>
                  <a:pt x="781" y="931"/>
                </a:lnTo>
                <a:lnTo>
                  <a:pt x="781" y="940"/>
                </a:lnTo>
                <a:lnTo>
                  <a:pt x="781" y="948"/>
                </a:lnTo>
                <a:lnTo>
                  <a:pt x="781" y="954"/>
                </a:lnTo>
                <a:lnTo>
                  <a:pt x="781" y="956"/>
                </a:lnTo>
                <a:lnTo>
                  <a:pt x="781" y="955"/>
                </a:lnTo>
                <a:lnTo>
                  <a:pt x="781" y="950"/>
                </a:lnTo>
                <a:lnTo>
                  <a:pt x="787" y="943"/>
                </a:lnTo>
                <a:lnTo>
                  <a:pt x="787" y="934"/>
                </a:lnTo>
                <a:lnTo>
                  <a:pt x="787" y="923"/>
                </a:lnTo>
                <a:lnTo>
                  <a:pt x="787" y="912"/>
                </a:lnTo>
                <a:lnTo>
                  <a:pt x="787" y="901"/>
                </a:lnTo>
                <a:lnTo>
                  <a:pt x="787" y="891"/>
                </a:lnTo>
                <a:lnTo>
                  <a:pt x="787" y="883"/>
                </a:lnTo>
                <a:lnTo>
                  <a:pt x="787" y="877"/>
                </a:lnTo>
                <a:lnTo>
                  <a:pt x="787" y="873"/>
                </a:lnTo>
                <a:lnTo>
                  <a:pt x="787" y="870"/>
                </a:lnTo>
                <a:lnTo>
                  <a:pt x="793" y="870"/>
                </a:lnTo>
                <a:lnTo>
                  <a:pt x="793" y="872"/>
                </a:lnTo>
                <a:lnTo>
                  <a:pt x="793" y="876"/>
                </a:lnTo>
                <a:lnTo>
                  <a:pt x="793" y="882"/>
                </a:lnTo>
                <a:lnTo>
                  <a:pt x="793" y="889"/>
                </a:lnTo>
                <a:lnTo>
                  <a:pt x="793" y="897"/>
                </a:lnTo>
                <a:lnTo>
                  <a:pt x="793" y="906"/>
                </a:lnTo>
                <a:lnTo>
                  <a:pt x="793" y="916"/>
                </a:lnTo>
                <a:lnTo>
                  <a:pt x="793" y="925"/>
                </a:lnTo>
                <a:lnTo>
                  <a:pt x="793" y="932"/>
                </a:lnTo>
                <a:lnTo>
                  <a:pt x="800" y="938"/>
                </a:lnTo>
                <a:lnTo>
                  <a:pt x="800" y="940"/>
                </a:lnTo>
                <a:lnTo>
                  <a:pt x="800" y="939"/>
                </a:lnTo>
                <a:lnTo>
                  <a:pt x="800" y="934"/>
                </a:lnTo>
                <a:lnTo>
                  <a:pt x="800" y="927"/>
                </a:lnTo>
                <a:lnTo>
                  <a:pt x="800" y="918"/>
                </a:lnTo>
                <a:lnTo>
                  <a:pt x="800" y="907"/>
                </a:lnTo>
                <a:lnTo>
                  <a:pt x="800" y="896"/>
                </a:lnTo>
                <a:lnTo>
                  <a:pt x="800" y="885"/>
                </a:lnTo>
                <a:lnTo>
                  <a:pt x="800" y="876"/>
                </a:lnTo>
                <a:lnTo>
                  <a:pt x="806" y="868"/>
                </a:lnTo>
                <a:lnTo>
                  <a:pt x="806" y="861"/>
                </a:lnTo>
                <a:lnTo>
                  <a:pt x="806" y="857"/>
                </a:lnTo>
                <a:lnTo>
                  <a:pt x="806" y="855"/>
                </a:lnTo>
                <a:lnTo>
                  <a:pt x="806" y="855"/>
                </a:lnTo>
                <a:lnTo>
                  <a:pt x="806" y="857"/>
                </a:lnTo>
                <a:lnTo>
                  <a:pt x="806" y="861"/>
                </a:lnTo>
                <a:lnTo>
                  <a:pt x="806" y="867"/>
                </a:lnTo>
                <a:lnTo>
                  <a:pt x="806" y="874"/>
                </a:lnTo>
                <a:lnTo>
                  <a:pt x="806" y="882"/>
                </a:lnTo>
                <a:lnTo>
                  <a:pt x="812" y="891"/>
                </a:lnTo>
                <a:lnTo>
                  <a:pt x="812" y="900"/>
                </a:lnTo>
                <a:lnTo>
                  <a:pt x="812" y="909"/>
                </a:lnTo>
                <a:lnTo>
                  <a:pt x="812" y="917"/>
                </a:lnTo>
                <a:lnTo>
                  <a:pt x="812" y="923"/>
                </a:lnTo>
                <a:lnTo>
                  <a:pt x="812" y="925"/>
                </a:lnTo>
                <a:lnTo>
                  <a:pt x="812" y="924"/>
                </a:lnTo>
                <a:lnTo>
                  <a:pt x="812" y="919"/>
                </a:lnTo>
                <a:lnTo>
                  <a:pt x="812" y="912"/>
                </a:lnTo>
                <a:lnTo>
                  <a:pt x="812" y="903"/>
                </a:lnTo>
                <a:lnTo>
                  <a:pt x="818" y="892"/>
                </a:lnTo>
                <a:lnTo>
                  <a:pt x="818" y="881"/>
                </a:lnTo>
                <a:lnTo>
                  <a:pt x="818" y="870"/>
                </a:lnTo>
                <a:lnTo>
                  <a:pt x="818" y="861"/>
                </a:lnTo>
                <a:lnTo>
                  <a:pt x="818" y="853"/>
                </a:lnTo>
                <a:lnTo>
                  <a:pt x="818" y="846"/>
                </a:lnTo>
                <a:lnTo>
                  <a:pt x="818" y="842"/>
                </a:lnTo>
                <a:lnTo>
                  <a:pt x="818" y="840"/>
                </a:lnTo>
                <a:lnTo>
                  <a:pt x="818" y="840"/>
                </a:lnTo>
                <a:lnTo>
                  <a:pt x="818" y="842"/>
                </a:lnTo>
                <a:lnTo>
                  <a:pt x="825" y="846"/>
                </a:lnTo>
                <a:lnTo>
                  <a:pt x="825" y="852"/>
                </a:lnTo>
                <a:lnTo>
                  <a:pt x="825" y="859"/>
                </a:lnTo>
                <a:lnTo>
                  <a:pt x="825" y="867"/>
                </a:lnTo>
                <a:lnTo>
                  <a:pt x="825" y="876"/>
                </a:lnTo>
                <a:lnTo>
                  <a:pt x="825" y="886"/>
                </a:lnTo>
                <a:lnTo>
                  <a:pt x="825" y="895"/>
                </a:lnTo>
                <a:lnTo>
                  <a:pt x="825" y="903"/>
                </a:lnTo>
                <a:lnTo>
                  <a:pt x="825" y="908"/>
                </a:lnTo>
                <a:lnTo>
                  <a:pt x="825" y="910"/>
                </a:lnTo>
                <a:lnTo>
                  <a:pt x="831" y="909"/>
                </a:lnTo>
                <a:lnTo>
                  <a:pt x="831" y="905"/>
                </a:lnTo>
                <a:lnTo>
                  <a:pt x="831" y="897"/>
                </a:lnTo>
                <a:lnTo>
                  <a:pt x="831" y="888"/>
                </a:lnTo>
                <a:lnTo>
                  <a:pt x="831" y="878"/>
                </a:lnTo>
                <a:lnTo>
                  <a:pt x="831" y="867"/>
                </a:lnTo>
                <a:lnTo>
                  <a:pt x="831" y="856"/>
                </a:lnTo>
                <a:lnTo>
                  <a:pt x="831" y="846"/>
                </a:lnTo>
                <a:lnTo>
                  <a:pt x="831" y="838"/>
                </a:lnTo>
                <a:lnTo>
                  <a:pt x="831" y="832"/>
                </a:lnTo>
                <a:lnTo>
                  <a:pt x="837" y="828"/>
                </a:lnTo>
                <a:lnTo>
                  <a:pt x="837" y="826"/>
                </a:lnTo>
                <a:lnTo>
                  <a:pt x="837" y="826"/>
                </a:lnTo>
                <a:lnTo>
                  <a:pt x="837" y="828"/>
                </a:lnTo>
                <a:lnTo>
                  <a:pt x="837" y="832"/>
                </a:lnTo>
                <a:lnTo>
                  <a:pt x="837" y="838"/>
                </a:lnTo>
                <a:lnTo>
                  <a:pt x="837" y="845"/>
                </a:lnTo>
                <a:lnTo>
                  <a:pt x="837" y="853"/>
                </a:lnTo>
                <a:lnTo>
                  <a:pt x="837" y="862"/>
                </a:lnTo>
                <a:lnTo>
                  <a:pt x="837" y="872"/>
                </a:lnTo>
                <a:lnTo>
                  <a:pt x="843" y="881"/>
                </a:lnTo>
                <a:lnTo>
                  <a:pt x="843" y="889"/>
                </a:lnTo>
                <a:lnTo>
                  <a:pt x="843" y="894"/>
                </a:lnTo>
                <a:lnTo>
                  <a:pt x="843" y="896"/>
                </a:lnTo>
                <a:lnTo>
                  <a:pt x="843" y="895"/>
                </a:lnTo>
                <a:lnTo>
                  <a:pt x="843" y="891"/>
                </a:lnTo>
                <a:lnTo>
                  <a:pt x="843" y="883"/>
                </a:lnTo>
                <a:lnTo>
                  <a:pt x="843" y="874"/>
                </a:lnTo>
                <a:lnTo>
                  <a:pt x="843" y="864"/>
                </a:lnTo>
                <a:lnTo>
                  <a:pt x="843" y="852"/>
                </a:lnTo>
                <a:lnTo>
                  <a:pt x="850" y="842"/>
                </a:lnTo>
                <a:lnTo>
                  <a:pt x="850" y="832"/>
                </a:lnTo>
                <a:lnTo>
                  <a:pt x="850" y="824"/>
                </a:lnTo>
                <a:lnTo>
                  <a:pt x="850" y="818"/>
                </a:lnTo>
                <a:lnTo>
                  <a:pt x="850" y="814"/>
                </a:lnTo>
                <a:lnTo>
                  <a:pt x="850" y="812"/>
                </a:lnTo>
                <a:lnTo>
                  <a:pt x="850" y="812"/>
                </a:lnTo>
                <a:lnTo>
                  <a:pt x="850" y="814"/>
                </a:lnTo>
                <a:lnTo>
                  <a:pt x="850" y="818"/>
                </a:lnTo>
                <a:lnTo>
                  <a:pt x="850" y="824"/>
                </a:lnTo>
                <a:lnTo>
                  <a:pt x="856" y="831"/>
                </a:lnTo>
                <a:lnTo>
                  <a:pt x="856" y="839"/>
                </a:lnTo>
                <a:lnTo>
                  <a:pt x="856" y="849"/>
                </a:lnTo>
                <a:lnTo>
                  <a:pt x="856" y="858"/>
                </a:lnTo>
                <a:lnTo>
                  <a:pt x="856" y="867"/>
                </a:lnTo>
                <a:lnTo>
                  <a:pt x="856" y="875"/>
                </a:lnTo>
                <a:lnTo>
                  <a:pt x="856" y="880"/>
                </a:lnTo>
                <a:lnTo>
                  <a:pt x="856" y="883"/>
                </a:lnTo>
                <a:lnTo>
                  <a:pt x="856" y="881"/>
                </a:lnTo>
                <a:lnTo>
                  <a:pt x="856" y="877"/>
                </a:lnTo>
                <a:lnTo>
                  <a:pt x="862" y="870"/>
                </a:lnTo>
                <a:lnTo>
                  <a:pt x="862" y="861"/>
                </a:lnTo>
                <a:lnTo>
                  <a:pt x="862" y="850"/>
                </a:lnTo>
                <a:lnTo>
                  <a:pt x="862" y="839"/>
                </a:lnTo>
                <a:lnTo>
                  <a:pt x="862" y="828"/>
                </a:lnTo>
                <a:lnTo>
                  <a:pt x="862" y="819"/>
                </a:lnTo>
                <a:lnTo>
                  <a:pt x="862" y="811"/>
                </a:lnTo>
                <a:lnTo>
                  <a:pt x="862" y="805"/>
                </a:lnTo>
                <a:lnTo>
                  <a:pt x="862" y="801"/>
                </a:lnTo>
                <a:lnTo>
                  <a:pt x="862" y="799"/>
                </a:lnTo>
                <a:lnTo>
                  <a:pt x="868" y="799"/>
                </a:lnTo>
                <a:lnTo>
                  <a:pt x="868" y="801"/>
                </a:lnTo>
                <a:lnTo>
                  <a:pt x="868" y="805"/>
                </a:lnTo>
                <a:lnTo>
                  <a:pt x="868" y="811"/>
                </a:lnTo>
                <a:lnTo>
                  <a:pt x="868" y="818"/>
                </a:lnTo>
                <a:lnTo>
                  <a:pt x="868" y="826"/>
                </a:lnTo>
                <a:lnTo>
                  <a:pt x="868" y="835"/>
                </a:lnTo>
                <a:lnTo>
                  <a:pt x="868" y="845"/>
                </a:lnTo>
                <a:lnTo>
                  <a:pt x="868" y="854"/>
                </a:lnTo>
                <a:lnTo>
                  <a:pt x="868" y="862"/>
                </a:lnTo>
                <a:lnTo>
                  <a:pt x="875" y="867"/>
                </a:lnTo>
                <a:lnTo>
                  <a:pt x="875" y="869"/>
                </a:lnTo>
                <a:lnTo>
                  <a:pt x="875" y="868"/>
                </a:lnTo>
                <a:lnTo>
                  <a:pt x="875" y="864"/>
                </a:lnTo>
                <a:lnTo>
                  <a:pt x="875" y="857"/>
                </a:lnTo>
                <a:lnTo>
                  <a:pt x="875" y="847"/>
                </a:lnTo>
                <a:lnTo>
                  <a:pt x="875" y="837"/>
                </a:lnTo>
                <a:lnTo>
                  <a:pt x="875" y="826"/>
                </a:lnTo>
                <a:lnTo>
                  <a:pt x="875" y="815"/>
                </a:lnTo>
                <a:lnTo>
                  <a:pt x="875" y="806"/>
                </a:lnTo>
                <a:lnTo>
                  <a:pt x="881" y="798"/>
                </a:lnTo>
                <a:lnTo>
                  <a:pt x="881" y="792"/>
                </a:lnTo>
                <a:lnTo>
                  <a:pt x="881" y="788"/>
                </a:lnTo>
                <a:lnTo>
                  <a:pt x="881" y="786"/>
                </a:lnTo>
                <a:lnTo>
                  <a:pt x="881" y="786"/>
                </a:lnTo>
                <a:lnTo>
                  <a:pt x="881" y="788"/>
                </a:lnTo>
                <a:lnTo>
                  <a:pt x="881" y="792"/>
                </a:lnTo>
                <a:lnTo>
                  <a:pt x="881" y="798"/>
                </a:lnTo>
                <a:lnTo>
                  <a:pt x="881" y="805"/>
                </a:lnTo>
                <a:lnTo>
                  <a:pt x="881" y="814"/>
                </a:lnTo>
                <a:lnTo>
                  <a:pt x="887" y="823"/>
                </a:lnTo>
                <a:lnTo>
                  <a:pt x="887" y="832"/>
                </a:lnTo>
                <a:lnTo>
                  <a:pt x="887" y="841"/>
                </a:lnTo>
                <a:lnTo>
                  <a:pt x="887" y="849"/>
                </a:lnTo>
                <a:lnTo>
                  <a:pt x="887" y="854"/>
                </a:lnTo>
                <a:lnTo>
                  <a:pt x="887" y="857"/>
                </a:lnTo>
                <a:lnTo>
                  <a:pt x="887" y="855"/>
                </a:lnTo>
                <a:lnTo>
                  <a:pt x="887" y="851"/>
                </a:lnTo>
                <a:lnTo>
                  <a:pt x="887" y="844"/>
                </a:lnTo>
                <a:lnTo>
                  <a:pt x="887" y="835"/>
                </a:lnTo>
                <a:lnTo>
                  <a:pt x="893" y="824"/>
                </a:lnTo>
                <a:lnTo>
                  <a:pt x="893" y="813"/>
                </a:lnTo>
                <a:lnTo>
                  <a:pt x="893" y="803"/>
                </a:lnTo>
                <a:lnTo>
                  <a:pt x="893" y="793"/>
                </a:lnTo>
                <a:lnTo>
                  <a:pt x="893" y="785"/>
                </a:lnTo>
                <a:lnTo>
                  <a:pt x="893" y="779"/>
                </a:lnTo>
                <a:lnTo>
                  <a:pt x="893" y="775"/>
                </a:lnTo>
                <a:lnTo>
                  <a:pt x="893" y="774"/>
                </a:lnTo>
                <a:lnTo>
                  <a:pt x="893" y="774"/>
                </a:lnTo>
                <a:lnTo>
                  <a:pt x="893" y="776"/>
                </a:lnTo>
                <a:lnTo>
                  <a:pt x="900" y="780"/>
                </a:lnTo>
                <a:lnTo>
                  <a:pt x="900" y="786"/>
                </a:lnTo>
                <a:lnTo>
                  <a:pt x="900" y="793"/>
                </a:lnTo>
                <a:lnTo>
                  <a:pt x="900" y="801"/>
                </a:lnTo>
                <a:lnTo>
                  <a:pt x="900" y="810"/>
                </a:lnTo>
                <a:lnTo>
                  <a:pt x="900" y="820"/>
                </a:lnTo>
                <a:lnTo>
                  <a:pt x="900" y="826"/>
                </a:lnTo>
                <a:lnTo>
                  <a:pt x="900" y="828"/>
                </a:lnTo>
                <a:lnTo>
                  <a:pt x="900" y="826"/>
                </a:lnTo>
                <a:lnTo>
                  <a:pt x="900" y="821"/>
                </a:lnTo>
                <a:lnTo>
                  <a:pt x="906" y="813"/>
                </a:lnTo>
                <a:lnTo>
                  <a:pt x="906" y="804"/>
                </a:lnTo>
                <a:lnTo>
                  <a:pt x="906" y="793"/>
                </a:lnTo>
                <a:lnTo>
                  <a:pt x="906" y="781"/>
                </a:lnTo>
                <a:lnTo>
                  <a:pt x="906" y="767"/>
                </a:lnTo>
                <a:lnTo>
                  <a:pt x="906" y="753"/>
                </a:lnTo>
                <a:lnTo>
                  <a:pt x="906" y="739"/>
                </a:lnTo>
                <a:lnTo>
                  <a:pt x="906" y="724"/>
                </a:lnTo>
                <a:lnTo>
                  <a:pt x="906" y="708"/>
                </a:lnTo>
                <a:lnTo>
                  <a:pt x="906" y="692"/>
                </a:lnTo>
                <a:lnTo>
                  <a:pt x="912" y="676"/>
                </a:lnTo>
                <a:lnTo>
                  <a:pt x="912" y="660"/>
                </a:lnTo>
                <a:lnTo>
                  <a:pt x="912" y="644"/>
                </a:lnTo>
                <a:lnTo>
                  <a:pt x="912" y="628"/>
                </a:lnTo>
                <a:lnTo>
                  <a:pt x="912" y="612"/>
                </a:lnTo>
                <a:lnTo>
                  <a:pt x="912" y="596"/>
                </a:lnTo>
                <a:lnTo>
                  <a:pt x="912" y="580"/>
                </a:lnTo>
                <a:lnTo>
                  <a:pt x="912" y="565"/>
                </a:lnTo>
                <a:lnTo>
                  <a:pt x="912" y="550"/>
                </a:lnTo>
                <a:lnTo>
                  <a:pt x="912" y="534"/>
                </a:lnTo>
                <a:lnTo>
                  <a:pt x="918" y="520"/>
                </a:lnTo>
                <a:lnTo>
                  <a:pt x="918" y="505"/>
                </a:lnTo>
                <a:lnTo>
                  <a:pt x="918" y="491"/>
                </a:lnTo>
                <a:lnTo>
                  <a:pt x="918" y="476"/>
                </a:lnTo>
                <a:lnTo>
                  <a:pt x="918" y="463"/>
                </a:lnTo>
                <a:lnTo>
                  <a:pt x="918" y="449"/>
                </a:lnTo>
                <a:lnTo>
                  <a:pt x="918" y="436"/>
                </a:lnTo>
                <a:lnTo>
                  <a:pt x="918" y="423"/>
                </a:lnTo>
                <a:lnTo>
                  <a:pt x="918" y="410"/>
                </a:lnTo>
                <a:lnTo>
                  <a:pt x="918" y="398"/>
                </a:lnTo>
                <a:lnTo>
                  <a:pt x="925" y="386"/>
                </a:lnTo>
                <a:lnTo>
                  <a:pt x="925" y="374"/>
                </a:lnTo>
                <a:lnTo>
                  <a:pt x="925" y="363"/>
                </a:lnTo>
                <a:lnTo>
                  <a:pt x="925" y="352"/>
                </a:lnTo>
                <a:lnTo>
                  <a:pt x="925" y="341"/>
                </a:lnTo>
                <a:lnTo>
                  <a:pt x="925" y="330"/>
                </a:lnTo>
                <a:lnTo>
                  <a:pt x="925" y="320"/>
                </a:lnTo>
                <a:lnTo>
                  <a:pt x="925" y="310"/>
                </a:lnTo>
                <a:lnTo>
                  <a:pt x="925" y="300"/>
                </a:lnTo>
                <a:lnTo>
                  <a:pt x="925" y="291"/>
                </a:lnTo>
                <a:lnTo>
                  <a:pt x="931" y="281"/>
                </a:lnTo>
                <a:lnTo>
                  <a:pt x="931" y="272"/>
                </a:lnTo>
                <a:lnTo>
                  <a:pt x="931" y="264"/>
                </a:lnTo>
                <a:lnTo>
                  <a:pt x="931" y="255"/>
                </a:lnTo>
                <a:lnTo>
                  <a:pt x="931" y="247"/>
                </a:lnTo>
                <a:lnTo>
                  <a:pt x="931" y="239"/>
                </a:lnTo>
                <a:lnTo>
                  <a:pt x="931" y="231"/>
                </a:lnTo>
                <a:lnTo>
                  <a:pt x="931" y="224"/>
                </a:lnTo>
                <a:lnTo>
                  <a:pt x="931" y="216"/>
                </a:lnTo>
                <a:lnTo>
                  <a:pt x="931" y="209"/>
                </a:lnTo>
                <a:lnTo>
                  <a:pt x="937" y="202"/>
                </a:lnTo>
                <a:lnTo>
                  <a:pt x="937" y="196"/>
                </a:lnTo>
                <a:lnTo>
                  <a:pt x="937" y="189"/>
                </a:lnTo>
                <a:lnTo>
                  <a:pt x="937" y="183"/>
                </a:lnTo>
                <a:lnTo>
                  <a:pt x="937" y="177"/>
                </a:lnTo>
                <a:lnTo>
                  <a:pt x="937" y="171"/>
                </a:lnTo>
                <a:lnTo>
                  <a:pt x="937" y="165"/>
                </a:lnTo>
                <a:lnTo>
                  <a:pt x="937" y="160"/>
                </a:lnTo>
                <a:lnTo>
                  <a:pt x="937" y="154"/>
                </a:lnTo>
                <a:lnTo>
                  <a:pt x="937" y="149"/>
                </a:lnTo>
                <a:lnTo>
                  <a:pt x="943" y="144"/>
                </a:lnTo>
                <a:lnTo>
                  <a:pt x="943" y="139"/>
                </a:lnTo>
                <a:lnTo>
                  <a:pt x="943" y="134"/>
                </a:lnTo>
                <a:lnTo>
                  <a:pt x="943" y="130"/>
                </a:lnTo>
                <a:lnTo>
                  <a:pt x="943" y="125"/>
                </a:lnTo>
                <a:lnTo>
                  <a:pt x="943" y="121"/>
                </a:lnTo>
                <a:lnTo>
                  <a:pt x="943" y="117"/>
                </a:lnTo>
                <a:lnTo>
                  <a:pt x="943" y="113"/>
                </a:lnTo>
                <a:lnTo>
                  <a:pt x="943" y="109"/>
                </a:lnTo>
                <a:lnTo>
                  <a:pt x="943" y="105"/>
                </a:lnTo>
                <a:lnTo>
                  <a:pt x="950" y="101"/>
                </a:lnTo>
                <a:lnTo>
                  <a:pt x="950" y="98"/>
                </a:lnTo>
                <a:lnTo>
                  <a:pt x="950" y="94"/>
                </a:lnTo>
                <a:lnTo>
                  <a:pt x="950" y="91"/>
                </a:lnTo>
                <a:lnTo>
                  <a:pt x="950" y="87"/>
                </a:lnTo>
                <a:lnTo>
                  <a:pt x="950" y="84"/>
                </a:lnTo>
                <a:lnTo>
                  <a:pt x="950" y="81"/>
                </a:lnTo>
                <a:lnTo>
                  <a:pt x="950" y="78"/>
                </a:lnTo>
                <a:lnTo>
                  <a:pt x="950" y="76"/>
                </a:lnTo>
                <a:lnTo>
                  <a:pt x="950" y="73"/>
                </a:lnTo>
                <a:lnTo>
                  <a:pt x="956" y="70"/>
                </a:lnTo>
                <a:lnTo>
                  <a:pt x="956" y="68"/>
                </a:lnTo>
                <a:lnTo>
                  <a:pt x="956" y="65"/>
                </a:lnTo>
                <a:lnTo>
                  <a:pt x="956" y="63"/>
                </a:lnTo>
                <a:lnTo>
                  <a:pt x="956" y="60"/>
                </a:lnTo>
                <a:lnTo>
                  <a:pt x="956" y="58"/>
                </a:lnTo>
                <a:lnTo>
                  <a:pt x="956" y="56"/>
                </a:lnTo>
                <a:lnTo>
                  <a:pt x="956" y="54"/>
                </a:lnTo>
                <a:lnTo>
                  <a:pt x="956" y="52"/>
                </a:lnTo>
                <a:lnTo>
                  <a:pt x="956" y="50"/>
                </a:lnTo>
                <a:lnTo>
                  <a:pt x="962" y="48"/>
                </a:lnTo>
                <a:lnTo>
                  <a:pt x="962" y="46"/>
                </a:lnTo>
                <a:lnTo>
                  <a:pt x="962" y="44"/>
                </a:lnTo>
                <a:lnTo>
                  <a:pt x="962" y="42"/>
                </a:lnTo>
                <a:lnTo>
                  <a:pt x="962" y="41"/>
                </a:lnTo>
                <a:lnTo>
                  <a:pt x="962" y="39"/>
                </a:lnTo>
                <a:lnTo>
                  <a:pt x="962" y="37"/>
                </a:lnTo>
                <a:lnTo>
                  <a:pt x="962" y="36"/>
                </a:lnTo>
                <a:lnTo>
                  <a:pt x="962" y="34"/>
                </a:lnTo>
                <a:lnTo>
                  <a:pt x="962" y="33"/>
                </a:lnTo>
                <a:lnTo>
                  <a:pt x="968" y="32"/>
                </a:lnTo>
                <a:lnTo>
                  <a:pt x="968" y="30"/>
                </a:lnTo>
                <a:lnTo>
                  <a:pt x="968" y="29"/>
                </a:lnTo>
                <a:lnTo>
                  <a:pt x="968" y="28"/>
                </a:lnTo>
                <a:lnTo>
                  <a:pt x="968" y="27"/>
                </a:lnTo>
                <a:lnTo>
                  <a:pt x="968" y="25"/>
                </a:lnTo>
                <a:lnTo>
                  <a:pt x="968" y="24"/>
                </a:lnTo>
                <a:lnTo>
                  <a:pt x="968" y="23"/>
                </a:lnTo>
                <a:lnTo>
                  <a:pt x="968" y="22"/>
                </a:lnTo>
                <a:lnTo>
                  <a:pt x="968" y="21"/>
                </a:lnTo>
                <a:lnTo>
                  <a:pt x="975" y="20"/>
                </a:lnTo>
                <a:lnTo>
                  <a:pt x="975" y="19"/>
                </a:lnTo>
                <a:lnTo>
                  <a:pt x="975" y="18"/>
                </a:lnTo>
                <a:lnTo>
                  <a:pt x="975" y="17"/>
                </a:lnTo>
                <a:lnTo>
                  <a:pt x="975" y="16"/>
                </a:lnTo>
                <a:lnTo>
                  <a:pt x="975" y="16"/>
                </a:lnTo>
                <a:lnTo>
                  <a:pt x="975" y="15"/>
                </a:lnTo>
                <a:lnTo>
                  <a:pt x="975" y="14"/>
                </a:lnTo>
                <a:lnTo>
                  <a:pt x="975" y="13"/>
                </a:lnTo>
                <a:lnTo>
                  <a:pt x="975" y="13"/>
                </a:lnTo>
                <a:lnTo>
                  <a:pt x="981" y="12"/>
                </a:lnTo>
                <a:lnTo>
                  <a:pt x="981" y="11"/>
                </a:lnTo>
                <a:lnTo>
                  <a:pt x="981" y="10"/>
                </a:lnTo>
                <a:lnTo>
                  <a:pt x="981" y="10"/>
                </a:lnTo>
                <a:lnTo>
                  <a:pt x="981" y="9"/>
                </a:lnTo>
                <a:lnTo>
                  <a:pt x="981" y="9"/>
                </a:lnTo>
                <a:lnTo>
                  <a:pt x="981" y="8"/>
                </a:lnTo>
                <a:lnTo>
                  <a:pt x="981" y="7"/>
                </a:lnTo>
                <a:lnTo>
                  <a:pt x="981" y="7"/>
                </a:lnTo>
                <a:lnTo>
                  <a:pt x="981" y="6"/>
                </a:lnTo>
                <a:lnTo>
                  <a:pt x="987" y="6"/>
                </a:lnTo>
                <a:lnTo>
                  <a:pt x="987" y="5"/>
                </a:lnTo>
                <a:lnTo>
                  <a:pt x="987" y="5"/>
                </a:lnTo>
                <a:lnTo>
                  <a:pt x="987" y="4"/>
                </a:lnTo>
                <a:lnTo>
                  <a:pt x="987" y="4"/>
                </a:lnTo>
                <a:lnTo>
                  <a:pt x="987" y="4"/>
                </a:lnTo>
                <a:lnTo>
                  <a:pt x="987" y="3"/>
                </a:lnTo>
                <a:lnTo>
                  <a:pt x="987" y="3"/>
                </a:lnTo>
                <a:lnTo>
                  <a:pt x="987" y="2"/>
                </a:lnTo>
                <a:lnTo>
                  <a:pt x="987" y="2"/>
                </a:lnTo>
                <a:lnTo>
                  <a:pt x="993" y="2"/>
                </a:lnTo>
                <a:lnTo>
                  <a:pt x="993" y="1"/>
                </a:lnTo>
                <a:lnTo>
                  <a:pt x="993" y="1"/>
                </a:lnTo>
                <a:lnTo>
                  <a:pt x="993" y="1"/>
                </a:lnTo>
                <a:lnTo>
                  <a:pt x="993" y="0"/>
                </a:lnTo>
                <a:lnTo>
                  <a:pt x="993" y="0"/>
                </a:lnTo>
                <a:lnTo>
                  <a:pt x="993" y="0"/>
                </a:lnTo>
                <a:lnTo>
                  <a:pt x="993" y="0"/>
                </a:lnTo>
                <a:lnTo>
                  <a:pt x="993" y="0"/>
                </a:lnTo>
                <a:lnTo>
                  <a:pt x="993" y="0"/>
                </a:lnTo>
                <a:lnTo>
                  <a:pt x="1000" y="0"/>
                </a:lnTo>
                <a:lnTo>
                  <a:pt x="1000" y="0"/>
                </a:lnTo>
                <a:lnTo>
                  <a:pt x="1000" y="0"/>
                </a:lnTo>
                <a:lnTo>
                  <a:pt x="1000" y="0"/>
                </a:lnTo>
                <a:lnTo>
                  <a:pt x="1000" y="0"/>
                </a:lnTo>
                <a:lnTo>
                  <a:pt x="1000" y="0"/>
                </a:lnTo>
                <a:lnTo>
                  <a:pt x="1000" y="0"/>
                </a:lnTo>
                <a:lnTo>
                  <a:pt x="1000" y="0"/>
                </a:lnTo>
                <a:lnTo>
                  <a:pt x="1000" y="0"/>
                </a:lnTo>
                <a:lnTo>
                  <a:pt x="1000" y="0"/>
                </a:lnTo>
                <a:lnTo>
                  <a:pt x="1006" y="0"/>
                </a:lnTo>
                <a:lnTo>
                  <a:pt x="1006" y="0"/>
                </a:lnTo>
                <a:lnTo>
                  <a:pt x="1006" y="0"/>
                </a:lnTo>
                <a:lnTo>
                  <a:pt x="1006" y="0"/>
                </a:lnTo>
                <a:lnTo>
                  <a:pt x="1006" y="0"/>
                </a:lnTo>
                <a:lnTo>
                  <a:pt x="1006" y="0"/>
                </a:lnTo>
                <a:lnTo>
                  <a:pt x="1006" y="0"/>
                </a:lnTo>
                <a:lnTo>
                  <a:pt x="1006" y="0"/>
                </a:lnTo>
                <a:lnTo>
                  <a:pt x="1006" y="0"/>
                </a:lnTo>
                <a:lnTo>
                  <a:pt x="1006" y="0"/>
                </a:lnTo>
                <a:lnTo>
                  <a:pt x="1012" y="0"/>
                </a:lnTo>
                <a:lnTo>
                  <a:pt x="1012" y="0"/>
                </a:lnTo>
                <a:lnTo>
                  <a:pt x="1012" y="0"/>
                </a:lnTo>
                <a:lnTo>
                  <a:pt x="1012" y="0"/>
                </a:lnTo>
                <a:lnTo>
                  <a:pt x="1012" y="0"/>
                </a:lnTo>
                <a:lnTo>
                  <a:pt x="1012" y="0"/>
                </a:lnTo>
                <a:lnTo>
                  <a:pt x="1012" y="0"/>
                </a:lnTo>
                <a:lnTo>
                  <a:pt x="1012" y="0"/>
                </a:lnTo>
                <a:lnTo>
                  <a:pt x="1012" y="0"/>
                </a:lnTo>
                <a:lnTo>
                  <a:pt x="1012" y="0"/>
                </a:lnTo>
                <a:lnTo>
                  <a:pt x="1018" y="0"/>
                </a:lnTo>
                <a:lnTo>
                  <a:pt x="1018" y="0"/>
                </a:lnTo>
                <a:lnTo>
                  <a:pt x="1018" y="0"/>
                </a:lnTo>
                <a:lnTo>
                  <a:pt x="1018" y="0"/>
                </a:lnTo>
                <a:lnTo>
                  <a:pt x="1018" y="0"/>
                </a:lnTo>
                <a:lnTo>
                  <a:pt x="1018" y="0"/>
                </a:lnTo>
                <a:lnTo>
                  <a:pt x="1018" y="0"/>
                </a:lnTo>
                <a:lnTo>
                  <a:pt x="1018" y="0"/>
                </a:lnTo>
                <a:lnTo>
                  <a:pt x="1018" y="0"/>
                </a:lnTo>
                <a:lnTo>
                  <a:pt x="1018" y="0"/>
                </a:lnTo>
                <a:lnTo>
                  <a:pt x="1025" y="0"/>
                </a:lnTo>
                <a:lnTo>
                  <a:pt x="1025" y="0"/>
                </a:lnTo>
                <a:lnTo>
                  <a:pt x="1025" y="0"/>
                </a:lnTo>
                <a:lnTo>
                  <a:pt x="1025" y="0"/>
                </a:lnTo>
                <a:lnTo>
                  <a:pt x="1025" y="0"/>
                </a:lnTo>
                <a:lnTo>
                  <a:pt x="1025" y="0"/>
                </a:lnTo>
                <a:lnTo>
                  <a:pt x="1025" y="0"/>
                </a:lnTo>
                <a:lnTo>
                  <a:pt x="1025" y="0"/>
                </a:lnTo>
                <a:lnTo>
                  <a:pt x="1025" y="0"/>
                </a:lnTo>
                <a:lnTo>
                  <a:pt x="1025" y="0"/>
                </a:lnTo>
                <a:lnTo>
                  <a:pt x="1031" y="0"/>
                </a:lnTo>
                <a:lnTo>
                  <a:pt x="1031" y="0"/>
                </a:lnTo>
                <a:lnTo>
                  <a:pt x="1031" y="0"/>
                </a:lnTo>
                <a:lnTo>
                  <a:pt x="1031" y="0"/>
                </a:lnTo>
                <a:lnTo>
                  <a:pt x="1031" y="0"/>
                </a:lnTo>
                <a:lnTo>
                  <a:pt x="1031" y="0"/>
                </a:lnTo>
                <a:lnTo>
                  <a:pt x="1031" y="0"/>
                </a:lnTo>
                <a:lnTo>
                  <a:pt x="1031" y="0"/>
                </a:lnTo>
                <a:lnTo>
                  <a:pt x="1031" y="0"/>
                </a:lnTo>
                <a:lnTo>
                  <a:pt x="1031" y="0"/>
                </a:lnTo>
                <a:lnTo>
                  <a:pt x="1037" y="0"/>
                </a:lnTo>
                <a:lnTo>
                  <a:pt x="1037" y="0"/>
                </a:lnTo>
                <a:lnTo>
                  <a:pt x="1037" y="0"/>
                </a:lnTo>
                <a:lnTo>
                  <a:pt x="1037" y="0"/>
                </a:lnTo>
                <a:lnTo>
                  <a:pt x="1037" y="0"/>
                </a:lnTo>
                <a:lnTo>
                  <a:pt x="1037" y="0"/>
                </a:lnTo>
                <a:lnTo>
                  <a:pt x="1037" y="0"/>
                </a:lnTo>
                <a:lnTo>
                  <a:pt x="1037" y="0"/>
                </a:lnTo>
                <a:lnTo>
                  <a:pt x="1037" y="0"/>
                </a:lnTo>
                <a:lnTo>
                  <a:pt x="1037" y="0"/>
                </a:lnTo>
                <a:lnTo>
                  <a:pt x="1043" y="0"/>
                </a:lnTo>
                <a:lnTo>
                  <a:pt x="1043" y="0"/>
                </a:lnTo>
                <a:lnTo>
                  <a:pt x="1043" y="0"/>
                </a:lnTo>
                <a:lnTo>
                  <a:pt x="1043" y="0"/>
                </a:lnTo>
                <a:lnTo>
                  <a:pt x="1043" y="0"/>
                </a:lnTo>
                <a:lnTo>
                  <a:pt x="1043" y="0"/>
                </a:lnTo>
                <a:lnTo>
                  <a:pt x="1043" y="0"/>
                </a:lnTo>
                <a:lnTo>
                  <a:pt x="1043" y="0"/>
                </a:lnTo>
                <a:lnTo>
                  <a:pt x="1043" y="0"/>
                </a:lnTo>
                <a:lnTo>
                  <a:pt x="1043" y="0"/>
                </a:lnTo>
                <a:lnTo>
                  <a:pt x="1050" y="0"/>
                </a:lnTo>
                <a:lnTo>
                  <a:pt x="1050" y="0"/>
                </a:lnTo>
                <a:lnTo>
                  <a:pt x="1050" y="0"/>
                </a:lnTo>
                <a:lnTo>
                  <a:pt x="1050" y="0"/>
                </a:lnTo>
                <a:lnTo>
                  <a:pt x="1050" y="0"/>
                </a:lnTo>
                <a:lnTo>
                  <a:pt x="1050" y="0"/>
                </a:lnTo>
                <a:lnTo>
                  <a:pt x="1050" y="0"/>
                </a:lnTo>
                <a:lnTo>
                  <a:pt x="1050" y="0"/>
                </a:lnTo>
                <a:lnTo>
                  <a:pt x="1050" y="0"/>
                </a:lnTo>
                <a:lnTo>
                  <a:pt x="1050" y="0"/>
                </a:lnTo>
                <a:lnTo>
                  <a:pt x="1056" y="0"/>
                </a:lnTo>
                <a:lnTo>
                  <a:pt x="1056" y="0"/>
                </a:lnTo>
                <a:lnTo>
                  <a:pt x="1056" y="0"/>
                </a:lnTo>
                <a:lnTo>
                  <a:pt x="1056" y="0"/>
                </a:lnTo>
                <a:lnTo>
                  <a:pt x="1056" y="0"/>
                </a:lnTo>
                <a:lnTo>
                  <a:pt x="1056" y="0"/>
                </a:lnTo>
                <a:lnTo>
                  <a:pt x="1056" y="0"/>
                </a:lnTo>
                <a:lnTo>
                  <a:pt x="1056" y="0"/>
                </a:lnTo>
                <a:lnTo>
                  <a:pt x="1056" y="0"/>
                </a:lnTo>
                <a:lnTo>
                  <a:pt x="1056" y="0"/>
                </a:lnTo>
                <a:lnTo>
                  <a:pt x="1062" y="0"/>
                </a:lnTo>
                <a:lnTo>
                  <a:pt x="1062" y="0"/>
                </a:lnTo>
                <a:lnTo>
                  <a:pt x="1062" y="0"/>
                </a:lnTo>
                <a:lnTo>
                  <a:pt x="1062" y="0"/>
                </a:lnTo>
                <a:lnTo>
                  <a:pt x="1062" y="0"/>
                </a:lnTo>
                <a:lnTo>
                  <a:pt x="1062" y="0"/>
                </a:lnTo>
                <a:lnTo>
                  <a:pt x="1062" y="0"/>
                </a:lnTo>
                <a:lnTo>
                  <a:pt x="1062" y="0"/>
                </a:lnTo>
                <a:lnTo>
                  <a:pt x="1062" y="0"/>
                </a:lnTo>
                <a:lnTo>
                  <a:pt x="1062" y="0"/>
                </a:lnTo>
                <a:lnTo>
                  <a:pt x="1068" y="0"/>
                </a:lnTo>
                <a:lnTo>
                  <a:pt x="1068" y="0"/>
                </a:lnTo>
                <a:lnTo>
                  <a:pt x="1068" y="0"/>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0" cap="rnd">
            <a:solidFill>
              <a:srgbClr val="003300"/>
            </a:solidFill>
            <a:prstDash val="sysDot"/>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3" name="Freeform 241"/>
          <p:cNvSpPr>
            <a:spLocks/>
          </p:cNvSpPr>
          <p:nvPr/>
        </p:nvSpPr>
        <p:spPr bwMode="auto">
          <a:xfrm flipV="1">
            <a:off x="6770688" y="5187492"/>
            <a:ext cx="2470150" cy="771525"/>
          </a:xfrm>
          <a:custGeom>
            <a:avLst/>
            <a:gdLst/>
            <a:ahLst/>
            <a:cxnLst>
              <a:cxn ang="0">
                <a:pos x="42" y="432"/>
              </a:cxn>
              <a:cxn ang="0">
                <a:pos x="85" y="745"/>
              </a:cxn>
              <a:cxn ang="0">
                <a:pos x="127" y="791"/>
              </a:cxn>
              <a:cxn ang="0">
                <a:pos x="170" y="812"/>
              </a:cxn>
              <a:cxn ang="0">
                <a:pos x="212" y="814"/>
              </a:cxn>
              <a:cxn ang="0">
                <a:pos x="255" y="779"/>
              </a:cxn>
              <a:cxn ang="0">
                <a:pos x="297" y="737"/>
              </a:cxn>
              <a:cxn ang="0">
                <a:pos x="340" y="717"/>
              </a:cxn>
              <a:cxn ang="0">
                <a:pos x="382" y="728"/>
              </a:cxn>
              <a:cxn ang="0">
                <a:pos x="425" y="755"/>
              </a:cxn>
              <a:cxn ang="0">
                <a:pos x="467" y="763"/>
              </a:cxn>
              <a:cxn ang="0">
                <a:pos x="510" y="731"/>
              </a:cxn>
              <a:cxn ang="0">
                <a:pos x="552" y="689"/>
              </a:cxn>
              <a:cxn ang="0">
                <a:pos x="595" y="668"/>
              </a:cxn>
              <a:cxn ang="0">
                <a:pos x="637" y="678"/>
              </a:cxn>
              <a:cxn ang="0">
                <a:pos x="681" y="703"/>
              </a:cxn>
              <a:cxn ang="0">
                <a:pos x="725" y="711"/>
              </a:cxn>
              <a:cxn ang="0">
                <a:pos x="762" y="677"/>
              </a:cxn>
              <a:cxn ang="0">
                <a:pos x="806" y="635"/>
              </a:cxn>
              <a:cxn ang="0">
                <a:pos x="850" y="613"/>
              </a:cxn>
              <a:cxn ang="0">
                <a:pos x="893" y="621"/>
              </a:cxn>
              <a:cxn ang="0">
                <a:pos x="937" y="116"/>
              </a:cxn>
              <a:cxn ang="0">
                <a:pos x="975" y="0"/>
              </a:cxn>
              <a:cxn ang="0">
                <a:pos x="1018" y="0"/>
              </a:cxn>
              <a:cxn ang="0">
                <a:pos x="1062" y="0"/>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843">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1"/>
                </a:lnTo>
                <a:lnTo>
                  <a:pt x="8" y="1"/>
                </a:lnTo>
                <a:lnTo>
                  <a:pt x="9" y="1"/>
                </a:lnTo>
                <a:lnTo>
                  <a:pt x="10" y="1"/>
                </a:lnTo>
                <a:lnTo>
                  <a:pt x="10" y="2"/>
                </a:lnTo>
                <a:lnTo>
                  <a:pt x="11" y="3"/>
                </a:lnTo>
                <a:lnTo>
                  <a:pt x="11" y="5"/>
                </a:lnTo>
                <a:lnTo>
                  <a:pt x="12" y="8"/>
                </a:lnTo>
                <a:lnTo>
                  <a:pt x="13" y="11"/>
                </a:lnTo>
                <a:lnTo>
                  <a:pt x="13" y="16"/>
                </a:lnTo>
                <a:lnTo>
                  <a:pt x="14" y="21"/>
                </a:lnTo>
                <a:lnTo>
                  <a:pt x="15" y="28"/>
                </a:lnTo>
                <a:lnTo>
                  <a:pt x="15" y="35"/>
                </a:lnTo>
                <a:lnTo>
                  <a:pt x="16" y="42"/>
                </a:lnTo>
                <a:lnTo>
                  <a:pt x="16" y="50"/>
                </a:lnTo>
                <a:lnTo>
                  <a:pt x="17" y="57"/>
                </a:lnTo>
                <a:lnTo>
                  <a:pt x="18" y="63"/>
                </a:lnTo>
                <a:lnTo>
                  <a:pt x="18" y="68"/>
                </a:lnTo>
                <a:lnTo>
                  <a:pt x="19" y="73"/>
                </a:lnTo>
                <a:lnTo>
                  <a:pt x="20" y="76"/>
                </a:lnTo>
                <a:lnTo>
                  <a:pt x="20" y="80"/>
                </a:lnTo>
                <a:lnTo>
                  <a:pt x="21" y="83"/>
                </a:lnTo>
                <a:lnTo>
                  <a:pt x="21" y="87"/>
                </a:lnTo>
                <a:lnTo>
                  <a:pt x="22" y="91"/>
                </a:lnTo>
                <a:lnTo>
                  <a:pt x="23" y="95"/>
                </a:lnTo>
                <a:lnTo>
                  <a:pt x="23" y="101"/>
                </a:lnTo>
                <a:lnTo>
                  <a:pt x="24" y="108"/>
                </a:lnTo>
                <a:lnTo>
                  <a:pt x="25" y="116"/>
                </a:lnTo>
                <a:lnTo>
                  <a:pt x="25" y="126"/>
                </a:lnTo>
                <a:lnTo>
                  <a:pt x="26" y="138"/>
                </a:lnTo>
                <a:lnTo>
                  <a:pt x="26" y="151"/>
                </a:lnTo>
                <a:lnTo>
                  <a:pt x="27" y="166"/>
                </a:lnTo>
                <a:lnTo>
                  <a:pt x="28" y="183"/>
                </a:lnTo>
                <a:lnTo>
                  <a:pt x="28" y="201"/>
                </a:lnTo>
                <a:lnTo>
                  <a:pt x="29" y="220"/>
                </a:lnTo>
                <a:lnTo>
                  <a:pt x="30" y="239"/>
                </a:lnTo>
                <a:lnTo>
                  <a:pt x="30" y="258"/>
                </a:lnTo>
                <a:lnTo>
                  <a:pt x="31" y="277"/>
                </a:lnTo>
                <a:lnTo>
                  <a:pt x="31" y="293"/>
                </a:lnTo>
                <a:lnTo>
                  <a:pt x="32" y="308"/>
                </a:lnTo>
                <a:lnTo>
                  <a:pt x="33" y="319"/>
                </a:lnTo>
                <a:lnTo>
                  <a:pt x="33" y="328"/>
                </a:lnTo>
                <a:lnTo>
                  <a:pt x="34" y="336"/>
                </a:lnTo>
                <a:lnTo>
                  <a:pt x="35" y="341"/>
                </a:lnTo>
                <a:lnTo>
                  <a:pt x="35" y="345"/>
                </a:lnTo>
                <a:lnTo>
                  <a:pt x="36" y="348"/>
                </a:lnTo>
                <a:lnTo>
                  <a:pt x="36" y="351"/>
                </a:lnTo>
                <a:lnTo>
                  <a:pt x="37" y="354"/>
                </a:lnTo>
                <a:lnTo>
                  <a:pt x="38" y="359"/>
                </a:lnTo>
                <a:lnTo>
                  <a:pt x="38" y="364"/>
                </a:lnTo>
                <a:lnTo>
                  <a:pt x="39" y="372"/>
                </a:lnTo>
                <a:lnTo>
                  <a:pt x="40" y="380"/>
                </a:lnTo>
                <a:lnTo>
                  <a:pt x="40" y="391"/>
                </a:lnTo>
                <a:lnTo>
                  <a:pt x="41" y="403"/>
                </a:lnTo>
                <a:lnTo>
                  <a:pt x="41" y="417"/>
                </a:lnTo>
                <a:lnTo>
                  <a:pt x="42" y="432"/>
                </a:lnTo>
                <a:lnTo>
                  <a:pt x="43" y="448"/>
                </a:lnTo>
                <a:lnTo>
                  <a:pt x="43" y="466"/>
                </a:lnTo>
                <a:lnTo>
                  <a:pt x="44" y="484"/>
                </a:lnTo>
                <a:lnTo>
                  <a:pt x="45" y="503"/>
                </a:lnTo>
                <a:lnTo>
                  <a:pt x="45" y="521"/>
                </a:lnTo>
                <a:lnTo>
                  <a:pt x="46" y="537"/>
                </a:lnTo>
                <a:lnTo>
                  <a:pt x="46" y="551"/>
                </a:lnTo>
                <a:lnTo>
                  <a:pt x="47" y="562"/>
                </a:lnTo>
                <a:lnTo>
                  <a:pt x="48" y="570"/>
                </a:lnTo>
                <a:lnTo>
                  <a:pt x="48" y="575"/>
                </a:lnTo>
                <a:lnTo>
                  <a:pt x="49" y="578"/>
                </a:lnTo>
                <a:lnTo>
                  <a:pt x="50" y="579"/>
                </a:lnTo>
                <a:lnTo>
                  <a:pt x="50" y="578"/>
                </a:lnTo>
                <a:lnTo>
                  <a:pt x="51" y="576"/>
                </a:lnTo>
                <a:lnTo>
                  <a:pt x="51" y="575"/>
                </a:lnTo>
                <a:lnTo>
                  <a:pt x="52" y="573"/>
                </a:lnTo>
                <a:lnTo>
                  <a:pt x="53" y="573"/>
                </a:lnTo>
                <a:lnTo>
                  <a:pt x="53" y="574"/>
                </a:lnTo>
                <a:lnTo>
                  <a:pt x="54" y="577"/>
                </a:lnTo>
                <a:lnTo>
                  <a:pt x="55" y="582"/>
                </a:lnTo>
                <a:lnTo>
                  <a:pt x="55" y="588"/>
                </a:lnTo>
                <a:lnTo>
                  <a:pt x="56" y="596"/>
                </a:lnTo>
                <a:lnTo>
                  <a:pt x="56" y="606"/>
                </a:lnTo>
                <a:lnTo>
                  <a:pt x="57" y="617"/>
                </a:lnTo>
                <a:lnTo>
                  <a:pt x="58" y="630"/>
                </a:lnTo>
                <a:lnTo>
                  <a:pt x="58" y="643"/>
                </a:lnTo>
                <a:lnTo>
                  <a:pt x="59" y="658"/>
                </a:lnTo>
                <a:lnTo>
                  <a:pt x="60" y="672"/>
                </a:lnTo>
                <a:lnTo>
                  <a:pt x="60" y="686"/>
                </a:lnTo>
                <a:lnTo>
                  <a:pt x="61" y="699"/>
                </a:lnTo>
                <a:lnTo>
                  <a:pt x="61" y="709"/>
                </a:lnTo>
                <a:lnTo>
                  <a:pt x="62" y="716"/>
                </a:lnTo>
                <a:lnTo>
                  <a:pt x="63" y="720"/>
                </a:lnTo>
                <a:lnTo>
                  <a:pt x="63" y="721"/>
                </a:lnTo>
                <a:lnTo>
                  <a:pt x="64" y="720"/>
                </a:lnTo>
                <a:lnTo>
                  <a:pt x="65" y="717"/>
                </a:lnTo>
                <a:lnTo>
                  <a:pt x="65" y="713"/>
                </a:lnTo>
                <a:lnTo>
                  <a:pt x="66" y="707"/>
                </a:lnTo>
                <a:lnTo>
                  <a:pt x="66" y="702"/>
                </a:lnTo>
                <a:lnTo>
                  <a:pt x="67" y="697"/>
                </a:lnTo>
                <a:lnTo>
                  <a:pt x="68" y="694"/>
                </a:lnTo>
                <a:lnTo>
                  <a:pt x="68" y="691"/>
                </a:lnTo>
                <a:lnTo>
                  <a:pt x="69" y="691"/>
                </a:lnTo>
                <a:lnTo>
                  <a:pt x="70" y="692"/>
                </a:lnTo>
                <a:lnTo>
                  <a:pt x="70" y="696"/>
                </a:lnTo>
                <a:lnTo>
                  <a:pt x="71" y="701"/>
                </a:lnTo>
                <a:lnTo>
                  <a:pt x="71" y="707"/>
                </a:lnTo>
                <a:lnTo>
                  <a:pt x="72" y="716"/>
                </a:lnTo>
                <a:lnTo>
                  <a:pt x="73" y="726"/>
                </a:lnTo>
                <a:lnTo>
                  <a:pt x="73" y="737"/>
                </a:lnTo>
                <a:lnTo>
                  <a:pt x="74" y="748"/>
                </a:lnTo>
                <a:lnTo>
                  <a:pt x="75" y="760"/>
                </a:lnTo>
                <a:lnTo>
                  <a:pt x="75" y="772"/>
                </a:lnTo>
                <a:lnTo>
                  <a:pt x="76" y="782"/>
                </a:lnTo>
                <a:lnTo>
                  <a:pt x="76" y="789"/>
                </a:lnTo>
                <a:lnTo>
                  <a:pt x="77" y="794"/>
                </a:lnTo>
                <a:lnTo>
                  <a:pt x="78" y="796"/>
                </a:lnTo>
                <a:lnTo>
                  <a:pt x="78" y="795"/>
                </a:lnTo>
                <a:lnTo>
                  <a:pt x="79" y="791"/>
                </a:lnTo>
                <a:lnTo>
                  <a:pt x="80" y="786"/>
                </a:lnTo>
                <a:lnTo>
                  <a:pt x="80" y="779"/>
                </a:lnTo>
                <a:lnTo>
                  <a:pt x="81" y="772"/>
                </a:lnTo>
                <a:lnTo>
                  <a:pt x="81" y="765"/>
                </a:lnTo>
                <a:lnTo>
                  <a:pt x="82" y="758"/>
                </a:lnTo>
                <a:lnTo>
                  <a:pt x="83" y="752"/>
                </a:lnTo>
                <a:lnTo>
                  <a:pt x="83" y="748"/>
                </a:lnTo>
                <a:lnTo>
                  <a:pt x="84" y="746"/>
                </a:lnTo>
                <a:lnTo>
                  <a:pt x="85" y="745"/>
                </a:lnTo>
                <a:lnTo>
                  <a:pt x="85" y="747"/>
                </a:lnTo>
                <a:lnTo>
                  <a:pt x="86" y="750"/>
                </a:lnTo>
                <a:lnTo>
                  <a:pt x="86" y="755"/>
                </a:lnTo>
                <a:lnTo>
                  <a:pt x="87" y="762"/>
                </a:lnTo>
                <a:lnTo>
                  <a:pt x="88" y="771"/>
                </a:lnTo>
                <a:lnTo>
                  <a:pt x="88" y="780"/>
                </a:lnTo>
                <a:lnTo>
                  <a:pt x="89" y="790"/>
                </a:lnTo>
                <a:lnTo>
                  <a:pt x="90" y="801"/>
                </a:lnTo>
                <a:lnTo>
                  <a:pt x="90" y="811"/>
                </a:lnTo>
                <a:lnTo>
                  <a:pt x="91" y="819"/>
                </a:lnTo>
                <a:lnTo>
                  <a:pt x="91" y="826"/>
                </a:lnTo>
                <a:lnTo>
                  <a:pt x="92" y="829"/>
                </a:lnTo>
                <a:lnTo>
                  <a:pt x="93" y="829"/>
                </a:lnTo>
                <a:lnTo>
                  <a:pt x="93" y="827"/>
                </a:lnTo>
                <a:lnTo>
                  <a:pt x="94" y="823"/>
                </a:lnTo>
                <a:lnTo>
                  <a:pt x="95" y="816"/>
                </a:lnTo>
                <a:lnTo>
                  <a:pt x="95" y="808"/>
                </a:lnTo>
                <a:lnTo>
                  <a:pt x="96" y="800"/>
                </a:lnTo>
                <a:lnTo>
                  <a:pt x="96" y="791"/>
                </a:lnTo>
                <a:lnTo>
                  <a:pt x="97" y="784"/>
                </a:lnTo>
                <a:lnTo>
                  <a:pt x="98" y="777"/>
                </a:lnTo>
                <a:lnTo>
                  <a:pt x="98" y="772"/>
                </a:lnTo>
                <a:lnTo>
                  <a:pt x="99" y="769"/>
                </a:lnTo>
                <a:lnTo>
                  <a:pt x="100" y="767"/>
                </a:lnTo>
                <a:lnTo>
                  <a:pt x="100" y="768"/>
                </a:lnTo>
                <a:lnTo>
                  <a:pt x="101" y="770"/>
                </a:lnTo>
                <a:lnTo>
                  <a:pt x="101" y="775"/>
                </a:lnTo>
                <a:lnTo>
                  <a:pt x="102" y="781"/>
                </a:lnTo>
                <a:lnTo>
                  <a:pt x="103" y="788"/>
                </a:lnTo>
                <a:lnTo>
                  <a:pt x="103" y="797"/>
                </a:lnTo>
                <a:lnTo>
                  <a:pt x="104" y="806"/>
                </a:lnTo>
                <a:lnTo>
                  <a:pt x="105" y="816"/>
                </a:lnTo>
                <a:lnTo>
                  <a:pt x="105" y="825"/>
                </a:lnTo>
                <a:lnTo>
                  <a:pt x="106" y="833"/>
                </a:lnTo>
                <a:lnTo>
                  <a:pt x="106" y="839"/>
                </a:lnTo>
                <a:lnTo>
                  <a:pt x="107" y="842"/>
                </a:lnTo>
                <a:lnTo>
                  <a:pt x="108" y="841"/>
                </a:lnTo>
                <a:lnTo>
                  <a:pt x="108" y="838"/>
                </a:lnTo>
                <a:lnTo>
                  <a:pt x="109" y="833"/>
                </a:lnTo>
                <a:lnTo>
                  <a:pt x="110" y="826"/>
                </a:lnTo>
                <a:lnTo>
                  <a:pt x="110" y="818"/>
                </a:lnTo>
                <a:lnTo>
                  <a:pt x="111" y="809"/>
                </a:lnTo>
                <a:lnTo>
                  <a:pt x="111" y="800"/>
                </a:lnTo>
                <a:lnTo>
                  <a:pt x="112" y="792"/>
                </a:lnTo>
                <a:lnTo>
                  <a:pt x="113" y="784"/>
                </a:lnTo>
                <a:lnTo>
                  <a:pt x="113" y="779"/>
                </a:lnTo>
                <a:lnTo>
                  <a:pt x="114" y="775"/>
                </a:lnTo>
                <a:lnTo>
                  <a:pt x="115" y="773"/>
                </a:lnTo>
                <a:lnTo>
                  <a:pt x="115" y="773"/>
                </a:lnTo>
                <a:lnTo>
                  <a:pt x="116" y="776"/>
                </a:lnTo>
                <a:lnTo>
                  <a:pt x="116" y="779"/>
                </a:lnTo>
                <a:lnTo>
                  <a:pt x="117" y="785"/>
                </a:lnTo>
                <a:lnTo>
                  <a:pt x="118" y="792"/>
                </a:lnTo>
                <a:lnTo>
                  <a:pt x="118" y="800"/>
                </a:lnTo>
                <a:lnTo>
                  <a:pt x="119" y="809"/>
                </a:lnTo>
                <a:lnTo>
                  <a:pt x="120" y="819"/>
                </a:lnTo>
                <a:lnTo>
                  <a:pt x="120" y="828"/>
                </a:lnTo>
                <a:lnTo>
                  <a:pt x="121" y="835"/>
                </a:lnTo>
                <a:lnTo>
                  <a:pt x="121" y="841"/>
                </a:lnTo>
                <a:lnTo>
                  <a:pt x="122" y="843"/>
                </a:lnTo>
                <a:lnTo>
                  <a:pt x="123" y="843"/>
                </a:lnTo>
                <a:lnTo>
                  <a:pt x="123" y="839"/>
                </a:lnTo>
                <a:lnTo>
                  <a:pt x="124" y="834"/>
                </a:lnTo>
                <a:lnTo>
                  <a:pt x="125" y="827"/>
                </a:lnTo>
                <a:lnTo>
                  <a:pt x="125" y="818"/>
                </a:lnTo>
                <a:lnTo>
                  <a:pt x="126" y="809"/>
                </a:lnTo>
                <a:lnTo>
                  <a:pt x="126" y="799"/>
                </a:lnTo>
                <a:lnTo>
                  <a:pt x="127" y="791"/>
                </a:lnTo>
                <a:lnTo>
                  <a:pt x="128" y="784"/>
                </a:lnTo>
                <a:lnTo>
                  <a:pt x="128" y="778"/>
                </a:lnTo>
                <a:lnTo>
                  <a:pt x="129" y="774"/>
                </a:lnTo>
                <a:lnTo>
                  <a:pt x="130" y="772"/>
                </a:lnTo>
                <a:lnTo>
                  <a:pt x="130" y="772"/>
                </a:lnTo>
                <a:lnTo>
                  <a:pt x="131" y="774"/>
                </a:lnTo>
                <a:lnTo>
                  <a:pt x="131" y="777"/>
                </a:lnTo>
                <a:lnTo>
                  <a:pt x="132" y="783"/>
                </a:lnTo>
                <a:lnTo>
                  <a:pt x="133" y="790"/>
                </a:lnTo>
                <a:lnTo>
                  <a:pt x="133" y="798"/>
                </a:lnTo>
                <a:lnTo>
                  <a:pt x="134" y="807"/>
                </a:lnTo>
                <a:lnTo>
                  <a:pt x="135" y="816"/>
                </a:lnTo>
                <a:lnTo>
                  <a:pt x="135" y="825"/>
                </a:lnTo>
                <a:lnTo>
                  <a:pt x="136" y="832"/>
                </a:lnTo>
                <a:lnTo>
                  <a:pt x="136" y="837"/>
                </a:lnTo>
                <a:lnTo>
                  <a:pt x="137" y="840"/>
                </a:lnTo>
                <a:lnTo>
                  <a:pt x="138" y="839"/>
                </a:lnTo>
                <a:lnTo>
                  <a:pt x="138" y="836"/>
                </a:lnTo>
                <a:lnTo>
                  <a:pt x="139" y="830"/>
                </a:lnTo>
                <a:lnTo>
                  <a:pt x="140" y="823"/>
                </a:lnTo>
                <a:lnTo>
                  <a:pt x="140" y="814"/>
                </a:lnTo>
                <a:lnTo>
                  <a:pt x="141" y="805"/>
                </a:lnTo>
                <a:lnTo>
                  <a:pt x="141" y="795"/>
                </a:lnTo>
                <a:lnTo>
                  <a:pt x="142" y="787"/>
                </a:lnTo>
                <a:lnTo>
                  <a:pt x="143" y="779"/>
                </a:lnTo>
                <a:lnTo>
                  <a:pt x="143" y="773"/>
                </a:lnTo>
                <a:lnTo>
                  <a:pt x="144" y="769"/>
                </a:lnTo>
                <a:lnTo>
                  <a:pt x="145" y="767"/>
                </a:lnTo>
                <a:lnTo>
                  <a:pt x="145" y="767"/>
                </a:lnTo>
                <a:lnTo>
                  <a:pt x="146" y="769"/>
                </a:lnTo>
                <a:lnTo>
                  <a:pt x="146" y="773"/>
                </a:lnTo>
                <a:lnTo>
                  <a:pt x="147" y="778"/>
                </a:lnTo>
                <a:lnTo>
                  <a:pt x="148" y="785"/>
                </a:lnTo>
                <a:lnTo>
                  <a:pt x="148" y="793"/>
                </a:lnTo>
                <a:lnTo>
                  <a:pt x="149" y="802"/>
                </a:lnTo>
                <a:lnTo>
                  <a:pt x="150" y="811"/>
                </a:lnTo>
                <a:lnTo>
                  <a:pt x="150" y="820"/>
                </a:lnTo>
                <a:lnTo>
                  <a:pt x="151" y="827"/>
                </a:lnTo>
                <a:lnTo>
                  <a:pt x="151" y="832"/>
                </a:lnTo>
                <a:lnTo>
                  <a:pt x="152" y="834"/>
                </a:lnTo>
                <a:lnTo>
                  <a:pt x="153" y="834"/>
                </a:lnTo>
                <a:lnTo>
                  <a:pt x="153" y="830"/>
                </a:lnTo>
                <a:lnTo>
                  <a:pt x="154" y="825"/>
                </a:lnTo>
                <a:lnTo>
                  <a:pt x="155" y="817"/>
                </a:lnTo>
                <a:lnTo>
                  <a:pt x="155" y="809"/>
                </a:lnTo>
                <a:lnTo>
                  <a:pt x="156" y="799"/>
                </a:lnTo>
                <a:lnTo>
                  <a:pt x="156" y="790"/>
                </a:lnTo>
                <a:lnTo>
                  <a:pt x="157" y="781"/>
                </a:lnTo>
                <a:lnTo>
                  <a:pt x="158" y="774"/>
                </a:lnTo>
                <a:lnTo>
                  <a:pt x="158" y="768"/>
                </a:lnTo>
                <a:lnTo>
                  <a:pt x="159" y="764"/>
                </a:lnTo>
                <a:lnTo>
                  <a:pt x="160" y="762"/>
                </a:lnTo>
                <a:lnTo>
                  <a:pt x="160" y="762"/>
                </a:lnTo>
                <a:lnTo>
                  <a:pt x="161" y="763"/>
                </a:lnTo>
                <a:lnTo>
                  <a:pt x="161" y="767"/>
                </a:lnTo>
                <a:lnTo>
                  <a:pt x="162" y="772"/>
                </a:lnTo>
                <a:lnTo>
                  <a:pt x="163" y="779"/>
                </a:lnTo>
                <a:lnTo>
                  <a:pt x="163" y="787"/>
                </a:lnTo>
                <a:lnTo>
                  <a:pt x="164" y="796"/>
                </a:lnTo>
                <a:lnTo>
                  <a:pt x="165" y="805"/>
                </a:lnTo>
                <a:lnTo>
                  <a:pt x="165" y="814"/>
                </a:lnTo>
                <a:lnTo>
                  <a:pt x="166" y="821"/>
                </a:lnTo>
                <a:lnTo>
                  <a:pt x="166" y="826"/>
                </a:lnTo>
                <a:lnTo>
                  <a:pt x="167" y="829"/>
                </a:lnTo>
                <a:lnTo>
                  <a:pt x="168" y="828"/>
                </a:lnTo>
                <a:lnTo>
                  <a:pt x="168" y="825"/>
                </a:lnTo>
                <a:lnTo>
                  <a:pt x="169" y="819"/>
                </a:lnTo>
                <a:lnTo>
                  <a:pt x="170" y="812"/>
                </a:lnTo>
                <a:lnTo>
                  <a:pt x="170" y="803"/>
                </a:lnTo>
                <a:lnTo>
                  <a:pt x="171" y="793"/>
                </a:lnTo>
                <a:lnTo>
                  <a:pt x="171" y="784"/>
                </a:lnTo>
                <a:lnTo>
                  <a:pt x="172" y="775"/>
                </a:lnTo>
                <a:lnTo>
                  <a:pt x="173" y="768"/>
                </a:lnTo>
                <a:lnTo>
                  <a:pt x="173" y="762"/>
                </a:lnTo>
                <a:lnTo>
                  <a:pt x="174" y="758"/>
                </a:lnTo>
                <a:lnTo>
                  <a:pt x="175" y="756"/>
                </a:lnTo>
                <a:lnTo>
                  <a:pt x="175" y="756"/>
                </a:lnTo>
                <a:lnTo>
                  <a:pt x="176" y="758"/>
                </a:lnTo>
                <a:lnTo>
                  <a:pt x="176" y="761"/>
                </a:lnTo>
                <a:lnTo>
                  <a:pt x="177" y="767"/>
                </a:lnTo>
                <a:lnTo>
                  <a:pt x="178" y="774"/>
                </a:lnTo>
                <a:lnTo>
                  <a:pt x="178" y="782"/>
                </a:lnTo>
                <a:lnTo>
                  <a:pt x="179" y="791"/>
                </a:lnTo>
                <a:lnTo>
                  <a:pt x="180" y="800"/>
                </a:lnTo>
                <a:lnTo>
                  <a:pt x="180" y="808"/>
                </a:lnTo>
                <a:lnTo>
                  <a:pt x="181" y="816"/>
                </a:lnTo>
                <a:lnTo>
                  <a:pt x="181" y="821"/>
                </a:lnTo>
                <a:lnTo>
                  <a:pt x="182" y="823"/>
                </a:lnTo>
                <a:lnTo>
                  <a:pt x="183" y="823"/>
                </a:lnTo>
                <a:lnTo>
                  <a:pt x="183" y="819"/>
                </a:lnTo>
                <a:lnTo>
                  <a:pt x="184" y="814"/>
                </a:lnTo>
                <a:lnTo>
                  <a:pt x="185" y="806"/>
                </a:lnTo>
                <a:lnTo>
                  <a:pt x="185" y="797"/>
                </a:lnTo>
                <a:lnTo>
                  <a:pt x="186" y="788"/>
                </a:lnTo>
                <a:lnTo>
                  <a:pt x="186" y="779"/>
                </a:lnTo>
                <a:lnTo>
                  <a:pt x="187" y="770"/>
                </a:lnTo>
                <a:lnTo>
                  <a:pt x="188" y="763"/>
                </a:lnTo>
                <a:lnTo>
                  <a:pt x="188" y="757"/>
                </a:lnTo>
                <a:lnTo>
                  <a:pt x="189" y="753"/>
                </a:lnTo>
                <a:lnTo>
                  <a:pt x="190" y="751"/>
                </a:lnTo>
                <a:lnTo>
                  <a:pt x="190" y="751"/>
                </a:lnTo>
                <a:lnTo>
                  <a:pt x="191" y="753"/>
                </a:lnTo>
                <a:lnTo>
                  <a:pt x="191" y="756"/>
                </a:lnTo>
                <a:lnTo>
                  <a:pt x="192" y="762"/>
                </a:lnTo>
                <a:lnTo>
                  <a:pt x="193" y="769"/>
                </a:lnTo>
                <a:lnTo>
                  <a:pt x="193" y="777"/>
                </a:lnTo>
                <a:lnTo>
                  <a:pt x="194" y="785"/>
                </a:lnTo>
                <a:lnTo>
                  <a:pt x="195" y="795"/>
                </a:lnTo>
                <a:lnTo>
                  <a:pt x="195" y="803"/>
                </a:lnTo>
                <a:lnTo>
                  <a:pt x="196" y="811"/>
                </a:lnTo>
                <a:lnTo>
                  <a:pt x="196" y="816"/>
                </a:lnTo>
                <a:lnTo>
                  <a:pt x="197" y="818"/>
                </a:lnTo>
                <a:lnTo>
                  <a:pt x="198" y="818"/>
                </a:lnTo>
                <a:lnTo>
                  <a:pt x="198" y="814"/>
                </a:lnTo>
                <a:lnTo>
                  <a:pt x="199" y="809"/>
                </a:lnTo>
                <a:lnTo>
                  <a:pt x="200" y="801"/>
                </a:lnTo>
                <a:lnTo>
                  <a:pt x="200" y="793"/>
                </a:lnTo>
                <a:lnTo>
                  <a:pt x="201" y="783"/>
                </a:lnTo>
                <a:lnTo>
                  <a:pt x="201" y="774"/>
                </a:lnTo>
                <a:lnTo>
                  <a:pt x="202" y="765"/>
                </a:lnTo>
                <a:lnTo>
                  <a:pt x="203" y="758"/>
                </a:lnTo>
                <a:lnTo>
                  <a:pt x="203" y="752"/>
                </a:lnTo>
                <a:lnTo>
                  <a:pt x="204" y="748"/>
                </a:lnTo>
                <a:lnTo>
                  <a:pt x="205" y="746"/>
                </a:lnTo>
                <a:lnTo>
                  <a:pt x="205" y="746"/>
                </a:lnTo>
                <a:lnTo>
                  <a:pt x="206" y="748"/>
                </a:lnTo>
                <a:lnTo>
                  <a:pt x="206" y="752"/>
                </a:lnTo>
                <a:lnTo>
                  <a:pt x="207" y="757"/>
                </a:lnTo>
                <a:lnTo>
                  <a:pt x="208" y="764"/>
                </a:lnTo>
                <a:lnTo>
                  <a:pt x="208" y="772"/>
                </a:lnTo>
                <a:lnTo>
                  <a:pt x="209" y="781"/>
                </a:lnTo>
                <a:lnTo>
                  <a:pt x="210" y="790"/>
                </a:lnTo>
                <a:lnTo>
                  <a:pt x="210" y="799"/>
                </a:lnTo>
                <a:lnTo>
                  <a:pt x="211" y="806"/>
                </a:lnTo>
                <a:lnTo>
                  <a:pt x="211" y="812"/>
                </a:lnTo>
                <a:lnTo>
                  <a:pt x="212" y="814"/>
                </a:lnTo>
                <a:lnTo>
                  <a:pt x="213" y="813"/>
                </a:lnTo>
                <a:lnTo>
                  <a:pt x="213" y="810"/>
                </a:lnTo>
                <a:lnTo>
                  <a:pt x="214" y="804"/>
                </a:lnTo>
                <a:lnTo>
                  <a:pt x="215" y="797"/>
                </a:lnTo>
                <a:lnTo>
                  <a:pt x="215" y="788"/>
                </a:lnTo>
                <a:lnTo>
                  <a:pt x="216" y="779"/>
                </a:lnTo>
                <a:lnTo>
                  <a:pt x="216" y="770"/>
                </a:lnTo>
                <a:lnTo>
                  <a:pt x="217" y="761"/>
                </a:lnTo>
                <a:lnTo>
                  <a:pt x="218" y="754"/>
                </a:lnTo>
                <a:lnTo>
                  <a:pt x="218" y="748"/>
                </a:lnTo>
                <a:lnTo>
                  <a:pt x="219" y="744"/>
                </a:lnTo>
                <a:lnTo>
                  <a:pt x="220" y="742"/>
                </a:lnTo>
                <a:lnTo>
                  <a:pt x="220" y="742"/>
                </a:lnTo>
                <a:lnTo>
                  <a:pt x="221" y="744"/>
                </a:lnTo>
                <a:lnTo>
                  <a:pt x="221" y="747"/>
                </a:lnTo>
                <a:lnTo>
                  <a:pt x="222" y="753"/>
                </a:lnTo>
                <a:lnTo>
                  <a:pt x="223" y="760"/>
                </a:lnTo>
                <a:lnTo>
                  <a:pt x="223" y="768"/>
                </a:lnTo>
                <a:lnTo>
                  <a:pt x="224" y="777"/>
                </a:lnTo>
                <a:lnTo>
                  <a:pt x="225" y="786"/>
                </a:lnTo>
                <a:lnTo>
                  <a:pt x="225" y="795"/>
                </a:lnTo>
                <a:lnTo>
                  <a:pt x="226" y="802"/>
                </a:lnTo>
                <a:lnTo>
                  <a:pt x="226" y="808"/>
                </a:lnTo>
                <a:lnTo>
                  <a:pt x="227" y="810"/>
                </a:lnTo>
                <a:lnTo>
                  <a:pt x="228" y="809"/>
                </a:lnTo>
                <a:lnTo>
                  <a:pt x="228" y="806"/>
                </a:lnTo>
                <a:lnTo>
                  <a:pt x="229" y="800"/>
                </a:lnTo>
                <a:lnTo>
                  <a:pt x="230" y="793"/>
                </a:lnTo>
                <a:lnTo>
                  <a:pt x="230" y="784"/>
                </a:lnTo>
                <a:lnTo>
                  <a:pt x="231" y="775"/>
                </a:lnTo>
                <a:lnTo>
                  <a:pt x="231" y="766"/>
                </a:lnTo>
                <a:lnTo>
                  <a:pt x="232" y="757"/>
                </a:lnTo>
                <a:lnTo>
                  <a:pt x="233" y="750"/>
                </a:lnTo>
                <a:lnTo>
                  <a:pt x="233" y="744"/>
                </a:lnTo>
                <a:lnTo>
                  <a:pt x="234" y="740"/>
                </a:lnTo>
                <a:lnTo>
                  <a:pt x="235" y="738"/>
                </a:lnTo>
                <a:lnTo>
                  <a:pt x="235" y="738"/>
                </a:lnTo>
                <a:lnTo>
                  <a:pt x="236" y="740"/>
                </a:lnTo>
                <a:lnTo>
                  <a:pt x="236" y="744"/>
                </a:lnTo>
                <a:lnTo>
                  <a:pt x="237" y="749"/>
                </a:lnTo>
                <a:lnTo>
                  <a:pt x="238" y="756"/>
                </a:lnTo>
                <a:lnTo>
                  <a:pt x="238" y="764"/>
                </a:lnTo>
                <a:lnTo>
                  <a:pt x="239" y="773"/>
                </a:lnTo>
                <a:lnTo>
                  <a:pt x="240" y="782"/>
                </a:lnTo>
                <a:lnTo>
                  <a:pt x="240" y="791"/>
                </a:lnTo>
                <a:lnTo>
                  <a:pt x="241" y="799"/>
                </a:lnTo>
                <a:lnTo>
                  <a:pt x="241" y="804"/>
                </a:lnTo>
                <a:lnTo>
                  <a:pt x="242" y="806"/>
                </a:lnTo>
                <a:lnTo>
                  <a:pt x="243" y="806"/>
                </a:lnTo>
                <a:lnTo>
                  <a:pt x="243" y="802"/>
                </a:lnTo>
                <a:lnTo>
                  <a:pt x="244" y="797"/>
                </a:lnTo>
                <a:lnTo>
                  <a:pt x="245" y="789"/>
                </a:lnTo>
                <a:lnTo>
                  <a:pt x="245" y="781"/>
                </a:lnTo>
                <a:lnTo>
                  <a:pt x="246" y="771"/>
                </a:lnTo>
                <a:lnTo>
                  <a:pt x="246" y="762"/>
                </a:lnTo>
                <a:lnTo>
                  <a:pt x="247" y="754"/>
                </a:lnTo>
                <a:lnTo>
                  <a:pt x="248" y="746"/>
                </a:lnTo>
                <a:lnTo>
                  <a:pt x="248" y="741"/>
                </a:lnTo>
                <a:lnTo>
                  <a:pt x="249" y="737"/>
                </a:lnTo>
                <a:lnTo>
                  <a:pt x="250" y="735"/>
                </a:lnTo>
                <a:lnTo>
                  <a:pt x="250" y="735"/>
                </a:lnTo>
                <a:lnTo>
                  <a:pt x="251" y="737"/>
                </a:lnTo>
                <a:lnTo>
                  <a:pt x="251" y="740"/>
                </a:lnTo>
                <a:lnTo>
                  <a:pt x="252" y="746"/>
                </a:lnTo>
                <a:lnTo>
                  <a:pt x="253" y="753"/>
                </a:lnTo>
                <a:lnTo>
                  <a:pt x="253" y="761"/>
                </a:lnTo>
                <a:lnTo>
                  <a:pt x="254" y="770"/>
                </a:lnTo>
                <a:lnTo>
                  <a:pt x="255" y="779"/>
                </a:lnTo>
                <a:lnTo>
                  <a:pt x="255" y="788"/>
                </a:lnTo>
                <a:lnTo>
                  <a:pt x="256" y="795"/>
                </a:lnTo>
                <a:lnTo>
                  <a:pt x="256" y="801"/>
                </a:lnTo>
                <a:lnTo>
                  <a:pt x="257" y="803"/>
                </a:lnTo>
                <a:lnTo>
                  <a:pt x="258" y="802"/>
                </a:lnTo>
                <a:lnTo>
                  <a:pt x="258" y="799"/>
                </a:lnTo>
                <a:lnTo>
                  <a:pt x="259" y="793"/>
                </a:lnTo>
                <a:lnTo>
                  <a:pt x="260" y="786"/>
                </a:lnTo>
                <a:lnTo>
                  <a:pt x="260" y="777"/>
                </a:lnTo>
                <a:lnTo>
                  <a:pt x="261" y="768"/>
                </a:lnTo>
                <a:lnTo>
                  <a:pt x="261" y="759"/>
                </a:lnTo>
                <a:lnTo>
                  <a:pt x="262" y="750"/>
                </a:lnTo>
                <a:lnTo>
                  <a:pt x="263" y="743"/>
                </a:lnTo>
                <a:lnTo>
                  <a:pt x="263" y="737"/>
                </a:lnTo>
                <a:lnTo>
                  <a:pt x="264" y="734"/>
                </a:lnTo>
                <a:lnTo>
                  <a:pt x="265" y="732"/>
                </a:lnTo>
                <a:lnTo>
                  <a:pt x="265" y="732"/>
                </a:lnTo>
                <a:lnTo>
                  <a:pt x="266" y="733"/>
                </a:lnTo>
                <a:lnTo>
                  <a:pt x="266" y="737"/>
                </a:lnTo>
                <a:lnTo>
                  <a:pt x="267" y="743"/>
                </a:lnTo>
                <a:lnTo>
                  <a:pt x="268" y="750"/>
                </a:lnTo>
                <a:lnTo>
                  <a:pt x="268" y="758"/>
                </a:lnTo>
                <a:lnTo>
                  <a:pt x="269" y="767"/>
                </a:lnTo>
                <a:lnTo>
                  <a:pt x="270" y="776"/>
                </a:lnTo>
                <a:lnTo>
                  <a:pt x="270" y="785"/>
                </a:lnTo>
                <a:lnTo>
                  <a:pt x="271" y="792"/>
                </a:lnTo>
                <a:lnTo>
                  <a:pt x="271" y="797"/>
                </a:lnTo>
                <a:lnTo>
                  <a:pt x="272" y="800"/>
                </a:lnTo>
                <a:lnTo>
                  <a:pt x="273" y="799"/>
                </a:lnTo>
                <a:lnTo>
                  <a:pt x="273" y="796"/>
                </a:lnTo>
                <a:lnTo>
                  <a:pt x="274" y="790"/>
                </a:lnTo>
                <a:lnTo>
                  <a:pt x="275" y="783"/>
                </a:lnTo>
                <a:lnTo>
                  <a:pt x="275" y="774"/>
                </a:lnTo>
                <a:lnTo>
                  <a:pt x="276" y="765"/>
                </a:lnTo>
                <a:lnTo>
                  <a:pt x="276" y="756"/>
                </a:lnTo>
                <a:lnTo>
                  <a:pt x="277" y="747"/>
                </a:lnTo>
                <a:lnTo>
                  <a:pt x="278" y="740"/>
                </a:lnTo>
                <a:lnTo>
                  <a:pt x="278" y="734"/>
                </a:lnTo>
                <a:lnTo>
                  <a:pt x="279" y="731"/>
                </a:lnTo>
                <a:lnTo>
                  <a:pt x="280" y="729"/>
                </a:lnTo>
                <a:lnTo>
                  <a:pt x="280" y="728"/>
                </a:lnTo>
                <a:lnTo>
                  <a:pt x="281" y="730"/>
                </a:lnTo>
                <a:lnTo>
                  <a:pt x="281" y="734"/>
                </a:lnTo>
                <a:lnTo>
                  <a:pt x="282" y="740"/>
                </a:lnTo>
                <a:lnTo>
                  <a:pt x="283" y="747"/>
                </a:lnTo>
                <a:lnTo>
                  <a:pt x="283" y="755"/>
                </a:lnTo>
                <a:lnTo>
                  <a:pt x="284" y="764"/>
                </a:lnTo>
                <a:lnTo>
                  <a:pt x="285" y="773"/>
                </a:lnTo>
                <a:lnTo>
                  <a:pt x="285" y="782"/>
                </a:lnTo>
                <a:lnTo>
                  <a:pt x="286" y="789"/>
                </a:lnTo>
                <a:lnTo>
                  <a:pt x="286" y="794"/>
                </a:lnTo>
                <a:lnTo>
                  <a:pt x="287" y="797"/>
                </a:lnTo>
                <a:lnTo>
                  <a:pt x="288" y="796"/>
                </a:lnTo>
                <a:lnTo>
                  <a:pt x="288" y="793"/>
                </a:lnTo>
                <a:lnTo>
                  <a:pt x="289" y="787"/>
                </a:lnTo>
                <a:lnTo>
                  <a:pt x="290" y="780"/>
                </a:lnTo>
                <a:lnTo>
                  <a:pt x="290" y="771"/>
                </a:lnTo>
                <a:lnTo>
                  <a:pt x="291" y="762"/>
                </a:lnTo>
                <a:lnTo>
                  <a:pt x="291" y="753"/>
                </a:lnTo>
                <a:lnTo>
                  <a:pt x="292" y="744"/>
                </a:lnTo>
                <a:lnTo>
                  <a:pt x="293" y="737"/>
                </a:lnTo>
                <a:lnTo>
                  <a:pt x="293" y="732"/>
                </a:lnTo>
                <a:lnTo>
                  <a:pt x="294" y="728"/>
                </a:lnTo>
                <a:lnTo>
                  <a:pt x="295" y="726"/>
                </a:lnTo>
                <a:lnTo>
                  <a:pt x="295" y="726"/>
                </a:lnTo>
                <a:lnTo>
                  <a:pt x="296" y="728"/>
                </a:lnTo>
                <a:lnTo>
                  <a:pt x="296" y="731"/>
                </a:lnTo>
                <a:lnTo>
                  <a:pt x="297" y="737"/>
                </a:lnTo>
                <a:lnTo>
                  <a:pt x="298" y="744"/>
                </a:lnTo>
                <a:lnTo>
                  <a:pt x="298" y="752"/>
                </a:lnTo>
                <a:lnTo>
                  <a:pt x="299" y="761"/>
                </a:lnTo>
                <a:lnTo>
                  <a:pt x="300" y="770"/>
                </a:lnTo>
                <a:lnTo>
                  <a:pt x="300" y="779"/>
                </a:lnTo>
                <a:lnTo>
                  <a:pt x="301" y="786"/>
                </a:lnTo>
                <a:lnTo>
                  <a:pt x="301" y="792"/>
                </a:lnTo>
                <a:lnTo>
                  <a:pt x="302" y="794"/>
                </a:lnTo>
                <a:lnTo>
                  <a:pt x="303" y="793"/>
                </a:lnTo>
                <a:lnTo>
                  <a:pt x="303" y="790"/>
                </a:lnTo>
                <a:lnTo>
                  <a:pt x="304" y="785"/>
                </a:lnTo>
                <a:lnTo>
                  <a:pt x="305" y="777"/>
                </a:lnTo>
                <a:lnTo>
                  <a:pt x="305" y="769"/>
                </a:lnTo>
                <a:lnTo>
                  <a:pt x="306" y="759"/>
                </a:lnTo>
                <a:lnTo>
                  <a:pt x="306" y="750"/>
                </a:lnTo>
                <a:lnTo>
                  <a:pt x="307" y="742"/>
                </a:lnTo>
                <a:lnTo>
                  <a:pt x="308" y="734"/>
                </a:lnTo>
                <a:lnTo>
                  <a:pt x="308" y="729"/>
                </a:lnTo>
                <a:lnTo>
                  <a:pt x="309" y="725"/>
                </a:lnTo>
                <a:lnTo>
                  <a:pt x="310" y="723"/>
                </a:lnTo>
                <a:lnTo>
                  <a:pt x="310" y="723"/>
                </a:lnTo>
                <a:lnTo>
                  <a:pt x="311" y="725"/>
                </a:lnTo>
                <a:lnTo>
                  <a:pt x="311" y="728"/>
                </a:lnTo>
                <a:lnTo>
                  <a:pt x="312" y="734"/>
                </a:lnTo>
                <a:lnTo>
                  <a:pt x="313" y="741"/>
                </a:lnTo>
                <a:lnTo>
                  <a:pt x="313" y="749"/>
                </a:lnTo>
                <a:lnTo>
                  <a:pt x="314" y="758"/>
                </a:lnTo>
                <a:lnTo>
                  <a:pt x="315" y="767"/>
                </a:lnTo>
                <a:lnTo>
                  <a:pt x="315" y="776"/>
                </a:lnTo>
                <a:lnTo>
                  <a:pt x="316" y="784"/>
                </a:lnTo>
                <a:lnTo>
                  <a:pt x="316" y="789"/>
                </a:lnTo>
                <a:lnTo>
                  <a:pt x="317" y="791"/>
                </a:lnTo>
                <a:lnTo>
                  <a:pt x="318" y="791"/>
                </a:lnTo>
                <a:lnTo>
                  <a:pt x="318" y="787"/>
                </a:lnTo>
                <a:lnTo>
                  <a:pt x="319" y="782"/>
                </a:lnTo>
                <a:lnTo>
                  <a:pt x="320" y="774"/>
                </a:lnTo>
                <a:lnTo>
                  <a:pt x="320" y="766"/>
                </a:lnTo>
                <a:lnTo>
                  <a:pt x="321" y="757"/>
                </a:lnTo>
                <a:lnTo>
                  <a:pt x="321" y="747"/>
                </a:lnTo>
                <a:lnTo>
                  <a:pt x="322" y="739"/>
                </a:lnTo>
                <a:lnTo>
                  <a:pt x="323" y="732"/>
                </a:lnTo>
                <a:lnTo>
                  <a:pt x="323" y="726"/>
                </a:lnTo>
                <a:lnTo>
                  <a:pt x="324" y="722"/>
                </a:lnTo>
                <a:lnTo>
                  <a:pt x="325" y="720"/>
                </a:lnTo>
                <a:lnTo>
                  <a:pt x="325" y="720"/>
                </a:lnTo>
                <a:lnTo>
                  <a:pt x="326" y="722"/>
                </a:lnTo>
                <a:lnTo>
                  <a:pt x="326" y="726"/>
                </a:lnTo>
                <a:lnTo>
                  <a:pt x="327" y="731"/>
                </a:lnTo>
                <a:lnTo>
                  <a:pt x="328" y="738"/>
                </a:lnTo>
                <a:lnTo>
                  <a:pt x="328" y="746"/>
                </a:lnTo>
                <a:lnTo>
                  <a:pt x="329" y="755"/>
                </a:lnTo>
                <a:lnTo>
                  <a:pt x="330" y="765"/>
                </a:lnTo>
                <a:lnTo>
                  <a:pt x="330" y="773"/>
                </a:lnTo>
                <a:lnTo>
                  <a:pt x="331" y="781"/>
                </a:lnTo>
                <a:lnTo>
                  <a:pt x="331" y="786"/>
                </a:lnTo>
                <a:lnTo>
                  <a:pt x="332" y="788"/>
                </a:lnTo>
                <a:lnTo>
                  <a:pt x="333" y="788"/>
                </a:lnTo>
                <a:lnTo>
                  <a:pt x="333" y="785"/>
                </a:lnTo>
                <a:lnTo>
                  <a:pt x="334" y="779"/>
                </a:lnTo>
                <a:lnTo>
                  <a:pt x="335" y="772"/>
                </a:lnTo>
                <a:lnTo>
                  <a:pt x="335" y="763"/>
                </a:lnTo>
                <a:lnTo>
                  <a:pt x="336" y="754"/>
                </a:lnTo>
                <a:lnTo>
                  <a:pt x="336" y="745"/>
                </a:lnTo>
                <a:lnTo>
                  <a:pt x="337" y="736"/>
                </a:lnTo>
                <a:lnTo>
                  <a:pt x="338" y="729"/>
                </a:lnTo>
                <a:lnTo>
                  <a:pt x="338" y="723"/>
                </a:lnTo>
                <a:lnTo>
                  <a:pt x="339" y="719"/>
                </a:lnTo>
                <a:lnTo>
                  <a:pt x="340" y="717"/>
                </a:lnTo>
                <a:lnTo>
                  <a:pt x="340" y="717"/>
                </a:lnTo>
                <a:lnTo>
                  <a:pt x="341" y="719"/>
                </a:lnTo>
                <a:lnTo>
                  <a:pt x="341" y="723"/>
                </a:lnTo>
                <a:lnTo>
                  <a:pt x="342" y="729"/>
                </a:lnTo>
                <a:lnTo>
                  <a:pt x="343" y="735"/>
                </a:lnTo>
                <a:lnTo>
                  <a:pt x="343" y="744"/>
                </a:lnTo>
                <a:lnTo>
                  <a:pt x="344" y="753"/>
                </a:lnTo>
                <a:lnTo>
                  <a:pt x="345" y="762"/>
                </a:lnTo>
                <a:lnTo>
                  <a:pt x="345" y="771"/>
                </a:lnTo>
                <a:lnTo>
                  <a:pt x="346" y="778"/>
                </a:lnTo>
                <a:lnTo>
                  <a:pt x="346" y="783"/>
                </a:lnTo>
                <a:lnTo>
                  <a:pt x="347" y="786"/>
                </a:lnTo>
                <a:lnTo>
                  <a:pt x="348" y="785"/>
                </a:lnTo>
                <a:lnTo>
                  <a:pt x="348" y="782"/>
                </a:lnTo>
                <a:lnTo>
                  <a:pt x="349" y="776"/>
                </a:lnTo>
                <a:lnTo>
                  <a:pt x="350" y="769"/>
                </a:lnTo>
                <a:lnTo>
                  <a:pt x="350" y="760"/>
                </a:lnTo>
                <a:lnTo>
                  <a:pt x="351" y="751"/>
                </a:lnTo>
                <a:lnTo>
                  <a:pt x="351" y="742"/>
                </a:lnTo>
                <a:lnTo>
                  <a:pt x="352" y="733"/>
                </a:lnTo>
                <a:lnTo>
                  <a:pt x="353" y="726"/>
                </a:lnTo>
                <a:lnTo>
                  <a:pt x="353" y="720"/>
                </a:lnTo>
                <a:lnTo>
                  <a:pt x="354" y="717"/>
                </a:lnTo>
                <a:lnTo>
                  <a:pt x="355" y="715"/>
                </a:lnTo>
                <a:lnTo>
                  <a:pt x="355" y="715"/>
                </a:lnTo>
                <a:lnTo>
                  <a:pt x="356" y="717"/>
                </a:lnTo>
                <a:lnTo>
                  <a:pt x="356" y="720"/>
                </a:lnTo>
                <a:lnTo>
                  <a:pt x="357" y="726"/>
                </a:lnTo>
                <a:lnTo>
                  <a:pt x="358" y="733"/>
                </a:lnTo>
                <a:lnTo>
                  <a:pt x="358" y="741"/>
                </a:lnTo>
                <a:lnTo>
                  <a:pt x="359" y="750"/>
                </a:lnTo>
                <a:lnTo>
                  <a:pt x="360" y="759"/>
                </a:lnTo>
                <a:lnTo>
                  <a:pt x="360" y="768"/>
                </a:lnTo>
                <a:lnTo>
                  <a:pt x="361" y="775"/>
                </a:lnTo>
                <a:lnTo>
                  <a:pt x="361" y="781"/>
                </a:lnTo>
                <a:lnTo>
                  <a:pt x="362" y="783"/>
                </a:lnTo>
                <a:lnTo>
                  <a:pt x="363" y="782"/>
                </a:lnTo>
                <a:lnTo>
                  <a:pt x="363" y="779"/>
                </a:lnTo>
                <a:lnTo>
                  <a:pt x="364" y="774"/>
                </a:lnTo>
                <a:lnTo>
                  <a:pt x="365" y="766"/>
                </a:lnTo>
                <a:lnTo>
                  <a:pt x="365" y="758"/>
                </a:lnTo>
                <a:lnTo>
                  <a:pt x="366" y="748"/>
                </a:lnTo>
                <a:lnTo>
                  <a:pt x="366" y="739"/>
                </a:lnTo>
                <a:lnTo>
                  <a:pt x="367" y="731"/>
                </a:lnTo>
                <a:lnTo>
                  <a:pt x="368" y="723"/>
                </a:lnTo>
                <a:lnTo>
                  <a:pt x="368" y="718"/>
                </a:lnTo>
                <a:lnTo>
                  <a:pt x="369" y="714"/>
                </a:lnTo>
                <a:lnTo>
                  <a:pt x="370" y="712"/>
                </a:lnTo>
                <a:lnTo>
                  <a:pt x="370" y="712"/>
                </a:lnTo>
                <a:lnTo>
                  <a:pt x="371" y="714"/>
                </a:lnTo>
                <a:lnTo>
                  <a:pt x="371" y="718"/>
                </a:lnTo>
                <a:lnTo>
                  <a:pt x="372" y="723"/>
                </a:lnTo>
                <a:lnTo>
                  <a:pt x="373" y="730"/>
                </a:lnTo>
                <a:lnTo>
                  <a:pt x="373" y="738"/>
                </a:lnTo>
                <a:lnTo>
                  <a:pt x="374" y="747"/>
                </a:lnTo>
                <a:lnTo>
                  <a:pt x="375" y="756"/>
                </a:lnTo>
                <a:lnTo>
                  <a:pt x="375" y="765"/>
                </a:lnTo>
                <a:lnTo>
                  <a:pt x="376" y="773"/>
                </a:lnTo>
                <a:lnTo>
                  <a:pt x="376" y="778"/>
                </a:lnTo>
                <a:lnTo>
                  <a:pt x="377" y="780"/>
                </a:lnTo>
                <a:lnTo>
                  <a:pt x="378" y="780"/>
                </a:lnTo>
                <a:lnTo>
                  <a:pt x="378" y="776"/>
                </a:lnTo>
                <a:lnTo>
                  <a:pt x="379" y="771"/>
                </a:lnTo>
                <a:lnTo>
                  <a:pt x="380" y="763"/>
                </a:lnTo>
                <a:lnTo>
                  <a:pt x="380" y="755"/>
                </a:lnTo>
                <a:lnTo>
                  <a:pt x="381" y="746"/>
                </a:lnTo>
                <a:lnTo>
                  <a:pt x="381" y="736"/>
                </a:lnTo>
                <a:lnTo>
                  <a:pt x="382" y="728"/>
                </a:lnTo>
                <a:lnTo>
                  <a:pt x="383" y="721"/>
                </a:lnTo>
                <a:lnTo>
                  <a:pt x="383" y="715"/>
                </a:lnTo>
                <a:lnTo>
                  <a:pt x="384" y="711"/>
                </a:lnTo>
                <a:lnTo>
                  <a:pt x="385" y="709"/>
                </a:lnTo>
                <a:lnTo>
                  <a:pt x="385" y="709"/>
                </a:lnTo>
                <a:lnTo>
                  <a:pt x="386" y="711"/>
                </a:lnTo>
                <a:lnTo>
                  <a:pt x="386" y="715"/>
                </a:lnTo>
                <a:lnTo>
                  <a:pt x="387" y="720"/>
                </a:lnTo>
                <a:lnTo>
                  <a:pt x="388" y="727"/>
                </a:lnTo>
                <a:lnTo>
                  <a:pt x="388" y="736"/>
                </a:lnTo>
                <a:lnTo>
                  <a:pt x="389" y="744"/>
                </a:lnTo>
                <a:lnTo>
                  <a:pt x="390" y="754"/>
                </a:lnTo>
                <a:lnTo>
                  <a:pt x="390" y="762"/>
                </a:lnTo>
                <a:lnTo>
                  <a:pt x="391" y="770"/>
                </a:lnTo>
                <a:lnTo>
                  <a:pt x="391" y="775"/>
                </a:lnTo>
                <a:lnTo>
                  <a:pt x="392" y="777"/>
                </a:lnTo>
                <a:lnTo>
                  <a:pt x="393" y="777"/>
                </a:lnTo>
                <a:lnTo>
                  <a:pt x="393" y="774"/>
                </a:lnTo>
                <a:lnTo>
                  <a:pt x="394" y="768"/>
                </a:lnTo>
                <a:lnTo>
                  <a:pt x="395" y="761"/>
                </a:lnTo>
                <a:lnTo>
                  <a:pt x="395" y="752"/>
                </a:lnTo>
                <a:lnTo>
                  <a:pt x="396" y="743"/>
                </a:lnTo>
                <a:lnTo>
                  <a:pt x="396" y="734"/>
                </a:lnTo>
                <a:lnTo>
                  <a:pt x="397" y="725"/>
                </a:lnTo>
                <a:lnTo>
                  <a:pt x="398" y="718"/>
                </a:lnTo>
                <a:lnTo>
                  <a:pt x="398" y="712"/>
                </a:lnTo>
                <a:lnTo>
                  <a:pt x="399" y="708"/>
                </a:lnTo>
                <a:lnTo>
                  <a:pt x="400" y="706"/>
                </a:lnTo>
                <a:lnTo>
                  <a:pt x="400" y="706"/>
                </a:lnTo>
                <a:lnTo>
                  <a:pt x="401" y="708"/>
                </a:lnTo>
                <a:lnTo>
                  <a:pt x="401" y="712"/>
                </a:lnTo>
                <a:lnTo>
                  <a:pt x="402" y="718"/>
                </a:lnTo>
                <a:lnTo>
                  <a:pt x="403" y="725"/>
                </a:lnTo>
                <a:lnTo>
                  <a:pt x="403" y="733"/>
                </a:lnTo>
                <a:lnTo>
                  <a:pt x="404" y="742"/>
                </a:lnTo>
                <a:lnTo>
                  <a:pt x="405" y="751"/>
                </a:lnTo>
                <a:lnTo>
                  <a:pt x="405" y="760"/>
                </a:lnTo>
                <a:lnTo>
                  <a:pt x="406" y="767"/>
                </a:lnTo>
                <a:lnTo>
                  <a:pt x="406" y="772"/>
                </a:lnTo>
                <a:lnTo>
                  <a:pt x="407" y="775"/>
                </a:lnTo>
                <a:lnTo>
                  <a:pt x="408" y="774"/>
                </a:lnTo>
                <a:lnTo>
                  <a:pt x="408" y="771"/>
                </a:lnTo>
                <a:lnTo>
                  <a:pt x="409" y="765"/>
                </a:lnTo>
                <a:lnTo>
                  <a:pt x="410" y="758"/>
                </a:lnTo>
                <a:lnTo>
                  <a:pt x="410" y="749"/>
                </a:lnTo>
                <a:lnTo>
                  <a:pt x="411" y="740"/>
                </a:lnTo>
                <a:lnTo>
                  <a:pt x="411" y="731"/>
                </a:lnTo>
                <a:lnTo>
                  <a:pt x="412" y="722"/>
                </a:lnTo>
                <a:lnTo>
                  <a:pt x="413" y="715"/>
                </a:lnTo>
                <a:lnTo>
                  <a:pt x="413" y="710"/>
                </a:lnTo>
                <a:lnTo>
                  <a:pt x="414" y="706"/>
                </a:lnTo>
                <a:lnTo>
                  <a:pt x="415" y="704"/>
                </a:lnTo>
                <a:lnTo>
                  <a:pt x="415" y="704"/>
                </a:lnTo>
                <a:lnTo>
                  <a:pt x="416" y="706"/>
                </a:lnTo>
                <a:lnTo>
                  <a:pt x="416" y="709"/>
                </a:lnTo>
                <a:lnTo>
                  <a:pt x="417" y="715"/>
                </a:lnTo>
                <a:lnTo>
                  <a:pt x="418" y="722"/>
                </a:lnTo>
                <a:lnTo>
                  <a:pt x="418" y="730"/>
                </a:lnTo>
                <a:lnTo>
                  <a:pt x="419" y="739"/>
                </a:lnTo>
                <a:lnTo>
                  <a:pt x="420" y="748"/>
                </a:lnTo>
                <a:lnTo>
                  <a:pt x="420" y="757"/>
                </a:lnTo>
                <a:lnTo>
                  <a:pt x="421" y="764"/>
                </a:lnTo>
                <a:lnTo>
                  <a:pt x="421" y="770"/>
                </a:lnTo>
                <a:lnTo>
                  <a:pt x="422" y="772"/>
                </a:lnTo>
                <a:lnTo>
                  <a:pt x="423" y="771"/>
                </a:lnTo>
                <a:lnTo>
                  <a:pt x="423" y="768"/>
                </a:lnTo>
                <a:lnTo>
                  <a:pt x="424" y="762"/>
                </a:lnTo>
                <a:lnTo>
                  <a:pt x="425" y="755"/>
                </a:lnTo>
                <a:lnTo>
                  <a:pt x="425" y="747"/>
                </a:lnTo>
                <a:lnTo>
                  <a:pt x="426" y="737"/>
                </a:lnTo>
                <a:lnTo>
                  <a:pt x="426" y="728"/>
                </a:lnTo>
                <a:lnTo>
                  <a:pt x="427" y="720"/>
                </a:lnTo>
                <a:lnTo>
                  <a:pt x="428" y="712"/>
                </a:lnTo>
                <a:lnTo>
                  <a:pt x="428" y="707"/>
                </a:lnTo>
                <a:lnTo>
                  <a:pt x="429" y="703"/>
                </a:lnTo>
                <a:lnTo>
                  <a:pt x="430" y="701"/>
                </a:lnTo>
                <a:lnTo>
                  <a:pt x="430" y="701"/>
                </a:lnTo>
                <a:lnTo>
                  <a:pt x="431" y="703"/>
                </a:lnTo>
                <a:lnTo>
                  <a:pt x="431" y="707"/>
                </a:lnTo>
                <a:lnTo>
                  <a:pt x="432" y="712"/>
                </a:lnTo>
                <a:lnTo>
                  <a:pt x="433" y="719"/>
                </a:lnTo>
                <a:lnTo>
                  <a:pt x="433" y="727"/>
                </a:lnTo>
                <a:lnTo>
                  <a:pt x="434" y="736"/>
                </a:lnTo>
                <a:lnTo>
                  <a:pt x="435" y="745"/>
                </a:lnTo>
                <a:lnTo>
                  <a:pt x="435" y="754"/>
                </a:lnTo>
                <a:lnTo>
                  <a:pt x="436" y="762"/>
                </a:lnTo>
                <a:lnTo>
                  <a:pt x="436" y="767"/>
                </a:lnTo>
                <a:lnTo>
                  <a:pt x="437" y="769"/>
                </a:lnTo>
                <a:lnTo>
                  <a:pt x="438" y="769"/>
                </a:lnTo>
                <a:lnTo>
                  <a:pt x="438" y="765"/>
                </a:lnTo>
                <a:lnTo>
                  <a:pt x="439" y="760"/>
                </a:lnTo>
                <a:lnTo>
                  <a:pt x="440" y="752"/>
                </a:lnTo>
                <a:lnTo>
                  <a:pt x="440" y="744"/>
                </a:lnTo>
                <a:lnTo>
                  <a:pt x="441" y="734"/>
                </a:lnTo>
                <a:lnTo>
                  <a:pt x="441" y="725"/>
                </a:lnTo>
                <a:lnTo>
                  <a:pt x="442" y="717"/>
                </a:lnTo>
                <a:lnTo>
                  <a:pt x="443" y="710"/>
                </a:lnTo>
                <a:lnTo>
                  <a:pt x="443" y="704"/>
                </a:lnTo>
                <a:lnTo>
                  <a:pt x="444" y="700"/>
                </a:lnTo>
                <a:lnTo>
                  <a:pt x="445" y="698"/>
                </a:lnTo>
                <a:lnTo>
                  <a:pt x="445" y="698"/>
                </a:lnTo>
                <a:lnTo>
                  <a:pt x="446" y="700"/>
                </a:lnTo>
                <a:lnTo>
                  <a:pt x="446" y="704"/>
                </a:lnTo>
                <a:lnTo>
                  <a:pt x="447" y="709"/>
                </a:lnTo>
                <a:lnTo>
                  <a:pt x="448" y="716"/>
                </a:lnTo>
                <a:lnTo>
                  <a:pt x="448" y="724"/>
                </a:lnTo>
                <a:lnTo>
                  <a:pt x="449" y="733"/>
                </a:lnTo>
                <a:lnTo>
                  <a:pt x="450" y="743"/>
                </a:lnTo>
                <a:lnTo>
                  <a:pt x="450" y="751"/>
                </a:lnTo>
                <a:lnTo>
                  <a:pt x="451" y="759"/>
                </a:lnTo>
                <a:lnTo>
                  <a:pt x="451" y="764"/>
                </a:lnTo>
                <a:lnTo>
                  <a:pt x="452" y="766"/>
                </a:lnTo>
                <a:lnTo>
                  <a:pt x="453" y="766"/>
                </a:lnTo>
                <a:lnTo>
                  <a:pt x="453" y="762"/>
                </a:lnTo>
                <a:lnTo>
                  <a:pt x="454" y="757"/>
                </a:lnTo>
                <a:lnTo>
                  <a:pt x="455" y="750"/>
                </a:lnTo>
                <a:lnTo>
                  <a:pt x="455" y="741"/>
                </a:lnTo>
                <a:lnTo>
                  <a:pt x="456" y="732"/>
                </a:lnTo>
                <a:lnTo>
                  <a:pt x="456" y="722"/>
                </a:lnTo>
                <a:lnTo>
                  <a:pt x="457" y="714"/>
                </a:lnTo>
                <a:lnTo>
                  <a:pt x="458" y="707"/>
                </a:lnTo>
                <a:lnTo>
                  <a:pt x="458" y="701"/>
                </a:lnTo>
                <a:lnTo>
                  <a:pt x="459" y="697"/>
                </a:lnTo>
                <a:lnTo>
                  <a:pt x="460" y="695"/>
                </a:lnTo>
                <a:lnTo>
                  <a:pt x="460" y="695"/>
                </a:lnTo>
                <a:lnTo>
                  <a:pt x="461" y="697"/>
                </a:lnTo>
                <a:lnTo>
                  <a:pt x="461" y="701"/>
                </a:lnTo>
                <a:lnTo>
                  <a:pt x="462" y="706"/>
                </a:lnTo>
                <a:lnTo>
                  <a:pt x="463" y="713"/>
                </a:lnTo>
                <a:lnTo>
                  <a:pt x="463" y="722"/>
                </a:lnTo>
                <a:lnTo>
                  <a:pt x="464" y="731"/>
                </a:lnTo>
                <a:lnTo>
                  <a:pt x="465" y="740"/>
                </a:lnTo>
                <a:lnTo>
                  <a:pt x="465" y="748"/>
                </a:lnTo>
                <a:lnTo>
                  <a:pt x="466" y="756"/>
                </a:lnTo>
                <a:lnTo>
                  <a:pt x="466" y="761"/>
                </a:lnTo>
                <a:lnTo>
                  <a:pt x="467" y="763"/>
                </a:lnTo>
                <a:lnTo>
                  <a:pt x="468" y="763"/>
                </a:lnTo>
                <a:lnTo>
                  <a:pt x="468" y="759"/>
                </a:lnTo>
                <a:lnTo>
                  <a:pt x="469" y="754"/>
                </a:lnTo>
                <a:lnTo>
                  <a:pt x="470" y="747"/>
                </a:lnTo>
                <a:lnTo>
                  <a:pt x="470" y="738"/>
                </a:lnTo>
                <a:lnTo>
                  <a:pt x="471" y="729"/>
                </a:lnTo>
                <a:lnTo>
                  <a:pt x="471" y="720"/>
                </a:lnTo>
                <a:lnTo>
                  <a:pt x="472" y="711"/>
                </a:lnTo>
                <a:lnTo>
                  <a:pt x="473" y="704"/>
                </a:lnTo>
                <a:lnTo>
                  <a:pt x="473" y="698"/>
                </a:lnTo>
                <a:lnTo>
                  <a:pt x="474" y="694"/>
                </a:lnTo>
                <a:lnTo>
                  <a:pt x="475" y="692"/>
                </a:lnTo>
                <a:lnTo>
                  <a:pt x="475" y="692"/>
                </a:lnTo>
                <a:lnTo>
                  <a:pt x="476" y="694"/>
                </a:lnTo>
                <a:lnTo>
                  <a:pt x="476" y="698"/>
                </a:lnTo>
                <a:lnTo>
                  <a:pt x="477" y="704"/>
                </a:lnTo>
                <a:lnTo>
                  <a:pt x="478" y="711"/>
                </a:lnTo>
                <a:lnTo>
                  <a:pt x="478" y="719"/>
                </a:lnTo>
                <a:lnTo>
                  <a:pt x="479" y="728"/>
                </a:lnTo>
                <a:lnTo>
                  <a:pt x="480" y="737"/>
                </a:lnTo>
                <a:lnTo>
                  <a:pt x="480" y="746"/>
                </a:lnTo>
                <a:lnTo>
                  <a:pt x="481" y="753"/>
                </a:lnTo>
                <a:lnTo>
                  <a:pt x="481" y="758"/>
                </a:lnTo>
                <a:lnTo>
                  <a:pt x="482" y="761"/>
                </a:lnTo>
                <a:lnTo>
                  <a:pt x="483" y="760"/>
                </a:lnTo>
                <a:lnTo>
                  <a:pt x="483" y="757"/>
                </a:lnTo>
                <a:lnTo>
                  <a:pt x="484" y="751"/>
                </a:lnTo>
                <a:lnTo>
                  <a:pt x="485" y="744"/>
                </a:lnTo>
                <a:lnTo>
                  <a:pt x="485" y="735"/>
                </a:lnTo>
                <a:lnTo>
                  <a:pt x="486" y="726"/>
                </a:lnTo>
                <a:lnTo>
                  <a:pt x="486" y="717"/>
                </a:lnTo>
                <a:lnTo>
                  <a:pt x="487" y="708"/>
                </a:lnTo>
                <a:lnTo>
                  <a:pt x="488" y="701"/>
                </a:lnTo>
                <a:lnTo>
                  <a:pt x="488" y="695"/>
                </a:lnTo>
                <a:lnTo>
                  <a:pt x="489" y="691"/>
                </a:lnTo>
                <a:lnTo>
                  <a:pt x="490" y="690"/>
                </a:lnTo>
                <a:lnTo>
                  <a:pt x="490" y="690"/>
                </a:lnTo>
                <a:lnTo>
                  <a:pt x="491" y="691"/>
                </a:lnTo>
                <a:lnTo>
                  <a:pt x="491" y="695"/>
                </a:lnTo>
                <a:lnTo>
                  <a:pt x="492" y="701"/>
                </a:lnTo>
                <a:lnTo>
                  <a:pt x="493" y="708"/>
                </a:lnTo>
                <a:lnTo>
                  <a:pt x="493" y="716"/>
                </a:lnTo>
                <a:lnTo>
                  <a:pt x="494" y="725"/>
                </a:lnTo>
                <a:lnTo>
                  <a:pt x="495" y="734"/>
                </a:lnTo>
                <a:lnTo>
                  <a:pt x="495" y="743"/>
                </a:lnTo>
                <a:lnTo>
                  <a:pt x="496" y="750"/>
                </a:lnTo>
                <a:lnTo>
                  <a:pt x="496" y="755"/>
                </a:lnTo>
                <a:lnTo>
                  <a:pt x="497" y="758"/>
                </a:lnTo>
                <a:lnTo>
                  <a:pt x="498" y="757"/>
                </a:lnTo>
                <a:lnTo>
                  <a:pt x="498" y="754"/>
                </a:lnTo>
                <a:lnTo>
                  <a:pt x="499" y="748"/>
                </a:lnTo>
                <a:lnTo>
                  <a:pt x="500" y="741"/>
                </a:lnTo>
                <a:lnTo>
                  <a:pt x="500" y="732"/>
                </a:lnTo>
                <a:lnTo>
                  <a:pt x="501" y="723"/>
                </a:lnTo>
                <a:lnTo>
                  <a:pt x="501" y="714"/>
                </a:lnTo>
                <a:lnTo>
                  <a:pt x="502" y="705"/>
                </a:lnTo>
                <a:lnTo>
                  <a:pt x="503" y="698"/>
                </a:lnTo>
                <a:lnTo>
                  <a:pt x="503" y="692"/>
                </a:lnTo>
                <a:lnTo>
                  <a:pt x="504" y="689"/>
                </a:lnTo>
                <a:lnTo>
                  <a:pt x="505" y="687"/>
                </a:lnTo>
                <a:lnTo>
                  <a:pt x="505" y="687"/>
                </a:lnTo>
                <a:lnTo>
                  <a:pt x="506" y="689"/>
                </a:lnTo>
                <a:lnTo>
                  <a:pt x="506" y="692"/>
                </a:lnTo>
                <a:lnTo>
                  <a:pt x="507" y="698"/>
                </a:lnTo>
                <a:lnTo>
                  <a:pt x="508" y="705"/>
                </a:lnTo>
                <a:lnTo>
                  <a:pt x="508" y="713"/>
                </a:lnTo>
                <a:lnTo>
                  <a:pt x="509" y="722"/>
                </a:lnTo>
                <a:lnTo>
                  <a:pt x="510" y="731"/>
                </a:lnTo>
                <a:lnTo>
                  <a:pt x="510" y="740"/>
                </a:lnTo>
                <a:lnTo>
                  <a:pt x="511" y="747"/>
                </a:lnTo>
                <a:lnTo>
                  <a:pt x="511" y="752"/>
                </a:lnTo>
                <a:lnTo>
                  <a:pt x="512" y="755"/>
                </a:lnTo>
                <a:lnTo>
                  <a:pt x="513" y="754"/>
                </a:lnTo>
                <a:lnTo>
                  <a:pt x="513" y="751"/>
                </a:lnTo>
                <a:lnTo>
                  <a:pt x="514" y="745"/>
                </a:lnTo>
                <a:lnTo>
                  <a:pt x="515" y="738"/>
                </a:lnTo>
                <a:lnTo>
                  <a:pt x="515" y="729"/>
                </a:lnTo>
                <a:lnTo>
                  <a:pt x="516" y="720"/>
                </a:lnTo>
                <a:lnTo>
                  <a:pt x="516" y="711"/>
                </a:lnTo>
                <a:lnTo>
                  <a:pt x="517" y="702"/>
                </a:lnTo>
                <a:lnTo>
                  <a:pt x="518" y="695"/>
                </a:lnTo>
                <a:lnTo>
                  <a:pt x="518" y="689"/>
                </a:lnTo>
                <a:lnTo>
                  <a:pt x="519" y="686"/>
                </a:lnTo>
                <a:lnTo>
                  <a:pt x="520" y="684"/>
                </a:lnTo>
                <a:lnTo>
                  <a:pt x="520" y="684"/>
                </a:lnTo>
                <a:lnTo>
                  <a:pt x="521" y="686"/>
                </a:lnTo>
                <a:lnTo>
                  <a:pt x="521" y="689"/>
                </a:lnTo>
                <a:lnTo>
                  <a:pt x="522" y="695"/>
                </a:lnTo>
                <a:lnTo>
                  <a:pt x="523" y="702"/>
                </a:lnTo>
                <a:lnTo>
                  <a:pt x="523" y="710"/>
                </a:lnTo>
                <a:lnTo>
                  <a:pt x="524" y="719"/>
                </a:lnTo>
                <a:lnTo>
                  <a:pt x="525" y="728"/>
                </a:lnTo>
                <a:lnTo>
                  <a:pt x="525" y="737"/>
                </a:lnTo>
                <a:lnTo>
                  <a:pt x="526" y="744"/>
                </a:lnTo>
                <a:lnTo>
                  <a:pt x="526" y="749"/>
                </a:lnTo>
                <a:lnTo>
                  <a:pt x="527" y="752"/>
                </a:lnTo>
                <a:lnTo>
                  <a:pt x="528" y="751"/>
                </a:lnTo>
                <a:lnTo>
                  <a:pt x="528" y="748"/>
                </a:lnTo>
                <a:lnTo>
                  <a:pt x="529" y="742"/>
                </a:lnTo>
                <a:lnTo>
                  <a:pt x="530" y="735"/>
                </a:lnTo>
                <a:lnTo>
                  <a:pt x="530" y="726"/>
                </a:lnTo>
                <a:lnTo>
                  <a:pt x="531" y="717"/>
                </a:lnTo>
                <a:lnTo>
                  <a:pt x="531" y="708"/>
                </a:lnTo>
                <a:lnTo>
                  <a:pt x="532" y="699"/>
                </a:lnTo>
                <a:lnTo>
                  <a:pt x="533" y="692"/>
                </a:lnTo>
                <a:lnTo>
                  <a:pt x="533" y="686"/>
                </a:lnTo>
                <a:lnTo>
                  <a:pt x="534" y="683"/>
                </a:lnTo>
                <a:lnTo>
                  <a:pt x="535" y="681"/>
                </a:lnTo>
                <a:lnTo>
                  <a:pt x="535" y="681"/>
                </a:lnTo>
                <a:lnTo>
                  <a:pt x="536" y="683"/>
                </a:lnTo>
                <a:lnTo>
                  <a:pt x="536" y="686"/>
                </a:lnTo>
                <a:lnTo>
                  <a:pt x="537" y="692"/>
                </a:lnTo>
                <a:lnTo>
                  <a:pt x="538" y="699"/>
                </a:lnTo>
                <a:lnTo>
                  <a:pt x="538" y="707"/>
                </a:lnTo>
                <a:lnTo>
                  <a:pt x="539" y="716"/>
                </a:lnTo>
                <a:lnTo>
                  <a:pt x="540" y="725"/>
                </a:lnTo>
                <a:lnTo>
                  <a:pt x="540" y="734"/>
                </a:lnTo>
                <a:lnTo>
                  <a:pt x="541" y="741"/>
                </a:lnTo>
                <a:lnTo>
                  <a:pt x="541" y="746"/>
                </a:lnTo>
                <a:lnTo>
                  <a:pt x="542" y="749"/>
                </a:lnTo>
                <a:lnTo>
                  <a:pt x="543" y="748"/>
                </a:lnTo>
                <a:lnTo>
                  <a:pt x="543" y="745"/>
                </a:lnTo>
                <a:lnTo>
                  <a:pt x="544" y="739"/>
                </a:lnTo>
                <a:lnTo>
                  <a:pt x="545" y="732"/>
                </a:lnTo>
                <a:lnTo>
                  <a:pt x="545" y="723"/>
                </a:lnTo>
                <a:lnTo>
                  <a:pt x="546" y="714"/>
                </a:lnTo>
                <a:lnTo>
                  <a:pt x="546" y="705"/>
                </a:lnTo>
                <a:lnTo>
                  <a:pt x="547" y="696"/>
                </a:lnTo>
                <a:lnTo>
                  <a:pt x="548" y="689"/>
                </a:lnTo>
                <a:lnTo>
                  <a:pt x="548" y="683"/>
                </a:lnTo>
                <a:lnTo>
                  <a:pt x="549" y="680"/>
                </a:lnTo>
                <a:lnTo>
                  <a:pt x="550" y="678"/>
                </a:lnTo>
                <a:lnTo>
                  <a:pt x="550" y="678"/>
                </a:lnTo>
                <a:lnTo>
                  <a:pt x="551" y="680"/>
                </a:lnTo>
                <a:lnTo>
                  <a:pt x="551" y="683"/>
                </a:lnTo>
                <a:lnTo>
                  <a:pt x="552" y="689"/>
                </a:lnTo>
                <a:lnTo>
                  <a:pt x="553" y="696"/>
                </a:lnTo>
                <a:lnTo>
                  <a:pt x="553" y="704"/>
                </a:lnTo>
                <a:lnTo>
                  <a:pt x="554" y="713"/>
                </a:lnTo>
                <a:lnTo>
                  <a:pt x="555" y="722"/>
                </a:lnTo>
                <a:lnTo>
                  <a:pt x="555" y="731"/>
                </a:lnTo>
                <a:lnTo>
                  <a:pt x="556" y="738"/>
                </a:lnTo>
                <a:lnTo>
                  <a:pt x="556" y="743"/>
                </a:lnTo>
                <a:lnTo>
                  <a:pt x="557" y="746"/>
                </a:lnTo>
                <a:lnTo>
                  <a:pt x="558" y="745"/>
                </a:lnTo>
                <a:lnTo>
                  <a:pt x="558" y="742"/>
                </a:lnTo>
                <a:lnTo>
                  <a:pt x="559" y="736"/>
                </a:lnTo>
                <a:lnTo>
                  <a:pt x="560" y="729"/>
                </a:lnTo>
                <a:lnTo>
                  <a:pt x="560" y="720"/>
                </a:lnTo>
                <a:lnTo>
                  <a:pt x="561" y="711"/>
                </a:lnTo>
                <a:lnTo>
                  <a:pt x="561" y="702"/>
                </a:lnTo>
                <a:lnTo>
                  <a:pt x="562" y="693"/>
                </a:lnTo>
                <a:lnTo>
                  <a:pt x="563" y="686"/>
                </a:lnTo>
                <a:lnTo>
                  <a:pt x="563" y="680"/>
                </a:lnTo>
                <a:lnTo>
                  <a:pt x="564" y="677"/>
                </a:lnTo>
                <a:lnTo>
                  <a:pt x="565" y="675"/>
                </a:lnTo>
                <a:lnTo>
                  <a:pt x="565" y="675"/>
                </a:lnTo>
                <a:lnTo>
                  <a:pt x="566" y="677"/>
                </a:lnTo>
                <a:lnTo>
                  <a:pt x="566" y="680"/>
                </a:lnTo>
                <a:lnTo>
                  <a:pt x="567" y="686"/>
                </a:lnTo>
                <a:lnTo>
                  <a:pt x="568" y="693"/>
                </a:lnTo>
                <a:lnTo>
                  <a:pt x="568" y="701"/>
                </a:lnTo>
                <a:lnTo>
                  <a:pt x="569" y="710"/>
                </a:lnTo>
                <a:lnTo>
                  <a:pt x="570" y="719"/>
                </a:lnTo>
                <a:lnTo>
                  <a:pt x="570" y="728"/>
                </a:lnTo>
                <a:lnTo>
                  <a:pt x="571" y="735"/>
                </a:lnTo>
                <a:lnTo>
                  <a:pt x="571" y="740"/>
                </a:lnTo>
                <a:lnTo>
                  <a:pt x="572" y="743"/>
                </a:lnTo>
                <a:lnTo>
                  <a:pt x="573" y="742"/>
                </a:lnTo>
                <a:lnTo>
                  <a:pt x="573" y="739"/>
                </a:lnTo>
                <a:lnTo>
                  <a:pt x="574" y="733"/>
                </a:lnTo>
                <a:lnTo>
                  <a:pt x="575" y="726"/>
                </a:lnTo>
                <a:lnTo>
                  <a:pt x="575" y="717"/>
                </a:lnTo>
                <a:lnTo>
                  <a:pt x="576" y="708"/>
                </a:lnTo>
                <a:lnTo>
                  <a:pt x="576" y="699"/>
                </a:lnTo>
                <a:lnTo>
                  <a:pt x="577" y="690"/>
                </a:lnTo>
                <a:lnTo>
                  <a:pt x="578" y="683"/>
                </a:lnTo>
                <a:lnTo>
                  <a:pt x="578" y="677"/>
                </a:lnTo>
                <a:lnTo>
                  <a:pt x="579" y="673"/>
                </a:lnTo>
                <a:lnTo>
                  <a:pt x="580" y="672"/>
                </a:lnTo>
                <a:lnTo>
                  <a:pt x="580" y="672"/>
                </a:lnTo>
                <a:lnTo>
                  <a:pt x="581" y="674"/>
                </a:lnTo>
                <a:lnTo>
                  <a:pt x="581" y="677"/>
                </a:lnTo>
                <a:lnTo>
                  <a:pt x="582" y="683"/>
                </a:lnTo>
                <a:lnTo>
                  <a:pt x="583" y="690"/>
                </a:lnTo>
                <a:lnTo>
                  <a:pt x="583" y="698"/>
                </a:lnTo>
                <a:lnTo>
                  <a:pt x="584" y="707"/>
                </a:lnTo>
                <a:lnTo>
                  <a:pt x="585" y="716"/>
                </a:lnTo>
                <a:lnTo>
                  <a:pt x="585" y="725"/>
                </a:lnTo>
                <a:lnTo>
                  <a:pt x="586" y="732"/>
                </a:lnTo>
                <a:lnTo>
                  <a:pt x="586" y="737"/>
                </a:lnTo>
                <a:lnTo>
                  <a:pt x="587" y="740"/>
                </a:lnTo>
                <a:lnTo>
                  <a:pt x="588" y="739"/>
                </a:lnTo>
                <a:lnTo>
                  <a:pt x="588" y="735"/>
                </a:lnTo>
                <a:lnTo>
                  <a:pt x="589" y="730"/>
                </a:lnTo>
                <a:lnTo>
                  <a:pt x="590" y="723"/>
                </a:lnTo>
                <a:lnTo>
                  <a:pt x="590" y="714"/>
                </a:lnTo>
                <a:lnTo>
                  <a:pt x="591" y="705"/>
                </a:lnTo>
                <a:lnTo>
                  <a:pt x="591" y="696"/>
                </a:lnTo>
                <a:lnTo>
                  <a:pt x="592" y="687"/>
                </a:lnTo>
                <a:lnTo>
                  <a:pt x="593" y="680"/>
                </a:lnTo>
                <a:lnTo>
                  <a:pt x="593" y="674"/>
                </a:lnTo>
                <a:lnTo>
                  <a:pt x="594" y="670"/>
                </a:lnTo>
                <a:lnTo>
                  <a:pt x="595" y="668"/>
                </a:lnTo>
                <a:lnTo>
                  <a:pt x="595" y="669"/>
                </a:lnTo>
                <a:lnTo>
                  <a:pt x="596" y="670"/>
                </a:lnTo>
                <a:lnTo>
                  <a:pt x="596" y="674"/>
                </a:lnTo>
                <a:lnTo>
                  <a:pt x="597" y="680"/>
                </a:lnTo>
                <a:lnTo>
                  <a:pt x="598" y="687"/>
                </a:lnTo>
                <a:lnTo>
                  <a:pt x="598" y="695"/>
                </a:lnTo>
                <a:lnTo>
                  <a:pt x="599" y="704"/>
                </a:lnTo>
                <a:lnTo>
                  <a:pt x="600" y="713"/>
                </a:lnTo>
                <a:lnTo>
                  <a:pt x="600" y="722"/>
                </a:lnTo>
                <a:lnTo>
                  <a:pt x="601" y="729"/>
                </a:lnTo>
                <a:lnTo>
                  <a:pt x="601" y="734"/>
                </a:lnTo>
                <a:lnTo>
                  <a:pt x="602" y="736"/>
                </a:lnTo>
                <a:lnTo>
                  <a:pt x="603" y="736"/>
                </a:lnTo>
                <a:lnTo>
                  <a:pt x="603" y="732"/>
                </a:lnTo>
                <a:lnTo>
                  <a:pt x="604" y="727"/>
                </a:lnTo>
                <a:lnTo>
                  <a:pt x="605" y="719"/>
                </a:lnTo>
                <a:lnTo>
                  <a:pt x="605" y="711"/>
                </a:lnTo>
                <a:lnTo>
                  <a:pt x="606" y="702"/>
                </a:lnTo>
                <a:lnTo>
                  <a:pt x="606" y="692"/>
                </a:lnTo>
                <a:lnTo>
                  <a:pt x="607" y="684"/>
                </a:lnTo>
                <a:lnTo>
                  <a:pt x="608" y="677"/>
                </a:lnTo>
                <a:lnTo>
                  <a:pt x="608" y="671"/>
                </a:lnTo>
                <a:lnTo>
                  <a:pt x="609" y="667"/>
                </a:lnTo>
                <a:lnTo>
                  <a:pt x="610" y="665"/>
                </a:lnTo>
                <a:lnTo>
                  <a:pt x="610" y="665"/>
                </a:lnTo>
                <a:lnTo>
                  <a:pt x="611" y="667"/>
                </a:lnTo>
                <a:lnTo>
                  <a:pt x="611" y="671"/>
                </a:lnTo>
                <a:lnTo>
                  <a:pt x="612" y="677"/>
                </a:lnTo>
                <a:lnTo>
                  <a:pt x="613" y="684"/>
                </a:lnTo>
                <a:lnTo>
                  <a:pt x="613" y="692"/>
                </a:lnTo>
                <a:lnTo>
                  <a:pt x="614" y="701"/>
                </a:lnTo>
                <a:lnTo>
                  <a:pt x="615" y="710"/>
                </a:lnTo>
                <a:lnTo>
                  <a:pt x="615" y="718"/>
                </a:lnTo>
                <a:lnTo>
                  <a:pt x="616" y="726"/>
                </a:lnTo>
                <a:lnTo>
                  <a:pt x="616" y="731"/>
                </a:lnTo>
                <a:lnTo>
                  <a:pt x="617" y="733"/>
                </a:lnTo>
                <a:lnTo>
                  <a:pt x="618" y="733"/>
                </a:lnTo>
                <a:lnTo>
                  <a:pt x="618" y="729"/>
                </a:lnTo>
                <a:lnTo>
                  <a:pt x="619" y="724"/>
                </a:lnTo>
                <a:lnTo>
                  <a:pt x="620" y="716"/>
                </a:lnTo>
                <a:lnTo>
                  <a:pt x="620" y="708"/>
                </a:lnTo>
                <a:lnTo>
                  <a:pt x="621" y="698"/>
                </a:lnTo>
                <a:lnTo>
                  <a:pt x="621" y="689"/>
                </a:lnTo>
                <a:lnTo>
                  <a:pt x="622" y="681"/>
                </a:lnTo>
                <a:lnTo>
                  <a:pt x="623" y="674"/>
                </a:lnTo>
                <a:lnTo>
                  <a:pt x="623" y="668"/>
                </a:lnTo>
                <a:lnTo>
                  <a:pt x="624" y="664"/>
                </a:lnTo>
                <a:lnTo>
                  <a:pt x="625" y="662"/>
                </a:lnTo>
                <a:lnTo>
                  <a:pt x="625" y="662"/>
                </a:lnTo>
                <a:lnTo>
                  <a:pt x="625" y="664"/>
                </a:lnTo>
                <a:lnTo>
                  <a:pt x="625" y="668"/>
                </a:lnTo>
                <a:lnTo>
                  <a:pt x="625" y="674"/>
                </a:lnTo>
                <a:lnTo>
                  <a:pt x="631" y="680"/>
                </a:lnTo>
                <a:lnTo>
                  <a:pt x="631" y="689"/>
                </a:lnTo>
                <a:lnTo>
                  <a:pt x="631" y="697"/>
                </a:lnTo>
                <a:lnTo>
                  <a:pt x="631" y="707"/>
                </a:lnTo>
                <a:lnTo>
                  <a:pt x="631" y="715"/>
                </a:lnTo>
                <a:lnTo>
                  <a:pt x="631" y="723"/>
                </a:lnTo>
                <a:lnTo>
                  <a:pt x="631" y="728"/>
                </a:lnTo>
                <a:lnTo>
                  <a:pt x="631" y="730"/>
                </a:lnTo>
                <a:lnTo>
                  <a:pt x="631" y="729"/>
                </a:lnTo>
                <a:lnTo>
                  <a:pt x="631" y="726"/>
                </a:lnTo>
                <a:lnTo>
                  <a:pt x="637" y="720"/>
                </a:lnTo>
                <a:lnTo>
                  <a:pt x="637" y="713"/>
                </a:lnTo>
                <a:lnTo>
                  <a:pt x="637" y="704"/>
                </a:lnTo>
                <a:lnTo>
                  <a:pt x="637" y="695"/>
                </a:lnTo>
                <a:lnTo>
                  <a:pt x="637" y="686"/>
                </a:lnTo>
                <a:lnTo>
                  <a:pt x="637" y="678"/>
                </a:lnTo>
                <a:lnTo>
                  <a:pt x="637" y="670"/>
                </a:lnTo>
                <a:lnTo>
                  <a:pt x="637" y="665"/>
                </a:lnTo>
                <a:lnTo>
                  <a:pt x="637" y="661"/>
                </a:lnTo>
                <a:lnTo>
                  <a:pt x="637" y="659"/>
                </a:lnTo>
                <a:lnTo>
                  <a:pt x="643" y="659"/>
                </a:lnTo>
                <a:lnTo>
                  <a:pt x="643" y="661"/>
                </a:lnTo>
                <a:lnTo>
                  <a:pt x="643" y="665"/>
                </a:lnTo>
                <a:lnTo>
                  <a:pt x="643" y="670"/>
                </a:lnTo>
                <a:lnTo>
                  <a:pt x="643" y="677"/>
                </a:lnTo>
                <a:lnTo>
                  <a:pt x="643" y="685"/>
                </a:lnTo>
                <a:lnTo>
                  <a:pt x="643" y="694"/>
                </a:lnTo>
                <a:lnTo>
                  <a:pt x="643" y="703"/>
                </a:lnTo>
                <a:lnTo>
                  <a:pt x="643" y="712"/>
                </a:lnTo>
                <a:lnTo>
                  <a:pt x="643" y="720"/>
                </a:lnTo>
                <a:lnTo>
                  <a:pt x="650" y="725"/>
                </a:lnTo>
                <a:lnTo>
                  <a:pt x="650" y="727"/>
                </a:lnTo>
                <a:lnTo>
                  <a:pt x="650" y="726"/>
                </a:lnTo>
                <a:lnTo>
                  <a:pt x="650" y="723"/>
                </a:lnTo>
                <a:lnTo>
                  <a:pt x="650" y="717"/>
                </a:lnTo>
                <a:lnTo>
                  <a:pt x="650" y="710"/>
                </a:lnTo>
                <a:lnTo>
                  <a:pt x="650" y="701"/>
                </a:lnTo>
                <a:lnTo>
                  <a:pt x="650" y="692"/>
                </a:lnTo>
                <a:lnTo>
                  <a:pt x="650" y="683"/>
                </a:lnTo>
                <a:lnTo>
                  <a:pt x="650" y="674"/>
                </a:lnTo>
                <a:lnTo>
                  <a:pt x="656" y="667"/>
                </a:lnTo>
                <a:lnTo>
                  <a:pt x="656" y="662"/>
                </a:lnTo>
                <a:lnTo>
                  <a:pt x="656" y="658"/>
                </a:lnTo>
                <a:lnTo>
                  <a:pt x="656" y="656"/>
                </a:lnTo>
                <a:lnTo>
                  <a:pt x="656" y="656"/>
                </a:lnTo>
                <a:lnTo>
                  <a:pt x="656" y="658"/>
                </a:lnTo>
                <a:lnTo>
                  <a:pt x="656" y="662"/>
                </a:lnTo>
                <a:lnTo>
                  <a:pt x="656" y="667"/>
                </a:lnTo>
                <a:lnTo>
                  <a:pt x="656" y="674"/>
                </a:lnTo>
                <a:lnTo>
                  <a:pt x="656" y="682"/>
                </a:lnTo>
                <a:lnTo>
                  <a:pt x="662" y="691"/>
                </a:lnTo>
                <a:lnTo>
                  <a:pt x="662" y="700"/>
                </a:lnTo>
                <a:lnTo>
                  <a:pt x="662" y="709"/>
                </a:lnTo>
                <a:lnTo>
                  <a:pt x="662" y="716"/>
                </a:lnTo>
                <a:lnTo>
                  <a:pt x="662" y="721"/>
                </a:lnTo>
                <a:lnTo>
                  <a:pt x="662" y="724"/>
                </a:lnTo>
                <a:lnTo>
                  <a:pt x="662" y="723"/>
                </a:lnTo>
                <a:lnTo>
                  <a:pt x="662" y="720"/>
                </a:lnTo>
                <a:lnTo>
                  <a:pt x="662" y="714"/>
                </a:lnTo>
                <a:lnTo>
                  <a:pt x="662" y="707"/>
                </a:lnTo>
                <a:lnTo>
                  <a:pt x="668" y="698"/>
                </a:lnTo>
                <a:lnTo>
                  <a:pt x="668" y="689"/>
                </a:lnTo>
                <a:lnTo>
                  <a:pt x="668" y="680"/>
                </a:lnTo>
                <a:lnTo>
                  <a:pt x="668" y="671"/>
                </a:lnTo>
                <a:lnTo>
                  <a:pt x="668" y="664"/>
                </a:lnTo>
                <a:lnTo>
                  <a:pt x="668" y="658"/>
                </a:lnTo>
                <a:lnTo>
                  <a:pt x="668" y="655"/>
                </a:lnTo>
                <a:lnTo>
                  <a:pt x="668" y="653"/>
                </a:lnTo>
                <a:lnTo>
                  <a:pt x="668" y="653"/>
                </a:lnTo>
                <a:lnTo>
                  <a:pt x="668" y="655"/>
                </a:lnTo>
                <a:lnTo>
                  <a:pt x="675" y="659"/>
                </a:lnTo>
                <a:lnTo>
                  <a:pt x="675" y="664"/>
                </a:lnTo>
                <a:lnTo>
                  <a:pt x="675" y="671"/>
                </a:lnTo>
                <a:lnTo>
                  <a:pt x="675" y="679"/>
                </a:lnTo>
                <a:lnTo>
                  <a:pt x="675" y="688"/>
                </a:lnTo>
                <a:lnTo>
                  <a:pt x="675" y="697"/>
                </a:lnTo>
                <a:lnTo>
                  <a:pt x="675" y="706"/>
                </a:lnTo>
                <a:lnTo>
                  <a:pt x="675" y="713"/>
                </a:lnTo>
                <a:lnTo>
                  <a:pt x="675" y="718"/>
                </a:lnTo>
                <a:lnTo>
                  <a:pt x="675" y="720"/>
                </a:lnTo>
                <a:lnTo>
                  <a:pt x="681" y="720"/>
                </a:lnTo>
                <a:lnTo>
                  <a:pt x="681" y="716"/>
                </a:lnTo>
                <a:lnTo>
                  <a:pt x="681" y="711"/>
                </a:lnTo>
                <a:lnTo>
                  <a:pt x="681" y="703"/>
                </a:lnTo>
                <a:lnTo>
                  <a:pt x="681" y="695"/>
                </a:lnTo>
                <a:lnTo>
                  <a:pt x="681" y="686"/>
                </a:lnTo>
                <a:lnTo>
                  <a:pt x="681" y="676"/>
                </a:lnTo>
                <a:lnTo>
                  <a:pt x="681" y="668"/>
                </a:lnTo>
                <a:lnTo>
                  <a:pt x="681" y="661"/>
                </a:lnTo>
                <a:lnTo>
                  <a:pt x="681" y="655"/>
                </a:lnTo>
                <a:lnTo>
                  <a:pt x="687" y="651"/>
                </a:lnTo>
                <a:lnTo>
                  <a:pt x="687" y="649"/>
                </a:lnTo>
                <a:lnTo>
                  <a:pt x="687" y="650"/>
                </a:lnTo>
                <a:lnTo>
                  <a:pt x="687" y="651"/>
                </a:lnTo>
                <a:lnTo>
                  <a:pt x="687" y="655"/>
                </a:lnTo>
                <a:lnTo>
                  <a:pt x="687" y="661"/>
                </a:lnTo>
                <a:lnTo>
                  <a:pt x="687" y="668"/>
                </a:lnTo>
                <a:lnTo>
                  <a:pt x="687" y="676"/>
                </a:lnTo>
                <a:lnTo>
                  <a:pt x="687" y="685"/>
                </a:lnTo>
                <a:lnTo>
                  <a:pt x="687" y="694"/>
                </a:lnTo>
                <a:lnTo>
                  <a:pt x="693" y="703"/>
                </a:lnTo>
                <a:lnTo>
                  <a:pt x="693" y="710"/>
                </a:lnTo>
                <a:lnTo>
                  <a:pt x="693" y="715"/>
                </a:lnTo>
                <a:lnTo>
                  <a:pt x="693" y="717"/>
                </a:lnTo>
                <a:lnTo>
                  <a:pt x="693" y="717"/>
                </a:lnTo>
                <a:lnTo>
                  <a:pt x="693" y="713"/>
                </a:lnTo>
                <a:lnTo>
                  <a:pt x="693" y="708"/>
                </a:lnTo>
                <a:lnTo>
                  <a:pt x="693" y="700"/>
                </a:lnTo>
                <a:lnTo>
                  <a:pt x="693" y="692"/>
                </a:lnTo>
                <a:lnTo>
                  <a:pt x="693" y="682"/>
                </a:lnTo>
                <a:lnTo>
                  <a:pt x="700" y="673"/>
                </a:lnTo>
                <a:lnTo>
                  <a:pt x="700" y="665"/>
                </a:lnTo>
                <a:lnTo>
                  <a:pt x="700" y="658"/>
                </a:lnTo>
                <a:lnTo>
                  <a:pt x="700" y="652"/>
                </a:lnTo>
                <a:lnTo>
                  <a:pt x="700" y="648"/>
                </a:lnTo>
                <a:lnTo>
                  <a:pt x="700" y="646"/>
                </a:lnTo>
                <a:lnTo>
                  <a:pt x="700" y="646"/>
                </a:lnTo>
                <a:lnTo>
                  <a:pt x="700" y="648"/>
                </a:lnTo>
                <a:lnTo>
                  <a:pt x="700" y="652"/>
                </a:lnTo>
                <a:lnTo>
                  <a:pt x="700" y="658"/>
                </a:lnTo>
                <a:lnTo>
                  <a:pt x="706" y="664"/>
                </a:lnTo>
                <a:lnTo>
                  <a:pt x="706" y="673"/>
                </a:lnTo>
                <a:lnTo>
                  <a:pt x="706" y="681"/>
                </a:lnTo>
                <a:lnTo>
                  <a:pt x="706" y="691"/>
                </a:lnTo>
                <a:lnTo>
                  <a:pt x="706" y="699"/>
                </a:lnTo>
                <a:lnTo>
                  <a:pt x="706" y="707"/>
                </a:lnTo>
                <a:lnTo>
                  <a:pt x="706" y="712"/>
                </a:lnTo>
                <a:lnTo>
                  <a:pt x="706" y="714"/>
                </a:lnTo>
                <a:lnTo>
                  <a:pt x="706" y="713"/>
                </a:lnTo>
                <a:lnTo>
                  <a:pt x="706" y="710"/>
                </a:lnTo>
                <a:lnTo>
                  <a:pt x="712" y="704"/>
                </a:lnTo>
                <a:lnTo>
                  <a:pt x="712" y="697"/>
                </a:lnTo>
                <a:lnTo>
                  <a:pt x="712" y="688"/>
                </a:lnTo>
                <a:lnTo>
                  <a:pt x="712" y="679"/>
                </a:lnTo>
                <a:lnTo>
                  <a:pt x="712" y="670"/>
                </a:lnTo>
                <a:lnTo>
                  <a:pt x="712" y="661"/>
                </a:lnTo>
                <a:lnTo>
                  <a:pt x="712" y="654"/>
                </a:lnTo>
                <a:lnTo>
                  <a:pt x="712" y="649"/>
                </a:lnTo>
                <a:lnTo>
                  <a:pt x="712" y="645"/>
                </a:lnTo>
                <a:lnTo>
                  <a:pt x="712" y="643"/>
                </a:lnTo>
                <a:lnTo>
                  <a:pt x="718" y="643"/>
                </a:lnTo>
                <a:lnTo>
                  <a:pt x="718" y="645"/>
                </a:lnTo>
                <a:lnTo>
                  <a:pt x="718" y="649"/>
                </a:lnTo>
                <a:lnTo>
                  <a:pt x="718" y="654"/>
                </a:lnTo>
                <a:lnTo>
                  <a:pt x="718" y="661"/>
                </a:lnTo>
                <a:lnTo>
                  <a:pt x="718" y="669"/>
                </a:lnTo>
                <a:lnTo>
                  <a:pt x="718" y="678"/>
                </a:lnTo>
                <a:lnTo>
                  <a:pt x="718" y="687"/>
                </a:lnTo>
                <a:lnTo>
                  <a:pt x="718" y="696"/>
                </a:lnTo>
                <a:lnTo>
                  <a:pt x="718" y="703"/>
                </a:lnTo>
                <a:lnTo>
                  <a:pt x="725" y="708"/>
                </a:lnTo>
                <a:lnTo>
                  <a:pt x="725" y="711"/>
                </a:lnTo>
                <a:lnTo>
                  <a:pt x="725" y="710"/>
                </a:lnTo>
                <a:lnTo>
                  <a:pt x="725" y="707"/>
                </a:lnTo>
                <a:lnTo>
                  <a:pt x="725" y="701"/>
                </a:lnTo>
                <a:lnTo>
                  <a:pt x="725" y="694"/>
                </a:lnTo>
                <a:lnTo>
                  <a:pt x="725" y="685"/>
                </a:lnTo>
                <a:lnTo>
                  <a:pt x="725" y="676"/>
                </a:lnTo>
                <a:lnTo>
                  <a:pt x="725" y="667"/>
                </a:lnTo>
                <a:lnTo>
                  <a:pt x="725" y="658"/>
                </a:lnTo>
                <a:lnTo>
                  <a:pt x="731" y="651"/>
                </a:lnTo>
                <a:lnTo>
                  <a:pt x="731" y="645"/>
                </a:lnTo>
                <a:lnTo>
                  <a:pt x="731" y="642"/>
                </a:lnTo>
                <a:lnTo>
                  <a:pt x="731" y="640"/>
                </a:lnTo>
                <a:lnTo>
                  <a:pt x="731" y="640"/>
                </a:lnTo>
                <a:lnTo>
                  <a:pt x="731" y="642"/>
                </a:lnTo>
                <a:lnTo>
                  <a:pt x="731" y="646"/>
                </a:lnTo>
                <a:lnTo>
                  <a:pt x="731" y="651"/>
                </a:lnTo>
                <a:lnTo>
                  <a:pt x="731" y="658"/>
                </a:lnTo>
                <a:lnTo>
                  <a:pt x="731" y="666"/>
                </a:lnTo>
                <a:lnTo>
                  <a:pt x="737" y="675"/>
                </a:lnTo>
                <a:lnTo>
                  <a:pt x="737" y="684"/>
                </a:lnTo>
                <a:lnTo>
                  <a:pt x="737" y="693"/>
                </a:lnTo>
                <a:lnTo>
                  <a:pt x="737" y="700"/>
                </a:lnTo>
                <a:lnTo>
                  <a:pt x="737" y="705"/>
                </a:lnTo>
                <a:lnTo>
                  <a:pt x="737" y="707"/>
                </a:lnTo>
                <a:lnTo>
                  <a:pt x="737" y="707"/>
                </a:lnTo>
                <a:lnTo>
                  <a:pt x="737" y="703"/>
                </a:lnTo>
                <a:lnTo>
                  <a:pt x="737" y="698"/>
                </a:lnTo>
                <a:lnTo>
                  <a:pt x="737" y="690"/>
                </a:lnTo>
                <a:lnTo>
                  <a:pt x="743" y="682"/>
                </a:lnTo>
                <a:lnTo>
                  <a:pt x="743" y="672"/>
                </a:lnTo>
                <a:lnTo>
                  <a:pt x="743" y="663"/>
                </a:lnTo>
                <a:lnTo>
                  <a:pt x="743" y="655"/>
                </a:lnTo>
                <a:lnTo>
                  <a:pt x="743" y="648"/>
                </a:lnTo>
                <a:lnTo>
                  <a:pt x="743" y="642"/>
                </a:lnTo>
                <a:lnTo>
                  <a:pt x="743" y="638"/>
                </a:lnTo>
                <a:lnTo>
                  <a:pt x="743" y="636"/>
                </a:lnTo>
                <a:lnTo>
                  <a:pt x="743" y="636"/>
                </a:lnTo>
                <a:lnTo>
                  <a:pt x="743" y="638"/>
                </a:lnTo>
                <a:lnTo>
                  <a:pt x="750" y="642"/>
                </a:lnTo>
                <a:lnTo>
                  <a:pt x="750" y="648"/>
                </a:lnTo>
                <a:lnTo>
                  <a:pt x="750" y="655"/>
                </a:lnTo>
                <a:lnTo>
                  <a:pt x="750" y="663"/>
                </a:lnTo>
                <a:lnTo>
                  <a:pt x="750" y="672"/>
                </a:lnTo>
                <a:lnTo>
                  <a:pt x="750" y="681"/>
                </a:lnTo>
                <a:lnTo>
                  <a:pt x="750" y="689"/>
                </a:lnTo>
                <a:lnTo>
                  <a:pt x="750" y="697"/>
                </a:lnTo>
                <a:lnTo>
                  <a:pt x="750" y="702"/>
                </a:lnTo>
                <a:lnTo>
                  <a:pt x="750" y="704"/>
                </a:lnTo>
                <a:lnTo>
                  <a:pt x="756" y="703"/>
                </a:lnTo>
                <a:lnTo>
                  <a:pt x="756" y="700"/>
                </a:lnTo>
                <a:lnTo>
                  <a:pt x="756" y="694"/>
                </a:lnTo>
                <a:lnTo>
                  <a:pt x="756" y="687"/>
                </a:lnTo>
                <a:lnTo>
                  <a:pt x="756" y="678"/>
                </a:lnTo>
                <a:lnTo>
                  <a:pt x="756" y="669"/>
                </a:lnTo>
                <a:lnTo>
                  <a:pt x="756" y="660"/>
                </a:lnTo>
                <a:lnTo>
                  <a:pt x="756" y="652"/>
                </a:lnTo>
                <a:lnTo>
                  <a:pt x="756" y="644"/>
                </a:lnTo>
                <a:lnTo>
                  <a:pt x="756" y="639"/>
                </a:lnTo>
                <a:lnTo>
                  <a:pt x="762" y="635"/>
                </a:lnTo>
                <a:lnTo>
                  <a:pt x="762" y="633"/>
                </a:lnTo>
                <a:lnTo>
                  <a:pt x="762" y="633"/>
                </a:lnTo>
                <a:lnTo>
                  <a:pt x="762" y="635"/>
                </a:lnTo>
                <a:lnTo>
                  <a:pt x="762" y="639"/>
                </a:lnTo>
                <a:lnTo>
                  <a:pt x="762" y="644"/>
                </a:lnTo>
                <a:lnTo>
                  <a:pt x="762" y="651"/>
                </a:lnTo>
                <a:lnTo>
                  <a:pt x="762" y="660"/>
                </a:lnTo>
                <a:lnTo>
                  <a:pt x="762" y="668"/>
                </a:lnTo>
                <a:lnTo>
                  <a:pt x="762" y="677"/>
                </a:lnTo>
                <a:lnTo>
                  <a:pt x="768" y="686"/>
                </a:lnTo>
                <a:lnTo>
                  <a:pt x="768" y="693"/>
                </a:lnTo>
                <a:lnTo>
                  <a:pt x="768" y="699"/>
                </a:lnTo>
                <a:lnTo>
                  <a:pt x="768" y="701"/>
                </a:lnTo>
                <a:lnTo>
                  <a:pt x="768" y="700"/>
                </a:lnTo>
                <a:lnTo>
                  <a:pt x="768" y="697"/>
                </a:lnTo>
                <a:lnTo>
                  <a:pt x="768" y="691"/>
                </a:lnTo>
                <a:lnTo>
                  <a:pt x="768" y="684"/>
                </a:lnTo>
                <a:lnTo>
                  <a:pt x="768" y="675"/>
                </a:lnTo>
                <a:lnTo>
                  <a:pt x="768" y="666"/>
                </a:lnTo>
                <a:lnTo>
                  <a:pt x="775" y="657"/>
                </a:lnTo>
                <a:lnTo>
                  <a:pt x="775" y="648"/>
                </a:lnTo>
                <a:lnTo>
                  <a:pt x="775" y="641"/>
                </a:lnTo>
                <a:lnTo>
                  <a:pt x="775" y="635"/>
                </a:lnTo>
                <a:lnTo>
                  <a:pt x="775" y="632"/>
                </a:lnTo>
                <a:lnTo>
                  <a:pt x="775" y="630"/>
                </a:lnTo>
                <a:lnTo>
                  <a:pt x="775" y="630"/>
                </a:lnTo>
                <a:lnTo>
                  <a:pt x="775" y="632"/>
                </a:lnTo>
                <a:lnTo>
                  <a:pt x="775" y="636"/>
                </a:lnTo>
                <a:lnTo>
                  <a:pt x="775" y="641"/>
                </a:lnTo>
                <a:lnTo>
                  <a:pt x="781" y="648"/>
                </a:lnTo>
                <a:lnTo>
                  <a:pt x="781" y="656"/>
                </a:lnTo>
                <a:lnTo>
                  <a:pt x="781" y="665"/>
                </a:lnTo>
                <a:lnTo>
                  <a:pt x="781" y="674"/>
                </a:lnTo>
                <a:lnTo>
                  <a:pt x="781" y="683"/>
                </a:lnTo>
                <a:lnTo>
                  <a:pt x="781" y="690"/>
                </a:lnTo>
                <a:lnTo>
                  <a:pt x="781" y="695"/>
                </a:lnTo>
                <a:lnTo>
                  <a:pt x="781" y="697"/>
                </a:lnTo>
                <a:lnTo>
                  <a:pt x="781" y="697"/>
                </a:lnTo>
                <a:lnTo>
                  <a:pt x="781" y="693"/>
                </a:lnTo>
                <a:lnTo>
                  <a:pt x="787" y="688"/>
                </a:lnTo>
                <a:lnTo>
                  <a:pt x="787" y="680"/>
                </a:lnTo>
                <a:lnTo>
                  <a:pt x="787" y="672"/>
                </a:lnTo>
                <a:lnTo>
                  <a:pt x="787" y="662"/>
                </a:lnTo>
                <a:lnTo>
                  <a:pt x="787" y="653"/>
                </a:lnTo>
                <a:lnTo>
                  <a:pt x="787" y="645"/>
                </a:lnTo>
                <a:lnTo>
                  <a:pt x="787" y="638"/>
                </a:lnTo>
                <a:lnTo>
                  <a:pt x="787" y="632"/>
                </a:lnTo>
                <a:lnTo>
                  <a:pt x="787" y="628"/>
                </a:lnTo>
                <a:lnTo>
                  <a:pt x="787" y="626"/>
                </a:lnTo>
                <a:lnTo>
                  <a:pt x="793" y="627"/>
                </a:lnTo>
                <a:lnTo>
                  <a:pt x="793" y="629"/>
                </a:lnTo>
                <a:lnTo>
                  <a:pt x="793" y="632"/>
                </a:lnTo>
                <a:lnTo>
                  <a:pt x="793" y="638"/>
                </a:lnTo>
                <a:lnTo>
                  <a:pt x="793" y="645"/>
                </a:lnTo>
                <a:lnTo>
                  <a:pt x="793" y="653"/>
                </a:lnTo>
                <a:lnTo>
                  <a:pt x="793" y="662"/>
                </a:lnTo>
                <a:lnTo>
                  <a:pt x="793" y="671"/>
                </a:lnTo>
                <a:lnTo>
                  <a:pt x="793" y="679"/>
                </a:lnTo>
                <a:lnTo>
                  <a:pt x="793" y="687"/>
                </a:lnTo>
                <a:lnTo>
                  <a:pt x="800" y="692"/>
                </a:lnTo>
                <a:lnTo>
                  <a:pt x="800" y="694"/>
                </a:lnTo>
                <a:lnTo>
                  <a:pt x="800" y="693"/>
                </a:lnTo>
                <a:lnTo>
                  <a:pt x="800" y="690"/>
                </a:lnTo>
                <a:lnTo>
                  <a:pt x="800" y="684"/>
                </a:lnTo>
                <a:lnTo>
                  <a:pt x="800" y="677"/>
                </a:lnTo>
                <a:lnTo>
                  <a:pt x="800" y="668"/>
                </a:lnTo>
                <a:lnTo>
                  <a:pt x="800" y="659"/>
                </a:lnTo>
                <a:lnTo>
                  <a:pt x="800" y="650"/>
                </a:lnTo>
                <a:lnTo>
                  <a:pt x="800" y="642"/>
                </a:lnTo>
                <a:lnTo>
                  <a:pt x="806" y="634"/>
                </a:lnTo>
                <a:lnTo>
                  <a:pt x="806" y="629"/>
                </a:lnTo>
                <a:lnTo>
                  <a:pt x="806" y="625"/>
                </a:lnTo>
                <a:lnTo>
                  <a:pt x="806" y="623"/>
                </a:lnTo>
                <a:lnTo>
                  <a:pt x="806" y="623"/>
                </a:lnTo>
                <a:lnTo>
                  <a:pt x="806" y="625"/>
                </a:lnTo>
                <a:lnTo>
                  <a:pt x="806" y="629"/>
                </a:lnTo>
                <a:lnTo>
                  <a:pt x="806" y="635"/>
                </a:lnTo>
                <a:lnTo>
                  <a:pt x="806" y="641"/>
                </a:lnTo>
                <a:lnTo>
                  <a:pt x="806" y="650"/>
                </a:lnTo>
                <a:lnTo>
                  <a:pt x="812" y="658"/>
                </a:lnTo>
                <a:lnTo>
                  <a:pt x="812" y="668"/>
                </a:lnTo>
                <a:lnTo>
                  <a:pt x="812" y="676"/>
                </a:lnTo>
                <a:lnTo>
                  <a:pt x="812" y="683"/>
                </a:lnTo>
                <a:lnTo>
                  <a:pt x="812" y="689"/>
                </a:lnTo>
                <a:lnTo>
                  <a:pt x="812" y="691"/>
                </a:lnTo>
                <a:lnTo>
                  <a:pt x="812" y="690"/>
                </a:lnTo>
                <a:lnTo>
                  <a:pt x="812" y="687"/>
                </a:lnTo>
                <a:lnTo>
                  <a:pt x="812" y="681"/>
                </a:lnTo>
                <a:lnTo>
                  <a:pt x="812" y="674"/>
                </a:lnTo>
                <a:lnTo>
                  <a:pt x="818" y="665"/>
                </a:lnTo>
                <a:lnTo>
                  <a:pt x="818" y="656"/>
                </a:lnTo>
                <a:lnTo>
                  <a:pt x="818" y="647"/>
                </a:lnTo>
                <a:lnTo>
                  <a:pt x="818" y="638"/>
                </a:lnTo>
                <a:lnTo>
                  <a:pt x="818" y="631"/>
                </a:lnTo>
                <a:lnTo>
                  <a:pt x="818" y="625"/>
                </a:lnTo>
                <a:lnTo>
                  <a:pt x="818" y="622"/>
                </a:lnTo>
                <a:lnTo>
                  <a:pt x="818" y="620"/>
                </a:lnTo>
                <a:lnTo>
                  <a:pt x="818" y="620"/>
                </a:lnTo>
                <a:lnTo>
                  <a:pt x="818" y="622"/>
                </a:lnTo>
                <a:lnTo>
                  <a:pt x="825" y="626"/>
                </a:lnTo>
                <a:lnTo>
                  <a:pt x="825" y="631"/>
                </a:lnTo>
                <a:lnTo>
                  <a:pt x="825" y="638"/>
                </a:lnTo>
                <a:lnTo>
                  <a:pt x="825" y="646"/>
                </a:lnTo>
                <a:lnTo>
                  <a:pt x="825" y="655"/>
                </a:lnTo>
                <a:lnTo>
                  <a:pt x="825" y="664"/>
                </a:lnTo>
                <a:lnTo>
                  <a:pt x="825" y="673"/>
                </a:lnTo>
                <a:lnTo>
                  <a:pt x="825" y="680"/>
                </a:lnTo>
                <a:lnTo>
                  <a:pt x="825" y="685"/>
                </a:lnTo>
                <a:lnTo>
                  <a:pt x="825" y="687"/>
                </a:lnTo>
                <a:lnTo>
                  <a:pt x="831" y="687"/>
                </a:lnTo>
                <a:lnTo>
                  <a:pt x="831" y="683"/>
                </a:lnTo>
                <a:lnTo>
                  <a:pt x="831" y="678"/>
                </a:lnTo>
                <a:lnTo>
                  <a:pt x="831" y="670"/>
                </a:lnTo>
                <a:lnTo>
                  <a:pt x="831" y="662"/>
                </a:lnTo>
                <a:lnTo>
                  <a:pt x="831" y="652"/>
                </a:lnTo>
                <a:lnTo>
                  <a:pt x="831" y="643"/>
                </a:lnTo>
                <a:lnTo>
                  <a:pt x="831" y="635"/>
                </a:lnTo>
                <a:lnTo>
                  <a:pt x="831" y="628"/>
                </a:lnTo>
                <a:lnTo>
                  <a:pt x="831" y="622"/>
                </a:lnTo>
                <a:lnTo>
                  <a:pt x="837" y="618"/>
                </a:lnTo>
                <a:lnTo>
                  <a:pt x="837" y="616"/>
                </a:lnTo>
                <a:lnTo>
                  <a:pt x="837" y="617"/>
                </a:lnTo>
                <a:lnTo>
                  <a:pt x="837" y="619"/>
                </a:lnTo>
                <a:lnTo>
                  <a:pt x="837" y="622"/>
                </a:lnTo>
                <a:lnTo>
                  <a:pt x="837" y="628"/>
                </a:lnTo>
                <a:lnTo>
                  <a:pt x="837" y="635"/>
                </a:lnTo>
                <a:lnTo>
                  <a:pt x="837" y="643"/>
                </a:lnTo>
                <a:lnTo>
                  <a:pt x="837" y="652"/>
                </a:lnTo>
                <a:lnTo>
                  <a:pt x="837" y="661"/>
                </a:lnTo>
                <a:lnTo>
                  <a:pt x="843" y="669"/>
                </a:lnTo>
                <a:lnTo>
                  <a:pt x="843" y="677"/>
                </a:lnTo>
                <a:lnTo>
                  <a:pt x="843" y="682"/>
                </a:lnTo>
                <a:lnTo>
                  <a:pt x="843" y="684"/>
                </a:lnTo>
                <a:lnTo>
                  <a:pt x="843" y="683"/>
                </a:lnTo>
                <a:lnTo>
                  <a:pt x="843" y="680"/>
                </a:lnTo>
                <a:lnTo>
                  <a:pt x="843" y="674"/>
                </a:lnTo>
                <a:lnTo>
                  <a:pt x="843" y="667"/>
                </a:lnTo>
                <a:lnTo>
                  <a:pt x="843" y="658"/>
                </a:lnTo>
                <a:lnTo>
                  <a:pt x="843" y="649"/>
                </a:lnTo>
                <a:lnTo>
                  <a:pt x="850" y="640"/>
                </a:lnTo>
                <a:lnTo>
                  <a:pt x="850" y="631"/>
                </a:lnTo>
                <a:lnTo>
                  <a:pt x="850" y="624"/>
                </a:lnTo>
                <a:lnTo>
                  <a:pt x="850" y="619"/>
                </a:lnTo>
                <a:lnTo>
                  <a:pt x="850" y="615"/>
                </a:lnTo>
                <a:lnTo>
                  <a:pt x="850" y="613"/>
                </a:lnTo>
                <a:lnTo>
                  <a:pt x="850" y="613"/>
                </a:lnTo>
                <a:lnTo>
                  <a:pt x="850" y="615"/>
                </a:lnTo>
                <a:lnTo>
                  <a:pt x="850" y="619"/>
                </a:lnTo>
                <a:lnTo>
                  <a:pt x="850" y="624"/>
                </a:lnTo>
                <a:lnTo>
                  <a:pt x="856" y="631"/>
                </a:lnTo>
                <a:lnTo>
                  <a:pt x="856" y="640"/>
                </a:lnTo>
                <a:lnTo>
                  <a:pt x="856" y="648"/>
                </a:lnTo>
                <a:lnTo>
                  <a:pt x="856" y="657"/>
                </a:lnTo>
                <a:lnTo>
                  <a:pt x="856" y="666"/>
                </a:lnTo>
                <a:lnTo>
                  <a:pt x="856" y="673"/>
                </a:lnTo>
                <a:lnTo>
                  <a:pt x="856" y="678"/>
                </a:lnTo>
                <a:lnTo>
                  <a:pt x="856" y="681"/>
                </a:lnTo>
                <a:lnTo>
                  <a:pt x="856" y="680"/>
                </a:lnTo>
                <a:lnTo>
                  <a:pt x="856" y="676"/>
                </a:lnTo>
                <a:lnTo>
                  <a:pt x="862" y="671"/>
                </a:lnTo>
                <a:lnTo>
                  <a:pt x="862" y="663"/>
                </a:lnTo>
                <a:lnTo>
                  <a:pt x="862" y="655"/>
                </a:lnTo>
                <a:lnTo>
                  <a:pt x="862" y="645"/>
                </a:lnTo>
                <a:lnTo>
                  <a:pt x="862" y="636"/>
                </a:lnTo>
                <a:lnTo>
                  <a:pt x="862" y="628"/>
                </a:lnTo>
                <a:lnTo>
                  <a:pt x="862" y="621"/>
                </a:lnTo>
                <a:lnTo>
                  <a:pt x="862" y="615"/>
                </a:lnTo>
                <a:lnTo>
                  <a:pt x="862" y="612"/>
                </a:lnTo>
                <a:lnTo>
                  <a:pt x="862" y="610"/>
                </a:lnTo>
                <a:lnTo>
                  <a:pt x="868" y="610"/>
                </a:lnTo>
                <a:lnTo>
                  <a:pt x="868" y="612"/>
                </a:lnTo>
                <a:lnTo>
                  <a:pt x="868" y="616"/>
                </a:lnTo>
                <a:lnTo>
                  <a:pt x="868" y="621"/>
                </a:lnTo>
                <a:lnTo>
                  <a:pt x="868" y="628"/>
                </a:lnTo>
                <a:lnTo>
                  <a:pt x="868" y="636"/>
                </a:lnTo>
                <a:lnTo>
                  <a:pt x="868" y="645"/>
                </a:lnTo>
                <a:lnTo>
                  <a:pt x="868" y="654"/>
                </a:lnTo>
                <a:lnTo>
                  <a:pt x="868" y="663"/>
                </a:lnTo>
                <a:lnTo>
                  <a:pt x="868" y="670"/>
                </a:lnTo>
                <a:lnTo>
                  <a:pt x="875" y="675"/>
                </a:lnTo>
                <a:lnTo>
                  <a:pt x="875" y="677"/>
                </a:lnTo>
                <a:lnTo>
                  <a:pt x="875" y="676"/>
                </a:lnTo>
                <a:lnTo>
                  <a:pt x="875" y="673"/>
                </a:lnTo>
                <a:lnTo>
                  <a:pt x="875" y="667"/>
                </a:lnTo>
                <a:lnTo>
                  <a:pt x="875" y="660"/>
                </a:lnTo>
                <a:lnTo>
                  <a:pt x="875" y="651"/>
                </a:lnTo>
                <a:lnTo>
                  <a:pt x="875" y="642"/>
                </a:lnTo>
                <a:lnTo>
                  <a:pt x="875" y="633"/>
                </a:lnTo>
                <a:lnTo>
                  <a:pt x="875" y="625"/>
                </a:lnTo>
                <a:lnTo>
                  <a:pt x="881" y="617"/>
                </a:lnTo>
                <a:lnTo>
                  <a:pt x="881" y="612"/>
                </a:lnTo>
                <a:lnTo>
                  <a:pt x="881" y="608"/>
                </a:lnTo>
                <a:lnTo>
                  <a:pt x="881" y="606"/>
                </a:lnTo>
                <a:lnTo>
                  <a:pt x="881" y="606"/>
                </a:lnTo>
                <a:lnTo>
                  <a:pt x="881" y="608"/>
                </a:lnTo>
                <a:lnTo>
                  <a:pt x="881" y="612"/>
                </a:lnTo>
                <a:lnTo>
                  <a:pt x="881" y="618"/>
                </a:lnTo>
                <a:lnTo>
                  <a:pt x="881" y="625"/>
                </a:lnTo>
                <a:lnTo>
                  <a:pt x="881" y="633"/>
                </a:lnTo>
                <a:lnTo>
                  <a:pt x="887" y="642"/>
                </a:lnTo>
                <a:lnTo>
                  <a:pt x="887" y="651"/>
                </a:lnTo>
                <a:lnTo>
                  <a:pt x="887" y="659"/>
                </a:lnTo>
                <a:lnTo>
                  <a:pt x="887" y="667"/>
                </a:lnTo>
                <a:lnTo>
                  <a:pt x="887" y="672"/>
                </a:lnTo>
                <a:lnTo>
                  <a:pt x="887" y="674"/>
                </a:lnTo>
                <a:lnTo>
                  <a:pt x="887" y="673"/>
                </a:lnTo>
                <a:lnTo>
                  <a:pt x="887" y="670"/>
                </a:lnTo>
                <a:lnTo>
                  <a:pt x="887" y="664"/>
                </a:lnTo>
                <a:lnTo>
                  <a:pt x="887" y="657"/>
                </a:lnTo>
                <a:lnTo>
                  <a:pt x="893" y="648"/>
                </a:lnTo>
                <a:lnTo>
                  <a:pt x="893" y="639"/>
                </a:lnTo>
                <a:lnTo>
                  <a:pt x="893" y="630"/>
                </a:lnTo>
                <a:lnTo>
                  <a:pt x="893" y="621"/>
                </a:lnTo>
                <a:lnTo>
                  <a:pt x="893" y="614"/>
                </a:lnTo>
                <a:lnTo>
                  <a:pt x="893" y="609"/>
                </a:lnTo>
                <a:lnTo>
                  <a:pt x="893" y="605"/>
                </a:lnTo>
                <a:lnTo>
                  <a:pt x="893" y="603"/>
                </a:lnTo>
                <a:lnTo>
                  <a:pt x="893" y="603"/>
                </a:lnTo>
                <a:lnTo>
                  <a:pt x="893" y="605"/>
                </a:lnTo>
                <a:lnTo>
                  <a:pt x="900" y="609"/>
                </a:lnTo>
                <a:lnTo>
                  <a:pt x="900" y="614"/>
                </a:lnTo>
                <a:lnTo>
                  <a:pt x="900" y="621"/>
                </a:lnTo>
                <a:lnTo>
                  <a:pt x="900" y="629"/>
                </a:lnTo>
                <a:lnTo>
                  <a:pt x="900" y="638"/>
                </a:lnTo>
                <a:lnTo>
                  <a:pt x="900" y="647"/>
                </a:lnTo>
                <a:lnTo>
                  <a:pt x="900" y="654"/>
                </a:lnTo>
                <a:lnTo>
                  <a:pt x="900" y="656"/>
                </a:lnTo>
                <a:lnTo>
                  <a:pt x="900" y="656"/>
                </a:lnTo>
                <a:lnTo>
                  <a:pt x="900" y="652"/>
                </a:lnTo>
                <a:lnTo>
                  <a:pt x="906" y="647"/>
                </a:lnTo>
                <a:lnTo>
                  <a:pt x="906" y="640"/>
                </a:lnTo>
                <a:lnTo>
                  <a:pt x="906" y="631"/>
                </a:lnTo>
                <a:lnTo>
                  <a:pt x="906" y="621"/>
                </a:lnTo>
                <a:lnTo>
                  <a:pt x="906" y="611"/>
                </a:lnTo>
                <a:lnTo>
                  <a:pt x="906" y="599"/>
                </a:lnTo>
                <a:lnTo>
                  <a:pt x="906" y="587"/>
                </a:lnTo>
                <a:lnTo>
                  <a:pt x="906" y="574"/>
                </a:lnTo>
                <a:lnTo>
                  <a:pt x="906" y="561"/>
                </a:lnTo>
                <a:lnTo>
                  <a:pt x="906" y="548"/>
                </a:lnTo>
                <a:lnTo>
                  <a:pt x="912" y="535"/>
                </a:lnTo>
                <a:lnTo>
                  <a:pt x="912" y="521"/>
                </a:lnTo>
                <a:lnTo>
                  <a:pt x="912" y="507"/>
                </a:lnTo>
                <a:lnTo>
                  <a:pt x="912" y="494"/>
                </a:lnTo>
                <a:lnTo>
                  <a:pt x="912" y="480"/>
                </a:lnTo>
                <a:lnTo>
                  <a:pt x="912" y="466"/>
                </a:lnTo>
                <a:lnTo>
                  <a:pt x="912" y="453"/>
                </a:lnTo>
                <a:lnTo>
                  <a:pt x="912" y="439"/>
                </a:lnTo>
                <a:lnTo>
                  <a:pt x="912" y="426"/>
                </a:lnTo>
                <a:lnTo>
                  <a:pt x="912" y="413"/>
                </a:lnTo>
                <a:lnTo>
                  <a:pt x="918" y="400"/>
                </a:lnTo>
                <a:lnTo>
                  <a:pt x="918" y="387"/>
                </a:lnTo>
                <a:lnTo>
                  <a:pt x="918" y="375"/>
                </a:lnTo>
                <a:lnTo>
                  <a:pt x="918" y="363"/>
                </a:lnTo>
                <a:lnTo>
                  <a:pt x="918" y="351"/>
                </a:lnTo>
                <a:lnTo>
                  <a:pt x="918" y="339"/>
                </a:lnTo>
                <a:lnTo>
                  <a:pt x="918" y="327"/>
                </a:lnTo>
                <a:lnTo>
                  <a:pt x="918" y="316"/>
                </a:lnTo>
                <a:lnTo>
                  <a:pt x="918" y="305"/>
                </a:lnTo>
                <a:lnTo>
                  <a:pt x="918" y="294"/>
                </a:lnTo>
                <a:lnTo>
                  <a:pt x="925" y="283"/>
                </a:lnTo>
                <a:lnTo>
                  <a:pt x="925" y="273"/>
                </a:lnTo>
                <a:lnTo>
                  <a:pt x="925" y="263"/>
                </a:lnTo>
                <a:lnTo>
                  <a:pt x="925" y="253"/>
                </a:lnTo>
                <a:lnTo>
                  <a:pt x="925" y="243"/>
                </a:lnTo>
                <a:lnTo>
                  <a:pt x="925" y="234"/>
                </a:lnTo>
                <a:lnTo>
                  <a:pt x="925" y="225"/>
                </a:lnTo>
                <a:lnTo>
                  <a:pt x="925" y="216"/>
                </a:lnTo>
                <a:lnTo>
                  <a:pt x="925" y="208"/>
                </a:lnTo>
                <a:lnTo>
                  <a:pt x="925" y="199"/>
                </a:lnTo>
                <a:lnTo>
                  <a:pt x="931" y="191"/>
                </a:lnTo>
                <a:lnTo>
                  <a:pt x="931" y="183"/>
                </a:lnTo>
                <a:lnTo>
                  <a:pt x="931" y="175"/>
                </a:lnTo>
                <a:lnTo>
                  <a:pt x="931" y="168"/>
                </a:lnTo>
                <a:lnTo>
                  <a:pt x="931" y="161"/>
                </a:lnTo>
                <a:lnTo>
                  <a:pt x="931" y="154"/>
                </a:lnTo>
                <a:lnTo>
                  <a:pt x="931" y="147"/>
                </a:lnTo>
                <a:lnTo>
                  <a:pt x="931" y="140"/>
                </a:lnTo>
                <a:lnTo>
                  <a:pt x="931" y="134"/>
                </a:lnTo>
                <a:lnTo>
                  <a:pt x="931" y="127"/>
                </a:lnTo>
                <a:lnTo>
                  <a:pt x="937" y="121"/>
                </a:lnTo>
                <a:lnTo>
                  <a:pt x="937" y="116"/>
                </a:lnTo>
                <a:lnTo>
                  <a:pt x="937" y="110"/>
                </a:lnTo>
                <a:lnTo>
                  <a:pt x="937" y="104"/>
                </a:lnTo>
                <a:lnTo>
                  <a:pt x="937" y="99"/>
                </a:lnTo>
                <a:lnTo>
                  <a:pt x="937" y="94"/>
                </a:lnTo>
                <a:lnTo>
                  <a:pt x="937" y="89"/>
                </a:lnTo>
                <a:lnTo>
                  <a:pt x="937" y="84"/>
                </a:lnTo>
                <a:lnTo>
                  <a:pt x="937" y="79"/>
                </a:lnTo>
                <a:lnTo>
                  <a:pt x="937" y="75"/>
                </a:lnTo>
                <a:lnTo>
                  <a:pt x="943" y="71"/>
                </a:lnTo>
                <a:lnTo>
                  <a:pt x="943" y="66"/>
                </a:lnTo>
                <a:lnTo>
                  <a:pt x="943" y="62"/>
                </a:lnTo>
                <a:lnTo>
                  <a:pt x="943" y="58"/>
                </a:lnTo>
                <a:lnTo>
                  <a:pt x="943" y="55"/>
                </a:lnTo>
                <a:lnTo>
                  <a:pt x="943" y="51"/>
                </a:lnTo>
                <a:lnTo>
                  <a:pt x="943" y="47"/>
                </a:lnTo>
                <a:lnTo>
                  <a:pt x="943" y="44"/>
                </a:lnTo>
                <a:lnTo>
                  <a:pt x="943" y="41"/>
                </a:lnTo>
                <a:lnTo>
                  <a:pt x="943" y="37"/>
                </a:lnTo>
                <a:lnTo>
                  <a:pt x="950" y="34"/>
                </a:lnTo>
                <a:lnTo>
                  <a:pt x="950" y="31"/>
                </a:lnTo>
                <a:lnTo>
                  <a:pt x="950" y="29"/>
                </a:lnTo>
                <a:lnTo>
                  <a:pt x="950" y="26"/>
                </a:lnTo>
                <a:lnTo>
                  <a:pt x="950" y="23"/>
                </a:lnTo>
                <a:lnTo>
                  <a:pt x="950" y="21"/>
                </a:lnTo>
                <a:lnTo>
                  <a:pt x="950" y="18"/>
                </a:lnTo>
                <a:lnTo>
                  <a:pt x="950" y="16"/>
                </a:lnTo>
                <a:lnTo>
                  <a:pt x="950" y="14"/>
                </a:lnTo>
                <a:lnTo>
                  <a:pt x="950" y="11"/>
                </a:lnTo>
                <a:lnTo>
                  <a:pt x="956" y="9"/>
                </a:lnTo>
                <a:lnTo>
                  <a:pt x="956" y="7"/>
                </a:lnTo>
                <a:lnTo>
                  <a:pt x="956" y="5"/>
                </a:lnTo>
                <a:lnTo>
                  <a:pt x="956" y="3"/>
                </a:lnTo>
                <a:lnTo>
                  <a:pt x="956" y="2"/>
                </a:lnTo>
                <a:lnTo>
                  <a:pt x="956" y="0"/>
                </a:lnTo>
                <a:lnTo>
                  <a:pt x="956" y="0"/>
                </a:lnTo>
                <a:lnTo>
                  <a:pt x="956" y="0"/>
                </a:lnTo>
                <a:lnTo>
                  <a:pt x="956" y="0"/>
                </a:lnTo>
                <a:lnTo>
                  <a:pt x="956" y="0"/>
                </a:lnTo>
                <a:lnTo>
                  <a:pt x="962" y="0"/>
                </a:lnTo>
                <a:lnTo>
                  <a:pt x="962" y="0"/>
                </a:lnTo>
                <a:lnTo>
                  <a:pt x="962" y="0"/>
                </a:lnTo>
                <a:lnTo>
                  <a:pt x="962" y="0"/>
                </a:lnTo>
                <a:lnTo>
                  <a:pt x="962" y="0"/>
                </a:lnTo>
                <a:lnTo>
                  <a:pt x="962" y="0"/>
                </a:lnTo>
                <a:lnTo>
                  <a:pt x="962" y="0"/>
                </a:lnTo>
                <a:lnTo>
                  <a:pt x="962" y="0"/>
                </a:lnTo>
                <a:lnTo>
                  <a:pt x="962" y="0"/>
                </a:lnTo>
                <a:lnTo>
                  <a:pt x="962" y="0"/>
                </a:lnTo>
                <a:lnTo>
                  <a:pt x="968" y="0"/>
                </a:lnTo>
                <a:lnTo>
                  <a:pt x="968" y="0"/>
                </a:lnTo>
                <a:lnTo>
                  <a:pt x="968" y="0"/>
                </a:lnTo>
                <a:lnTo>
                  <a:pt x="968" y="0"/>
                </a:lnTo>
                <a:lnTo>
                  <a:pt x="968" y="0"/>
                </a:lnTo>
                <a:lnTo>
                  <a:pt x="968" y="0"/>
                </a:lnTo>
                <a:lnTo>
                  <a:pt x="968" y="0"/>
                </a:lnTo>
                <a:lnTo>
                  <a:pt x="968" y="0"/>
                </a:lnTo>
                <a:lnTo>
                  <a:pt x="968" y="0"/>
                </a:lnTo>
                <a:lnTo>
                  <a:pt x="968" y="0"/>
                </a:lnTo>
                <a:lnTo>
                  <a:pt x="975" y="0"/>
                </a:lnTo>
                <a:lnTo>
                  <a:pt x="975" y="0"/>
                </a:lnTo>
                <a:lnTo>
                  <a:pt x="975" y="0"/>
                </a:lnTo>
                <a:lnTo>
                  <a:pt x="975" y="0"/>
                </a:lnTo>
                <a:lnTo>
                  <a:pt x="975" y="0"/>
                </a:lnTo>
                <a:lnTo>
                  <a:pt x="975" y="0"/>
                </a:lnTo>
                <a:lnTo>
                  <a:pt x="975" y="0"/>
                </a:lnTo>
                <a:lnTo>
                  <a:pt x="975" y="0"/>
                </a:lnTo>
                <a:lnTo>
                  <a:pt x="975" y="0"/>
                </a:lnTo>
                <a:lnTo>
                  <a:pt x="975" y="0"/>
                </a:lnTo>
                <a:lnTo>
                  <a:pt x="981" y="0"/>
                </a:lnTo>
                <a:lnTo>
                  <a:pt x="981" y="0"/>
                </a:lnTo>
                <a:lnTo>
                  <a:pt x="981" y="0"/>
                </a:lnTo>
                <a:lnTo>
                  <a:pt x="981" y="0"/>
                </a:lnTo>
                <a:lnTo>
                  <a:pt x="981" y="0"/>
                </a:lnTo>
                <a:lnTo>
                  <a:pt x="981" y="0"/>
                </a:lnTo>
                <a:lnTo>
                  <a:pt x="981" y="0"/>
                </a:lnTo>
                <a:lnTo>
                  <a:pt x="981" y="0"/>
                </a:lnTo>
                <a:lnTo>
                  <a:pt x="981" y="0"/>
                </a:lnTo>
                <a:lnTo>
                  <a:pt x="981" y="0"/>
                </a:lnTo>
                <a:lnTo>
                  <a:pt x="987" y="0"/>
                </a:lnTo>
                <a:lnTo>
                  <a:pt x="987" y="0"/>
                </a:lnTo>
                <a:lnTo>
                  <a:pt x="987" y="0"/>
                </a:lnTo>
                <a:lnTo>
                  <a:pt x="987" y="0"/>
                </a:lnTo>
                <a:lnTo>
                  <a:pt x="987" y="0"/>
                </a:lnTo>
                <a:lnTo>
                  <a:pt x="987" y="0"/>
                </a:lnTo>
                <a:lnTo>
                  <a:pt x="987" y="0"/>
                </a:lnTo>
                <a:lnTo>
                  <a:pt x="987" y="0"/>
                </a:lnTo>
                <a:lnTo>
                  <a:pt x="987" y="0"/>
                </a:lnTo>
                <a:lnTo>
                  <a:pt x="987" y="0"/>
                </a:lnTo>
                <a:lnTo>
                  <a:pt x="993" y="0"/>
                </a:lnTo>
                <a:lnTo>
                  <a:pt x="993" y="0"/>
                </a:lnTo>
                <a:lnTo>
                  <a:pt x="993" y="0"/>
                </a:lnTo>
                <a:lnTo>
                  <a:pt x="993" y="0"/>
                </a:lnTo>
                <a:lnTo>
                  <a:pt x="993" y="0"/>
                </a:lnTo>
                <a:lnTo>
                  <a:pt x="993" y="0"/>
                </a:lnTo>
                <a:lnTo>
                  <a:pt x="993" y="0"/>
                </a:lnTo>
                <a:lnTo>
                  <a:pt x="993" y="0"/>
                </a:lnTo>
                <a:lnTo>
                  <a:pt x="993" y="0"/>
                </a:lnTo>
                <a:lnTo>
                  <a:pt x="993" y="0"/>
                </a:lnTo>
                <a:lnTo>
                  <a:pt x="1000" y="0"/>
                </a:lnTo>
                <a:lnTo>
                  <a:pt x="1000" y="0"/>
                </a:lnTo>
                <a:lnTo>
                  <a:pt x="1000" y="0"/>
                </a:lnTo>
                <a:lnTo>
                  <a:pt x="1000" y="0"/>
                </a:lnTo>
                <a:lnTo>
                  <a:pt x="1000" y="0"/>
                </a:lnTo>
                <a:lnTo>
                  <a:pt x="1000" y="0"/>
                </a:lnTo>
                <a:lnTo>
                  <a:pt x="1000" y="0"/>
                </a:lnTo>
                <a:lnTo>
                  <a:pt x="1000" y="0"/>
                </a:lnTo>
                <a:lnTo>
                  <a:pt x="1000" y="0"/>
                </a:lnTo>
                <a:lnTo>
                  <a:pt x="1000" y="0"/>
                </a:lnTo>
                <a:lnTo>
                  <a:pt x="1006" y="0"/>
                </a:lnTo>
                <a:lnTo>
                  <a:pt x="1006" y="0"/>
                </a:lnTo>
                <a:lnTo>
                  <a:pt x="1006" y="0"/>
                </a:lnTo>
                <a:lnTo>
                  <a:pt x="1006" y="0"/>
                </a:lnTo>
                <a:lnTo>
                  <a:pt x="1006" y="0"/>
                </a:lnTo>
                <a:lnTo>
                  <a:pt x="1006" y="0"/>
                </a:lnTo>
                <a:lnTo>
                  <a:pt x="1006" y="0"/>
                </a:lnTo>
                <a:lnTo>
                  <a:pt x="1006" y="0"/>
                </a:lnTo>
                <a:lnTo>
                  <a:pt x="1006" y="0"/>
                </a:lnTo>
                <a:lnTo>
                  <a:pt x="1006" y="0"/>
                </a:lnTo>
                <a:lnTo>
                  <a:pt x="1012" y="0"/>
                </a:lnTo>
                <a:lnTo>
                  <a:pt x="1012" y="0"/>
                </a:lnTo>
                <a:lnTo>
                  <a:pt x="1012" y="0"/>
                </a:lnTo>
                <a:lnTo>
                  <a:pt x="1012" y="0"/>
                </a:lnTo>
                <a:lnTo>
                  <a:pt x="1012" y="0"/>
                </a:lnTo>
                <a:lnTo>
                  <a:pt x="1012" y="0"/>
                </a:lnTo>
                <a:lnTo>
                  <a:pt x="1012" y="0"/>
                </a:lnTo>
                <a:lnTo>
                  <a:pt x="1012" y="0"/>
                </a:lnTo>
                <a:lnTo>
                  <a:pt x="1012" y="0"/>
                </a:lnTo>
                <a:lnTo>
                  <a:pt x="1012" y="0"/>
                </a:lnTo>
                <a:lnTo>
                  <a:pt x="1018" y="0"/>
                </a:lnTo>
                <a:lnTo>
                  <a:pt x="1018" y="0"/>
                </a:lnTo>
                <a:lnTo>
                  <a:pt x="1018" y="0"/>
                </a:lnTo>
                <a:lnTo>
                  <a:pt x="1018" y="0"/>
                </a:lnTo>
                <a:lnTo>
                  <a:pt x="1018" y="0"/>
                </a:lnTo>
                <a:lnTo>
                  <a:pt x="1018" y="0"/>
                </a:lnTo>
                <a:lnTo>
                  <a:pt x="1018" y="0"/>
                </a:lnTo>
                <a:lnTo>
                  <a:pt x="1018" y="0"/>
                </a:lnTo>
                <a:lnTo>
                  <a:pt x="1018" y="0"/>
                </a:lnTo>
                <a:lnTo>
                  <a:pt x="1018" y="0"/>
                </a:lnTo>
                <a:lnTo>
                  <a:pt x="1025" y="0"/>
                </a:lnTo>
                <a:lnTo>
                  <a:pt x="1025" y="0"/>
                </a:lnTo>
                <a:lnTo>
                  <a:pt x="1025" y="0"/>
                </a:lnTo>
                <a:lnTo>
                  <a:pt x="1025" y="0"/>
                </a:lnTo>
                <a:lnTo>
                  <a:pt x="1025" y="0"/>
                </a:lnTo>
                <a:lnTo>
                  <a:pt x="1025" y="0"/>
                </a:lnTo>
                <a:lnTo>
                  <a:pt x="1025" y="0"/>
                </a:lnTo>
                <a:lnTo>
                  <a:pt x="1025" y="0"/>
                </a:lnTo>
                <a:lnTo>
                  <a:pt x="1025" y="0"/>
                </a:lnTo>
                <a:lnTo>
                  <a:pt x="1025" y="0"/>
                </a:lnTo>
                <a:lnTo>
                  <a:pt x="1031" y="0"/>
                </a:lnTo>
                <a:lnTo>
                  <a:pt x="1031" y="0"/>
                </a:lnTo>
                <a:lnTo>
                  <a:pt x="1031" y="0"/>
                </a:lnTo>
                <a:lnTo>
                  <a:pt x="1031" y="0"/>
                </a:lnTo>
                <a:lnTo>
                  <a:pt x="1031" y="0"/>
                </a:lnTo>
                <a:lnTo>
                  <a:pt x="1031" y="0"/>
                </a:lnTo>
                <a:lnTo>
                  <a:pt x="1031" y="0"/>
                </a:lnTo>
                <a:lnTo>
                  <a:pt x="1031" y="0"/>
                </a:lnTo>
                <a:lnTo>
                  <a:pt x="1031" y="0"/>
                </a:lnTo>
                <a:lnTo>
                  <a:pt x="1031" y="0"/>
                </a:lnTo>
                <a:lnTo>
                  <a:pt x="1037" y="0"/>
                </a:lnTo>
                <a:lnTo>
                  <a:pt x="1037" y="0"/>
                </a:lnTo>
                <a:lnTo>
                  <a:pt x="1037" y="0"/>
                </a:lnTo>
                <a:lnTo>
                  <a:pt x="1037" y="0"/>
                </a:lnTo>
                <a:lnTo>
                  <a:pt x="1037" y="0"/>
                </a:lnTo>
                <a:lnTo>
                  <a:pt x="1037" y="0"/>
                </a:lnTo>
                <a:lnTo>
                  <a:pt x="1037" y="0"/>
                </a:lnTo>
                <a:lnTo>
                  <a:pt x="1037" y="0"/>
                </a:lnTo>
                <a:lnTo>
                  <a:pt x="1037" y="0"/>
                </a:lnTo>
                <a:lnTo>
                  <a:pt x="1037" y="0"/>
                </a:lnTo>
                <a:lnTo>
                  <a:pt x="1043" y="0"/>
                </a:lnTo>
                <a:lnTo>
                  <a:pt x="1043" y="0"/>
                </a:lnTo>
                <a:lnTo>
                  <a:pt x="1043" y="0"/>
                </a:lnTo>
                <a:lnTo>
                  <a:pt x="1043" y="0"/>
                </a:lnTo>
                <a:lnTo>
                  <a:pt x="1043" y="0"/>
                </a:lnTo>
                <a:lnTo>
                  <a:pt x="1043" y="0"/>
                </a:lnTo>
                <a:lnTo>
                  <a:pt x="1043" y="0"/>
                </a:lnTo>
                <a:lnTo>
                  <a:pt x="1043" y="0"/>
                </a:lnTo>
                <a:lnTo>
                  <a:pt x="1043" y="0"/>
                </a:lnTo>
                <a:lnTo>
                  <a:pt x="1043" y="0"/>
                </a:lnTo>
                <a:lnTo>
                  <a:pt x="1050" y="0"/>
                </a:lnTo>
                <a:lnTo>
                  <a:pt x="1050" y="0"/>
                </a:lnTo>
                <a:lnTo>
                  <a:pt x="1050" y="0"/>
                </a:lnTo>
                <a:lnTo>
                  <a:pt x="1050" y="0"/>
                </a:lnTo>
                <a:lnTo>
                  <a:pt x="1050" y="0"/>
                </a:lnTo>
                <a:lnTo>
                  <a:pt x="1050" y="0"/>
                </a:lnTo>
                <a:lnTo>
                  <a:pt x="1050" y="0"/>
                </a:lnTo>
                <a:lnTo>
                  <a:pt x="1050" y="0"/>
                </a:lnTo>
                <a:lnTo>
                  <a:pt x="1050" y="0"/>
                </a:lnTo>
                <a:lnTo>
                  <a:pt x="1050" y="0"/>
                </a:lnTo>
                <a:lnTo>
                  <a:pt x="1056" y="0"/>
                </a:lnTo>
                <a:lnTo>
                  <a:pt x="1056" y="0"/>
                </a:lnTo>
                <a:lnTo>
                  <a:pt x="1056" y="0"/>
                </a:lnTo>
                <a:lnTo>
                  <a:pt x="1056" y="0"/>
                </a:lnTo>
                <a:lnTo>
                  <a:pt x="1056" y="0"/>
                </a:lnTo>
                <a:lnTo>
                  <a:pt x="1056" y="0"/>
                </a:lnTo>
                <a:lnTo>
                  <a:pt x="1056" y="0"/>
                </a:lnTo>
                <a:lnTo>
                  <a:pt x="1056" y="0"/>
                </a:lnTo>
                <a:lnTo>
                  <a:pt x="1056" y="0"/>
                </a:lnTo>
                <a:lnTo>
                  <a:pt x="1056" y="0"/>
                </a:lnTo>
                <a:lnTo>
                  <a:pt x="1062" y="0"/>
                </a:lnTo>
                <a:lnTo>
                  <a:pt x="1062" y="0"/>
                </a:lnTo>
                <a:lnTo>
                  <a:pt x="1062" y="0"/>
                </a:lnTo>
                <a:lnTo>
                  <a:pt x="1062" y="0"/>
                </a:lnTo>
                <a:lnTo>
                  <a:pt x="1062" y="0"/>
                </a:lnTo>
                <a:lnTo>
                  <a:pt x="1062" y="0"/>
                </a:lnTo>
                <a:lnTo>
                  <a:pt x="1062" y="0"/>
                </a:lnTo>
                <a:lnTo>
                  <a:pt x="1062" y="0"/>
                </a:lnTo>
                <a:lnTo>
                  <a:pt x="1062" y="0"/>
                </a:lnTo>
                <a:lnTo>
                  <a:pt x="1062" y="0"/>
                </a:lnTo>
                <a:lnTo>
                  <a:pt x="1068" y="0"/>
                </a:lnTo>
                <a:lnTo>
                  <a:pt x="1068" y="0"/>
                </a:lnTo>
                <a:lnTo>
                  <a:pt x="1068" y="0"/>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44450">
            <a:solidFill>
              <a:srgbClr val="0033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4" name="Rectangle 242"/>
          <p:cNvSpPr>
            <a:spLocks noChangeArrowheads="1"/>
          </p:cNvSpPr>
          <p:nvPr/>
        </p:nvSpPr>
        <p:spPr bwMode="auto">
          <a:xfrm>
            <a:off x="6732588" y="1123492"/>
            <a:ext cx="2743200" cy="2028825"/>
          </a:xfrm>
          <a:prstGeom prst="rect">
            <a:avLst/>
          </a:prstGeom>
          <a:solidFill>
            <a:srgbClr val="FFF7D5"/>
          </a:solidFill>
          <a:ln w="14351">
            <a:solidFill>
              <a:schemeClr val="tx1"/>
            </a:solid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9155" name="Rectangle 243"/>
          <p:cNvSpPr>
            <a:spLocks noChangeArrowheads="1"/>
          </p:cNvSpPr>
          <p:nvPr/>
        </p:nvSpPr>
        <p:spPr bwMode="auto">
          <a:xfrm>
            <a:off x="6743700" y="1121904"/>
            <a:ext cx="2743200" cy="2028825"/>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9156" name="Line 244"/>
          <p:cNvSpPr>
            <a:spLocks noChangeShapeType="1"/>
          </p:cNvSpPr>
          <p:nvPr/>
        </p:nvSpPr>
        <p:spPr bwMode="auto">
          <a:xfrm>
            <a:off x="6743700" y="3150728"/>
            <a:ext cx="2743200"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7" name="Line 245"/>
          <p:cNvSpPr>
            <a:spLocks noChangeShapeType="1"/>
          </p:cNvSpPr>
          <p:nvPr/>
        </p:nvSpPr>
        <p:spPr bwMode="auto">
          <a:xfrm flipV="1">
            <a:off x="6743700" y="3150729"/>
            <a:ext cx="1588"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8" name="Line 246"/>
          <p:cNvSpPr>
            <a:spLocks noChangeShapeType="1"/>
          </p:cNvSpPr>
          <p:nvPr/>
        </p:nvSpPr>
        <p:spPr bwMode="auto">
          <a:xfrm flipV="1">
            <a:off x="7154864" y="3150729"/>
            <a:ext cx="1587"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59" name="Line 247"/>
          <p:cNvSpPr>
            <a:spLocks noChangeShapeType="1"/>
          </p:cNvSpPr>
          <p:nvPr/>
        </p:nvSpPr>
        <p:spPr bwMode="auto">
          <a:xfrm flipV="1">
            <a:off x="7567614" y="3150729"/>
            <a:ext cx="1587"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60" name="Line 248"/>
          <p:cNvSpPr>
            <a:spLocks noChangeShapeType="1"/>
          </p:cNvSpPr>
          <p:nvPr/>
        </p:nvSpPr>
        <p:spPr bwMode="auto">
          <a:xfrm flipV="1">
            <a:off x="7978775" y="3150729"/>
            <a:ext cx="1588"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61" name="Line 249"/>
          <p:cNvSpPr>
            <a:spLocks noChangeShapeType="1"/>
          </p:cNvSpPr>
          <p:nvPr/>
        </p:nvSpPr>
        <p:spPr bwMode="auto">
          <a:xfrm flipV="1">
            <a:off x="8389939" y="3150729"/>
            <a:ext cx="1587"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62" name="Line 250"/>
          <p:cNvSpPr>
            <a:spLocks noChangeShapeType="1"/>
          </p:cNvSpPr>
          <p:nvPr/>
        </p:nvSpPr>
        <p:spPr bwMode="auto">
          <a:xfrm flipV="1">
            <a:off x="8801100" y="3150729"/>
            <a:ext cx="1588"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63" name="Line 251"/>
          <p:cNvSpPr>
            <a:spLocks noChangeShapeType="1"/>
          </p:cNvSpPr>
          <p:nvPr/>
        </p:nvSpPr>
        <p:spPr bwMode="auto">
          <a:xfrm flipV="1">
            <a:off x="9212264" y="3150729"/>
            <a:ext cx="1587" cy="2857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948" name="Rectangle 252"/>
          <p:cNvSpPr>
            <a:spLocks noChangeArrowheads="1"/>
          </p:cNvSpPr>
          <p:nvPr/>
        </p:nvSpPr>
        <p:spPr bwMode="auto">
          <a:xfrm>
            <a:off x="7113588"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a:t>
            </a:r>
            <a:endParaRPr lang="en-US" altLang="en-US" sz="3200" b="0">
              <a:latin typeface="Arial" charset="0"/>
            </a:endParaRPr>
          </a:p>
        </p:txBody>
      </p:sp>
      <p:sp>
        <p:nvSpPr>
          <p:cNvPr id="29949" name="Rectangle 253"/>
          <p:cNvSpPr>
            <a:spLocks noChangeArrowheads="1"/>
          </p:cNvSpPr>
          <p:nvPr/>
        </p:nvSpPr>
        <p:spPr bwMode="auto">
          <a:xfrm>
            <a:off x="7524750"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a:t>
            </a:r>
            <a:endParaRPr lang="en-US" altLang="en-US" sz="3200" b="0">
              <a:latin typeface="Arial" charset="0"/>
            </a:endParaRPr>
          </a:p>
        </p:txBody>
      </p:sp>
      <p:sp>
        <p:nvSpPr>
          <p:cNvPr id="29950" name="Rectangle 254"/>
          <p:cNvSpPr>
            <a:spLocks noChangeArrowheads="1"/>
          </p:cNvSpPr>
          <p:nvPr/>
        </p:nvSpPr>
        <p:spPr bwMode="auto">
          <a:xfrm>
            <a:off x="7935913"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3</a:t>
            </a:r>
            <a:endParaRPr lang="en-US" altLang="en-US" sz="3200" b="0">
              <a:latin typeface="Arial" charset="0"/>
            </a:endParaRPr>
          </a:p>
        </p:txBody>
      </p:sp>
      <p:sp>
        <p:nvSpPr>
          <p:cNvPr id="29951" name="Rectangle 255"/>
          <p:cNvSpPr>
            <a:spLocks noChangeArrowheads="1"/>
          </p:cNvSpPr>
          <p:nvPr/>
        </p:nvSpPr>
        <p:spPr bwMode="auto">
          <a:xfrm>
            <a:off x="8347075"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4</a:t>
            </a:r>
            <a:endParaRPr lang="en-US" altLang="en-US" sz="3200" b="0">
              <a:latin typeface="Arial" charset="0"/>
            </a:endParaRPr>
          </a:p>
        </p:txBody>
      </p:sp>
      <p:sp>
        <p:nvSpPr>
          <p:cNvPr id="29952" name="Rectangle 256"/>
          <p:cNvSpPr>
            <a:spLocks noChangeArrowheads="1"/>
          </p:cNvSpPr>
          <p:nvPr/>
        </p:nvSpPr>
        <p:spPr bwMode="auto">
          <a:xfrm>
            <a:off x="8759825"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a:t>
            </a:r>
            <a:endParaRPr lang="en-US" altLang="en-US" sz="3200" b="0">
              <a:latin typeface="Arial" charset="0"/>
            </a:endParaRPr>
          </a:p>
        </p:txBody>
      </p:sp>
      <p:sp>
        <p:nvSpPr>
          <p:cNvPr id="29953" name="Rectangle 257"/>
          <p:cNvSpPr>
            <a:spLocks noChangeArrowheads="1"/>
          </p:cNvSpPr>
          <p:nvPr/>
        </p:nvSpPr>
        <p:spPr bwMode="auto">
          <a:xfrm>
            <a:off x="9170988" y="3258678"/>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6</a:t>
            </a:r>
            <a:endParaRPr lang="en-US" altLang="en-US" sz="3200" b="0">
              <a:latin typeface="Arial" charset="0"/>
            </a:endParaRPr>
          </a:p>
        </p:txBody>
      </p:sp>
      <p:sp>
        <p:nvSpPr>
          <p:cNvPr id="39170" name="Line 258"/>
          <p:cNvSpPr>
            <a:spLocks noChangeShapeType="1"/>
          </p:cNvSpPr>
          <p:nvPr/>
        </p:nvSpPr>
        <p:spPr bwMode="auto">
          <a:xfrm>
            <a:off x="6743700" y="1121903"/>
            <a:ext cx="2743200"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1" name="Line 259"/>
          <p:cNvSpPr>
            <a:spLocks noChangeShapeType="1"/>
          </p:cNvSpPr>
          <p:nvPr/>
        </p:nvSpPr>
        <p:spPr bwMode="auto">
          <a:xfrm flipV="1">
            <a:off x="6743700" y="1121904"/>
            <a:ext cx="1588" cy="202882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2" name="Line 260"/>
          <p:cNvSpPr>
            <a:spLocks noChangeShapeType="1"/>
          </p:cNvSpPr>
          <p:nvPr/>
        </p:nvSpPr>
        <p:spPr bwMode="auto">
          <a:xfrm>
            <a:off x="6715126" y="3150728"/>
            <a:ext cx="28575"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3" name="Line 261"/>
          <p:cNvSpPr>
            <a:spLocks noChangeShapeType="1"/>
          </p:cNvSpPr>
          <p:nvPr/>
        </p:nvSpPr>
        <p:spPr bwMode="auto">
          <a:xfrm>
            <a:off x="6715126" y="2571292"/>
            <a:ext cx="28575" cy="158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4" name="Line 262"/>
          <p:cNvSpPr>
            <a:spLocks noChangeShapeType="1"/>
          </p:cNvSpPr>
          <p:nvPr/>
        </p:nvSpPr>
        <p:spPr bwMode="auto">
          <a:xfrm>
            <a:off x="6715126" y="1991853"/>
            <a:ext cx="28575"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5" name="Line 263"/>
          <p:cNvSpPr>
            <a:spLocks noChangeShapeType="1"/>
          </p:cNvSpPr>
          <p:nvPr/>
        </p:nvSpPr>
        <p:spPr bwMode="auto">
          <a:xfrm>
            <a:off x="6715126" y="1410828"/>
            <a:ext cx="28575"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6" name="Line 264"/>
          <p:cNvSpPr>
            <a:spLocks noChangeShapeType="1"/>
          </p:cNvSpPr>
          <p:nvPr/>
        </p:nvSpPr>
        <p:spPr bwMode="auto">
          <a:xfrm flipV="1">
            <a:off x="9486900" y="1121904"/>
            <a:ext cx="1588" cy="2028825"/>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7" name="Freeform 265"/>
          <p:cNvSpPr>
            <a:spLocks/>
          </p:cNvSpPr>
          <p:nvPr/>
        </p:nvSpPr>
        <p:spPr bwMode="auto">
          <a:xfrm flipV="1">
            <a:off x="6743701" y="1636254"/>
            <a:ext cx="2468563" cy="1514475"/>
          </a:xfrm>
          <a:custGeom>
            <a:avLst/>
            <a:gdLst/>
            <a:ahLst/>
            <a:cxnLst>
              <a:cxn ang="0">
                <a:pos x="42" y="2"/>
              </a:cxn>
              <a:cxn ang="0">
                <a:pos x="85" y="18"/>
              </a:cxn>
              <a:cxn ang="0">
                <a:pos x="127" y="48"/>
              </a:cxn>
              <a:cxn ang="0">
                <a:pos x="170" y="88"/>
              </a:cxn>
              <a:cxn ang="0">
                <a:pos x="212" y="137"/>
              </a:cxn>
              <a:cxn ang="0">
                <a:pos x="255" y="194"/>
              </a:cxn>
              <a:cxn ang="0">
                <a:pos x="297" y="259"/>
              </a:cxn>
              <a:cxn ang="0">
                <a:pos x="340" y="331"/>
              </a:cxn>
              <a:cxn ang="0">
                <a:pos x="382" y="410"/>
              </a:cxn>
              <a:cxn ang="0">
                <a:pos x="425" y="495"/>
              </a:cxn>
              <a:cxn ang="0">
                <a:pos x="467" y="585"/>
              </a:cxn>
              <a:cxn ang="0">
                <a:pos x="510" y="679"/>
              </a:cxn>
              <a:cxn ang="0">
                <a:pos x="552" y="777"/>
              </a:cxn>
              <a:cxn ang="0">
                <a:pos x="595" y="878"/>
              </a:cxn>
              <a:cxn ang="0">
                <a:pos x="637" y="980"/>
              </a:cxn>
              <a:cxn ang="0">
                <a:pos x="681" y="1084"/>
              </a:cxn>
              <a:cxn ang="0">
                <a:pos x="725" y="1188"/>
              </a:cxn>
              <a:cxn ang="0">
                <a:pos x="762" y="1292"/>
              </a:cxn>
              <a:cxn ang="0">
                <a:pos x="806" y="1396"/>
              </a:cxn>
              <a:cxn ang="0">
                <a:pos x="850" y="1500"/>
              </a:cxn>
              <a:cxn ang="0">
                <a:pos x="893" y="1603"/>
              </a:cxn>
              <a:cxn ang="0">
                <a:pos x="937" y="1654"/>
              </a:cxn>
              <a:cxn ang="0">
                <a:pos x="975" y="1602"/>
              </a:cxn>
              <a:cxn ang="0">
                <a:pos x="1018" y="1536"/>
              </a:cxn>
              <a:cxn ang="0">
                <a:pos x="1062" y="1471"/>
              </a:cxn>
              <a:cxn ang="0">
                <a:pos x="1106" y="1408"/>
              </a:cxn>
              <a:cxn ang="0">
                <a:pos x="1150" y="1348"/>
              </a:cxn>
              <a:cxn ang="0">
                <a:pos x="1187" y="1289"/>
              </a:cxn>
              <a:cxn ang="0">
                <a:pos x="1231" y="1234"/>
              </a:cxn>
              <a:cxn ang="0">
                <a:pos x="1275" y="1180"/>
              </a:cxn>
              <a:cxn ang="0">
                <a:pos x="1318" y="1128"/>
              </a:cxn>
              <a:cxn ang="0">
                <a:pos x="1362" y="1079"/>
              </a:cxn>
              <a:cxn ang="0">
                <a:pos x="1400" y="1031"/>
              </a:cxn>
              <a:cxn ang="0">
                <a:pos x="1443" y="985"/>
              </a:cxn>
              <a:cxn ang="0">
                <a:pos x="1487" y="941"/>
              </a:cxn>
              <a:cxn ang="0">
                <a:pos x="1531" y="899"/>
              </a:cxn>
              <a:cxn ang="0">
                <a:pos x="1575" y="858"/>
              </a:cxn>
              <a:cxn ang="0">
                <a:pos x="1612" y="819"/>
              </a:cxn>
              <a:cxn ang="0">
                <a:pos x="1656" y="781"/>
              </a:cxn>
              <a:cxn ang="0">
                <a:pos x="1700" y="745"/>
              </a:cxn>
              <a:cxn ang="0">
                <a:pos x="1743" y="710"/>
              </a:cxn>
              <a:cxn ang="0">
                <a:pos x="1787" y="677"/>
              </a:cxn>
              <a:cxn ang="0">
                <a:pos x="1825" y="645"/>
              </a:cxn>
              <a:cxn ang="0">
                <a:pos x="1868" y="614"/>
              </a:cxn>
              <a:cxn ang="0">
                <a:pos x="1912" y="584"/>
              </a:cxn>
              <a:cxn ang="0">
                <a:pos x="1956" y="555"/>
              </a:cxn>
              <a:cxn ang="0">
                <a:pos x="2000" y="528"/>
              </a:cxn>
              <a:cxn ang="0">
                <a:pos x="2037" y="501"/>
              </a:cxn>
              <a:cxn ang="0">
                <a:pos x="2081" y="476"/>
              </a:cxn>
              <a:cxn ang="0">
                <a:pos x="2125" y="452"/>
              </a:cxn>
              <a:cxn ang="0">
                <a:pos x="2168" y="428"/>
              </a:cxn>
              <a:cxn ang="0">
                <a:pos x="2212" y="406"/>
              </a:cxn>
              <a:cxn ang="0">
                <a:pos x="2250" y="384"/>
              </a:cxn>
              <a:cxn ang="0">
                <a:pos x="2293" y="363"/>
              </a:cxn>
              <a:cxn ang="0">
                <a:pos x="2337" y="343"/>
              </a:cxn>
              <a:cxn ang="0">
                <a:pos x="2381" y="324"/>
              </a:cxn>
              <a:cxn ang="0">
                <a:pos x="2425" y="305"/>
              </a:cxn>
              <a:cxn ang="0">
                <a:pos x="2462" y="288"/>
              </a:cxn>
              <a:cxn ang="0">
                <a:pos x="2506" y="270"/>
              </a:cxn>
              <a:cxn ang="0">
                <a:pos x="2550" y="254"/>
              </a:cxn>
              <a:cxn ang="0">
                <a:pos x="2593" y="238"/>
              </a:cxn>
              <a:cxn ang="0">
                <a:pos x="2637" y="223"/>
              </a:cxn>
              <a:cxn ang="0">
                <a:pos x="2675" y="208"/>
              </a:cxn>
            </a:cxnLst>
            <a:rect l="0" t="0" r="r" b="b"/>
            <a:pathLst>
              <a:path w="2700" h="1657">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0"/>
                </a:lnTo>
                <a:lnTo>
                  <a:pt x="8" y="0"/>
                </a:lnTo>
                <a:lnTo>
                  <a:pt x="9" y="0"/>
                </a:lnTo>
                <a:lnTo>
                  <a:pt x="10" y="0"/>
                </a:lnTo>
                <a:lnTo>
                  <a:pt x="10" y="0"/>
                </a:lnTo>
                <a:lnTo>
                  <a:pt x="11" y="0"/>
                </a:lnTo>
                <a:lnTo>
                  <a:pt x="11" y="0"/>
                </a:lnTo>
                <a:lnTo>
                  <a:pt x="12" y="0"/>
                </a:lnTo>
                <a:lnTo>
                  <a:pt x="13" y="0"/>
                </a:lnTo>
                <a:lnTo>
                  <a:pt x="13" y="0"/>
                </a:lnTo>
                <a:lnTo>
                  <a:pt x="14" y="0"/>
                </a:lnTo>
                <a:lnTo>
                  <a:pt x="15" y="0"/>
                </a:lnTo>
                <a:lnTo>
                  <a:pt x="15" y="0"/>
                </a:lnTo>
                <a:lnTo>
                  <a:pt x="16" y="0"/>
                </a:lnTo>
                <a:lnTo>
                  <a:pt x="16" y="0"/>
                </a:lnTo>
                <a:lnTo>
                  <a:pt x="17" y="0"/>
                </a:lnTo>
                <a:lnTo>
                  <a:pt x="18" y="0"/>
                </a:lnTo>
                <a:lnTo>
                  <a:pt x="18" y="0"/>
                </a:lnTo>
                <a:lnTo>
                  <a:pt x="19" y="0"/>
                </a:lnTo>
                <a:lnTo>
                  <a:pt x="20" y="0"/>
                </a:lnTo>
                <a:lnTo>
                  <a:pt x="20" y="0"/>
                </a:lnTo>
                <a:lnTo>
                  <a:pt x="21" y="0"/>
                </a:lnTo>
                <a:lnTo>
                  <a:pt x="21" y="0"/>
                </a:lnTo>
                <a:lnTo>
                  <a:pt x="22" y="0"/>
                </a:lnTo>
                <a:lnTo>
                  <a:pt x="23" y="0"/>
                </a:lnTo>
                <a:lnTo>
                  <a:pt x="23" y="0"/>
                </a:lnTo>
                <a:lnTo>
                  <a:pt x="24" y="0"/>
                </a:lnTo>
                <a:lnTo>
                  <a:pt x="25" y="0"/>
                </a:lnTo>
                <a:lnTo>
                  <a:pt x="25" y="0"/>
                </a:lnTo>
                <a:lnTo>
                  <a:pt x="26" y="0"/>
                </a:lnTo>
                <a:lnTo>
                  <a:pt x="26" y="0"/>
                </a:lnTo>
                <a:lnTo>
                  <a:pt x="27" y="0"/>
                </a:lnTo>
                <a:lnTo>
                  <a:pt x="28" y="0"/>
                </a:lnTo>
                <a:lnTo>
                  <a:pt x="28" y="0"/>
                </a:lnTo>
                <a:lnTo>
                  <a:pt x="29" y="1"/>
                </a:lnTo>
                <a:lnTo>
                  <a:pt x="30" y="1"/>
                </a:lnTo>
                <a:lnTo>
                  <a:pt x="30" y="1"/>
                </a:lnTo>
                <a:lnTo>
                  <a:pt x="31" y="1"/>
                </a:lnTo>
                <a:lnTo>
                  <a:pt x="31" y="1"/>
                </a:lnTo>
                <a:lnTo>
                  <a:pt x="32" y="1"/>
                </a:lnTo>
                <a:lnTo>
                  <a:pt x="33" y="1"/>
                </a:lnTo>
                <a:lnTo>
                  <a:pt x="33" y="1"/>
                </a:lnTo>
                <a:lnTo>
                  <a:pt x="34" y="1"/>
                </a:lnTo>
                <a:lnTo>
                  <a:pt x="35" y="1"/>
                </a:lnTo>
                <a:lnTo>
                  <a:pt x="35" y="1"/>
                </a:lnTo>
                <a:lnTo>
                  <a:pt x="36" y="1"/>
                </a:lnTo>
                <a:lnTo>
                  <a:pt x="36" y="1"/>
                </a:lnTo>
                <a:lnTo>
                  <a:pt x="37" y="1"/>
                </a:lnTo>
                <a:lnTo>
                  <a:pt x="38" y="1"/>
                </a:lnTo>
                <a:lnTo>
                  <a:pt x="38" y="1"/>
                </a:lnTo>
                <a:lnTo>
                  <a:pt x="39" y="1"/>
                </a:lnTo>
                <a:lnTo>
                  <a:pt x="40" y="1"/>
                </a:lnTo>
                <a:lnTo>
                  <a:pt x="40" y="1"/>
                </a:lnTo>
                <a:lnTo>
                  <a:pt x="41" y="1"/>
                </a:lnTo>
                <a:lnTo>
                  <a:pt x="41" y="2"/>
                </a:lnTo>
                <a:lnTo>
                  <a:pt x="42" y="2"/>
                </a:lnTo>
                <a:lnTo>
                  <a:pt x="43" y="2"/>
                </a:lnTo>
                <a:lnTo>
                  <a:pt x="43" y="2"/>
                </a:lnTo>
                <a:lnTo>
                  <a:pt x="44" y="2"/>
                </a:lnTo>
                <a:lnTo>
                  <a:pt x="45" y="2"/>
                </a:lnTo>
                <a:lnTo>
                  <a:pt x="45" y="2"/>
                </a:lnTo>
                <a:lnTo>
                  <a:pt x="46" y="2"/>
                </a:lnTo>
                <a:lnTo>
                  <a:pt x="46" y="3"/>
                </a:lnTo>
                <a:lnTo>
                  <a:pt x="47" y="3"/>
                </a:lnTo>
                <a:lnTo>
                  <a:pt x="48" y="3"/>
                </a:lnTo>
                <a:lnTo>
                  <a:pt x="48" y="3"/>
                </a:lnTo>
                <a:lnTo>
                  <a:pt x="49" y="3"/>
                </a:lnTo>
                <a:lnTo>
                  <a:pt x="50" y="3"/>
                </a:lnTo>
                <a:lnTo>
                  <a:pt x="50" y="3"/>
                </a:lnTo>
                <a:lnTo>
                  <a:pt x="51" y="4"/>
                </a:lnTo>
                <a:lnTo>
                  <a:pt x="51" y="4"/>
                </a:lnTo>
                <a:lnTo>
                  <a:pt x="52" y="4"/>
                </a:lnTo>
                <a:lnTo>
                  <a:pt x="53" y="4"/>
                </a:lnTo>
                <a:lnTo>
                  <a:pt x="53" y="4"/>
                </a:lnTo>
                <a:lnTo>
                  <a:pt x="54" y="5"/>
                </a:lnTo>
                <a:lnTo>
                  <a:pt x="55" y="5"/>
                </a:lnTo>
                <a:lnTo>
                  <a:pt x="55" y="5"/>
                </a:lnTo>
                <a:lnTo>
                  <a:pt x="56" y="5"/>
                </a:lnTo>
                <a:lnTo>
                  <a:pt x="56" y="5"/>
                </a:lnTo>
                <a:lnTo>
                  <a:pt x="57" y="6"/>
                </a:lnTo>
                <a:lnTo>
                  <a:pt x="58" y="6"/>
                </a:lnTo>
                <a:lnTo>
                  <a:pt x="58" y="6"/>
                </a:lnTo>
                <a:lnTo>
                  <a:pt x="59" y="6"/>
                </a:lnTo>
                <a:lnTo>
                  <a:pt x="60" y="6"/>
                </a:lnTo>
                <a:lnTo>
                  <a:pt x="60" y="7"/>
                </a:lnTo>
                <a:lnTo>
                  <a:pt x="61" y="7"/>
                </a:lnTo>
                <a:lnTo>
                  <a:pt x="61" y="7"/>
                </a:lnTo>
                <a:lnTo>
                  <a:pt x="62" y="7"/>
                </a:lnTo>
                <a:lnTo>
                  <a:pt x="63" y="8"/>
                </a:lnTo>
                <a:lnTo>
                  <a:pt x="63" y="8"/>
                </a:lnTo>
                <a:lnTo>
                  <a:pt x="64" y="8"/>
                </a:lnTo>
                <a:lnTo>
                  <a:pt x="65" y="8"/>
                </a:lnTo>
                <a:lnTo>
                  <a:pt x="65" y="9"/>
                </a:lnTo>
                <a:lnTo>
                  <a:pt x="66" y="9"/>
                </a:lnTo>
                <a:lnTo>
                  <a:pt x="66" y="9"/>
                </a:lnTo>
                <a:lnTo>
                  <a:pt x="67" y="9"/>
                </a:lnTo>
                <a:lnTo>
                  <a:pt x="68" y="10"/>
                </a:lnTo>
                <a:lnTo>
                  <a:pt x="68" y="10"/>
                </a:lnTo>
                <a:lnTo>
                  <a:pt x="69" y="10"/>
                </a:lnTo>
                <a:lnTo>
                  <a:pt x="70" y="10"/>
                </a:lnTo>
                <a:lnTo>
                  <a:pt x="70" y="11"/>
                </a:lnTo>
                <a:lnTo>
                  <a:pt x="71" y="11"/>
                </a:lnTo>
                <a:lnTo>
                  <a:pt x="71" y="11"/>
                </a:lnTo>
                <a:lnTo>
                  <a:pt x="72" y="12"/>
                </a:lnTo>
                <a:lnTo>
                  <a:pt x="73" y="12"/>
                </a:lnTo>
                <a:lnTo>
                  <a:pt x="73" y="12"/>
                </a:lnTo>
                <a:lnTo>
                  <a:pt x="74" y="12"/>
                </a:lnTo>
                <a:lnTo>
                  <a:pt x="75" y="13"/>
                </a:lnTo>
                <a:lnTo>
                  <a:pt x="75" y="13"/>
                </a:lnTo>
                <a:lnTo>
                  <a:pt x="76" y="13"/>
                </a:lnTo>
                <a:lnTo>
                  <a:pt x="76" y="14"/>
                </a:lnTo>
                <a:lnTo>
                  <a:pt x="77" y="14"/>
                </a:lnTo>
                <a:lnTo>
                  <a:pt x="78" y="14"/>
                </a:lnTo>
                <a:lnTo>
                  <a:pt x="78" y="15"/>
                </a:lnTo>
                <a:lnTo>
                  <a:pt x="79" y="15"/>
                </a:lnTo>
                <a:lnTo>
                  <a:pt x="80" y="15"/>
                </a:lnTo>
                <a:lnTo>
                  <a:pt x="80" y="16"/>
                </a:lnTo>
                <a:lnTo>
                  <a:pt x="81" y="16"/>
                </a:lnTo>
                <a:lnTo>
                  <a:pt x="81" y="16"/>
                </a:lnTo>
                <a:lnTo>
                  <a:pt x="82" y="17"/>
                </a:lnTo>
                <a:lnTo>
                  <a:pt x="83" y="17"/>
                </a:lnTo>
                <a:lnTo>
                  <a:pt x="83" y="17"/>
                </a:lnTo>
                <a:lnTo>
                  <a:pt x="84" y="18"/>
                </a:lnTo>
                <a:lnTo>
                  <a:pt x="85" y="18"/>
                </a:lnTo>
                <a:lnTo>
                  <a:pt x="85" y="18"/>
                </a:lnTo>
                <a:lnTo>
                  <a:pt x="86" y="19"/>
                </a:lnTo>
                <a:lnTo>
                  <a:pt x="86" y="19"/>
                </a:lnTo>
                <a:lnTo>
                  <a:pt x="87" y="20"/>
                </a:lnTo>
                <a:lnTo>
                  <a:pt x="88" y="20"/>
                </a:lnTo>
                <a:lnTo>
                  <a:pt x="88" y="20"/>
                </a:lnTo>
                <a:lnTo>
                  <a:pt x="89" y="21"/>
                </a:lnTo>
                <a:lnTo>
                  <a:pt x="90" y="21"/>
                </a:lnTo>
                <a:lnTo>
                  <a:pt x="90" y="21"/>
                </a:lnTo>
                <a:lnTo>
                  <a:pt x="91" y="22"/>
                </a:lnTo>
                <a:lnTo>
                  <a:pt x="91" y="22"/>
                </a:lnTo>
                <a:lnTo>
                  <a:pt x="92" y="23"/>
                </a:lnTo>
                <a:lnTo>
                  <a:pt x="93" y="23"/>
                </a:lnTo>
                <a:lnTo>
                  <a:pt x="93" y="23"/>
                </a:lnTo>
                <a:lnTo>
                  <a:pt x="94" y="24"/>
                </a:lnTo>
                <a:lnTo>
                  <a:pt x="95" y="24"/>
                </a:lnTo>
                <a:lnTo>
                  <a:pt x="95" y="25"/>
                </a:lnTo>
                <a:lnTo>
                  <a:pt x="96" y="25"/>
                </a:lnTo>
                <a:lnTo>
                  <a:pt x="96" y="25"/>
                </a:lnTo>
                <a:lnTo>
                  <a:pt x="97" y="26"/>
                </a:lnTo>
                <a:lnTo>
                  <a:pt x="98" y="26"/>
                </a:lnTo>
                <a:lnTo>
                  <a:pt x="98" y="27"/>
                </a:lnTo>
                <a:lnTo>
                  <a:pt x="99" y="27"/>
                </a:lnTo>
                <a:lnTo>
                  <a:pt x="100" y="27"/>
                </a:lnTo>
                <a:lnTo>
                  <a:pt x="100" y="28"/>
                </a:lnTo>
                <a:lnTo>
                  <a:pt x="101" y="28"/>
                </a:lnTo>
                <a:lnTo>
                  <a:pt x="101" y="29"/>
                </a:lnTo>
                <a:lnTo>
                  <a:pt x="102" y="29"/>
                </a:lnTo>
                <a:lnTo>
                  <a:pt x="103" y="29"/>
                </a:lnTo>
                <a:lnTo>
                  <a:pt x="103" y="30"/>
                </a:lnTo>
                <a:lnTo>
                  <a:pt x="104" y="30"/>
                </a:lnTo>
                <a:lnTo>
                  <a:pt x="105" y="31"/>
                </a:lnTo>
                <a:lnTo>
                  <a:pt x="105" y="31"/>
                </a:lnTo>
                <a:lnTo>
                  <a:pt x="106" y="32"/>
                </a:lnTo>
                <a:lnTo>
                  <a:pt x="106" y="32"/>
                </a:lnTo>
                <a:lnTo>
                  <a:pt x="107" y="33"/>
                </a:lnTo>
                <a:lnTo>
                  <a:pt x="108" y="33"/>
                </a:lnTo>
                <a:lnTo>
                  <a:pt x="108" y="33"/>
                </a:lnTo>
                <a:lnTo>
                  <a:pt x="109" y="34"/>
                </a:lnTo>
                <a:lnTo>
                  <a:pt x="110" y="34"/>
                </a:lnTo>
                <a:lnTo>
                  <a:pt x="110" y="35"/>
                </a:lnTo>
                <a:lnTo>
                  <a:pt x="111" y="35"/>
                </a:lnTo>
                <a:lnTo>
                  <a:pt x="111" y="36"/>
                </a:lnTo>
                <a:lnTo>
                  <a:pt x="112" y="36"/>
                </a:lnTo>
                <a:lnTo>
                  <a:pt x="113" y="37"/>
                </a:lnTo>
                <a:lnTo>
                  <a:pt x="113" y="37"/>
                </a:lnTo>
                <a:lnTo>
                  <a:pt x="114" y="38"/>
                </a:lnTo>
                <a:lnTo>
                  <a:pt x="115" y="38"/>
                </a:lnTo>
                <a:lnTo>
                  <a:pt x="115" y="39"/>
                </a:lnTo>
                <a:lnTo>
                  <a:pt x="116" y="39"/>
                </a:lnTo>
                <a:lnTo>
                  <a:pt x="116" y="39"/>
                </a:lnTo>
                <a:lnTo>
                  <a:pt x="117" y="40"/>
                </a:lnTo>
                <a:lnTo>
                  <a:pt x="118" y="40"/>
                </a:lnTo>
                <a:lnTo>
                  <a:pt x="118" y="41"/>
                </a:lnTo>
                <a:lnTo>
                  <a:pt x="119" y="41"/>
                </a:lnTo>
                <a:lnTo>
                  <a:pt x="120" y="42"/>
                </a:lnTo>
                <a:lnTo>
                  <a:pt x="120" y="42"/>
                </a:lnTo>
                <a:lnTo>
                  <a:pt x="121" y="43"/>
                </a:lnTo>
                <a:lnTo>
                  <a:pt x="121" y="43"/>
                </a:lnTo>
                <a:lnTo>
                  <a:pt x="122" y="44"/>
                </a:lnTo>
                <a:lnTo>
                  <a:pt x="123" y="44"/>
                </a:lnTo>
                <a:lnTo>
                  <a:pt x="123" y="45"/>
                </a:lnTo>
                <a:lnTo>
                  <a:pt x="124" y="45"/>
                </a:lnTo>
                <a:lnTo>
                  <a:pt x="125" y="46"/>
                </a:lnTo>
                <a:lnTo>
                  <a:pt x="125" y="46"/>
                </a:lnTo>
                <a:lnTo>
                  <a:pt x="126" y="47"/>
                </a:lnTo>
                <a:lnTo>
                  <a:pt x="126" y="48"/>
                </a:lnTo>
                <a:lnTo>
                  <a:pt x="127" y="48"/>
                </a:lnTo>
                <a:lnTo>
                  <a:pt x="128" y="49"/>
                </a:lnTo>
                <a:lnTo>
                  <a:pt x="128" y="49"/>
                </a:lnTo>
                <a:lnTo>
                  <a:pt x="129" y="50"/>
                </a:lnTo>
                <a:lnTo>
                  <a:pt x="130" y="50"/>
                </a:lnTo>
                <a:lnTo>
                  <a:pt x="130" y="51"/>
                </a:lnTo>
                <a:lnTo>
                  <a:pt x="131" y="51"/>
                </a:lnTo>
                <a:lnTo>
                  <a:pt x="131" y="52"/>
                </a:lnTo>
                <a:lnTo>
                  <a:pt x="132" y="52"/>
                </a:lnTo>
                <a:lnTo>
                  <a:pt x="133" y="53"/>
                </a:lnTo>
                <a:lnTo>
                  <a:pt x="133" y="53"/>
                </a:lnTo>
                <a:lnTo>
                  <a:pt x="134" y="54"/>
                </a:lnTo>
                <a:lnTo>
                  <a:pt x="135" y="54"/>
                </a:lnTo>
                <a:lnTo>
                  <a:pt x="135" y="55"/>
                </a:lnTo>
                <a:lnTo>
                  <a:pt x="136" y="55"/>
                </a:lnTo>
                <a:lnTo>
                  <a:pt x="136" y="56"/>
                </a:lnTo>
                <a:lnTo>
                  <a:pt x="137" y="57"/>
                </a:lnTo>
                <a:lnTo>
                  <a:pt x="138" y="57"/>
                </a:lnTo>
                <a:lnTo>
                  <a:pt x="138" y="58"/>
                </a:lnTo>
                <a:lnTo>
                  <a:pt x="139" y="58"/>
                </a:lnTo>
                <a:lnTo>
                  <a:pt x="140" y="59"/>
                </a:lnTo>
                <a:lnTo>
                  <a:pt x="140" y="59"/>
                </a:lnTo>
                <a:lnTo>
                  <a:pt x="141" y="60"/>
                </a:lnTo>
                <a:lnTo>
                  <a:pt x="141" y="60"/>
                </a:lnTo>
                <a:lnTo>
                  <a:pt x="142" y="61"/>
                </a:lnTo>
                <a:lnTo>
                  <a:pt x="143" y="62"/>
                </a:lnTo>
                <a:lnTo>
                  <a:pt x="143" y="62"/>
                </a:lnTo>
                <a:lnTo>
                  <a:pt x="144" y="63"/>
                </a:lnTo>
                <a:lnTo>
                  <a:pt x="145" y="63"/>
                </a:lnTo>
                <a:lnTo>
                  <a:pt x="145" y="64"/>
                </a:lnTo>
                <a:lnTo>
                  <a:pt x="146" y="64"/>
                </a:lnTo>
                <a:lnTo>
                  <a:pt x="146" y="65"/>
                </a:lnTo>
                <a:lnTo>
                  <a:pt x="147" y="66"/>
                </a:lnTo>
                <a:lnTo>
                  <a:pt x="148" y="66"/>
                </a:lnTo>
                <a:lnTo>
                  <a:pt x="148" y="67"/>
                </a:lnTo>
                <a:lnTo>
                  <a:pt x="149" y="67"/>
                </a:lnTo>
                <a:lnTo>
                  <a:pt x="150" y="68"/>
                </a:lnTo>
                <a:lnTo>
                  <a:pt x="150" y="69"/>
                </a:lnTo>
                <a:lnTo>
                  <a:pt x="151" y="69"/>
                </a:lnTo>
                <a:lnTo>
                  <a:pt x="151" y="70"/>
                </a:lnTo>
                <a:lnTo>
                  <a:pt x="152" y="70"/>
                </a:lnTo>
                <a:lnTo>
                  <a:pt x="153" y="71"/>
                </a:lnTo>
                <a:lnTo>
                  <a:pt x="153" y="72"/>
                </a:lnTo>
                <a:lnTo>
                  <a:pt x="154" y="72"/>
                </a:lnTo>
                <a:lnTo>
                  <a:pt x="155" y="73"/>
                </a:lnTo>
                <a:lnTo>
                  <a:pt x="155" y="73"/>
                </a:lnTo>
                <a:lnTo>
                  <a:pt x="156" y="74"/>
                </a:lnTo>
                <a:lnTo>
                  <a:pt x="156" y="75"/>
                </a:lnTo>
                <a:lnTo>
                  <a:pt x="157" y="75"/>
                </a:lnTo>
                <a:lnTo>
                  <a:pt x="158" y="76"/>
                </a:lnTo>
                <a:lnTo>
                  <a:pt x="158" y="77"/>
                </a:lnTo>
                <a:lnTo>
                  <a:pt x="159" y="77"/>
                </a:lnTo>
                <a:lnTo>
                  <a:pt x="160" y="78"/>
                </a:lnTo>
                <a:lnTo>
                  <a:pt x="160" y="78"/>
                </a:lnTo>
                <a:lnTo>
                  <a:pt x="161" y="79"/>
                </a:lnTo>
                <a:lnTo>
                  <a:pt x="161" y="80"/>
                </a:lnTo>
                <a:lnTo>
                  <a:pt x="162" y="80"/>
                </a:lnTo>
                <a:lnTo>
                  <a:pt x="163" y="81"/>
                </a:lnTo>
                <a:lnTo>
                  <a:pt x="163" y="81"/>
                </a:lnTo>
                <a:lnTo>
                  <a:pt x="164" y="82"/>
                </a:lnTo>
                <a:lnTo>
                  <a:pt x="165" y="83"/>
                </a:lnTo>
                <a:lnTo>
                  <a:pt x="165" y="83"/>
                </a:lnTo>
                <a:lnTo>
                  <a:pt x="166" y="84"/>
                </a:lnTo>
                <a:lnTo>
                  <a:pt x="166" y="85"/>
                </a:lnTo>
                <a:lnTo>
                  <a:pt x="167" y="85"/>
                </a:lnTo>
                <a:lnTo>
                  <a:pt x="168" y="86"/>
                </a:lnTo>
                <a:lnTo>
                  <a:pt x="168" y="87"/>
                </a:lnTo>
                <a:lnTo>
                  <a:pt x="169" y="87"/>
                </a:lnTo>
                <a:lnTo>
                  <a:pt x="170" y="88"/>
                </a:lnTo>
                <a:lnTo>
                  <a:pt x="170" y="89"/>
                </a:lnTo>
                <a:lnTo>
                  <a:pt x="171" y="89"/>
                </a:lnTo>
                <a:lnTo>
                  <a:pt x="171" y="90"/>
                </a:lnTo>
                <a:lnTo>
                  <a:pt x="172" y="91"/>
                </a:lnTo>
                <a:lnTo>
                  <a:pt x="173" y="91"/>
                </a:lnTo>
                <a:lnTo>
                  <a:pt x="173" y="92"/>
                </a:lnTo>
                <a:lnTo>
                  <a:pt x="174" y="93"/>
                </a:lnTo>
                <a:lnTo>
                  <a:pt x="175" y="93"/>
                </a:lnTo>
                <a:lnTo>
                  <a:pt x="175" y="94"/>
                </a:lnTo>
                <a:lnTo>
                  <a:pt x="176" y="95"/>
                </a:lnTo>
                <a:lnTo>
                  <a:pt x="176" y="95"/>
                </a:lnTo>
                <a:lnTo>
                  <a:pt x="177" y="96"/>
                </a:lnTo>
                <a:lnTo>
                  <a:pt x="178" y="97"/>
                </a:lnTo>
                <a:lnTo>
                  <a:pt x="178" y="97"/>
                </a:lnTo>
                <a:lnTo>
                  <a:pt x="179" y="98"/>
                </a:lnTo>
                <a:lnTo>
                  <a:pt x="180" y="99"/>
                </a:lnTo>
                <a:lnTo>
                  <a:pt x="180" y="99"/>
                </a:lnTo>
                <a:lnTo>
                  <a:pt x="181" y="100"/>
                </a:lnTo>
                <a:lnTo>
                  <a:pt x="181" y="101"/>
                </a:lnTo>
                <a:lnTo>
                  <a:pt x="182" y="101"/>
                </a:lnTo>
                <a:lnTo>
                  <a:pt x="183" y="102"/>
                </a:lnTo>
                <a:lnTo>
                  <a:pt x="183" y="103"/>
                </a:lnTo>
                <a:lnTo>
                  <a:pt x="184" y="104"/>
                </a:lnTo>
                <a:lnTo>
                  <a:pt x="185" y="104"/>
                </a:lnTo>
                <a:lnTo>
                  <a:pt x="185" y="105"/>
                </a:lnTo>
                <a:lnTo>
                  <a:pt x="186" y="106"/>
                </a:lnTo>
                <a:lnTo>
                  <a:pt x="186" y="106"/>
                </a:lnTo>
                <a:lnTo>
                  <a:pt x="187" y="107"/>
                </a:lnTo>
                <a:lnTo>
                  <a:pt x="188" y="108"/>
                </a:lnTo>
                <a:lnTo>
                  <a:pt x="188" y="108"/>
                </a:lnTo>
                <a:lnTo>
                  <a:pt x="189" y="109"/>
                </a:lnTo>
                <a:lnTo>
                  <a:pt x="190" y="110"/>
                </a:lnTo>
                <a:lnTo>
                  <a:pt x="190" y="111"/>
                </a:lnTo>
                <a:lnTo>
                  <a:pt x="191" y="111"/>
                </a:lnTo>
                <a:lnTo>
                  <a:pt x="191" y="112"/>
                </a:lnTo>
                <a:lnTo>
                  <a:pt x="192" y="113"/>
                </a:lnTo>
                <a:lnTo>
                  <a:pt x="193" y="113"/>
                </a:lnTo>
                <a:lnTo>
                  <a:pt x="193" y="114"/>
                </a:lnTo>
                <a:lnTo>
                  <a:pt x="194" y="115"/>
                </a:lnTo>
                <a:lnTo>
                  <a:pt x="195" y="116"/>
                </a:lnTo>
                <a:lnTo>
                  <a:pt x="195" y="116"/>
                </a:lnTo>
                <a:lnTo>
                  <a:pt x="196" y="117"/>
                </a:lnTo>
                <a:lnTo>
                  <a:pt x="196" y="118"/>
                </a:lnTo>
                <a:lnTo>
                  <a:pt x="197" y="119"/>
                </a:lnTo>
                <a:lnTo>
                  <a:pt x="198" y="119"/>
                </a:lnTo>
                <a:lnTo>
                  <a:pt x="198" y="120"/>
                </a:lnTo>
                <a:lnTo>
                  <a:pt x="199" y="121"/>
                </a:lnTo>
                <a:lnTo>
                  <a:pt x="200" y="122"/>
                </a:lnTo>
                <a:lnTo>
                  <a:pt x="200" y="122"/>
                </a:lnTo>
                <a:lnTo>
                  <a:pt x="201" y="123"/>
                </a:lnTo>
                <a:lnTo>
                  <a:pt x="201" y="124"/>
                </a:lnTo>
                <a:lnTo>
                  <a:pt x="202" y="125"/>
                </a:lnTo>
                <a:lnTo>
                  <a:pt x="203" y="125"/>
                </a:lnTo>
                <a:lnTo>
                  <a:pt x="203" y="126"/>
                </a:lnTo>
                <a:lnTo>
                  <a:pt x="204" y="127"/>
                </a:lnTo>
                <a:lnTo>
                  <a:pt x="205" y="128"/>
                </a:lnTo>
                <a:lnTo>
                  <a:pt x="205" y="128"/>
                </a:lnTo>
                <a:lnTo>
                  <a:pt x="206" y="129"/>
                </a:lnTo>
                <a:lnTo>
                  <a:pt x="206" y="130"/>
                </a:lnTo>
                <a:lnTo>
                  <a:pt x="207" y="131"/>
                </a:lnTo>
                <a:lnTo>
                  <a:pt x="208" y="131"/>
                </a:lnTo>
                <a:lnTo>
                  <a:pt x="208" y="132"/>
                </a:lnTo>
                <a:lnTo>
                  <a:pt x="209" y="133"/>
                </a:lnTo>
                <a:lnTo>
                  <a:pt x="210" y="134"/>
                </a:lnTo>
                <a:lnTo>
                  <a:pt x="210" y="134"/>
                </a:lnTo>
                <a:lnTo>
                  <a:pt x="211" y="135"/>
                </a:lnTo>
                <a:lnTo>
                  <a:pt x="211" y="136"/>
                </a:lnTo>
                <a:lnTo>
                  <a:pt x="212" y="137"/>
                </a:lnTo>
                <a:lnTo>
                  <a:pt x="213" y="138"/>
                </a:lnTo>
                <a:lnTo>
                  <a:pt x="213" y="138"/>
                </a:lnTo>
                <a:lnTo>
                  <a:pt x="214" y="139"/>
                </a:lnTo>
                <a:lnTo>
                  <a:pt x="215" y="140"/>
                </a:lnTo>
                <a:lnTo>
                  <a:pt x="215" y="141"/>
                </a:lnTo>
                <a:lnTo>
                  <a:pt x="216" y="142"/>
                </a:lnTo>
                <a:lnTo>
                  <a:pt x="216" y="142"/>
                </a:lnTo>
                <a:lnTo>
                  <a:pt x="217" y="143"/>
                </a:lnTo>
                <a:lnTo>
                  <a:pt x="218" y="144"/>
                </a:lnTo>
                <a:lnTo>
                  <a:pt x="218" y="145"/>
                </a:lnTo>
                <a:lnTo>
                  <a:pt x="219" y="145"/>
                </a:lnTo>
                <a:lnTo>
                  <a:pt x="220" y="146"/>
                </a:lnTo>
                <a:lnTo>
                  <a:pt x="220" y="147"/>
                </a:lnTo>
                <a:lnTo>
                  <a:pt x="221" y="148"/>
                </a:lnTo>
                <a:lnTo>
                  <a:pt x="221" y="149"/>
                </a:lnTo>
                <a:lnTo>
                  <a:pt x="222" y="149"/>
                </a:lnTo>
                <a:lnTo>
                  <a:pt x="223" y="150"/>
                </a:lnTo>
                <a:lnTo>
                  <a:pt x="223" y="151"/>
                </a:lnTo>
                <a:lnTo>
                  <a:pt x="224" y="152"/>
                </a:lnTo>
                <a:lnTo>
                  <a:pt x="225" y="153"/>
                </a:lnTo>
                <a:lnTo>
                  <a:pt x="225" y="153"/>
                </a:lnTo>
                <a:lnTo>
                  <a:pt x="226" y="154"/>
                </a:lnTo>
                <a:lnTo>
                  <a:pt x="226" y="155"/>
                </a:lnTo>
                <a:lnTo>
                  <a:pt x="227" y="156"/>
                </a:lnTo>
                <a:lnTo>
                  <a:pt x="228" y="157"/>
                </a:lnTo>
                <a:lnTo>
                  <a:pt x="228" y="158"/>
                </a:lnTo>
                <a:lnTo>
                  <a:pt x="229" y="158"/>
                </a:lnTo>
                <a:lnTo>
                  <a:pt x="230" y="159"/>
                </a:lnTo>
                <a:lnTo>
                  <a:pt x="230" y="160"/>
                </a:lnTo>
                <a:lnTo>
                  <a:pt x="231" y="161"/>
                </a:lnTo>
                <a:lnTo>
                  <a:pt x="231" y="162"/>
                </a:lnTo>
                <a:lnTo>
                  <a:pt x="232" y="163"/>
                </a:lnTo>
                <a:lnTo>
                  <a:pt x="233" y="164"/>
                </a:lnTo>
                <a:lnTo>
                  <a:pt x="233" y="164"/>
                </a:lnTo>
                <a:lnTo>
                  <a:pt x="234" y="165"/>
                </a:lnTo>
                <a:lnTo>
                  <a:pt x="235" y="166"/>
                </a:lnTo>
                <a:lnTo>
                  <a:pt x="235" y="167"/>
                </a:lnTo>
                <a:lnTo>
                  <a:pt x="236" y="168"/>
                </a:lnTo>
                <a:lnTo>
                  <a:pt x="236" y="168"/>
                </a:lnTo>
                <a:lnTo>
                  <a:pt x="237" y="169"/>
                </a:lnTo>
                <a:lnTo>
                  <a:pt x="238" y="170"/>
                </a:lnTo>
                <a:lnTo>
                  <a:pt x="238" y="171"/>
                </a:lnTo>
                <a:lnTo>
                  <a:pt x="239" y="172"/>
                </a:lnTo>
                <a:lnTo>
                  <a:pt x="240" y="173"/>
                </a:lnTo>
                <a:lnTo>
                  <a:pt x="240" y="174"/>
                </a:lnTo>
                <a:lnTo>
                  <a:pt x="241" y="174"/>
                </a:lnTo>
                <a:lnTo>
                  <a:pt x="241" y="175"/>
                </a:lnTo>
                <a:lnTo>
                  <a:pt x="242" y="176"/>
                </a:lnTo>
                <a:lnTo>
                  <a:pt x="243" y="177"/>
                </a:lnTo>
                <a:lnTo>
                  <a:pt x="243" y="178"/>
                </a:lnTo>
                <a:lnTo>
                  <a:pt x="244" y="179"/>
                </a:lnTo>
                <a:lnTo>
                  <a:pt x="245" y="180"/>
                </a:lnTo>
                <a:lnTo>
                  <a:pt x="245" y="181"/>
                </a:lnTo>
                <a:lnTo>
                  <a:pt x="246" y="181"/>
                </a:lnTo>
                <a:lnTo>
                  <a:pt x="246" y="182"/>
                </a:lnTo>
                <a:lnTo>
                  <a:pt x="247" y="183"/>
                </a:lnTo>
                <a:lnTo>
                  <a:pt x="248" y="184"/>
                </a:lnTo>
                <a:lnTo>
                  <a:pt x="248" y="185"/>
                </a:lnTo>
                <a:lnTo>
                  <a:pt x="249" y="186"/>
                </a:lnTo>
                <a:lnTo>
                  <a:pt x="250" y="187"/>
                </a:lnTo>
                <a:lnTo>
                  <a:pt x="250" y="188"/>
                </a:lnTo>
                <a:lnTo>
                  <a:pt x="251" y="188"/>
                </a:lnTo>
                <a:lnTo>
                  <a:pt x="251" y="189"/>
                </a:lnTo>
                <a:lnTo>
                  <a:pt x="252" y="190"/>
                </a:lnTo>
                <a:lnTo>
                  <a:pt x="253" y="191"/>
                </a:lnTo>
                <a:lnTo>
                  <a:pt x="253" y="192"/>
                </a:lnTo>
                <a:lnTo>
                  <a:pt x="254" y="193"/>
                </a:lnTo>
                <a:lnTo>
                  <a:pt x="255" y="194"/>
                </a:lnTo>
                <a:lnTo>
                  <a:pt x="255" y="195"/>
                </a:lnTo>
                <a:lnTo>
                  <a:pt x="256" y="196"/>
                </a:lnTo>
                <a:lnTo>
                  <a:pt x="256" y="196"/>
                </a:lnTo>
                <a:lnTo>
                  <a:pt x="257" y="197"/>
                </a:lnTo>
                <a:lnTo>
                  <a:pt x="258" y="198"/>
                </a:lnTo>
                <a:lnTo>
                  <a:pt x="258" y="199"/>
                </a:lnTo>
                <a:lnTo>
                  <a:pt x="259" y="200"/>
                </a:lnTo>
                <a:lnTo>
                  <a:pt x="260" y="201"/>
                </a:lnTo>
                <a:lnTo>
                  <a:pt x="260" y="202"/>
                </a:lnTo>
                <a:lnTo>
                  <a:pt x="261" y="203"/>
                </a:lnTo>
                <a:lnTo>
                  <a:pt x="261" y="204"/>
                </a:lnTo>
                <a:lnTo>
                  <a:pt x="262" y="205"/>
                </a:lnTo>
                <a:lnTo>
                  <a:pt x="263" y="206"/>
                </a:lnTo>
                <a:lnTo>
                  <a:pt x="263" y="207"/>
                </a:lnTo>
                <a:lnTo>
                  <a:pt x="264" y="208"/>
                </a:lnTo>
                <a:lnTo>
                  <a:pt x="265" y="208"/>
                </a:lnTo>
                <a:lnTo>
                  <a:pt x="265" y="209"/>
                </a:lnTo>
                <a:lnTo>
                  <a:pt x="266" y="210"/>
                </a:lnTo>
                <a:lnTo>
                  <a:pt x="266" y="211"/>
                </a:lnTo>
                <a:lnTo>
                  <a:pt x="267" y="212"/>
                </a:lnTo>
                <a:lnTo>
                  <a:pt x="268" y="213"/>
                </a:lnTo>
                <a:lnTo>
                  <a:pt x="268" y="214"/>
                </a:lnTo>
                <a:lnTo>
                  <a:pt x="269" y="215"/>
                </a:lnTo>
                <a:lnTo>
                  <a:pt x="270" y="216"/>
                </a:lnTo>
                <a:lnTo>
                  <a:pt x="270" y="217"/>
                </a:lnTo>
                <a:lnTo>
                  <a:pt x="271" y="218"/>
                </a:lnTo>
                <a:lnTo>
                  <a:pt x="271" y="219"/>
                </a:lnTo>
                <a:lnTo>
                  <a:pt x="272" y="220"/>
                </a:lnTo>
                <a:lnTo>
                  <a:pt x="273" y="221"/>
                </a:lnTo>
                <a:lnTo>
                  <a:pt x="273" y="222"/>
                </a:lnTo>
                <a:lnTo>
                  <a:pt x="274" y="223"/>
                </a:lnTo>
                <a:lnTo>
                  <a:pt x="275" y="224"/>
                </a:lnTo>
                <a:lnTo>
                  <a:pt x="275" y="224"/>
                </a:lnTo>
                <a:lnTo>
                  <a:pt x="276" y="225"/>
                </a:lnTo>
                <a:lnTo>
                  <a:pt x="276" y="226"/>
                </a:lnTo>
                <a:lnTo>
                  <a:pt x="277" y="227"/>
                </a:lnTo>
                <a:lnTo>
                  <a:pt x="278" y="228"/>
                </a:lnTo>
                <a:lnTo>
                  <a:pt x="278" y="229"/>
                </a:lnTo>
                <a:lnTo>
                  <a:pt x="279" y="230"/>
                </a:lnTo>
                <a:lnTo>
                  <a:pt x="280" y="231"/>
                </a:lnTo>
                <a:lnTo>
                  <a:pt x="280" y="232"/>
                </a:lnTo>
                <a:lnTo>
                  <a:pt x="281" y="233"/>
                </a:lnTo>
                <a:lnTo>
                  <a:pt x="281" y="234"/>
                </a:lnTo>
                <a:lnTo>
                  <a:pt x="282" y="235"/>
                </a:lnTo>
                <a:lnTo>
                  <a:pt x="283" y="236"/>
                </a:lnTo>
                <a:lnTo>
                  <a:pt x="283" y="237"/>
                </a:lnTo>
                <a:lnTo>
                  <a:pt x="284" y="238"/>
                </a:lnTo>
                <a:lnTo>
                  <a:pt x="285" y="239"/>
                </a:lnTo>
                <a:lnTo>
                  <a:pt x="285" y="240"/>
                </a:lnTo>
                <a:lnTo>
                  <a:pt x="286" y="241"/>
                </a:lnTo>
                <a:lnTo>
                  <a:pt x="286" y="242"/>
                </a:lnTo>
                <a:lnTo>
                  <a:pt x="287" y="243"/>
                </a:lnTo>
                <a:lnTo>
                  <a:pt x="288" y="244"/>
                </a:lnTo>
                <a:lnTo>
                  <a:pt x="288" y="245"/>
                </a:lnTo>
                <a:lnTo>
                  <a:pt x="289" y="246"/>
                </a:lnTo>
                <a:lnTo>
                  <a:pt x="290" y="247"/>
                </a:lnTo>
                <a:lnTo>
                  <a:pt x="290" y="248"/>
                </a:lnTo>
                <a:lnTo>
                  <a:pt x="291" y="249"/>
                </a:lnTo>
                <a:lnTo>
                  <a:pt x="291" y="250"/>
                </a:lnTo>
                <a:lnTo>
                  <a:pt x="292" y="251"/>
                </a:lnTo>
                <a:lnTo>
                  <a:pt x="293" y="252"/>
                </a:lnTo>
                <a:lnTo>
                  <a:pt x="293" y="253"/>
                </a:lnTo>
                <a:lnTo>
                  <a:pt x="294" y="254"/>
                </a:lnTo>
                <a:lnTo>
                  <a:pt x="295" y="255"/>
                </a:lnTo>
                <a:lnTo>
                  <a:pt x="295" y="256"/>
                </a:lnTo>
                <a:lnTo>
                  <a:pt x="296" y="257"/>
                </a:lnTo>
                <a:lnTo>
                  <a:pt x="296" y="258"/>
                </a:lnTo>
                <a:lnTo>
                  <a:pt x="297" y="259"/>
                </a:lnTo>
                <a:lnTo>
                  <a:pt x="298" y="260"/>
                </a:lnTo>
                <a:lnTo>
                  <a:pt x="298" y="261"/>
                </a:lnTo>
                <a:lnTo>
                  <a:pt x="299" y="262"/>
                </a:lnTo>
                <a:lnTo>
                  <a:pt x="300" y="263"/>
                </a:lnTo>
                <a:lnTo>
                  <a:pt x="300" y="264"/>
                </a:lnTo>
                <a:lnTo>
                  <a:pt x="301" y="265"/>
                </a:lnTo>
                <a:lnTo>
                  <a:pt x="301" y="266"/>
                </a:lnTo>
                <a:lnTo>
                  <a:pt x="302" y="267"/>
                </a:lnTo>
                <a:lnTo>
                  <a:pt x="303" y="268"/>
                </a:lnTo>
                <a:lnTo>
                  <a:pt x="303" y="269"/>
                </a:lnTo>
                <a:lnTo>
                  <a:pt x="304" y="270"/>
                </a:lnTo>
                <a:lnTo>
                  <a:pt x="305" y="271"/>
                </a:lnTo>
                <a:lnTo>
                  <a:pt x="305" y="272"/>
                </a:lnTo>
                <a:lnTo>
                  <a:pt x="306" y="273"/>
                </a:lnTo>
                <a:lnTo>
                  <a:pt x="306" y="274"/>
                </a:lnTo>
                <a:lnTo>
                  <a:pt x="307" y="275"/>
                </a:lnTo>
                <a:lnTo>
                  <a:pt x="308" y="276"/>
                </a:lnTo>
                <a:lnTo>
                  <a:pt x="308" y="277"/>
                </a:lnTo>
                <a:lnTo>
                  <a:pt x="309" y="278"/>
                </a:lnTo>
                <a:lnTo>
                  <a:pt x="310" y="279"/>
                </a:lnTo>
                <a:lnTo>
                  <a:pt x="310" y="280"/>
                </a:lnTo>
                <a:lnTo>
                  <a:pt x="311" y="281"/>
                </a:lnTo>
                <a:lnTo>
                  <a:pt x="311" y="282"/>
                </a:lnTo>
                <a:lnTo>
                  <a:pt x="312" y="283"/>
                </a:lnTo>
                <a:lnTo>
                  <a:pt x="313" y="284"/>
                </a:lnTo>
                <a:lnTo>
                  <a:pt x="313" y="285"/>
                </a:lnTo>
                <a:lnTo>
                  <a:pt x="314" y="287"/>
                </a:lnTo>
                <a:lnTo>
                  <a:pt x="315" y="288"/>
                </a:lnTo>
                <a:lnTo>
                  <a:pt x="315" y="289"/>
                </a:lnTo>
                <a:lnTo>
                  <a:pt x="316" y="290"/>
                </a:lnTo>
                <a:lnTo>
                  <a:pt x="316" y="291"/>
                </a:lnTo>
                <a:lnTo>
                  <a:pt x="317" y="292"/>
                </a:lnTo>
                <a:lnTo>
                  <a:pt x="318" y="293"/>
                </a:lnTo>
                <a:lnTo>
                  <a:pt x="318" y="294"/>
                </a:lnTo>
                <a:lnTo>
                  <a:pt x="319" y="295"/>
                </a:lnTo>
                <a:lnTo>
                  <a:pt x="320" y="296"/>
                </a:lnTo>
                <a:lnTo>
                  <a:pt x="320" y="297"/>
                </a:lnTo>
                <a:lnTo>
                  <a:pt x="321" y="298"/>
                </a:lnTo>
                <a:lnTo>
                  <a:pt x="321" y="299"/>
                </a:lnTo>
                <a:lnTo>
                  <a:pt x="322" y="301"/>
                </a:lnTo>
                <a:lnTo>
                  <a:pt x="323" y="302"/>
                </a:lnTo>
                <a:lnTo>
                  <a:pt x="323" y="303"/>
                </a:lnTo>
                <a:lnTo>
                  <a:pt x="324" y="304"/>
                </a:lnTo>
                <a:lnTo>
                  <a:pt x="325" y="305"/>
                </a:lnTo>
                <a:lnTo>
                  <a:pt x="325" y="306"/>
                </a:lnTo>
                <a:lnTo>
                  <a:pt x="326" y="307"/>
                </a:lnTo>
                <a:lnTo>
                  <a:pt x="326" y="308"/>
                </a:lnTo>
                <a:lnTo>
                  <a:pt x="327" y="309"/>
                </a:lnTo>
                <a:lnTo>
                  <a:pt x="328" y="310"/>
                </a:lnTo>
                <a:lnTo>
                  <a:pt x="328" y="311"/>
                </a:lnTo>
                <a:lnTo>
                  <a:pt x="329" y="312"/>
                </a:lnTo>
                <a:lnTo>
                  <a:pt x="330" y="313"/>
                </a:lnTo>
                <a:lnTo>
                  <a:pt x="330" y="314"/>
                </a:lnTo>
                <a:lnTo>
                  <a:pt x="331" y="316"/>
                </a:lnTo>
                <a:lnTo>
                  <a:pt x="331" y="317"/>
                </a:lnTo>
                <a:lnTo>
                  <a:pt x="332" y="318"/>
                </a:lnTo>
                <a:lnTo>
                  <a:pt x="333" y="319"/>
                </a:lnTo>
                <a:lnTo>
                  <a:pt x="333" y="320"/>
                </a:lnTo>
                <a:lnTo>
                  <a:pt x="334" y="321"/>
                </a:lnTo>
                <a:lnTo>
                  <a:pt x="335" y="322"/>
                </a:lnTo>
                <a:lnTo>
                  <a:pt x="335" y="323"/>
                </a:lnTo>
                <a:lnTo>
                  <a:pt x="336" y="325"/>
                </a:lnTo>
                <a:lnTo>
                  <a:pt x="336" y="326"/>
                </a:lnTo>
                <a:lnTo>
                  <a:pt x="337" y="327"/>
                </a:lnTo>
                <a:lnTo>
                  <a:pt x="338" y="328"/>
                </a:lnTo>
                <a:lnTo>
                  <a:pt x="338" y="329"/>
                </a:lnTo>
                <a:lnTo>
                  <a:pt x="339" y="330"/>
                </a:lnTo>
                <a:lnTo>
                  <a:pt x="340" y="331"/>
                </a:lnTo>
                <a:lnTo>
                  <a:pt x="340" y="332"/>
                </a:lnTo>
                <a:lnTo>
                  <a:pt x="341" y="333"/>
                </a:lnTo>
                <a:lnTo>
                  <a:pt x="341" y="334"/>
                </a:lnTo>
                <a:lnTo>
                  <a:pt x="342" y="335"/>
                </a:lnTo>
                <a:lnTo>
                  <a:pt x="343" y="337"/>
                </a:lnTo>
                <a:lnTo>
                  <a:pt x="343" y="338"/>
                </a:lnTo>
                <a:lnTo>
                  <a:pt x="344" y="339"/>
                </a:lnTo>
                <a:lnTo>
                  <a:pt x="345" y="340"/>
                </a:lnTo>
                <a:lnTo>
                  <a:pt x="345" y="341"/>
                </a:lnTo>
                <a:lnTo>
                  <a:pt x="346" y="342"/>
                </a:lnTo>
                <a:lnTo>
                  <a:pt x="346" y="343"/>
                </a:lnTo>
                <a:lnTo>
                  <a:pt x="347" y="345"/>
                </a:lnTo>
                <a:lnTo>
                  <a:pt x="348" y="346"/>
                </a:lnTo>
                <a:lnTo>
                  <a:pt x="348" y="347"/>
                </a:lnTo>
                <a:lnTo>
                  <a:pt x="349" y="348"/>
                </a:lnTo>
                <a:lnTo>
                  <a:pt x="350" y="349"/>
                </a:lnTo>
                <a:lnTo>
                  <a:pt x="350" y="350"/>
                </a:lnTo>
                <a:lnTo>
                  <a:pt x="351" y="351"/>
                </a:lnTo>
                <a:lnTo>
                  <a:pt x="351" y="353"/>
                </a:lnTo>
                <a:lnTo>
                  <a:pt x="352" y="354"/>
                </a:lnTo>
                <a:lnTo>
                  <a:pt x="353" y="355"/>
                </a:lnTo>
                <a:lnTo>
                  <a:pt x="353" y="356"/>
                </a:lnTo>
                <a:lnTo>
                  <a:pt x="354" y="357"/>
                </a:lnTo>
                <a:lnTo>
                  <a:pt x="355" y="358"/>
                </a:lnTo>
                <a:lnTo>
                  <a:pt x="355" y="359"/>
                </a:lnTo>
                <a:lnTo>
                  <a:pt x="356" y="361"/>
                </a:lnTo>
                <a:lnTo>
                  <a:pt x="356" y="362"/>
                </a:lnTo>
                <a:lnTo>
                  <a:pt x="357" y="363"/>
                </a:lnTo>
                <a:lnTo>
                  <a:pt x="358" y="364"/>
                </a:lnTo>
                <a:lnTo>
                  <a:pt x="358" y="365"/>
                </a:lnTo>
                <a:lnTo>
                  <a:pt x="359" y="366"/>
                </a:lnTo>
                <a:lnTo>
                  <a:pt x="360" y="367"/>
                </a:lnTo>
                <a:lnTo>
                  <a:pt x="360" y="369"/>
                </a:lnTo>
                <a:lnTo>
                  <a:pt x="361" y="370"/>
                </a:lnTo>
                <a:lnTo>
                  <a:pt x="361" y="371"/>
                </a:lnTo>
                <a:lnTo>
                  <a:pt x="362" y="372"/>
                </a:lnTo>
                <a:lnTo>
                  <a:pt x="363" y="373"/>
                </a:lnTo>
                <a:lnTo>
                  <a:pt x="363" y="374"/>
                </a:lnTo>
                <a:lnTo>
                  <a:pt x="364" y="376"/>
                </a:lnTo>
                <a:lnTo>
                  <a:pt x="365" y="377"/>
                </a:lnTo>
                <a:lnTo>
                  <a:pt x="365" y="378"/>
                </a:lnTo>
                <a:lnTo>
                  <a:pt x="366" y="379"/>
                </a:lnTo>
                <a:lnTo>
                  <a:pt x="366" y="380"/>
                </a:lnTo>
                <a:lnTo>
                  <a:pt x="367" y="382"/>
                </a:lnTo>
                <a:lnTo>
                  <a:pt x="368" y="383"/>
                </a:lnTo>
                <a:lnTo>
                  <a:pt x="368" y="384"/>
                </a:lnTo>
                <a:lnTo>
                  <a:pt x="369" y="385"/>
                </a:lnTo>
                <a:lnTo>
                  <a:pt x="370" y="386"/>
                </a:lnTo>
                <a:lnTo>
                  <a:pt x="370" y="387"/>
                </a:lnTo>
                <a:lnTo>
                  <a:pt x="371" y="389"/>
                </a:lnTo>
                <a:lnTo>
                  <a:pt x="371" y="390"/>
                </a:lnTo>
                <a:lnTo>
                  <a:pt x="372" y="391"/>
                </a:lnTo>
                <a:lnTo>
                  <a:pt x="373" y="392"/>
                </a:lnTo>
                <a:lnTo>
                  <a:pt x="373" y="393"/>
                </a:lnTo>
                <a:lnTo>
                  <a:pt x="374" y="394"/>
                </a:lnTo>
                <a:lnTo>
                  <a:pt x="375" y="396"/>
                </a:lnTo>
                <a:lnTo>
                  <a:pt x="375" y="397"/>
                </a:lnTo>
                <a:lnTo>
                  <a:pt x="376" y="398"/>
                </a:lnTo>
                <a:lnTo>
                  <a:pt x="376" y="399"/>
                </a:lnTo>
                <a:lnTo>
                  <a:pt x="377" y="400"/>
                </a:lnTo>
                <a:lnTo>
                  <a:pt x="378" y="402"/>
                </a:lnTo>
                <a:lnTo>
                  <a:pt x="378" y="403"/>
                </a:lnTo>
                <a:lnTo>
                  <a:pt x="379" y="404"/>
                </a:lnTo>
                <a:lnTo>
                  <a:pt x="380" y="405"/>
                </a:lnTo>
                <a:lnTo>
                  <a:pt x="380" y="407"/>
                </a:lnTo>
                <a:lnTo>
                  <a:pt x="381" y="408"/>
                </a:lnTo>
                <a:lnTo>
                  <a:pt x="381" y="409"/>
                </a:lnTo>
                <a:lnTo>
                  <a:pt x="382" y="410"/>
                </a:lnTo>
                <a:lnTo>
                  <a:pt x="383" y="411"/>
                </a:lnTo>
                <a:lnTo>
                  <a:pt x="383" y="413"/>
                </a:lnTo>
                <a:lnTo>
                  <a:pt x="384" y="414"/>
                </a:lnTo>
                <a:lnTo>
                  <a:pt x="385" y="415"/>
                </a:lnTo>
                <a:lnTo>
                  <a:pt x="385" y="416"/>
                </a:lnTo>
                <a:lnTo>
                  <a:pt x="386" y="417"/>
                </a:lnTo>
                <a:lnTo>
                  <a:pt x="386" y="419"/>
                </a:lnTo>
                <a:lnTo>
                  <a:pt x="387" y="420"/>
                </a:lnTo>
                <a:lnTo>
                  <a:pt x="388" y="421"/>
                </a:lnTo>
                <a:lnTo>
                  <a:pt x="388" y="422"/>
                </a:lnTo>
                <a:lnTo>
                  <a:pt x="389" y="423"/>
                </a:lnTo>
                <a:lnTo>
                  <a:pt x="390" y="425"/>
                </a:lnTo>
                <a:lnTo>
                  <a:pt x="390" y="426"/>
                </a:lnTo>
                <a:lnTo>
                  <a:pt x="391" y="427"/>
                </a:lnTo>
                <a:lnTo>
                  <a:pt x="391" y="428"/>
                </a:lnTo>
                <a:lnTo>
                  <a:pt x="392" y="430"/>
                </a:lnTo>
                <a:lnTo>
                  <a:pt x="393" y="431"/>
                </a:lnTo>
                <a:lnTo>
                  <a:pt x="393" y="432"/>
                </a:lnTo>
                <a:lnTo>
                  <a:pt x="394" y="433"/>
                </a:lnTo>
                <a:lnTo>
                  <a:pt x="395" y="435"/>
                </a:lnTo>
                <a:lnTo>
                  <a:pt x="395" y="436"/>
                </a:lnTo>
                <a:lnTo>
                  <a:pt x="396" y="437"/>
                </a:lnTo>
                <a:lnTo>
                  <a:pt x="396" y="438"/>
                </a:lnTo>
                <a:lnTo>
                  <a:pt x="397" y="440"/>
                </a:lnTo>
                <a:lnTo>
                  <a:pt x="398" y="441"/>
                </a:lnTo>
                <a:lnTo>
                  <a:pt x="398" y="442"/>
                </a:lnTo>
                <a:lnTo>
                  <a:pt x="399" y="443"/>
                </a:lnTo>
                <a:lnTo>
                  <a:pt x="400" y="444"/>
                </a:lnTo>
                <a:lnTo>
                  <a:pt x="400" y="446"/>
                </a:lnTo>
                <a:lnTo>
                  <a:pt x="401" y="447"/>
                </a:lnTo>
                <a:lnTo>
                  <a:pt x="401" y="448"/>
                </a:lnTo>
                <a:lnTo>
                  <a:pt x="402" y="449"/>
                </a:lnTo>
                <a:lnTo>
                  <a:pt x="403" y="451"/>
                </a:lnTo>
                <a:lnTo>
                  <a:pt x="403" y="452"/>
                </a:lnTo>
                <a:lnTo>
                  <a:pt x="404" y="453"/>
                </a:lnTo>
                <a:lnTo>
                  <a:pt x="405" y="454"/>
                </a:lnTo>
                <a:lnTo>
                  <a:pt x="405" y="456"/>
                </a:lnTo>
                <a:lnTo>
                  <a:pt x="406" y="457"/>
                </a:lnTo>
                <a:lnTo>
                  <a:pt x="406" y="458"/>
                </a:lnTo>
                <a:lnTo>
                  <a:pt x="407" y="459"/>
                </a:lnTo>
                <a:lnTo>
                  <a:pt x="408" y="461"/>
                </a:lnTo>
                <a:lnTo>
                  <a:pt x="408" y="462"/>
                </a:lnTo>
                <a:lnTo>
                  <a:pt x="409" y="463"/>
                </a:lnTo>
                <a:lnTo>
                  <a:pt x="410" y="465"/>
                </a:lnTo>
                <a:lnTo>
                  <a:pt x="410" y="466"/>
                </a:lnTo>
                <a:lnTo>
                  <a:pt x="411" y="467"/>
                </a:lnTo>
                <a:lnTo>
                  <a:pt x="411" y="468"/>
                </a:lnTo>
                <a:lnTo>
                  <a:pt x="412" y="470"/>
                </a:lnTo>
                <a:lnTo>
                  <a:pt x="413" y="471"/>
                </a:lnTo>
                <a:lnTo>
                  <a:pt x="413" y="472"/>
                </a:lnTo>
                <a:lnTo>
                  <a:pt x="414" y="473"/>
                </a:lnTo>
                <a:lnTo>
                  <a:pt x="415" y="475"/>
                </a:lnTo>
                <a:lnTo>
                  <a:pt x="415" y="476"/>
                </a:lnTo>
                <a:lnTo>
                  <a:pt x="416" y="477"/>
                </a:lnTo>
                <a:lnTo>
                  <a:pt x="416" y="478"/>
                </a:lnTo>
                <a:lnTo>
                  <a:pt x="417" y="480"/>
                </a:lnTo>
                <a:lnTo>
                  <a:pt x="418" y="481"/>
                </a:lnTo>
                <a:lnTo>
                  <a:pt x="418" y="482"/>
                </a:lnTo>
                <a:lnTo>
                  <a:pt x="419" y="483"/>
                </a:lnTo>
                <a:lnTo>
                  <a:pt x="420" y="485"/>
                </a:lnTo>
                <a:lnTo>
                  <a:pt x="420" y="486"/>
                </a:lnTo>
                <a:lnTo>
                  <a:pt x="421" y="487"/>
                </a:lnTo>
                <a:lnTo>
                  <a:pt x="421" y="489"/>
                </a:lnTo>
                <a:lnTo>
                  <a:pt x="422" y="490"/>
                </a:lnTo>
                <a:lnTo>
                  <a:pt x="423" y="491"/>
                </a:lnTo>
                <a:lnTo>
                  <a:pt x="423" y="493"/>
                </a:lnTo>
                <a:lnTo>
                  <a:pt x="424" y="494"/>
                </a:lnTo>
                <a:lnTo>
                  <a:pt x="425" y="495"/>
                </a:lnTo>
                <a:lnTo>
                  <a:pt x="425" y="497"/>
                </a:lnTo>
                <a:lnTo>
                  <a:pt x="426" y="498"/>
                </a:lnTo>
                <a:lnTo>
                  <a:pt x="426" y="499"/>
                </a:lnTo>
                <a:lnTo>
                  <a:pt x="427" y="500"/>
                </a:lnTo>
                <a:lnTo>
                  <a:pt x="428" y="502"/>
                </a:lnTo>
                <a:lnTo>
                  <a:pt x="428" y="503"/>
                </a:lnTo>
                <a:lnTo>
                  <a:pt x="429" y="504"/>
                </a:lnTo>
                <a:lnTo>
                  <a:pt x="430" y="506"/>
                </a:lnTo>
                <a:lnTo>
                  <a:pt x="430" y="507"/>
                </a:lnTo>
                <a:lnTo>
                  <a:pt x="431" y="508"/>
                </a:lnTo>
                <a:lnTo>
                  <a:pt x="431" y="509"/>
                </a:lnTo>
                <a:lnTo>
                  <a:pt x="432" y="511"/>
                </a:lnTo>
                <a:lnTo>
                  <a:pt x="433" y="512"/>
                </a:lnTo>
                <a:lnTo>
                  <a:pt x="433" y="513"/>
                </a:lnTo>
                <a:lnTo>
                  <a:pt x="434" y="514"/>
                </a:lnTo>
                <a:lnTo>
                  <a:pt x="435" y="516"/>
                </a:lnTo>
                <a:lnTo>
                  <a:pt x="435" y="517"/>
                </a:lnTo>
                <a:lnTo>
                  <a:pt x="436" y="518"/>
                </a:lnTo>
                <a:lnTo>
                  <a:pt x="436" y="520"/>
                </a:lnTo>
                <a:lnTo>
                  <a:pt x="437" y="521"/>
                </a:lnTo>
                <a:lnTo>
                  <a:pt x="438" y="522"/>
                </a:lnTo>
                <a:lnTo>
                  <a:pt x="438" y="524"/>
                </a:lnTo>
                <a:lnTo>
                  <a:pt x="439" y="525"/>
                </a:lnTo>
                <a:lnTo>
                  <a:pt x="440" y="527"/>
                </a:lnTo>
                <a:lnTo>
                  <a:pt x="440" y="528"/>
                </a:lnTo>
                <a:lnTo>
                  <a:pt x="441" y="529"/>
                </a:lnTo>
                <a:lnTo>
                  <a:pt x="441" y="531"/>
                </a:lnTo>
                <a:lnTo>
                  <a:pt x="442" y="532"/>
                </a:lnTo>
                <a:lnTo>
                  <a:pt x="443" y="533"/>
                </a:lnTo>
                <a:lnTo>
                  <a:pt x="443" y="534"/>
                </a:lnTo>
                <a:lnTo>
                  <a:pt x="444" y="536"/>
                </a:lnTo>
                <a:lnTo>
                  <a:pt x="445" y="537"/>
                </a:lnTo>
                <a:lnTo>
                  <a:pt x="445" y="538"/>
                </a:lnTo>
                <a:lnTo>
                  <a:pt x="446" y="540"/>
                </a:lnTo>
                <a:lnTo>
                  <a:pt x="446" y="541"/>
                </a:lnTo>
                <a:lnTo>
                  <a:pt x="447" y="542"/>
                </a:lnTo>
                <a:lnTo>
                  <a:pt x="448" y="543"/>
                </a:lnTo>
                <a:lnTo>
                  <a:pt x="448" y="545"/>
                </a:lnTo>
                <a:lnTo>
                  <a:pt x="449" y="546"/>
                </a:lnTo>
                <a:lnTo>
                  <a:pt x="450" y="547"/>
                </a:lnTo>
                <a:lnTo>
                  <a:pt x="450" y="549"/>
                </a:lnTo>
                <a:lnTo>
                  <a:pt x="451" y="550"/>
                </a:lnTo>
                <a:lnTo>
                  <a:pt x="451" y="551"/>
                </a:lnTo>
                <a:lnTo>
                  <a:pt x="452" y="553"/>
                </a:lnTo>
                <a:lnTo>
                  <a:pt x="453" y="554"/>
                </a:lnTo>
                <a:lnTo>
                  <a:pt x="453" y="556"/>
                </a:lnTo>
                <a:lnTo>
                  <a:pt x="454" y="557"/>
                </a:lnTo>
                <a:lnTo>
                  <a:pt x="455" y="558"/>
                </a:lnTo>
                <a:lnTo>
                  <a:pt x="455" y="560"/>
                </a:lnTo>
                <a:lnTo>
                  <a:pt x="456" y="561"/>
                </a:lnTo>
                <a:lnTo>
                  <a:pt x="456" y="562"/>
                </a:lnTo>
                <a:lnTo>
                  <a:pt x="457" y="564"/>
                </a:lnTo>
                <a:lnTo>
                  <a:pt x="458" y="565"/>
                </a:lnTo>
                <a:lnTo>
                  <a:pt x="458" y="566"/>
                </a:lnTo>
                <a:lnTo>
                  <a:pt x="459" y="568"/>
                </a:lnTo>
                <a:lnTo>
                  <a:pt x="460" y="569"/>
                </a:lnTo>
                <a:lnTo>
                  <a:pt x="460" y="570"/>
                </a:lnTo>
                <a:lnTo>
                  <a:pt x="461" y="572"/>
                </a:lnTo>
                <a:lnTo>
                  <a:pt x="461" y="573"/>
                </a:lnTo>
                <a:lnTo>
                  <a:pt x="462" y="574"/>
                </a:lnTo>
                <a:lnTo>
                  <a:pt x="463" y="576"/>
                </a:lnTo>
                <a:lnTo>
                  <a:pt x="463" y="577"/>
                </a:lnTo>
                <a:lnTo>
                  <a:pt x="464" y="578"/>
                </a:lnTo>
                <a:lnTo>
                  <a:pt x="465" y="580"/>
                </a:lnTo>
                <a:lnTo>
                  <a:pt x="465" y="581"/>
                </a:lnTo>
                <a:lnTo>
                  <a:pt x="466" y="582"/>
                </a:lnTo>
                <a:lnTo>
                  <a:pt x="466" y="584"/>
                </a:lnTo>
                <a:lnTo>
                  <a:pt x="467" y="585"/>
                </a:lnTo>
                <a:lnTo>
                  <a:pt x="468" y="587"/>
                </a:lnTo>
                <a:lnTo>
                  <a:pt x="468" y="588"/>
                </a:lnTo>
                <a:lnTo>
                  <a:pt x="469" y="589"/>
                </a:lnTo>
                <a:lnTo>
                  <a:pt x="470" y="591"/>
                </a:lnTo>
                <a:lnTo>
                  <a:pt x="470" y="592"/>
                </a:lnTo>
                <a:lnTo>
                  <a:pt x="471" y="594"/>
                </a:lnTo>
                <a:lnTo>
                  <a:pt x="471" y="595"/>
                </a:lnTo>
                <a:lnTo>
                  <a:pt x="472" y="596"/>
                </a:lnTo>
                <a:lnTo>
                  <a:pt x="473" y="598"/>
                </a:lnTo>
                <a:lnTo>
                  <a:pt x="473" y="599"/>
                </a:lnTo>
                <a:lnTo>
                  <a:pt x="474" y="600"/>
                </a:lnTo>
                <a:lnTo>
                  <a:pt x="475" y="602"/>
                </a:lnTo>
                <a:lnTo>
                  <a:pt x="475" y="603"/>
                </a:lnTo>
                <a:lnTo>
                  <a:pt x="476" y="604"/>
                </a:lnTo>
                <a:lnTo>
                  <a:pt x="476" y="606"/>
                </a:lnTo>
                <a:lnTo>
                  <a:pt x="477" y="607"/>
                </a:lnTo>
                <a:lnTo>
                  <a:pt x="478" y="608"/>
                </a:lnTo>
                <a:lnTo>
                  <a:pt x="478" y="610"/>
                </a:lnTo>
                <a:lnTo>
                  <a:pt x="479" y="611"/>
                </a:lnTo>
                <a:lnTo>
                  <a:pt x="480" y="612"/>
                </a:lnTo>
                <a:lnTo>
                  <a:pt x="480" y="614"/>
                </a:lnTo>
                <a:lnTo>
                  <a:pt x="481" y="615"/>
                </a:lnTo>
                <a:lnTo>
                  <a:pt x="481" y="617"/>
                </a:lnTo>
                <a:lnTo>
                  <a:pt x="482" y="618"/>
                </a:lnTo>
                <a:lnTo>
                  <a:pt x="483" y="620"/>
                </a:lnTo>
                <a:lnTo>
                  <a:pt x="483" y="621"/>
                </a:lnTo>
                <a:lnTo>
                  <a:pt x="484" y="622"/>
                </a:lnTo>
                <a:lnTo>
                  <a:pt x="485" y="624"/>
                </a:lnTo>
                <a:lnTo>
                  <a:pt x="485" y="625"/>
                </a:lnTo>
                <a:lnTo>
                  <a:pt x="486" y="627"/>
                </a:lnTo>
                <a:lnTo>
                  <a:pt x="486" y="628"/>
                </a:lnTo>
                <a:lnTo>
                  <a:pt x="487" y="629"/>
                </a:lnTo>
                <a:lnTo>
                  <a:pt x="488" y="631"/>
                </a:lnTo>
                <a:lnTo>
                  <a:pt x="488" y="632"/>
                </a:lnTo>
                <a:lnTo>
                  <a:pt x="489" y="633"/>
                </a:lnTo>
                <a:lnTo>
                  <a:pt x="490" y="635"/>
                </a:lnTo>
                <a:lnTo>
                  <a:pt x="490" y="636"/>
                </a:lnTo>
                <a:lnTo>
                  <a:pt x="491" y="638"/>
                </a:lnTo>
                <a:lnTo>
                  <a:pt x="491" y="639"/>
                </a:lnTo>
                <a:lnTo>
                  <a:pt x="492" y="640"/>
                </a:lnTo>
                <a:lnTo>
                  <a:pt x="493" y="642"/>
                </a:lnTo>
                <a:lnTo>
                  <a:pt x="493" y="643"/>
                </a:lnTo>
                <a:lnTo>
                  <a:pt x="494" y="644"/>
                </a:lnTo>
                <a:lnTo>
                  <a:pt x="495" y="646"/>
                </a:lnTo>
                <a:lnTo>
                  <a:pt x="495" y="647"/>
                </a:lnTo>
                <a:lnTo>
                  <a:pt x="496" y="649"/>
                </a:lnTo>
                <a:lnTo>
                  <a:pt x="496" y="650"/>
                </a:lnTo>
                <a:lnTo>
                  <a:pt x="497" y="651"/>
                </a:lnTo>
                <a:lnTo>
                  <a:pt x="498" y="653"/>
                </a:lnTo>
                <a:lnTo>
                  <a:pt x="498" y="654"/>
                </a:lnTo>
                <a:lnTo>
                  <a:pt x="499" y="656"/>
                </a:lnTo>
                <a:lnTo>
                  <a:pt x="500" y="657"/>
                </a:lnTo>
                <a:lnTo>
                  <a:pt x="500" y="659"/>
                </a:lnTo>
                <a:lnTo>
                  <a:pt x="501" y="660"/>
                </a:lnTo>
                <a:lnTo>
                  <a:pt x="501" y="662"/>
                </a:lnTo>
                <a:lnTo>
                  <a:pt x="502" y="663"/>
                </a:lnTo>
                <a:lnTo>
                  <a:pt x="503" y="664"/>
                </a:lnTo>
                <a:lnTo>
                  <a:pt x="503" y="666"/>
                </a:lnTo>
                <a:lnTo>
                  <a:pt x="504" y="667"/>
                </a:lnTo>
                <a:lnTo>
                  <a:pt x="505" y="668"/>
                </a:lnTo>
                <a:lnTo>
                  <a:pt x="505" y="670"/>
                </a:lnTo>
                <a:lnTo>
                  <a:pt x="506" y="671"/>
                </a:lnTo>
                <a:lnTo>
                  <a:pt x="506" y="672"/>
                </a:lnTo>
                <a:lnTo>
                  <a:pt x="507" y="674"/>
                </a:lnTo>
                <a:lnTo>
                  <a:pt x="508" y="675"/>
                </a:lnTo>
                <a:lnTo>
                  <a:pt x="508" y="677"/>
                </a:lnTo>
                <a:lnTo>
                  <a:pt x="509" y="678"/>
                </a:lnTo>
                <a:lnTo>
                  <a:pt x="510" y="679"/>
                </a:lnTo>
                <a:lnTo>
                  <a:pt x="510" y="681"/>
                </a:lnTo>
                <a:lnTo>
                  <a:pt x="511" y="682"/>
                </a:lnTo>
                <a:lnTo>
                  <a:pt x="511" y="684"/>
                </a:lnTo>
                <a:lnTo>
                  <a:pt x="512" y="685"/>
                </a:lnTo>
                <a:lnTo>
                  <a:pt x="513" y="687"/>
                </a:lnTo>
                <a:lnTo>
                  <a:pt x="513" y="688"/>
                </a:lnTo>
                <a:lnTo>
                  <a:pt x="514" y="690"/>
                </a:lnTo>
                <a:lnTo>
                  <a:pt x="515" y="691"/>
                </a:lnTo>
                <a:lnTo>
                  <a:pt x="515" y="693"/>
                </a:lnTo>
                <a:lnTo>
                  <a:pt x="516" y="694"/>
                </a:lnTo>
                <a:lnTo>
                  <a:pt x="516" y="695"/>
                </a:lnTo>
                <a:lnTo>
                  <a:pt x="517" y="697"/>
                </a:lnTo>
                <a:lnTo>
                  <a:pt x="518" y="698"/>
                </a:lnTo>
                <a:lnTo>
                  <a:pt x="518" y="700"/>
                </a:lnTo>
                <a:lnTo>
                  <a:pt x="519" y="701"/>
                </a:lnTo>
                <a:lnTo>
                  <a:pt x="520" y="702"/>
                </a:lnTo>
                <a:lnTo>
                  <a:pt x="520" y="704"/>
                </a:lnTo>
                <a:lnTo>
                  <a:pt x="521" y="705"/>
                </a:lnTo>
                <a:lnTo>
                  <a:pt x="521" y="707"/>
                </a:lnTo>
                <a:lnTo>
                  <a:pt x="522" y="708"/>
                </a:lnTo>
                <a:lnTo>
                  <a:pt x="523" y="709"/>
                </a:lnTo>
                <a:lnTo>
                  <a:pt x="523" y="711"/>
                </a:lnTo>
                <a:lnTo>
                  <a:pt x="524" y="712"/>
                </a:lnTo>
                <a:lnTo>
                  <a:pt x="525" y="714"/>
                </a:lnTo>
                <a:lnTo>
                  <a:pt x="525" y="715"/>
                </a:lnTo>
                <a:lnTo>
                  <a:pt x="526" y="717"/>
                </a:lnTo>
                <a:lnTo>
                  <a:pt x="526" y="718"/>
                </a:lnTo>
                <a:lnTo>
                  <a:pt x="527" y="719"/>
                </a:lnTo>
                <a:lnTo>
                  <a:pt x="528" y="721"/>
                </a:lnTo>
                <a:lnTo>
                  <a:pt x="528" y="722"/>
                </a:lnTo>
                <a:lnTo>
                  <a:pt x="529" y="724"/>
                </a:lnTo>
                <a:lnTo>
                  <a:pt x="530" y="725"/>
                </a:lnTo>
                <a:lnTo>
                  <a:pt x="530" y="727"/>
                </a:lnTo>
                <a:lnTo>
                  <a:pt x="531" y="728"/>
                </a:lnTo>
                <a:lnTo>
                  <a:pt x="531" y="730"/>
                </a:lnTo>
                <a:lnTo>
                  <a:pt x="532" y="731"/>
                </a:lnTo>
                <a:lnTo>
                  <a:pt x="533" y="733"/>
                </a:lnTo>
                <a:lnTo>
                  <a:pt x="533" y="734"/>
                </a:lnTo>
                <a:lnTo>
                  <a:pt x="534" y="735"/>
                </a:lnTo>
                <a:lnTo>
                  <a:pt x="535" y="737"/>
                </a:lnTo>
                <a:lnTo>
                  <a:pt x="535" y="738"/>
                </a:lnTo>
                <a:lnTo>
                  <a:pt x="536" y="740"/>
                </a:lnTo>
                <a:lnTo>
                  <a:pt x="536" y="741"/>
                </a:lnTo>
                <a:lnTo>
                  <a:pt x="537" y="742"/>
                </a:lnTo>
                <a:lnTo>
                  <a:pt x="538" y="744"/>
                </a:lnTo>
                <a:lnTo>
                  <a:pt x="538" y="745"/>
                </a:lnTo>
                <a:lnTo>
                  <a:pt x="539" y="747"/>
                </a:lnTo>
                <a:lnTo>
                  <a:pt x="540" y="748"/>
                </a:lnTo>
                <a:lnTo>
                  <a:pt x="540" y="750"/>
                </a:lnTo>
                <a:lnTo>
                  <a:pt x="541" y="751"/>
                </a:lnTo>
                <a:lnTo>
                  <a:pt x="541" y="753"/>
                </a:lnTo>
                <a:lnTo>
                  <a:pt x="542" y="754"/>
                </a:lnTo>
                <a:lnTo>
                  <a:pt x="543" y="756"/>
                </a:lnTo>
                <a:lnTo>
                  <a:pt x="543" y="757"/>
                </a:lnTo>
                <a:lnTo>
                  <a:pt x="544" y="759"/>
                </a:lnTo>
                <a:lnTo>
                  <a:pt x="545" y="760"/>
                </a:lnTo>
                <a:lnTo>
                  <a:pt x="545" y="762"/>
                </a:lnTo>
                <a:lnTo>
                  <a:pt x="546" y="763"/>
                </a:lnTo>
                <a:lnTo>
                  <a:pt x="546" y="765"/>
                </a:lnTo>
                <a:lnTo>
                  <a:pt x="547" y="766"/>
                </a:lnTo>
                <a:lnTo>
                  <a:pt x="548" y="767"/>
                </a:lnTo>
                <a:lnTo>
                  <a:pt x="548" y="769"/>
                </a:lnTo>
                <a:lnTo>
                  <a:pt x="549" y="770"/>
                </a:lnTo>
                <a:lnTo>
                  <a:pt x="550" y="772"/>
                </a:lnTo>
                <a:lnTo>
                  <a:pt x="550" y="773"/>
                </a:lnTo>
                <a:lnTo>
                  <a:pt x="551" y="774"/>
                </a:lnTo>
                <a:lnTo>
                  <a:pt x="551" y="776"/>
                </a:lnTo>
                <a:lnTo>
                  <a:pt x="552" y="777"/>
                </a:lnTo>
                <a:lnTo>
                  <a:pt x="553" y="779"/>
                </a:lnTo>
                <a:lnTo>
                  <a:pt x="553" y="780"/>
                </a:lnTo>
                <a:lnTo>
                  <a:pt x="554" y="782"/>
                </a:lnTo>
                <a:lnTo>
                  <a:pt x="555" y="783"/>
                </a:lnTo>
                <a:lnTo>
                  <a:pt x="555" y="785"/>
                </a:lnTo>
                <a:lnTo>
                  <a:pt x="556" y="786"/>
                </a:lnTo>
                <a:lnTo>
                  <a:pt x="556" y="788"/>
                </a:lnTo>
                <a:lnTo>
                  <a:pt x="557" y="789"/>
                </a:lnTo>
                <a:lnTo>
                  <a:pt x="558" y="791"/>
                </a:lnTo>
                <a:lnTo>
                  <a:pt x="558" y="792"/>
                </a:lnTo>
                <a:lnTo>
                  <a:pt x="559" y="794"/>
                </a:lnTo>
                <a:lnTo>
                  <a:pt x="560" y="795"/>
                </a:lnTo>
                <a:lnTo>
                  <a:pt x="560" y="797"/>
                </a:lnTo>
                <a:lnTo>
                  <a:pt x="561" y="798"/>
                </a:lnTo>
                <a:lnTo>
                  <a:pt x="561" y="800"/>
                </a:lnTo>
                <a:lnTo>
                  <a:pt x="562" y="801"/>
                </a:lnTo>
                <a:lnTo>
                  <a:pt x="563" y="803"/>
                </a:lnTo>
                <a:lnTo>
                  <a:pt x="563" y="804"/>
                </a:lnTo>
                <a:lnTo>
                  <a:pt x="564" y="805"/>
                </a:lnTo>
                <a:lnTo>
                  <a:pt x="565" y="807"/>
                </a:lnTo>
                <a:lnTo>
                  <a:pt x="565" y="808"/>
                </a:lnTo>
                <a:lnTo>
                  <a:pt x="566" y="810"/>
                </a:lnTo>
                <a:lnTo>
                  <a:pt x="566" y="811"/>
                </a:lnTo>
                <a:lnTo>
                  <a:pt x="567" y="812"/>
                </a:lnTo>
                <a:lnTo>
                  <a:pt x="568" y="814"/>
                </a:lnTo>
                <a:lnTo>
                  <a:pt x="568" y="815"/>
                </a:lnTo>
                <a:lnTo>
                  <a:pt x="569" y="817"/>
                </a:lnTo>
                <a:lnTo>
                  <a:pt x="570" y="818"/>
                </a:lnTo>
                <a:lnTo>
                  <a:pt x="570" y="820"/>
                </a:lnTo>
                <a:lnTo>
                  <a:pt x="571" y="821"/>
                </a:lnTo>
                <a:lnTo>
                  <a:pt x="571" y="823"/>
                </a:lnTo>
                <a:lnTo>
                  <a:pt x="572" y="824"/>
                </a:lnTo>
                <a:lnTo>
                  <a:pt x="573" y="826"/>
                </a:lnTo>
                <a:lnTo>
                  <a:pt x="573" y="827"/>
                </a:lnTo>
                <a:lnTo>
                  <a:pt x="574" y="829"/>
                </a:lnTo>
                <a:lnTo>
                  <a:pt x="575" y="831"/>
                </a:lnTo>
                <a:lnTo>
                  <a:pt x="575" y="832"/>
                </a:lnTo>
                <a:lnTo>
                  <a:pt x="576" y="834"/>
                </a:lnTo>
                <a:lnTo>
                  <a:pt x="576" y="835"/>
                </a:lnTo>
                <a:lnTo>
                  <a:pt x="577" y="836"/>
                </a:lnTo>
                <a:lnTo>
                  <a:pt x="578" y="838"/>
                </a:lnTo>
                <a:lnTo>
                  <a:pt x="578" y="839"/>
                </a:lnTo>
                <a:lnTo>
                  <a:pt x="579" y="841"/>
                </a:lnTo>
                <a:lnTo>
                  <a:pt x="580" y="842"/>
                </a:lnTo>
                <a:lnTo>
                  <a:pt x="580" y="844"/>
                </a:lnTo>
                <a:lnTo>
                  <a:pt x="581" y="845"/>
                </a:lnTo>
                <a:lnTo>
                  <a:pt x="581" y="847"/>
                </a:lnTo>
                <a:lnTo>
                  <a:pt x="582" y="848"/>
                </a:lnTo>
                <a:lnTo>
                  <a:pt x="583" y="849"/>
                </a:lnTo>
                <a:lnTo>
                  <a:pt x="583" y="851"/>
                </a:lnTo>
                <a:lnTo>
                  <a:pt x="584" y="852"/>
                </a:lnTo>
                <a:lnTo>
                  <a:pt x="585" y="854"/>
                </a:lnTo>
                <a:lnTo>
                  <a:pt x="585" y="855"/>
                </a:lnTo>
                <a:lnTo>
                  <a:pt x="586" y="857"/>
                </a:lnTo>
                <a:lnTo>
                  <a:pt x="586" y="858"/>
                </a:lnTo>
                <a:lnTo>
                  <a:pt x="587" y="860"/>
                </a:lnTo>
                <a:lnTo>
                  <a:pt x="588" y="861"/>
                </a:lnTo>
                <a:lnTo>
                  <a:pt x="588" y="863"/>
                </a:lnTo>
                <a:lnTo>
                  <a:pt x="589" y="865"/>
                </a:lnTo>
                <a:lnTo>
                  <a:pt x="590" y="866"/>
                </a:lnTo>
                <a:lnTo>
                  <a:pt x="590" y="868"/>
                </a:lnTo>
                <a:lnTo>
                  <a:pt x="591" y="869"/>
                </a:lnTo>
                <a:lnTo>
                  <a:pt x="591" y="871"/>
                </a:lnTo>
                <a:lnTo>
                  <a:pt x="592" y="872"/>
                </a:lnTo>
                <a:lnTo>
                  <a:pt x="593" y="874"/>
                </a:lnTo>
                <a:lnTo>
                  <a:pt x="593" y="875"/>
                </a:lnTo>
                <a:lnTo>
                  <a:pt x="594" y="876"/>
                </a:lnTo>
                <a:lnTo>
                  <a:pt x="595" y="878"/>
                </a:lnTo>
                <a:lnTo>
                  <a:pt x="595" y="879"/>
                </a:lnTo>
                <a:lnTo>
                  <a:pt x="596" y="881"/>
                </a:lnTo>
                <a:lnTo>
                  <a:pt x="596" y="882"/>
                </a:lnTo>
                <a:lnTo>
                  <a:pt x="597" y="884"/>
                </a:lnTo>
                <a:lnTo>
                  <a:pt x="598" y="885"/>
                </a:lnTo>
                <a:lnTo>
                  <a:pt x="598" y="887"/>
                </a:lnTo>
                <a:lnTo>
                  <a:pt x="599" y="888"/>
                </a:lnTo>
                <a:lnTo>
                  <a:pt x="600" y="890"/>
                </a:lnTo>
                <a:lnTo>
                  <a:pt x="600" y="891"/>
                </a:lnTo>
                <a:lnTo>
                  <a:pt x="601" y="893"/>
                </a:lnTo>
                <a:lnTo>
                  <a:pt x="601" y="894"/>
                </a:lnTo>
                <a:lnTo>
                  <a:pt x="602" y="896"/>
                </a:lnTo>
                <a:lnTo>
                  <a:pt x="603" y="897"/>
                </a:lnTo>
                <a:lnTo>
                  <a:pt x="603" y="899"/>
                </a:lnTo>
                <a:lnTo>
                  <a:pt x="604" y="900"/>
                </a:lnTo>
                <a:lnTo>
                  <a:pt x="605" y="902"/>
                </a:lnTo>
                <a:lnTo>
                  <a:pt x="605" y="904"/>
                </a:lnTo>
                <a:lnTo>
                  <a:pt x="606" y="905"/>
                </a:lnTo>
                <a:lnTo>
                  <a:pt x="606" y="907"/>
                </a:lnTo>
                <a:lnTo>
                  <a:pt x="607" y="908"/>
                </a:lnTo>
                <a:lnTo>
                  <a:pt x="608" y="910"/>
                </a:lnTo>
                <a:lnTo>
                  <a:pt x="608" y="911"/>
                </a:lnTo>
                <a:lnTo>
                  <a:pt x="609" y="912"/>
                </a:lnTo>
                <a:lnTo>
                  <a:pt x="610" y="914"/>
                </a:lnTo>
                <a:lnTo>
                  <a:pt x="610" y="915"/>
                </a:lnTo>
                <a:lnTo>
                  <a:pt x="611" y="917"/>
                </a:lnTo>
                <a:lnTo>
                  <a:pt x="611" y="918"/>
                </a:lnTo>
                <a:lnTo>
                  <a:pt x="612" y="920"/>
                </a:lnTo>
                <a:lnTo>
                  <a:pt x="613" y="921"/>
                </a:lnTo>
                <a:lnTo>
                  <a:pt x="613" y="923"/>
                </a:lnTo>
                <a:lnTo>
                  <a:pt x="614" y="924"/>
                </a:lnTo>
                <a:lnTo>
                  <a:pt x="615" y="926"/>
                </a:lnTo>
                <a:lnTo>
                  <a:pt x="615" y="927"/>
                </a:lnTo>
                <a:lnTo>
                  <a:pt x="616" y="929"/>
                </a:lnTo>
                <a:lnTo>
                  <a:pt x="616" y="930"/>
                </a:lnTo>
                <a:lnTo>
                  <a:pt x="617" y="932"/>
                </a:lnTo>
                <a:lnTo>
                  <a:pt x="618" y="933"/>
                </a:lnTo>
                <a:lnTo>
                  <a:pt x="618" y="935"/>
                </a:lnTo>
                <a:lnTo>
                  <a:pt x="619" y="936"/>
                </a:lnTo>
                <a:lnTo>
                  <a:pt x="620" y="938"/>
                </a:lnTo>
                <a:lnTo>
                  <a:pt x="620" y="940"/>
                </a:lnTo>
                <a:lnTo>
                  <a:pt x="621" y="941"/>
                </a:lnTo>
                <a:lnTo>
                  <a:pt x="621" y="943"/>
                </a:lnTo>
                <a:lnTo>
                  <a:pt x="622" y="944"/>
                </a:lnTo>
                <a:lnTo>
                  <a:pt x="623" y="946"/>
                </a:lnTo>
                <a:lnTo>
                  <a:pt x="623" y="947"/>
                </a:lnTo>
                <a:lnTo>
                  <a:pt x="624" y="949"/>
                </a:lnTo>
                <a:lnTo>
                  <a:pt x="625" y="950"/>
                </a:lnTo>
                <a:lnTo>
                  <a:pt x="625" y="951"/>
                </a:lnTo>
                <a:lnTo>
                  <a:pt x="625" y="953"/>
                </a:lnTo>
                <a:lnTo>
                  <a:pt x="625" y="954"/>
                </a:lnTo>
                <a:lnTo>
                  <a:pt x="625" y="956"/>
                </a:lnTo>
                <a:lnTo>
                  <a:pt x="631" y="957"/>
                </a:lnTo>
                <a:lnTo>
                  <a:pt x="631" y="959"/>
                </a:lnTo>
                <a:lnTo>
                  <a:pt x="631" y="960"/>
                </a:lnTo>
                <a:lnTo>
                  <a:pt x="631" y="962"/>
                </a:lnTo>
                <a:lnTo>
                  <a:pt x="631" y="963"/>
                </a:lnTo>
                <a:lnTo>
                  <a:pt x="631" y="965"/>
                </a:lnTo>
                <a:lnTo>
                  <a:pt x="631" y="966"/>
                </a:lnTo>
                <a:lnTo>
                  <a:pt x="631" y="968"/>
                </a:lnTo>
                <a:lnTo>
                  <a:pt x="631" y="970"/>
                </a:lnTo>
                <a:lnTo>
                  <a:pt x="631" y="971"/>
                </a:lnTo>
                <a:lnTo>
                  <a:pt x="637" y="973"/>
                </a:lnTo>
                <a:lnTo>
                  <a:pt x="637" y="974"/>
                </a:lnTo>
                <a:lnTo>
                  <a:pt x="637" y="976"/>
                </a:lnTo>
                <a:lnTo>
                  <a:pt x="637" y="977"/>
                </a:lnTo>
                <a:lnTo>
                  <a:pt x="637" y="979"/>
                </a:lnTo>
                <a:lnTo>
                  <a:pt x="637" y="980"/>
                </a:lnTo>
                <a:lnTo>
                  <a:pt x="637" y="982"/>
                </a:lnTo>
                <a:lnTo>
                  <a:pt x="637" y="983"/>
                </a:lnTo>
                <a:lnTo>
                  <a:pt x="637" y="985"/>
                </a:lnTo>
                <a:lnTo>
                  <a:pt x="637" y="986"/>
                </a:lnTo>
                <a:lnTo>
                  <a:pt x="643" y="988"/>
                </a:lnTo>
                <a:lnTo>
                  <a:pt x="643" y="989"/>
                </a:lnTo>
                <a:lnTo>
                  <a:pt x="643" y="991"/>
                </a:lnTo>
                <a:lnTo>
                  <a:pt x="643" y="992"/>
                </a:lnTo>
                <a:lnTo>
                  <a:pt x="643" y="994"/>
                </a:lnTo>
                <a:lnTo>
                  <a:pt x="643" y="995"/>
                </a:lnTo>
                <a:lnTo>
                  <a:pt x="643" y="997"/>
                </a:lnTo>
                <a:lnTo>
                  <a:pt x="643" y="998"/>
                </a:lnTo>
                <a:lnTo>
                  <a:pt x="643" y="1000"/>
                </a:lnTo>
                <a:lnTo>
                  <a:pt x="643" y="1001"/>
                </a:lnTo>
                <a:lnTo>
                  <a:pt x="650" y="1003"/>
                </a:lnTo>
                <a:lnTo>
                  <a:pt x="650" y="1004"/>
                </a:lnTo>
                <a:lnTo>
                  <a:pt x="650" y="1006"/>
                </a:lnTo>
                <a:lnTo>
                  <a:pt x="650" y="1008"/>
                </a:lnTo>
                <a:lnTo>
                  <a:pt x="650" y="1009"/>
                </a:lnTo>
                <a:lnTo>
                  <a:pt x="650" y="1011"/>
                </a:lnTo>
                <a:lnTo>
                  <a:pt x="650" y="1012"/>
                </a:lnTo>
                <a:lnTo>
                  <a:pt x="650" y="1014"/>
                </a:lnTo>
                <a:lnTo>
                  <a:pt x="650" y="1015"/>
                </a:lnTo>
                <a:lnTo>
                  <a:pt x="650" y="1017"/>
                </a:lnTo>
                <a:lnTo>
                  <a:pt x="656" y="1018"/>
                </a:lnTo>
                <a:lnTo>
                  <a:pt x="656" y="1020"/>
                </a:lnTo>
                <a:lnTo>
                  <a:pt x="656" y="1021"/>
                </a:lnTo>
                <a:lnTo>
                  <a:pt x="656" y="1023"/>
                </a:lnTo>
                <a:lnTo>
                  <a:pt x="656" y="1024"/>
                </a:lnTo>
                <a:lnTo>
                  <a:pt x="656" y="1026"/>
                </a:lnTo>
                <a:lnTo>
                  <a:pt x="656" y="1027"/>
                </a:lnTo>
                <a:lnTo>
                  <a:pt x="656" y="1029"/>
                </a:lnTo>
                <a:lnTo>
                  <a:pt x="656" y="1030"/>
                </a:lnTo>
                <a:lnTo>
                  <a:pt x="656" y="1032"/>
                </a:lnTo>
                <a:lnTo>
                  <a:pt x="662" y="1033"/>
                </a:lnTo>
                <a:lnTo>
                  <a:pt x="662" y="1035"/>
                </a:lnTo>
                <a:lnTo>
                  <a:pt x="662" y="1036"/>
                </a:lnTo>
                <a:lnTo>
                  <a:pt x="662" y="1038"/>
                </a:lnTo>
                <a:lnTo>
                  <a:pt x="662" y="1039"/>
                </a:lnTo>
                <a:lnTo>
                  <a:pt x="662" y="1041"/>
                </a:lnTo>
                <a:lnTo>
                  <a:pt x="662" y="1042"/>
                </a:lnTo>
                <a:lnTo>
                  <a:pt x="662" y="1044"/>
                </a:lnTo>
                <a:lnTo>
                  <a:pt x="662" y="1046"/>
                </a:lnTo>
                <a:lnTo>
                  <a:pt x="662" y="1047"/>
                </a:lnTo>
                <a:lnTo>
                  <a:pt x="668" y="1049"/>
                </a:lnTo>
                <a:lnTo>
                  <a:pt x="668" y="1050"/>
                </a:lnTo>
                <a:lnTo>
                  <a:pt x="668" y="1052"/>
                </a:lnTo>
                <a:lnTo>
                  <a:pt x="668" y="1053"/>
                </a:lnTo>
                <a:lnTo>
                  <a:pt x="668" y="1055"/>
                </a:lnTo>
                <a:lnTo>
                  <a:pt x="668" y="1056"/>
                </a:lnTo>
                <a:lnTo>
                  <a:pt x="668" y="1058"/>
                </a:lnTo>
                <a:lnTo>
                  <a:pt x="668" y="1059"/>
                </a:lnTo>
                <a:lnTo>
                  <a:pt x="668" y="1061"/>
                </a:lnTo>
                <a:lnTo>
                  <a:pt x="668" y="1062"/>
                </a:lnTo>
                <a:lnTo>
                  <a:pt x="675" y="1064"/>
                </a:lnTo>
                <a:lnTo>
                  <a:pt x="675" y="1065"/>
                </a:lnTo>
                <a:lnTo>
                  <a:pt x="675" y="1067"/>
                </a:lnTo>
                <a:lnTo>
                  <a:pt x="675" y="1068"/>
                </a:lnTo>
                <a:lnTo>
                  <a:pt x="675" y="1070"/>
                </a:lnTo>
                <a:lnTo>
                  <a:pt x="675" y="1071"/>
                </a:lnTo>
                <a:lnTo>
                  <a:pt x="675" y="1073"/>
                </a:lnTo>
                <a:lnTo>
                  <a:pt x="675" y="1074"/>
                </a:lnTo>
                <a:lnTo>
                  <a:pt x="675" y="1076"/>
                </a:lnTo>
                <a:lnTo>
                  <a:pt x="675" y="1077"/>
                </a:lnTo>
                <a:lnTo>
                  <a:pt x="681" y="1079"/>
                </a:lnTo>
                <a:lnTo>
                  <a:pt x="681" y="1081"/>
                </a:lnTo>
                <a:lnTo>
                  <a:pt x="681" y="1082"/>
                </a:lnTo>
                <a:lnTo>
                  <a:pt x="681" y="1084"/>
                </a:lnTo>
                <a:lnTo>
                  <a:pt x="681" y="1085"/>
                </a:lnTo>
                <a:lnTo>
                  <a:pt x="681" y="1087"/>
                </a:lnTo>
                <a:lnTo>
                  <a:pt x="681" y="1089"/>
                </a:lnTo>
                <a:lnTo>
                  <a:pt x="681" y="1090"/>
                </a:lnTo>
                <a:lnTo>
                  <a:pt x="681" y="1092"/>
                </a:lnTo>
                <a:lnTo>
                  <a:pt x="681" y="1093"/>
                </a:lnTo>
                <a:lnTo>
                  <a:pt x="687" y="1095"/>
                </a:lnTo>
                <a:lnTo>
                  <a:pt x="687" y="1096"/>
                </a:lnTo>
                <a:lnTo>
                  <a:pt x="687" y="1097"/>
                </a:lnTo>
                <a:lnTo>
                  <a:pt x="687" y="1099"/>
                </a:lnTo>
                <a:lnTo>
                  <a:pt x="687" y="1100"/>
                </a:lnTo>
                <a:lnTo>
                  <a:pt x="687" y="1102"/>
                </a:lnTo>
                <a:lnTo>
                  <a:pt x="687" y="1103"/>
                </a:lnTo>
                <a:lnTo>
                  <a:pt x="687" y="1105"/>
                </a:lnTo>
                <a:lnTo>
                  <a:pt x="687" y="1106"/>
                </a:lnTo>
                <a:lnTo>
                  <a:pt x="687" y="1108"/>
                </a:lnTo>
                <a:lnTo>
                  <a:pt x="693" y="1109"/>
                </a:lnTo>
                <a:lnTo>
                  <a:pt x="693" y="1111"/>
                </a:lnTo>
                <a:lnTo>
                  <a:pt x="693" y="1113"/>
                </a:lnTo>
                <a:lnTo>
                  <a:pt x="693" y="1114"/>
                </a:lnTo>
                <a:lnTo>
                  <a:pt x="693" y="1116"/>
                </a:lnTo>
                <a:lnTo>
                  <a:pt x="693" y="1117"/>
                </a:lnTo>
                <a:lnTo>
                  <a:pt x="693" y="1119"/>
                </a:lnTo>
                <a:lnTo>
                  <a:pt x="693" y="1121"/>
                </a:lnTo>
                <a:lnTo>
                  <a:pt x="693" y="1122"/>
                </a:lnTo>
                <a:lnTo>
                  <a:pt x="693" y="1124"/>
                </a:lnTo>
                <a:lnTo>
                  <a:pt x="700" y="1125"/>
                </a:lnTo>
                <a:lnTo>
                  <a:pt x="700" y="1127"/>
                </a:lnTo>
                <a:lnTo>
                  <a:pt x="700" y="1128"/>
                </a:lnTo>
                <a:lnTo>
                  <a:pt x="700" y="1130"/>
                </a:lnTo>
                <a:lnTo>
                  <a:pt x="700" y="1131"/>
                </a:lnTo>
                <a:lnTo>
                  <a:pt x="700" y="1133"/>
                </a:lnTo>
                <a:lnTo>
                  <a:pt x="700" y="1134"/>
                </a:lnTo>
                <a:lnTo>
                  <a:pt x="700" y="1136"/>
                </a:lnTo>
                <a:lnTo>
                  <a:pt x="700" y="1137"/>
                </a:lnTo>
                <a:lnTo>
                  <a:pt x="700" y="1139"/>
                </a:lnTo>
                <a:lnTo>
                  <a:pt x="706" y="1140"/>
                </a:lnTo>
                <a:lnTo>
                  <a:pt x="706" y="1142"/>
                </a:lnTo>
                <a:lnTo>
                  <a:pt x="706" y="1143"/>
                </a:lnTo>
                <a:lnTo>
                  <a:pt x="706" y="1145"/>
                </a:lnTo>
                <a:lnTo>
                  <a:pt x="706" y="1146"/>
                </a:lnTo>
                <a:lnTo>
                  <a:pt x="706" y="1148"/>
                </a:lnTo>
                <a:lnTo>
                  <a:pt x="706" y="1149"/>
                </a:lnTo>
                <a:lnTo>
                  <a:pt x="706" y="1151"/>
                </a:lnTo>
                <a:lnTo>
                  <a:pt x="706" y="1153"/>
                </a:lnTo>
                <a:lnTo>
                  <a:pt x="706" y="1154"/>
                </a:lnTo>
                <a:lnTo>
                  <a:pt x="712" y="1156"/>
                </a:lnTo>
                <a:lnTo>
                  <a:pt x="712" y="1157"/>
                </a:lnTo>
                <a:lnTo>
                  <a:pt x="712" y="1159"/>
                </a:lnTo>
                <a:lnTo>
                  <a:pt x="712" y="1161"/>
                </a:lnTo>
                <a:lnTo>
                  <a:pt x="712" y="1162"/>
                </a:lnTo>
                <a:lnTo>
                  <a:pt x="712" y="1164"/>
                </a:lnTo>
                <a:lnTo>
                  <a:pt x="712" y="1165"/>
                </a:lnTo>
                <a:lnTo>
                  <a:pt x="712" y="1167"/>
                </a:lnTo>
                <a:lnTo>
                  <a:pt x="712" y="1168"/>
                </a:lnTo>
                <a:lnTo>
                  <a:pt x="712" y="1170"/>
                </a:lnTo>
                <a:lnTo>
                  <a:pt x="718" y="1171"/>
                </a:lnTo>
                <a:lnTo>
                  <a:pt x="718" y="1173"/>
                </a:lnTo>
                <a:lnTo>
                  <a:pt x="718" y="1174"/>
                </a:lnTo>
                <a:lnTo>
                  <a:pt x="718" y="1175"/>
                </a:lnTo>
                <a:lnTo>
                  <a:pt x="718" y="1177"/>
                </a:lnTo>
                <a:lnTo>
                  <a:pt x="718" y="1178"/>
                </a:lnTo>
                <a:lnTo>
                  <a:pt x="718" y="1180"/>
                </a:lnTo>
                <a:lnTo>
                  <a:pt x="718" y="1181"/>
                </a:lnTo>
                <a:lnTo>
                  <a:pt x="718" y="1183"/>
                </a:lnTo>
                <a:lnTo>
                  <a:pt x="718" y="1185"/>
                </a:lnTo>
                <a:lnTo>
                  <a:pt x="725" y="1186"/>
                </a:lnTo>
                <a:lnTo>
                  <a:pt x="725" y="1188"/>
                </a:lnTo>
                <a:lnTo>
                  <a:pt x="725" y="1189"/>
                </a:lnTo>
                <a:lnTo>
                  <a:pt x="725" y="1191"/>
                </a:lnTo>
                <a:lnTo>
                  <a:pt x="725" y="1193"/>
                </a:lnTo>
                <a:lnTo>
                  <a:pt x="725" y="1194"/>
                </a:lnTo>
                <a:lnTo>
                  <a:pt x="725" y="1196"/>
                </a:lnTo>
                <a:lnTo>
                  <a:pt x="725" y="1197"/>
                </a:lnTo>
                <a:lnTo>
                  <a:pt x="725" y="1199"/>
                </a:lnTo>
                <a:lnTo>
                  <a:pt x="725" y="1201"/>
                </a:lnTo>
                <a:lnTo>
                  <a:pt x="731" y="1202"/>
                </a:lnTo>
                <a:lnTo>
                  <a:pt x="731" y="1204"/>
                </a:lnTo>
                <a:lnTo>
                  <a:pt x="731" y="1205"/>
                </a:lnTo>
                <a:lnTo>
                  <a:pt x="731" y="1206"/>
                </a:lnTo>
                <a:lnTo>
                  <a:pt x="731" y="1208"/>
                </a:lnTo>
                <a:lnTo>
                  <a:pt x="731" y="1209"/>
                </a:lnTo>
                <a:lnTo>
                  <a:pt x="731" y="1211"/>
                </a:lnTo>
                <a:lnTo>
                  <a:pt x="731" y="1212"/>
                </a:lnTo>
                <a:lnTo>
                  <a:pt x="731" y="1214"/>
                </a:lnTo>
                <a:lnTo>
                  <a:pt x="731" y="1215"/>
                </a:lnTo>
                <a:lnTo>
                  <a:pt x="737" y="1217"/>
                </a:lnTo>
                <a:lnTo>
                  <a:pt x="737" y="1218"/>
                </a:lnTo>
                <a:lnTo>
                  <a:pt x="737" y="1220"/>
                </a:lnTo>
                <a:lnTo>
                  <a:pt x="737" y="1221"/>
                </a:lnTo>
                <a:lnTo>
                  <a:pt x="737" y="1223"/>
                </a:lnTo>
                <a:lnTo>
                  <a:pt x="737" y="1225"/>
                </a:lnTo>
                <a:lnTo>
                  <a:pt x="737" y="1226"/>
                </a:lnTo>
                <a:lnTo>
                  <a:pt x="737" y="1228"/>
                </a:lnTo>
                <a:lnTo>
                  <a:pt x="737" y="1230"/>
                </a:lnTo>
                <a:lnTo>
                  <a:pt x="737" y="1231"/>
                </a:lnTo>
                <a:lnTo>
                  <a:pt x="743" y="1233"/>
                </a:lnTo>
                <a:lnTo>
                  <a:pt x="743" y="1234"/>
                </a:lnTo>
                <a:lnTo>
                  <a:pt x="743" y="1236"/>
                </a:lnTo>
                <a:lnTo>
                  <a:pt x="743" y="1237"/>
                </a:lnTo>
                <a:lnTo>
                  <a:pt x="743" y="1239"/>
                </a:lnTo>
                <a:lnTo>
                  <a:pt x="743" y="1240"/>
                </a:lnTo>
                <a:lnTo>
                  <a:pt x="743" y="1242"/>
                </a:lnTo>
                <a:lnTo>
                  <a:pt x="743" y="1243"/>
                </a:lnTo>
                <a:lnTo>
                  <a:pt x="743" y="1245"/>
                </a:lnTo>
                <a:lnTo>
                  <a:pt x="743" y="1246"/>
                </a:lnTo>
                <a:lnTo>
                  <a:pt x="750" y="1248"/>
                </a:lnTo>
                <a:lnTo>
                  <a:pt x="750" y="1249"/>
                </a:lnTo>
                <a:lnTo>
                  <a:pt x="750" y="1251"/>
                </a:lnTo>
                <a:lnTo>
                  <a:pt x="750" y="1252"/>
                </a:lnTo>
                <a:lnTo>
                  <a:pt x="750" y="1254"/>
                </a:lnTo>
                <a:lnTo>
                  <a:pt x="750" y="1255"/>
                </a:lnTo>
                <a:lnTo>
                  <a:pt x="750" y="1257"/>
                </a:lnTo>
                <a:lnTo>
                  <a:pt x="750" y="1258"/>
                </a:lnTo>
                <a:lnTo>
                  <a:pt x="750" y="1260"/>
                </a:lnTo>
                <a:lnTo>
                  <a:pt x="750" y="1262"/>
                </a:lnTo>
                <a:lnTo>
                  <a:pt x="756" y="1263"/>
                </a:lnTo>
                <a:lnTo>
                  <a:pt x="756" y="1265"/>
                </a:lnTo>
                <a:lnTo>
                  <a:pt x="756" y="1266"/>
                </a:lnTo>
                <a:lnTo>
                  <a:pt x="756" y="1268"/>
                </a:lnTo>
                <a:lnTo>
                  <a:pt x="756" y="1270"/>
                </a:lnTo>
                <a:lnTo>
                  <a:pt x="756" y="1271"/>
                </a:lnTo>
                <a:lnTo>
                  <a:pt x="756" y="1273"/>
                </a:lnTo>
                <a:lnTo>
                  <a:pt x="756" y="1274"/>
                </a:lnTo>
                <a:lnTo>
                  <a:pt x="756" y="1276"/>
                </a:lnTo>
                <a:lnTo>
                  <a:pt x="756" y="1277"/>
                </a:lnTo>
                <a:lnTo>
                  <a:pt x="762" y="1279"/>
                </a:lnTo>
                <a:lnTo>
                  <a:pt x="762" y="1280"/>
                </a:lnTo>
                <a:lnTo>
                  <a:pt x="762" y="1282"/>
                </a:lnTo>
                <a:lnTo>
                  <a:pt x="762" y="1283"/>
                </a:lnTo>
                <a:lnTo>
                  <a:pt x="762" y="1285"/>
                </a:lnTo>
                <a:lnTo>
                  <a:pt x="762" y="1286"/>
                </a:lnTo>
                <a:lnTo>
                  <a:pt x="762" y="1287"/>
                </a:lnTo>
                <a:lnTo>
                  <a:pt x="762" y="1289"/>
                </a:lnTo>
                <a:lnTo>
                  <a:pt x="762" y="1290"/>
                </a:lnTo>
                <a:lnTo>
                  <a:pt x="762" y="1292"/>
                </a:lnTo>
                <a:lnTo>
                  <a:pt x="768" y="1294"/>
                </a:lnTo>
                <a:lnTo>
                  <a:pt x="768" y="1295"/>
                </a:lnTo>
                <a:lnTo>
                  <a:pt x="768" y="1297"/>
                </a:lnTo>
                <a:lnTo>
                  <a:pt x="768" y="1298"/>
                </a:lnTo>
                <a:lnTo>
                  <a:pt x="768" y="1300"/>
                </a:lnTo>
                <a:lnTo>
                  <a:pt x="768" y="1302"/>
                </a:lnTo>
                <a:lnTo>
                  <a:pt x="768" y="1303"/>
                </a:lnTo>
                <a:lnTo>
                  <a:pt x="768" y="1305"/>
                </a:lnTo>
                <a:lnTo>
                  <a:pt x="768" y="1306"/>
                </a:lnTo>
                <a:lnTo>
                  <a:pt x="768" y="1308"/>
                </a:lnTo>
                <a:lnTo>
                  <a:pt x="775" y="1310"/>
                </a:lnTo>
                <a:lnTo>
                  <a:pt x="775" y="1311"/>
                </a:lnTo>
                <a:lnTo>
                  <a:pt x="775" y="1313"/>
                </a:lnTo>
                <a:lnTo>
                  <a:pt x="775" y="1314"/>
                </a:lnTo>
                <a:lnTo>
                  <a:pt x="775" y="1316"/>
                </a:lnTo>
                <a:lnTo>
                  <a:pt x="775" y="1317"/>
                </a:lnTo>
                <a:lnTo>
                  <a:pt x="775" y="1318"/>
                </a:lnTo>
                <a:lnTo>
                  <a:pt x="775" y="1320"/>
                </a:lnTo>
                <a:lnTo>
                  <a:pt x="775" y="1321"/>
                </a:lnTo>
                <a:lnTo>
                  <a:pt x="775" y="1323"/>
                </a:lnTo>
                <a:lnTo>
                  <a:pt x="781" y="1324"/>
                </a:lnTo>
                <a:lnTo>
                  <a:pt x="781" y="1326"/>
                </a:lnTo>
                <a:lnTo>
                  <a:pt x="781" y="1327"/>
                </a:lnTo>
                <a:lnTo>
                  <a:pt x="781" y="1329"/>
                </a:lnTo>
                <a:lnTo>
                  <a:pt x="781" y="1330"/>
                </a:lnTo>
                <a:lnTo>
                  <a:pt x="781" y="1332"/>
                </a:lnTo>
                <a:lnTo>
                  <a:pt x="781" y="1334"/>
                </a:lnTo>
                <a:lnTo>
                  <a:pt x="781" y="1335"/>
                </a:lnTo>
                <a:lnTo>
                  <a:pt x="781" y="1337"/>
                </a:lnTo>
                <a:lnTo>
                  <a:pt x="781" y="1338"/>
                </a:lnTo>
                <a:lnTo>
                  <a:pt x="787" y="1340"/>
                </a:lnTo>
                <a:lnTo>
                  <a:pt x="787" y="1342"/>
                </a:lnTo>
                <a:lnTo>
                  <a:pt x="787" y="1343"/>
                </a:lnTo>
                <a:lnTo>
                  <a:pt x="787" y="1345"/>
                </a:lnTo>
                <a:lnTo>
                  <a:pt x="787" y="1346"/>
                </a:lnTo>
                <a:lnTo>
                  <a:pt x="787" y="1348"/>
                </a:lnTo>
                <a:lnTo>
                  <a:pt x="787" y="1349"/>
                </a:lnTo>
                <a:lnTo>
                  <a:pt x="787" y="1351"/>
                </a:lnTo>
                <a:lnTo>
                  <a:pt x="787" y="1352"/>
                </a:lnTo>
                <a:lnTo>
                  <a:pt x="787" y="1354"/>
                </a:lnTo>
                <a:lnTo>
                  <a:pt x="793" y="1355"/>
                </a:lnTo>
                <a:lnTo>
                  <a:pt x="793" y="1357"/>
                </a:lnTo>
                <a:lnTo>
                  <a:pt x="793" y="1358"/>
                </a:lnTo>
                <a:lnTo>
                  <a:pt x="793" y="1360"/>
                </a:lnTo>
                <a:lnTo>
                  <a:pt x="793" y="1361"/>
                </a:lnTo>
                <a:lnTo>
                  <a:pt x="793" y="1363"/>
                </a:lnTo>
                <a:lnTo>
                  <a:pt x="793" y="1364"/>
                </a:lnTo>
                <a:lnTo>
                  <a:pt x="793" y="1366"/>
                </a:lnTo>
                <a:lnTo>
                  <a:pt x="793" y="1367"/>
                </a:lnTo>
                <a:lnTo>
                  <a:pt x="793" y="1369"/>
                </a:lnTo>
                <a:lnTo>
                  <a:pt x="800" y="1370"/>
                </a:lnTo>
                <a:lnTo>
                  <a:pt x="800" y="1372"/>
                </a:lnTo>
                <a:lnTo>
                  <a:pt x="800" y="1374"/>
                </a:lnTo>
                <a:lnTo>
                  <a:pt x="800" y="1375"/>
                </a:lnTo>
                <a:lnTo>
                  <a:pt x="800" y="1377"/>
                </a:lnTo>
                <a:lnTo>
                  <a:pt x="800" y="1378"/>
                </a:lnTo>
                <a:lnTo>
                  <a:pt x="800" y="1380"/>
                </a:lnTo>
                <a:lnTo>
                  <a:pt x="800" y="1382"/>
                </a:lnTo>
                <a:lnTo>
                  <a:pt x="800" y="1383"/>
                </a:lnTo>
                <a:lnTo>
                  <a:pt x="800" y="1385"/>
                </a:lnTo>
                <a:lnTo>
                  <a:pt x="806" y="1386"/>
                </a:lnTo>
                <a:lnTo>
                  <a:pt x="806" y="1388"/>
                </a:lnTo>
                <a:lnTo>
                  <a:pt x="806" y="1389"/>
                </a:lnTo>
                <a:lnTo>
                  <a:pt x="806" y="1391"/>
                </a:lnTo>
                <a:lnTo>
                  <a:pt x="806" y="1392"/>
                </a:lnTo>
                <a:lnTo>
                  <a:pt x="806" y="1393"/>
                </a:lnTo>
                <a:lnTo>
                  <a:pt x="806" y="1395"/>
                </a:lnTo>
                <a:lnTo>
                  <a:pt x="806" y="1396"/>
                </a:lnTo>
                <a:lnTo>
                  <a:pt x="806" y="1398"/>
                </a:lnTo>
                <a:lnTo>
                  <a:pt x="806" y="1399"/>
                </a:lnTo>
                <a:lnTo>
                  <a:pt x="812" y="1401"/>
                </a:lnTo>
                <a:lnTo>
                  <a:pt x="812" y="1402"/>
                </a:lnTo>
                <a:lnTo>
                  <a:pt x="812" y="1404"/>
                </a:lnTo>
                <a:lnTo>
                  <a:pt x="812" y="1405"/>
                </a:lnTo>
                <a:lnTo>
                  <a:pt x="812" y="1407"/>
                </a:lnTo>
                <a:lnTo>
                  <a:pt x="812" y="1409"/>
                </a:lnTo>
                <a:lnTo>
                  <a:pt x="812" y="1410"/>
                </a:lnTo>
                <a:lnTo>
                  <a:pt x="812" y="1412"/>
                </a:lnTo>
                <a:lnTo>
                  <a:pt x="812" y="1414"/>
                </a:lnTo>
                <a:lnTo>
                  <a:pt x="812" y="1415"/>
                </a:lnTo>
                <a:lnTo>
                  <a:pt x="818" y="1417"/>
                </a:lnTo>
                <a:lnTo>
                  <a:pt x="818" y="1418"/>
                </a:lnTo>
                <a:lnTo>
                  <a:pt x="818" y="1420"/>
                </a:lnTo>
                <a:lnTo>
                  <a:pt x="818" y="1421"/>
                </a:lnTo>
                <a:lnTo>
                  <a:pt x="818" y="1423"/>
                </a:lnTo>
                <a:lnTo>
                  <a:pt x="818" y="1424"/>
                </a:lnTo>
                <a:lnTo>
                  <a:pt x="818" y="1426"/>
                </a:lnTo>
                <a:lnTo>
                  <a:pt x="818" y="1427"/>
                </a:lnTo>
                <a:lnTo>
                  <a:pt x="818" y="1429"/>
                </a:lnTo>
                <a:lnTo>
                  <a:pt x="818" y="1430"/>
                </a:lnTo>
                <a:lnTo>
                  <a:pt x="825" y="1432"/>
                </a:lnTo>
                <a:lnTo>
                  <a:pt x="825" y="1433"/>
                </a:lnTo>
                <a:lnTo>
                  <a:pt x="825" y="1434"/>
                </a:lnTo>
                <a:lnTo>
                  <a:pt x="825" y="1436"/>
                </a:lnTo>
                <a:lnTo>
                  <a:pt x="825" y="1437"/>
                </a:lnTo>
                <a:lnTo>
                  <a:pt x="825" y="1439"/>
                </a:lnTo>
                <a:lnTo>
                  <a:pt x="825" y="1441"/>
                </a:lnTo>
                <a:lnTo>
                  <a:pt x="825" y="1442"/>
                </a:lnTo>
                <a:lnTo>
                  <a:pt x="825" y="1444"/>
                </a:lnTo>
                <a:lnTo>
                  <a:pt x="825" y="1445"/>
                </a:lnTo>
                <a:lnTo>
                  <a:pt x="831" y="1447"/>
                </a:lnTo>
                <a:lnTo>
                  <a:pt x="831" y="1449"/>
                </a:lnTo>
                <a:lnTo>
                  <a:pt x="831" y="1450"/>
                </a:lnTo>
                <a:lnTo>
                  <a:pt x="831" y="1452"/>
                </a:lnTo>
                <a:lnTo>
                  <a:pt x="831" y="1453"/>
                </a:lnTo>
                <a:lnTo>
                  <a:pt x="831" y="1455"/>
                </a:lnTo>
                <a:lnTo>
                  <a:pt x="831" y="1457"/>
                </a:lnTo>
                <a:lnTo>
                  <a:pt x="831" y="1458"/>
                </a:lnTo>
                <a:lnTo>
                  <a:pt x="831" y="1459"/>
                </a:lnTo>
                <a:lnTo>
                  <a:pt x="831" y="1461"/>
                </a:lnTo>
                <a:lnTo>
                  <a:pt x="837" y="1462"/>
                </a:lnTo>
                <a:lnTo>
                  <a:pt x="837" y="1464"/>
                </a:lnTo>
                <a:lnTo>
                  <a:pt x="837" y="1465"/>
                </a:lnTo>
                <a:lnTo>
                  <a:pt x="837" y="1467"/>
                </a:lnTo>
                <a:lnTo>
                  <a:pt x="837" y="1468"/>
                </a:lnTo>
                <a:lnTo>
                  <a:pt x="837" y="1470"/>
                </a:lnTo>
                <a:lnTo>
                  <a:pt x="837" y="1471"/>
                </a:lnTo>
                <a:lnTo>
                  <a:pt x="837" y="1472"/>
                </a:lnTo>
                <a:lnTo>
                  <a:pt x="837" y="1474"/>
                </a:lnTo>
                <a:lnTo>
                  <a:pt x="837" y="1476"/>
                </a:lnTo>
                <a:lnTo>
                  <a:pt x="843" y="1477"/>
                </a:lnTo>
                <a:lnTo>
                  <a:pt x="843" y="1479"/>
                </a:lnTo>
                <a:lnTo>
                  <a:pt x="843" y="1480"/>
                </a:lnTo>
                <a:lnTo>
                  <a:pt x="843" y="1482"/>
                </a:lnTo>
                <a:lnTo>
                  <a:pt x="843" y="1484"/>
                </a:lnTo>
                <a:lnTo>
                  <a:pt x="843" y="1485"/>
                </a:lnTo>
                <a:lnTo>
                  <a:pt x="843" y="1487"/>
                </a:lnTo>
                <a:lnTo>
                  <a:pt x="843" y="1488"/>
                </a:lnTo>
                <a:lnTo>
                  <a:pt x="843" y="1490"/>
                </a:lnTo>
                <a:lnTo>
                  <a:pt x="843" y="1492"/>
                </a:lnTo>
                <a:lnTo>
                  <a:pt x="850" y="1493"/>
                </a:lnTo>
                <a:lnTo>
                  <a:pt x="850" y="1495"/>
                </a:lnTo>
                <a:lnTo>
                  <a:pt x="850" y="1496"/>
                </a:lnTo>
                <a:lnTo>
                  <a:pt x="850" y="1497"/>
                </a:lnTo>
                <a:lnTo>
                  <a:pt x="850" y="1499"/>
                </a:lnTo>
                <a:lnTo>
                  <a:pt x="850" y="1500"/>
                </a:lnTo>
                <a:lnTo>
                  <a:pt x="850" y="1502"/>
                </a:lnTo>
                <a:lnTo>
                  <a:pt x="850" y="1503"/>
                </a:lnTo>
                <a:lnTo>
                  <a:pt x="850" y="1505"/>
                </a:lnTo>
                <a:lnTo>
                  <a:pt x="850" y="1506"/>
                </a:lnTo>
                <a:lnTo>
                  <a:pt x="856" y="1507"/>
                </a:lnTo>
                <a:lnTo>
                  <a:pt x="856" y="1509"/>
                </a:lnTo>
                <a:lnTo>
                  <a:pt x="856" y="1510"/>
                </a:lnTo>
                <a:lnTo>
                  <a:pt x="856" y="1512"/>
                </a:lnTo>
                <a:lnTo>
                  <a:pt x="856" y="1514"/>
                </a:lnTo>
                <a:lnTo>
                  <a:pt x="856" y="1515"/>
                </a:lnTo>
                <a:lnTo>
                  <a:pt x="856" y="1517"/>
                </a:lnTo>
                <a:lnTo>
                  <a:pt x="856" y="1518"/>
                </a:lnTo>
                <a:lnTo>
                  <a:pt x="856" y="1520"/>
                </a:lnTo>
                <a:lnTo>
                  <a:pt x="856" y="1522"/>
                </a:lnTo>
                <a:lnTo>
                  <a:pt x="862" y="1523"/>
                </a:lnTo>
                <a:lnTo>
                  <a:pt x="862" y="1525"/>
                </a:lnTo>
                <a:lnTo>
                  <a:pt x="862" y="1526"/>
                </a:lnTo>
                <a:lnTo>
                  <a:pt x="862" y="1528"/>
                </a:lnTo>
                <a:lnTo>
                  <a:pt x="862" y="1529"/>
                </a:lnTo>
                <a:lnTo>
                  <a:pt x="862" y="1531"/>
                </a:lnTo>
                <a:lnTo>
                  <a:pt x="862" y="1532"/>
                </a:lnTo>
                <a:lnTo>
                  <a:pt x="862" y="1534"/>
                </a:lnTo>
                <a:lnTo>
                  <a:pt x="862" y="1535"/>
                </a:lnTo>
                <a:lnTo>
                  <a:pt x="862" y="1537"/>
                </a:lnTo>
                <a:lnTo>
                  <a:pt x="868" y="1538"/>
                </a:lnTo>
                <a:lnTo>
                  <a:pt x="868" y="1540"/>
                </a:lnTo>
                <a:lnTo>
                  <a:pt x="868" y="1541"/>
                </a:lnTo>
                <a:lnTo>
                  <a:pt x="868" y="1542"/>
                </a:lnTo>
                <a:lnTo>
                  <a:pt x="868" y="1544"/>
                </a:lnTo>
                <a:lnTo>
                  <a:pt x="868" y="1545"/>
                </a:lnTo>
                <a:lnTo>
                  <a:pt x="868" y="1547"/>
                </a:lnTo>
                <a:lnTo>
                  <a:pt x="868" y="1548"/>
                </a:lnTo>
                <a:lnTo>
                  <a:pt x="868" y="1550"/>
                </a:lnTo>
                <a:lnTo>
                  <a:pt x="868" y="1551"/>
                </a:lnTo>
                <a:lnTo>
                  <a:pt x="875" y="1553"/>
                </a:lnTo>
                <a:lnTo>
                  <a:pt x="875" y="1555"/>
                </a:lnTo>
                <a:lnTo>
                  <a:pt x="875" y="1556"/>
                </a:lnTo>
                <a:lnTo>
                  <a:pt x="875" y="1558"/>
                </a:lnTo>
                <a:lnTo>
                  <a:pt x="875" y="1560"/>
                </a:lnTo>
                <a:lnTo>
                  <a:pt x="875" y="1561"/>
                </a:lnTo>
                <a:lnTo>
                  <a:pt x="875" y="1563"/>
                </a:lnTo>
                <a:lnTo>
                  <a:pt x="875" y="1564"/>
                </a:lnTo>
                <a:lnTo>
                  <a:pt x="875" y="1566"/>
                </a:lnTo>
                <a:lnTo>
                  <a:pt x="875" y="1567"/>
                </a:lnTo>
                <a:lnTo>
                  <a:pt x="881" y="1569"/>
                </a:lnTo>
                <a:lnTo>
                  <a:pt x="881" y="1570"/>
                </a:lnTo>
                <a:lnTo>
                  <a:pt x="881" y="1572"/>
                </a:lnTo>
                <a:lnTo>
                  <a:pt x="881" y="1573"/>
                </a:lnTo>
                <a:lnTo>
                  <a:pt x="881" y="1574"/>
                </a:lnTo>
                <a:lnTo>
                  <a:pt x="881" y="1576"/>
                </a:lnTo>
                <a:lnTo>
                  <a:pt x="881" y="1577"/>
                </a:lnTo>
                <a:lnTo>
                  <a:pt x="881" y="1579"/>
                </a:lnTo>
                <a:lnTo>
                  <a:pt x="881" y="1580"/>
                </a:lnTo>
                <a:lnTo>
                  <a:pt x="881" y="1582"/>
                </a:lnTo>
                <a:lnTo>
                  <a:pt x="887" y="1583"/>
                </a:lnTo>
                <a:lnTo>
                  <a:pt x="887" y="1585"/>
                </a:lnTo>
                <a:lnTo>
                  <a:pt x="887" y="1586"/>
                </a:lnTo>
                <a:lnTo>
                  <a:pt x="887" y="1588"/>
                </a:lnTo>
                <a:lnTo>
                  <a:pt x="887" y="1589"/>
                </a:lnTo>
                <a:lnTo>
                  <a:pt x="887" y="1591"/>
                </a:lnTo>
                <a:lnTo>
                  <a:pt x="887" y="1592"/>
                </a:lnTo>
                <a:lnTo>
                  <a:pt x="887" y="1594"/>
                </a:lnTo>
                <a:lnTo>
                  <a:pt x="887" y="1596"/>
                </a:lnTo>
                <a:lnTo>
                  <a:pt x="887" y="1597"/>
                </a:lnTo>
                <a:lnTo>
                  <a:pt x="893" y="1599"/>
                </a:lnTo>
                <a:lnTo>
                  <a:pt x="893" y="1600"/>
                </a:lnTo>
                <a:lnTo>
                  <a:pt x="893" y="1602"/>
                </a:lnTo>
                <a:lnTo>
                  <a:pt x="893" y="1603"/>
                </a:lnTo>
                <a:lnTo>
                  <a:pt x="893" y="1605"/>
                </a:lnTo>
                <a:lnTo>
                  <a:pt x="893" y="1606"/>
                </a:lnTo>
                <a:lnTo>
                  <a:pt x="893" y="1608"/>
                </a:lnTo>
                <a:lnTo>
                  <a:pt x="893" y="1609"/>
                </a:lnTo>
                <a:lnTo>
                  <a:pt x="893" y="1611"/>
                </a:lnTo>
                <a:lnTo>
                  <a:pt x="893" y="1612"/>
                </a:lnTo>
                <a:lnTo>
                  <a:pt x="900" y="1613"/>
                </a:lnTo>
                <a:lnTo>
                  <a:pt x="900" y="1615"/>
                </a:lnTo>
                <a:lnTo>
                  <a:pt x="900" y="1616"/>
                </a:lnTo>
                <a:lnTo>
                  <a:pt x="900" y="1618"/>
                </a:lnTo>
                <a:lnTo>
                  <a:pt x="900" y="1619"/>
                </a:lnTo>
                <a:lnTo>
                  <a:pt x="900" y="1621"/>
                </a:lnTo>
                <a:lnTo>
                  <a:pt x="900" y="1622"/>
                </a:lnTo>
                <a:lnTo>
                  <a:pt x="900" y="1624"/>
                </a:lnTo>
                <a:lnTo>
                  <a:pt x="900" y="1625"/>
                </a:lnTo>
                <a:lnTo>
                  <a:pt x="900" y="1627"/>
                </a:lnTo>
                <a:lnTo>
                  <a:pt x="906" y="1628"/>
                </a:lnTo>
                <a:lnTo>
                  <a:pt x="906" y="1630"/>
                </a:lnTo>
                <a:lnTo>
                  <a:pt x="906" y="1631"/>
                </a:lnTo>
                <a:lnTo>
                  <a:pt x="906" y="1633"/>
                </a:lnTo>
                <a:lnTo>
                  <a:pt x="906" y="1634"/>
                </a:lnTo>
                <a:lnTo>
                  <a:pt x="906" y="1636"/>
                </a:lnTo>
                <a:lnTo>
                  <a:pt x="906" y="1637"/>
                </a:lnTo>
                <a:lnTo>
                  <a:pt x="906" y="1638"/>
                </a:lnTo>
                <a:lnTo>
                  <a:pt x="906" y="1640"/>
                </a:lnTo>
                <a:lnTo>
                  <a:pt x="906" y="1641"/>
                </a:lnTo>
                <a:lnTo>
                  <a:pt x="912" y="1642"/>
                </a:lnTo>
                <a:lnTo>
                  <a:pt x="912" y="1643"/>
                </a:lnTo>
                <a:lnTo>
                  <a:pt x="912" y="1644"/>
                </a:lnTo>
                <a:lnTo>
                  <a:pt x="912" y="1645"/>
                </a:lnTo>
                <a:lnTo>
                  <a:pt x="912" y="1646"/>
                </a:lnTo>
                <a:lnTo>
                  <a:pt x="912" y="1647"/>
                </a:lnTo>
                <a:lnTo>
                  <a:pt x="912" y="1648"/>
                </a:lnTo>
                <a:lnTo>
                  <a:pt x="912" y="1649"/>
                </a:lnTo>
                <a:lnTo>
                  <a:pt x="912" y="1650"/>
                </a:lnTo>
                <a:lnTo>
                  <a:pt x="912" y="1651"/>
                </a:lnTo>
                <a:lnTo>
                  <a:pt x="918" y="1651"/>
                </a:lnTo>
                <a:lnTo>
                  <a:pt x="918" y="1652"/>
                </a:lnTo>
                <a:lnTo>
                  <a:pt x="918" y="1653"/>
                </a:lnTo>
                <a:lnTo>
                  <a:pt x="918" y="1653"/>
                </a:lnTo>
                <a:lnTo>
                  <a:pt x="918" y="1654"/>
                </a:lnTo>
                <a:lnTo>
                  <a:pt x="918" y="1654"/>
                </a:lnTo>
                <a:lnTo>
                  <a:pt x="918" y="1655"/>
                </a:lnTo>
                <a:lnTo>
                  <a:pt x="918" y="1655"/>
                </a:lnTo>
                <a:lnTo>
                  <a:pt x="918" y="1655"/>
                </a:lnTo>
                <a:lnTo>
                  <a:pt x="918" y="1656"/>
                </a:lnTo>
                <a:lnTo>
                  <a:pt x="925" y="1656"/>
                </a:lnTo>
                <a:lnTo>
                  <a:pt x="925" y="1656"/>
                </a:lnTo>
                <a:lnTo>
                  <a:pt x="925" y="1656"/>
                </a:lnTo>
                <a:lnTo>
                  <a:pt x="925" y="1656"/>
                </a:lnTo>
                <a:lnTo>
                  <a:pt x="925" y="1657"/>
                </a:lnTo>
                <a:lnTo>
                  <a:pt x="925" y="1657"/>
                </a:lnTo>
                <a:lnTo>
                  <a:pt x="925" y="1657"/>
                </a:lnTo>
                <a:lnTo>
                  <a:pt x="925" y="1657"/>
                </a:lnTo>
                <a:lnTo>
                  <a:pt x="925" y="1657"/>
                </a:lnTo>
                <a:lnTo>
                  <a:pt x="925" y="1657"/>
                </a:lnTo>
                <a:lnTo>
                  <a:pt x="931" y="1657"/>
                </a:lnTo>
                <a:lnTo>
                  <a:pt x="931" y="1657"/>
                </a:lnTo>
                <a:lnTo>
                  <a:pt x="931" y="1656"/>
                </a:lnTo>
                <a:lnTo>
                  <a:pt x="931" y="1656"/>
                </a:lnTo>
                <a:lnTo>
                  <a:pt x="931" y="1656"/>
                </a:lnTo>
                <a:lnTo>
                  <a:pt x="931" y="1656"/>
                </a:lnTo>
                <a:lnTo>
                  <a:pt x="931" y="1656"/>
                </a:lnTo>
                <a:lnTo>
                  <a:pt x="931" y="1655"/>
                </a:lnTo>
                <a:lnTo>
                  <a:pt x="931" y="1655"/>
                </a:lnTo>
                <a:lnTo>
                  <a:pt x="931" y="1655"/>
                </a:lnTo>
                <a:lnTo>
                  <a:pt x="937" y="1654"/>
                </a:lnTo>
                <a:lnTo>
                  <a:pt x="937" y="1654"/>
                </a:lnTo>
                <a:lnTo>
                  <a:pt x="937" y="1654"/>
                </a:lnTo>
                <a:lnTo>
                  <a:pt x="937" y="1653"/>
                </a:lnTo>
                <a:lnTo>
                  <a:pt x="937" y="1653"/>
                </a:lnTo>
                <a:lnTo>
                  <a:pt x="937" y="1652"/>
                </a:lnTo>
                <a:lnTo>
                  <a:pt x="937" y="1652"/>
                </a:lnTo>
                <a:lnTo>
                  <a:pt x="937" y="1651"/>
                </a:lnTo>
                <a:lnTo>
                  <a:pt x="937" y="1651"/>
                </a:lnTo>
                <a:lnTo>
                  <a:pt x="937" y="1650"/>
                </a:lnTo>
                <a:lnTo>
                  <a:pt x="943" y="1650"/>
                </a:lnTo>
                <a:lnTo>
                  <a:pt x="943" y="1649"/>
                </a:lnTo>
                <a:lnTo>
                  <a:pt x="943" y="1649"/>
                </a:lnTo>
                <a:lnTo>
                  <a:pt x="943" y="1648"/>
                </a:lnTo>
                <a:lnTo>
                  <a:pt x="943" y="1648"/>
                </a:lnTo>
                <a:lnTo>
                  <a:pt x="943" y="1647"/>
                </a:lnTo>
                <a:lnTo>
                  <a:pt x="943" y="1646"/>
                </a:lnTo>
                <a:lnTo>
                  <a:pt x="943" y="1646"/>
                </a:lnTo>
                <a:lnTo>
                  <a:pt x="943" y="1645"/>
                </a:lnTo>
                <a:lnTo>
                  <a:pt x="943" y="1645"/>
                </a:lnTo>
                <a:lnTo>
                  <a:pt x="950" y="1644"/>
                </a:lnTo>
                <a:lnTo>
                  <a:pt x="950" y="1643"/>
                </a:lnTo>
                <a:lnTo>
                  <a:pt x="950" y="1642"/>
                </a:lnTo>
                <a:lnTo>
                  <a:pt x="950" y="1642"/>
                </a:lnTo>
                <a:lnTo>
                  <a:pt x="950" y="1641"/>
                </a:lnTo>
                <a:lnTo>
                  <a:pt x="950" y="1640"/>
                </a:lnTo>
                <a:lnTo>
                  <a:pt x="950" y="1640"/>
                </a:lnTo>
                <a:lnTo>
                  <a:pt x="950" y="1639"/>
                </a:lnTo>
                <a:lnTo>
                  <a:pt x="950" y="1638"/>
                </a:lnTo>
                <a:lnTo>
                  <a:pt x="950" y="1637"/>
                </a:lnTo>
                <a:lnTo>
                  <a:pt x="956" y="1637"/>
                </a:lnTo>
                <a:lnTo>
                  <a:pt x="956" y="1636"/>
                </a:lnTo>
                <a:lnTo>
                  <a:pt x="956" y="1635"/>
                </a:lnTo>
                <a:lnTo>
                  <a:pt x="956" y="1634"/>
                </a:lnTo>
                <a:lnTo>
                  <a:pt x="956" y="1633"/>
                </a:lnTo>
                <a:lnTo>
                  <a:pt x="956" y="1633"/>
                </a:lnTo>
                <a:lnTo>
                  <a:pt x="956" y="1632"/>
                </a:lnTo>
                <a:lnTo>
                  <a:pt x="956" y="1631"/>
                </a:lnTo>
                <a:lnTo>
                  <a:pt x="956" y="1630"/>
                </a:lnTo>
                <a:lnTo>
                  <a:pt x="956" y="1629"/>
                </a:lnTo>
                <a:lnTo>
                  <a:pt x="962" y="1628"/>
                </a:lnTo>
                <a:lnTo>
                  <a:pt x="962" y="1628"/>
                </a:lnTo>
                <a:lnTo>
                  <a:pt x="962" y="1627"/>
                </a:lnTo>
                <a:lnTo>
                  <a:pt x="962" y="1626"/>
                </a:lnTo>
                <a:lnTo>
                  <a:pt x="962" y="1625"/>
                </a:lnTo>
                <a:lnTo>
                  <a:pt x="962" y="1624"/>
                </a:lnTo>
                <a:lnTo>
                  <a:pt x="962" y="1623"/>
                </a:lnTo>
                <a:lnTo>
                  <a:pt x="962" y="1622"/>
                </a:lnTo>
                <a:lnTo>
                  <a:pt x="962" y="1621"/>
                </a:lnTo>
                <a:lnTo>
                  <a:pt x="962" y="1621"/>
                </a:lnTo>
                <a:lnTo>
                  <a:pt x="968" y="1620"/>
                </a:lnTo>
                <a:lnTo>
                  <a:pt x="968" y="1619"/>
                </a:lnTo>
                <a:lnTo>
                  <a:pt x="968" y="1618"/>
                </a:lnTo>
                <a:lnTo>
                  <a:pt x="968" y="1617"/>
                </a:lnTo>
                <a:lnTo>
                  <a:pt x="968" y="1616"/>
                </a:lnTo>
                <a:lnTo>
                  <a:pt x="968" y="1615"/>
                </a:lnTo>
                <a:lnTo>
                  <a:pt x="968" y="1614"/>
                </a:lnTo>
                <a:lnTo>
                  <a:pt x="968" y="1613"/>
                </a:lnTo>
                <a:lnTo>
                  <a:pt x="968" y="1612"/>
                </a:lnTo>
                <a:lnTo>
                  <a:pt x="968" y="1611"/>
                </a:lnTo>
                <a:lnTo>
                  <a:pt x="975" y="1611"/>
                </a:lnTo>
                <a:lnTo>
                  <a:pt x="975" y="1610"/>
                </a:lnTo>
                <a:lnTo>
                  <a:pt x="975" y="1609"/>
                </a:lnTo>
                <a:lnTo>
                  <a:pt x="975" y="1608"/>
                </a:lnTo>
                <a:lnTo>
                  <a:pt x="975" y="1607"/>
                </a:lnTo>
                <a:lnTo>
                  <a:pt x="975" y="1606"/>
                </a:lnTo>
                <a:lnTo>
                  <a:pt x="975" y="1605"/>
                </a:lnTo>
                <a:lnTo>
                  <a:pt x="975" y="1604"/>
                </a:lnTo>
                <a:lnTo>
                  <a:pt x="975" y="1603"/>
                </a:lnTo>
                <a:lnTo>
                  <a:pt x="975" y="1602"/>
                </a:lnTo>
                <a:lnTo>
                  <a:pt x="981" y="1601"/>
                </a:lnTo>
                <a:lnTo>
                  <a:pt x="981" y="1600"/>
                </a:lnTo>
                <a:lnTo>
                  <a:pt x="981" y="1599"/>
                </a:lnTo>
                <a:lnTo>
                  <a:pt x="981" y="1598"/>
                </a:lnTo>
                <a:lnTo>
                  <a:pt x="981" y="1597"/>
                </a:lnTo>
                <a:lnTo>
                  <a:pt x="981" y="1596"/>
                </a:lnTo>
                <a:lnTo>
                  <a:pt x="981" y="1595"/>
                </a:lnTo>
                <a:lnTo>
                  <a:pt x="981" y="1594"/>
                </a:lnTo>
                <a:lnTo>
                  <a:pt x="981" y="1594"/>
                </a:lnTo>
                <a:lnTo>
                  <a:pt x="981" y="1593"/>
                </a:lnTo>
                <a:lnTo>
                  <a:pt x="987" y="1592"/>
                </a:lnTo>
                <a:lnTo>
                  <a:pt x="987" y="1591"/>
                </a:lnTo>
                <a:lnTo>
                  <a:pt x="987" y="1590"/>
                </a:lnTo>
                <a:lnTo>
                  <a:pt x="987" y="1589"/>
                </a:lnTo>
                <a:lnTo>
                  <a:pt x="987" y="1588"/>
                </a:lnTo>
                <a:lnTo>
                  <a:pt x="987" y="1587"/>
                </a:lnTo>
                <a:lnTo>
                  <a:pt x="987" y="1586"/>
                </a:lnTo>
                <a:lnTo>
                  <a:pt x="987" y="1585"/>
                </a:lnTo>
                <a:lnTo>
                  <a:pt x="987" y="1584"/>
                </a:lnTo>
                <a:lnTo>
                  <a:pt x="987" y="1583"/>
                </a:lnTo>
                <a:lnTo>
                  <a:pt x="993" y="1582"/>
                </a:lnTo>
                <a:lnTo>
                  <a:pt x="993" y="1581"/>
                </a:lnTo>
                <a:lnTo>
                  <a:pt x="993" y="1580"/>
                </a:lnTo>
                <a:lnTo>
                  <a:pt x="993" y="1579"/>
                </a:lnTo>
                <a:lnTo>
                  <a:pt x="993" y="1578"/>
                </a:lnTo>
                <a:lnTo>
                  <a:pt x="993" y="1577"/>
                </a:lnTo>
                <a:lnTo>
                  <a:pt x="993" y="1576"/>
                </a:lnTo>
                <a:lnTo>
                  <a:pt x="993" y="1575"/>
                </a:lnTo>
                <a:lnTo>
                  <a:pt x="993" y="1574"/>
                </a:lnTo>
                <a:lnTo>
                  <a:pt x="993" y="1573"/>
                </a:lnTo>
                <a:lnTo>
                  <a:pt x="1000" y="1572"/>
                </a:lnTo>
                <a:lnTo>
                  <a:pt x="1000" y="1571"/>
                </a:lnTo>
                <a:lnTo>
                  <a:pt x="1000" y="1570"/>
                </a:lnTo>
                <a:lnTo>
                  <a:pt x="1000" y="1569"/>
                </a:lnTo>
                <a:lnTo>
                  <a:pt x="1000" y="1568"/>
                </a:lnTo>
                <a:lnTo>
                  <a:pt x="1000" y="1567"/>
                </a:lnTo>
                <a:lnTo>
                  <a:pt x="1000" y="1566"/>
                </a:lnTo>
                <a:lnTo>
                  <a:pt x="1000" y="1565"/>
                </a:lnTo>
                <a:lnTo>
                  <a:pt x="1000" y="1564"/>
                </a:lnTo>
                <a:lnTo>
                  <a:pt x="1000" y="1563"/>
                </a:lnTo>
                <a:lnTo>
                  <a:pt x="1006" y="1562"/>
                </a:lnTo>
                <a:lnTo>
                  <a:pt x="1006" y="1561"/>
                </a:lnTo>
                <a:lnTo>
                  <a:pt x="1006" y="1560"/>
                </a:lnTo>
                <a:lnTo>
                  <a:pt x="1006" y="1559"/>
                </a:lnTo>
                <a:lnTo>
                  <a:pt x="1006" y="1558"/>
                </a:lnTo>
                <a:lnTo>
                  <a:pt x="1006" y="1557"/>
                </a:lnTo>
                <a:lnTo>
                  <a:pt x="1006" y="1557"/>
                </a:lnTo>
                <a:lnTo>
                  <a:pt x="1006" y="1556"/>
                </a:lnTo>
                <a:lnTo>
                  <a:pt x="1006" y="1555"/>
                </a:lnTo>
                <a:lnTo>
                  <a:pt x="1006" y="1554"/>
                </a:lnTo>
                <a:lnTo>
                  <a:pt x="1012" y="1553"/>
                </a:lnTo>
                <a:lnTo>
                  <a:pt x="1012" y="1552"/>
                </a:lnTo>
                <a:lnTo>
                  <a:pt x="1012" y="1551"/>
                </a:lnTo>
                <a:lnTo>
                  <a:pt x="1012" y="1550"/>
                </a:lnTo>
                <a:lnTo>
                  <a:pt x="1012" y="1549"/>
                </a:lnTo>
                <a:lnTo>
                  <a:pt x="1012" y="1548"/>
                </a:lnTo>
                <a:lnTo>
                  <a:pt x="1012" y="1547"/>
                </a:lnTo>
                <a:lnTo>
                  <a:pt x="1012" y="1546"/>
                </a:lnTo>
                <a:lnTo>
                  <a:pt x="1012" y="1545"/>
                </a:lnTo>
                <a:lnTo>
                  <a:pt x="1012" y="1544"/>
                </a:lnTo>
                <a:lnTo>
                  <a:pt x="1018" y="1543"/>
                </a:lnTo>
                <a:lnTo>
                  <a:pt x="1018" y="1542"/>
                </a:lnTo>
                <a:lnTo>
                  <a:pt x="1018" y="1541"/>
                </a:lnTo>
                <a:lnTo>
                  <a:pt x="1018" y="1540"/>
                </a:lnTo>
                <a:lnTo>
                  <a:pt x="1018" y="1539"/>
                </a:lnTo>
                <a:lnTo>
                  <a:pt x="1018" y="1538"/>
                </a:lnTo>
                <a:lnTo>
                  <a:pt x="1018" y="1537"/>
                </a:lnTo>
                <a:lnTo>
                  <a:pt x="1018" y="1536"/>
                </a:lnTo>
                <a:lnTo>
                  <a:pt x="1018" y="1535"/>
                </a:lnTo>
                <a:lnTo>
                  <a:pt x="1018" y="1534"/>
                </a:lnTo>
                <a:lnTo>
                  <a:pt x="1025" y="1533"/>
                </a:lnTo>
                <a:lnTo>
                  <a:pt x="1025" y="1532"/>
                </a:lnTo>
                <a:lnTo>
                  <a:pt x="1025" y="1531"/>
                </a:lnTo>
                <a:lnTo>
                  <a:pt x="1025" y="1530"/>
                </a:lnTo>
                <a:lnTo>
                  <a:pt x="1025" y="1529"/>
                </a:lnTo>
                <a:lnTo>
                  <a:pt x="1025" y="1528"/>
                </a:lnTo>
                <a:lnTo>
                  <a:pt x="1025" y="1527"/>
                </a:lnTo>
                <a:lnTo>
                  <a:pt x="1025" y="1526"/>
                </a:lnTo>
                <a:lnTo>
                  <a:pt x="1025" y="1525"/>
                </a:lnTo>
                <a:lnTo>
                  <a:pt x="1025" y="1524"/>
                </a:lnTo>
                <a:lnTo>
                  <a:pt x="1031" y="1523"/>
                </a:lnTo>
                <a:lnTo>
                  <a:pt x="1031" y="1522"/>
                </a:lnTo>
                <a:lnTo>
                  <a:pt x="1031" y="1521"/>
                </a:lnTo>
                <a:lnTo>
                  <a:pt x="1031" y="1520"/>
                </a:lnTo>
                <a:lnTo>
                  <a:pt x="1031" y="1520"/>
                </a:lnTo>
                <a:lnTo>
                  <a:pt x="1031" y="1519"/>
                </a:lnTo>
                <a:lnTo>
                  <a:pt x="1031" y="1518"/>
                </a:lnTo>
                <a:lnTo>
                  <a:pt x="1031" y="1517"/>
                </a:lnTo>
                <a:lnTo>
                  <a:pt x="1031" y="1516"/>
                </a:lnTo>
                <a:lnTo>
                  <a:pt x="1031" y="1515"/>
                </a:lnTo>
                <a:lnTo>
                  <a:pt x="1037" y="1514"/>
                </a:lnTo>
                <a:lnTo>
                  <a:pt x="1037" y="1513"/>
                </a:lnTo>
                <a:lnTo>
                  <a:pt x="1037" y="1512"/>
                </a:lnTo>
                <a:lnTo>
                  <a:pt x="1037" y="1511"/>
                </a:lnTo>
                <a:lnTo>
                  <a:pt x="1037" y="1510"/>
                </a:lnTo>
                <a:lnTo>
                  <a:pt x="1037" y="1509"/>
                </a:lnTo>
                <a:lnTo>
                  <a:pt x="1037" y="1508"/>
                </a:lnTo>
                <a:lnTo>
                  <a:pt x="1037" y="1507"/>
                </a:lnTo>
                <a:lnTo>
                  <a:pt x="1037" y="1506"/>
                </a:lnTo>
                <a:lnTo>
                  <a:pt x="1037" y="1505"/>
                </a:lnTo>
                <a:lnTo>
                  <a:pt x="1043" y="1504"/>
                </a:lnTo>
                <a:lnTo>
                  <a:pt x="1043" y="1503"/>
                </a:lnTo>
                <a:lnTo>
                  <a:pt x="1043" y="1502"/>
                </a:lnTo>
                <a:lnTo>
                  <a:pt x="1043" y="1501"/>
                </a:lnTo>
                <a:lnTo>
                  <a:pt x="1043" y="1500"/>
                </a:lnTo>
                <a:lnTo>
                  <a:pt x="1043" y="1499"/>
                </a:lnTo>
                <a:lnTo>
                  <a:pt x="1043" y="1498"/>
                </a:lnTo>
                <a:lnTo>
                  <a:pt x="1043" y="1497"/>
                </a:lnTo>
                <a:lnTo>
                  <a:pt x="1043" y="1496"/>
                </a:lnTo>
                <a:lnTo>
                  <a:pt x="1043" y="1495"/>
                </a:lnTo>
                <a:lnTo>
                  <a:pt x="1050" y="1495"/>
                </a:lnTo>
                <a:lnTo>
                  <a:pt x="1050" y="1494"/>
                </a:lnTo>
                <a:lnTo>
                  <a:pt x="1050" y="1493"/>
                </a:lnTo>
                <a:lnTo>
                  <a:pt x="1050" y="1492"/>
                </a:lnTo>
                <a:lnTo>
                  <a:pt x="1050" y="1491"/>
                </a:lnTo>
                <a:lnTo>
                  <a:pt x="1050" y="1490"/>
                </a:lnTo>
                <a:lnTo>
                  <a:pt x="1050" y="1489"/>
                </a:lnTo>
                <a:lnTo>
                  <a:pt x="1050" y="1488"/>
                </a:lnTo>
                <a:lnTo>
                  <a:pt x="1050" y="1487"/>
                </a:lnTo>
                <a:lnTo>
                  <a:pt x="1050" y="1486"/>
                </a:lnTo>
                <a:lnTo>
                  <a:pt x="1056" y="1485"/>
                </a:lnTo>
                <a:lnTo>
                  <a:pt x="1056" y="1484"/>
                </a:lnTo>
                <a:lnTo>
                  <a:pt x="1056" y="1483"/>
                </a:lnTo>
                <a:lnTo>
                  <a:pt x="1056" y="1482"/>
                </a:lnTo>
                <a:lnTo>
                  <a:pt x="1056" y="1481"/>
                </a:lnTo>
                <a:lnTo>
                  <a:pt x="1056" y="1480"/>
                </a:lnTo>
                <a:lnTo>
                  <a:pt x="1056" y="1479"/>
                </a:lnTo>
                <a:lnTo>
                  <a:pt x="1056" y="1478"/>
                </a:lnTo>
                <a:lnTo>
                  <a:pt x="1056" y="1477"/>
                </a:lnTo>
                <a:lnTo>
                  <a:pt x="1056" y="1476"/>
                </a:lnTo>
                <a:lnTo>
                  <a:pt x="1062" y="1476"/>
                </a:lnTo>
                <a:lnTo>
                  <a:pt x="1062" y="1475"/>
                </a:lnTo>
                <a:lnTo>
                  <a:pt x="1062" y="1474"/>
                </a:lnTo>
                <a:lnTo>
                  <a:pt x="1062" y="1473"/>
                </a:lnTo>
                <a:lnTo>
                  <a:pt x="1062" y="1472"/>
                </a:lnTo>
                <a:lnTo>
                  <a:pt x="1062" y="1471"/>
                </a:lnTo>
                <a:lnTo>
                  <a:pt x="1062" y="1470"/>
                </a:lnTo>
                <a:lnTo>
                  <a:pt x="1062" y="1469"/>
                </a:lnTo>
                <a:lnTo>
                  <a:pt x="1062" y="1468"/>
                </a:lnTo>
                <a:lnTo>
                  <a:pt x="1062" y="1467"/>
                </a:lnTo>
                <a:lnTo>
                  <a:pt x="1068" y="1466"/>
                </a:lnTo>
                <a:lnTo>
                  <a:pt x="1068" y="1465"/>
                </a:lnTo>
                <a:lnTo>
                  <a:pt x="1068" y="1464"/>
                </a:lnTo>
                <a:lnTo>
                  <a:pt x="1068" y="1463"/>
                </a:lnTo>
                <a:lnTo>
                  <a:pt x="1068" y="1462"/>
                </a:lnTo>
                <a:lnTo>
                  <a:pt x="1068" y="1461"/>
                </a:lnTo>
                <a:lnTo>
                  <a:pt x="1068" y="1460"/>
                </a:lnTo>
                <a:lnTo>
                  <a:pt x="1068" y="1460"/>
                </a:lnTo>
                <a:lnTo>
                  <a:pt x="1068" y="1459"/>
                </a:lnTo>
                <a:lnTo>
                  <a:pt x="1068" y="1458"/>
                </a:lnTo>
                <a:lnTo>
                  <a:pt x="1075" y="1457"/>
                </a:lnTo>
                <a:lnTo>
                  <a:pt x="1075" y="1456"/>
                </a:lnTo>
                <a:lnTo>
                  <a:pt x="1075" y="1455"/>
                </a:lnTo>
                <a:lnTo>
                  <a:pt x="1075" y="1454"/>
                </a:lnTo>
                <a:lnTo>
                  <a:pt x="1075" y="1453"/>
                </a:lnTo>
                <a:lnTo>
                  <a:pt x="1075" y="1452"/>
                </a:lnTo>
                <a:lnTo>
                  <a:pt x="1075" y="1451"/>
                </a:lnTo>
                <a:lnTo>
                  <a:pt x="1075" y="1450"/>
                </a:lnTo>
                <a:lnTo>
                  <a:pt x="1075" y="1449"/>
                </a:lnTo>
                <a:lnTo>
                  <a:pt x="1075" y="1448"/>
                </a:lnTo>
                <a:lnTo>
                  <a:pt x="1081" y="1447"/>
                </a:lnTo>
                <a:lnTo>
                  <a:pt x="1081" y="1446"/>
                </a:lnTo>
                <a:lnTo>
                  <a:pt x="1081" y="1446"/>
                </a:lnTo>
                <a:lnTo>
                  <a:pt x="1081" y="1445"/>
                </a:lnTo>
                <a:lnTo>
                  <a:pt x="1081" y="1444"/>
                </a:lnTo>
                <a:lnTo>
                  <a:pt x="1081" y="1443"/>
                </a:lnTo>
                <a:lnTo>
                  <a:pt x="1081" y="1442"/>
                </a:lnTo>
                <a:lnTo>
                  <a:pt x="1081" y="1441"/>
                </a:lnTo>
                <a:lnTo>
                  <a:pt x="1081" y="1440"/>
                </a:lnTo>
                <a:lnTo>
                  <a:pt x="1081" y="1439"/>
                </a:lnTo>
                <a:lnTo>
                  <a:pt x="1087" y="1438"/>
                </a:lnTo>
                <a:lnTo>
                  <a:pt x="1087" y="1437"/>
                </a:lnTo>
                <a:lnTo>
                  <a:pt x="1087" y="1436"/>
                </a:lnTo>
                <a:lnTo>
                  <a:pt x="1087" y="1435"/>
                </a:lnTo>
                <a:lnTo>
                  <a:pt x="1087" y="1434"/>
                </a:lnTo>
                <a:lnTo>
                  <a:pt x="1087" y="1434"/>
                </a:lnTo>
                <a:lnTo>
                  <a:pt x="1087" y="1433"/>
                </a:lnTo>
                <a:lnTo>
                  <a:pt x="1087" y="1432"/>
                </a:lnTo>
                <a:lnTo>
                  <a:pt x="1087" y="1431"/>
                </a:lnTo>
                <a:lnTo>
                  <a:pt x="1087" y="1430"/>
                </a:lnTo>
                <a:lnTo>
                  <a:pt x="1093" y="1429"/>
                </a:lnTo>
                <a:lnTo>
                  <a:pt x="1093" y="1428"/>
                </a:lnTo>
                <a:lnTo>
                  <a:pt x="1093" y="1427"/>
                </a:lnTo>
                <a:lnTo>
                  <a:pt x="1093" y="1426"/>
                </a:lnTo>
                <a:lnTo>
                  <a:pt x="1093" y="1425"/>
                </a:lnTo>
                <a:lnTo>
                  <a:pt x="1093" y="1424"/>
                </a:lnTo>
                <a:lnTo>
                  <a:pt x="1093" y="1423"/>
                </a:lnTo>
                <a:lnTo>
                  <a:pt x="1093" y="1423"/>
                </a:lnTo>
                <a:lnTo>
                  <a:pt x="1093" y="1422"/>
                </a:lnTo>
                <a:lnTo>
                  <a:pt x="1093" y="1421"/>
                </a:lnTo>
                <a:lnTo>
                  <a:pt x="1100" y="1420"/>
                </a:lnTo>
                <a:lnTo>
                  <a:pt x="1100" y="1419"/>
                </a:lnTo>
                <a:lnTo>
                  <a:pt x="1100" y="1418"/>
                </a:lnTo>
                <a:lnTo>
                  <a:pt x="1100" y="1417"/>
                </a:lnTo>
                <a:lnTo>
                  <a:pt x="1100" y="1416"/>
                </a:lnTo>
                <a:lnTo>
                  <a:pt x="1100" y="1415"/>
                </a:lnTo>
                <a:lnTo>
                  <a:pt x="1100" y="1414"/>
                </a:lnTo>
                <a:lnTo>
                  <a:pt x="1100" y="1413"/>
                </a:lnTo>
                <a:lnTo>
                  <a:pt x="1100" y="1413"/>
                </a:lnTo>
                <a:lnTo>
                  <a:pt x="1100" y="1412"/>
                </a:lnTo>
                <a:lnTo>
                  <a:pt x="1106" y="1411"/>
                </a:lnTo>
                <a:lnTo>
                  <a:pt x="1106" y="1410"/>
                </a:lnTo>
                <a:lnTo>
                  <a:pt x="1106" y="1409"/>
                </a:lnTo>
                <a:lnTo>
                  <a:pt x="1106" y="1408"/>
                </a:lnTo>
                <a:lnTo>
                  <a:pt x="1106" y="1407"/>
                </a:lnTo>
                <a:lnTo>
                  <a:pt x="1106" y="1406"/>
                </a:lnTo>
                <a:lnTo>
                  <a:pt x="1106" y="1405"/>
                </a:lnTo>
                <a:lnTo>
                  <a:pt x="1106" y="1404"/>
                </a:lnTo>
                <a:lnTo>
                  <a:pt x="1106" y="1403"/>
                </a:lnTo>
                <a:lnTo>
                  <a:pt x="1106" y="1403"/>
                </a:lnTo>
                <a:lnTo>
                  <a:pt x="1112" y="1402"/>
                </a:lnTo>
                <a:lnTo>
                  <a:pt x="1112" y="1401"/>
                </a:lnTo>
                <a:lnTo>
                  <a:pt x="1112" y="1400"/>
                </a:lnTo>
                <a:lnTo>
                  <a:pt x="1112" y="1399"/>
                </a:lnTo>
                <a:lnTo>
                  <a:pt x="1112" y="1398"/>
                </a:lnTo>
                <a:lnTo>
                  <a:pt x="1112" y="1397"/>
                </a:lnTo>
                <a:lnTo>
                  <a:pt x="1112" y="1396"/>
                </a:lnTo>
                <a:lnTo>
                  <a:pt x="1112" y="1395"/>
                </a:lnTo>
                <a:lnTo>
                  <a:pt x="1112" y="1394"/>
                </a:lnTo>
                <a:lnTo>
                  <a:pt x="1112" y="1394"/>
                </a:lnTo>
                <a:lnTo>
                  <a:pt x="1118" y="1393"/>
                </a:lnTo>
                <a:lnTo>
                  <a:pt x="1118" y="1392"/>
                </a:lnTo>
                <a:lnTo>
                  <a:pt x="1118" y="1391"/>
                </a:lnTo>
                <a:lnTo>
                  <a:pt x="1118" y="1390"/>
                </a:lnTo>
                <a:lnTo>
                  <a:pt x="1118" y="1389"/>
                </a:lnTo>
                <a:lnTo>
                  <a:pt x="1118" y="1388"/>
                </a:lnTo>
                <a:lnTo>
                  <a:pt x="1118" y="1387"/>
                </a:lnTo>
                <a:lnTo>
                  <a:pt x="1118" y="1386"/>
                </a:lnTo>
                <a:lnTo>
                  <a:pt x="1118" y="1385"/>
                </a:lnTo>
                <a:lnTo>
                  <a:pt x="1118" y="1385"/>
                </a:lnTo>
                <a:lnTo>
                  <a:pt x="1125" y="1384"/>
                </a:lnTo>
                <a:lnTo>
                  <a:pt x="1125" y="1383"/>
                </a:lnTo>
                <a:lnTo>
                  <a:pt x="1125" y="1382"/>
                </a:lnTo>
                <a:lnTo>
                  <a:pt x="1125" y="1381"/>
                </a:lnTo>
                <a:lnTo>
                  <a:pt x="1125" y="1380"/>
                </a:lnTo>
                <a:lnTo>
                  <a:pt x="1125" y="1379"/>
                </a:lnTo>
                <a:lnTo>
                  <a:pt x="1125" y="1378"/>
                </a:lnTo>
                <a:lnTo>
                  <a:pt x="1125" y="1377"/>
                </a:lnTo>
                <a:lnTo>
                  <a:pt x="1125" y="1377"/>
                </a:lnTo>
                <a:lnTo>
                  <a:pt x="1125" y="1376"/>
                </a:lnTo>
                <a:lnTo>
                  <a:pt x="1131" y="1375"/>
                </a:lnTo>
                <a:lnTo>
                  <a:pt x="1131" y="1374"/>
                </a:lnTo>
                <a:lnTo>
                  <a:pt x="1131" y="1373"/>
                </a:lnTo>
                <a:lnTo>
                  <a:pt x="1131" y="1372"/>
                </a:lnTo>
                <a:lnTo>
                  <a:pt x="1131" y="1371"/>
                </a:lnTo>
                <a:lnTo>
                  <a:pt x="1131" y="1370"/>
                </a:lnTo>
                <a:lnTo>
                  <a:pt x="1131" y="1369"/>
                </a:lnTo>
                <a:lnTo>
                  <a:pt x="1131" y="1369"/>
                </a:lnTo>
                <a:lnTo>
                  <a:pt x="1131" y="1368"/>
                </a:lnTo>
                <a:lnTo>
                  <a:pt x="1131" y="1367"/>
                </a:lnTo>
                <a:lnTo>
                  <a:pt x="1137" y="1366"/>
                </a:lnTo>
                <a:lnTo>
                  <a:pt x="1137" y="1365"/>
                </a:lnTo>
                <a:lnTo>
                  <a:pt x="1137" y="1364"/>
                </a:lnTo>
                <a:lnTo>
                  <a:pt x="1137" y="1363"/>
                </a:lnTo>
                <a:lnTo>
                  <a:pt x="1137" y="1362"/>
                </a:lnTo>
                <a:lnTo>
                  <a:pt x="1137" y="1362"/>
                </a:lnTo>
                <a:lnTo>
                  <a:pt x="1137" y="1361"/>
                </a:lnTo>
                <a:lnTo>
                  <a:pt x="1137" y="1360"/>
                </a:lnTo>
                <a:lnTo>
                  <a:pt x="1137" y="1359"/>
                </a:lnTo>
                <a:lnTo>
                  <a:pt x="1137" y="1358"/>
                </a:lnTo>
                <a:lnTo>
                  <a:pt x="1143" y="1357"/>
                </a:lnTo>
                <a:lnTo>
                  <a:pt x="1143" y="1356"/>
                </a:lnTo>
                <a:lnTo>
                  <a:pt x="1143" y="1355"/>
                </a:lnTo>
                <a:lnTo>
                  <a:pt x="1143" y="1355"/>
                </a:lnTo>
                <a:lnTo>
                  <a:pt x="1143" y="1354"/>
                </a:lnTo>
                <a:lnTo>
                  <a:pt x="1143" y="1353"/>
                </a:lnTo>
                <a:lnTo>
                  <a:pt x="1143" y="1352"/>
                </a:lnTo>
                <a:lnTo>
                  <a:pt x="1143" y="1351"/>
                </a:lnTo>
                <a:lnTo>
                  <a:pt x="1143" y="1350"/>
                </a:lnTo>
                <a:lnTo>
                  <a:pt x="1143" y="1349"/>
                </a:lnTo>
                <a:lnTo>
                  <a:pt x="1150" y="1348"/>
                </a:lnTo>
                <a:lnTo>
                  <a:pt x="1150" y="1348"/>
                </a:lnTo>
                <a:lnTo>
                  <a:pt x="1150" y="1347"/>
                </a:lnTo>
                <a:lnTo>
                  <a:pt x="1150" y="1346"/>
                </a:lnTo>
                <a:lnTo>
                  <a:pt x="1150" y="1345"/>
                </a:lnTo>
                <a:lnTo>
                  <a:pt x="1150" y="1344"/>
                </a:lnTo>
                <a:lnTo>
                  <a:pt x="1150" y="1343"/>
                </a:lnTo>
                <a:lnTo>
                  <a:pt x="1150" y="1342"/>
                </a:lnTo>
                <a:lnTo>
                  <a:pt x="1150" y="1341"/>
                </a:lnTo>
                <a:lnTo>
                  <a:pt x="1150" y="1341"/>
                </a:lnTo>
                <a:lnTo>
                  <a:pt x="1156" y="1340"/>
                </a:lnTo>
                <a:lnTo>
                  <a:pt x="1156" y="1339"/>
                </a:lnTo>
                <a:lnTo>
                  <a:pt x="1156" y="1338"/>
                </a:lnTo>
                <a:lnTo>
                  <a:pt x="1156" y="1337"/>
                </a:lnTo>
                <a:lnTo>
                  <a:pt x="1156" y="1336"/>
                </a:lnTo>
                <a:lnTo>
                  <a:pt x="1156" y="1335"/>
                </a:lnTo>
                <a:lnTo>
                  <a:pt x="1156" y="1335"/>
                </a:lnTo>
                <a:lnTo>
                  <a:pt x="1156" y="1334"/>
                </a:lnTo>
                <a:lnTo>
                  <a:pt x="1156" y="1333"/>
                </a:lnTo>
                <a:lnTo>
                  <a:pt x="1156" y="1332"/>
                </a:lnTo>
                <a:lnTo>
                  <a:pt x="1162" y="1331"/>
                </a:lnTo>
                <a:lnTo>
                  <a:pt x="1162" y="1330"/>
                </a:lnTo>
                <a:lnTo>
                  <a:pt x="1162" y="1329"/>
                </a:lnTo>
                <a:lnTo>
                  <a:pt x="1162" y="1328"/>
                </a:lnTo>
                <a:lnTo>
                  <a:pt x="1162" y="1328"/>
                </a:lnTo>
                <a:lnTo>
                  <a:pt x="1162" y="1327"/>
                </a:lnTo>
                <a:lnTo>
                  <a:pt x="1162" y="1326"/>
                </a:lnTo>
                <a:lnTo>
                  <a:pt x="1162" y="1325"/>
                </a:lnTo>
                <a:lnTo>
                  <a:pt x="1162" y="1324"/>
                </a:lnTo>
                <a:lnTo>
                  <a:pt x="1162" y="1323"/>
                </a:lnTo>
                <a:lnTo>
                  <a:pt x="1168" y="1322"/>
                </a:lnTo>
                <a:lnTo>
                  <a:pt x="1168" y="1322"/>
                </a:lnTo>
                <a:lnTo>
                  <a:pt x="1168" y="1321"/>
                </a:lnTo>
                <a:lnTo>
                  <a:pt x="1168" y="1320"/>
                </a:lnTo>
                <a:lnTo>
                  <a:pt x="1168" y="1319"/>
                </a:lnTo>
                <a:lnTo>
                  <a:pt x="1168" y="1318"/>
                </a:lnTo>
                <a:lnTo>
                  <a:pt x="1168" y="1317"/>
                </a:lnTo>
                <a:lnTo>
                  <a:pt x="1168" y="1316"/>
                </a:lnTo>
                <a:lnTo>
                  <a:pt x="1168" y="1316"/>
                </a:lnTo>
                <a:lnTo>
                  <a:pt x="1168" y="1315"/>
                </a:lnTo>
                <a:lnTo>
                  <a:pt x="1175" y="1314"/>
                </a:lnTo>
                <a:lnTo>
                  <a:pt x="1175" y="1313"/>
                </a:lnTo>
                <a:lnTo>
                  <a:pt x="1175" y="1312"/>
                </a:lnTo>
                <a:lnTo>
                  <a:pt x="1175" y="1311"/>
                </a:lnTo>
                <a:lnTo>
                  <a:pt x="1175" y="1311"/>
                </a:lnTo>
                <a:lnTo>
                  <a:pt x="1175" y="1310"/>
                </a:lnTo>
                <a:lnTo>
                  <a:pt x="1175" y="1309"/>
                </a:lnTo>
                <a:lnTo>
                  <a:pt x="1175" y="1308"/>
                </a:lnTo>
                <a:lnTo>
                  <a:pt x="1175" y="1307"/>
                </a:lnTo>
                <a:lnTo>
                  <a:pt x="1175" y="1306"/>
                </a:lnTo>
                <a:lnTo>
                  <a:pt x="1181" y="1305"/>
                </a:lnTo>
                <a:lnTo>
                  <a:pt x="1181" y="1305"/>
                </a:lnTo>
                <a:lnTo>
                  <a:pt x="1181" y="1304"/>
                </a:lnTo>
                <a:lnTo>
                  <a:pt x="1181" y="1303"/>
                </a:lnTo>
                <a:lnTo>
                  <a:pt x="1181" y="1302"/>
                </a:lnTo>
                <a:lnTo>
                  <a:pt x="1181" y="1301"/>
                </a:lnTo>
                <a:lnTo>
                  <a:pt x="1181" y="1300"/>
                </a:lnTo>
                <a:lnTo>
                  <a:pt x="1181" y="1300"/>
                </a:lnTo>
                <a:lnTo>
                  <a:pt x="1181" y="1299"/>
                </a:lnTo>
                <a:lnTo>
                  <a:pt x="1181" y="1298"/>
                </a:lnTo>
                <a:lnTo>
                  <a:pt x="1187" y="1297"/>
                </a:lnTo>
                <a:lnTo>
                  <a:pt x="1187" y="1296"/>
                </a:lnTo>
                <a:lnTo>
                  <a:pt x="1187" y="1295"/>
                </a:lnTo>
                <a:lnTo>
                  <a:pt x="1187" y="1294"/>
                </a:lnTo>
                <a:lnTo>
                  <a:pt x="1187" y="1294"/>
                </a:lnTo>
                <a:lnTo>
                  <a:pt x="1187" y="1293"/>
                </a:lnTo>
                <a:lnTo>
                  <a:pt x="1187" y="1292"/>
                </a:lnTo>
                <a:lnTo>
                  <a:pt x="1187" y="1291"/>
                </a:lnTo>
                <a:lnTo>
                  <a:pt x="1187" y="1290"/>
                </a:lnTo>
                <a:lnTo>
                  <a:pt x="1187" y="1289"/>
                </a:lnTo>
                <a:lnTo>
                  <a:pt x="1193" y="1289"/>
                </a:lnTo>
                <a:lnTo>
                  <a:pt x="1193" y="1288"/>
                </a:lnTo>
                <a:lnTo>
                  <a:pt x="1193" y="1287"/>
                </a:lnTo>
                <a:lnTo>
                  <a:pt x="1193" y="1286"/>
                </a:lnTo>
                <a:lnTo>
                  <a:pt x="1193" y="1285"/>
                </a:lnTo>
                <a:lnTo>
                  <a:pt x="1193" y="1284"/>
                </a:lnTo>
                <a:lnTo>
                  <a:pt x="1193" y="1284"/>
                </a:lnTo>
                <a:lnTo>
                  <a:pt x="1193" y="1283"/>
                </a:lnTo>
                <a:lnTo>
                  <a:pt x="1193" y="1282"/>
                </a:lnTo>
                <a:lnTo>
                  <a:pt x="1193" y="1281"/>
                </a:lnTo>
                <a:lnTo>
                  <a:pt x="1200" y="1280"/>
                </a:lnTo>
                <a:lnTo>
                  <a:pt x="1200" y="1279"/>
                </a:lnTo>
                <a:lnTo>
                  <a:pt x="1200" y="1279"/>
                </a:lnTo>
                <a:lnTo>
                  <a:pt x="1200" y="1278"/>
                </a:lnTo>
                <a:lnTo>
                  <a:pt x="1200" y="1277"/>
                </a:lnTo>
                <a:lnTo>
                  <a:pt x="1200" y="1276"/>
                </a:lnTo>
                <a:lnTo>
                  <a:pt x="1200" y="1275"/>
                </a:lnTo>
                <a:lnTo>
                  <a:pt x="1200" y="1274"/>
                </a:lnTo>
                <a:lnTo>
                  <a:pt x="1200" y="1274"/>
                </a:lnTo>
                <a:lnTo>
                  <a:pt x="1200" y="1273"/>
                </a:lnTo>
                <a:lnTo>
                  <a:pt x="1206" y="1272"/>
                </a:lnTo>
                <a:lnTo>
                  <a:pt x="1206" y="1271"/>
                </a:lnTo>
                <a:lnTo>
                  <a:pt x="1206" y="1270"/>
                </a:lnTo>
                <a:lnTo>
                  <a:pt x="1206" y="1269"/>
                </a:lnTo>
                <a:lnTo>
                  <a:pt x="1206" y="1269"/>
                </a:lnTo>
                <a:lnTo>
                  <a:pt x="1206" y="1268"/>
                </a:lnTo>
                <a:lnTo>
                  <a:pt x="1206" y="1267"/>
                </a:lnTo>
                <a:lnTo>
                  <a:pt x="1206" y="1266"/>
                </a:lnTo>
                <a:lnTo>
                  <a:pt x="1206" y="1265"/>
                </a:lnTo>
                <a:lnTo>
                  <a:pt x="1206" y="1265"/>
                </a:lnTo>
                <a:lnTo>
                  <a:pt x="1212" y="1264"/>
                </a:lnTo>
                <a:lnTo>
                  <a:pt x="1212" y="1263"/>
                </a:lnTo>
                <a:lnTo>
                  <a:pt x="1212" y="1262"/>
                </a:lnTo>
                <a:lnTo>
                  <a:pt x="1212" y="1261"/>
                </a:lnTo>
                <a:lnTo>
                  <a:pt x="1212" y="1260"/>
                </a:lnTo>
                <a:lnTo>
                  <a:pt x="1212" y="1260"/>
                </a:lnTo>
                <a:lnTo>
                  <a:pt x="1212" y="1259"/>
                </a:lnTo>
                <a:lnTo>
                  <a:pt x="1212" y="1258"/>
                </a:lnTo>
                <a:lnTo>
                  <a:pt x="1212" y="1257"/>
                </a:lnTo>
                <a:lnTo>
                  <a:pt x="1212" y="1256"/>
                </a:lnTo>
                <a:lnTo>
                  <a:pt x="1218" y="1255"/>
                </a:lnTo>
                <a:lnTo>
                  <a:pt x="1218" y="1255"/>
                </a:lnTo>
                <a:lnTo>
                  <a:pt x="1218" y="1254"/>
                </a:lnTo>
                <a:lnTo>
                  <a:pt x="1218" y="1253"/>
                </a:lnTo>
                <a:lnTo>
                  <a:pt x="1218" y="1252"/>
                </a:lnTo>
                <a:lnTo>
                  <a:pt x="1218" y="1251"/>
                </a:lnTo>
                <a:lnTo>
                  <a:pt x="1218" y="1251"/>
                </a:lnTo>
                <a:lnTo>
                  <a:pt x="1218" y="1250"/>
                </a:lnTo>
                <a:lnTo>
                  <a:pt x="1218" y="1249"/>
                </a:lnTo>
                <a:lnTo>
                  <a:pt x="1218" y="1248"/>
                </a:lnTo>
                <a:lnTo>
                  <a:pt x="1225" y="1247"/>
                </a:lnTo>
                <a:lnTo>
                  <a:pt x="1225" y="1247"/>
                </a:lnTo>
                <a:lnTo>
                  <a:pt x="1225" y="1246"/>
                </a:lnTo>
                <a:lnTo>
                  <a:pt x="1225" y="1245"/>
                </a:lnTo>
                <a:lnTo>
                  <a:pt x="1225" y="1244"/>
                </a:lnTo>
                <a:lnTo>
                  <a:pt x="1225" y="1243"/>
                </a:lnTo>
                <a:lnTo>
                  <a:pt x="1225" y="1242"/>
                </a:lnTo>
                <a:lnTo>
                  <a:pt x="1225" y="1242"/>
                </a:lnTo>
                <a:lnTo>
                  <a:pt x="1225" y="1241"/>
                </a:lnTo>
                <a:lnTo>
                  <a:pt x="1225" y="1240"/>
                </a:lnTo>
                <a:lnTo>
                  <a:pt x="1231" y="1239"/>
                </a:lnTo>
                <a:lnTo>
                  <a:pt x="1231" y="1238"/>
                </a:lnTo>
                <a:lnTo>
                  <a:pt x="1231" y="1238"/>
                </a:lnTo>
                <a:lnTo>
                  <a:pt x="1231" y="1237"/>
                </a:lnTo>
                <a:lnTo>
                  <a:pt x="1231" y="1236"/>
                </a:lnTo>
                <a:lnTo>
                  <a:pt x="1231" y="1235"/>
                </a:lnTo>
                <a:lnTo>
                  <a:pt x="1231" y="1234"/>
                </a:lnTo>
                <a:lnTo>
                  <a:pt x="1231" y="1234"/>
                </a:lnTo>
                <a:lnTo>
                  <a:pt x="1231" y="1233"/>
                </a:lnTo>
                <a:lnTo>
                  <a:pt x="1231" y="1232"/>
                </a:lnTo>
                <a:lnTo>
                  <a:pt x="1237" y="1231"/>
                </a:lnTo>
                <a:lnTo>
                  <a:pt x="1237" y="1230"/>
                </a:lnTo>
                <a:lnTo>
                  <a:pt x="1237" y="1230"/>
                </a:lnTo>
                <a:lnTo>
                  <a:pt x="1237" y="1229"/>
                </a:lnTo>
                <a:lnTo>
                  <a:pt x="1237" y="1228"/>
                </a:lnTo>
                <a:lnTo>
                  <a:pt x="1237" y="1227"/>
                </a:lnTo>
                <a:lnTo>
                  <a:pt x="1237" y="1226"/>
                </a:lnTo>
                <a:lnTo>
                  <a:pt x="1237" y="1226"/>
                </a:lnTo>
                <a:lnTo>
                  <a:pt x="1237" y="1225"/>
                </a:lnTo>
                <a:lnTo>
                  <a:pt x="1237" y="1224"/>
                </a:lnTo>
                <a:lnTo>
                  <a:pt x="1243" y="1223"/>
                </a:lnTo>
                <a:lnTo>
                  <a:pt x="1243" y="1222"/>
                </a:lnTo>
                <a:lnTo>
                  <a:pt x="1243" y="1222"/>
                </a:lnTo>
                <a:lnTo>
                  <a:pt x="1243" y="1221"/>
                </a:lnTo>
                <a:lnTo>
                  <a:pt x="1243" y="1220"/>
                </a:lnTo>
                <a:lnTo>
                  <a:pt x="1243" y="1219"/>
                </a:lnTo>
                <a:lnTo>
                  <a:pt x="1243" y="1218"/>
                </a:lnTo>
                <a:lnTo>
                  <a:pt x="1243" y="1218"/>
                </a:lnTo>
                <a:lnTo>
                  <a:pt x="1243" y="1217"/>
                </a:lnTo>
                <a:lnTo>
                  <a:pt x="1243" y="1216"/>
                </a:lnTo>
                <a:lnTo>
                  <a:pt x="1250" y="1215"/>
                </a:lnTo>
                <a:lnTo>
                  <a:pt x="1250" y="1214"/>
                </a:lnTo>
                <a:lnTo>
                  <a:pt x="1250" y="1214"/>
                </a:lnTo>
                <a:lnTo>
                  <a:pt x="1250" y="1213"/>
                </a:lnTo>
                <a:lnTo>
                  <a:pt x="1250" y="1212"/>
                </a:lnTo>
                <a:lnTo>
                  <a:pt x="1250" y="1211"/>
                </a:lnTo>
                <a:lnTo>
                  <a:pt x="1250" y="1210"/>
                </a:lnTo>
                <a:lnTo>
                  <a:pt x="1250" y="1210"/>
                </a:lnTo>
                <a:lnTo>
                  <a:pt x="1250" y="1209"/>
                </a:lnTo>
                <a:lnTo>
                  <a:pt x="1250" y="1208"/>
                </a:lnTo>
                <a:lnTo>
                  <a:pt x="1256" y="1207"/>
                </a:lnTo>
                <a:lnTo>
                  <a:pt x="1256" y="1206"/>
                </a:lnTo>
                <a:lnTo>
                  <a:pt x="1256" y="1206"/>
                </a:lnTo>
                <a:lnTo>
                  <a:pt x="1256" y="1205"/>
                </a:lnTo>
                <a:lnTo>
                  <a:pt x="1256" y="1204"/>
                </a:lnTo>
                <a:lnTo>
                  <a:pt x="1256" y="1203"/>
                </a:lnTo>
                <a:lnTo>
                  <a:pt x="1256" y="1203"/>
                </a:lnTo>
                <a:lnTo>
                  <a:pt x="1256" y="1202"/>
                </a:lnTo>
                <a:lnTo>
                  <a:pt x="1256" y="1201"/>
                </a:lnTo>
                <a:lnTo>
                  <a:pt x="1256" y="1200"/>
                </a:lnTo>
                <a:lnTo>
                  <a:pt x="1262" y="1199"/>
                </a:lnTo>
                <a:lnTo>
                  <a:pt x="1262" y="1199"/>
                </a:lnTo>
                <a:lnTo>
                  <a:pt x="1262" y="1198"/>
                </a:lnTo>
                <a:lnTo>
                  <a:pt x="1262" y="1197"/>
                </a:lnTo>
                <a:lnTo>
                  <a:pt x="1262" y="1196"/>
                </a:lnTo>
                <a:lnTo>
                  <a:pt x="1262" y="1195"/>
                </a:lnTo>
                <a:lnTo>
                  <a:pt x="1262" y="1195"/>
                </a:lnTo>
                <a:lnTo>
                  <a:pt x="1262" y="1194"/>
                </a:lnTo>
                <a:lnTo>
                  <a:pt x="1262" y="1193"/>
                </a:lnTo>
                <a:lnTo>
                  <a:pt x="1262" y="1192"/>
                </a:lnTo>
                <a:lnTo>
                  <a:pt x="1268" y="1192"/>
                </a:lnTo>
                <a:lnTo>
                  <a:pt x="1268" y="1191"/>
                </a:lnTo>
                <a:lnTo>
                  <a:pt x="1268" y="1190"/>
                </a:lnTo>
                <a:lnTo>
                  <a:pt x="1268" y="1189"/>
                </a:lnTo>
                <a:lnTo>
                  <a:pt x="1268" y="1188"/>
                </a:lnTo>
                <a:lnTo>
                  <a:pt x="1268" y="1188"/>
                </a:lnTo>
                <a:lnTo>
                  <a:pt x="1268" y="1187"/>
                </a:lnTo>
                <a:lnTo>
                  <a:pt x="1268" y="1186"/>
                </a:lnTo>
                <a:lnTo>
                  <a:pt x="1268" y="1185"/>
                </a:lnTo>
                <a:lnTo>
                  <a:pt x="1268" y="1185"/>
                </a:lnTo>
                <a:lnTo>
                  <a:pt x="1275" y="1184"/>
                </a:lnTo>
                <a:lnTo>
                  <a:pt x="1275" y="1183"/>
                </a:lnTo>
                <a:lnTo>
                  <a:pt x="1275" y="1182"/>
                </a:lnTo>
                <a:lnTo>
                  <a:pt x="1275" y="1181"/>
                </a:lnTo>
                <a:lnTo>
                  <a:pt x="1275" y="1181"/>
                </a:lnTo>
                <a:lnTo>
                  <a:pt x="1275" y="1180"/>
                </a:lnTo>
                <a:lnTo>
                  <a:pt x="1275" y="1179"/>
                </a:lnTo>
                <a:lnTo>
                  <a:pt x="1275" y="1178"/>
                </a:lnTo>
                <a:lnTo>
                  <a:pt x="1275" y="1178"/>
                </a:lnTo>
                <a:lnTo>
                  <a:pt x="1275" y="1177"/>
                </a:lnTo>
                <a:lnTo>
                  <a:pt x="1281" y="1176"/>
                </a:lnTo>
                <a:lnTo>
                  <a:pt x="1281" y="1175"/>
                </a:lnTo>
                <a:lnTo>
                  <a:pt x="1281" y="1174"/>
                </a:lnTo>
                <a:lnTo>
                  <a:pt x="1281" y="1174"/>
                </a:lnTo>
                <a:lnTo>
                  <a:pt x="1281" y="1173"/>
                </a:lnTo>
                <a:lnTo>
                  <a:pt x="1281" y="1172"/>
                </a:lnTo>
                <a:lnTo>
                  <a:pt x="1281" y="1171"/>
                </a:lnTo>
                <a:lnTo>
                  <a:pt x="1281" y="1171"/>
                </a:lnTo>
                <a:lnTo>
                  <a:pt x="1281" y="1170"/>
                </a:lnTo>
                <a:lnTo>
                  <a:pt x="1281" y="1169"/>
                </a:lnTo>
                <a:lnTo>
                  <a:pt x="1287" y="1168"/>
                </a:lnTo>
                <a:lnTo>
                  <a:pt x="1287" y="1168"/>
                </a:lnTo>
                <a:lnTo>
                  <a:pt x="1287" y="1167"/>
                </a:lnTo>
                <a:lnTo>
                  <a:pt x="1287" y="1166"/>
                </a:lnTo>
                <a:lnTo>
                  <a:pt x="1287" y="1165"/>
                </a:lnTo>
                <a:lnTo>
                  <a:pt x="1287" y="1165"/>
                </a:lnTo>
                <a:lnTo>
                  <a:pt x="1287" y="1164"/>
                </a:lnTo>
                <a:lnTo>
                  <a:pt x="1287" y="1163"/>
                </a:lnTo>
                <a:lnTo>
                  <a:pt x="1287" y="1162"/>
                </a:lnTo>
                <a:lnTo>
                  <a:pt x="1287" y="1161"/>
                </a:lnTo>
                <a:lnTo>
                  <a:pt x="1293" y="1161"/>
                </a:lnTo>
                <a:lnTo>
                  <a:pt x="1293" y="1160"/>
                </a:lnTo>
                <a:lnTo>
                  <a:pt x="1293" y="1159"/>
                </a:lnTo>
                <a:lnTo>
                  <a:pt x="1293" y="1158"/>
                </a:lnTo>
                <a:lnTo>
                  <a:pt x="1293" y="1158"/>
                </a:lnTo>
                <a:lnTo>
                  <a:pt x="1293" y="1157"/>
                </a:lnTo>
                <a:lnTo>
                  <a:pt x="1293" y="1156"/>
                </a:lnTo>
                <a:lnTo>
                  <a:pt x="1293" y="1155"/>
                </a:lnTo>
                <a:lnTo>
                  <a:pt x="1293" y="1155"/>
                </a:lnTo>
                <a:lnTo>
                  <a:pt x="1293" y="1154"/>
                </a:lnTo>
                <a:lnTo>
                  <a:pt x="1300" y="1153"/>
                </a:lnTo>
                <a:lnTo>
                  <a:pt x="1300" y="1152"/>
                </a:lnTo>
                <a:lnTo>
                  <a:pt x="1300" y="1152"/>
                </a:lnTo>
                <a:lnTo>
                  <a:pt x="1300" y="1151"/>
                </a:lnTo>
                <a:lnTo>
                  <a:pt x="1300" y="1150"/>
                </a:lnTo>
                <a:lnTo>
                  <a:pt x="1300" y="1149"/>
                </a:lnTo>
                <a:lnTo>
                  <a:pt x="1300" y="1149"/>
                </a:lnTo>
                <a:lnTo>
                  <a:pt x="1300" y="1148"/>
                </a:lnTo>
                <a:lnTo>
                  <a:pt x="1300" y="1147"/>
                </a:lnTo>
                <a:lnTo>
                  <a:pt x="1300" y="1146"/>
                </a:lnTo>
                <a:lnTo>
                  <a:pt x="1306" y="1146"/>
                </a:lnTo>
                <a:lnTo>
                  <a:pt x="1306" y="1145"/>
                </a:lnTo>
                <a:lnTo>
                  <a:pt x="1306" y="1144"/>
                </a:lnTo>
                <a:lnTo>
                  <a:pt x="1306" y="1143"/>
                </a:lnTo>
                <a:lnTo>
                  <a:pt x="1306" y="1142"/>
                </a:lnTo>
                <a:lnTo>
                  <a:pt x="1306" y="1142"/>
                </a:lnTo>
                <a:lnTo>
                  <a:pt x="1306" y="1141"/>
                </a:lnTo>
                <a:lnTo>
                  <a:pt x="1306" y="1140"/>
                </a:lnTo>
                <a:lnTo>
                  <a:pt x="1306" y="1139"/>
                </a:lnTo>
                <a:lnTo>
                  <a:pt x="1306" y="1139"/>
                </a:lnTo>
                <a:lnTo>
                  <a:pt x="1312" y="1138"/>
                </a:lnTo>
                <a:lnTo>
                  <a:pt x="1312" y="1137"/>
                </a:lnTo>
                <a:lnTo>
                  <a:pt x="1312" y="1136"/>
                </a:lnTo>
                <a:lnTo>
                  <a:pt x="1312" y="1136"/>
                </a:lnTo>
                <a:lnTo>
                  <a:pt x="1312" y="1135"/>
                </a:lnTo>
                <a:lnTo>
                  <a:pt x="1312" y="1134"/>
                </a:lnTo>
                <a:lnTo>
                  <a:pt x="1312" y="1133"/>
                </a:lnTo>
                <a:lnTo>
                  <a:pt x="1312" y="1133"/>
                </a:lnTo>
                <a:lnTo>
                  <a:pt x="1312" y="1132"/>
                </a:lnTo>
                <a:lnTo>
                  <a:pt x="1312" y="1131"/>
                </a:lnTo>
                <a:lnTo>
                  <a:pt x="1318" y="1131"/>
                </a:lnTo>
                <a:lnTo>
                  <a:pt x="1318" y="1130"/>
                </a:lnTo>
                <a:lnTo>
                  <a:pt x="1318" y="1129"/>
                </a:lnTo>
                <a:lnTo>
                  <a:pt x="1318" y="1128"/>
                </a:lnTo>
                <a:lnTo>
                  <a:pt x="1318" y="1128"/>
                </a:lnTo>
                <a:lnTo>
                  <a:pt x="1318" y="1127"/>
                </a:lnTo>
                <a:lnTo>
                  <a:pt x="1318" y="1126"/>
                </a:lnTo>
                <a:lnTo>
                  <a:pt x="1318" y="1125"/>
                </a:lnTo>
                <a:lnTo>
                  <a:pt x="1318" y="1125"/>
                </a:lnTo>
                <a:lnTo>
                  <a:pt x="1318" y="1124"/>
                </a:lnTo>
                <a:lnTo>
                  <a:pt x="1325" y="1123"/>
                </a:lnTo>
                <a:lnTo>
                  <a:pt x="1325" y="1122"/>
                </a:lnTo>
                <a:lnTo>
                  <a:pt x="1325" y="1122"/>
                </a:lnTo>
                <a:lnTo>
                  <a:pt x="1325" y="1121"/>
                </a:lnTo>
                <a:lnTo>
                  <a:pt x="1325" y="1120"/>
                </a:lnTo>
                <a:lnTo>
                  <a:pt x="1325" y="1119"/>
                </a:lnTo>
                <a:lnTo>
                  <a:pt x="1325" y="1119"/>
                </a:lnTo>
                <a:lnTo>
                  <a:pt x="1325" y="1118"/>
                </a:lnTo>
                <a:lnTo>
                  <a:pt x="1325" y="1117"/>
                </a:lnTo>
                <a:lnTo>
                  <a:pt x="1325" y="1116"/>
                </a:lnTo>
                <a:lnTo>
                  <a:pt x="1331" y="1116"/>
                </a:lnTo>
                <a:lnTo>
                  <a:pt x="1331" y="1115"/>
                </a:lnTo>
                <a:lnTo>
                  <a:pt x="1331" y="1114"/>
                </a:lnTo>
                <a:lnTo>
                  <a:pt x="1331" y="1113"/>
                </a:lnTo>
                <a:lnTo>
                  <a:pt x="1331" y="1113"/>
                </a:lnTo>
                <a:lnTo>
                  <a:pt x="1331" y="1112"/>
                </a:lnTo>
                <a:lnTo>
                  <a:pt x="1331" y="1111"/>
                </a:lnTo>
                <a:lnTo>
                  <a:pt x="1331" y="1111"/>
                </a:lnTo>
                <a:lnTo>
                  <a:pt x="1331" y="1110"/>
                </a:lnTo>
                <a:lnTo>
                  <a:pt x="1331" y="1109"/>
                </a:lnTo>
                <a:lnTo>
                  <a:pt x="1337" y="1108"/>
                </a:lnTo>
                <a:lnTo>
                  <a:pt x="1337" y="1108"/>
                </a:lnTo>
                <a:lnTo>
                  <a:pt x="1337" y="1107"/>
                </a:lnTo>
                <a:lnTo>
                  <a:pt x="1337" y="1106"/>
                </a:lnTo>
                <a:lnTo>
                  <a:pt x="1337" y="1105"/>
                </a:lnTo>
                <a:lnTo>
                  <a:pt x="1337" y="1105"/>
                </a:lnTo>
                <a:lnTo>
                  <a:pt x="1337" y="1104"/>
                </a:lnTo>
                <a:lnTo>
                  <a:pt x="1337" y="1103"/>
                </a:lnTo>
                <a:lnTo>
                  <a:pt x="1337" y="1102"/>
                </a:lnTo>
                <a:lnTo>
                  <a:pt x="1337" y="1102"/>
                </a:lnTo>
                <a:lnTo>
                  <a:pt x="1343" y="1101"/>
                </a:lnTo>
                <a:lnTo>
                  <a:pt x="1343" y="1100"/>
                </a:lnTo>
                <a:lnTo>
                  <a:pt x="1343" y="1100"/>
                </a:lnTo>
                <a:lnTo>
                  <a:pt x="1343" y="1099"/>
                </a:lnTo>
                <a:lnTo>
                  <a:pt x="1343" y="1098"/>
                </a:lnTo>
                <a:lnTo>
                  <a:pt x="1343" y="1097"/>
                </a:lnTo>
                <a:lnTo>
                  <a:pt x="1343" y="1097"/>
                </a:lnTo>
                <a:lnTo>
                  <a:pt x="1343" y="1096"/>
                </a:lnTo>
                <a:lnTo>
                  <a:pt x="1343" y="1095"/>
                </a:lnTo>
                <a:lnTo>
                  <a:pt x="1343" y="1094"/>
                </a:lnTo>
                <a:lnTo>
                  <a:pt x="1350" y="1094"/>
                </a:lnTo>
                <a:lnTo>
                  <a:pt x="1350" y="1093"/>
                </a:lnTo>
                <a:lnTo>
                  <a:pt x="1350" y="1092"/>
                </a:lnTo>
                <a:lnTo>
                  <a:pt x="1350" y="1092"/>
                </a:lnTo>
                <a:lnTo>
                  <a:pt x="1350" y="1091"/>
                </a:lnTo>
                <a:lnTo>
                  <a:pt x="1350" y="1090"/>
                </a:lnTo>
                <a:lnTo>
                  <a:pt x="1350" y="1089"/>
                </a:lnTo>
                <a:lnTo>
                  <a:pt x="1350" y="1089"/>
                </a:lnTo>
                <a:lnTo>
                  <a:pt x="1350" y="1088"/>
                </a:lnTo>
                <a:lnTo>
                  <a:pt x="1350" y="1087"/>
                </a:lnTo>
                <a:lnTo>
                  <a:pt x="1356" y="1087"/>
                </a:lnTo>
                <a:lnTo>
                  <a:pt x="1356" y="1086"/>
                </a:lnTo>
                <a:lnTo>
                  <a:pt x="1356" y="1085"/>
                </a:lnTo>
                <a:lnTo>
                  <a:pt x="1356" y="1084"/>
                </a:lnTo>
                <a:lnTo>
                  <a:pt x="1356" y="1084"/>
                </a:lnTo>
                <a:lnTo>
                  <a:pt x="1356" y="1083"/>
                </a:lnTo>
                <a:lnTo>
                  <a:pt x="1356" y="1082"/>
                </a:lnTo>
                <a:lnTo>
                  <a:pt x="1356" y="1082"/>
                </a:lnTo>
                <a:lnTo>
                  <a:pt x="1356" y="1081"/>
                </a:lnTo>
                <a:lnTo>
                  <a:pt x="1356" y="1080"/>
                </a:lnTo>
                <a:lnTo>
                  <a:pt x="1362" y="1079"/>
                </a:lnTo>
                <a:lnTo>
                  <a:pt x="1362" y="1079"/>
                </a:lnTo>
                <a:lnTo>
                  <a:pt x="1362" y="1078"/>
                </a:lnTo>
                <a:lnTo>
                  <a:pt x="1362" y="1077"/>
                </a:lnTo>
                <a:lnTo>
                  <a:pt x="1362" y="1077"/>
                </a:lnTo>
                <a:lnTo>
                  <a:pt x="1362" y="1076"/>
                </a:lnTo>
                <a:lnTo>
                  <a:pt x="1362" y="1075"/>
                </a:lnTo>
                <a:lnTo>
                  <a:pt x="1362" y="1074"/>
                </a:lnTo>
                <a:lnTo>
                  <a:pt x="1362" y="1074"/>
                </a:lnTo>
                <a:lnTo>
                  <a:pt x="1362" y="1073"/>
                </a:lnTo>
                <a:lnTo>
                  <a:pt x="1368" y="1072"/>
                </a:lnTo>
                <a:lnTo>
                  <a:pt x="1368" y="1072"/>
                </a:lnTo>
                <a:lnTo>
                  <a:pt x="1368" y="1071"/>
                </a:lnTo>
                <a:lnTo>
                  <a:pt x="1368" y="1070"/>
                </a:lnTo>
                <a:lnTo>
                  <a:pt x="1368" y="1069"/>
                </a:lnTo>
                <a:lnTo>
                  <a:pt x="1368" y="1069"/>
                </a:lnTo>
                <a:lnTo>
                  <a:pt x="1368" y="1068"/>
                </a:lnTo>
                <a:lnTo>
                  <a:pt x="1368" y="1067"/>
                </a:lnTo>
                <a:lnTo>
                  <a:pt x="1368" y="1067"/>
                </a:lnTo>
                <a:lnTo>
                  <a:pt x="1368" y="1066"/>
                </a:lnTo>
                <a:lnTo>
                  <a:pt x="1375" y="1065"/>
                </a:lnTo>
                <a:lnTo>
                  <a:pt x="1375" y="1064"/>
                </a:lnTo>
                <a:lnTo>
                  <a:pt x="1375" y="1064"/>
                </a:lnTo>
                <a:lnTo>
                  <a:pt x="1375" y="1063"/>
                </a:lnTo>
                <a:lnTo>
                  <a:pt x="1375" y="1062"/>
                </a:lnTo>
                <a:lnTo>
                  <a:pt x="1375" y="1062"/>
                </a:lnTo>
                <a:lnTo>
                  <a:pt x="1375" y="1061"/>
                </a:lnTo>
                <a:lnTo>
                  <a:pt x="1375" y="1060"/>
                </a:lnTo>
                <a:lnTo>
                  <a:pt x="1375" y="1059"/>
                </a:lnTo>
                <a:lnTo>
                  <a:pt x="1375" y="1059"/>
                </a:lnTo>
                <a:lnTo>
                  <a:pt x="1381" y="1058"/>
                </a:lnTo>
                <a:lnTo>
                  <a:pt x="1381" y="1057"/>
                </a:lnTo>
                <a:lnTo>
                  <a:pt x="1381" y="1057"/>
                </a:lnTo>
                <a:lnTo>
                  <a:pt x="1381" y="1056"/>
                </a:lnTo>
                <a:lnTo>
                  <a:pt x="1381" y="1055"/>
                </a:lnTo>
                <a:lnTo>
                  <a:pt x="1381" y="1055"/>
                </a:lnTo>
                <a:lnTo>
                  <a:pt x="1381" y="1054"/>
                </a:lnTo>
                <a:lnTo>
                  <a:pt x="1381" y="1053"/>
                </a:lnTo>
                <a:lnTo>
                  <a:pt x="1381" y="1052"/>
                </a:lnTo>
                <a:lnTo>
                  <a:pt x="1381" y="1052"/>
                </a:lnTo>
                <a:lnTo>
                  <a:pt x="1387" y="1051"/>
                </a:lnTo>
                <a:lnTo>
                  <a:pt x="1387" y="1050"/>
                </a:lnTo>
                <a:lnTo>
                  <a:pt x="1387" y="1050"/>
                </a:lnTo>
                <a:lnTo>
                  <a:pt x="1387" y="1049"/>
                </a:lnTo>
                <a:lnTo>
                  <a:pt x="1387" y="1048"/>
                </a:lnTo>
                <a:lnTo>
                  <a:pt x="1387" y="1048"/>
                </a:lnTo>
                <a:lnTo>
                  <a:pt x="1387" y="1047"/>
                </a:lnTo>
                <a:lnTo>
                  <a:pt x="1387" y="1046"/>
                </a:lnTo>
                <a:lnTo>
                  <a:pt x="1387" y="1045"/>
                </a:lnTo>
                <a:lnTo>
                  <a:pt x="1387" y="1045"/>
                </a:lnTo>
                <a:lnTo>
                  <a:pt x="1393" y="1044"/>
                </a:lnTo>
                <a:lnTo>
                  <a:pt x="1393" y="1043"/>
                </a:lnTo>
                <a:lnTo>
                  <a:pt x="1393" y="1043"/>
                </a:lnTo>
                <a:lnTo>
                  <a:pt x="1393" y="1042"/>
                </a:lnTo>
                <a:lnTo>
                  <a:pt x="1393" y="1041"/>
                </a:lnTo>
                <a:lnTo>
                  <a:pt x="1393" y="1041"/>
                </a:lnTo>
                <a:lnTo>
                  <a:pt x="1393" y="1040"/>
                </a:lnTo>
                <a:lnTo>
                  <a:pt x="1393" y="1039"/>
                </a:lnTo>
                <a:lnTo>
                  <a:pt x="1393" y="1039"/>
                </a:lnTo>
                <a:lnTo>
                  <a:pt x="1393" y="1038"/>
                </a:lnTo>
                <a:lnTo>
                  <a:pt x="1400" y="1037"/>
                </a:lnTo>
                <a:lnTo>
                  <a:pt x="1400" y="1036"/>
                </a:lnTo>
                <a:lnTo>
                  <a:pt x="1400" y="1036"/>
                </a:lnTo>
                <a:lnTo>
                  <a:pt x="1400" y="1035"/>
                </a:lnTo>
                <a:lnTo>
                  <a:pt x="1400" y="1034"/>
                </a:lnTo>
                <a:lnTo>
                  <a:pt x="1400" y="1034"/>
                </a:lnTo>
                <a:lnTo>
                  <a:pt x="1400" y="1033"/>
                </a:lnTo>
                <a:lnTo>
                  <a:pt x="1400" y="1032"/>
                </a:lnTo>
                <a:lnTo>
                  <a:pt x="1400" y="1032"/>
                </a:lnTo>
                <a:lnTo>
                  <a:pt x="1400" y="1031"/>
                </a:lnTo>
                <a:lnTo>
                  <a:pt x="1406" y="1030"/>
                </a:lnTo>
                <a:lnTo>
                  <a:pt x="1406" y="1030"/>
                </a:lnTo>
                <a:lnTo>
                  <a:pt x="1406" y="1029"/>
                </a:lnTo>
                <a:lnTo>
                  <a:pt x="1406" y="1028"/>
                </a:lnTo>
                <a:lnTo>
                  <a:pt x="1406" y="1028"/>
                </a:lnTo>
                <a:lnTo>
                  <a:pt x="1406" y="1027"/>
                </a:lnTo>
                <a:lnTo>
                  <a:pt x="1406" y="1026"/>
                </a:lnTo>
                <a:lnTo>
                  <a:pt x="1406" y="1025"/>
                </a:lnTo>
                <a:lnTo>
                  <a:pt x="1406" y="1025"/>
                </a:lnTo>
                <a:lnTo>
                  <a:pt x="1406" y="1024"/>
                </a:lnTo>
                <a:lnTo>
                  <a:pt x="1412" y="1023"/>
                </a:lnTo>
                <a:lnTo>
                  <a:pt x="1412" y="1023"/>
                </a:lnTo>
                <a:lnTo>
                  <a:pt x="1412" y="1022"/>
                </a:lnTo>
                <a:lnTo>
                  <a:pt x="1412" y="1021"/>
                </a:lnTo>
                <a:lnTo>
                  <a:pt x="1412" y="1021"/>
                </a:lnTo>
                <a:lnTo>
                  <a:pt x="1412" y="1020"/>
                </a:lnTo>
                <a:lnTo>
                  <a:pt x="1412" y="1019"/>
                </a:lnTo>
                <a:lnTo>
                  <a:pt x="1412" y="1019"/>
                </a:lnTo>
                <a:lnTo>
                  <a:pt x="1412" y="1018"/>
                </a:lnTo>
                <a:lnTo>
                  <a:pt x="1412" y="1017"/>
                </a:lnTo>
                <a:lnTo>
                  <a:pt x="1418" y="1017"/>
                </a:lnTo>
                <a:lnTo>
                  <a:pt x="1418" y="1016"/>
                </a:lnTo>
                <a:lnTo>
                  <a:pt x="1418" y="1015"/>
                </a:lnTo>
                <a:lnTo>
                  <a:pt x="1418" y="1015"/>
                </a:lnTo>
                <a:lnTo>
                  <a:pt x="1418" y="1014"/>
                </a:lnTo>
                <a:lnTo>
                  <a:pt x="1418" y="1013"/>
                </a:lnTo>
                <a:lnTo>
                  <a:pt x="1418" y="1013"/>
                </a:lnTo>
                <a:lnTo>
                  <a:pt x="1418" y="1012"/>
                </a:lnTo>
                <a:lnTo>
                  <a:pt x="1418" y="1011"/>
                </a:lnTo>
                <a:lnTo>
                  <a:pt x="1418" y="1011"/>
                </a:lnTo>
                <a:lnTo>
                  <a:pt x="1425" y="1010"/>
                </a:lnTo>
                <a:lnTo>
                  <a:pt x="1425" y="1009"/>
                </a:lnTo>
                <a:lnTo>
                  <a:pt x="1425" y="1008"/>
                </a:lnTo>
                <a:lnTo>
                  <a:pt x="1425" y="1008"/>
                </a:lnTo>
                <a:lnTo>
                  <a:pt x="1425" y="1007"/>
                </a:lnTo>
                <a:lnTo>
                  <a:pt x="1425" y="1006"/>
                </a:lnTo>
                <a:lnTo>
                  <a:pt x="1425" y="1006"/>
                </a:lnTo>
                <a:lnTo>
                  <a:pt x="1425" y="1005"/>
                </a:lnTo>
                <a:lnTo>
                  <a:pt x="1425" y="1004"/>
                </a:lnTo>
                <a:lnTo>
                  <a:pt x="1425" y="1004"/>
                </a:lnTo>
                <a:lnTo>
                  <a:pt x="1431" y="1003"/>
                </a:lnTo>
                <a:lnTo>
                  <a:pt x="1431" y="1002"/>
                </a:lnTo>
                <a:lnTo>
                  <a:pt x="1431" y="1002"/>
                </a:lnTo>
                <a:lnTo>
                  <a:pt x="1431" y="1001"/>
                </a:lnTo>
                <a:lnTo>
                  <a:pt x="1431" y="1000"/>
                </a:lnTo>
                <a:lnTo>
                  <a:pt x="1431" y="1000"/>
                </a:lnTo>
                <a:lnTo>
                  <a:pt x="1431" y="999"/>
                </a:lnTo>
                <a:lnTo>
                  <a:pt x="1431" y="998"/>
                </a:lnTo>
                <a:lnTo>
                  <a:pt x="1431" y="998"/>
                </a:lnTo>
                <a:lnTo>
                  <a:pt x="1431" y="997"/>
                </a:lnTo>
                <a:lnTo>
                  <a:pt x="1437" y="996"/>
                </a:lnTo>
                <a:lnTo>
                  <a:pt x="1437" y="996"/>
                </a:lnTo>
                <a:lnTo>
                  <a:pt x="1437" y="995"/>
                </a:lnTo>
                <a:lnTo>
                  <a:pt x="1437" y="994"/>
                </a:lnTo>
                <a:lnTo>
                  <a:pt x="1437" y="994"/>
                </a:lnTo>
                <a:lnTo>
                  <a:pt x="1437" y="993"/>
                </a:lnTo>
                <a:lnTo>
                  <a:pt x="1437" y="992"/>
                </a:lnTo>
                <a:lnTo>
                  <a:pt x="1437" y="992"/>
                </a:lnTo>
                <a:lnTo>
                  <a:pt x="1437" y="991"/>
                </a:lnTo>
                <a:lnTo>
                  <a:pt x="1437" y="990"/>
                </a:lnTo>
                <a:lnTo>
                  <a:pt x="1443" y="990"/>
                </a:lnTo>
                <a:lnTo>
                  <a:pt x="1443" y="989"/>
                </a:lnTo>
                <a:lnTo>
                  <a:pt x="1443" y="988"/>
                </a:lnTo>
                <a:lnTo>
                  <a:pt x="1443" y="988"/>
                </a:lnTo>
                <a:lnTo>
                  <a:pt x="1443" y="987"/>
                </a:lnTo>
                <a:lnTo>
                  <a:pt x="1443" y="986"/>
                </a:lnTo>
                <a:lnTo>
                  <a:pt x="1443" y="986"/>
                </a:lnTo>
                <a:lnTo>
                  <a:pt x="1443" y="985"/>
                </a:lnTo>
                <a:lnTo>
                  <a:pt x="1443" y="984"/>
                </a:lnTo>
                <a:lnTo>
                  <a:pt x="1443" y="984"/>
                </a:lnTo>
                <a:lnTo>
                  <a:pt x="1450" y="983"/>
                </a:lnTo>
                <a:lnTo>
                  <a:pt x="1450" y="982"/>
                </a:lnTo>
                <a:lnTo>
                  <a:pt x="1450" y="982"/>
                </a:lnTo>
                <a:lnTo>
                  <a:pt x="1450" y="981"/>
                </a:lnTo>
                <a:lnTo>
                  <a:pt x="1450" y="980"/>
                </a:lnTo>
                <a:lnTo>
                  <a:pt x="1450" y="980"/>
                </a:lnTo>
                <a:lnTo>
                  <a:pt x="1450" y="979"/>
                </a:lnTo>
                <a:lnTo>
                  <a:pt x="1450" y="979"/>
                </a:lnTo>
                <a:lnTo>
                  <a:pt x="1450" y="978"/>
                </a:lnTo>
                <a:lnTo>
                  <a:pt x="1450" y="977"/>
                </a:lnTo>
                <a:lnTo>
                  <a:pt x="1456" y="977"/>
                </a:lnTo>
                <a:lnTo>
                  <a:pt x="1456" y="976"/>
                </a:lnTo>
                <a:lnTo>
                  <a:pt x="1456" y="975"/>
                </a:lnTo>
                <a:lnTo>
                  <a:pt x="1456" y="975"/>
                </a:lnTo>
                <a:lnTo>
                  <a:pt x="1456" y="974"/>
                </a:lnTo>
                <a:lnTo>
                  <a:pt x="1456" y="973"/>
                </a:lnTo>
                <a:lnTo>
                  <a:pt x="1456" y="973"/>
                </a:lnTo>
                <a:lnTo>
                  <a:pt x="1456" y="972"/>
                </a:lnTo>
                <a:lnTo>
                  <a:pt x="1456" y="971"/>
                </a:lnTo>
                <a:lnTo>
                  <a:pt x="1456" y="971"/>
                </a:lnTo>
                <a:lnTo>
                  <a:pt x="1462" y="970"/>
                </a:lnTo>
                <a:lnTo>
                  <a:pt x="1462" y="969"/>
                </a:lnTo>
                <a:lnTo>
                  <a:pt x="1462" y="969"/>
                </a:lnTo>
                <a:lnTo>
                  <a:pt x="1462" y="968"/>
                </a:lnTo>
                <a:lnTo>
                  <a:pt x="1462" y="967"/>
                </a:lnTo>
                <a:lnTo>
                  <a:pt x="1462" y="967"/>
                </a:lnTo>
                <a:lnTo>
                  <a:pt x="1462" y="966"/>
                </a:lnTo>
                <a:lnTo>
                  <a:pt x="1462" y="965"/>
                </a:lnTo>
                <a:lnTo>
                  <a:pt x="1462" y="965"/>
                </a:lnTo>
                <a:lnTo>
                  <a:pt x="1462" y="964"/>
                </a:lnTo>
                <a:lnTo>
                  <a:pt x="1468" y="963"/>
                </a:lnTo>
                <a:lnTo>
                  <a:pt x="1468" y="963"/>
                </a:lnTo>
                <a:lnTo>
                  <a:pt x="1468" y="962"/>
                </a:lnTo>
                <a:lnTo>
                  <a:pt x="1468" y="962"/>
                </a:lnTo>
                <a:lnTo>
                  <a:pt x="1468" y="961"/>
                </a:lnTo>
                <a:lnTo>
                  <a:pt x="1468" y="960"/>
                </a:lnTo>
                <a:lnTo>
                  <a:pt x="1468" y="960"/>
                </a:lnTo>
                <a:lnTo>
                  <a:pt x="1468" y="959"/>
                </a:lnTo>
                <a:lnTo>
                  <a:pt x="1468" y="958"/>
                </a:lnTo>
                <a:lnTo>
                  <a:pt x="1468" y="958"/>
                </a:lnTo>
                <a:lnTo>
                  <a:pt x="1475" y="957"/>
                </a:lnTo>
                <a:lnTo>
                  <a:pt x="1475" y="956"/>
                </a:lnTo>
                <a:lnTo>
                  <a:pt x="1475" y="956"/>
                </a:lnTo>
                <a:lnTo>
                  <a:pt x="1475" y="955"/>
                </a:lnTo>
                <a:lnTo>
                  <a:pt x="1475" y="954"/>
                </a:lnTo>
                <a:lnTo>
                  <a:pt x="1475" y="954"/>
                </a:lnTo>
                <a:lnTo>
                  <a:pt x="1475" y="953"/>
                </a:lnTo>
                <a:lnTo>
                  <a:pt x="1475" y="953"/>
                </a:lnTo>
                <a:lnTo>
                  <a:pt x="1475" y="952"/>
                </a:lnTo>
                <a:lnTo>
                  <a:pt x="1475" y="951"/>
                </a:lnTo>
                <a:lnTo>
                  <a:pt x="1481" y="951"/>
                </a:lnTo>
                <a:lnTo>
                  <a:pt x="1481" y="950"/>
                </a:lnTo>
                <a:lnTo>
                  <a:pt x="1481" y="949"/>
                </a:lnTo>
                <a:lnTo>
                  <a:pt x="1481" y="949"/>
                </a:lnTo>
                <a:lnTo>
                  <a:pt x="1481" y="948"/>
                </a:lnTo>
                <a:lnTo>
                  <a:pt x="1481" y="947"/>
                </a:lnTo>
                <a:lnTo>
                  <a:pt x="1481" y="947"/>
                </a:lnTo>
                <a:lnTo>
                  <a:pt x="1481" y="946"/>
                </a:lnTo>
                <a:lnTo>
                  <a:pt x="1481" y="945"/>
                </a:lnTo>
                <a:lnTo>
                  <a:pt x="1481" y="945"/>
                </a:lnTo>
                <a:lnTo>
                  <a:pt x="1487" y="944"/>
                </a:lnTo>
                <a:lnTo>
                  <a:pt x="1487" y="944"/>
                </a:lnTo>
                <a:lnTo>
                  <a:pt x="1487" y="943"/>
                </a:lnTo>
                <a:lnTo>
                  <a:pt x="1487" y="942"/>
                </a:lnTo>
                <a:lnTo>
                  <a:pt x="1487" y="942"/>
                </a:lnTo>
                <a:lnTo>
                  <a:pt x="1487" y="941"/>
                </a:lnTo>
                <a:lnTo>
                  <a:pt x="1487" y="940"/>
                </a:lnTo>
                <a:lnTo>
                  <a:pt x="1487" y="940"/>
                </a:lnTo>
                <a:lnTo>
                  <a:pt x="1487" y="939"/>
                </a:lnTo>
                <a:lnTo>
                  <a:pt x="1487" y="938"/>
                </a:lnTo>
                <a:lnTo>
                  <a:pt x="1493" y="938"/>
                </a:lnTo>
                <a:lnTo>
                  <a:pt x="1493" y="937"/>
                </a:lnTo>
                <a:lnTo>
                  <a:pt x="1493" y="937"/>
                </a:lnTo>
                <a:lnTo>
                  <a:pt x="1493" y="936"/>
                </a:lnTo>
                <a:lnTo>
                  <a:pt x="1493" y="935"/>
                </a:lnTo>
                <a:lnTo>
                  <a:pt x="1493" y="935"/>
                </a:lnTo>
                <a:lnTo>
                  <a:pt x="1493" y="934"/>
                </a:lnTo>
                <a:lnTo>
                  <a:pt x="1493" y="933"/>
                </a:lnTo>
                <a:lnTo>
                  <a:pt x="1493" y="933"/>
                </a:lnTo>
                <a:lnTo>
                  <a:pt x="1493" y="932"/>
                </a:lnTo>
                <a:lnTo>
                  <a:pt x="1500" y="932"/>
                </a:lnTo>
                <a:lnTo>
                  <a:pt x="1500" y="931"/>
                </a:lnTo>
                <a:lnTo>
                  <a:pt x="1500" y="930"/>
                </a:lnTo>
                <a:lnTo>
                  <a:pt x="1500" y="930"/>
                </a:lnTo>
                <a:lnTo>
                  <a:pt x="1500" y="929"/>
                </a:lnTo>
                <a:lnTo>
                  <a:pt x="1500" y="928"/>
                </a:lnTo>
                <a:lnTo>
                  <a:pt x="1500" y="928"/>
                </a:lnTo>
                <a:lnTo>
                  <a:pt x="1500" y="927"/>
                </a:lnTo>
                <a:lnTo>
                  <a:pt x="1500" y="927"/>
                </a:lnTo>
                <a:lnTo>
                  <a:pt x="1500" y="926"/>
                </a:lnTo>
                <a:lnTo>
                  <a:pt x="1506" y="925"/>
                </a:lnTo>
                <a:lnTo>
                  <a:pt x="1506" y="925"/>
                </a:lnTo>
                <a:lnTo>
                  <a:pt x="1506" y="924"/>
                </a:lnTo>
                <a:lnTo>
                  <a:pt x="1506" y="923"/>
                </a:lnTo>
                <a:lnTo>
                  <a:pt x="1506" y="923"/>
                </a:lnTo>
                <a:lnTo>
                  <a:pt x="1506" y="922"/>
                </a:lnTo>
                <a:lnTo>
                  <a:pt x="1506" y="921"/>
                </a:lnTo>
                <a:lnTo>
                  <a:pt x="1506" y="921"/>
                </a:lnTo>
                <a:lnTo>
                  <a:pt x="1506" y="920"/>
                </a:lnTo>
                <a:lnTo>
                  <a:pt x="1506" y="920"/>
                </a:lnTo>
                <a:lnTo>
                  <a:pt x="1512" y="919"/>
                </a:lnTo>
                <a:lnTo>
                  <a:pt x="1512" y="918"/>
                </a:lnTo>
                <a:lnTo>
                  <a:pt x="1512" y="918"/>
                </a:lnTo>
                <a:lnTo>
                  <a:pt x="1512" y="917"/>
                </a:lnTo>
                <a:lnTo>
                  <a:pt x="1512" y="917"/>
                </a:lnTo>
                <a:lnTo>
                  <a:pt x="1512" y="916"/>
                </a:lnTo>
                <a:lnTo>
                  <a:pt x="1512" y="915"/>
                </a:lnTo>
                <a:lnTo>
                  <a:pt x="1512" y="915"/>
                </a:lnTo>
                <a:lnTo>
                  <a:pt x="1512" y="914"/>
                </a:lnTo>
                <a:lnTo>
                  <a:pt x="1512" y="913"/>
                </a:lnTo>
                <a:lnTo>
                  <a:pt x="1518" y="913"/>
                </a:lnTo>
                <a:lnTo>
                  <a:pt x="1518" y="912"/>
                </a:lnTo>
                <a:lnTo>
                  <a:pt x="1518" y="912"/>
                </a:lnTo>
                <a:lnTo>
                  <a:pt x="1518" y="911"/>
                </a:lnTo>
                <a:lnTo>
                  <a:pt x="1518" y="910"/>
                </a:lnTo>
                <a:lnTo>
                  <a:pt x="1518" y="910"/>
                </a:lnTo>
                <a:lnTo>
                  <a:pt x="1518" y="909"/>
                </a:lnTo>
                <a:lnTo>
                  <a:pt x="1518" y="908"/>
                </a:lnTo>
                <a:lnTo>
                  <a:pt x="1518" y="908"/>
                </a:lnTo>
                <a:lnTo>
                  <a:pt x="1518" y="907"/>
                </a:lnTo>
                <a:lnTo>
                  <a:pt x="1525" y="907"/>
                </a:lnTo>
                <a:lnTo>
                  <a:pt x="1525" y="906"/>
                </a:lnTo>
                <a:lnTo>
                  <a:pt x="1525" y="905"/>
                </a:lnTo>
                <a:lnTo>
                  <a:pt x="1525" y="905"/>
                </a:lnTo>
                <a:lnTo>
                  <a:pt x="1525" y="904"/>
                </a:lnTo>
                <a:lnTo>
                  <a:pt x="1525" y="904"/>
                </a:lnTo>
                <a:lnTo>
                  <a:pt x="1525" y="903"/>
                </a:lnTo>
                <a:lnTo>
                  <a:pt x="1525" y="902"/>
                </a:lnTo>
                <a:lnTo>
                  <a:pt x="1525" y="902"/>
                </a:lnTo>
                <a:lnTo>
                  <a:pt x="1525" y="901"/>
                </a:lnTo>
                <a:lnTo>
                  <a:pt x="1531" y="900"/>
                </a:lnTo>
                <a:lnTo>
                  <a:pt x="1531" y="900"/>
                </a:lnTo>
                <a:lnTo>
                  <a:pt x="1531" y="899"/>
                </a:lnTo>
                <a:lnTo>
                  <a:pt x="1531" y="899"/>
                </a:lnTo>
                <a:lnTo>
                  <a:pt x="1531" y="898"/>
                </a:lnTo>
                <a:lnTo>
                  <a:pt x="1531" y="897"/>
                </a:lnTo>
                <a:lnTo>
                  <a:pt x="1531" y="897"/>
                </a:lnTo>
                <a:lnTo>
                  <a:pt x="1531" y="896"/>
                </a:lnTo>
                <a:lnTo>
                  <a:pt x="1531" y="896"/>
                </a:lnTo>
                <a:lnTo>
                  <a:pt x="1531" y="895"/>
                </a:lnTo>
                <a:lnTo>
                  <a:pt x="1537" y="894"/>
                </a:lnTo>
                <a:lnTo>
                  <a:pt x="1537" y="894"/>
                </a:lnTo>
                <a:lnTo>
                  <a:pt x="1537" y="893"/>
                </a:lnTo>
                <a:lnTo>
                  <a:pt x="1537" y="893"/>
                </a:lnTo>
                <a:lnTo>
                  <a:pt x="1537" y="892"/>
                </a:lnTo>
                <a:lnTo>
                  <a:pt x="1537" y="891"/>
                </a:lnTo>
                <a:lnTo>
                  <a:pt x="1537" y="891"/>
                </a:lnTo>
                <a:lnTo>
                  <a:pt x="1537" y="890"/>
                </a:lnTo>
                <a:lnTo>
                  <a:pt x="1537" y="890"/>
                </a:lnTo>
                <a:lnTo>
                  <a:pt x="1537" y="889"/>
                </a:lnTo>
                <a:lnTo>
                  <a:pt x="1543" y="888"/>
                </a:lnTo>
                <a:lnTo>
                  <a:pt x="1543" y="888"/>
                </a:lnTo>
                <a:lnTo>
                  <a:pt x="1543" y="887"/>
                </a:lnTo>
                <a:lnTo>
                  <a:pt x="1543" y="886"/>
                </a:lnTo>
                <a:lnTo>
                  <a:pt x="1543" y="886"/>
                </a:lnTo>
                <a:lnTo>
                  <a:pt x="1543" y="885"/>
                </a:lnTo>
                <a:lnTo>
                  <a:pt x="1543" y="885"/>
                </a:lnTo>
                <a:lnTo>
                  <a:pt x="1543" y="884"/>
                </a:lnTo>
                <a:lnTo>
                  <a:pt x="1543" y="883"/>
                </a:lnTo>
                <a:lnTo>
                  <a:pt x="1543" y="883"/>
                </a:lnTo>
                <a:lnTo>
                  <a:pt x="1550" y="882"/>
                </a:lnTo>
                <a:lnTo>
                  <a:pt x="1550" y="882"/>
                </a:lnTo>
                <a:lnTo>
                  <a:pt x="1550" y="881"/>
                </a:lnTo>
                <a:lnTo>
                  <a:pt x="1550" y="880"/>
                </a:lnTo>
                <a:lnTo>
                  <a:pt x="1550" y="880"/>
                </a:lnTo>
                <a:lnTo>
                  <a:pt x="1550" y="879"/>
                </a:lnTo>
                <a:lnTo>
                  <a:pt x="1550" y="879"/>
                </a:lnTo>
                <a:lnTo>
                  <a:pt x="1550" y="878"/>
                </a:lnTo>
                <a:lnTo>
                  <a:pt x="1550" y="877"/>
                </a:lnTo>
                <a:lnTo>
                  <a:pt x="1550" y="877"/>
                </a:lnTo>
                <a:lnTo>
                  <a:pt x="1556" y="876"/>
                </a:lnTo>
                <a:lnTo>
                  <a:pt x="1556" y="876"/>
                </a:lnTo>
                <a:lnTo>
                  <a:pt x="1556" y="875"/>
                </a:lnTo>
                <a:lnTo>
                  <a:pt x="1556" y="874"/>
                </a:lnTo>
                <a:lnTo>
                  <a:pt x="1556" y="874"/>
                </a:lnTo>
                <a:lnTo>
                  <a:pt x="1556" y="873"/>
                </a:lnTo>
                <a:lnTo>
                  <a:pt x="1556" y="873"/>
                </a:lnTo>
                <a:lnTo>
                  <a:pt x="1556" y="872"/>
                </a:lnTo>
                <a:lnTo>
                  <a:pt x="1556" y="872"/>
                </a:lnTo>
                <a:lnTo>
                  <a:pt x="1556" y="871"/>
                </a:lnTo>
                <a:lnTo>
                  <a:pt x="1562" y="870"/>
                </a:lnTo>
                <a:lnTo>
                  <a:pt x="1562" y="870"/>
                </a:lnTo>
                <a:lnTo>
                  <a:pt x="1562" y="869"/>
                </a:lnTo>
                <a:lnTo>
                  <a:pt x="1562" y="869"/>
                </a:lnTo>
                <a:lnTo>
                  <a:pt x="1562" y="868"/>
                </a:lnTo>
                <a:lnTo>
                  <a:pt x="1562" y="867"/>
                </a:lnTo>
                <a:lnTo>
                  <a:pt x="1562" y="867"/>
                </a:lnTo>
                <a:lnTo>
                  <a:pt x="1562" y="866"/>
                </a:lnTo>
                <a:lnTo>
                  <a:pt x="1562" y="866"/>
                </a:lnTo>
                <a:lnTo>
                  <a:pt x="1562" y="865"/>
                </a:lnTo>
                <a:lnTo>
                  <a:pt x="1568" y="864"/>
                </a:lnTo>
                <a:lnTo>
                  <a:pt x="1568" y="864"/>
                </a:lnTo>
                <a:lnTo>
                  <a:pt x="1568" y="863"/>
                </a:lnTo>
                <a:lnTo>
                  <a:pt x="1568" y="863"/>
                </a:lnTo>
                <a:lnTo>
                  <a:pt x="1568" y="862"/>
                </a:lnTo>
                <a:lnTo>
                  <a:pt x="1568" y="861"/>
                </a:lnTo>
                <a:lnTo>
                  <a:pt x="1568" y="861"/>
                </a:lnTo>
                <a:lnTo>
                  <a:pt x="1568" y="860"/>
                </a:lnTo>
                <a:lnTo>
                  <a:pt x="1568" y="860"/>
                </a:lnTo>
                <a:lnTo>
                  <a:pt x="1568" y="859"/>
                </a:lnTo>
                <a:lnTo>
                  <a:pt x="1575" y="858"/>
                </a:lnTo>
                <a:lnTo>
                  <a:pt x="1575" y="858"/>
                </a:lnTo>
                <a:lnTo>
                  <a:pt x="1575" y="857"/>
                </a:lnTo>
                <a:lnTo>
                  <a:pt x="1575" y="857"/>
                </a:lnTo>
                <a:lnTo>
                  <a:pt x="1575" y="856"/>
                </a:lnTo>
                <a:lnTo>
                  <a:pt x="1575" y="856"/>
                </a:lnTo>
                <a:lnTo>
                  <a:pt x="1575" y="855"/>
                </a:lnTo>
                <a:lnTo>
                  <a:pt x="1575" y="854"/>
                </a:lnTo>
                <a:lnTo>
                  <a:pt x="1575" y="854"/>
                </a:lnTo>
                <a:lnTo>
                  <a:pt x="1575" y="853"/>
                </a:lnTo>
                <a:lnTo>
                  <a:pt x="1581" y="853"/>
                </a:lnTo>
                <a:lnTo>
                  <a:pt x="1581" y="852"/>
                </a:lnTo>
                <a:lnTo>
                  <a:pt x="1581" y="851"/>
                </a:lnTo>
                <a:lnTo>
                  <a:pt x="1581" y="851"/>
                </a:lnTo>
                <a:lnTo>
                  <a:pt x="1581" y="850"/>
                </a:lnTo>
                <a:lnTo>
                  <a:pt x="1581" y="850"/>
                </a:lnTo>
                <a:lnTo>
                  <a:pt x="1581" y="849"/>
                </a:lnTo>
                <a:lnTo>
                  <a:pt x="1581" y="849"/>
                </a:lnTo>
                <a:lnTo>
                  <a:pt x="1581" y="848"/>
                </a:lnTo>
                <a:lnTo>
                  <a:pt x="1581" y="847"/>
                </a:lnTo>
                <a:lnTo>
                  <a:pt x="1587" y="847"/>
                </a:lnTo>
                <a:lnTo>
                  <a:pt x="1587" y="846"/>
                </a:lnTo>
                <a:lnTo>
                  <a:pt x="1587" y="846"/>
                </a:lnTo>
                <a:lnTo>
                  <a:pt x="1587" y="845"/>
                </a:lnTo>
                <a:lnTo>
                  <a:pt x="1587" y="844"/>
                </a:lnTo>
                <a:lnTo>
                  <a:pt x="1587" y="844"/>
                </a:lnTo>
                <a:lnTo>
                  <a:pt x="1587" y="843"/>
                </a:lnTo>
                <a:lnTo>
                  <a:pt x="1587" y="843"/>
                </a:lnTo>
                <a:lnTo>
                  <a:pt x="1587" y="842"/>
                </a:lnTo>
                <a:lnTo>
                  <a:pt x="1587" y="842"/>
                </a:lnTo>
                <a:lnTo>
                  <a:pt x="1593" y="841"/>
                </a:lnTo>
                <a:lnTo>
                  <a:pt x="1593" y="840"/>
                </a:lnTo>
                <a:lnTo>
                  <a:pt x="1593" y="840"/>
                </a:lnTo>
                <a:lnTo>
                  <a:pt x="1593" y="839"/>
                </a:lnTo>
                <a:lnTo>
                  <a:pt x="1593" y="839"/>
                </a:lnTo>
                <a:lnTo>
                  <a:pt x="1593" y="838"/>
                </a:lnTo>
                <a:lnTo>
                  <a:pt x="1593" y="838"/>
                </a:lnTo>
                <a:lnTo>
                  <a:pt x="1593" y="837"/>
                </a:lnTo>
                <a:lnTo>
                  <a:pt x="1593" y="836"/>
                </a:lnTo>
                <a:lnTo>
                  <a:pt x="1593" y="836"/>
                </a:lnTo>
                <a:lnTo>
                  <a:pt x="1600" y="835"/>
                </a:lnTo>
                <a:lnTo>
                  <a:pt x="1600" y="835"/>
                </a:lnTo>
                <a:lnTo>
                  <a:pt x="1600" y="834"/>
                </a:lnTo>
                <a:lnTo>
                  <a:pt x="1600" y="834"/>
                </a:lnTo>
                <a:lnTo>
                  <a:pt x="1600" y="833"/>
                </a:lnTo>
                <a:lnTo>
                  <a:pt x="1600" y="832"/>
                </a:lnTo>
                <a:lnTo>
                  <a:pt x="1600" y="832"/>
                </a:lnTo>
                <a:lnTo>
                  <a:pt x="1600" y="831"/>
                </a:lnTo>
                <a:lnTo>
                  <a:pt x="1600" y="831"/>
                </a:lnTo>
                <a:lnTo>
                  <a:pt x="1600" y="830"/>
                </a:lnTo>
                <a:lnTo>
                  <a:pt x="1606" y="830"/>
                </a:lnTo>
                <a:lnTo>
                  <a:pt x="1606" y="829"/>
                </a:lnTo>
                <a:lnTo>
                  <a:pt x="1606" y="828"/>
                </a:lnTo>
                <a:lnTo>
                  <a:pt x="1606" y="828"/>
                </a:lnTo>
                <a:lnTo>
                  <a:pt x="1606" y="827"/>
                </a:lnTo>
                <a:lnTo>
                  <a:pt x="1606" y="827"/>
                </a:lnTo>
                <a:lnTo>
                  <a:pt x="1606" y="826"/>
                </a:lnTo>
                <a:lnTo>
                  <a:pt x="1606" y="826"/>
                </a:lnTo>
                <a:lnTo>
                  <a:pt x="1606" y="825"/>
                </a:lnTo>
                <a:lnTo>
                  <a:pt x="1606" y="824"/>
                </a:lnTo>
                <a:lnTo>
                  <a:pt x="1612" y="824"/>
                </a:lnTo>
                <a:lnTo>
                  <a:pt x="1612" y="823"/>
                </a:lnTo>
                <a:lnTo>
                  <a:pt x="1612" y="823"/>
                </a:lnTo>
                <a:lnTo>
                  <a:pt x="1612" y="822"/>
                </a:lnTo>
                <a:lnTo>
                  <a:pt x="1612" y="822"/>
                </a:lnTo>
                <a:lnTo>
                  <a:pt x="1612" y="821"/>
                </a:lnTo>
                <a:lnTo>
                  <a:pt x="1612" y="820"/>
                </a:lnTo>
                <a:lnTo>
                  <a:pt x="1612" y="820"/>
                </a:lnTo>
                <a:lnTo>
                  <a:pt x="1612" y="819"/>
                </a:lnTo>
                <a:lnTo>
                  <a:pt x="1612" y="819"/>
                </a:lnTo>
                <a:lnTo>
                  <a:pt x="1618" y="818"/>
                </a:lnTo>
                <a:lnTo>
                  <a:pt x="1618" y="818"/>
                </a:lnTo>
                <a:lnTo>
                  <a:pt x="1618" y="817"/>
                </a:lnTo>
                <a:lnTo>
                  <a:pt x="1618" y="816"/>
                </a:lnTo>
                <a:lnTo>
                  <a:pt x="1618" y="816"/>
                </a:lnTo>
                <a:lnTo>
                  <a:pt x="1618" y="815"/>
                </a:lnTo>
                <a:lnTo>
                  <a:pt x="1618" y="815"/>
                </a:lnTo>
                <a:lnTo>
                  <a:pt x="1618" y="814"/>
                </a:lnTo>
                <a:lnTo>
                  <a:pt x="1618" y="814"/>
                </a:lnTo>
                <a:lnTo>
                  <a:pt x="1618" y="813"/>
                </a:lnTo>
                <a:lnTo>
                  <a:pt x="1625" y="813"/>
                </a:lnTo>
                <a:lnTo>
                  <a:pt x="1625" y="812"/>
                </a:lnTo>
                <a:lnTo>
                  <a:pt x="1625" y="811"/>
                </a:lnTo>
                <a:lnTo>
                  <a:pt x="1625" y="811"/>
                </a:lnTo>
                <a:lnTo>
                  <a:pt x="1625" y="810"/>
                </a:lnTo>
                <a:lnTo>
                  <a:pt x="1625" y="810"/>
                </a:lnTo>
                <a:lnTo>
                  <a:pt x="1625" y="809"/>
                </a:lnTo>
                <a:lnTo>
                  <a:pt x="1625" y="809"/>
                </a:lnTo>
                <a:lnTo>
                  <a:pt x="1625" y="808"/>
                </a:lnTo>
                <a:lnTo>
                  <a:pt x="1625" y="808"/>
                </a:lnTo>
                <a:lnTo>
                  <a:pt x="1631" y="807"/>
                </a:lnTo>
                <a:lnTo>
                  <a:pt x="1631" y="806"/>
                </a:lnTo>
                <a:lnTo>
                  <a:pt x="1631" y="806"/>
                </a:lnTo>
                <a:lnTo>
                  <a:pt x="1631" y="805"/>
                </a:lnTo>
                <a:lnTo>
                  <a:pt x="1631" y="805"/>
                </a:lnTo>
                <a:lnTo>
                  <a:pt x="1631" y="804"/>
                </a:lnTo>
                <a:lnTo>
                  <a:pt x="1631" y="804"/>
                </a:lnTo>
                <a:lnTo>
                  <a:pt x="1631" y="803"/>
                </a:lnTo>
                <a:lnTo>
                  <a:pt x="1631" y="803"/>
                </a:lnTo>
                <a:lnTo>
                  <a:pt x="1631" y="802"/>
                </a:lnTo>
                <a:lnTo>
                  <a:pt x="1637" y="801"/>
                </a:lnTo>
                <a:lnTo>
                  <a:pt x="1637" y="801"/>
                </a:lnTo>
                <a:lnTo>
                  <a:pt x="1637" y="800"/>
                </a:lnTo>
                <a:lnTo>
                  <a:pt x="1637" y="800"/>
                </a:lnTo>
                <a:lnTo>
                  <a:pt x="1637" y="799"/>
                </a:lnTo>
                <a:lnTo>
                  <a:pt x="1637" y="799"/>
                </a:lnTo>
                <a:lnTo>
                  <a:pt x="1637" y="798"/>
                </a:lnTo>
                <a:lnTo>
                  <a:pt x="1637" y="798"/>
                </a:lnTo>
                <a:lnTo>
                  <a:pt x="1637" y="797"/>
                </a:lnTo>
                <a:lnTo>
                  <a:pt x="1637" y="796"/>
                </a:lnTo>
                <a:lnTo>
                  <a:pt x="1643" y="796"/>
                </a:lnTo>
                <a:lnTo>
                  <a:pt x="1643" y="795"/>
                </a:lnTo>
                <a:lnTo>
                  <a:pt x="1643" y="795"/>
                </a:lnTo>
                <a:lnTo>
                  <a:pt x="1643" y="794"/>
                </a:lnTo>
                <a:lnTo>
                  <a:pt x="1643" y="794"/>
                </a:lnTo>
                <a:lnTo>
                  <a:pt x="1643" y="793"/>
                </a:lnTo>
                <a:lnTo>
                  <a:pt x="1643" y="793"/>
                </a:lnTo>
                <a:lnTo>
                  <a:pt x="1643" y="792"/>
                </a:lnTo>
                <a:lnTo>
                  <a:pt x="1643" y="791"/>
                </a:lnTo>
                <a:lnTo>
                  <a:pt x="1643" y="791"/>
                </a:lnTo>
                <a:lnTo>
                  <a:pt x="1650" y="790"/>
                </a:lnTo>
                <a:lnTo>
                  <a:pt x="1650" y="790"/>
                </a:lnTo>
                <a:lnTo>
                  <a:pt x="1650" y="789"/>
                </a:lnTo>
                <a:lnTo>
                  <a:pt x="1650" y="789"/>
                </a:lnTo>
                <a:lnTo>
                  <a:pt x="1650" y="788"/>
                </a:lnTo>
                <a:lnTo>
                  <a:pt x="1650" y="788"/>
                </a:lnTo>
                <a:lnTo>
                  <a:pt x="1650" y="787"/>
                </a:lnTo>
                <a:lnTo>
                  <a:pt x="1650" y="787"/>
                </a:lnTo>
                <a:lnTo>
                  <a:pt x="1650" y="786"/>
                </a:lnTo>
                <a:lnTo>
                  <a:pt x="1650" y="785"/>
                </a:lnTo>
                <a:lnTo>
                  <a:pt x="1656" y="785"/>
                </a:lnTo>
                <a:lnTo>
                  <a:pt x="1656" y="784"/>
                </a:lnTo>
                <a:lnTo>
                  <a:pt x="1656" y="784"/>
                </a:lnTo>
                <a:lnTo>
                  <a:pt x="1656" y="783"/>
                </a:lnTo>
                <a:lnTo>
                  <a:pt x="1656" y="783"/>
                </a:lnTo>
                <a:lnTo>
                  <a:pt x="1656" y="782"/>
                </a:lnTo>
                <a:lnTo>
                  <a:pt x="1656" y="782"/>
                </a:lnTo>
                <a:lnTo>
                  <a:pt x="1656" y="781"/>
                </a:lnTo>
                <a:lnTo>
                  <a:pt x="1656" y="781"/>
                </a:lnTo>
                <a:lnTo>
                  <a:pt x="1656" y="780"/>
                </a:lnTo>
                <a:lnTo>
                  <a:pt x="1662" y="779"/>
                </a:lnTo>
                <a:lnTo>
                  <a:pt x="1662" y="779"/>
                </a:lnTo>
                <a:lnTo>
                  <a:pt x="1662" y="778"/>
                </a:lnTo>
                <a:lnTo>
                  <a:pt x="1662" y="778"/>
                </a:lnTo>
                <a:lnTo>
                  <a:pt x="1662" y="777"/>
                </a:lnTo>
                <a:lnTo>
                  <a:pt x="1662" y="777"/>
                </a:lnTo>
                <a:lnTo>
                  <a:pt x="1662" y="776"/>
                </a:lnTo>
                <a:lnTo>
                  <a:pt x="1662" y="776"/>
                </a:lnTo>
                <a:lnTo>
                  <a:pt x="1662" y="775"/>
                </a:lnTo>
                <a:lnTo>
                  <a:pt x="1662" y="775"/>
                </a:lnTo>
                <a:lnTo>
                  <a:pt x="1668" y="774"/>
                </a:lnTo>
                <a:lnTo>
                  <a:pt x="1668" y="774"/>
                </a:lnTo>
                <a:lnTo>
                  <a:pt x="1668" y="773"/>
                </a:lnTo>
                <a:lnTo>
                  <a:pt x="1668" y="772"/>
                </a:lnTo>
                <a:lnTo>
                  <a:pt x="1668" y="772"/>
                </a:lnTo>
                <a:lnTo>
                  <a:pt x="1668" y="771"/>
                </a:lnTo>
                <a:lnTo>
                  <a:pt x="1668" y="771"/>
                </a:lnTo>
                <a:lnTo>
                  <a:pt x="1668" y="770"/>
                </a:lnTo>
                <a:lnTo>
                  <a:pt x="1668" y="770"/>
                </a:lnTo>
                <a:lnTo>
                  <a:pt x="1668" y="769"/>
                </a:lnTo>
                <a:lnTo>
                  <a:pt x="1675" y="769"/>
                </a:lnTo>
                <a:lnTo>
                  <a:pt x="1675" y="768"/>
                </a:lnTo>
                <a:lnTo>
                  <a:pt x="1675" y="768"/>
                </a:lnTo>
                <a:lnTo>
                  <a:pt x="1675" y="767"/>
                </a:lnTo>
                <a:lnTo>
                  <a:pt x="1675" y="767"/>
                </a:lnTo>
                <a:lnTo>
                  <a:pt x="1675" y="766"/>
                </a:lnTo>
                <a:lnTo>
                  <a:pt x="1675" y="765"/>
                </a:lnTo>
                <a:lnTo>
                  <a:pt x="1675" y="765"/>
                </a:lnTo>
                <a:lnTo>
                  <a:pt x="1675" y="764"/>
                </a:lnTo>
                <a:lnTo>
                  <a:pt x="1675" y="764"/>
                </a:lnTo>
                <a:lnTo>
                  <a:pt x="1681" y="763"/>
                </a:lnTo>
                <a:lnTo>
                  <a:pt x="1681" y="763"/>
                </a:lnTo>
                <a:lnTo>
                  <a:pt x="1681" y="762"/>
                </a:lnTo>
                <a:lnTo>
                  <a:pt x="1681" y="762"/>
                </a:lnTo>
                <a:lnTo>
                  <a:pt x="1681" y="761"/>
                </a:lnTo>
                <a:lnTo>
                  <a:pt x="1681" y="761"/>
                </a:lnTo>
                <a:lnTo>
                  <a:pt x="1681" y="760"/>
                </a:lnTo>
                <a:lnTo>
                  <a:pt x="1681" y="760"/>
                </a:lnTo>
                <a:lnTo>
                  <a:pt x="1681" y="759"/>
                </a:lnTo>
                <a:lnTo>
                  <a:pt x="1681" y="759"/>
                </a:lnTo>
                <a:lnTo>
                  <a:pt x="1687" y="758"/>
                </a:lnTo>
                <a:lnTo>
                  <a:pt x="1687" y="758"/>
                </a:lnTo>
                <a:lnTo>
                  <a:pt x="1687" y="757"/>
                </a:lnTo>
                <a:lnTo>
                  <a:pt x="1687" y="756"/>
                </a:lnTo>
                <a:lnTo>
                  <a:pt x="1687" y="756"/>
                </a:lnTo>
                <a:lnTo>
                  <a:pt x="1687" y="755"/>
                </a:lnTo>
                <a:lnTo>
                  <a:pt x="1687" y="755"/>
                </a:lnTo>
                <a:lnTo>
                  <a:pt x="1687" y="754"/>
                </a:lnTo>
                <a:lnTo>
                  <a:pt x="1687" y="754"/>
                </a:lnTo>
                <a:lnTo>
                  <a:pt x="1687" y="753"/>
                </a:lnTo>
                <a:lnTo>
                  <a:pt x="1693" y="753"/>
                </a:lnTo>
                <a:lnTo>
                  <a:pt x="1693" y="752"/>
                </a:lnTo>
                <a:lnTo>
                  <a:pt x="1693" y="752"/>
                </a:lnTo>
                <a:lnTo>
                  <a:pt x="1693" y="751"/>
                </a:lnTo>
                <a:lnTo>
                  <a:pt x="1693" y="751"/>
                </a:lnTo>
                <a:lnTo>
                  <a:pt x="1693" y="750"/>
                </a:lnTo>
                <a:lnTo>
                  <a:pt x="1693" y="750"/>
                </a:lnTo>
                <a:lnTo>
                  <a:pt x="1693" y="749"/>
                </a:lnTo>
                <a:lnTo>
                  <a:pt x="1693" y="749"/>
                </a:lnTo>
                <a:lnTo>
                  <a:pt x="1693" y="748"/>
                </a:lnTo>
                <a:lnTo>
                  <a:pt x="1700" y="748"/>
                </a:lnTo>
                <a:lnTo>
                  <a:pt x="1700" y="747"/>
                </a:lnTo>
                <a:lnTo>
                  <a:pt x="1700" y="746"/>
                </a:lnTo>
                <a:lnTo>
                  <a:pt x="1700" y="746"/>
                </a:lnTo>
                <a:lnTo>
                  <a:pt x="1700" y="745"/>
                </a:lnTo>
                <a:lnTo>
                  <a:pt x="1700" y="745"/>
                </a:lnTo>
                <a:lnTo>
                  <a:pt x="1700" y="744"/>
                </a:lnTo>
                <a:lnTo>
                  <a:pt x="1700" y="744"/>
                </a:lnTo>
                <a:lnTo>
                  <a:pt x="1700" y="743"/>
                </a:lnTo>
                <a:lnTo>
                  <a:pt x="1700" y="743"/>
                </a:lnTo>
                <a:lnTo>
                  <a:pt x="1706" y="742"/>
                </a:lnTo>
                <a:lnTo>
                  <a:pt x="1706" y="742"/>
                </a:lnTo>
                <a:lnTo>
                  <a:pt x="1706" y="741"/>
                </a:lnTo>
                <a:lnTo>
                  <a:pt x="1706" y="741"/>
                </a:lnTo>
                <a:lnTo>
                  <a:pt x="1706" y="740"/>
                </a:lnTo>
                <a:lnTo>
                  <a:pt x="1706" y="740"/>
                </a:lnTo>
                <a:lnTo>
                  <a:pt x="1706" y="739"/>
                </a:lnTo>
                <a:lnTo>
                  <a:pt x="1706" y="739"/>
                </a:lnTo>
                <a:lnTo>
                  <a:pt x="1706" y="738"/>
                </a:lnTo>
                <a:lnTo>
                  <a:pt x="1706" y="738"/>
                </a:lnTo>
                <a:lnTo>
                  <a:pt x="1712" y="737"/>
                </a:lnTo>
                <a:lnTo>
                  <a:pt x="1712" y="737"/>
                </a:lnTo>
                <a:lnTo>
                  <a:pt x="1712" y="736"/>
                </a:lnTo>
                <a:lnTo>
                  <a:pt x="1712" y="736"/>
                </a:lnTo>
                <a:lnTo>
                  <a:pt x="1712" y="735"/>
                </a:lnTo>
                <a:lnTo>
                  <a:pt x="1712" y="735"/>
                </a:lnTo>
                <a:lnTo>
                  <a:pt x="1712" y="734"/>
                </a:lnTo>
                <a:lnTo>
                  <a:pt x="1712" y="733"/>
                </a:lnTo>
                <a:lnTo>
                  <a:pt x="1712" y="733"/>
                </a:lnTo>
                <a:lnTo>
                  <a:pt x="1712" y="732"/>
                </a:lnTo>
                <a:lnTo>
                  <a:pt x="1718" y="732"/>
                </a:lnTo>
                <a:lnTo>
                  <a:pt x="1718" y="731"/>
                </a:lnTo>
                <a:lnTo>
                  <a:pt x="1718" y="731"/>
                </a:lnTo>
                <a:lnTo>
                  <a:pt x="1718" y="730"/>
                </a:lnTo>
                <a:lnTo>
                  <a:pt x="1718" y="730"/>
                </a:lnTo>
                <a:lnTo>
                  <a:pt x="1718" y="729"/>
                </a:lnTo>
                <a:lnTo>
                  <a:pt x="1718" y="729"/>
                </a:lnTo>
                <a:lnTo>
                  <a:pt x="1718" y="728"/>
                </a:lnTo>
                <a:lnTo>
                  <a:pt x="1718" y="728"/>
                </a:lnTo>
                <a:lnTo>
                  <a:pt x="1718" y="727"/>
                </a:lnTo>
                <a:lnTo>
                  <a:pt x="1725" y="727"/>
                </a:lnTo>
                <a:lnTo>
                  <a:pt x="1725" y="726"/>
                </a:lnTo>
                <a:lnTo>
                  <a:pt x="1725" y="726"/>
                </a:lnTo>
                <a:lnTo>
                  <a:pt x="1725" y="725"/>
                </a:lnTo>
                <a:lnTo>
                  <a:pt x="1725" y="725"/>
                </a:lnTo>
                <a:lnTo>
                  <a:pt x="1725" y="724"/>
                </a:lnTo>
                <a:lnTo>
                  <a:pt x="1725" y="724"/>
                </a:lnTo>
                <a:lnTo>
                  <a:pt x="1725" y="723"/>
                </a:lnTo>
                <a:lnTo>
                  <a:pt x="1725" y="723"/>
                </a:lnTo>
                <a:lnTo>
                  <a:pt x="1725" y="722"/>
                </a:lnTo>
                <a:lnTo>
                  <a:pt x="1731" y="722"/>
                </a:lnTo>
                <a:lnTo>
                  <a:pt x="1731" y="721"/>
                </a:lnTo>
                <a:lnTo>
                  <a:pt x="1731" y="721"/>
                </a:lnTo>
                <a:lnTo>
                  <a:pt x="1731" y="720"/>
                </a:lnTo>
                <a:lnTo>
                  <a:pt x="1731" y="720"/>
                </a:lnTo>
                <a:lnTo>
                  <a:pt x="1731" y="719"/>
                </a:lnTo>
                <a:lnTo>
                  <a:pt x="1731" y="719"/>
                </a:lnTo>
                <a:lnTo>
                  <a:pt x="1731" y="718"/>
                </a:lnTo>
                <a:lnTo>
                  <a:pt x="1731" y="718"/>
                </a:lnTo>
                <a:lnTo>
                  <a:pt x="1731" y="717"/>
                </a:lnTo>
                <a:lnTo>
                  <a:pt x="1737" y="717"/>
                </a:lnTo>
                <a:lnTo>
                  <a:pt x="1737" y="716"/>
                </a:lnTo>
                <a:lnTo>
                  <a:pt x="1737" y="716"/>
                </a:lnTo>
                <a:lnTo>
                  <a:pt x="1737" y="715"/>
                </a:lnTo>
                <a:lnTo>
                  <a:pt x="1737" y="715"/>
                </a:lnTo>
                <a:lnTo>
                  <a:pt x="1737" y="714"/>
                </a:lnTo>
                <a:lnTo>
                  <a:pt x="1737" y="714"/>
                </a:lnTo>
                <a:lnTo>
                  <a:pt x="1737" y="713"/>
                </a:lnTo>
                <a:lnTo>
                  <a:pt x="1737" y="713"/>
                </a:lnTo>
                <a:lnTo>
                  <a:pt x="1737" y="712"/>
                </a:lnTo>
                <a:lnTo>
                  <a:pt x="1743" y="712"/>
                </a:lnTo>
                <a:lnTo>
                  <a:pt x="1743" y="711"/>
                </a:lnTo>
                <a:lnTo>
                  <a:pt x="1743" y="711"/>
                </a:lnTo>
                <a:lnTo>
                  <a:pt x="1743" y="710"/>
                </a:lnTo>
                <a:lnTo>
                  <a:pt x="1743" y="710"/>
                </a:lnTo>
                <a:lnTo>
                  <a:pt x="1743" y="709"/>
                </a:lnTo>
                <a:lnTo>
                  <a:pt x="1743" y="709"/>
                </a:lnTo>
                <a:lnTo>
                  <a:pt x="1743" y="708"/>
                </a:lnTo>
                <a:lnTo>
                  <a:pt x="1743" y="708"/>
                </a:lnTo>
                <a:lnTo>
                  <a:pt x="1743" y="707"/>
                </a:lnTo>
                <a:lnTo>
                  <a:pt x="1750" y="707"/>
                </a:lnTo>
                <a:lnTo>
                  <a:pt x="1750" y="706"/>
                </a:lnTo>
                <a:lnTo>
                  <a:pt x="1750" y="706"/>
                </a:lnTo>
                <a:lnTo>
                  <a:pt x="1750" y="705"/>
                </a:lnTo>
                <a:lnTo>
                  <a:pt x="1750" y="705"/>
                </a:lnTo>
                <a:lnTo>
                  <a:pt x="1750" y="704"/>
                </a:lnTo>
                <a:lnTo>
                  <a:pt x="1750" y="704"/>
                </a:lnTo>
                <a:lnTo>
                  <a:pt x="1750" y="703"/>
                </a:lnTo>
                <a:lnTo>
                  <a:pt x="1750" y="703"/>
                </a:lnTo>
                <a:lnTo>
                  <a:pt x="1750" y="702"/>
                </a:lnTo>
                <a:lnTo>
                  <a:pt x="1756" y="702"/>
                </a:lnTo>
                <a:lnTo>
                  <a:pt x="1756" y="701"/>
                </a:lnTo>
                <a:lnTo>
                  <a:pt x="1756" y="701"/>
                </a:lnTo>
                <a:lnTo>
                  <a:pt x="1756" y="700"/>
                </a:lnTo>
                <a:lnTo>
                  <a:pt x="1756" y="700"/>
                </a:lnTo>
                <a:lnTo>
                  <a:pt x="1756" y="699"/>
                </a:lnTo>
                <a:lnTo>
                  <a:pt x="1756" y="699"/>
                </a:lnTo>
                <a:lnTo>
                  <a:pt x="1756" y="698"/>
                </a:lnTo>
                <a:lnTo>
                  <a:pt x="1756" y="698"/>
                </a:lnTo>
                <a:lnTo>
                  <a:pt x="1756" y="697"/>
                </a:lnTo>
                <a:lnTo>
                  <a:pt x="1762" y="697"/>
                </a:lnTo>
                <a:lnTo>
                  <a:pt x="1762" y="696"/>
                </a:lnTo>
                <a:lnTo>
                  <a:pt x="1762" y="696"/>
                </a:lnTo>
                <a:lnTo>
                  <a:pt x="1762" y="695"/>
                </a:lnTo>
                <a:lnTo>
                  <a:pt x="1762" y="695"/>
                </a:lnTo>
                <a:lnTo>
                  <a:pt x="1762" y="694"/>
                </a:lnTo>
                <a:lnTo>
                  <a:pt x="1762" y="694"/>
                </a:lnTo>
                <a:lnTo>
                  <a:pt x="1762" y="693"/>
                </a:lnTo>
                <a:lnTo>
                  <a:pt x="1762" y="693"/>
                </a:lnTo>
                <a:lnTo>
                  <a:pt x="1762" y="692"/>
                </a:lnTo>
                <a:lnTo>
                  <a:pt x="1768" y="692"/>
                </a:lnTo>
                <a:lnTo>
                  <a:pt x="1768" y="691"/>
                </a:lnTo>
                <a:lnTo>
                  <a:pt x="1768" y="691"/>
                </a:lnTo>
                <a:lnTo>
                  <a:pt x="1768" y="690"/>
                </a:lnTo>
                <a:lnTo>
                  <a:pt x="1768" y="690"/>
                </a:lnTo>
                <a:lnTo>
                  <a:pt x="1768" y="689"/>
                </a:lnTo>
                <a:lnTo>
                  <a:pt x="1768" y="689"/>
                </a:lnTo>
                <a:lnTo>
                  <a:pt x="1768" y="688"/>
                </a:lnTo>
                <a:lnTo>
                  <a:pt x="1768" y="688"/>
                </a:lnTo>
                <a:lnTo>
                  <a:pt x="1768" y="687"/>
                </a:lnTo>
                <a:lnTo>
                  <a:pt x="1775" y="687"/>
                </a:lnTo>
                <a:lnTo>
                  <a:pt x="1775" y="686"/>
                </a:lnTo>
                <a:lnTo>
                  <a:pt x="1775" y="686"/>
                </a:lnTo>
                <a:lnTo>
                  <a:pt x="1775" y="685"/>
                </a:lnTo>
                <a:lnTo>
                  <a:pt x="1775" y="685"/>
                </a:lnTo>
                <a:lnTo>
                  <a:pt x="1775" y="684"/>
                </a:lnTo>
                <a:lnTo>
                  <a:pt x="1775" y="684"/>
                </a:lnTo>
                <a:lnTo>
                  <a:pt x="1775" y="683"/>
                </a:lnTo>
                <a:lnTo>
                  <a:pt x="1775" y="683"/>
                </a:lnTo>
                <a:lnTo>
                  <a:pt x="1775" y="682"/>
                </a:lnTo>
                <a:lnTo>
                  <a:pt x="1781" y="682"/>
                </a:lnTo>
                <a:lnTo>
                  <a:pt x="1781" y="682"/>
                </a:lnTo>
                <a:lnTo>
                  <a:pt x="1781" y="681"/>
                </a:lnTo>
                <a:lnTo>
                  <a:pt x="1781" y="681"/>
                </a:lnTo>
                <a:lnTo>
                  <a:pt x="1781" y="680"/>
                </a:lnTo>
                <a:lnTo>
                  <a:pt x="1781" y="680"/>
                </a:lnTo>
                <a:lnTo>
                  <a:pt x="1781" y="679"/>
                </a:lnTo>
                <a:lnTo>
                  <a:pt x="1781" y="679"/>
                </a:lnTo>
                <a:lnTo>
                  <a:pt x="1781" y="678"/>
                </a:lnTo>
                <a:lnTo>
                  <a:pt x="1781" y="678"/>
                </a:lnTo>
                <a:lnTo>
                  <a:pt x="1787" y="677"/>
                </a:lnTo>
                <a:lnTo>
                  <a:pt x="1787" y="677"/>
                </a:lnTo>
                <a:lnTo>
                  <a:pt x="1787" y="676"/>
                </a:lnTo>
                <a:lnTo>
                  <a:pt x="1787" y="676"/>
                </a:lnTo>
                <a:lnTo>
                  <a:pt x="1787" y="675"/>
                </a:lnTo>
                <a:lnTo>
                  <a:pt x="1787" y="675"/>
                </a:lnTo>
                <a:lnTo>
                  <a:pt x="1787" y="674"/>
                </a:lnTo>
                <a:lnTo>
                  <a:pt x="1787" y="674"/>
                </a:lnTo>
                <a:lnTo>
                  <a:pt x="1787" y="673"/>
                </a:lnTo>
                <a:lnTo>
                  <a:pt x="1787" y="673"/>
                </a:lnTo>
                <a:lnTo>
                  <a:pt x="1793" y="672"/>
                </a:lnTo>
                <a:lnTo>
                  <a:pt x="1793" y="672"/>
                </a:lnTo>
                <a:lnTo>
                  <a:pt x="1793" y="671"/>
                </a:lnTo>
                <a:lnTo>
                  <a:pt x="1793" y="671"/>
                </a:lnTo>
                <a:lnTo>
                  <a:pt x="1793" y="670"/>
                </a:lnTo>
                <a:lnTo>
                  <a:pt x="1793" y="670"/>
                </a:lnTo>
                <a:lnTo>
                  <a:pt x="1793" y="669"/>
                </a:lnTo>
                <a:lnTo>
                  <a:pt x="1793" y="669"/>
                </a:lnTo>
                <a:lnTo>
                  <a:pt x="1793" y="669"/>
                </a:lnTo>
                <a:lnTo>
                  <a:pt x="1793" y="668"/>
                </a:lnTo>
                <a:lnTo>
                  <a:pt x="1800" y="668"/>
                </a:lnTo>
                <a:lnTo>
                  <a:pt x="1800" y="667"/>
                </a:lnTo>
                <a:lnTo>
                  <a:pt x="1800" y="667"/>
                </a:lnTo>
                <a:lnTo>
                  <a:pt x="1800" y="666"/>
                </a:lnTo>
                <a:lnTo>
                  <a:pt x="1800" y="666"/>
                </a:lnTo>
                <a:lnTo>
                  <a:pt x="1800" y="665"/>
                </a:lnTo>
                <a:lnTo>
                  <a:pt x="1800" y="665"/>
                </a:lnTo>
                <a:lnTo>
                  <a:pt x="1800" y="664"/>
                </a:lnTo>
                <a:lnTo>
                  <a:pt x="1800" y="664"/>
                </a:lnTo>
                <a:lnTo>
                  <a:pt x="1800" y="663"/>
                </a:lnTo>
                <a:lnTo>
                  <a:pt x="1806" y="663"/>
                </a:lnTo>
                <a:lnTo>
                  <a:pt x="1806" y="662"/>
                </a:lnTo>
                <a:lnTo>
                  <a:pt x="1806" y="662"/>
                </a:lnTo>
                <a:lnTo>
                  <a:pt x="1806" y="661"/>
                </a:lnTo>
                <a:lnTo>
                  <a:pt x="1806" y="661"/>
                </a:lnTo>
                <a:lnTo>
                  <a:pt x="1806" y="660"/>
                </a:lnTo>
                <a:lnTo>
                  <a:pt x="1806" y="660"/>
                </a:lnTo>
                <a:lnTo>
                  <a:pt x="1806" y="659"/>
                </a:lnTo>
                <a:lnTo>
                  <a:pt x="1806" y="659"/>
                </a:lnTo>
                <a:lnTo>
                  <a:pt x="1806" y="659"/>
                </a:lnTo>
                <a:lnTo>
                  <a:pt x="1812" y="658"/>
                </a:lnTo>
                <a:lnTo>
                  <a:pt x="1812" y="658"/>
                </a:lnTo>
                <a:lnTo>
                  <a:pt x="1812" y="657"/>
                </a:lnTo>
                <a:lnTo>
                  <a:pt x="1812" y="657"/>
                </a:lnTo>
                <a:lnTo>
                  <a:pt x="1812" y="656"/>
                </a:lnTo>
                <a:lnTo>
                  <a:pt x="1812" y="656"/>
                </a:lnTo>
                <a:lnTo>
                  <a:pt x="1812" y="655"/>
                </a:lnTo>
                <a:lnTo>
                  <a:pt x="1812" y="655"/>
                </a:lnTo>
                <a:lnTo>
                  <a:pt x="1812" y="654"/>
                </a:lnTo>
                <a:lnTo>
                  <a:pt x="1812" y="654"/>
                </a:lnTo>
                <a:lnTo>
                  <a:pt x="1818" y="653"/>
                </a:lnTo>
                <a:lnTo>
                  <a:pt x="1818" y="653"/>
                </a:lnTo>
                <a:lnTo>
                  <a:pt x="1818" y="652"/>
                </a:lnTo>
                <a:lnTo>
                  <a:pt x="1818" y="652"/>
                </a:lnTo>
                <a:lnTo>
                  <a:pt x="1818" y="651"/>
                </a:lnTo>
                <a:lnTo>
                  <a:pt x="1818" y="651"/>
                </a:lnTo>
                <a:lnTo>
                  <a:pt x="1818" y="651"/>
                </a:lnTo>
                <a:lnTo>
                  <a:pt x="1818" y="650"/>
                </a:lnTo>
                <a:lnTo>
                  <a:pt x="1818" y="650"/>
                </a:lnTo>
                <a:lnTo>
                  <a:pt x="1818" y="649"/>
                </a:lnTo>
                <a:lnTo>
                  <a:pt x="1825" y="649"/>
                </a:lnTo>
                <a:lnTo>
                  <a:pt x="1825" y="648"/>
                </a:lnTo>
                <a:lnTo>
                  <a:pt x="1825" y="648"/>
                </a:lnTo>
                <a:lnTo>
                  <a:pt x="1825" y="647"/>
                </a:lnTo>
                <a:lnTo>
                  <a:pt x="1825" y="647"/>
                </a:lnTo>
                <a:lnTo>
                  <a:pt x="1825" y="646"/>
                </a:lnTo>
                <a:lnTo>
                  <a:pt x="1825" y="646"/>
                </a:lnTo>
                <a:lnTo>
                  <a:pt x="1825" y="645"/>
                </a:lnTo>
                <a:lnTo>
                  <a:pt x="1825" y="645"/>
                </a:lnTo>
                <a:lnTo>
                  <a:pt x="1825" y="645"/>
                </a:lnTo>
                <a:lnTo>
                  <a:pt x="1831" y="644"/>
                </a:lnTo>
                <a:lnTo>
                  <a:pt x="1831" y="644"/>
                </a:lnTo>
                <a:lnTo>
                  <a:pt x="1831" y="643"/>
                </a:lnTo>
                <a:lnTo>
                  <a:pt x="1831" y="643"/>
                </a:lnTo>
                <a:lnTo>
                  <a:pt x="1831" y="642"/>
                </a:lnTo>
                <a:lnTo>
                  <a:pt x="1831" y="642"/>
                </a:lnTo>
                <a:lnTo>
                  <a:pt x="1831" y="641"/>
                </a:lnTo>
                <a:lnTo>
                  <a:pt x="1831" y="641"/>
                </a:lnTo>
                <a:lnTo>
                  <a:pt x="1831" y="640"/>
                </a:lnTo>
                <a:lnTo>
                  <a:pt x="1831" y="640"/>
                </a:lnTo>
                <a:lnTo>
                  <a:pt x="1837" y="639"/>
                </a:lnTo>
                <a:lnTo>
                  <a:pt x="1837" y="639"/>
                </a:lnTo>
                <a:lnTo>
                  <a:pt x="1837" y="639"/>
                </a:lnTo>
                <a:lnTo>
                  <a:pt x="1837" y="638"/>
                </a:lnTo>
                <a:lnTo>
                  <a:pt x="1837" y="638"/>
                </a:lnTo>
                <a:lnTo>
                  <a:pt x="1837" y="637"/>
                </a:lnTo>
                <a:lnTo>
                  <a:pt x="1837" y="637"/>
                </a:lnTo>
                <a:lnTo>
                  <a:pt x="1837" y="636"/>
                </a:lnTo>
                <a:lnTo>
                  <a:pt x="1837" y="636"/>
                </a:lnTo>
                <a:lnTo>
                  <a:pt x="1837" y="635"/>
                </a:lnTo>
                <a:lnTo>
                  <a:pt x="1843" y="635"/>
                </a:lnTo>
                <a:lnTo>
                  <a:pt x="1843" y="634"/>
                </a:lnTo>
                <a:lnTo>
                  <a:pt x="1843" y="634"/>
                </a:lnTo>
                <a:lnTo>
                  <a:pt x="1843" y="633"/>
                </a:lnTo>
                <a:lnTo>
                  <a:pt x="1843" y="633"/>
                </a:lnTo>
                <a:lnTo>
                  <a:pt x="1843" y="633"/>
                </a:lnTo>
                <a:lnTo>
                  <a:pt x="1843" y="632"/>
                </a:lnTo>
                <a:lnTo>
                  <a:pt x="1843" y="632"/>
                </a:lnTo>
                <a:lnTo>
                  <a:pt x="1843" y="631"/>
                </a:lnTo>
                <a:lnTo>
                  <a:pt x="1843" y="631"/>
                </a:lnTo>
                <a:lnTo>
                  <a:pt x="1850" y="630"/>
                </a:lnTo>
                <a:lnTo>
                  <a:pt x="1850" y="630"/>
                </a:lnTo>
                <a:lnTo>
                  <a:pt x="1850" y="629"/>
                </a:lnTo>
                <a:lnTo>
                  <a:pt x="1850" y="629"/>
                </a:lnTo>
                <a:lnTo>
                  <a:pt x="1850" y="628"/>
                </a:lnTo>
                <a:lnTo>
                  <a:pt x="1850" y="628"/>
                </a:lnTo>
                <a:lnTo>
                  <a:pt x="1850" y="628"/>
                </a:lnTo>
                <a:lnTo>
                  <a:pt x="1850" y="627"/>
                </a:lnTo>
                <a:lnTo>
                  <a:pt x="1850" y="627"/>
                </a:lnTo>
                <a:lnTo>
                  <a:pt x="1850" y="626"/>
                </a:lnTo>
                <a:lnTo>
                  <a:pt x="1856" y="626"/>
                </a:lnTo>
                <a:lnTo>
                  <a:pt x="1856" y="625"/>
                </a:lnTo>
                <a:lnTo>
                  <a:pt x="1856" y="625"/>
                </a:lnTo>
                <a:lnTo>
                  <a:pt x="1856" y="624"/>
                </a:lnTo>
                <a:lnTo>
                  <a:pt x="1856" y="624"/>
                </a:lnTo>
                <a:lnTo>
                  <a:pt x="1856" y="623"/>
                </a:lnTo>
                <a:lnTo>
                  <a:pt x="1856" y="623"/>
                </a:lnTo>
                <a:lnTo>
                  <a:pt x="1856" y="623"/>
                </a:lnTo>
                <a:lnTo>
                  <a:pt x="1856" y="622"/>
                </a:lnTo>
                <a:lnTo>
                  <a:pt x="1856" y="622"/>
                </a:lnTo>
                <a:lnTo>
                  <a:pt x="1862" y="621"/>
                </a:lnTo>
                <a:lnTo>
                  <a:pt x="1862" y="621"/>
                </a:lnTo>
                <a:lnTo>
                  <a:pt x="1862" y="620"/>
                </a:lnTo>
                <a:lnTo>
                  <a:pt x="1862" y="620"/>
                </a:lnTo>
                <a:lnTo>
                  <a:pt x="1862" y="619"/>
                </a:lnTo>
                <a:lnTo>
                  <a:pt x="1862" y="619"/>
                </a:lnTo>
                <a:lnTo>
                  <a:pt x="1862" y="619"/>
                </a:lnTo>
                <a:lnTo>
                  <a:pt x="1862" y="618"/>
                </a:lnTo>
                <a:lnTo>
                  <a:pt x="1862" y="618"/>
                </a:lnTo>
                <a:lnTo>
                  <a:pt x="1862" y="617"/>
                </a:lnTo>
                <a:lnTo>
                  <a:pt x="1868" y="617"/>
                </a:lnTo>
                <a:lnTo>
                  <a:pt x="1868" y="616"/>
                </a:lnTo>
                <a:lnTo>
                  <a:pt x="1868" y="616"/>
                </a:lnTo>
                <a:lnTo>
                  <a:pt x="1868" y="615"/>
                </a:lnTo>
                <a:lnTo>
                  <a:pt x="1868" y="615"/>
                </a:lnTo>
                <a:lnTo>
                  <a:pt x="1868" y="614"/>
                </a:lnTo>
                <a:lnTo>
                  <a:pt x="1868" y="614"/>
                </a:lnTo>
                <a:lnTo>
                  <a:pt x="1868" y="614"/>
                </a:lnTo>
                <a:lnTo>
                  <a:pt x="1868" y="613"/>
                </a:lnTo>
                <a:lnTo>
                  <a:pt x="1868" y="613"/>
                </a:lnTo>
                <a:lnTo>
                  <a:pt x="1875" y="612"/>
                </a:lnTo>
                <a:lnTo>
                  <a:pt x="1875" y="612"/>
                </a:lnTo>
                <a:lnTo>
                  <a:pt x="1875" y="611"/>
                </a:lnTo>
                <a:lnTo>
                  <a:pt x="1875" y="611"/>
                </a:lnTo>
                <a:lnTo>
                  <a:pt x="1875" y="610"/>
                </a:lnTo>
                <a:lnTo>
                  <a:pt x="1875" y="610"/>
                </a:lnTo>
                <a:lnTo>
                  <a:pt x="1875" y="610"/>
                </a:lnTo>
                <a:lnTo>
                  <a:pt x="1875" y="609"/>
                </a:lnTo>
                <a:lnTo>
                  <a:pt x="1875" y="609"/>
                </a:lnTo>
                <a:lnTo>
                  <a:pt x="1875" y="608"/>
                </a:lnTo>
                <a:lnTo>
                  <a:pt x="1881" y="608"/>
                </a:lnTo>
                <a:lnTo>
                  <a:pt x="1881" y="607"/>
                </a:lnTo>
                <a:lnTo>
                  <a:pt x="1881" y="607"/>
                </a:lnTo>
                <a:lnTo>
                  <a:pt x="1881" y="607"/>
                </a:lnTo>
                <a:lnTo>
                  <a:pt x="1881" y="606"/>
                </a:lnTo>
                <a:lnTo>
                  <a:pt x="1881" y="606"/>
                </a:lnTo>
                <a:lnTo>
                  <a:pt x="1881" y="605"/>
                </a:lnTo>
                <a:lnTo>
                  <a:pt x="1881" y="605"/>
                </a:lnTo>
                <a:lnTo>
                  <a:pt x="1881" y="604"/>
                </a:lnTo>
                <a:lnTo>
                  <a:pt x="1881" y="604"/>
                </a:lnTo>
                <a:lnTo>
                  <a:pt x="1887" y="603"/>
                </a:lnTo>
                <a:lnTo>
                  <a:pt x="1887" y="603"/>
                </a:lnTo>
                <a:lnTo>
                  <a:pt x="1887" y="603"/>
                </a:lnTo>
                <a:lnTo>
                  <a:pt x="1887" y="602"/>
                </a:lnTo>
                <a:lnTo>
                  <a:pt x="1887" y="602"/>
                </a:lnTo>
                <a:lnTo>
                  <a:pt x="1887" y="601"/>
                </a:lnTo>
                <a:lnTo>
                  <a:pt x="1887" y="601"/>
                </a:lnTo>
                <a:lnTo>
                  <a:pt x="1887" y="600"/>
                </a:lnTo>
                <a:lnTo>
                  <a:pt x="1887" y="600"/>
                </a:lnTo>
                <a:lnTo>
                  <a:pt x="1887" y="599"/>
                </a:lnTo>
                <a:lnTo>
                  <a:pt x="1893" y="599"/>
                </a:lnTo>
                <a:lnTo>
                  <a:pt x="1893" y="599"/>
                </a:lnTo>
                <a:lnTo>
                  <a:pt x="1893" y="598"/>
                </a:lnTo>
                <a:lnTo>
                  <a:pt x="1893" y="598"/>
                </a:lnTo>
                <a:lnTo>
                  <a:pt x="1893" y="597"/>
                </a:lnTo>
                <a:lnTo>
                  <a:pt x="1893" y="597"/>
                </a:lnTo>
                <a:lnTo>
                  <a:pt x="1893" y="596"/>
                </a:lnTo>
                <a:lnTo>
                  <a:pt x="1893" y="596"/>
                </a:lnTo>
                <a:lnTo>
                  <a:pt x="1893" y="596"/>
                </a:lnTo>
                <a:lnTo>
                  <a:pt x="1893" y="595"/>
                </a:lnTo>
                <a:lnTo>
                  <a:pt x="1900" y="595"/>
                </a:lnTo>
                <a:lnTo>
                  <a:pt x="1900" y="594"/>
                </a:lnTo>
                <a:lnTo>
                  <a:pt x="1900" y="594"/>
                </a:lnTo>
                <a:lnTo>
                  <a:pt x="1900" y="593"/>
                </a:lnTo>
                <a:lnTo>
                  <a:pt x="1900" y="593"/>
                </a:lnTo>
                <a:lnTo>
                  <a:pt x="1900" y="593"/>
                </a:lnTo>
                <a:lnTo>
                  <a:pt x="1900" y="592"/>
                </a:lnTo>
                <a:lnTo>
                  <a:pt x="1900" y="592"/>
                </a:lnTo>
                <a:lnTo>
                  <a:pt x="1900" y="591"/>
                </a:lnTo>
                <a:lnTo>
                  <a:pt x="1900" y="591"/>
                </a:lnTo>
                <a:lnTo>
                  <a:pt x="1906" y="590"/>
                </a:lnTo>
                <a:lnTo>
                  <a:pt x="1906" y="590"/>
                </a:lnTo>
                <a:lnTo>
                  <a:pt x="1906" y="589"/>
                </a:lnTo>
                <a:lnTo>
                  <a:pt x="1906" y="589"/>
                </a:lnTo>
                <a:lnTo>
                  <a:pt x="1906" y="589"/>
                </a:lnTo>
                <a:lnTo>
                  <a:pt x="1906" y="588"/>
                </a:lnTo>
                <a:lnTo>
                  <a:pt x="1906" y="588"/>
                </a:lnTo>
                <a:lnTo>
                  <a:pt x="1906" y="587"/>
                </a:lnTo>
                <a:lnTo>
                  <a:pt x="1906" y="587"/>
                </a:lnTo>
                <a:lnTo>
                  <a:pt x="1906" y="586"/>
                </a:lnTo>
                <a:lnTo>
                  <a:pt x="1912" y="586"/>
                </a:lnTo>
                <a:lnTo>
                  <a:pt x="1912" y="586"/>
                </a:lnTo>
                <a:lnTo>
                  <a:pt x="1912" y="585"/>
                </a:lnTo>
                <a:lnTo>
                  <a:pt x="1912" y="585"/>
                </a:lnTo>
                <a:lnTo>
                  <a:pt x="1912" y="584"/>
                </a:lnTo>
                <a:lnTo>
                  <a:pt x="1912" y="584"/>
                </a:lnTo>
                <a:lnTo>
                  <a:pt x="1912" y="583"/>
                </a:lnTo>
                <a:lnTo>
                  <a:pt x="1912" y="583"/>
                </a:lnTo>
                <a:lnTo>
                  <a:pt x="1912" y="583"/>
                </a:lnTo>
                <a:lnTo>
                  <a:pt x="1912" y="582"/>
                </a:lnTo>
                <a:lnTo>
                  <a:pt x="1918" y="582"/>
                </a:lnTo>
                <a:lnTo>
                  <a:pt x="1918" y="581"/>
                </a:lnTo>
                <a:lnTo>
                  <a:pt x="1918" y="581"/>
                </a:lnTo>
                <a:lnTo>
                  <a:pt x="1918" y="580"/>
                </a:lnTo>
                <a:lnTo>
                  <a:pt x="1918" y="580"/>
                </a:lnTo>
                <a:lnTo>
                  <a:pt x="1918" y="580"/>
                </a:lnTo>
                <a:lnTo>
                  <a:pt x="1918" y="579"/>
                </a:lnTo>
                <a:lnTo>
                  <a:pt x="1918" y="579"/>
                </a:lnTo>
                <a:lnTo>
                  <a:pt x="1918" y="578"/>
                </a:lnTo>
                <a:lnTo>
                  <a:pt x="1918" y="578"/>
                </a:lnTo>
                <a:lnTo>
                  <a:pt x="1925" y="577"/>
                </a:lnTo>
                <a:lnTo>
                  <a:pt x="1925" y="577"/>
                </a:lnTo>
                <a:lnTo>
                  <a:pt x="1925" y="577"/>
                </a:lnTo>
                <a:lnTo>
                  <a:pt x="1925" y="576"/>
                </a:lnTo>
                <a:lnTo>
                  <a:pt x="1925" y="576"/>
                </a:lnTo>
                <a:lnTo>
                  <a:pt x="1925" y="575"/>
                </a:lnTo>
                <a:lnTo>
                  <a:pt x="1925" y="575"/>
                </a:lnTo>
                <a:lnTo>
                  <a:pt x="1925" y="575"/>
                </a:lnTo>
                <a:lnTo>
                  <a:pt x="1925" y="574"/>
                </a:lnTo>
                <a:lnTo>
                  <a:pt x="1925" y="574"/>
                </a:lnTo>
                <a:lnTo>
                  <a:pt x="1931" y="573"/>
                </a:lnTo>
                <a:lnTo>
                  <a:pt x="1931" y="573"/>
                </a:lnTo>
                <a:lnTo>
                  <a:pt x="1931" y="572"/>
                </a:lnTo>
                <a:lnTo>
                  <a:pt x="1931" y="572"/>
                </a:lnTo>
                <a:lnTo>
                  <a:pt x="1931" y="572"/>
                </a:lnTo>
                <a:lnTo>
                  <a:pt x="1931" y="571"/>
                </a:lnTo>
                <a:lnTo>
                  <a:pt x="1931" y="571"/>
                </a:lnTo>
                <a:lnTo>
                  <a:pt x="1931" y="570"/>
                </a:lnTo>
                <a:lnTo>
                  <a:pt x="1931" y="570"/>
                </a:lnTo>
                <a:lnTo>
                  <a:pt x="1931" y="569"/>
                </a:lnTo>
                <a:lnTo>
                  <a:pt x="1937" y="569"/>
                </a:lnTo>
                <a:lnTo>
                  <a:pt x="1937" y="569"/>
                </a:lnTo>
                <a:lnTo>
                  <a:pt x="1937" y="568"/>
                </a:lnTo>
                <a:lnTo>
                  <a:pt x="1937" y="568"/>
                </a:lnTo>
                <a:lnTo>
                  <a:pt x="1937" y="567"/>
                </a:lnTo>
                <a:lnTo>
                  <a:pt x="1937" y="567"/>
                </a:lnTo>
                <a:lnTo>
                  <a:pt x="1937" y="567"/>
                </a:lnTo>
                <a:lnTo>
                  <a:pt x="1937" y="566"/>
                </a:lnTo>
                <a:lnTo>
                  <a:pt x="1937" y="566"/>
                </a:lnTo>
                <a:lnTo>
                  <a:pt x="1937" y="565"/>
                </a:lnTo>
                <a:lnTo>
                  <a:pt x="1943" y="565"/>
                </a:lnTo>
                <a:lnTo>
                  <a:pt x="1943" y="564"/>
                </a:lnTo>
                <a:lnTo>
                  <a:pt x="1943" y="564"/>
                </a:lnTo>
                <a:lnTo>
                  <a:pt x="1943" y="564"/>
                </a:lnTo>
                <a:lnTo>
                  <a:pt x="1943" y="563"/>
                </a:lnTo>
                <a:lnTo>
                  <a:pt x="1943" y="563"/>
                </a:lnTo>
                <a:lnTo>
                  <a:pt x="1943" y="562"/>
                </a:lnTo>
                <a:lnTo>
                  <a:pt x="1943" y="562"/>
                </a:lnTo>
                <a:lnTo>
                  <a:pt x="1943" y="562"/>
                </a:lnTo>
                <a:lnTo>
                  <a:pt x="1943" y="561"/>
                </a:lnTo>
                <a:lnTo>
                  <a:pt x="1950" y="561"/>
                </a:lnTo>
                <a:lnTo>
                  <a:pt x="1950" y="560"/>
                </a:lnTo>
                <a:lnTo>
                  <a:pt x="1950" y="560"/>
                </a:lnTo>
                <a:lnTo>
                  <a:pt x="1950" y="559"/>
                </a:lnTo>
                <a:lnTo>
                  <a:pt x="1950" y="559"/>
                </a:lnTo>
                <a:lnTo>
                  <a:pt x="1950" y="559"/>
                </a:lnTo>
                <a:lnTo>
                  <a:pt x="1950" y="558"/>
                </a:lnTo>
                <a:lnTo>
                  <a:pt x="1950" y="558"/>
                </a:lnTo>
                <a:lnTo>
                  <a:pt x="1950" y="557"/>
                </a:lnTo>
                <a:lnTo>
                  <a:pt x="1950" y="557"/>
                </a:lnTo>
                <a:lnTo>
                  <a:pt x="1956" y="557"/>
                </a:lnTo>
                <a:lnTo>
                  <a:pt x="1956" y="556"/>
                </a:lnTo>
                <a:lnTo>
                  <a:pt x="1956" y="556"/>
                </a:lnTo>
                <a:lnTo>
                  <a:pt x="1956" y="555"/>
                </a:lnTo>
                <a:lnTo>
                  <a:pt x="1956" y="555"/>
                </a:lnTo>
                <a:lnTo>
                  <a:pt x="1956" y="554"/>
                </a:lnTo>
                <a:lnTo>
                  <a:pt x="1956" y="554"/>
                </a:lnTo>
                <a:lnTo>
                  <a:pt x="1956" y="554"/>
                </a:lnTo>
                <a:lnTo>
                  <a:pt x="1956" y="553"/>
                </a:lnTo>
                <a:lnTo>
                  <a:pt x="1956" y="553"/>
                </a:lnTo>
                <a:lnTo>
                  <a:pt x="1962" y="552"/>
                </a:lnTo>
                <a:lnTo>
                  <a:pt x="1962" y="552"/>
                </a:lnTo>
                <a:lnTo>
                  <a:pt x="1962" y="552"/>
                </a:lnTo>
                <a:lnTo>
                  <a:pt x="1962" y="551"/>
                </a:lnTo>
                <a:lnTo>
                  <a:pt x="1962" y="551"/>
                </a:lnTo>
                <a:lnTo>
                  <a:pt x="1962" y="550"/>
                </a:lnTo>
                <a:lnTo>
                  <a:pt x="1962" y="550"/>
                </a:lnTo>
                <a:lnTo>
                  <a:pt x="1962" y="550"/>
                </a:lnTo>
                <a:lnTo>
                  <a:pt x="1962" y="549"/>
                </a:lnTo>
                <a:lnTo>
                  <a:pt x="1962" y="549"/>
                </a:lnTo>
                <a:lnTo>
                  <a:pt x="1968" y="548"/>
                </a:lnTo>
                <a:lnTo>
                  <a:pt x="1968" y="548"/>
                </a:lnTo>
                <a:lnTo>
                  <a:pt x="1968" y="548"/>
                </a:lnTo>
                <a:lnTo>
                  <a:pt x="1968" y="547"/>
                </a:lnTo>
                <a:lnTo>
                  <a:pt x="1968" y="547"/>
                </a:lnTo>
                <a:lnTo>
                  <a:pt x="1968" y="546"/>
                </a:lnTo>
                <a:lnTo>
                  <a:pt x="1968" y="546"/>
                </a:lnTo>
                <a:lnTo>
                  <a:pt x="1968" y="546"/>
                </a:lnTo>
                <a:lnTo>
                  <a:pt x="1968" y="545"/>
                </a:lnTo>
                <a:lnTo>
                  <a:pt x="1968" y="545"/>
                </a:lnTo>
                <a:lnTo>
                  <a:pt x="1975" y="544"/>
                </a:lnTo>
                <a:lnTo>
                  <a:pt x="1975" y="544"/>
                </a:lnTo>
                <a:lnTo>
                  <a:pt x="1975" y="543"/>
                </a:lnTo>
                <a:lnTo>
                  <a:pt x="1975" y="543"/>
                </a:lnTo>
                <a:lnTo>
                  <a:pt x="1975" y="543"/>
                </a:lnTo>
                <a:lnTo>
                  <a:pt x="1975" y="542"/>
                </a:lnTo>
                <a:lnTo>
                  <a:pt x="1975" y="542"/>
                </a:lnTo>
                <a:lnTo>
                  <a:pt x="1975" y="541"/>
                </a:lnTo>
                <a:lnTo>
                  <a:pt x="1975" y="541"/>
                </a:lnTo>
                <a:lnTo>
                  <a:pt x="1975" y="541"/>
                </a:lnTo>
                <a:lnTo>
                  <a:pt x="1981" y="540"/>
                </a:lnTo>
                <a:lnTo>
                  <a:pt x="1981" y="540"/>
                </a:lnTo>
                <a:lnTo>
                  <a:pt x="1981" y="539"/>
                </a:lnTo>
                <a:lnTo>
                  <a:pt x="1981" y="539"/>
                </a:lnTo>
                <a:lnTo>
                  <a:pt x="1981" y="539"/>
                </a:lnTo>
                <a:lnTo>
                  <a:pt x="1981" y="538"/>
                </a:lnTo>
                <a:lnTo>
                  <a:pt x="1981" y="538"/>
                </a:lnTo>
                <a:lnTo>
                  <a:pt x="1981" y="537"/>
                </a:lnTo>
                <a:lnTo>
                  <a:pt x="1981" y="537"/>
                </a:lnTo>
                <a:lnTo>
                  <a:pt x="1981" y="537"/>
                </a:lnTo>
                <a:lnTo>
                  <a:pt x="1987" y="536"/>
                </a:lnTo>
                <a:lnTo>
                  <a:pt x="1987" y="536"/>
                </a:lnTo>
                <a:lnTo>
                  <a:pt x="1987" y="535"/>
                </a:lnTo>
                <a:lnTo>
                  <a:pt x="1987" y="535"/>
                </a:lnTo>
                <a:lnTo>
                  <a:pt x="1987" y="535"/>
                </a:lnTo>
                <a:lnTo>
                  <a:pt x="1987" y="534"/>
                </a:lnTo>
                <a:lnTo>
                  <a:pt x="1987" y="534"/>
                </a:lnTo>
                <a:lnTo>
                  <a:pt x="1987" y="533"/>
                </a:lnTo>
                <a:lnTo>
                  <a:pt x="1987" y="533"/>
                </a:lnTo>
                <a:lnTo>
                  <a:pt x="1987" y="533"/>
                </a:lnTo>
                <a:lnTo>
                  <a:pt x="1993" y="532"/>
                </a:lnTo>
                <a:lnTo>
                  <a:pt x="1993" y="532"/>
                </a:lnTo>
                <a:lnTo>
                  <a:pt x="1993" y="531"/>
                </a:lnTo>
                <a:lnTo>
                  <a:pt x="1993" y="531"/>
                </a:lnTo>
                <a:lnTo>
                  <a:pt x="1993" y="531"/>
                </a:lnTo>
                <a:lnTo>
                  <a:pt x="1993" y="530"/>
                </a:lnTo>
                <a:lnTo>
                  <a:pt x="1993" y="530"/>
                </a:lnTo>
                <a:lnTo>
                  <a:pt x="1993" y="529"/>
                </a:lnTo>
                <a:lnTo>
                  <a:pt x="1993" y="529"/>
                </a:lnTo>
                <a:lnTo>
                  <a:pt x="1993" y="529"/>
                </a:lnTo>
                <a:lnTo>
                  <a:pt x="2000" y="528"/>
                </a:lnTo>
                <a:lnTo>
                  <a:pt x="2000" y="528"/>
                </a:lnTo>
                <a:lnTo>
                  <a:pt x="2000" y="527"/>
                </a:lnTo>
                <a:lnTo>
                  <a:pt x="2000" y="527"/>
                </a:lnTo>
                <a:lnTo>
                  <a:pt x="2000" y="527"/>
                </a:lnTo>
                <a:lnTo>
                  <a:pt x="2000" y="526"/>
                </a:lnTo>
                <a:lnTo>
                  <a:pt x="2000" y="526"/>
                </a:lnTo>
                <a:lnTo>
                  <a:pt x="2000" y="525"/>
                </a:lnTo>
                <a:lnTo>
                  <a:pt x="2000" y="525"/>
                </a:lnTo>
                <a:lnTo>
                  <a:pt x="2000" y="525"/>
                </a:lnTo>
                <a:lnTo>
                  <a:pt x="2006" y="524"/>
                </a:lnTo>
                <a:lnTo>
                  <a:pt x="2006" y="524"/>
                </a:lnTo>
                <a:lnTo>
                  <a:pt x="2006" y="524"/>
                </a:lnTo>
                <a:lnTo>
                  <a:pt x="2006" y="523"/>
                </a:lnTo>
                <a:lnTo>
                  <a:pt x="2006" y="523"/>
                </a:lnTo>
                <a:lnTo>
                  <a:pt x="2006" y="522"/>
                </a:lnTo>
                <a:lnTo>
                  <a:pt x="2006" y="522"/>
                </a:lnTo>
                <a:lnTo>
                  <a:pt x="2006" y="522"/>
                </a:lnTo>
                <a:lnTo>
                  <a:pt x="2006" y="521"/>
                </a:lnTo>
                <a:lnTo>
                  <a:pt x="2006" y="521"/>
                </a:lnTo>
                <a:lnTo>
                  <a:pt x="2012" y="520"/>
                </a:lnTo>
                <a:lnTo>
                  <a:pt x="2012" y="520"/>
                </a:lnTo>
                <a:lnTo>
                  <a:pt x="2012" y="520"/>
                </a:lnTo>
                <a:lnTo>
                  <a:pt x="2012" y="519"/>
                </a:lnTo>
                <a:lnTo>
                  <a:pt x="2012" y="519"/>
                </a:lnTo>
                <a:lnTo>
                  <a:pt x="2012" y="518"/>
                </a:lnTo>
                <a:lnTo>
                  <a:pt x="2012" y="518"/>
                </a:lnTo>
                <a:lnTo>
                  <a:pt x="2012" y="518"/>
                </a:lnTo>
                <a:lnTo>
                  <a:pt x="2012" y="517"/>
                </a:lnTo>
                <a:lnTo>
                  <a:pt x="2012" y="517"/>
                </a:lnTo>
                <a:lnTo>
                  <a:pt x="2018" y="516"/>
                </a:lnTo>
                <a:lnTo>
                  <a:pt x="2018" y="516"/>
                </a:lnTo>
                <a:lnTo>
                  <a:pt x="2018" y="516"/>
                </a:lnTo>
                <a:lnTo>
                  <a:pt x="2018" y="515"/>
                </a:lnTo>
                <a:lnTo>
                  <a:pt x="2018" y="515"/>
                </a:lnTo>
                <a:lnTo>
                  <a:pt x="2018" y="515"/>
                </a:lnTo>
                <a:lnTo>
                  <a:pt x="2018" y="514"/>
                </a:lnTo>
                <a:lnTo>
                  <a:pt x="2018" y="514"/>
                </a:lnTo>
                <a:lnTo>
                  <a:pt x="2018" y="513"/>
                </a:lnTo>
                <a:lnTo>
                  <a:pt x="2018" y="513"/>
                </a:lnTo>
                <a:lnTo>
                  <a:pt x="2025" y="513"/>
                </a:lnTo>
                <a:lnTo>
                  <a:pt x="2025" y="512"/>
                </a:lnTo>
                <a:lnTo>
                  <a:pt x="2025" y="512"/>
                </a:lnTo>
                <a:lnTo>
                  <a:pt x="2025" y="511"/>
                </a:lnTo>
                <a:lnTo>
                  <a:pt x="2025" y="511"/>
                </a:lnTo>
                <a:lnTo>
                  <a:pt x="2025" y="511"/>
                </a:lnTo>
                <a:lnTo>
                  <a:pt x="2025" y="510"/>
                </a:lnTo>
                <a:lnTo>
                  <a:pt x="2025" y="510"/>
                </a:lnTo>
                <a:lnTo>
                  <a:pt x="2025" y="510"/>
                </a:lnTo>
                <a:lnTo>
                  <a:pt x="2025" y="509"/>
                </a:lnTo>
                <a:lnTo>
                  <a:pt x="2031" y="509"/>
                </a:lnTo>
                <a:lnTo>
                  <a:pt x="2031" y="508"/>
                </a:lnTo>
                <a:lnTo>
                  <a:pt x="2031" y="508"/>
                </a:lnTo>
                <a:lnTo>
                  <a:pt x="2031" y="508"/>
                </a:lnTo>
                <a:lnTo>
                  <a:pt x="2031" y="507"/>
                </a:lnTo>
                <a:lnTo>
                  <a:pt x="2031" y="507"/>
                </a:lnTo>
                <a:lnTo>
                  <a:pt x="2031" y="506"/>
                </a:lnTo>
                <a:lnTo>
                  <a:pt x="2031" y="506"/>
                </a:lnTo>
                <a:lnTo>
                  <a:pt x="2031" y="506"/>
                </a:lnTo>
                <a:lnTo>
                  <a:pt x="2031" y="505"/>
                </a:lnTo>
                <a:lnTo>
                  <a:pt x="2037" y="505"/>
                </a:lnTo>
                <a:lnTo>
                  <a:pt x="2037" y="505"/>
                </a:lnTo>
                <a:lnTo>
                  <a:pt x="2037" y="504"/>
                </a:lnTo>
                <a:lnTo>
                  <a:pt x="2037" y="504"/>
                </a:lnTo>
                <a:lnTo>
                  <a:pt x="2037" y="503"/>
                </a:lnTo>
                <a:lnTo>
                  <a:pt x="2037" y="503"/>
                </a:lnTo>
                <a:lnTo>
                  <a:pt x="2037" y="503"/>
                </a:lnTo>
                <a:lnTo>
                  <a:pt x="2037" y="502"/>
                </a:lnTo>
                <a:lnTo>
                  <a:pt x="2037" y="502"/>
                </a:lnTo>
                <a:lnTo>
                  <a:pt x="2037" y="501"/>
                </a:lnTo>
                <a:lnTo>
                  <a:pt x="2043" y="501"/>
                </a:lnTo>
                <a:lnTo>
                  <a:pt x="2043" y="501"/>
                </a:lnTo>
                <a:lnTo>
                  <a:pt x="2043" y="500"/>
                </a:lnTo>
                <a:lnTo>
                  <a:pt x="2043" y="500"/>
                </a:lnTo>
                <a:lnTo>
                  <a:pt x="2043" y="500"/>
                </a:lnTo>
                <a:lnTo>
                  <a:pt x="2043" y="499"/>
                </a:lnTo>
                <a:lnTo>
                  <a:pt x="2043" y="499"/>
                </a:lnTo>
                <a:lnTo>
                  <a:pt x="2043" y="498"/>
                </a:lnTo>
                <a:lnTo>
                  <a:pt x="2043" y="498"/>
                </a:lnTo>
                <a:lnTo>
                  <a:pt x="2043" y="498"/>
                </a:lnTo>
                <a:lnTo>
                  <a:pt x="2050" y="497"/>
                </a:lnTo>
                <a:lnTo>
                  <a:pt x="2050" y="497"/>
                </a:lnTo>
                <a:lnTo>
                  <a:pt x="2050" y="497"/>
                </a:lnTo>
                <a:lnTo>
                  <a:pt x="2050" y="496"/>
                </a:lnTo>
                <a:lnTo>
                  <a:pt x="2050" y="496"/>
                </a:lnTo>
                <a:lnTo>
                  <a:pt x="2050" y="495"/>
                </a:lnTo>
                <a:lnTo>
                  <a:pt x="2050" y="495"/>
                </a:lnTo>
                <a:lnTo>
                  <a:pt x="2050" y="495"/>
                </a:lnTo>
                <a:lnTo>
                  <a:pt x="2050" y="494"/>
                </a:lnTo>
                <a:lnTo>
                  <a:pt x="2050" y="494"/>
                </a:lnTo>
                <a:lnTo>
                  <a:pt x="2056" y="494"/>
                </a:lnTo>
                <a:lnTo>
                  <a:pt x="2056" y="493"/>
                </a:lnTo>
                <a:lnTo>
                  <a:pt x="2056" y="493"/>
                </a:lnTo>
                <a:lnTo>
                  <a:pt x="2056" y="492"/>
                </a:lnTo>
                <a:lnTo>
                  <a:pt x="2056" y="492"/>
                </a:lnTo>
                <a:lnTo>
                  <a:pt x="2056" y="492"/>
                </a:lnTo>
                <a:lnTo>
                  <a:pt x="2056" y="491"/>
                </a:lnTo>
                <a:lnTo>
                  <a:pt x="2056" y="491"/>
                </a:lnTo>
                <a:lnTo>
                  <a:pt x="2056" y="491"/>
                </a:lnTo>
                <a:lnTo>
                  <a:pt x="2056" y="490"/>
                </a:lnTo>
                <a:lnTo>
                  <a:pt x="2062" y="490"/>
                </a:lnTo>
                <a:lnTo>
                  <a:pt x="2062" y="489"/>
                </a:lnTo>
                <a:lnTo>
                  <a:pt x="2062" y="489"/>
                </a:lnTo>
                <a:lnTo>
                  <a:pt x="2062" y="489"/>
                </a:lnTo>
                <a:lnTo>
                  <a:pt x="2062" y="488"/>
                </a:lnTo>
                <a:lnTo>
                  <a:pt x="2062" y="488"/>
                </a:lnTo>
                <a:lnTo>
                  <a:pt x="2062" y="488"/>
                </a:lnTo>
                <a:lnTo>
                  <a:pt x="2062" y="487"/>
                </a:lnTo>
                <a:lnTo>
                  <a:pt x="2062" y="487"/>
                </a:lnTo>
                <a:lnTo>
                  <a:pt x="2062" y="486"/>
                </a:lnTo>
                <a:lnTo>
                  <a:pt x="2068" y="486"/>
                </a:lnTo>
                <a:lnTo>
                  <a:pt x="2068" y="486"/>
                </a:lnTo>
                <a:lnTo>
                  <a:pt x="2068" y="485"/>
                </a:lnTo>
                <a:lnTo>
                  <a:pt x="2068" y="485"/>
                </a:lnTo>
                <a:lnTo>
                  <a:pt x="2068" y="485"/>
                </a:lnTo>
                <a:lnTo>
                  <a:pt x="2068" y="484"/>
                </a:lnTo>
                <a:lnTo>
                  <a:pt x="2068" y="484"/>
                </a:lnTo>
                <a:lnTo>
                  <a:pt x="2068" y="483"/>
                </a:lnTo>
                <a:lnTo>
                  <a:pt x="2068" y="483"/>
                </a:lnTo>
                <a:lnTo>
                  <a:pt x="2068" y="483"/>
                </a:lnTo>
                <a:lnTo>
                  <a:pt x="2075" y="482"/>
                </a:lnTo>
                <a:lnTo>
                  <a:pt x="2075" y="482"/>
                </a:lnTo>
                <a:lnTo>
                  <a:pt x="2075" y="482"/>
                </a:lnTo>
                <a:lnTo>
                  <a:pt x="2075" y="481"/>
                </a:lnTo>
                <a:lnTo>
                  <a:pt x="2075" y="481"/>
                </a:lnTo>
                <a:lnTo>
                  <a:pt x="2075" y="480"/>
                </a:lnTo>
                <a:lnTo>
                  <a:pt x="2075" y="480"/>
                </a:lnTo>
                <a:lnTo>
                  <a:pt x="2075" y="480"/>
                </a:lnTo>
                <a:lnTo>
                  <a:pt x="2075" y="479"/>
                </a:lnTo>
                <a:lnTo>
                  <a:pt x="2075" y="479"/>
                </a:lnTo>
                <a:lnTo>
                  <a:pt x="2081" y="479"/>
                </a:lnTo>
                <a:lnTo>
                  <a:pt x="2081" y="478"/>
                </a:lnTo>
                <a:lnTo>
                  <a:pt x="2081" y="478"/>
                </a:lnTo>
                <a:lnTo>
                  <a:pt x="2081" y="478"/>
                </a:lnTo>
                <a:lnTo>
                  <a:pt x="2081" y="477"/>
                </a:lnTo>
                <a:lnTo>
                  <a:pt x="2081" y="477"/>
                </a:lnTo>
                <a:lnTo>
                  <a:pt x="2081" y="476"/>
                </a:lnTo>
                <a:lnTo>
                  <a:pt x="2081" y="476"/>
                </a:lnTo>
                <a:lnTo>
                  <a:pt x="2081" y="476"/>
                </a:lnTo>
                <a:lnTo>
                  <a:pt x="2081" y="475"/>
                </a:lnTo>
                <a:lnTo>
                  <a:pt x="2087" y="475"/>
                </a:lnTo>
                <a:lnTo>
                  <a:pt x="2087" y="475"/>
                </a:lnTo>
                <a:lnTo>
                  <a:pt x="2087" y="474"/>
                </a:lnTo>
                <a:lnTo>
                  <a:pt x="2087" y="474"/>
                </a:lnTo>
                <a:lnTo>
                  <a:pt x="2087" y="474"/>
                </a:lnTo>
                <a:lnTo>
                  <a:pt x="2087" y="473"/>
                </a:lnTo>
                <a:lnTo>
                  <a:pt x="2087" y="473"/>
                </a:lnTo>
                <a:lnTo>
                  <a:pt x="2087" y="472"/>
                </a:lnTo>
                <a:lnTo>
                  <a:pt x="2087" y="472"/>
                </a:lnTo>
                <a:lnTo>
                  <a:pt x="2087" y="472"/>
                </a:lnTo>
                <a:lnTo>
                  <a:pt x="2093" y="471"/>
                </a:lnTo>
                <a:lnTo>
                  <a:pt x="2093" y="471"/>
                </a:lnTo>
                <a:lnTo>
                  <a:pt x="2093" y="471"/>
                </a:lnTo>
                <a:lnTo>
                  <a:pt x="2093" y="470"/>
                </a:lnTo>
                <a:lnTo>
                  <a:pt x="2093" y="470"/>
                </a:lnTo>
                <a:lnTo>
                  <a:pt x="2093" y="470"/>
                </a:lnTo>
                <a:lnTo>
                  <a:pt x="2093" y="469"/>
                </a:lnTo>
                <a:lnTo>
                  <a:pt x="2093" y="469"/>
                </a:lnTo>
                <a:lnTo>
                  <a:pt x="2093" y="468"/>
                </a:lnTo>
                <a:lnTo>
                  <a:pt x="2093" y="468"/>
                </a:lnTo>
                <a:lnTo>
                  <a:pt x="2100" y="468"/>
                </a:lnTo>
                <a:lnTo>
                  <a:pt x="2100" y="467"/>
                </a:lnTo>
                <a:lnTo>
                  <a:pt x="2100" y="467"/>
                </a:lnTo>
                <a:lnTo>
                  <a:pt x="2100" y="467"/>
                </a:lnTo>
                <a:lnTo>
                  <a:pt x="2100" y="466"/>
                </a:lnTo>
                <a:lnTo>
                  <a:pt x="2100" y="466"/>
                </a:lnTo>
                <a:lnTo>
                  <a:pt x="2100" y="466"/>
                </a:lnTo>
                <a:lnTo>
                  <a:pt x="2100" y="465"/>
                </a:lnTo>
                <a:lnTo>
                  <a:pt x="2100" y="465"/>
                </a:lnTo>
                <a:lnTo>
                  <a:pt x="2100" y="464"/>
                </a:lnTo>
                <a:lnTo>
                  <a:pt x="2106" y="464"/>
                </a:lnTo>
                <a:lnTo>
                  <a:pt x="2106" y="464"/>
                </a:lnTo>
                <a:lnTo>
                  <a:pt x="2106" y="463"/>
                </a:lnTo>
                <a:lnTo>
                  <a:pt x="2106" y="463"/>
                </a:lnTo>
                <a:lnTo>
                  <a:pt x="2106" y="463"/>
                </a:lnTo>
                <a:lnTo>
                  <a:pt x="2106" y="462"/>
                </a:lnTo>
                <a:lnTo>
                  <a:pt x="2106" y="462"/>
                </a:lnTo>
                <a:lnTo>
                  <a:pt x="2106" y="462"/>
                </a:lnTo>
                <a:lnTo>
                  <a:pt x="2106" y="461"/>
                </a:lnTo>
                <a:lnTo>
                  <a:pt x="2106" y="461"/>
                </a:lnTo>
                <a:lnTo>
                  <a:pt x="2112" y="461"/>
                </a:lnTo>
                <a:lnTo>
                  <a:pt x="2112" y="460"/>
                </a:lnTo>
                <a:lnTo>
                  <a:pt x="2112" y="460"/>
                </a:lnTo>
                <a:lnTo>
                  <a:pt x="2112" y="459"/>
                </a:lnTo>
                <a:lnTo>
                  <a:pt x="2112" y="459"/>
                </a:lnTo>
                <a:lnTo>
                  <a:pt x="2112" y="459"/>
                </a:lnTo>
                <a:lnTo>
                  <a:pt x="2112" y="458"/>
                </a:lnTo>
                <a:lnTo>
                  <a:pt x="2112" y="458"/>
                </a:lnTo>
                <a:lnTo>
                  <a:pt x="2112" y="458"/>
                </a:lnTo>
                <a:lnTo>
                  <a:pt x="2112" y="457"/>
                </a:lnTo>
                <a:lnTo>
                  <a:pt x="2118" y="457"/>
                </a:lnTo>
                <a:lnTo>
                  <a:pt x="2118" y="457"/>
                </a:lnTo>
                <a:lnTo>
                  <a:pt x="2118" y="456"/>
                </a:lnTo>
                <a:lnTo>
                  <a:pt x="2118" y="456"/>
                </a:lnTo>
                <a:lnTo>
                  <a:pt x="2118" y="456"/>
                </a:lnTo>
                <a:lnTo>
                  <a:pt x="2118" y="455"/>
                </a:lnTo>
                <a:lnTo>
                  <a:pt x="2118" y="455"/>
                </a:lnTo>
                <a:lnTo>
                  <a:pt x="2118" y="455"/>
                </a:lnTo>
                <a:lnTo>
                  <a:pt x="2118" y="454"/>
                </a:lnTo>
                <a:lnTo>
                  <a:pt x="2118" y="454"/>
                </a:lnTo>
                <a:lnTo>
                  <a:pt x="2125" y="453"/>
                </a:lnTo>
                <a:lnTo>
                  <a:pt x="2125" y="453"/>
                </a:lnTo>
                <a:lnTo>
                  <a:pt x="2125" y="453"/>
                </a:lnTo>
                <a:lnTo>
                  <a:pt x="2125" y="452"/>
                </a:lnTo>
                <a:lnTo>
                  <a:pt x="2125" y="452"/>
                </a:lnTo>
                <a:lnTo>
                  <a:pt x="2125" y="452"/>
                </a:lnTo>
                <a:lnTo>
                  <a:pt x="2125" y="451"/>
                </a:lnTo>
                <a:lnTo>
                  <a:pt x="2125" y="451"/>
                </a:lnTo>
                <a:lnTo>
                  <a:pt x="2125" y="451"/>
                </a:lnTo>
                <a:lnTo>
                  <a:pt x="2125" y="450"/>
                </a:lnTo>
                <a:lnTo>
                  <a:pt x="2131" y="450"/>
                </a:lnTo>
                <a:lnTo>
                  <a:pt x="2131" y="450"/>
                </a:lnTo>
                <a:lnTo>
                  <a:pt x="2131" y="449"/>
                </a:lnTo>
                <a:lnTo>
                  <a:pt x="2131" y="449"/>
                </a:lnTo>
                <a:lnTo>
                  <a:pt x="2131" y="449"/>
                </a:lnTo>
                <a:lnTo>
                  <a:pt x="2131" y="448"/>
                </a:lnTo>
                <a:lnTo>
                  <a:pt x="2131" y="448"/>
                </a:lnTo>
                <a:lnTo>
                  <a:pt x="2131" y="447"/>
                </a:lnTo>
                <a:lnTo>
                  <a:pt x="2131" y="447"/>
                </a:lnTo>
                <a:lnTo>
                  <a:pt x="2131" y="447"/>
                </a:lnTo>
                <a:lnTo>
                  <a:pt x="2137" y="446"/>
                </a:lnTo>
                <a:lnTo>
                  <a:pt x="2137" y="446"/>
                </a:lnTo>
                <a:lnTo>
                  <a:pt x="2137" y="446"/>
                </a:lnTo>
                <a:lnTo>
                  <a:pt x="2137" y="445"/>
                </a:lnTo>
                <a:lnTo>
                  <a:pt x="2137" y="445"/>
                </a:lnTo>
                <a:lnTo>
                  <a:pt x="2137" y="445"/>
                </a:lnTo>
                <a:lnTo>
                  <a:pt x="2137" y="444"/>
                </a:lnTo>
                <a:lnTo>
                  <a:pt x="2137" y="444"/>
                </a:lnTo>
                <a:lnTo>
                  <a:pt x="2137" y="444"/>
                </a:lnTo>
                <a:lnTo>
                  <a:pt x="2137" y="443"/>
                </a:lnTo>
                <a:lnTo>
                  <a:pt x="2143" y="443"/>
                </a:lnTo>
                <a:lnTo>
                  <a:pt x="2143" y="443"/>
                </a:lnTo>
                <a:lnTo>
                  <a:pt x="2143" y="442"/>
                </a:lnTo>
                <a:lnTo>
                  <a:pt x="2143" y="442"/>
                </a:lnTo>
                <a:lnTo>
                  <a:pt x="2143" y="442"/>
                </a:lnTo>
                <a:lnTo>
                  <a:pt x="2143" y="441"/>
                </a:lnTo>
                <a:lnTo>
                  <a:pt x="2143" y="441"/>
                </a:lnTo>
                <a:lnTo>
                  <a:pt x="2143" y="441"/>
                </a:lnTo>
                <a:lnTo>
                  <a:pt x="2143" y="440"/>
                </a:lnTo>
                <a:lnTo>
                  <a:pt x="2143" y="440"/>
                </a:lnTo>
                <a:lnTo>
                  <a:pt x="2150" y="439"/>
                </a:lnTo>
                <a:lnTo>
                  <a:pt x="2150" y="439"/>
                </a:lnTo>
                <a:lnTo>
                  <a:pt x="2150" y="439"/>
                </a:lnTo>
                <a:lnTo>
                  <a:pt x="2150" y="438"/>
                </a:lnTo>
                <a:lnTo>
                  <a:pt x="2150" y="438"/>
                </a:lnTo>
                <a:lnTo>
                  <a:pt x="2150" y="438"/>
                </a:lnTo>
                <a:lnTo>
                  <a:pt x="2150" y="437"/>
                </a:lnTo>
                <a:lnTo>
                  <a:pt x="2150" y="437"/>
                </a:lnTo>
                <a:lnTo>
                  <a:pt x="2150" y="437"/>
                </a:lnTo>
                <a:lnTo>
                  <a:pt x="2150" y="436"/>
                </a:lnTo>
                <a:lnTo>
                  <a:pt x="2156" y="436"/>
                </a:lnTo>
                <a:lnTo>
                  <a:pt x="2156" y="436"/>
                </a:lnTo>
                <a:lnTo>
                  <a:pt x="2156" y="435"/>
                </a:lnTo>
                <a:lnTo>
                  <a:pt x="2156" y="435"/>
                </a:lnTo>
                <a:lnTo>
                  <a:pt x="2156" y="435"/>
                </a:lnTo>
                <a:lnTo>
                  <a:pt x="2156" y="434"/>
                </a:lnTo>
                <a:lnTo>
                  <a:pt x="2156" y="434"/>
                </a:lnTo>
                <a:lnTo>
                  <a:pt x="2156" y="434"/>
                </a:lnTo>
                <a:lnTo>
                  <a:pt x="2156" y="433"/>
                </a:lnTo>
                <a:lnTo>
                  <a:pt x="2156" y="433"/>
                </a:lnTo>
                <a:lnTo>
                  <a:pt x="2162" y="433"/>
                </a:lnTo>
                <a:lnTo>
                  <a:pt x="2162" y="432"/>
                </a:lnTo>
                <a:lnTo>
                  <a:pt x="2162" y="432"/>
                </a:lnTo>
                <a:lnTo>
                  <a:pt x="2162" y="432"/>
                </a:lnTo>
                <a:lnTo>
                  <a:pt x="2162" y="431"/>
                </a:lnTo>
                <a:lnTo>
                  <a:pt x="2162" y="431"/>
                </a:lnTo>
                <a:lnTo>
                  <a:pt x="2162" y="431"/>
                </a:lnTo>
                <a:lnTo>
                  <a:pt x="2162" y="430"/>
                </a:lnTo>
                <a:lnTo>
                  <a:pt x="2162" y="430"/>
                </a:lnTo>
                <a:lnTo>
                  <a:pt x="2162" y="430"/>
                </a:lnTo>
                <a:lnTo>
                  <a:pt x="2168" y="429"/>
                </a:lnTo>
                <a:lnTo>
                  <a:pt x="2168" y="429"/>
                </a:lnTo>
                <a:lnTo>
                  <a:pt x="2168" y="429"/>
                </a:lnTo>
                <a:lnTo>
                  <a:pt x="2168" y="428"/>
                </a:lnTo>
                <a:lnTo>
                  <a:pt x="2168" y="428"/>
                </a:lnTo>
                <a:lnTo>
                  <a:pt x="2168" y="428"/>
                </a:lnTo>
                <a:lnTo>
                  <a:pt x="2168" y="427"/>
                </a:lnTo>
                <a:lnTo>
                  <a:pt x="2168" y="427"/>
                </a:lnTo>
                <a:lnTo>
                  <a:pt x="2168" y="427"/>
                </a:lnTo>
                <a:lnTo>
                  <a:pt x="2168" y="426"/>
                </a:lnTo>
                <a:lnTo>
                  <a:pt x="2175" y="426"/>
                </a:lnTo>
                <a:lnTo>
                  <a:pt x="2175" y="426"/>
                </a:lnTo>
                <a:lnTo>
                  <a:pt x="2175" y="425"/>
                </a:lnTo>
                <a:lnTo>
                  <a:pt x="2175" y="425"/>
                </a:lnTo>
                <a:lnTo>
                  <a:pt x="2175" y="425"/>
                </a:lnTo>
                <a:lnTo>
                  <a:pt x="2175" y="424"/>
                </a:lnTo>
                <a:lnTo>
                  <a:pt x="2175" y="424"/>
                </a:lnTo>
                <a:lnTo>
                  <a:pt x="2175" y="424"/>
                </a:lnTo>
                <a:lnTo>
                  <a:pt x="2175" y="423"/>
                </a:lnTo>
                <a:lnTo>
                  <a:pt x="2175" y="423"/>
                </a:lnTo>
                <a:lnTo>
                  <a:pt x="2181" y="423"/>
                </a:lnTo>
                <a:lnTo>
                  <a:pt x="2181" y="422"/>
                </a:lnTo>
                <a:lnTo>
                  <a:pt x="2181" y="422"/>
                </a:lnTo>
                <a:lnTo>
                  <a:pt x="2181" y="422"/>
                </a:lnTo>
                <a:lnTo>
                  <a:pt x="2181" y="421"/>
                </a:lnTo>
                <a:lnTo>
                  <a:pt x="2181" y="421"/>
                </a:lnTo>
                <a:lnTo>
                  <a:pt x="2181" y="421"/>
                </a:lnTo>
                <a:lnTo>
                  <a:pt x="2181" y="420"/>
                </a:lnTo>
                <a:lnTo>
                  <a:pt x="2181" y="420"/>
                </a:lnTo>
                <a:lnTo>
                  <a:pt x="2181" y="420"/>
                </a:lnTo>
                <a:lnTo>
                  <a:pt x="2187" y="419"/>
                </a:lnTo>
                <a:lnTo>
                  <a:pt x="2187" y="419"/>
                </a:lnTo>
                <a:lnTo>
                  <a:pt x="2187" y="419"/>
                </a:lnTo>
                <a:lnTo>
                  <a:pt x="2187" y="418"/>
                </a:lnTo>
                <a:lnTo>
                  <a:pt x="2187" y="418"/>
                </a:lnTo>
                <a:lnTo>
                  <a:pt x="2187" y="418"/>
                </a:lnTo>
                <a:lnTo>
                  <a:pt x="2187" y="417"/>
                </a:lnTo>
                <a:lnTo>
                  <a:pt x="2187" y="417"/>
                </a:lnTo>
                <a:lnTo>
                  <a:pt x="2187" y="417"/>
                </a:lnTo>
                <a:lnTo>
                  <a:pt x="2187" y="416"/>
                </a:lnTo>
                <a:lnTo>
                  <a:pt x="2193" y="416"/>
                </a:lnTo>
                <a:lnTo>
                  <a:pt x="2193" y="416"/>
                </a:lnTo>
                <a:lnTo>
                  <a:pt x="2193" y="415"/>
                </a:lnTo>
                <a:lnTo>
                  <a:pt x="2193" y="415"/>
                </a:lnTo>
                <a:lnTo>
                  <a:pt x="2193" y="415"/>
                </a:lnTo>
                <a:lnTo>
                  <a:pt x="2193" y="414"/>
                </a:lnTo>
                <a:lnTo>
                  <a:pt x="2193" y="414"/>
                </a:lnTo>
                <a:lnTo>
                  <a:pt x="2193" y="414"/>
                </a:lnTo>
                <a:lnTo>
                  <a:pt x="2193" y="413"/>
                </a:lnTo>
                <a:lnTo>
                  <a:pt x="2193" y="413"/>
                </a:lnTo>
                <a:lnTo>
                  <a:pt x="2200" y="413"/>
                </a:lnTo>
                <a:lnTo>
                  <a:pt x="2200" y="412"/>
                </a:lnTo>
                <a:lnTo>
                  <a:pt x="2200" y="412"/>
                </a:lnTo>
                <a:lnTo>
                  <a:pt x="2200" y="412"/>
                </a:lnTo>
                <a:lnTo>
                  <a:pt x="2200" y="411"/>
                </a:lnTo>
                <a:lnTo>
                  <a:pt x="2200" y="411"/>
                </a:lnTo>
                <a:lnTo>
                  <a:pt x="2200" y="411"/>
                </a:lnTo>
                <a:lnTo>
                  <a:pt x="2200" y="410"/>
                </a:lnTo>
                <a:lnTo>
                  <a:pt x="2200" y="410"/>
                </a:lnTo>
                <a:lnTo>
                  <a:pt x="2200" y="410"/>
                </a:lnTo>
                <a:lnTo>
                  <a:pt x="2206" y="409"/>
                </a:lnTo>
                <a:lnTo>
                  <a:pt x="2206" y="409"/>
                </a:lnTo>
                <a:lnTo>
                  <a:pt x="2206" y="409"/>
                </a:lnTo>
                <a:lnTo>
                  <a:pt x="2206" y="408"/>
                </a:lnTo>
                <a:lnTo>
                  <a:pt x="2206" y="408"/>
                </a:lnTo>
                <a:lnTo>
                  <a:pt x="2206" y="408"/>
                </a:lnTo>
                <a:lnTo>
                  <a:pt x="2206" y="407"/>
                </a:lnTo>
                <a:lnTo>
                  <a:pt x="2206" y="407"/>
                </a:lnTo>
                <a:lnTo>
                  <a:pt x="2206" y="407"/>
                </a:lnTo>
                <a:lnTo>
                  <a:pt x="2206" y="406"/>
                </a:lnTo>
                <a:lnTo>
                  <a:pt x="2212" y="406"/>
                </a:lnTo>
                <a:lnTo>
                  <a:pt x="2212" y="406"/>
                </a:lnTo>
                <a:lnTo>
                  <a:pt x="2212" y="405"/>
                </a:lnTo>
                <a:lnTo>
                  <a:pt x="2212" y="405"/>
                </a:lnTo>
                <a:lnTo>
                  <a:pt x="2212" y="405"/>
                </a:lnTo>
                <a:lnTo>
                  <a:pt x="2212" y="404"/>
                </a:lnTo>
                <a:lnTo>
                  <a:pt x="2212" y="404"/>
                </a:lnTo>
                <a:lnTo>
                  <a:pt x="2212" y="404"/>
                </a:lnTo>
                <a:lnTo>
                  <a:pt x="2212" y="403"/>
                </a:lnTo>
                <a:lnTo>
                  <a:pt x="2212" y="403"/>
                </a:lnTo>
                <a:lnTo>
                  <a:pt x="2218" y="403"/>
                </a:lnTo>
                <a:lnTo>
                  <a:pt x="2218" y="402"/>
                </a:lnTo>
                <a:lnTo>
                  <a:pt x="2218" y="402"/>
                </a:lnTo>
                <a:lnTo>
                  <a:pt x="2218" y="402"/>
                </a:lnTo>
                <a:lnTo>
                  <a:pt x="2218" y="401"/>
                </a:lnTo>
                <a:lnTo>
                  <a:pt x="2218" y="401"/>
                </a:lnTo>
                <a:lnTo>
                  <a:pt x="2218" y="401"/>
                </a:lnTo>
                <a:lnTo>
                  <a:pt x="2218" y="401"/>
                </a:lnTo>
                <a:lnTo>
                  <a:pt x="2218" y="400"/>
                </a:lnTo>
                <a:lnTo>
                  <a:pt x="2218" y="400"/>
                </a:lnTo>
                <a:lnTo>
                  <a:pt x="2225" y="400"/>
                </a:lnTo>
                <a:lnTo>
                  <a:pt x="2225" y="399"/>
                </a:lnTo>
                <a:lnTo>
                  <a:pt x="2225" y="399"/>
                </a:lnTo>
                <a:lnTo>
                  <a:pt x="2225" y="399"/>
                </a:lnTo>
                <a:lnTo>
                  <a:pt x="2225" y="398"/>
                </a:lnTo>
                <a:lnTo>
                  <a:pt x="2225" y="398"/>
                </a:lnTo>
                <a:lnTo>
                  <a:pt x="2225" y="398"/>
                </a:lnTo>
                <a:lnTo>
                  <a:pt x="2225" y="397"/>
                </a:lnTo>
                <a:lnTo>
                  <a:pt x="2225" y="397"/>
                </a:lnTo>
                <a:lnTo>
                  <a:pt x="2225" y="397"/>
                </a:lnTo>
                <a:lnTo>
                  <a:pt x="2231" y="396"/>
                </a:lnTo>
                <a:lnTo>
                  <a:pt x="2231" y="396"/>
                </a:lnTo>
                <a:lnTo>
                  <a:pt x="2231" y="396"/>
                </a:lnTo>
                <a:lnTo>
                  <a:pt x="2231" y="395"/>
                </a:lnTo>
                <a:lnTo>
                  <a:pt x="2231" y="395"/>
                </a:lnTo>
                <a:lnTo>
                  <a:pt x="2231" y="395"/>
                </a:lnTo>
                <a:lnTo>
                  <a:pt x="2231" y="394"/>
                </a:lnTo>
                <a:lnTo>
                  <a:pt x="2231" y="394"/>
                </a:lnTo>
                <a:lnTo>
                  <a:pt x="2231" y="394"/>
                </a:lnTo>
                <a:lnTo>
                  <a:pt x="2231" y="393"/>
                </a:lnTo>
                <a:lnTo>
                  <a:pt x="2237" y="393"/>
                </a:lnTo>
                <a:lnTo>
                  <a:pt x="2237" y="393"/>
                </a:lnTo>
                <a:lnTo>
                  <a:pt x="2237" y="393"/>
                </a:lnTo>
                <a:lnTo>
                  <a:pt x="2237" y="392"/>
                </a:lnTo>
                <a:lnTo>
                  <a:pt x="2237" y="392"/>
                </a:lnTo>
                <a:lnTo>
                  <a:pt x="2237" y="392"/>
                </a:lnTo>
                <a:lnTo>
                  <a:pt x="2237" y="391"/>
                </a:lnTo>
                <a:lnTo>
                  <a:pt x="2237" y="391"/>
                </a:lnTo>
                <a:lnTo>
                  <a:pt x="2237" y="391"/>
                </a:lnTo>
                <a:lnTo>
                  <a:pt x="2237" y="390"/>
                </a:lnTo>
                <a:lnTo>
                  <a:pt x="2243" y="390"/>
                </a:lnTo>
                <a:lnTo>
                  <a:pt x="2243" y="390"/>
                </a:lnTo>
                <a:lnTo>
                  <a:pt x="2243" y="389"/>
                </a:lnTo>
                <a:lnTo>
                  <a:pt x="2243" y="389"/>
                </a:lnTo>
                <a:lnTo>
                  <a:pt x="2243" y="389"/>
                </a:lnTo>
                <a:lnTo>
                  <a:pt x="2243" y="388"/>
                </a:lnTo>
                <a:lnTo>
                  <a:pt x="2243" y="388"/>
                </a:lnTo>
                <a:lnTo>
                  <a:pt x="2243" y="388"/>
                </a:lnTo>
                <a:lnTo>
                  <a:pt x="2243" y="387"/>
                </a:lnTo>
                <a:lnTo>
                  <a:pt x="2243" y="387"/>
                </a:lnTo>
                <a:lnTo>
                  <a:pt x="2250" y="387"/>
                </a:lnTo>
                <a:lnTo>
                  <a:pt x="2250" y="387"/>
                </a:lnTo>
                <a:lnTo>
                  <a:pt x="2250" y="386"/>
                </a:lnTo>
                <a:lnTo>
                  <a:pt x="2250" y="386"/>
                </a:lnTo>
                <a:lnTo>
                  <a:pt x="2250" y="386"/>
                </a:lnTo>
                <a:lnTo>
                  <a:pt x="2250" y="385"/>
                </a:lnTo>
                <a:lnTo>
                  <a:pt x="2250" y="385"/>
                </a:lnTo>
                <a:lnTo>
                  <a:pt x="2250" y="385"/>
                </a:lnTo>
                <a:lnTo>
                  <a:pt x="2250" y="384"/>
                </a:lnTo>
                <a:lnTo>
                  <a:pt x="2250" y="384"/>
                </a:lnTo>
                <a:lnTo>
                  <a:pt x="2256" y="384"/>
                </a:lnTo>
                <a:lnTo>
                  <a:pt x="2256" y="383"/>
                </a:lnTo>
                <a:lnTo>
                  <a:pt x="2256" y="383"/>
                </a:lnTo>
                <a:lnTo>
                  <a:pt x="2256" y="383"/>
                </a:lnTo>
                <a:lnTo>
                  <a:pt x="2256" y="382"/>
                </a:lnTo>
                <a:lnTo>
                  <a:pt x="2256" y="382"/>
                </a:lnTo>
                <a:lnTo>
                  <a:pt x="2256" y="382"/>
                </a:lnTo>
                <a:lnTo>
                  <a:pt x="2256" y="382"/>
                </a:lnTo>
                <a:lnTo>
                  <a:pt x="2256" y="381"/>
                </a:lnTo>
                <a:lnTo>
                  <a:pt x="2256" y="381"/>
                </a:lnTo>
                <a:lnTo>
                  <a:pt x="2262" y="381"/>
                </a:lnTo>
                <a:lnTo>
                  <a:pt x="2262" y="380"/>
                </a:lnTo>
                <a:lnTo>
                  <a:pt x="2262" y="380"/>
                </a:lnTo>
                <a:lnTo>
                  <a:pt x="2262" y="380"/>
                </a:lnTo>
                <a:lnTo>
                  <a:pt x="2262" y="379"/>
                </a:lnTo>
                <a:lnTo>
                  <a:pt x="2262" y="379"/>
                </a:lnTo>
                <a:lnTo>
                  <a:pt x="2262" y="379"/>
                </a:lnTo>
                <a:lnTo>
                  <a:pt x="2262" y="378"/>
                </a:lnTo>
                <a:lnTo>
                  <a:pt x="2262" y="378"/>
                </a:lnTo>
                <a:lnTo>
                  <a:pt x="2262" y="378"/>
                </a:lnTo>
                <a:lnTo>
                  <a:pt x="2268" y="377"/>
                </a:lnTo>
                <a:lnTo>
                  <a:pt x="2268" y="377"/>
                </a:lnTo>
                <a:lnTo>
                  <a:pt x="2268" y="377"/>
                </a:lnTo>
                <a:lnTo>
                  <a:pt x="2268" y="377"/>
                </a:lnTo>
                <a:lnTo>
                  <a:pt x="2268" y="376"/>
                </a:lnTo>
                <a:lnTo>
                  <a:pt x="2268" y="376"/>
                </a:lnTo>
                <a:lnTo>
                  <a:pt x="2268" y="376"/>
                </a:lnTo>
                <a:lnTo>
                  <a:pt x="2268" y="375"/>
                </a:lnTo>
                <a:lnTo>
                  <a:pt x="2268" y="375"/>
                </a:lnTo>
                <a:lnTo>
                  <a:pt x="2268" y="375"/>
                </a:lnTo>
                <a:lnTo>
                  <a:pt x="2275" y="374"/>
                </a:lnTo>
                <a:lnTo>
                  <a:pt x="2275" y="374"/>
                </a:lnTo>
                <a:lnTo>
                  <a:pt x="2275" y="374"/>
                </a:lnTo>
                <a:lnTo>
                  <a:pt x="2275" y="373"/>
                </a:lnTo>
                <a:lnTo>
                  <a:pt x="2275" y="373"/>
                </a:lnTo>
                <a:lnTo>
                  <a:pt x="2275" y="373"/>
                </a:lnTo>
                <a:lnTo>
                  <a:pt x="2275" y="373"/>
                </a:lnTo>
                <a:lnTo>
                  <a:pt x="2275" y="372"/>
                </a:lnTo>
                <a:lnTo>
                  <a:pt x="2275" y="372"/>
                </a:lnTo>
                <a:lnTo>
                  <a:pt x="2275" y="372"/>
                </a:lnTo>
                <a:lnTo>
                  <a:pt x="2281" y="371"/>
                </a:lnTo>
                <a:lnTo>
                  <a:pt x="2281" y="371"/>
                </a:lnTo>
                <a:lnTo>
                  <a:pt x="2281" y="371"/>
                </a:lnTo>
                <a:lnTo>
                  <a:pt x="2281" y="370"/>
                </a:lnTo>
                <a:lnTo>
                  <a:pt x="2281" y="370"/>
                </a:lnTo>
                <a:lnTo>
                  <a:pt x="2281" y="370"/>
                </a:lnTo>
                <a:lnTo>
                  <a:pt x="2281" y="370"/>
                </a:lnTo>
                <a:lnTo>
                  <a:pt x="2281" y="369"/>
                </a:lnTo>
                <a:lnTo>
                  <a:pt x="2281" y="369"/>
                </a:lnTo>
                <a:lnTo>
                  <a:pt x="2281" y="369"/>
                </a:lnTo>
                <a:lnTo>
                  <a:pt x="2287" y="368"/>
                </a:lnTo>
                <a:lnTo>
                  <a:pt x="2287" y="368"/>
                </a:lnTo>
                <a:lnTo>
                  <a:pt x="2287" y="368"/>
                </a:lnTo>
                <a:lnTo>
                  <a:pt x="2287" y="367"/>
                </a:lnTo>
                <a:lnTo>
                  <a:pt x="2287" y="367"/>
                </a:lnTo>
                <a:lnTo>
                  <a:pt x="2287" y="367"/>
                </a:lnTo>
                <a:lnTo>
                  <a:pt x="2287" y="366"/>
                </a:lnTo>
                <a:lnTo>
                  <a:pt x="2287" y="366"/>
                </a:lnTo>
                <a:lnTo>
                  <a:pt x="2287" y="366"/>
                </a:lnTo>
                <a:lnTo>
                  <a:pt x="2287" y="366"/>
                </a:lnTo>
                <a:lnTo>
                  <a:pt x="2293" y="365"/>
                </a:lnTo>
                <a:lnTo>
                  <a:pt x="2293" y="365"/>
                </a:lnTo>
                <a:lnTo>
                  <a:pt x="2293" y="365"/>
                </a:lnTo>
                <a:lnTo>
                  <a:pt x="2293" y="364"/>
                </a:lnTo>
                <a:lnTo>
                  <a:pt x="2293" y="364"/>
                </a:lnTo>
                <a:lnTo>
                  <a:pt x="2293" y="364"/>
                </a:lnTo>
                <a:lnTo>
                  <a:pt x="2293" y="363"/>
                </a:lnTo>
                <a:lnTo>
                  <a:pt x="2293" y="363"/>
                </a:lnTo>
                <a:lnTo>
                  <a:pt x="2293" y="363"/>
                </a:lnTo>
                <a:lnTo>
                  <a:pt x="2293" y="363"/>
                </a:lnTo>
                <a:lnTo>
                  <a:pt x="2300" y="362"/>
                </a:lnTo>
                <a:lnTo>
                  <a:pt x="2300" y="362"/>
                </a:lnTo>
                <a:lnTo>
                  <a:pt x="2300" y="362"/>
                </a:lnTo>
                <a:lnTo>
                  <a:pt x="2300" y="361"/>
                </a:lnTo>
                <a:lnTo>
                  <a:pt x="2300" y="361"/>
                </a:lnTo>
                <a:lnTo>
                  <a:pt x="2300" y="361"/>
                </a:lnTo>
                <a:lnTo>
                  <a:pt x="2300" y="360"/>
                </a:lnTo>
                <a:lnTo>
                  <a:pt x="2300" y="360"/>
                </a:lnTo>
                <a:lnTo>
                  <a:pt x="2300" y="360"/>
                </a:lnTo>
                <a:lnTo>
                  <a:pt x="2300" y="360"/>
                </a:lnTo>
                <a:lnTo>
                  <a:pt x="2306" y="359"/>
                </a:lnTo>
                <a:lnTo>
                  <a:pt x="2306" y="359"/>
                </a:lnTo>
                <a:lnTo>
                  <a:pt x="2306" y="359"/>
                </a:lnTo>
                <a:lnTo>
                  <a:pt x="2306" y="358"/>
                </a:lnTo>
                <a:lnTo>
                  <a:pt x="2306" y="358"/>
                </a:lnTo>
                <a:lnTo>
                  <a:pt x="2306" y="358"/>
                </a:lnTo>
                <a:lnTo>
                  <a:pt x="2306" y="357"/>
                </a:lnTo>
                <a:lnTo>
                  <a:pt x="2306" y="357"/>
                </a:lnTo>
                <a:lnTo>
                  <a:pt x="2306" y="357"/>
                </a:lnTo>
                <a:lnTo>
                  <a:pt x="2306" y="357"/>
                </a:lnTo>
                <a:lnTo>
                  <a:pt x="2312" y="356"/>
                </a:lnTo>
                <a:lnTo>
                  <a:pt x="2312" y="356"/>
                </a:lnTo>
                <a:lnTo>
                  <a:pt x="2312" y="356"/>
                </a:lnTo>
                <a:lnTo>
                  <a:pt x="2312" y="355"/>
                </a:lnTo>
                <a:lnTo>
                  <a:pt x="2312" y="355"/>
                </a:lnTo>
                <a:lnTo>
                  <a:pt x="2312" y="355"/>
                </a:lnTo>
                <a:lnTo>
                  <a:pt x="2312" y="355"/>
                </a:lnTo>
                <a:lnTo>
                  <a:pt x="2312" y="354"/>
                </a:lnTo>
                <a:lnTo>
                  <a:pt x="2312" y="354"/>
                </a:lnTo>
                <a:lnTo>
                  <a:pt x="2312" y="354"/>
                </a:lnTo>
                <a:lnTo>
                  <a:pt x="2318" y="353"/>
                </a:lnTo>
                <a:lnTo>
                  <a:pt x="2318" y="353"/>
                </a:lnTo>
                <a:lnTo>
                  <a:pt x="2318" y="353"/>
                </a:lnTo>
                <a:lnTo>
                  <a:pt x="2318" y="352"/>
                </a:lnTo>
                <a:lnTo>
                  <a:pt x="2318" y="352"/>
                </a:lnTo>
                <a:lnTo>
                  <a:pt x="2318" y="352"/>
                </a:lnTo>
                <a:lnTo>
                  <a:pt x="2318" y="352"/>
                </a:lnTo>
                <a:lnTo>
                  <a:pt x="2318" y="351"/>
                </a:lnTo>
                <a:lnTo>
                  <a:pt x="2318" y="351"/>
                </a:lnTo>
                <a:lnTo>
                  <a:pt x="2318" y="351"/>
                </a:lnTo>
                <a:lnTo>
                  <a:pt x="2325" y="350"/>
                </a:lnTo>
                <a:lnTo>
                  <a:pt x="2325" y="350"/>
                </a:lnTo>
                <a:lnTo>
                  <a:pt x="2325" y="350"/>
                </a:lnTo>
                <a:lnTo>
                  <a:pt x="2325" y="350"/>
                </a:lnTo>
                <a:lnTo>
                  <a:pt x="2325" y="349"/>
                </a:lnTo>
                <a:lnTo>
                  <a:pt x="2325" y="349"/>
                </a:lnTo>
                <a:lnTo>
                  <a:pt x="2325" y="349"/>
                </a:lnTo>
                <a:lnTo>
                  <a:pt x="2325" y="348"/>
                </a:lnTo>
                <a:lnTo>
                  <a:pt x="2325" y="348"/>
                </a:lnTo>
                <a:lnTo>
                  <a:pt x="2325" y="348"/>
                </a:lnTo>
                <a:lnTo>
                  <a:pt x="2331" y="347"/>
                </a:lnTo>
                <a:lnTo>
                  <a:pt x="2331" y="347"/>
                </a:lnTo>
                <a:lnTo>
                  <a:pt x="2331" y="347"/>
                </a:lnTo>
                <a:lnTo>
                  <a:pt x="2331" y="347"/>
                </a:lnTo>
                <a:lnTo>
                  <a:pt x="2331" y="346"/>
                </a:lnTo>
                <a:lnTo>
                  <a:pt x="2331" y="346"/>
                </a:lnTo>
                <a:lnTo>
                  <a:pt x="2331" y="346"/>
                </a:lnTo>
                <a:lnTo>
                  <a:pt x="2331" y="345"/>
                </a:lnTo>
                <a:lnTo>
                  <a:pt x="2331" y="345"/>
                </a:lnTo>
                <a:lnTo>
                  <a:pt x="2331" y="345"/>
                </a:lnTo>
                <a:lnTo>
                  <a:pt x="2337" y="345"/>
                </a:lnTo>
                <a:lnTo>
                  <a:pt x="2337" y="344"/>
                </a:lnTo>
                <a:lnTo>
                  <a:pt x="2337" y="344"/>
                </a:lnTo>
                <a:lnTo>
                  <a:pt x="2337" y="344"/>
                </a:lnTo>
                <a:lnTo>
                  <a:pt x="2337" y="343"/>
                </a:lnTo>
                <a:lnTo>
                  <a:pt x="2337" y="343"/>
                </a:lnTo>
                <a:lnTo>
                  <a:pt x="2337" y="343"/>
                </a:lnTo>
                <a:lnTo>
                  <a:pt x="2337" y="343"/>
                </a:lnTo>
                <a:lnTo>
                  <a:pt x="2337" y="342"/>
                </a:lnTo>
                <a:lnTo>
                  <a:pt x="2337" y="342"/>
                </a:lnTo>
                <a:lnTo>
                  <a:pt x="2343" y="342"/>
                </a:lnTo>
                <a:lnTo>
                  <a:pt x="2343" y="341"/>
                </a:lnTo>
                <a:lnTo>
                  <a:pt x="2343" y="341"/>
                </a:lnTo>
                <a:lnTo>
                  <a:pt x="2343" y="341"/>
                </a:lnTo>
                <a:lnTo>
                  <a:pt x="2343" y="341"/>
                </a:lnTo>
                <a:lnTo>
                  <a:pt x="2343" y="340"/>
                </a:lnTo>
                <a:lnTo>
                  <a:pt x="2343" y="340"/>
                </a:lnTo>
                <a:lnTo>
                  <a:pt x="2343" y="340"/>
                </a:lnTo>
                <a:lnTo>
                  <a:pt x="2343" y="339"/>
                </a:lnTo>
                <a:lnTo>
                  <a:pt x="2343" y="339"/>
                </a:lnTo>
                <a:lnTo>
                  <a:pt x="2350" y="339"/>
                </a:lnTo>
                <a:lnTo>
                  <a:pt x="2350" y="339"/>
                </a:lnTo>
                <a:lnTo>
                  <a:pt x="2350" y="338"/>
                </a:lnTo>
                <a:lnTo>
                  <a:pt x="2350" y="338"/>
                </a:lnTo>
                <a:lnTo>
                  <a:pt x="2350" y="338"/>
                </a:lnTo>
                <a:lnTo>
                  <a:pt x="2350" y="337"/>
                </a:lnTo>
                <a:lnTo>
                  <a:pt x="2350" y="337"/>
                </a:lnTo>
                <a:lnTo>
                  <a:pt x="2350" y="337"/>
                </a:lnTo>
                <a:lnTo>
                  <a:pt x="2350" y="337"/>
                </a:lnTo>
                <a:lnTo>
                  <a:pt x="2350" y="336"/>
                </a:lnTo>
                <a:lnTo>
                  <a:pt x="2356" y="336"/>
                </a:lnTo>
                <a:lnTo>
                  <a:pt x="2356" y="336"/>
                </a:lnTo>
                <a:lnTo>
                  <a:pt x="2356" y="335"/>
                </a:lnTo>
                <a:lnTo>
                  <a:pt x="2356" y="335"/>
                </a:lnTo>
                <a:lnTo>
                  <a:pt x="2356" y="335"/>
                </a:lnTo>
                <a:lnTo>
                  <a:pt x="2356" y="335"/>
                </a:lnTo>
                <a:lnTo>
                  <a:pt x="2356" y="334"/>
                </a:lnTo>
                <a:lnTo>
                  <a:pt x="2356" y="334"/>
                </a:lnTo>
                <a:lnTo>
                  <a:pt x="2356" y="334"/>
                </a:lnTo>
                <a:lnTo>
                  <a:pt x="2356" y="333"/>
                </a:lnTo>
                <a:lnTo>
                  <a:pt x="2362" y="333"/>
                </a:lnTo>
                <a:lnTo>
                  <a:pt x="2362" y="333"/>
                </a:lnTo>
                <a:lnTo>
                  <a:pt x="2362" y="333"/>
                </a:lnTo>
                <a:lnTo>
                  <a:pt x="2362" y="332"/>
                </a:lnTo>
                <a:lnTo>
                  <a:pt x="2362" y="332"/>
                </a:lnTo>
                <a:lnTo>
                  <a:pt x="2362" y="332"/>
                </a:lnTo>
                <a:lnTo>
                  <a:pt x="2362" y="331"/>
                </a:lnTo>
                <a:lnTo>
                  <a:pt x="2362" y="331"/>
                </a:lnTo>
                <a:lnTo>
                  <a:pt x="2362" y="331"/>
                </a:lnTo>
                <a:lnTo>
                  <a:pt x="2362" y="331"/>
                </a:lnTo>
                <a:lnTo>
                  <a:pt x="2368" y="330"/>
                </a:lnTo>
                <a:lnTo>
                  <a:pt x="2368" y="330"/>
                </a:lnTo>
                <a:lnTo>
                  <a:pt x="2368" y="330"/>
                </a:lnTo>
                <a:lnTo>
                  <a:pt x="2368" y="329"/>
                </a:lnTo>
                <a:lnTo>
                  <a:pt x="2368" y="329"/>
                </a:lnTo>
                <a:lnTo>
                  <a:pt x="2368" y="329"/>
                </a:lnTo>
                <a:lnTo>
                  <a:pt x="2368" y="329"/>
                </a:lnTo>
                <a:lnTo>
                  <a:pt x="2368" y="328"/>
                </a:lnTo>
                <a:lnTo>
                  <a:pt x="2368" y="328"/>
                </a:lnTo>
                <a:lnTo>
                  <a:pt x="2368" y="328"/>
                </a:lnTo>
                <a:lnTo>
                  <a:pt x="2375" y="328"/>
                </a:lnTo>
                <a:lnTo>
                  <a:pt x="2375" y="327"/>
                </a:lnTo>
                <a:lnTo>
                  <a:pt x="2375" y="327"/>
                </a:lnTo>
                <a:lnTo>
                  <a:pt x="2375" y="327"/>
                </a:lnTo>
                <a:lnTo>
                  <a:pt x="2375" y="326"/>
                </a:lnTo>
                <a:lnTo>
                  <a:pt x="2375" y="326"/>
                </a:lnTo>
                <a:lnTo>
                  <a:pt x="2375" y="326"/>
                </a:lnTo>
                <a:lnTo>
                  <a:pt x="2375" y="326"/>
                </a:lnTo>
                <a:lnTo>
                  <a:pt x="2375" y="325"/>
                </a:lnTo>
                <a:lnTo>
                  <a:pt x="2375" y="325"/>
                </a:lnTo>
                <a:lnTo>
                  <a:pt x="2381" y="325"/>
                </a:lnTo>
                <a:lnTo>
                  <a:pt x="2381" y="324"/>
                </a:lnTo>
                <a:lnTo>
                  <a:pt x="2381" y="324"/>
                </a:lnTo>
                <a:lnTo>
                  <a:pt x="2381" y="324"/>
                </a:lnTo>
                <a:lnTo>
                  <a:pt x="2381" y="324"/>
                </a:lnTo>
                <a:lnTo>
                  <a:pt x="2381" y="323"/>
                </a:lnTo>
                <a:lnTo>
                  <a:pt x="2381" y="323"/>
                </a:lnTo>
                <a:lnTo>
                  <a:pt x="2381" y="323"/>
                </a:lnTo>
                <a:lnTo>
                  <a:pt x="2381" y="323"/>
                </a:lnTo>
                <a:lnTo>
                  <a:pt x="2381" y="322"/>
                </a:lnTo>
                <a:lnTo>
                  <a:pt x="2387" y="322"/>
                </a:lnTo>
                <a:lnTo>
                  <a:pt x="2387" y="322"/>
                </a:lnTo>
                <a:lnTo>
                  <a:pt x="2387" y="321"/>
                </a:lnTo>
                <a:lnTo>
                  <a:pt x="2387" y="321"/>
                </a:lnTo>
                <a:lnTo>
                  <a:pt x="2387" y="321"/>
                </a:lnTo>
                <a:lnTo>
                  <a:pt x="2387" y="321"/>
                </a:lnTo>
                <a:lnTo>
                  <a:pt x="2387" y="320"/>
                </a:lnTo>
                <a:lnTo>
                  <a:pt x="2387" y="320"/>
                </a:lnTo>
                <a:lnTo>
                  <a:pt x="2387" y="320"/>
                </a:lnTo>
                <a:lnTo>
                  <a:pt x="2387" y="319"/>
                </a:lnTo>
                <a:lnTo>
                  <a:pt x="2393" y="319"/>
                </a:lnTo>
                <a:lnTo>
                  <a:pt x="2393" y="319"/>
                </a:lnTo>
                <a:lnTo>
                  <a:pt x="2393" y="319"/>
                </a:lnTo>
                <a:lnTo>
                  <a:pt x="2393" y="318"/>
                </a:lnTo>
                <a:lnTo>
                  <a:pt x="2393" y="318"/>
                </a:lnTo>
                <a:lnTo>
                  <a:pt x="2393" y="318"/>
                </a:lnTo>
                <a:lnTo>
                  <a:pt x="2393" y="318"/>
                </a:lnTo>
                <a:lnTo>
                  <a:pt x="2393" y="317"/>
                </a:lnTo>
                <a:lnTo>
                  <a:pt x="2393" y="317"/>
                </a:lnTo>
                <a:lnTo>
                  <a:pt x="2393" y="317"/>
                </a:lnTo>
                <a:lnTo>
                  <a:pt x="2400" y="316"/>
                </a:lnTo>
                <a:lnTo>
                  <a:pt x="2400" y="316"/>
                </a:lnTo>
                <a:lnTo>
                  <a:pt x="2400" y="316"/>
                </a:lnTo>
                <a:lnTo>
                  <a:pt x="2400" y="316"/>
                </a:lnTo>
                <a:lnTo>
                  <a:pt x="2400" y="315"/>
                </a:lnTo>
                <a:lnTo>
                  <a:pt x="2400" y="315"/>
                </a:lnTo>
                <a:lnTo>
                  <a:pt x="2400" y="315"/>
                </a:lnTo>
                <a:lnTo>
                  <a:pt x="2400" y="315"/>
                </a:lnTo>
                <a:lnTo>
                  <a:pt x="2400" y="314"/>
                </a:lnTo>
                <a:lnTo>
                  <a:pt x="2400" y="314"/>
                </a:lnTo>
                <a:lnTo>
                  <a:pt x="2406" y="314"/>
                </a:lnTo>
                <a:lnTo>
                  <a:pt x="2406" y="313"/>
                </a:lnTo>
                <a:lnTo>
                  <a:pt x="2406" y="313"/>
                </a:lnTo>
                <a:lnTo>
                  <a:pt x="2406" y="313"/>
                </a:lnTo>
                <a:lnTo>
                  <a:pt x="2406" y="313"/>
                </a:lnTo>
                <a:lnTo>
                  <a:pt x="2406" y="312"/>
                </a:lnTo>
                <a:lnTo>
                  <a:pt x="2406" y="312"/>
                </a:lnTo>
                <a:lnTo>
                  <a:pt x="2406" y="312"/>
                </a:lnTo>
                <a:lnTo>
                  <a:pt x="2406" y="312"/>
                </a:lnTo>
                <a:lnTo>
                  <a:pt x="2406" y="311"/>
                </a:lnTo>
                <a:lnTo>
                  <a:pt x="2412" y="311"/>
                </a:lnTo>
                <a:lnTo>
                  <a:pt x="2412" y="311"/>
                </a:lnTo>
                <a:lnTo>
                  <a:pt x="2412" y="310"/>
                </a:lnTo>
                <a:lnTo>
                  <a:pt x="2412" y="310"/>
                </a:lnTo>
                <a:lnTo>
                  <a:pt x="2412" y="310"/>
                </a:lnTo>
                <a:lnTo>
                  <a:pt x="2412" y="310"/>
                </a:lnTo>
                <a:lnTo>
                  <a:pt x="2412" y="309"/>
                </a:lnTo>
                <a:lnTo>
                  <a:pt x="2412" y="309"/>
                </a:lnTo>
                <a:lnTo>
                  <a:pt x="2412" y="309"/>
                </a:lnTo>
                <a:lnTo>
                  <a:pt x="2412" y="309"/>
                </a:lnTo>
                <a:lnTo>
                  <a:pt x="2418" y="308"/>
                </a:lnTo>
                <a:lnTo>
                  <a:pt x="2418" y="308"/>
                </a:lnTo>
                <a:lnTo>
                  <a:pt x="2418" y="308"/>
                </a:lnTo>
                <a:lnTo>
                  <a:pt x="2418" y="308"/>
                </a:lnTo>
                <a:lnTo>
                  <a:pt x="2418" y="307"/>
                </a:lnTo>
                <a:lnTo>
                  <a:pt x="2418" y="307"/>
                </a:lnTo>
                <a:lnTo>
                  <a:pt x="2418" y="307"/>
                </a:lnTo>
                <a:lnTo>
                  <a:pt x="2418" y="306"/>
                </a:lnTo>
                <a:lnTo>
                  <a:pt x="2418" y="306"/>
                </a:lnTo>
                <a:lnTo>
                  <a:pt x="2418" y="306"/>
                </a:lnTo>
                <a:lnTo>
                  <a:pt x="2425" y="306"/>
                </a:lnTo>
                <a:lnTo>
                  <a:pt x="2425" y="305"/>
                </a:lnTo>
                <a:lnTo>
                  <a:pt x="2425" y="305"/>
                </a:lnTo>
                <a:lnTo>
                  <a:pt x="2425" y="305"/>
                </a:lnTo>
                <a:lnTo>
                  <a:pt x="2425" y="305"/>
                </a:lnTo>
                <a:lnTo>
                  <a:pt x="2425" y="304"/>
                </a:lnTo>
                <a:lnTo>
                  <a:pt x="2425" y="304"/>
                </a:lnTo>
                <a:lnTo>
                  <a:pt x="2425" y="304"/>
                </a:lnTo>
                <a:lnTo>
                  <a:pt x="2425" y="304"/>
                </a:lnTo>
                <a:lnTo>
                  <a:pt x="2425" y="303"/>
                </a:lnTo>
                <a:lnTo>
                  <a:pt x="2431" y="303"/>
                </a:lnTo>
                <a:lnTo>
                  <a:pt x="2431" y="303"/>
                </a:lnTo>
                <a:lnTo>
                  <a:pt x="2431" y="302"/>
                </a:lnTo>
                <a:lnTo>
                  <a:pt x="2431" y="302"/>
                </a:lnTo>
                <a:lnTo>
                  <a:pt x="2431" y="302"/>
                </a:lnTo>
                <a:lnTo>
                  <a:pt x="2431" y="302"/>
                </a:lnTo>
                <a:lnTo>
                  <a:pt x="2431" y="301"/>
                </a:lnTo>
                <a:lnTo>
                  <a:pt x="2431" y="301"/>
                </a:lnTo>
                <a:lnTo>
                  <a:pt x="2431" y="301"/>
                </a:lnTo>
                <a:lnTo>
                  <a:pt x="2431" y="301"/>
                </a:lnTo>
                <a:lnTo>
                  <a:pt x="2437" y="300"/>
                </a:lnTo>
                <a:lnTo>
                  <a:pt x="2437" y="300"/>
                </a:lnTo>
                <a:lnTo>
                  <a:pt x="2437" y="300"/>
                </a:lnTo>
                <a:lnTo>
                  <a:pt x="2437" y="300"/>
                </a:lnTo>
                <a:lnTo>
                  <a:pt x="2437" y="299"/>
                </a:lnTo>
                <a:lnTo>
                  <a:pt x="2437" y="299"/>
                </a:lnTo>
                <a:lnTo>
                  <a:pt x="2437" y="299"/>
                </a:lnTo>
                <a:lnTo>
                  <a:pt x="2437" y="298"/>
                </a:lnTo>
                <a:lnTo>
                  <a:pt x="2437" y="298"/>
                </a:lnTo>
                <a:lnTo>
                  <a:pt x="2437" y="298"/>
                </a:lnTo>
                <a:lnTo>
                  <a:pt x="2443" y="298"/>
                </a:lnTo>
                <a:lnTo>
                  <a:pt x="2443" y="297"/>
                </a:lnTo>
                <a:lnTo>
                  <a:pt x="2443" y="297"/>
                </a:lnTo>
                <a:lnTo>
                  <a:pt x="2443" y="297"/>
                </a:lnTo>
                <a:lnTo>
                  <a:pt x="2443" y="297"/>
                </a:lnTo>
                <a:lnTo>
                  <a:pt x="2443" y="296"/>
                </a:lnTo>
                <a:lnTo>
                  <a:pt x="2443" y="296"/>
                </a:lnTo>
                <a:lnTo>
                  <a:pt x="2443" y="296"/>
                </a:lnTo>
                <a:lnTo>
                  <a:pt x="2443" y="296"/>
                </a:lnTo>
                <a:lnTo>
                  <a:pt x="2443" y="295"/>
                </a:lnTo>
                <a:lnTo>
                  <a:pt x="2450" y="295"/>
                </a:lnTo>
                <a:lnTo>
                  <a:pt x="2450" y="295"/>
                </a:lnTo>
                <a:lnTo>
                  <a:pt x="2450" y="295"/>
                </a:lnTo>
                <a:lnTo>
                  <a:pt x="2450" y="294"/>
                </a:lnTo>
                <a:lnTo>
                  <a:pt x="2450" y="294"/>
                </a:lnTo>
                <a:lnTo>
                  <a:pt x="2450" y="294"/>
                </a:lnTo>
                <a:lnTo>
                  <a:pt x="2450" y="294"/>
                </a:lnTo>
                <a:lnTo>
                  <a:pt x="2450" y="293"/>
                </a:lnTo>
                <a:lnTo>
                  <a:pt x="2450" y="293"/>
                </a:lnTo>
                <a:lnTo>
                  <a:pt x="2450" y="293"/>
                </a:lnTo>
                <a:lnTo>
                  <a:pt x="2456" y="292"/>
                </a:lnTo>
                <a:lnTo>
                  <a:pt x="2456" y="292"/>
                </a:lnTo>
                <a:lnTo>
                  <a:pt x="2456" y="292"/>
                </a:lnTo>
                <a:lnTo>
                  <a:pt x="2456" y="292"/>
                </a:lnTo>
                <a:lnTo>
                  <a:pt x="2456" y="291"/>
                </a:lnTo>
                <a:lnTo>
                  <a:pt x="2456" y="291"/>
                </a:lnTo>
                <a:lnTo>
                  <a:pt x="2456" y="291"/>
                </a:lnTo>
                <a:lnTo>
                  <a:pt x="2456" y="291"/>
                </a:lnTo>
                <a:lnTo>
                  <a:pt x="2456" y="290"/>
                </a:lnTo>
                <a:lnTo>
                  <a:pt x="2456" y="290"/>
                </a:lnTo>
                <a:lnTo>
                  <a:pt x="2462" y="290"/>
                </a:lnTo>
                <a:lnTo>
                  <a:pt x="2462" y="290"/>
                </a:lnTo>
                <a:lnTo>
                  <a:pt x="2462" y="289"/>
                </a:lnTo>
                <a:lnTo>
                  <a:pt x="2462" y="289"/>
                </a:lnTo>
                <a:lnTo>
                  <a:pt x="2462" y="289"/>
                </a:lnTo>
                <a:lnTo>
                  <a:pt x="2462" y="289"/>
                </a:lnTo>
                <a:lnTo>
                  <a:pt x="2462" y="288"/>
                </a:lnTo>
                <a:lnTo>
                  <a:pt x="2462" y="288"/>
                </a:lnTo>
                <a:lnTo>
                  <a:pt x="2462" y="288"/>
                </a:lnTo>
                <a:lnTo>
                  <a:pt x="2462" y="288"/>
                </a:lnTo>
                <a:lnTo>
                  <a:pt x="2468" y="287"/>
                </a:lnTo>
                <a:lnTo>
                  <a:pt x="2468" y="287"/>
                </a:lnTo>
                <a:lnTo>
                  <a:pt x="2468" y="287"/>
                </a:lnTo>
                <a:lnTo>
                  <a:pt x="2468" y="287"/>
                </a:lnTo>
                <a:lnTo>
                  <a:pt x="2468" y="286"/>
                </a:lnTo>
                <a:lnTo>
                  <a:pt x="2468" y="286"/>
                </a:lnTo>
                <a:lnTo>
                  <a:pt x="2468" y="286"/>
                </a:lnTo>
                <a:lnTo>
                  <a:pt x="2468" y="286"/>
                </a:lnTo>
                <a:lnTo>
                  <a:pt x="2468" y="285"/>
                </a:lnTo>
                <a:lnTo>
                  <a:pt x="2468" y="285"/>
                </a:lnTo>
                <a:lnTo>
                  <a:pt x="2475" y="285"/>
                </a:lnTo>
                <a:lnTo>
                  <a:pt x="2475" y="285"/>
                </a:lnTo>
                <a:lnTo>
                  <a:pt x="2475" y="284"/>
                </a:lnTo>
                <a:lnTo>
                  <a:pt x="2475" y="284"/>
                </a:lnTo>
                <a:lnTo>
                  <a:pt x="2475" y="284"/>
                </a:lnTo>
                <a:lnTo>
                  <a:pt x="2475" y="283"/>
                </a:lnTo>
                <a:lnTo>
                  <a:pt x="2475" y="283"/>
                </a:lnTo>
                <a:lnTo>
                  <a:pt x="2475" y="283"/>
                </a:lnTo>
                <a:lnTo>
                  <a:pt x="2475" y="283"/>
                </a:lnTo>
                <a:lnTo>
                  <a:pt x="2475" y="282"/>
                </a:lnTo>
                <a:lnTo>
                  <a:pt x="2481" y="282"/>
                </a:lnTo>
                <a:lnTo>
                  <a:pt x="2481" y="282"/>
                </a:lnTo>
                <a:lnTo>
                  <a:pt x="2481" y="282"/>
                </a:lnTo>
                <a:lnTo>
                  <a:pt x="2481" y="281"/>
                </a:lnTo>
                <a:lnTo>
                  <a:pt x="2481" y="281"/>
                </a:lnTo>
                <a:lnTo>
                  <a:pt x="2481" y="281"/>
                </a:lnTo>
                <a:lnTo>
                  <a:pt x="2481" y="281"/>
                </a:lnTo>
                <a:lnTo>
                  <a:pt x="2481" y="280"/>
                </a:lnTo>
                <a:lnTo>
                  <a:pt x="2481" y="280"/>
                </a:lnTo>
                <a:lnTo>
                  <a:pt x="2481" y="280"/>
                </a:lnTo>
                <a:lnTo>
                  <a:pt x="2487" y="280"/>
                </a:lnTo>
                <a:lnTo>
                  <a:pt x="2487" y="279"/>
                </a:lnTo>
                <a:lnTo>
                  <a:pt x="2487" y="279"/>
                </a:lnTo>
                <a:lnTo>
                  <a:pt x="2487" y="279"/>
                </a:lnTo>
                <a:lnTo>
                  <a:pt x="2487" y="279"/>
                </a:lnTo>
                <a:lnTo>
                  <a:pt x="2487" y="278"/>
                </a:lnTo>
                <a:lnTo>
                  <a:pt x="2487" y="278"/>
                </a:lnTo>
                <a:lnTo>
                  <a:pt x="2487" y="278"/>
                </a:lnTo>
                <a:lnTo>
                  <a:pt x="2487" y="278"/>
                </a:lnTo>
                <a:lnTo>
                  <a:pt x="2487" y="277"/>
                </a:lnTo>
                <a:lnTo>
                  <a:pt x="2493" y="277"/>
                </a:lnTo>
                <a:lnTo>
                  <a:pt x="2493" y="277"/>
                </a:lnTo>
                <a:lnTo>
                  <a:pt x="2493" y="277"/>
                </a:lnTo>
                <a:lnTo>
                  <a:pt x="2493" y="276"/>
                </a:lnTo>
                <a:lnTo>
                  <a:pt x="2493" y="276"/>
                </a:lnTo>
                <a:lnTo>
                  <a:pt x="2493" y="276"/>
                </a:lnTo>
                <a:lnTo>
                  <a:pt x="2493" y="276"/>
                </a:lnTo>
                <a:lnTo>
                  <a:pt x="2493" y="275"/>
                </a:lnTo>
                <a:lnTo>
                  <a:pt x="2493" y="275"/>
                </a:lnTo>
                <a:lnTo>
                  <a:pt x="2493" y="275"/>
                </a:lnTo>
                <a:lnTo>
                  <a:pt x="2500" y="275"/>
                </a:lnTo>
                <a:lnTo>
                  <a:pt x="2500" y="274"/>
                </a:lnTo>
                <a:lnTo>
                  <a:pt x="2500" y="274"/>
                </a:lnTo>
                <a:lnTo>
                  <a:pt x="2500" y="274"/>
                </a:lnTo>
                <a:lnTo>
                  <a:pt x="2500" y="274"/>
                </a:lnTo>
                <a:lnTo>
                  <a:pt x="2500" y="273"/>
                </a:lnTo>
                <a:lnTo>
                  <a:pt x="2500" y="273"/>
                </a:lnTo>
                <a:lnTo>
                  <a:pt x="2500" y="273"/>
                </a:lnTo>
                <a:lnTo>
                  <a:pt x="2500" y="273"/>
                </a:lnTo>
                <a:lnTo>
                  <a:pt x="2500" y="272"/>
                </a:lnTo>
                <a:lnTo>
                  <a:pt x="2506" y="272"/>
                </a:lnTo>
                <a:lnTo>
                  <a:pt x="2506" y="272"/>
                </a:lnTo>
                <a:lnTo>
                  <a:pt x="2506" y="272"/>
                </a:lnTo>
                <a:lnTo>
                  <a:pt x="2506" y="271"/>
                </a:lnTo>
                <a:lnTo>
                  <a:pt x="2506" y="271"/>
                </a:lnTo>
                <a:lnTo>
                  <a:pt x="2506" y="271"/>
                </a:lnTo>
                <a:lnTo>
                  <a:pt x="2506" y="271"/>
                </a:lnTo>
                <a:lnTo>
                  <a:pt x="2506" y="270"/>
                </a:lnTo>
                <a:lnTo>
                  <a:pt x="2506" y="270"/>
                </a:lnTo>
                <a:lnTo>
                  <a:pt x="2506" y="270"/>
                </a:lnTo>
                <a:lnTo>
                  <a:pt x="2512" y="270"/>
                </a:lnTo>
                <a:lnTo>
                  <a:pt x="2512" y="269"/>
                </a:lnTo>
                <a:lnTo>
                  <a:pt x="2512" y="269"/>
                </a:lnTo>
                <a:lnTo>
                  <a:pt x="2512" y="269"/>
                </a:lnTo>
                <a:lnTo>
                  <a:pt x="2512" y="269"/>
                </a:lnTo>
                <a:lnTo>
                  <a:pt x="2512" y="269"/>
                </a:lnTo>
                <a:lnTo>
                  <a:pt x="2512" y="268"/>
                </a:lnTo>
                <a:lnTo>
                  <a:pt x="2512" y="268"/>
                </a:lnTo>
                <a:lnTo>
                  <a:pt x="2512" y="268"/>
                </a:lnTo>
                <a:lnTo>
                  <a:pt x="2512" y="268"/>
                </a:lnTo>
                <a:lnTo>
                  <a:pt x="2518" y="267"/>
                </a:lnTo>
                <a:lnTo>
                  <a:pt x="2518" y="267"/>
                </a:lnTo>
                <a:lnTo>
                  <a:pt x="2518" y="267"/>
                </a:lnTo>
                <a:lnTo>
                  <a:pt x="2518" y="267"/>
                </a:lnTo>
                <a:lnTo>
                  <a:pt x="2518" y="266"/>
                </a:lnTo>
                <a:lnTo>
                  <a:pt x="2518" y="266"/>
                </a:lnTo>
                <a:lnTo>
                  <a:pt x="2518" y="266"/>
                </a:lnTo>
                <a:lnTo>
                  <a:pt x="2518" y="266"/>
                </a:lnTo>
                <a:lnTo>
                  <a:pt x="2518" y="265"/>
                </a:lnTo>
                <a:lnTo>
                  <a:pt x="2518" y="265"/>
                </a:lnTo>
                <a:lnTo>
                  <a:pt x="2525" y="265"/>
                </a:lnTo>
                <a:lnTo>
                  <a:pt x="2525" y="265"/>
                </a:lnTo>
                <a:lnTo>
                  <a:pt x="2525" y="264"/>
                </a:lnTo>
                <a:lnTo>
                  <a:pt x="2525" y="264"/>
                </a:lnTo>
                <a:lnTo>
                  <a:pt x="2525" y="264"/>
                </a:lnTo>
                <a:lnTo>
                  <a:pt x="2525" y="264"/>
                </a:lnTo>
                <a:lnTo>
                  <a:pt x="2525" y="263"/>
                </a:lnTo>
                <a:lnTo>
                  <a:pt x="2525" y="263"/>
                </a:lnTo>
                <a:lnTo>
                  <a:pt x="2525" y="263"/>
                </a:lnTo>
                <a:lnTo>
                  <a:pt x="2525" y="263"/>
                </a:lnTo>
                <a:lnTo>
                  <a:pt x="2531" y="262"/>
                </a:lnTo>
                <a:lnTo>
                  <a:pt x="2531" y="262"/>
                </a:lnTo>
                <a:lnTo>
                  <a:pt x="2531" y="262"/>
                </a:lnTo>
                <a:lnTo>
                  <a:pt x="2531" y="262"/>
                </a:lnTo>
                <a:lnTo>
                  <a:pt x="2531" y="261"/>
                </a:lnTo>
                <a:lnTo>
                  <a:pt x="2531" y="261"/>
                </a:lnTo>
                <a:lnTo>
                  <a:pt x="2531" y="261"/>
                </a:lnTo>
                <a:lnTo>
                  <a:pt x="2531" y="261"/>
                </a:lnTo>
                <a:lnTo>
                  <a:pt x="2531" y="260"/>
                </a:lnTo>
                <a:lnTo>
                  <a:pt x="2531" y="260"/>
                </a:lnTo>
                <a:lnTo>
                  <a:pt x="2537" y="260"/>
                </a:lnTo>
                <a:lnTo>
                  <a:pt x="2537" y="260"/>
                </a:lnTo>
                <a:lnTo>
                  <a:pt x="2537" y="260"/>
                </a:lnTo>
                <a:lnTo>
                  <a:pt x="2537" y="259"/>
                </a:lnTo>
                <a:lnTo>
                  <a:pt x="2537" y="259"/>
                </a:lnTo>
                <a:lnTo>
                  <a:pt x="2537" y="259"/>
                </a:lnTo>
                <a:lnTo>
                  <a:pt x="2537" y="259"/>
                </a:lnTo>
                <a:lnTo>
                  <a:pt x="2537" y="258"/>
                </a:lnTo>
                <a:lnTo>
                  <a:pt x="2537" y="258"/>
                </a:lnTo>
                <a:lnTo>
                  <a:pt x="2537" y="258"/>
                </a:lnTo>
                <a:lnTo>
                  <a:pt x="2543" y="258"/>
                </a:lnTo>
                <a:lnTo>
                  <a:pt x="2543" y="257"/>
                </a:lnTo>
                <a:lnTo>
                  <a:pt x="2543" y="257"/>
                </a:lnTo>
                <a:lnTo>
                  <a:pt x="2543" y="257"/>
                </a:lnTo>
                <a:lnTo>
                  <a:pt x="2543" y="257"/>
                </a:lnTo>
                <a:lnTo>
                  <a:pt x="2543" y="256"/>
                </a:lnTo>
                <a:lnTo>
                  <a:pt x="2543" y="256"/>
                </a:lnTo>
                <a:lnTo>
                  <a:pt x="2543" y="256"/>
                </a:lnTo>
                <a:lnTo>
                  <a:pt x="2543" y="256"/>
                </a:lnTo>
                <a:lnTo>
                  <a:pt x="2543" y="255"/>
                </a:lnTo>
                <a:lnTo>
                  <a:pt x="2550" y="255"/>
                </a:lnTo>
                <a:lnTo>
                  <a:pt x="2550" y="255"/>
                </a:lnTo>
                <a:lnTo>
                  <a:pt x="2550" y="255"/>
                </a:lnTo>
                <a:lnTo>
                  <a:pt x="2550" y="255"/>
                </a:lnTo>
                <a:lnTo>
                  <a:pt x="2550" y="254"/>
                </a:lnTo>
                <a:lnTo>
                  <a:pt x="2550" y="254"/>
                </a:lnTo>
                <a:lnTo>
                  <a:pt x="2550" y="254"/>
                </a:lnTo>
                <a:lnTo>
                  <a:pt x="2550" y="254"/>
                </a:lnTo>
                <a:lnTo>
                  <a:pt x="2550" y="253"/>
                </a:lnTo>
                <a:lnTo>
                  <a:pt x="2550" y="253"/>
                </a:lnTo>
                <a:lnTo>
                  <a:pt x="2556" y="253"/>
                </a:lnTo>
                <a:lnTo>
                  <a:pt x="2556" y="253"/>
                </a:lnTo>
                <a:lnTo>
                  <a:pt x="2556" y="252"/>
                </a:lnTo>
                <a:lnTo>
                  <a:pt x="2556" y="252"/>
                </a:lnTo>
                <a:lnTo>
                  <a:pt x="2556" y="252"/>
                </a:lnTo>
                <a:lnTo>
                  <a:pt x="2556" y="252"/>
                </a:lnTo>
                <a:lnTo>
                  <a:pt x="2556" y="251"/>
                </a:lnTo>
                <a:lnTo>
                  <a:pt x="2556" y="251"/>
                </a:lnTo>
                <a:lnTo>
                  <a:pt x="2556" y="251"/>
                </a:lnTo>
                <a:lnTo>
                  <a:pt x="2556" y="251"/>
                </a:lnTo>
                <a:lnTo>
                  <a:pt x="2562" y="250"/>
                </a:lnTo>
                <a:lnTo>
                  <a:pt x="2562" y="250"/>
                </a:lnTo>
                <a:lnTo>
                  <a:pt x="2562" y="250"/>
                </a:lnTo>
                <a:lnTo>
                  <a:pt x="2562" y="250"/>
                </a:lnTo>
                <a:lnTo>
                  <a:pt x="2562" y="250"/>
                </a:lnTo>
                <a:lnTo>
                  <a:pt x="2562" y="249"/>
                </a:lnTo>
                <a:lnTo>
                  <a:pt x="2562" y="249"/>
                </a:lnTo>
                <a:lnTo>
                  <a:pt x="2562" y="249"/>
                </a:lnTo>
                <a:lnTo>
                  <a:pt x="2562" y="249"/>
                </a:lnTo>
                <a:lnTo>
                  <a:pt x="2562" y="248"/>
                </a:lnTo>
                <a:lnTo>
                  <a:pt x="2568" y="248"/>
                </a:lnTo>
                <a:lnTo>
                  <a:pt x="2568" y="248"/>
                </a:lnTo>
                <a:lnTo>
                  <a:pt x="2568" y="248"/>
                </a:lnTo>
                <a:lnTo>
                  <a:pt x="2568" y="247"/>
                </a:lnTo>
                <a:lnTo>
                  <a:pt x="2568" y="247"/>
                </a:lnTo>
                <a:lnTo>
                  <a:pt x="2568" y="247"/>
                </a:lnTo>
                <a:lnTo>
                  <a:pt x="2568" y="247"/>
                </a:lnTo>
                <a:lnTo>
                  <a:pt x="2568" y="247"/>
                </a:lnTo>
                <a:lnTo>
                  <a:pt x="2568" y="246"/>
                </a:lnTo>
                <a:lnTo>
                  <a:pt x="2568" y="246"/>
                </a:lnTo>
                <a:lnTo>
                  <a:pt x="2575" y="246"/>
                </a:lnTo>
                <a:lnTo>
                  <a:pt x="2575" y="246"/>
                </a:lnTo>
                <a:lnTo>
                  <a:pt x="2575" y="245"/>
                </a:lnTo>
                <a:lnTo>
                  <a:pt x="2575" y="245"/>
                </a:lnTo>
                <a:lnTo>
                  <a:pt x="2575" y="245"/>
                </a:lnTo>
                <a:lnTo>
                  <a:pt x="2575" y="245"/>
                </a:lnTo>
                <a:lnTo>
                  <a:pt x="2575" y="244"/>
                </a:lnTo>
                <a:lnTo>
                  <a:pt x="2575" y="244"/>
                </a:lnTo>
                <a:lnTo>
                  <a:pt x="2575" y="244"/>
                </a:lnTo>
                <a:lnTo>
                  <a:pt x="2575" y="244"/>
                </a:lnTo>
                <a:lnTo>
                  <a:pt x="2581" y="243"/>
                </a:lnTo>
                <a:lnTo>
                  <a:pt x="2581" y="243"/>
                </a:lnTo>
                <a:lnTo>
                  <a:pt x="2581" y="243"/>
                </a:lnTo>
                <a:lnTo>
                  <a:pt x="2581" y="243"/>
                </a:lnTo>
                <a:lnTo>
                  <a:pt x="2581" y="243"/>
                </a:lnTo>
                <a:lnTo>
                  <a:pt x="2581" y="242"/>
                </a:lnTo>
                <a:lnTo>
                  <a:pt x="2581" y="242"/>
                </a:lnTo>
                <a:lnTo>
                  <a:pt x="2581" y="242"/>
                </a:lnTo>
                <a:lnTo>
                  <a:pt x="2581" y="242"/>
                </a:lnTo>
                <a:lnTo>
                  <a:pt x="2581" y="241"/>
                </a:lnTo>
                <a:lnTo>
                  <a:pt x="2587" y="241"/>
                </a:lnTo>
                <a:lnTo>
                  <a:pt x="2587" y="241"/>
                </a:lnTo>
                <a:lnTo>
                  <a:pt x="2587" y="241"/>
                </a:lnTo>
                <a:lnTo>
                  <a:pt x="2587" y="241"/>
                </a:lnTo>
                <a:lnTo>
                  <a:pt x="2587" y="240"/>
                </a:lnTo>
                <a:lnTo>
                  <a:pt x="2587" y="240"/>
                </a:lnTo>
                <a:lnTo>
                  <a:pt x="2587" y="240"/>
                </a:lnTo>
                <a:lnTo>
                  <a:pt x="2587" y="240"/>
                </a:lnTo>
                <a:lnTo>
                  <a:pt x="2587" y="239"/>
                </a:lnTo>
                <a:lnTo>
                  <a:pt x="2587" y="239"/>
                </a:lnTo>
                <a:lnTo>
                  <a:pt x="2593" y="239"/>
                </a:lnTo>
                <a:lnTo>
                  <a:pt x="2593" y="239"/>
                </a:lnTo>
                <a:lnTo>
                  <a:pt x="2593" y="238"/>
                </a:lnTo>
                <a:lnTo>
                  <a:pt x="2593" y="238"/>
                </a:lnTo>
                <a:lnTo>
                  <a:pt x="2593" y="238"/>
                </a:lnTo>
                <a:lnTo>
                  <a:pt x="2593" y="238"/>
                </a:lnTo>
                <a:lnTo>
                  <a:pt x="2593" y="238"/>
                </a:lnTo>
                <a:lnTo>
                  <a:pt x="2593" y="237"/>
                </a:lnTo>
                <a:lnTo>
                  <a:pt x="2593" y="237"/>
                </a:lnTo>
                <a:lnTo>
                  <a:pt x="2593" y="237"/>
                </a:lnTo>
                <a:lnTo>
                  <a:pt x="2600" y="237"/>
                </a:lnTo>
                <a:lnTo>
                  <a:pt x="2600" y="236"/>
                </a:lnTo>
                <a:lnTo>
                  <a:pt x="2600" y="236"/>
                </a:lnTo>
                <a:lnTo>
                  <a:pt x="2600" y="236"/>
                </a:lnTo>
                <a:lnTo>
                  <a:pt x="2600" y="236"/>
                </a:lnTo>
                <a:lnTo>
                  <a:pt x="2600" y="235"/>
                </a:lnTo>
                <a:lnTo>
                  <a:pt x="2600" y="235"/>
                </a:lnTo>
                <a:lnTo>
                  <a:pt x="2600" y="235"/>
                </a:lnTo>
                <a:lnTo>
                  <a:pt x="2600" y="235"/>
                </a:lnTo>
                <a:lnTo>
                  <a:pt x="2600" y="235"/>
                </a:lnTo>
                <a:lnTo>
                  <a:pt x="2606" y="234"/>
                </a:lnTo>
                <a:lnTo>
                  <a:pt x="2606" y="234"/>
                </a:lnTo>
                <a:lnTo>
                  <a:pt x="2606" y="234"/>
                </a:lnTo>
                <a:lnTo>
                  <a:pt x="2606" y="234"/>
                </a:lnTo>
                <a:lnTo>
                  <a:pt x="2606" y="233"/>
                </a:lnTo>
                <a:lnTo>
                  <a:pt x="2606" y="233"/>
                </a:lnTo>
                <a:lnTo>
                  <a:pt x="2606" y="233"/>
                </a:lnTo>
                <a:lnTo>
                  <a:pt x="2606" y="233"/>
                </a:lnTo>
                <a:lnTo>
                  <a:pt x="2606" y="233"/>
                </a:lnTo>
                <a:lnTo>
                  <a:pt x="2606" y="232"/>
                </a:lnTo>
                <a:lnTo>
                  <a:pt x="2612" y="232"/>
                </a:lnTo>
                <a:lnTo>
                  <a:pt x="2612" y="232"/>
                </a:lnTo>
                <a:lnTo>
                  <a:pt x="2612" y="232"/>
                </a:lnTo>
                <a:lnTo>
                  <a:pt x="2612" y="231"/>
                </a:lnTo>
                <a:lnTo>
                  <a:pt x="2612" y="231"/>
                </a:lnTo>
                <a:lnTo>
                  <a:pt x="2612" y="231"/>
                </a:lnTo>
                <a:lnTo>
                  <a:pt x="2612" y="231"/>
                </a:lnTo>
                <a:lnTo>
                  <a:pt x="2612" y="231"/>
                </a:lnTo>
                <a:lnTo>
                  <a:pt x="2612" y="230"/>
                </a:lnTo>
                <a:lnTo>
                  <a:pt x="2612" y="230"/>
                </a:lnTo>
                <a:lnTo>
                  <a:pt x="2618" y="230"/>
                </a:lnTo>
                <a:lnTo>
                  <a:pt x="2618" y="230"/>
                </a:lnTo>
                <a:lnTo>
                  <a:pt x="2618" y="229"/>
                </a:lnTo>
                <a:lnTo>
                  <a:pt x="2618" y="229"/>
                </a:lnTo>
                <a:lnTo>
                  <a:pt x="2618" y="229"/>
                </a:lnTo>
                <a:lnTo>
                  <a:pt x="2618" y="229"/>
                </a:lnTo>
                <a:lnTo>
                  <a:pt x="2618" y="229"/>
                </a:lnTo>
                <a:lnTo>
                  <a:pt x="2618" y="228"/>
                </a:lnTo>
                <a:lnTo>
                  <a:pt x="2618" y="228"/>
                </a:lnTo>
                <a:lnTo>
                  <a:pt x="2618" y="228"/>
                </a:lnTo>
                <a:lnTo>
                  <a:pt x="2625" y="228"/>
                </a:lnTo>
                <a:lnTo>
                  <a:pt x="2625" y="227"/>
                </a:lnTo>
                <a:lnTo>
                  <a:pt x="2625" y="227"/>
                </a:lnTo>
                <a:lnTo>
                  <a:pt x="2625" y="227"/>
                </a:lnTo>
                <a:lnTo>
                  <a:pt x="2625" y="227"/>
                </a:lnTo>
                <a:lnTo>
                  <a:pt x="2625" y="227"/>
                </a:lnTo>
                <a:lnTo>
                  <a:pt x="2625" y="226"/>
                </a:lnTo>
                <a:lnTo>
                  <a:pt x="2625" y="226"/>
                </a:lnTo>
                <a:lnTo>
                  <a:pt x="2625" y="226"/>
                </a:lnTo>
                <a:lnTo>
                  <a:pt x="2625" y="226"/>
                </a:lnTo>
                <a:lnTo>
                  <a:pt x="2631" y="225"/>
                </a:lnTo>
                <a:lnTo>
                  <a:pt x="2631" y="225"/>
                </a:lnTo>
                <a:lnTo>
                  <a:pt x="2631" y="225"/>
                </a:lnTo>
                <a:lnTo>
                  <a:pt x="2631" y="225"/>
                </a:lnTo>
                <a:lnTo>
                  <a:pt x="2631" y="225"/>
                </a:lnTo>
                <a:lnTo>
                  <a:pt x="2631" y="224"/>
                </a:lnTo>
                <a:lnTo>
                  <a:pt x="2631" y="224"/>
                </a:lnTo>
                <a:lnTo>
                  <a:pt x="2631" y="224"/>
                </a:lnTo>
                <a:lnTo>
                  <a:pt x="2631" y="224"/>
                </a:lnTo>
                <a:lnTo>
                  <a:pt x="2631" y="223"/>
                </a:lnTo>
                <a:lnTo>
                  <a:pt x="2637" y="223"/>
                </a:lnTo>
                <a:lnTo>
                  <a:pt x="2637" y="223"/>
                </a:lnTo>
                <a:lnTo>
                  <a:pt x="2637" y="223"/>
                </a:lnTo>
                <a:lnTo>
                  <a:pt x="2637" y="223"/>
                </a:lnTo>
                <a:lnTo>
                  <a:pt x="2637" y="222"/>
                </a:lnTo>
                <a:lnTo>
                  <a:pt x="2637" y="222"/>
                </a:lnTo>
                <a:lnTo>
                  <a:pt x="2637" y="222"/>
                </a:lnTo>
                <a:lnTo>
                  <a:pt x="2637" y="222"/>
                </a:lnTo>
                <a:lnTo>
                  <a:pt x="2637" y="221"/>
                </a:lnTo>
                <a:lnTo>
                  <a:pt x="2637" y="221"/>
                </a:lnTo>
                <a:lnTo>
                  <a:pt x="2643" y="221"/>
                </a:lnTo>
                <a:lnTo>
                  <a:pt x="2643" y="221"/>
                </a:lnTo>
                <a:lnTo>
                  <a:pt x="2643" y="221"/>
                </a:lnTo>
                <a:lnTo>
                  <a:pt x="2643" y="220"/>
                </a:lnTo>
                <a:lnTo>
                  <a:pt x="2643" y="220"/>
                </a:lnTo>
                <a:lnTo>
                  <a:pt x="2643" y="220"/>
                </a:lnTo>
                <a:lnTo>
                  <a:pt x="2643" y="220"/>
                </a:lnTo>
                <a:lnTo>
                  <a:pt x="2643" y="220"/>
                </a:lnTo>
                <a:lnTo>
                  <a:pt x="2643" y="219"/>
                </a:lnTo>
                <a:lnTo>
                  <a:pt x="2643" y="219"/>
                </a:lnTo>
                <a:lnTo>
                  <a:pt x="2650" y="219"/>
                </a:lnTo>
                <a:lnTo>
                  <a:pt x="2650" y="219"/>
                </a:lnTo>
                <a:lnTo>
                  <a:pt x="2650" y="218"/>
                </a:lnTo>
                <a:lnTo>
                  <a:pt x="2650" y="218"/>
                </a:lnTo>
                <a:lnTo>
                  <a:pt x="2650" y="218"/>
                </a:lnTo>
                <a:lnTo>
                  <a:pt x="2650" y="218"/>
                </a:lnTo>
                <a:lnTo>
                  <a:pt x="2650" y="218"/>
                </a:lnTo>
                <a:lnTo>
                  <a:pt x="2650" y="217"/>
                </a:lnTo>
                <a:lnTo>
                  <a:pt x="2650" y="217"/>
                </a:lnTo>
                <a:lnTo>
                  <a:pt x="2650" y="217"/>
                </a:lnTo>
                <a:lnTo>
                  <a:pt x="2656" y="217"/>
                </a:lnTo>
                <a:lnTo>
                  <a:pt x="2656" y="217"/>
                </a:lnTo>
                <a:lnTo>
                  <a:pt x="2656" y="216"/>
                </a:lnTo>
                <a:lnTo>
                  <a:pt x="2656" y="216"/>
                </a:lnTo>
                <a:lnTo>
                  <a:pt x="2656" y="216"/>
                </a:lnTo>
                <a:lnTo>
                  <a:pt x="2656" y="216"/>
                </a:lnTo>
                <a:lnTo>
                  <a:pt x="2656" y="215"/>
                </a:lnTo>
                <a:lnTo>
                  <a:pt x="2656" y="215"/>
                </a:lnTo>
                <a:lnTo>
                  <a:pt x="2656" y="215"/>
                </a:lnTo>
                <a:lnTo>
                  <a:pt x="2656" y="215"/>
                </a:lnTo>
                <a:lnTo>
                  <a:pt x="2662" y="215"/>
                </a:lnTo>
                <a:lnTo>
                  <a:pt x="2662" y="214"/>
                </a:lnTo>
                <a:lnTo>
                  <a:pt x="2662" y="214"/>
                </a:lnTo>
                <a:lnTo>
                  <a:pt x="2662" y="214"/>
                </a:lnTo>
                <a:lnTo>
                  <a:pt x="2662" y="214"/>
                </a:lnTo>
                <a:lnTo>
                  <a:pt x="2662" y="214"/>
                </a:lnTo>
                <a:lnTo>
                  <a:pt x="2662" y="213"/>
                </a:lnTo>
                <a:lnTo>
                  <a:pt x="2662" y="213"/>
                </a:lnTo>
                <a:lnTo>
                  <a:pt x="2662" y="213"/>
                </a:lnTo>
                <a:lnTo>
                  <a:pt x="2662" y="213"/>
                </a:lnTo>
                <a:lnTo>
                  <a:pt x="2668" y="212"/>
                </a:lnTo>
                <a:lnTo>
                  <a:pt x="2668" y="212"/>
                </a:lnTo>
                <a:lnTo>
                  <a:pt x="2668" y="212"/>
                </a:lnTo>
                <a:lnTo>
                  <a:pt x="2668" y="212"/>
                </a:lnTo>
                <a:lnTo>
                  <a:pt x="2668" y="212"/>
                </a:lnTo>
                <a:lnTo>
                  <a:pt x="2668" y="211"/>
                </a:lnTo>
                <a:lnTo>
                  <a:pt x="2668" y="211"/>
                </a:lnTo>
                <a:lnTo>
                  <a:pt x="2668" y="211"/>
                </a:lnTo>
                <a:lnTo>
                  <a:pt x="2668" y="211"/>
                </a:lnTo>
                <a:lnTo>
                  <a:pt x="2668" y="211"/>
                </a:lnTo>
                <a:lnTo>
                  <a:pt x="2675" y="210"/>
                </a:lnTo>
                <a:lnTo>
                  <a:pt x="2675" y="210"/>
                </a:lnTo>
                <a:lnTo>
                  <a:pt x="2675" y="210"/>
                </a:lnTo>
                <a:lnTo>
                  <a:pt x="2675" y="210"/>
                </a:lnTo>
                <a:lnTo>
                  <a:pt x="2675" y="209"/>
                </a:lnTo>
                <a:lnTo>
                  <a:pt x="2675" y="209"/>
                </a:lnTo>
                <a:lnTo>
                  <a:pt x="2675" y="209"/>
                </a:lnTo>
                <a:lnTo>
                  <a:pt x="2675" y="209"/>
                </a:lnTo>
                <a:lnTo>
                  <a:pt x="2675" y="209"/>
                </a:lnTo>
                <a:lnTo>
                  <a:pt x="2675" y="208"/>
                </a:lnTo>
                <a:lnTo>
                  <a:pt x="2681" y="208"/>
                </a:lnTo>
                <a:lnTo>
                  <a:pt x="2681" y="208"/>
                </a:lnTo>
                <a:lnTo>
                  <a:pt x="2681" y="208"/>
                </a:lnTo>
                <a:lnTo>
                  <a:pt x="2681" y="208"/>
                </a:lnTo>
                <a:lnTo>
                  <a:pt x="2681" y="207"/>
                </a:lnTo>
                <a:lnTo>
                  <a:pt x="2681" y="207"/>
                </a:lnTo>
                <a:lnTo>
                  <a:pt x="2681" y="207"/>
                </a:lnTo>
                <a:lnTo>
                  <a:pt x="2681" y="207"/>
                </a:lnTo>
                <a:lnTo>
                  <a:pt x="2681" y="207"/>
                </a:lnTo>
                <a:lnTo>
                  <a:pt x="2681" y="206"/>
                </a:lnTo>
                <a:lnTo>
                  <a:pt x="2687" y="206"/>
                </a:lnTo>
                <a:lnTo>
                  <a:pt x="2687" y="206"/>
                </a:lnTo>
                <a:lnTo>
                  <a:pt x="2687" y="206"/>
                </a:lnTo>
                <a:lnTo>
                  <a:pt x="2687" y="205"/>
                </a:lnTo>
                <a:lnTo>
                  <a:pt x="2687" y="205"/>
                </a:lnTo>
                <a:lnTo>
                  <a:pt x="2687" y="205"/>
                </a:lnTo>
                <a:lnTo>
                  <a:pt x="2687" y="205"/>
                </a:lnTo>
                <a:lnTo>
                  <a:pt x="2687" y="205"/>
                </a:lnTo>
                <a:lnTo>
                  <a:pt x="2687" y="204"/>
                </a:lnTo>
                <a:lnTo>
                  <a:pt x="2687" y="204"/>
                </a:lnTo>
                <a:lnTo>
                  <a:pt x="2693" y="204"/>
                </a:lnTo>
                <a:lnTo>
                  <a:pt x="2693" y="204"/>
                </a:lnTo>
                <a:lnTo>
                  <a:pt x="2693" y="204"/>
                </a:lnTo>
                <a:lnTo>
                  <a:pt x="2693" y="203"/>
                </a:lnTo>
                <a:lnTo>
                  <a:pt x="2693" y="203"/>
                </a:lnTo>
                <a:lnTo>
                  <a:pt x="2693" y="203"/>
                </a:lnTo>
                <a:lnTo>
                  <a:pt x="2693" y="203"/>
                </a:lnTo>
                <a:lnTo>
                  <a:pt x="2693" y="203"/>
                </a:lnTo>
                <a:lnTo>
                  <a:pt x="2693" y="202"/>
                </a:lnTo>
                <a:lnTo>
                  <a:pt x="2693" y="202"/>
                </a:lnTo>
                <a:lnTo>
                  <a:pt x="2700" y="202"/>
                </a:lnTo>
                <a:lnTo>
                  <a:pt x="2700" y="202"/>
                </a:lnTo>
                <a:lnTo>
                  <a:pt x="2700" y="202"/>
                </a:lnTo>
                <a:lnTo>
                  <a:pt x="2700" y="201"/>
                </a:lnTo>
                <a:lnTo>
                  <a:pt x="2700" y="201"/>
                </a:lnTo>
                <a:lnTo>
                  <a:pt x="2700" y="201"/>
                </a:lnTo>
              </a:path>
            </a:pathLst>
          </a:custGeom>
          <a:noFill/>
          <a:ln w="15875" cap="flat">
            <a:solidFill>
              <a:srgbClr val="000048"/>
            </a:solidFill>
            <a:prstDash val="sysDot"/>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8" name="Freeform 266"/>
          <p:cNvSpPr>
            <a:spLocks/>
          </p:cNvSpPr>
          <p:nvPr/>
        </p:nvSpPr>
        <p:spPr bwMode="auto">
          <a:xfrm flipV="1">
            <a:off x="6743700" y="3095166"/>
            <a:ext cx="146050" cy="55562"/>
          </a:xfrm>
          <a:custGeom>
            <a:avLst/>
            <a:gdLst/>
            <a:ahLst/>
            <a:cxnLst>
              <a:cxn ang="0">
                <a:pos x="2" y="0"/>
              </a:cxn>
              <a:cxn ang="0">
                <a:pos x="5" y="0"/>
              </a:cxn>
              <a:cxn ang="0">
                <a:pos x="8" y="0"/>
              </a:cxn>
              <a:cxn ang="0">
                <a:pos x="11" y="0"/>
              </a:cxn>
              <a:cxn ang="0">
                <a:pos x="14" y="0"/>
              </a:cxn>
              <a:cxn ang="0">
                <a:pos x="17" y="0"/>
              </a:cxn>
              <a:cxn ang="0">
                <a:pos x="20" y="0"/>
              </a:cxn>
              <a:cxn ang="0">
                <a:pos x="23" y="0"/>
              </a:cxn>
              <a:cxn ang="0">
                <a:pos x="26" y="0"/>
              </a:cxn>
              <a:cxn ang="0">
                <a:pos x="29" y="0"/>
              </a:cxn>
              <a:cxn ang="0">
                <a:pos x="31" y="1"/>
              </a:cxn>
              <a:cxn ang="0">
                <a:pos x="34" y="1"/>
              </a:cxn>
              <a:cxn ang="0">
                <a:pos x="37" y="1"/>
              </a:cxn>
              <a:cxn ang="0">
                <a:pos x="40" y="1"/>
              </a:cxn>
              <a:cxn ang="0">
                <a:pos x="43" y="1"/>
              </a:cxn>
              <a:cxn ang="0">
                <a:pos x="46" y="1"/>
              </a:cxn>
              <a:cxn ang="0">
                <a:pos x="48" y="2"/>
              </a:cxn>
              <a:cxn ang="0">
                <a:pos x="51" y="2"/>
              </a:cxn>
              <a:cxn ang="0">
                <a:pos x="54" y="3"/>
              </a:cxn>
              <a:cxn ang="0">
                <a:pos x="57" y="4"/>
              </a:cxn>
              <a:cxn ang="0">
                <a:pos x="60" y="4"/>
              </a:cxn>
              <a:cxn ang="0">
                <a:pos x="63" y="5"/>
              </a:cxn>
              <a:cxn ang="0">
                <a:pos x="66" y="6"/>
              </a:cxn>
              <a:cxn ang="0">
                <a:pos x="69" y="7"/>
              </a:cxn>
              <a:cxn ang="0">
                <a:pos x="71" y="8"/>
              </a:cxn>
              <a:cxn ang="0">
                <a:pos x="73" y="9"/>
              </a:cxn>
              <a:cxn ang="0">
                <a:pos x="76" y="10"/>
              </a:cxn>
              <a:cxn ang="0">
                <a:pos x="78" y="11"/>
              </a:cxn>
              <a:cxn ang="0">
                <a:pos x="81" y="12"/>
              </a:cxn>
              <a:cxn ang="0">
                <a:pos x="83" y="13"/>
              </a:cxn>
              <a:cxn ang="0">
                <a:pos x="86" y="14"/>
              </a:cxn>
              <a:cxn ang="0">
                <a:pos x="89" y="15"/>
              </a:cxn>
              <a:cxn ang="0">
                <a:pos x="91" y="16"/>
              </a:cxn>
              <a:cxn ang="0">
                <a:pos x="94" y="18"/>
              </a:cxn>
              <a:cxn ang="0">
                <a:pos x="96" y="19"/>
              </a:cxn>
              <a:cxn ang="0">
                <a:pos x="98" y="20"/>
              </a:cxn>
              <a:cxn ang="0">
                <a:pos x="100" y="21"/>
              </a:cxn>
              <a:cxn ang="0">
                <a:pos x="103" y="22"/>
              </a:cxn>
              <a:cxn ang="0">
                <a:pos x="106" y="24"/>
              </a:cxn>
              <a:cxn ang="0">
                <a:pos x="109" y="25"/>
              </a:cxn>
              <a:cxn ang="0">
                <a:pos x="112" y="27"/>
              </a:cxn>
              <a:cxn ang="0">
                <a:pos x="115" y="29"/>
              </a:cxn>
              <a:cxn ang="0">
                <a:pos x="117" y="30"/>
              </a:cxn>
              <a:cxn ang="0">
                <a:pos x="119" y="31"/>
              </a:cxn>
              <a:cxn ang="0">
                <a:pos x="121" y="33"/>
              </a:cxn>
              <a:cxn ang="0">
                <a:pos x="124" y="34"/>
              </a:cxn>
              <a:cxn ang="0">
                <a:pos x="127" y="36"/>
              </a:cxn>
              <a:cxn ang="0">
                <a:pos x="130" y="38"/>
              </a:cxn>
              <a:cxn ang="0">
                <a:pos x="133" y="40"/>
              </a:cxn>
              <a:cxn ang="0">
                <a:pos x="135" y="42"/>
              </a:cxn>
              <a:cxn ang="0">
                <a:pos x="138" y="43"/>
              </a:cxn>
              <a:cxn ang="0">
                <a:pos x="140" y="45"/>
              </a:cxn>
              <a:cxn ang="0">
                <a:pos x="143" y="47"/>
              </a:cxn>
              <a:cxn ang="0">
                <a:pos x="145" y="49"/>
              </a:cxn>
              <a:cxn ang="0">
                <a:pos x="148" y="50"/>
              </a:cxn>
              <a:cxn ang="0">
                <a:pos x="150" y="52"/>
              </a:cxn>
              <a:cxn ang="0">
                <a:pos x="153" y="54"/>
              </a:cxn>
              <a:cxn ang="0">
                <a:pos x="155" y="56"/>
              </a:cxn>
              <a:cxn ang="0">
                <a:pos x="157" y="57"/>
              </a:cxn>
              <a:cxn ang="0">
                <a:pos x="160" y="59"/>
              </a:cxn>
            </a:cxnLst>
            <a:rect l="0" t="0" r="r" b="b"/>
            <a:pathLst>
              <a:path w="160" h="60">
                <a:moveTo>
                  <a:pt x="0" y="0"/>
                </a:move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1" y="1"/>
                </a:lnTo>
                <a:lnTo>
                  <a:pt x="32" y="1"/>
                </a:lnTo>
                <a:lnTo>
                  <a:pt x="33" y="1"/>
                </a:lnTo>
                <a:lnTo>
                  <a:pt x="34" y="1"/>
                </a:lnTo>
                <a:lnTo>
                  <a:pt x="35" y="1"/>
                </a:lnTo>
                <a:lnTo>
                  <a:pt x="36" y="1"/>
                </a:lnTo>
                <a:lnTo>
                  <a:pt x="37" y="1"/>
                </a:lnTo>
                <a:lnTo>
                  <a:pt x="38" y="1"/>
                </a:lnTo>
                <a:lnTo>
                  <a:pt x="39" y="1"/>
                </a:lnTo>
                <a:lnTo>
                  <a:pt x="40" y="1"/>
                </a:lnTo>
                <a:lnTo>
                  <a:pt x="41" y="1"/>
                </a:lnTo>
                <a:lnTo>
                  <a:pt x="42" y="1"/>
                </a:lnTo>
                <a:lnTo>
                  <a:pt x="43" y="1"/>
                </a:lnTo>
                <a:lnTo>
                  <a:pt x="44" y="1"/>
                </a:lnTo>
                <a:lnTo>
                  <a:pt x="45" y="1"/>
                </a:lnTo>
                <a:lnTo>
                  <a:pt x="46" y="1"/>
                </a:lnTo>
                <a:lnTo>
                  <a:pt x="46" y="2"/>
                </a:lnTo>
                <a:lnTo>
                  <a:pt x="47" y="2"/>
                </a:lnTo>
                <a:lnTo>
                  <a:pt x="48" y="2"/>
                </a:lnTo>
                <a:lnTo>
                  <a:pt x="49" y="2"/>
                </a:lnTo>
                <a:lnTo>
                  <a:pt x="50" y="2"/>
                </a:lnTo>
                <a:lnTo>
                  <a:pt x="51" y="2"/>
                </a:lnTo>
                <a:lnTo>
                  <a:pt x="52" y="3"/>
                </a:lnTo>
                <a:lnTo>
                  <a:pt x="53" y="3"/>
                </a:lnTo>
                <a:lnTo>
                  <a:pt x="54" y="3"/>
                </a:lnTo>
                <a:lnTo>
                  <a:pt x="55" y="3"/>
                </a:lnTo>
                <a:lnTo>
                  <a:pt x="56" y="3"/>
                </a:lnTo>
                <a:lnTo>
                  <a:pt x="57" y="4"/>
                </a:lnTo>
                <a:lnTo>
                  <a:pt x="58" y="4"/>
                </a:lnTo>
                <a:lnTo>
                  <a:pt x="59" y="4"/>
                </a:lnTo>
                <a:lnTo>
                  <a:pt x="60" y="4"/>
                </a:lnTo>
                <a:lnTo>
                  <a:pt x="61" y="5"/>
                </a:lnTo>
                <a:lnTo>
                  <a:pt x="62" y="5"/>
                </a:lnTo>
                <a:lnTo>
                  <a:pt x="63" y="5"/>
                </a:lnTo>
                <a:lnTo>
                  <a:pt x="64" y="6"/>
                </a:lnTo>
                <a:lnTo>
                  <a:pt x="65" y="6"/>
                </a:lnTo>
                <a:lnTo>
                  <a:pt x="66" y="6"/>
                </a:lnTo>
                <a:lnTo>
                  <a:pt x="67" y="7"/>
                </a:lnTo>
                <a:lnTo>
                  <a:pt x="68" y="7"/>
                </a:lnTo>
                <a:lnTo>
                  <a:pt x="69" y="7"/>
                </a:lnTo>
                <a:lnTo>
                  <a:pt x="70" y="7"/>
                </a:lnTo>
                <a:lnTo>
                  <a:pt x="70" y="8"/>
                </a:lnTo>
                <a:lnTo>
                  <a:pt x="71" y="8"/>
                </a:lnTo>
                <a:lnTo>
                  <a:pt x="72" y="8"/>
                </a:lnTo>
                <a:lnTo>
                  <a:pt x="73" y="8"/>
                </a:lnTo>
                <a:lnTo>
                  <a:pt x="73" y="9"/>
                </a:lnTo>
                <a:lnTo>
                  <a:pt x="74" y="9"/>
                </a:lnTo>
                <a:lnTo>
                  <a:pt x="75" y="9"/>
                </a:lnTo>
                <a:lnTo>
                  <a:pt x="76" y="10"/>
                </a:lnTo>
                <a:lnTo>
                  <a:pt x="77" y="10"/>
                </a:lnTo>
                <a:lnTo>
                  <a:pt x="78" y="10"/>
                </a:lnTo>
                <a:lnTo>
                  <a:pt x="78" y="11"/>
                </a:lnTo>
                <a:lnTo>
                  <a:pt x="79" y="11"/>
                </a:lnTo>
                <a:lnTo>
                  <a:pt x="80" y="11"/>
                </a:lnTo>
                <a:lnTo>
                  <a:pt x="81" y="12"/>
                </a:lnTo>
                <a:lnTo>
                  <a:pt x="82" y="12"/>
                </a:lnTo>
                <a:lnTo>
                  <a:pt x="83" y="12"/>
                </a:lnTo>
                <a:lnTo>
                  <a:pt x="83" y="13"/>
                </a:lnTo>
                <a:lnTo>
                  <a:pt x="84" y="13"/>
                </a:lnTo>
                <a:lnTo>
                  <a:pt x="85" y="13"/>
                </a:lnTo>
                <a:lnTo>
                  <a:pt x="86" y="14"/>
                </a:lnTo>
                <a:lnTo>
                  <a:pt x="87" y="14"/>
                </a:lnTo>
                <a:lnTo>
                  <a:pt x="88" y="15"/>
                </a:lnTo>
                <a:lnTo>
                  <a:pt x="89" y="15"/>
                </a:lnTo>
                <a:lnTo>
                  <a:pt x="90" y="15"/>
                </a:lnTo>
                <a:lnTo>
                  <a:pt x="90" y="16"/>
                </a:lnTo>
                <a:lnTo>
                  <a:pt x="91" y="16"/>
                </a:lnTo>
                <a:lnTo>
                  <a:pt x="92" y="17"/>
                </a:lnTo>
                <a:lnTo>
                  <a:pt x="93" y="17"/>
                </a:lnTo>
                <a:lnTo>
                  <a:pt x="94" y="18"/>
                </a:lnTo>
                <a:lnTo>
                  <a:pt x="95" y="18"/>
                </a:lnTo>
                <a:lnTo>
                  <a:pt x="96" y="18"/>
                </a:lnTo>
                <a:lnTo>
                  <a:pt x="96" y="19"/>
                </a:lnTo>
                <a:lnTo>
                  <a:pt x="97" y="19"/>
                </a:lnTo>
                <a:lnTo>
                  <a:pt x="98" y="19"/>
                </a:lnTo>
                <a:lnTo>
                  <a:pt x="98" y="20"/>
                </a:lnTo>
                <a:lnTo>
                  <a:pt x="99" y="20"/>
                </a:lnTo>
                <a:lnTo>
                  <a:pt x="100" y="20"/>
                </a:lnTo>
                <a:lnTo>
                  <a:pt x="100" y="21"/>
                </a:lnTo>
                <a:lnTo>
                  <a:pt x="101" y="21"/>
                </a:lnTo>
                <a:lnTo>
                  <a:pt x="102" y="22"/>
                </a:lnTo>
                <a:lnTo>
                  <a:pt x="103" y="22"/>
                </a:lnTo>
                <a:lnTo>
                  <a:pt x="104" y="23"/>
                </a:lnTo>
                <a:lnTo>
                  <a:pt x="105" y="23"/>
                </a:lnTo>
                <a:lnTo>
                  <a:pt x="106" y="24"/>
                </a:lnTo>
                <a:lnTo>
                  <a:pt x="107" y="24"/>
                </a:lnTo>
                <a:lnTo>
                  <a:pt x="108" y="25"/>
                </a:lnTo>
                <a:lnTo>
                  <a:pt x="109" y="25"/>
                </a:lnTo>
                <a:lnTo>
                  <a:pt x="110" y="26"/>
                </a:lnTo>
                <a:lnTo>
                  <a:pt x="111" y="27"/>
                </a:lnTo>
                <a:lnTo>
                  <a:pt x="112" y="27"/>
                </a:lnTo>
                <a:lnTo>
                  <a:pt x="113" y="28"/>
                </a:lnTo>
                <a:lnTo>
                  <a:pt x="114" y="28"/>
                </a:lnTo>
                <a:lnTo>
                  <a:pt x="115" y="29"/>
                </a:lnTo>
                <a:lnTo>
                  <a:pt x="116" y="29"/>
                </a:lnTo>
                <a:lnTo>
                  <a:pt x="116" y="30"/>
                </a:lnTo>
                <a:lnTo>
                  <a:pt x="117" y="30"/>
                </a:lnTo>
                <a:lnTo>
                  <a:pt x="118" y="30"/>
                </a:lnTo>
                <a:lnTo>
                  <a:pt x="118" y="31"/>
                </a:lnTo>
                <a:lnTo>
                  <a:pt x="119" y="31"/>
                </a:lnTo>
                <a:lnTo>
                  <a:pt x="120" y="32"/>
                </a:lnTo>
                <a:lnTo>
                  <a:pt x="121" y="32"/>
                </a:lnTo>
                <a:lnTo>
                  <a:pt x="121" y="33"/>
                </a:lnTo>
                <a:lnTo>
                  <a:pt x="122" y="33"/>
                </a:lnTo>
                <a:lnTo>
                  <a:pt x="123" y="34"/>
                </a:lnTo>
                <a:lnTo>
                  <a:pt x="124" y="34"/>
                </a:lnTo>
                <a:lnTo>
                  <a:pt x="125" y="35"/>
                </a:lnTo>
                <a:lnTo>
                  <a:pt x="126" y="36"/>
                </a:lnTo>
                <a:lnTo>
                  <a:pt x="127" y="36"/>
                </a:lnTo>
                <a:lnTo>
                  <a:pt x="128" y="37"/>
                </a:lnTo>
                <a:lnTo>
                  <a:pt x="129" y="38"/>
                </a:lnTo>
                <a:lnTo>
                  <a:pt x="130" y="38"/>
                </a:lnTo>
                <a:lnTo>
                  <a:pt x="131" y="39"/>
                </a:lnTo>
                <a:lnTo>
                  <a:pt x="132" y="40"/>
                </a:lnTo>
                <a:lnTo>
                  <a:pt x="133" y="40"/>
                </a:lnTo>
                <a:lnTo>
                  <a:pt x="134" y="41"/>
                </a:lnTo>
                <a:lnTo>
                  <a:pt x="135" y="41"/>
                </a:lnTo>
                <a:lnTo>
                  <a:pt x="135" y="42"/>
                </a:lnTo>
                <a:lnTo>
                  <a:pt x="136" y="42"/>
                </a:lnTo>
                <a:lnTo>
                  <a:pt x="137" y="43"/>
                </a:lnTo>
                <a:lnTo>
                  <a:pt x="138" y="43"/>
                </a:lnTo>
                <a:lnTo>
                  <a:pt x="138" y="44"/>
                </a:lnTo>
                <a:lnTo>
                  <a:pt x="139" y="44"/>
                </a:lnTo>
                <a:lnTo>
                  <a:pt x="140" y="45"/>
                </a:lnTo>
                <a:lnTo>
                  <a:pt x="141" y="46"/>
                </a:lnTo>
                <a:lnTo>
                  <a:pt x="142" y="46"/>
                </a:lnTo>
                <a:lnTo>
                  <a:pt x="143" y="47"/>
                </a:lnTo>
                <a:lnTo>
                  <a:pt x="144" y="48"/>
                </a:lnTo>
                <a:lnTo>
                  <a:pt x="145" y="48"/>
                </a:lnTo>
                <a:lnTo>
                  <a:pt x="145" y="49"/>
                </a:lnTo>
                <a:lnTo>
                  <a:pt x="146" y="49"/>
                </a:lnTo>
                <a:lnTo>
                  <a:pt x="147" y="50"/>
                </a:lnTo>
                <a:lnTo>
                  <a:pt x="148" y="50"/>
                </a:lnTo>
                <a:lnTo>
                  <a:pt x="148" y="51"/>
                </a:lnTo>
                <a:lnTo>
                  <a:pt x="149" y="51"/>
                </a:lnTo>
                <a:lnTo>
                  <a:pt x="150" y="52"/>
                </a:lnTo>
                <a:lnTo>
                  <a:pt x="151" y="53"/>
                </a:lnTo>
                <a:lnTo>
                  <a:pt x="152" y="54"/>
                </a:lnTo>
                <a:lnTo>
                  <a:pt x="153" y="54"/>
                </a:lnTo>
                <a:lnTo>
                  <a:pt x="154" y="55"/>
                </a:lnTo>
                <a:lnTo>
                  <a:pt x="155" y="55"/>
                </a:lnTo>
                <a:lnTo>
                  <a:pt x="155" y="56"/>
                </a:lnTo>
                <a:lnTo>
                  <a:pt x="156" y="56"/>
                </a:lnTo>
                <a:lnTo>
                  <a:pt x="156" y="57"/>
                </a:lnTo>
                <a:lnTo>
                  <a:pt x="157" y="57"/>
                </a:lnTo>
                <a:lnTo>
                  <a:pt x="158" y="58"/>
                </a:lnTo>
                <a:lnTo>
                  <a:pt x="159" y="59"/>
                </a:lnTo>
                <a:lnTo>
                  <a:pt x="160" y="59"/>
                </a:lnTo>
                <a:lnTo>
                  <a:pt x="160" y="60"/>
                </a:lnTo>
              </a:path>
            </a:pathLst>
          </a:custGeom>
          <a:noFill/>
          <a:ln w="28575">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79" name="Freeform 267"/>
          <p:cNvSpPr>
            <a:spLocks/>
          </p:cNvSpPr>
          <p:nvPr/>
        </p:nvSpPr>
        <p:spPr bwMode="auto">
          <a:xfrm flipV="1">
            <a:off x="6956426" y="2899904"/>
            <a:ext cx="117475" cy="138113"/>
          </a:xfrm>
          <a:custGeom>
            <a:avLst/>
            <a:gdLst/>
            <a:ahLst/>
            <a:cxnLst>
              <a:cxn ang="0">
                <a:pos x="2" y="2"/>
              </a:cxn>
              <a:cxn ang="0">
                <a:pos x="4" y="4"/>
              </a:cxn>
              <a:cxn ang="0">
                <a:pos x="6" y="6"/>
              </a:cxn>
              <a:cxn ang="0">
                <a:pos x="8" y="8"/>
              </a:cxn>
              <a:cxn ang="0">
                <a:pos x="11" y="11"/>
              </a:cxn>
              <a:cxn ang="0">
                <a:pos x="14" y="14"/>
              </a:cxn>
              <a:cxn ang="0">
                <a:pos x="17" y="17"/>
              </a:cxn>
              <a:cxn ang="0">
                <a:pos x="19" y="20"/>
              </a:cxn>
              <a:cxn ang="0">
                <a:pos x="21" y="22"/>
              </a:cxn>
              <a:cxn ang="0">
                <a:pos x="24" y="24"/>
              </a:cxn>
              <a:cxn ang="0">
                <a:pos x="26" y="26"/>
              </a:cxn>
              <a:cxn ang="0">
                <a:pos x="28" y="28"/>
              </a:cxn>
              <a:cxn ang="0">
                <a:pos x="30" y="31"/>
              </a:cxn>
              <a:cxn ang="0">
                <a:pos x="33" y="34"/>
              </a:cxn>
              <a:cxn ang="0">
                <a:pos x="35" y="36"/>
              </a:cxn>
              <a:cxn ang="0">
                <a:pos x="37" y="38"/>
              </a:cxn>
              <a:cxn ang="0">
                <a:pos x="39" y="40"/>
              </a:cxn>
              <a:cxn ang="0">
                <a:pos x="41" y="42"/>
              </a:cxn>
              <a:cxn ang="0">
                <a:pos x="43" y="45"/>
              </a:cxn>
              <a:cxn ang="0">
                <a:pos x="45" y="47"/>
              </a:cxn>
              <a:cxn ang="0">
                <a:pos x="47" y="49"/>
              </a:cxn>
              <a:cxn ang="0">
                <a:pos x="49" y="52"/>
              </a:cxn>
              <a:cxn ang="0">
                <a:pos x="52" y="55"/>
              </a:cxn>
              <a:cxn ang="0">
                <a:pos x="54" y="58"/>
              </a:cxn>
              <a:cxn ang="0">
                <a:pos x="56" y="60"/>
              </a:cxn>
              <a:cxn ang="0">
                <a:pos x="59" y="63"/>
              </a:cxn>
              <a:cxn ang="0">
                <a:pos x="61" y="65"/>
              </a:cxn>
              <a:cxn ang="0">
                <a:pos x="63" y="67"/>
              </a:cxn>
              <a:cxn ang="0">
                <a:pos x="65" y="70"/>
              </a:cxn>
              <a:cxn ang="0">
                <a:pos x="67" y="72"/>
              </a:cxn>
              <a:cxn ang="0">
                <a:pos x="69" y="75"/>
              </a:cxn>
              <a:cxn ang="0">
                <a:pos x="71" y="78"/>
              </a:cxn>
              <a:cxn ang="0">
                <a:pos x="73" y="80"/>
              </a:cxn>
              <a:cxn ang="0">
                <a:pos x="76" y="83"/>
              </a:cxn>
              <a:cxn ang="0">
                <a:pos x="78" y="85"/>
              </a:cxn>
              <a:cxn ang="0">
                <a:pos x="80" y="88"/>
              </a:cxn>
              <a:cxn ang="0">
                <a:pos x="82" y="90"/>
              </a:cxn>
              <a:cxn ang="0">
                <a:pos x="84" y="93"/>
              </a:cxn>
              <a:cxn ang="0">
                <a:pos x="86" y="96"/>
              </a:cxn>
              <a:cxn ang="0">
                <a:pos x="88" y="98"/>
              </a:cxn>
              <a:cxn ang="0">
                <a:pos x="90" y="100"/>
              </a:cxn>
              <a:cxn ang="0">
                <a:pos x="92" y="103"/>
              </a:cxn>
              <a:cxn ang="0">
                <a:pos x="94" y="106"/>
              </a:cxn>
              <a:cxn ang="0">
                <a:pos x="96" y="108"/>
              </a:cxn>
              <a:cxn ang="0">
                <a:pos x="99" y="111"/>
              </a:cxn>
              <a:cxn ang="0">
                <a:pos x="101" y="114"/>
              </a:cxn>
              <a:cxn ang="0">
                <a:pos x="103" y="116"/>
              </a:cxn>
              <a:cxn ang="0">
                <a:pos x="104" y="119"/>
              </a:cxn>
              <a:cxn ang="0">
                <a:pos x="106" y="121"/>
              </a:cxn>
              <a:cxn ang="0">
                <a:pos x="108" y="123"/>
              </a:cxn>
              <a:cxn ang="0">
                <a:pos x="110" y="126"/>
              </a:cxn>
              <a:cxn ang="0">
                <a:pos x="112" y="128"/>
              </a:cxn>
              <a:cxn ang="0">
                <a:pos x="114" y="130"/>
              </a:cxn>
              <a:cxn ang="0">
                <a:pos x="116" y="133"/>
              </a:cxn>
              <a:cxn ang="0">
                <a:pos x="118" y="135"/>
              </a:cxn>
              <a:cxn ang="0">
                <a:pos x="119" y="138"/>
              </a:cxn>
              <a:cxn ang="0">
                <a:pos x="122" y="141"/>
              </a:cxn>
              <a:cxn ang="0">
                <a:pos x="124" y="144"/>
              </a:cxn>
              <a:cxn ang="0">
                <a:pos x="126" y="147"/>
              </a:cxn>
              <a:cxn ang="0">
                <a:pos x="129" y="150"/>
              </a:cxn>
            </a:cxnLst>
            <a:rect l="0" t="0" r="r" b="b"/>
            <a:pathLst>
              <a:path w="129" h="151">
                <a:moveTo>
                  <a:pt x="0" y="0"/>
                </a:moveTo>
                <a:lnTo>
                  <a:pt x="1" y="1"/>
                </a:lnTo>
                <a:lnTo>
                  <a:pt x="2" y="2"/>
                </a:lnTo>
                <a:lnTo>
                  <a:pt x="3" y="2"/>
                </a:lnTo>
                <a:lnTo>
                  <a:pt x="3" y="3"/>
                </a:lnTo>
                <a:lnTo>
                  <a:pt x="4" y="4"/>
                </a:lnTo>
                <a:lnTo>
                  <a:pt x="5" y="5"/>
                </a:lnTo>
                <a:lnTo>
                  <a:pt x="6" y="5"/>
                </a:lnTo>
                <a:lnTo>
                  <a:pt x="6" y="6"/>
                </a:lnTo>
                <a:lnTo>
                  <a:pt x="7" y="7"/>
                </a:lnTo>
                <a:lnTo>
                  <a:pt x="8" y="7"/>
                </a:lnTo>
                <a:lnTo>
                  <a:pt x="8" y="8"/>
                </a:lnTo>
                <a:lnTo>
                  <a:pt x="9" y="9"/>
                </a:lnTo>
                <a:lnTo>
                  <a:pt x="10" y="10"/>
                </a:lnTo>
                <a:lnTo>
                  <a:pt x="11" y="11"/>
                </a:lnTo>
                <a:lnTo>
                  <a:pt x="12" y="12"/>
                </a:lnTo>
                <a:lnTo>
                  <a:pt x="13" y="13"/>
                </a:lnTo>
                <a:lnTo>
                  <a:pt x="14" y="14"/>
                </a:lnTo>
                <a:lnTo>
                  <a:pt x="15" y="15"/>
                </a:lnTo>
                <a:lnTo>
                  <a:pt x="16" y="16"/>
                </a:lnTo>
                <a:lnTo>
                  <a:pt x="17" y="17"/>
                </a:lnTo>
                <a:lnTo>
                  <a:pt x="18" y="18"/>
                </a:lnTo>
                <a:lnTo>
                  <a:pt x="19" y="19"/>
                </a:lnTo>
                <a:lnTo>
                  <a:pt x="19" y="20"/>
                </a:lnTo>
                <a:lnTo>
                  <a:pt x="20" y="20"/>
                </a:lnTo>
                <a:lnTo>
                  <a:pt x="21" y="21"/>
                </a:lnTo>
                <a:lnTo>
                  <a:pt x="21" y="22"/>
                </a:lnTo>
                <a:lnTo>
                  <a:pt x="22" y="22"/>
                </a:lnTo>
                <a:lnTo>
                  <a:pt x="23" y="23"/>
                </a:lnTo>
                <a:lnTo>
                  <a:pt x="24" y="24"/>
                </a:lnTo>
                <a:lnTo>
                  <a:pt x="24" y="25"/>
                </a:lnTo>
                <a:lnTo>
                  <a:pt x="25" y="26"/>
                </a:lnTo>
                <a:lnTo>
                  <a:pt x="26" y="26"/>
                </a:lnTo>
                <a:lnTo>
                  <a:pt x="26" y="27"/>
                </a:lnTo>
                <a:lnTo>
                  <a:pt x="27" y="28"/>
                </a:lnTo>
                <a:lnTo>
                  <a:pt x="28" y="28"/>
                </a:lnTo>
                <a:lnTo>
                  <a:pt x="28" y="29"/>
                </a:lnTo>
                <a:lnTo>
                  <a:pt x="29" y="30"/>
                </a:lnTo>
                <a:lnTo>
                  <a:pt x="30" y="31"/>
                </a:lnTo>
                <a:lnTo>
                  <a:pt x="31" y="32"/>
                </a:lnTo>
                <a:lnTo>
                  <a:pt x="32" y="33"/>
                </a:lnTo>
                <a:lnTo>
                  <a:pt x="33" y="34"/>
                </a:lnTo>
                <a:lnTo>
                  <a:pt x="34" y="35"/>
                </a:lnTo>
                <a:lnTo>
                  <a:pt x="34" y="36"/>
                </a:lnTo>
                <a:lnTo>
                  <a:pt x="35" y="36"/>
                </a:lnTo>
                <a:lnTo>
                  <a:pt x="36" y="37"/>
                </a:lnTo>
                <a:lnTo>
                  <a:pt x="36" y="38"/>
                </a:lnTo>
                <a:lnTo>
                  <a:pt x="37" y="38"/>
                </a:lnTo>
                <a:lnTo>
                  <a:pt x="38" y="39"/>
                </a:lnTo>
                <a:lnTo>
                  <a:pt x="38" y="40"/>
                </a:lnTo>
                <a:lnTo>
                  <a:pt x="39" y="40"/>
                </a:lnTo>
                <a:lnTo>
                  <a:pt x="39" y="41"/>
                </a:lnTo>
                <a:lnTo>
                  <a:pt x="40" y="42"/>
                </a:lnTo>
                <a:lnTo>
                  <a:pt x="41" y="42"/>
                </a:lnTo>
                <a:lnTo>
                  <a:pt x="41" y="43"/>
                </a:lnTo>
                <a:lnTo>
                  <a:pt x="42" y="44"/>
                </a:lnTo>
                <a:lnTo>
                  <a:pt x="43" y="45"/>
                </a:lnTo>
                <a:lnTo>
                  <a:pt x="44" y="46"/>
                </a:lnTo>
                <a:lnTo>
                  <a:pt x="44" y="47"/>
                </a:lnTo>
                <a:lnTo>
                  <a:pt x="45" y="47"/>
                </a:lnTo>
                <a:lnTo>
                  <a:pt x="46" y="48"/>
                </a:lnTo>
                <a:lnTo>
                  <a:pt x="46" y="49"/>
                </a:lnTo>
                <a:lnTo>
                  <a:pt x="47" y="49"/>
                </a:lnTo>
                <a:lnTo>
                  <a:pt x="48" y="50"/>
                </a:lnTo>
                <a:lnTo>
                  <a:pt x="48" y="51"/>
                </a:lnTo>
                <a:lnTo>
                  <a:pt x="49" y="52"/>
                </a:lnTo>
                <a:lnTo>
                  <a:pt x="50" y="53"/>
                </a:lnTo>
                <a:lnTo>
                  <a:pt x="51" y="54"/>
                </a:lnTo>
                <a:lnTo>
                  <a:pt x="52" y="55"/>
                </a:lnTo>
                <a:lnTo>
                  <a:pt x="53" y="56"/>
                </a:lnTo>
                <a:lnTo>
                  <a:pt x="54" y="57"/>
                </a:lnTo>
                <a:lnTo>
                  <a:pt x="54" y="58"/>
                </a:lnTo>
                <a:lnTo>
                  <a:pt x="55" y="59"/>
                </a:lnTo>
                <a:lnTo>
                  <a:pt x="56" y="59"/>
                </a:lnTo>
                <a:lnTo>
                  <a:pt x="56" y="60"/>
                </a:lnTo>
                <a:lnTo>
                  <a:pt x="57" y="61"/>
                </a:lnTo>
                <a:lnTo>
                  <a:pt x="58" y="62"/>
                </a:lnTo>
                <a:lnTo>
                  <a:pt x="59" y="63"/>
                </a:lnTo>
                <a:lnTo>
                  <a:pt x="59" y="64"/>
                </a:lnTo>
                <a:lnTo>
                  <a:pt x="60" y="64"/>
                </a:lnTo>
                <a:lnTo>
                  <a:pt x="61" y="65"/>
                </a:lnTo>
                <a:lnTo>
                  <a:pt x="61" y="66"/>
                </a:lnTo>
                <a:lnTo>
                  <a:pt x="62" y="67"/>
                </a:lnTo>
                <a:lnTo>
                  <a:pt x="63" y="67"/>
                </a:lnTo>
                <a:lnTo>
                  <a:pt x="63" y="68"/>
                </a:lnTo>
                <a:lnTo>
                  <a:pt x="64" y="69"/>
                </a:lnTo>
                <a:lnTo>
                  <a:pt x="65" y="70"/>
                </a:lnTo>
                <a:lnTo>
                  <a:pt x="66" y="71"/>
                </a:lnTo>
                <a:lnTo>
                  <a:pt x="66" y="72"/>
                </a:lnTo>
                <a:lnTo>
                  <a:pt x="67" y="72"/>
                </a:lnTo>
                <a:lnTo>
                  <a:pt x="68" y="73"/>
                </a:lnTo>
                <a:lnTo>
                  <a:pt x="68" y="74"/>
                </a:lnTo>
                <a:lnTo>
                  <a:pt x="69" y="75"/>
                </a:lnTo>
                <a:lnTo>
                  <a:pt x="70" y="76"/>
                </a:lnTo>
                <a:lnTo>
                  <a:pt x="71" y="77"/>
                </a:lnTo>
                <a:lnTo>
                  <a:pt x="71" y="78"/>
                </a:lnTo>
                <a:lnTo>
                  <a:pt x="72" y="78"/>
                </a:lnTo>
                <a:lnTo>
                  <a:pt x="73" y="79"/>
                </a:lnTo>
                <a:lnTo>
                  <a:pt x="73" y="80"/>
                </a:lnTo>
                <a:lnTo>
                  <a:pt x="74" y="81"/>
                </a:lnTo>
                <a:lnTo>
                  <a:pt x="75" y="82"/>
                </a:lnTo>
                <a:lnTo>
                  <a:pt x="76" y="83"/>
                </a:lnTo>
                <a:lnTo>
                  <a:pt x="76" y="84"/>
                </a:lnTo>
                <a:lnTo>
                  <a:pt x="77" y="84"/>
                </a:lnTo>
                <a:lnTo>
                  <a:pt x="78" y="85"/>
                </a:lnTo>
                <a:lnTo>
                  <a:pt x="78" y="86"/>
                </a:lnTo>
                <a:lnTo>
                  <a:pt x="79" y="87"/>
                </a:lnTo>
                <a:lnTo>
                  <a:pt x="80" y="88"/>
                </a:lnTo>
                <a:lnTo>
                  <a:pt x="81" y="89"/>
                </a:lnTo>
                <a:lnTo>
                  <a:pt x="81" y="90"/>
                </a:lnTo>
                <a:lnTo>
                  <a:pt x="82" y="90"/>
                </a:lnTo>
                <a:lnTo>
                  <a:pt x="83" y="91"/>
                </a:lnTo>
                <a:lnTo>
                  <a:pt x="83" y="92"/>
                </a:lnTo>
                <a:lnTo>
                  <a:pt x="84" y="93"/>
                </a:lnTo>
                <a:lnTo>
                  <a:pt x="85" y="94"/>
                </a:lnTo>
                <a:lnTo>
                  <a:pt x="86" y="95"/>
                </a:lnTo>
                <a:lnTo>
                  <a:pt x="86" y="96"/>
                </a:lnTo>
                <a:lnTo>
                  <a:pt x="87" y="97"/>
                </a:lnTo>
                <a:lnTo>
                  <a:pt x="88" y="97"/>
                </a:lnTo>
                <a:lnTo>
                  <a:pt x="88" y="98"/>
                </a:lnTo>
                <a:lnTo>
                  <a:pt x="89" y="99"/>
                </a:lnTo>
                <a:lnTo>
                  <a:pt x="89" y="100"/>
                </a:lnTo>
                <a:lnTo>
                  <a:pt x="90" y="100"/>
                </a:lnTo>
                <a:lnTo>
                  <a:pt x="91" y="101"/>
                </a:lnTo>
                <a:lnTo>
                  <a:pt x="91" y="102"/>
                </a:lnTo>
                <a:lnTo>
                  <a:pt x="92" y="103"/>
                </a:lnTo>
                <a:lnTo>
                  <a:pt x="93" y="104"/>
                </a:lnTo>
                <a:lnTo>
                  <a:pt x="94" y="105"/>
                </a:lnTo>
                <a:lnTo>
                  <a:pt x="94" y="106"/>
                </a:lnTo>
                <a:lnTo>
                  <a:pt x="95" y="107"/>
                </a:lnTo>
                <a:lnTo>
                  <a:pt x="96" y="107"/>
                </a:lnTo>
                <a:lnTo>
                  <a:pt x="96" y="108"/>
                </a:lnTo>
                <a:lnTo>
                  <a:pt x="97" y="109"/>
                </a:lnTo>
                <a:lnTo>
                  <a:pt x="98" y="110"/>
                </a:lnTo>
                <a:lnTo>
                  <a:pt x="99" y="111"/>
                </a:lnTo>
                <a:lnTo>
                  <a:pt x="99" y="112"/>
                </a:lnTo>
                <a:lnTo>
                  <a:pt x="100" y="113"/>
                </a:lnTo>
                <a:lnTo>
                  <a:pt x="101" y="114"/>
                </a:lnTo>
                <a:lnTo>
                  <a:pt x="101" y="115"/>
                </a:lnTo>
                <a:lnTo>
                  <a:pt x="102" y="115"/>
                </a:lnTo>
                <a:lnTo>
                  <a:pt x="103" y="116"/>
                </a:lnTo>
                <a:lnTo>
                  <a:pt x="103" y="117"/>
                </a:lnTo>
                <a:lnTo>
                  <a:pt x="104" y="118"/>
                </a:lnTo>
                <a:lnTo>
                  <a:pt x="104" y="119"/>
                </a:lnTo>
                <a:lnTo>
                  <a:pt x="105" y="119"/>
                </a:lnTo>
                <a:lnTo>
                  <a:pt x="106" y="120"/>
                </a:lnTo>
                <a:lnTo>
                  <a:pt x="106" y="121"/>
                </a:lnTo>
                <a:lnTo>
                  <a:pt x="107" y="122"/>
                </a:lnTo>
                <a:lnTo>
                  <a:pt x="108" y="122"/>
                </a:lnTo>
                <a:lnTo>
                  <a:pt x="108" y="123"/>
                </a:lnTo>
                <a:lnTo>
                  <a:pt x="109" y="124"/>
                </a:lnTo>
                <a:lnTo>
                  <a:pt x="109" y="125"/>
                </a:lnTo>
                <a:lnTo>
                  <a:pt x="110" y="126"/>
                </a:lnTo>
                <a:lnTo>
                  <a:pt x="111" y="126"/>
                </a:lnTo>
                <a:lnTo>
                  <a:pt x="111" y="127"/>
                </a:lnTo>
                <a:lnTo>
                  <a:pt x="112" y="128"/>
                </a:lnTo>
                <a:lnTo>
                  <a:pt x="113" y="129"/>
                </a:lnTo>
                <a:lnTo>
                  <a:pt x="113" y="130"/>
                </a:lnTo>
                <a:lnTo>
                  <a:pt x="114" y="130"/>
                </a:lnTo>
                <a:lnTo>
                  <a:pt x="114" y="131"/>
                </a:lnTo>
                <a:lnTo>
                  <a:pt x="115" y="132"/>
                </a:lnTo>
                <a:lnTo>
                  <a:pt x="116" y="133"/>
                </a:lnTo>
                <a:lnTo>
                  <a:pt x="116" y="134"/>
                </a:lnTo>
                <a:lnTo>
                  <a:pt x="117" y="135"/>
                </a:lnTo>
                <a:lnTo>
                  <a:pt x="118" y="135"/>
                </a:lnTo>
                <a:lnTo>
                  <a:pt x="118" y="136"/>
                </a:lnTo>
                <a:lnTo>
                  <a:pt x="119" y="137"/>
                </a:lnTo>
                <a:lnTo>
                  <a:pt x="119" y="138"/>
                </a:lnTo>
                <a:lnTo>
                  <a:pt x="120" y="139"/>
                </a:lnTo>
                <a:lnTo>
                  <a:pt x="121" y="140"/>
                </a:lnTo>
                <a:lnTo>
                  <a:pt x="122" y="141"/>
                </a:lnTo>
                <a:lnTo>
                  <a:pt x="123" y="142"/>
                </a:lnTo>
                <a:lnTo>
                  <a:pt x="123" y="143"/>
                </a:lnTo>
                <a:lnTo>
                  <a:pt x="124" y="144"/>
                </a:lnTo>
                <a:lnTo>
                  <a:pt x="125" y="145"/>
                </a:lnTo>
                <a:lnTo>
                  <a:pt x="126" y="146"/>
                </a:lnTo>
                <a:lnTo>
                  <a:pt x="126" y="147"/>
                </a:lnTo>
                <a:lnTo>
                  <a:pt x="127" y="148"/>
                </a:lnTo>
                <a:lnTo>
                  <a:pt x="128" y="149"/>
                </a:lnTo>
                <a:lnTo>
                  <a:pt x="129" y="150"/>
                </a:lnTo>
                <a:lnTo>
                  <a:pt x="129" y="151"/>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0" name="Freeform 268"/>
          <p:cNvSpPr>
            <a:spLocks/>
          </p:cNvSpPr>
          <p:nvPr/>
        </p:nvSpPr>
        <p:spPr bwMode="auto">
          <a:xfrm flipV="1">
            <a:off x="7129463" y="2660191"/>
            <a:ext cx="101600" cy="163512"/>
          </a:xfrm>
          <a:custGeom>
            <a:avLst/>
            <a:gdLst/>
            <a:ahLst/>
            <a:cxnLst>
              <a:cxn ang="0">
                <a:pos x="1" y="2"/>
              </a:cxn>
              <a:cxn ang="0">
                <a:pos x="3" y="4"/>
              </a:cxn>
              <a:cxn ang="0">
                <a:pos x="5" y="7"/>
              </a:cxn>
              <a:cxn ang="0">
                <a:pos x="7" y="10"/>
              </a:cxn>
              <a:cxn ang="0">
                <a:pos x="9" y="13"/>
              </a:cxn>
              <a:cxn ang="0">
                <a:pos x="10" y="16"/>
              </a:cxn>
              <a:cxn ang="0">
                <a:pos x="12" y="18"/>
              </a:cxn>
              <a:cxn ang="0">
                <a:pos x="14" y="21"/>
              </a:cxn>
              <a:cxn ang="0">
                <a:pos x="16" y="24"/>
              </a:cxn>
              <a:cxn ang="0">
                <a:pos x="18" y="27"/>
              </a:cxn>
              <a:cxn ang="0">
                <a:pos x="20" y="30"/>
              </a:cxn>
              <a:cxn ang="0">
                <a:pos x="22" y="33"/>
              </a:cxn>
              <a:cxn ang="0">
                <a:pos x="24" y="36"/>
              </a:cxn>
              <a:cxn ang="0">
                <a:pos x="26" y="39"/>
              </a:cxn>
              <a:cxn ang="0">
                <a:pos x="28" y="42"/>
              </a:cxn>
              <a:cxn ang="0">
                <a:pos x="30" y="45"/>
              </a:cxn>
              <a:cxn ang="0">
                <a:pos x="32" y="48"/>
              </a:cxn>
              <a:cxn ang="0">
                <a:pos x="34" y="51"/>
              </a:cxn>
              <a:cxn ang="0">
                <a:pos x="35" y="54"/>
              </a:cxn>
              <a:cxn ang="0">
                <a:pos x="37" y="57"/>
              </a:cxn>
              <a:cxn ang="0">
                <a:pos x="39" y="60"/>
              </a:cxn>
              <a:cxn ang="0">
                <a:pos x="42" y="63"/>
              </a:cxn>
              <a:cxn ang="0">
                <a:pos x="44" y="66"/>
              </a:cxn>
              <a:cxn ang="0">
                <a:pos x="45" y="69"/>
              </a:cxn>
              <a:cxn ang="0">
                <a:pos x="47" y="72"/>
              </a:cxn>
              <a:cxn ang="0">
                <a:pos x="49" y="75"/>
              </a:cxn>
              <a:cxn ang="0">
                <a:pos x="51" y="78"/>
              </a:cxn>
              <a:cxn ang="0">
                <a:pos x="53" y="81"/>
              </a:cxn>
              <a:cxn ang="0">
                <a:pos x="55" y="84"/>
              </a:cxn>
              <a:cxn ang="0">
                <a:pos x="57" y="87"/>
              </a:cxn>
              <a:cxn ang="0">
                <a:pos x="59" y="90"/>
              </a:cxn>
              <a:cxn ang="0">
                <a:pos x="60" y="93"/>
              </a:cxn>
              <a:cxn ang="0">
                <a:pos x="62" y="96"/>
              </a:cxn>
              <a:cxn ang="0">
                <a:pos x="64" y="99"/>
              </a:cxn>
              <a:cxn ang="0">
                <a:pos x="66" y="102"/>
              </a:cxn>
              <a:cxn ang="0">
                <a:pos x="68" y="105"/>
              </a:cxn>
              <a:cxn ang="0">
                <a:pos x="70" y="108"/>
              </a:cxn>
              <a:cxn ang="0">
                <a:pos x="72" y="111"/>
              </a:cxn>
              <a:cxn ang="0">
                <a:pos x="74" y="114"/>
              </a:cxn>
              <a:cxn ang="0">
                <a:pos x="75" y="117"/>
              </a:cxn>
              <a:cxn ang="0">
                <a:pos x="77" y="120"/>
              </a:cxn>
              <a:cxn ang="0">
                <a:pos x="79" y="123"/>
              </a:cxn>
              <a:cxn ang="0">
                <a:pos x="81" y="126"/>
              </a:cxn>
              <a:cxn ang="0">
                <a:pos x="83" y="129"/>
              </a:cxn>
              <a:cxn ang="0">
                <a:pos x="85" y="132"/>
              </a:cxn>
              <a:cxn ang="0">
                <a:pos x="87" y="135"/>
              </a:cxn>
              <a:cxn ang="0">
                <a:pos x="89" y="138"/>
              </a:cxn>
              <a:cxn ang="0">
                <a:pos x="90" y="142"/>
              </a:cxn>
              <a:cxn ang="0">
                <a:pos x="92" y="145"/>
              </a:cxn>
              <a:cxn ang="0">
                <a:pos x="94" y="148"/>
              </a:cxn>
              <a:cxn ang="0">
                <a:pos x="96" y="151"/>
              </a:cxn>
              <a:cxn ang="0">
                <a:pos x="98" y="154"/>
              </a:cxn>
              <a:cxn ang="0">
                <a:pos x="100" y="157"/>
              </a:cxn>
              <a:cxn ang="0">
                <a:pos x="102" y="160"/>
              </a:cxn>
              <a:cxn ang="0">
                <a:pos x="104" y="163"/>
              </a:cxn>
              <a:cxn ang="0">
                <a:pos x="105" y="167"/>
              </a:cxn>
              <a:cxn ang="0">
                <a:pos x="107" y="170"/>
              </a:cxn>
              <a:cxn ang="0">
                <a:pos x="109" y="173"/>
              </a:cxn>
              <a:cxn ang="0">
                <a:pos x="111" y="176"/>
              </a:cxn>
            </a:cxnLst>
            <a:rect l="0" t="0" r="r" b="b"/>
            <a:pathLst>
              <a:path w="112" h="178">
                <a:moveTo>
                  <a:pt x="0" y="0"/>
                </a:moveTo>
                <a:lnTo>
                  <a:pt x="0" y="1"/>
                </a:lnTo>
                <a:lnTo>
                  <a:pt x="1" y="2"/>
                </a:lnTo>
                <a:lnTo>
                  <a:pt x="2" y="3"/>
                </a:lnTo>
                <a:lnTo>
                  <a:pt x="2" y="4"/>
                </a:lnTo>
                <a:lnTo>
                  <a:pt x="3" y="4"/>
                </a:lnTo>
                <a:lnTo>
                  <a:pt x="4" y="5"/>
                </a:lnTo>
                <a:lnTo>
                  <a:pt x="4" y="6"/>
                </a:lnTo>
                <a:lnTo>
                  <a:pt x="5" y="7"/>
                </a:lnTo>
                <a:lnTo>
                  <a:pt x="5" y="8"/>
                </a:lnTo>
                <a:lnTo>
                  <a:pt x="6" y="9"/>
                </a:lnTo>
                <a:lnTo>
                  <a:pt x="7" y="10"/>
                </a:lnTo>
                <a:lnTo>
                  <a:pt x="7" y="11"/>
                </a:lnTo>
                <a:lnTo>
                  <a:pt x="8" y="12"/>
                </a:lnTo>
                <a:lnTo>
                  <a:pt x="9" y="13"/>
                </a:lnTo>
                <a:lnTo>
                  <a:pt x="9" y="14"/>
                </a:lnTo>
                <a:lnTo>
                  <a:pt x="10" y="15"/>
                </a:lnTo>
                <a:lnTo>
                  <a:pt x="10" y="16"/>
                </a:lnTo>
                <a:lnTo>
                  <a:pt x="11" y="16"/>
                </a:lnTo>
                <a:lnTo>
                  <a:pt x="12" y="17"/>
                </a:lnTo>
                <a:lnTo>
                  <a:pt x="12" y="18"/>
                </a:lnTo>
                <a:lnTo>
                  <a:pt x="13" y="19"/>
                </a:lnTo>
                <a:lnTo>
                  <a:pt x="14" y="20"/>
                </a:lnTo>
                <a:lnTo>
                  <a:pt x="14" y="21"/>
                </a:lnTo>
                <a:lnTo>
                  <a:pt x="15" y="22"/>
                </a:lnTo>
                <a:lnTo>
                  <a:pt x="15" y="23"/>
                </a:lnTo>
                <a:lnTo>
                  <a:pt x="16" y="24"/>
                </a:lnTo>
                <a:lnTo>
                  <a:pt x="17" y="25"/>
                </a:lnTo>
                <a:lnTo>
                  <a:pt x="17" y="26"/>
                </a:lnTo>
                <a:lnTo>
                  <a:pt x="18" y="27"/>
                </a:lnTo>
                <a:lnTo>
                  <a:pt x="19" y="28"/>
                </a:lnTo>
                <a:lnTo>
                  <a:pt x="19" y="29"/>
                </a:lnTo>
                <a:lnTo>
                  <a:pt x="20" y="30"/>
                </a:lnTo>
                <a:lnTo>
                  <a:pt x="20" y="31"/>
                </a:lnTo>
                <a:lnTo>
                  <a:pt x="21" y="32"/>
                </a:lnTo>
                <a:lnTo>
                  <a:pt x="22" y="33"/>
                </a:lnTo>
                <a:lnTo>
                  <a:pt x="22" y="34"/>
                </a:lnTo>
                <a:lnTo>
                  <a:pt x="23" y="35"/>
                </a:lnTo>
                <a:lnTo>
                  <a:pt x="24" y="36"/>
                </a:lnTo>
                <a:lnTo>
                  <a:pt x="25" y="37"/>
                </a:lnTo>
                <a:lnTo>
                  <a:pt x="25" y="38"/>
                </a:lnTo>
                <a:lnTo>
                  <a:pt x="26" y="39"/>
                </a:lnTo>
                <a:lnTo>
                  <a:pt x="27" y="40"/>
                </a:lnTo>
                <a:lnTo>
                  <a:pt x="27" y="41"/>
                </a:lnTo>
                <a:lnTo>
                  <a:pt x="28" y="42"/>
                </a:lnTo>
                <a:lnTo>
                  <a:pt x="29" y="43"/>
                </a:lnTo>
                <a:lnTo>
                  <a:pt x="29" y="44"/>
                </a:lnTo>
                <a:lnTo>
                  <a:pt x="30" y="45"/>
                </a:lnTo>
                <a:lnTo>
                  <a:pt x="30" y="46"/>
                </a:lnTo>
                <a:lnTo>
                  <a:pt x="31" y="47"/>
                </a:lnTo>
                <a:lnTo>
                  <a:pt x="32" y="48"/>
                </a:lnTo>
                <a:lnTo>
                  <a:pt x="32" y="49"/>
                </a:lnTo>
                <a:lnTo>
                  <a:pt x="33" y="50"/>
                </a:lnTo>
                <a:lnTo>
                  <a:pt x="34" y="51"/>
                </a:lnTo>
                <a:lnTo>
                  <a:pt x="34" y="52"/>
                </a:lnTo>
                <a:lnTo>
                  <a:pt x="35" y="53"/>
                </a:lnTo>
                <a:lnTo>
                  <a:pt x="35" y="54"/>
                </a:lnTo>
                <a:lnTo>
                  <a:pt x="36" y="55"/>
                </a:lnTo>
                <a:lnTo>
                  <a:pt x="37" y="56"/>
                </a:lnTo>
                <a:lnTo>
                  <a:pt x="37" y="57"/>
                </a:lnTo>
                <a:lnTo>
                  <a:pt x="38" y="58"/>
                </a:lnTo>
                <a:lnTo>
                  <a:pt x="39" y="59"/>
                </a:lnTo>
                <a:lnTo>
                  <a:pt x="39" y="60"/>
                </a:lnTo>
                <a:lnTo>
                  <a:pt x="40" y="61"/>
                </a:lnTo>
                <a:lnTo>
                  <a:pt x="41" y="62"/>
                </a:lnTo>
                <a:lnTo>
                  <a:pt x="42" y="63"/>
                </a:lnTo>
                <a:lnTo>
                  <a:pt x="42" y="64"/>
                </a:lnTo>
                <a:lnTo>
                  <a:pt x="43" y="65"/>
                </a:lnTo>
                <a:lnTo>
                  <a:pt x="44" y="66"/>
                </a:lnTo>
                <a:lnTo>
                  <a:pt x="44" y="67"/>
                </a:lnTo>
                <a:lnTo>
                  <a:pt x="45" y="68"/>
                </a:lnTo>
                <a:lnTo>
                  <a:pt x="45" y="69"/>
                </a:lnTo>
                <a:lnTo>
                  <a:pt x="46" y="70"/>
                </a:lnTo>
                <a:lnTo>
                  <a:pt x="47" y="71"/>
                </a:lnTo>
                <a:lnTo>
                  <a:pt x="47" y="72"/>
                </a:lnTo>
                <a:lnTo>
                  <a:pt x="48" y="73"/>
                </a:lnTo>
                <a:lnTo>
                  <a:pt x="49" y="74"/>
                </a:lnTo>
                <a:lnTo>
                  <a:pt x="49" y="75"/>
                </a:lnTo>
                <a:lnTo>
                  <a:pt x="50" y="76"/>
                </a:lnTo>
                <a:lnTo>
                  <a:pt x="50" y="77"/>
                </a:lnTo>
                <a:lnTo>
                  <a:pt x="51" y="78"/>
                </a:lnTo>
                <a:lnTo>
                  <a:pt x="52" y="79"/>
                </a:lnTo>
                <a:lnTo>
                  <a:pt x="52" y="80"/>
                </a:lnTo>
                <a:lnTo>
                  <a:pt x="53" y="81"/>
                </a:lnTo>
                <a:lnTo>
                  <a:pt x="54" y="82"/>
                </a:lnTo>
                <a:lnTo>
                  <a:pt x="54" y="83"/>
                </a:lnTo>
                <a:lnTo>
                  <a:pt x="55" y="84"/>
                </a:lnTo>
                <a:lnTo>
                  <a:pt x="55" y="85"/>
                </a:lnTo>
                <a:lnTo>
                  <a:pt x="56" y="86"/>
                </a:lnTo>
                <a:lnTo>
                  <a:pt x="57" y="87"/>
                </a:lnTo>
                <a:lnTo>
                  <a:pt x="57" y="88"/>
                </a:lnTo>
                <a:lnTo>
                  <a:pt x="58" y="89"/>
                </a:lnTo>
                <a:lnTo>
                  <a:pt x="59" y="90"/>
                </a:lnTo>
                <a:lnTo>
                  <a:pt x="59" y="91"/>
                </a:lnTo>
                <a:lnTo>
                  <a:pt x="60" y="92"/>
                </a:lnTo>
                <a:lnTo>
                  <a:pt x="60" y="93"/>
                </a:lnTo>
                <a:lnTo>
                  <a:pt x="61" y="94"/>
                </a:lnTo>
                <a:lnTo>
                  <a:pt x="62" y="95"/>
                </a:lnTo>
                <a:lnTo>
                  <a:pt x="62" y="96"/>
                </a:lnTo>
                <a:lnTo>
                  <a:pt x="63" y="97"/>
                </a:lnTo>
                <a:lnTo>
                  <a:pt x="64" y="98"/>
                </a:lnTo>
                <a:lnTo>
                  <a:pt x="64" y="99"/>
                </a:lnTo>
                <a:lnTo>
                  <a:pt x="65" y="100"/>
                </a:lnTo>
                <a:lnTo>
                  <a:pt x="65" y="101"/>
                </a:lnTo>
                <a:lnTo>
                  <a:pt x="66" y="102"/>
                </a:lnTo>
                <a:lnTo>
                  <a:pt x="67" y="103"/>
                </a:lnTo>
                <a:lnTo>
                  <a:pt x="67" y="104"/>
                </a:lnTo>
                <a:lnTo>
                  <a:pt x="68" y="105"/>
                </a:lnTo>
                <a:lnTo>
                  <a:pt x="69" y="106"/>
                </a:lnTo>
                <a:lnTo>
                  <a:pt x="69" y="107"/>
                </a:lnTo>
                <a:lnTo>
                  <a:pt x="70" y="108"/>
                </a:lnTo>
                <a:lnTo>
                  <a:pt x="70" y="109"/>
                </a:lnTo>
                <a:lnTo>
                  <a:pt x="71" y="110"/>
                </a:lnTo>
                <a:lnTo>
                  <a:pt x="72" y="111"/>
                </a:lnTo>
                <a:lnTo>
                  <a:pt x="72" y="112"/>
                </a:lnTo>
                <a:lnTo>
                  <a:pt x="73" y="113"/>
                </a:lnTo>
                <a:lnTo>
                  <a:pt x="74" y="114"/>
                </a:lnTo>
                <a:lnTo>
                  <a:pt x="74" y="115"/>
                </a:lnTo>
                <a:lnTo>
                  <a:pt x="75" y="116"/>
                </a:lnTo>
                <a:lnTo>
                  <a:pt x="75" y="117"/>
                </a:lnTo>
                <a:lnTo>
                  <a:pt x="76" y="118"/>
                </a:lnTo>
                <a:lnTo>
                  <a:pt x="77" y="119"/>
                </a:lnTo>
                <a:lnTo>
                  <a:pt x="77" y="120"/>
                </a:lnTo>
                <a:lnTo>
                  <a:pt x="78" y="121"/>
                </a:lnTo>
                <a:lnTo>
                  <a:pt x="79" y="122"/>
                </a:lnTo>
                <a:lnTo>
                  <a:pt x="79" y="123"/>
                </a:lnTo>
                <a:lnTo>
                  <a:pt x="80" y="124"/>
                </a:lnTo>
                <a:lnTo>
                  <a:pt x="80" y="125"/>
                </a:lnTo>
                <a:lnTo>
                  <a:pt x="81" y="126"/>
                </a:lnTo>
                <a:lnTo>
                  <a:pt x="82" y="127"/>
                </a:lnTo>
                <a:lnTo>
                  <a:pt x="82" y="128"/>
                </a:lnTo>
                <a:lnTo>
                  <a:pt x="83" y="129"/>
                </a:lnTo>
                <a:lnTo>
                  <a:pt x="84" y="130"/>
                </a:lnTo>
                <a:lnTo>
                  <a:pt x="84" y="131"/>
                </a:lnTo>
                <a:lnTo>
                  <a:pt x="85" y="132"/>
                </a:lnTo>
                <a:lnTo>
                  <a:pt x="85" y="133"/>
                </a:lnTo>
                <a:lnTo>
                  <a:pt x="86" y="134"/>
                </a:lnTo>
                <a:lnTo>
                  <a:pt x="87" y="135"/>
                </a:lnTo>
                <a:lnTo>
                  <a:pt x="87" y="136"/>
                </a:lnTo>
                <a:lnTo>
                  <a:pt x="88" y="137"/>
                </a:lnTo>
                <a:lnTo>
                  <a:pt x="89" y="138"/>
                </a:lnTo>
                <a:lnTo>
                  <a:pt x="89" y="140"/>
                </a:lnTo>
                <a:lnTo>
                  <a:pt x="90" y="141"/>
                </a:lnTo>
                <a:lnTo>
                  <a:pt x="90" y="142"/>
                </a:lnTo>
                <a:lnTo>
                  <a:pt x="91" y="143"/>
                </a:lnTo>
                <a:lnTo>
                  <a:pt x="92" y="144"/>
                </a:lnTo>
                <a:lnTo>
                  <a:pt x="92" y="145"/>
                </a:lnTo>
                <a:lnTo>
                  <a:pt x="93" y="146"/>
                </a:lnTo>
                <a:lnTo>
                  <a:pt x="94" y="147"/>
                </a:lnTo>
                <a:lnTo>
                  <a:pt x="94" y="148"/>
                </a:lnTo>
                <a:lnTo>
                  <a:pt x="95" y="149"/>
                </a:lnTo>
                <a:lnTo>
                  <a:pt x="95" y="150"/>
                </a:lnTo>
                <a:lnTo>
                  <a:pt x="96" y="151"/>
                </a:lnTo>
                <a:lnTo>
                  <a:pt x="97" y="152"/>
                </a:lnTo>
                <a:lnTo>
                  <a:pt x="97" y="153"/>
                </a:lnTo>
                <a:lnTo>
                  <a:pt x="98" y="154"/>
                </a:lnTo>
                <a:lnTo>
                  <a:pt x="99" y="155"/>
                </a:lnTo>
                <a:lnTo>
                  <a:pt x="99" y="156"/>
                </a:lnTo>
                <a:lnTo>
                  <a:pt x="100" y="157"/>
                </a:lnTo>
                <a:lnTo>
                  <a:pt x="100" y="158"/>
                </a:lnTo>
                <a:lnTo>
                  <a:pt x="101" y="159"/>
                </a:lnTo>
                <a:lnTo>
                  <a:pt x="102" y="160"/>
                </a:lnTo>
                <a:lnTo>
                  <a:pt x="102" y="161"/>
                </a:lnTo>
                <a:lnTo>
                  <a:pt x="103" y="162"/>
                </a:lnTo>
                <a:lnTo>
                  <a:pt x="104" y="163"/>
                </a:lnTo>
                <a:lnTo>
                  <a:pt x="104" y="164"/>
                </a:lnTo>
                <a:lnTo>
                  <a:pt x="105" y="165"/>
                </a:lnTo>
                <a:lnTo>
                  <a:pt x="105" y="167"/>
                </a:lnTo>
                <a:lnTo>
                  <a:pt x="106" y="168"/>
                </a:lnTo>
                <a:lnTo>
                  <a:pt x="107" y="169"/>
                </a:lnTo>
                <a:lnTo>
                  <a:pt x="107" y="170"/>
                </a:lnTo>
                <a:lnTo>
                  <a:pt x="108" y="171"/>
                </a:lnTo>
                <a:lnTo>
                  <a:pt x="109" y="172"/>
                </a:lnTo>
                <a:lnTo>
                  <a:pt x="109" y="173"/>
                </a:lnTo>
                <a:lnTo>
                  <a:pt x="110" y="174"/>
                </a:lnTo>
                <a:lnTo>
                  <a:pt x="110" y="175"/>
                </a:lnTo>
                <a:lnTo>
                  <a:pt x="111" y="176"/>
                </a:lnTo>
                <a:lnTo>
                  <a:pt x="112" y="177"/>
                </a:lnTo>
                <a:lnTo>
                  <a:pt x="112" y="178"/>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1" name="Freeform 269"/>
          <p:cNvSpPr>
            <a:spLocks/>
          </p:cNvSpPr>
          <p:nvPr/>
        </p:nvSpPr>
        <p:spPr bwMode="auto">
          <a:xfrm flipV="1">
            <a:off x="7280276" y="2444291"/>
            <a:ext cx="74613" cy="131762"/>
          </a:xfrm>
          <a:custGeom>
            <a:avLst/>
            <a:gdLst/>
            <a:ahLst/>
            <a:cxnLst>
              <a:cxn ang="0">
                <a:pos x="1" y="3"/>
              </a:cxn>
              <a:cxn ang="0">
                <a:pos x="3" y="6"/>
              </a:cxn>
              <a:cxn ang="0">
                <a:pos x="5" y="9"/>
              </a:cxn>
              <a:cxn ang="0">
                <a:pos x="7" y="13"/>
              </a:cxn>
              <a:cxn ang="0">
                <a:pos x="9" y="16"/>
              </a:cxn>
              <a:cxn ang="0">
                <a:pos x="11" y="19"/>
              </a:cxn>
              <a:cxn ang="0">
                <a:pos x="13" y="22"/>
              </a:cxn>
              <a:cxn ang="0">
                <a:pos x="14" y="26"/>
              </a:cxn>
              <a:cxn ang="0">
                <a:pos x="16" y="29"/>
              </a:cxn>
              <a:cxn ang="0">
                <a:pos x="18" y="33"/>
              </a:cxn>
              <a:cxn ang="0">
                <a:pos x="20" y="36"/>
              </a:cxn>
              <a:cxn ang="0">
                <a:pos x="22" y="39"/>
              </a:cxn>
              <a:cxn ang="0">
                <a:pos x="24" y="42"/>
              </a:cxn>
              <a:cxn ang="0">
                <a:pos x="26" y="46"/>
              </a:cxn>
              <a:cxn ang="0">
                <a:pos x="28" y="49"/>
              </a:cxn>
              <a:cxn ang="0">
                <a:pos x="29" y="52"/>
              </a:cxn>
              <a:cxn ang="0">
                <a:pos x="31" y="56"/>
              </a:cxn>
              <a:cxn ang="0">
                <a:pos x="33" y="59"/>
              </a:cxn>
              <a:cxn ang="0">
                <a:pos x="35" y="63"/>
              </a:cxn>
              <a:cxn ang="0">
                <a:pos x="37" y="66"/>
              </a:cxn>
              <a:cxn ang="0">
                <a:pos x="38" y="69"/>
              </a:cxn>
              <a:cxn ang="0">
                <a:pos x="44" y="72"/>
              </a:cxn>
              <a:cxn ang="0">
                <a:pos x="44" y="76"/>
              </a:cxn>
              <a:cxn ang="0">
                <a:pos x="44" y="79"/>
              </a:cxn>
              <a:cxn ang="0">
                <a:pos x="44" y="83"/>
              </a:cxn>
              <a:cxn ang="0">
                <a:pos x="50" y="86"/>
              </a:cxn>
              <a:cxn ang="0">
                <a:pos x="50" y="90"/>
              </a:cxn>
              <a:cxn ang="0">
                <a:pos x="50" y="93"/>
              </a:cxn>
              <a:cxn ang="0">
                <a:pos x="56" y="96"/>
              </a:cxn>
              <a:cxn ang="0">
                <a:pos x="56" y="99"/>
              </a:cxn>
              <a:cxn ang="0">
                <a:pos x="56" y="103"/>
              </a:cxn>
              <a:cxn ang="0">
                <a:pos x="63" y="106"/>
              </a:cxn>
              <a:cxn ang="0">
                <a:pos x="63" y="110"/>
              </a:cxn>
              <a:cxn ang="0">
                <a:pos x="63" y="113"/>
              </a:cxn>
              <a:cxn ang="0">
                <a:pos x="63" y="117"/>
              </a:cxn>
              <a:cxn ang="0">
                <a:pos x="69" y="120"/>
              </a:cxn>
              <a:cxn ang="0">
                <a:pos x="69" y="123"/>
              </a:cxn>
              <a:cxn ang="0">
                <a:pos x="69" y="127"/>
              </a:cxn>
              <a:cxn ang="0">
                <a:pos x="75" y="130"/>
              </a:cxn>
              <a:cxn ang="0">
                <a:pos x="75" y="133"/>
              </a:cxn>
              <a:cxn ang="0">
                <a:pos x="75" y="137"/>
              </a:cxn>
              <a:cxn ang="0">
                <a:pos x="81" y="141"/>
              </a:cxn>
              <a:cxn ang="0">
                <a:pos x="81" y="144"/>
              </a:cxn>
            </a:cxnLst>
            <a:rect l="0" t="0" r="r" b="b"/>
            <a:pathLst>
              <a:path w="81" h="145">
                <a:moveTo>
                  <a:pt x="0" y="0"/>
                </a:moveTo>
                <a:lnTo>
                  <a:pt x="1" y="2"/>
                </a:lnTo>
                <a:lnTo>
                  <a:pt x="1" y="3"/>
                </a:lnTo>
                <a:lnTo>
                  <a:pt x="2" y="4"/>
                </a:lnTo>
                <a:lnTo>
                  <a:pt x="3" y="5"/>
                </a:lnTo>
                <a:lnTo>
                  <a:pt x="3" y="6"/>
                </a:lnTo>
                <a:lnTo>
                  <a:pt x="4" y="7"/>
                </a:lnTo>
                <a:lnTo>
                  <a:pt x="4" y="8"/>
                </a:lnTo>
                <a:lnTo>
                  <a:pt x="5" y="9"/>
                </a:lnTo>
                <a:lnTo>
                  <a:pt x="6" y="10"/>
                </a:lnTo>
                <a:lnTo>
                  <a:pt x="6" y="12"/>
                </a:lnTo>
                <a:lnTo>
                  <a:pt x="7" y="13"/>
                </a:lnTo>
                <a:lnTo>
                  <a:pt x="8" y="14"/>
                </a:lnTo>
                <a:lnTo>
                  <a:pt x="8" y="15"/>
                </a:lnTo>
                <a:lnTo>
                  <a:pt x="9" y="16"/>
                </a:lnTo>
                <a:lnTo>
                  <a:pt x="9" y="17"/>
                </a:lnTo>
                <a:lnTo>
                  <a:pt x="10" y="18"/>
                </a:lnTo>
                <a:lnTo>
                  <a:pt x="11" y="19"/>
                </a:lnTo>
                <a:lnTo>
                  <a:pt x="11" y="20"/>
                </a:lnTo>
                <a:lnTo>
                  <a:pt x="12" y="21"/>
                </a:lnTo>
                <a:lnTo>
                  <a:pt x="13" y="22"/>
                </a:lnTo>
                <a:lnTo>
                  <a:pt x="13" y="23"/>
                </a:lnTo>
                <a:lnTo>
                  <a:pt x="14" y="25"/>
                </a:lnTo>
                <a:lnTo>
                  <a:pt x="14" y="26"/>
                </a:lnTo>
                <a:lnTo>
                  <a:pt x="15" y="27"/>
                </a:lnTo>
                <a:lnTo>
                  <a:pt x="16" y="28"/>
                </a:lnTo>
                <a:lnTo>
                  <a:pt x="16" y="29"/>
                </a:lnTo>
                <a:lnTo>
                  <a:pt x="17" y="30"/>
                </a:lnTo>
                <a:lnTo>
                  <a:pt x="18" y="31"/>
                </a:lnTo>
                <a:lnTo>
                  <a:pt x="18" y="33"/>
                </a:lnTo>
                <a:lnTo>
                  <a:pt x="19" y="34"/>
                </a:lnTo>
                <a:lnTo>
                  <a:pt x="19" y="35"/>
                </a:lnTo>
                <a:lnTo>
                  <a:pt x="20" y="36"/>
                </a:lnTo>
                <a:lnTo>
                  <a:pt x="21" y="37"/>
                </a:lnTo>
                <a:lnTo>
                  <a:pt x="21" y="38"/>
                </a:lnTo>
                <a:lnTo>
                  <a:pt x="22" y="39"/>
                </a:lnTo>
                <a:lnTo>
                  <a:pt x="23" y="40"/>
                </a:lnTo>
                <a:lnTo>
                  <a:pt x="23" y="41"/>
                </a:lnTo>
                <a:lnTo>
                  <a:pt x="24" y="42"/>
                </a:lnTo>
                <a:lnTo>
                  <a:pt x="24" y="43"/>
                </a:lnTo>
                <a:lnTo>
                  <a:pt x="25" y="44"/>
                </a:lnTo>
                <a:lnTo>
                  <a:pt x="26" y="46"/>
                </a:lnTo>
                <a:lnTo>
                  <a:pt x="26" y="47"/>
                </a:lnTo>
                <a:lnTo>
                  <a:pt x="27" y="48"/>
                </a:lnTo>
                <a:lnTo>
                  <a:pt x="28" y="49"/>
                </a:lnTo>
                <a:lnTo>
                  <a:pt x="28" y="50"/>
                </a:lnTo>
                <a:lnTo>
                  <a:pt x="29" y="51"/>
                </a:lnTo>
                <a:lnTo>
                  <a:pt x="29" y="52"/>
                </a:lnTo>
                <a:lnTo>
                  <a:pt x="30" y="53"/>
                </a:lnTo>
                <a:lnTo>
                  <a:pt x="31" y="55"/>
                </a:lnTo>
                <a:lnTo>
                  <a:pt x="31" y="56"/>
                </a:lnTo>
                <a:lnTo>
                  <a:pt x="32" y="57"/>
                </a:lnTo>
                <a:lnTo>
                  <a:pt x="33" y="58"/>
                </a:lnTo>
                <a:lnTo>
                  <a:pt x="33" y="59"/>
                </a:lnTo>
                <a:lnTo>
                  <a:pt x="34" y="60"/>
                </a:lnTo>
                <a:lnTo>
                  <a:pt x="34" y="62"/>
                </a:lnTo>
                <a:lnTo>
                  <a:pt x="35" y="63"/>
                </a:lnTo>
                <a:lnTo>
                  <a:pt x="36" y="64"/>
                </a:lnTo>
                <a:lnTo>
                  <a:pt x="36" y="65"/>
                </a:lnTo>
                <a:lnTo>
                  <a:pt x="37" y="66"/>
                </a:lnTo>
                <a:lnTo>
                  <a:pt x="38" y="67"/>
                </a:lnTo>
                <a:lnTo>
                  <a:pt x="38" y="68"/>
                </a:lnTo>
                <a:lnTo>
                  <a:pt x="38" y="69"/>
                </a:lnTo>
                <a:lnTo>
                  <a:pt x="38" y="70"/>
                </a:lnTo>
                <a:lnTo>
                  <a:pt x="38" y="71"/>
                </a:lnTo>
                <a:lnTo>
                  <a:pt x="44" y="72"/>
                </a:lnTo>
                <a:lnTo>
                  <a:pt x="44" y="73"/>
                </a:lnTo>
                <a:lnTo>
                  <a:pt x="44" y="75"/>
                </a:lnTo>
                <a:lnTo>
                  <a:pt x="44" y="76"/>
                </a:lnTo>
                <a:lnTo>
                  <a:pt x="44" y="77"/>
                </a:lnTo>
                <a:lnTo>
                  <a:pt x="44" y="78"/>
                </a:lnTo>
                <a:lnTo>
                  <a:pt x="44" y="79"/>
                </a:lnTo>
                <a:lnTo>
                  <a:pt x="44" y="80"/>
                </a:lnTo>
                <a:lnTo>
                  <a:pt x="44" y="81"/>
                </a:lnTo>
                <a:lnTo>
                  <a:pt x="44" y="83"/>
                </a:lnTo>
                <a:lnTo>
                  <a:pt x="50" y="84"/>
                </a:lnTo>
                <a:lnTo>
                  <a:pt x="50" y="85"/>
                </a:lnTo>
                <a:lnTo>
                  <a:pt x="50" y="86"/>
                </a:lnTo>
                <a:lnTo>
                  <a:pt x="50" y="87"/>
                </a:lnTo>
                <a:lnTo>
                  <a:pt x="50" y="88"/>
                </a:lnTo>
                <a:lnTo>
                  <a:pt x="50" y="90"/>
                </a:lnTo>
                <a:lnTo>
                  <a:pt x="50" y="91"/>
                </a:lnTo>
                <a:lnTo>
                  <a:pt x="50" y="92"/>
                </a:lnTo>
                <a:lnTo>
                  <a:pt x="50" y="93"/>
                </a:lnTo>
                <a:lnTo>
                  <a:pt x="50" y="94"/>
                </a:lnTo>
                <a:lnTo>
                  <a:pt x="56" y="95"/>
                </a:lnTo>
                <a:lnTo>
                  <a:pt x="56" y="96"/>
                </a:lnTo>
                <a:lnTo>
                  <a:pt x="56" y="97"/>
                </a:lnTo>
                <a:lnTo>
                  <a:pt x="56" y="98"/>
                </a:lnTo>
                <a:lnTo>
                  <a:pt x="56" y="99"/>
                </a:lnTo>
                <a:lnTo>
                  <a:pt x="56" y="100"/>
                </a:lnTo>
                <a:lnTo>
                  <a:pt x="56" y="102"/>
                </a:lnTo>
                <a:lnTo>
                  <a:pt x="56" y="103"/>
                </a:lnTo>
                <a:lnTo>
                  <a:pt x="56" y="104"/>
                </a:lnTo>
                <a:lnTo>
                  <a:pt x="56" y="105"/>
                </a:lnTo>
                <a:lnTo>
                  <a:pt x="63" y="106"/>
                </a:lnTo>
                <a:lnTo>
                  <a:pt x="63" y="107"/>
                </a:lnTo>
                <a:lnTo>
                  <a:pt x="63" y="109"/>
                </a:lnTo>
                <a:lnTo>
                  <a:pt x="63" y="110"/>
                </a:lnTo>
                <a:lnTo>
                  <a:pt x="63" y="111"/>
                </a:lnTo>
                <a:lnTo>
                  <a:pt x="63" y="112"/>
                </a:lnTo>
                <a:lnTo>
                  <a:pt x="63" y="113"/>
                </a:lnTo>
                <a:lnTo>
                  <a:pt x="63" y="114"/>
                </a:lnTo>
                <a:lnTo>
                  <a:pt x="63" y="116"/>
                </a:lnTo>
                <a:lnTo>
                  <a:pt x="63" y="117"/>
                </a:lnTo>
                <a:lnTo>
                  <a:pt x="69" y="118"/>
                </a:lnTo>
                <a:lnTo>
                  <a:pt x="69" y="119"/>
                </a:lnTo>
                <a:lnTo>
                  <a:pt x="69" y="120"/>
                </a:lnTo>
                <a:lnTo>
                  <a:pt x="69" y="121"/>
                </a:lnTo>
                <a:lnTo>
                  <a:pt x="69" y="122"/>
                </a:lnTo>
                <a:lnTo>
                  <a:pt x="69" y="123"/>
                </a:lnTo>
                <a:lnTo>
                  <a:pt x="69" y="124"/>
                </a:lnTo>
                <a:lnTo>
                  <a:pt x="69" y="125"/>
                </a:lnTo>
                <a:lnTo>
                  <a:pt x="69" y="127"/>
                </a:lnTo>
                <a:lnTo>
                  <a:pt x="69" y="128"/>
                </a:lnTo>
                <a:lnTo>
                  <a:pt x="75" y="129"/>
                </a:lnTo>
                <a:lnTo>
                  <a:pt x="75" y="130"/>
                </a:lnTo>
                <a:lnTo>
                  <a:pt x="75" y="131"/>
                </a:lnTo>
                <a:lnTo>
                  <a:pt x="75" y="132"/>
                </a:lnTo>
                <a:lnTo>
                  <a:pt x="75" y="133"/>
                </a:lnTo>
                <a:lnTo>
                  <a:pt x="75" y="135"/>
                </a:lnTo>
                <a:lnTo>
                  <a:pt x="75" y="136"/>
                </a:lnTo>
                <a:lnTo>
                  <a:pt x="75" y="137"/>
                </a:lnTo>
                <a:lnTo>
                  <a:pt x="75" y="138"/>
                </a:lnTo>
                <a:lnTo>
                  <a:pt x="75" y="139"/>
                </a:lnTo>
                <a:lnTo>
                  <a:pt x="81" y="141"/>
                </a:lnTo>
                <a:lnTo>
                  <a:pt x="81" y="142"/>
                </a:lnTo>
                <a:lnTo>
                  <a:pt x="81" y="143"/>
                </a:lnTo>
                <a:lnTo>
                  <a:pt x="81" y="144"/>
                </a:lnTo>
                <a:lnTo>
                  <a:pt x="81" y="145"/>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2" name="Freeform 270"/>
          <p:cNvSpPr>
            <a:spLocks/>
          </p:cNvSpPr>
          <p:nvPr/>
        </p:nvSpPr>
        <p:spPr bwMode="auto">
          <a:xfrm flipV="1">
            <a:off x="7385051" y="2271253"/>
            <a:ext cx="61913" cy="114300"/>
          </a:xfrm>
          <a:custGeom>
            <a:avLst/>
            <a:gdLst/>
            <a:ahLst/>
            <a:cxnLst>
              <a:cxn ang="0">
                <a:pos x="4" y="0"/>
              </a:cxn>
              <a:cxn ang="0">
                <a:pos x="4" y="2"/>
              </a:cxn>
              <a:cxn ang="0">
                <a:pos x="4" y="5"/>
              </a:cxn>
              <a:cxn ang="0">
                <a:pos x="4" y="7"/>
              </a:cxn>
              <a:cxn ang="0">
                <a:pos x="4" y="9"/>
              </a:cxn>
              <a:cxn ang="0">
                <a:pos x="10" y="12"/>
              </a:cxn>
              <a:cxn ang="0">
                <a:pos x="10" y="14"/>
              </a:cxn>
              <a:cxn ang="0">
                <a:pos x="10" y="17"/>
              </a:cxn>
              <a:cxn ang="0">
                <a:pos x="10" y="19"/>
              </a:cxn>
              <a:cxn ang="0">
                <a:pos x="10" y="21"/>
              </a:cxn>
              <a:cxn ang="0">
                <a:pos x="16" y="23"/>
              </a:cxn>
              <a:cxn ang="0">
                <a:pos x="16" y="26"/>
              </a:cxn>
              <a:cxn ang="0">
                <a:pos x="16" y="28"/>
              </a:cxn>
              <a:cxn ang="0">
                <a:pos x="16" y="30"/>
              </a:cxn>
              <a:cxn ang="0">
                <a:pos x="16" y="32"/>
              </a:cxn>
              <a:cxn ang="0">
                <a:pos x="23" y="35"/>
              </a:cxn>
              <a:cxn ang="0">
                <a:pos x="23" y="37"/>
              </a:cxn>
              <a:cxn ang="0">
                <a:pos x="23" y="40"/>
              </a:cxn>
              <a:cxn ang="0">
                <a:pos x="23" y="42"/>
              </a:cxn>
              <a:cxn ang="0">
                <a:pos x="23" y="44"/>
              </a:cxn>
              <a:cxn ang="0">
                <a:pos x="29" y="47"/>
              </a:cxn>
              <a:cxn ang="0">
                <a:pos x="29" y="49"/>
              </a:cxn>
              <a:cxn ang="0">
                <a:pos x="29" y="51"/>
              </a:cxn>
              <a:cxn ang="0">
                <a:pos x="29" y="53"/>
              </a:cxn>
              <a:cxn ang="0">
                <a:pos x="29" y="56"/>
              </a:cxn>
              <a:cxn ang="0">
                <a:pos x="35" y="58"/>
              </a:cxn>
              <a:cxn ang="0">
                <a:pos x="35" y="60"/>
              </a:cxn>
              <a:cxn ang="0">
                <a:pos x="35" y="63"/>
              </a:cxn>
              <a:cxn ang="0">
                <a:pos x="35" y="65"/>
              </a:cxn>
              <a:cxn ang="0">
                <a:pos x="35" y="68"/>
              </a:cxn>
              <a:cxn ang="0">
                <a:pos x="41" y="70"/>
              </a:cxn>
              <a:cxn ang="0">
                <a:pos x="41" y="72"/>
              </a:cxn>
              <a:cxn ang="0">
                <a:pos x="41" y="75"/>
              </a:cxn>
              <a:cxn ang="0">
                <a:pos x="41" y="77"/>
              </a:cxn>
              <a:cxn ang="0">
                <a:pos x="41" y="79"/>
              </a:cxn>
              <a:cxn ang="0">
                <a:pos x="48" y="81"/>
              </a:cxn>
              <a:cxn ang="0">
                <a:pos x="48" y="84"/>
              </a:cxn>
              <a:cxn ang="0">
                <a:pos x="48" y="86"/>
              </a:cxn>
              <a:cxn ang="0">
                <a:pos x="48" y="88"/>
              </a:cxn>
              <a:cxn ang="0">
                <a:pos x="48" y="91"/>
              </a:cxn>
              <a:cxn ang="0">
                <a:pos x="54" y="93"/>
              </a:cxn>
              <a:cxn ang="0">
                <a:pos x="54" y="96"/>
              </a:cxn>
              <a:cxn ang="0">
                <a:pos x="54" y="98"/>
              </a:cxn>
              <a:cxn ang="0">
                <a:pos x="54" y="100"/>
              </a:cxn>
              <a:cxn ang="0">
                <a:pos x="54" y="103"/>
              </a:cxn>
              <a:cxn ang="0">
                <a:pos x="60" y="105"/>
              </a:cxn>
              <a:cxn ang="0">
                <a:pos x="60" y="107"/>
              </a:cxn>
              <a:cxn ang="0">
                <a:pos x="60" y="109"/>
              </a:cxn>
              <a:cxn ang="0">
                <a:pos x="60" y="112"/>
              </a:cxn>
              <a:cxn ang="0">
                <a:pos x="60" y="114"/>
              </a:cxn>
              <a:cxn ang="0">
                <a:pos x="66" y="116"/>
              </a:cxn>
              <a:cxn ang="0">
                <a:pos x="66" y="119"/>
              </a:cxn>
              <a:cxn ang="0">
                <a:pos x="66" y="121"/>
              </a:cxn>
              <a:cxn ang="0">
                <a:pos x="66" y="124"/>
              </a:cxn>
            </a:cxnLst>
            <a:rect l="0" t="0" r="r" b="b"/>
            <a:pathLst>
              <a:path w="66" h="124">
                <a:moveTo>
                  <a:pt x="0" y="0"/>
                </a:moveTo>
                <a:lnTo>
                  <a:pt x="4" y="0"/>
                </a:lnTo>
                <a:lnTo>
                  <a:pt x="4" y="1"/>
                </a:lnTo>
                <a:lnTo>
                  <a:pt x="4" y="2"/>
                </a:lnTo>
                <a:lnTo>
                  <a:pt x="4" y="3"/>
                </a:lnTo>
                <a:lnTo>
                  <a:pt x="4" y="5"/>
                </a:lnTo>
                <a:lnTo>
                  <a:pt x="4" y="6"/>
                </a:lnTo>
                <a:lnTo>
                  <a:pt x="4" y="7"/>
                </a:lnTo>
                <a:lnTo>
                  <a:pt x="4" y="8"/>
                </a:lnTo>
                <a:lnTo>
                  <a:pt x="4" y="9"/>
                </a:lnTo>
                <a:lnTo>
                  <a:pt x="4" y="11"/>
                </a:lnTo>
                <a:lnTo>
                  <a:pt x="10" y="12"/>
                </a:lnTo>
                <a:lnTo>
                  <a:pt x="10" y="13"/>
                </a:lnTo>
                <a:lnTo>
                  <a:pt x="10" y="14"/>
                </a:lnTo>
                <a:lnTo>
                  <a:pt x="10" y="15"/>
                </a:lnTo>
                <a:lnTo>
                  <a:pt x="10" y="17"/>
                </a:lnTo>
                <a:lnTo>
                  <a:pt x="10" y="18"/>
                </a:lnTo>
                <a:lnTo>
                  <a:pt x="10" y="19"/>
                </a:lnTo>
                <a:lnTo>
                  <a:pt x="10" y="20"/>
                </a:lnTo>
                <a:lnTo>
                  <a:pt x="10" y="21"/>
                </a:lnTo>
                <a:lnTo>
                  <a:pt x="10" y="22"/>
                </a:lnTo>
                <a:lnTo>
                  <a:pt x="16" y="23"/>
                </a:lnTo>
                <a:lnTo>
                  <a:pt x="16" y="24"/>
                </a:lnTo>
                <a:lnTo>
                  <a:pt x="16" y="26"/>
                </a:lnTo>
                <a:lnTo>
                  <a:pt x="16" y="27"/>
                </a:lnTo>
                <a:lnTo>
                  <a:pt x="16" y="28"/>
                </a:lnTo>
                <a:lnTo>
                  <a:pt x="16" y="29"/>
                </a:lnTo>
                <a:lnTo>
                  <a:pt x="16" y="30"/>
                </a:lnTo>
                <a:lnTo>
                  <a:pt x="16" y="31"/>
                </a:lnTo>
                <a:lnTo>
                  <a:pt x="16" y="32"/>
                </a:lnTo>
                <a:lnTo>
                  <a:pt x="16" y="34"/>
                </a:lnTo>
                <a:lnTo>
                  <a:pt x="23" y="35"/>
                </a:lnTo>
                <a:lnTo>
                  <a:pt x="23" y="36"/>
                </a:lnTo>
                <a:lnTo>
                  <a:pt x="23" y="37"/>
                </a:lnTo>
                <a:lnTo>
                  <a:pt x="23" y="38"/>
                </a:lnTo>
                <a:lnTo>
                  <a:pt x="23" y="40"/>
                </a:lnTo>
                <a:lnTo>
                  <a:pt x="23" y="41"/>
                </a:lnTo>
                <a:lnTo>
                  <a:pt x="23" y="42"/>
                </a:lnTo>
                <a:lnTo>
                  <a:pt x="23" y="43"/>
                </a:lnTo>
                <a:lnTo>
                  <a:pt x="23" y="44"/>
                </a:lnTo>
                <a:lnTo>
                  <a:pt x="23" y="46"/>
                </a:lnTo>
                <a:lnTo>
                  <a:pt x="29" y="47"/>
                </a:lnTo>
                <a:lnTo>
                  <a:pt x="29" y="48"/>
                </a:lnTo>
                <a:lnTo>
                  <a:pt x="29" y="49"/>
                </a:lnTo>
                <a:lnTo>
                  <a:pt x="29" y="50"/>
                </a:lnTo>
                <a:lnTo>
                  <a:pt x="29" y="51"/>
                </a:lnTo>
                <a:lnTo>
                  <a:pt x="29" y="52"/>
                </a:lnTo>
                <a:lnTo>
                  <a:pt x="29" y="53"/>
                </a:lnTo>
                <a:lnTo>
                  <a:pt x="29" y="55"/>
                </a:lnTo>
                <a:lnTo>
                  <a:pt x="29" y="56"/>
                </a:lnTo>
                <a:lnTo>
                  <a:pt x="29" y="57"/>
                </a:lnTo>
                <a:lnTo>
                  <a:pt x="35" y="58"/>
                </a:lnTo>
                <a:lnTo>
                  <a:pt x="35" y="59"/>
                </a:lnTo>
                <a:lnTo>
                  <a:pt x="35" y="60"/>
                </a:lnTo>
                <a:lnTo>
                  <a:pt x="35" y="62"/>
                </a:lnTo>
                <a:lnTo>
                  <a:pt x="35" y="63"/>
                </a:lnTo>
                <a:lnTo>
                  <a:pt x="35" y="64"/>
                </a:lnTo>
                <a:lnTo>
                  <a:pt x="35" y="65"/>
                </a:lnTo>
                <a:lnTo>
                  <a:pt x="35" y="66"/>
                </a:lnTo>
                <a:lnTo>
                  <a:pt x="35" y="68"/>
                </a:lnTo>
                <a:lnTo>
                  <a:pt x="35" y="69"/>
                </a:lnTo>
                <a:lnTo>
                  <a:pt x="41" y="70"/>
                </a:lnTo>
                <a:lnTo>
                  <a:pt x="41" y="71"/>
                </a:lnTo>
                <a:lnTo>
                  <a:pt x="41" y="72"/>
                </a:lnTo>
                <a:lnTo>
                  <a:pt x="41" y="74"/>
                </a:lnTo>
                <a:lnTo>
                  <a:pt x="41" y="75"/>
                </a:lnTo>
                <a:lnTo>
                  <a:pt x="41" y="76"/>
                </a:lnTo>
                <a:lnTo>
                  <a:pt x="41" y="77"/>
                </a:lnTo>
                <a:lnTo>
                  <a:pt x="41" y="78"/>
                </a:lnTo>
                <a:lnTo>
                  <a:pt x="41" y="79"/>
                </a:lnTo>
                <a:lnTo>
                  <a:pt x="41" y="80"/>
                </a:lnTo>
                <a:lnTo>
                  <a:pt x="48" y="81"/>
                </a:lnTo>
                <a:lnTo>
                  <a:pt x="48" y="82"/>
                </a:lnTo>
                <a:lnTo>
                  <a:pt x="48" y="84"/>
                </a:lnTo>
                <a:lnTo>
                  <a:pt x="48" y="85"/>
                </a:lnTo>
                <a:lnTo>
                  <a:pt x="48" y="86"/>
                </a:lnTo>
                <a:lnTo>
                  <a:pt x="48" y="87"/>
                </a:lnTo>
                <a:lnTo>
                  <a:pt x="48" y="88"/>
                </a:lnTo>
                <a:lnTo>
                  <a:pt x="48" y="89"/>
                </a:lnTo>
                <a:lnTo>
                  <a:pt x="48" y="91"/>
                </a:lnTo>
                <a:lnTo>
                  <a:pt x="48" y="92"/>
                </a:lnTo>
                <a:lnTo>
                  <a:pt x="54" y="93"/>
                </a:lnTo>
                <a:lnTo>
                  <a:pt x="54" y="94"/>
                </a:lnTo>
                <a:lnTo>
                  <a:pt x="54" y="96"/>
                </a:lnTo>
                <a:lnTo>
                  <a:pt x="54" y="97"/>
                </a:lnTo>
                <a:lnTo>
                  <a:pt x="54" y="98"/>
                </a:lnTo>
                <a:lnTo>
                  <a:pt x="54" y="99"/>
                </a:lnTo>
                <a:lnTo>
                  <a:pt x="54" y="100"/>
                </a:lnTo>
                <a:lnTo>
                  <a:pt x="54" y="102"/>
                </a:lnTo>
                <a:lnTo>
                  <a:pt x="54" y="103"/>
                </a:lnTo>
                <a:lnTo>
                  <a:pt x="54" y="104"/>
                </a:lnTo>
                <a:lnTo>
                  <a:pt x="60" y="105"/>
                </a:lnTo>
                <a:lnTo>
                  <a:pt x="60" y="106"/>
                </a:lnTo>
                <a:lnTo>
                  <a:pt x="60" y="107"/>
                </a:lnTo>
                <a:lnTo>
                  <a:pt x="60" y="108"/>
                </a:lnTo>
                <a:lnTo>
                  <a:pt x="60" y="109"/>
                </a:lnTo>
                <a:lnTo>
                  <a:pt x="60" y="111"/>
                </a:lnTo>
                <a:lnTo>
                  <a:pt x="60" y="112"/>
                </a:lnTo>
                <a:lnTo>
                  <a:pt x="60" y="113"/>
                </a:lnTo>
                <a:lnTo>
                  <a:pt x="60" y="114"/>
                </a:lnTo>
                <a:lnTo>
                  <a:pt x="60" y="115"/>
                </a:lnTo>
                <a:lnTo>
                  <a:pt x="66" y="116"/>
                </a:lnTo>
                <a:lnTo>
                  <a:pt x="66" y="117"/>
                </a:lnTo>
                <a:lnTo>
                  <a:pt x="66" y="119"/>
                </a:lnTo>
                <a:lnTo>
                  <a:pt x="66" y="120"/>
                </a:lnTo>
                <a:lnTo>
                  <a:pt x="66" y="121"/>
                </a:lnTo>
                <a:lnTo>
                  <a:pt x="66" y="122"/>
                </a:lnTo>
                <a:lnTo>
                  <a:pt x="66" y="124"/>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3" name="Freeform 271"/>
          <p:cNvSpPr>
            <a:spLocks/>
          </p:cNvSpPr>
          <p:nvPr/>
        </p:nvSpPr>
        <p:spPr bwMode="auto">
          <a:xfrm flipV="1">
            <a:off x="7478714" y="2096629"/>
            <a:ext cx="60325" cy="117475"/>
          </a:xfrm>
          <a:custGeom>
            <a:avLst/>
            <a:gdLst/>
            <a:ahLst/>
            <a:cxnLst>
              <a:cxn ang="0">
                <a:pos x="2" y="0"/>
              </a:cxn>
              <a:cxn ang="0">
                <a:pos x="2" y="2"/>
              </a:cxn>
              <a:cxn ang="0">
                <a:pos x="2" y="4"/>
              </a:cxn>
              <a:cxn ang="0">
                <a:pos x="2" y="7"/>
              </a:cxn>
              <a:cxn ang="0">
                <a:pos x="2" y="9"/>
              </a:cxn>
              <a:cxn ang="0">
                <a:pos x="8" y="11"/>
              </a:cxn>
              <a:cxn ang="0">
                <a:pos x="8" y="14"/>
              </a:cxn>
              <a:cxn ang="0">
                <a:pos x="8" y="16"/>
              </a:cxn>
              <a:cxn ang="0">
                <a:pos x="8" y="19"/>
              </a:cxn>
              <a:cxn ang="0">
                <a:pos x="8" y="21"/>
              </a:cxn>
              <a:cxn ang="0">
                <a:pos x="14" y="23"/>
              </a:cxn>
              <a:cxn ang="0">
                <a:pos x="14" y="26"/>
              </a:cxn>
              <a:cxn ang="0">
                <a:pos x="14" y="28"/>
              </a:cxn>
              <a:cxn ang="0">
                <a:pos x="14" y="30"/>
              </a:cxn>
              <a:cxn ang="0">
                <a:pos x="14" y="33"/>
              </a:cxn>
              <a:cxn ang="0">
                <a:pos x="21" y="35"/>
              </a:cxn>
              <a:cxn ang="0">
                <a:pos x="21" y="37"/>
              </a:cxn>
              <a:cxn ang="0">
                <a:pos x="21" y="39"/>
              </a:cxn>
              <a:cxn ang="0">
                <a:pos x="21" y="42"/>
              </a:cxn>
              <a:cxn ang="0">
                <a:pos x="21" y="44"/>
              </a:cxn>
              <a:cxn ang="0">
                <a:pos x="27" y="47"/>
              </a:cxn>
              <a:cxn ang="0">
                <a:pos x="27" y="49"/>
              </a:cxn>
              <a:cxn ang="0">
                <a:pos x="27" y="52"/>
              </a:cxn>
              <a:cxn ang="0">
                <a:pos x="27" y="54"/>
              </a:cxn>
              <a:cxn ang="0">
                <a:pos x="27" y="56"/>
              </a:cxn>
              <a:cxn ang="0">
                <a:pos x="33" y="59"/>
              </a:cxn>
              <a:cxn ang="0">
                <a:pos x="33" y="61"/>
              </a:cxn>
              <a:cxn ang="0">
                <a:pos x="33" y="63"/>
              </a:cxn>
              <a:cxn ang="0">
                <a:pos x="33" y="65"/>
              </a:cxn>
              <a:cxn ang="0">
                <a:pos x="33" y="68"/>
              </a:cxn>
              <a:cxn ang="0">
                <a:pos x="39" y="70"/>
              </a:cxn>
              <a:cxn ang="0">
                <a:pos x="39" y="72"/>
              </a:cxn>
              <a:cxn ang="0">
                <a:pos x="39" y="75"/>
              </a:cxn>
              <a:cxn ang="0">
                <a:pos x="39" y="77"/>
              </a:cxn>
              <a:cxn ang="0">
                <a:pos x="39" y="80"/>
              </a:cxn>
              <a:cxn ang="0">
                <a:pos x="46" y="82"/>
              </a:cxn>
              <a:cxn ang="0">
                <a:pos x="46" y="85"/>
              </a:cxn>
              <a:cxn ang="0">
                <a:pos x="46" y="87"/>
              </a:cxn>
              <a:cxn ang="0">
                <a:pos x="46" y="89"/>
              </a:cxn>
              <a:cxn ang="0">
                <a:pos x="46" y="91"/>
              </a:cxn>
              <a:cxn ang="0">
                <a:pos x="52" y="93"/>
              </a:cxn>
              <a:cxn ang="0">
                <a:pos x="52" y="96"/>
              </a:cxn>
              <a:cxn ang="0">
                <a:pos x="52" y="98"/>
              </a:cxn>
              <a:cxn ang="0">
                <a:pos x="52" y="101"/>
              </a:cxn>
              <a:cxn ang="0">
                <a:pos x="52" y="103"/>
              </a:cxn>
              <a:cxn ang="0">
                <a:pos x="58" y="106"/>
              </a:cxn>
              <a:cxn ang="0">
                <a:pos x="58" y="108"/>
              </a:cxn>
              <a:cxn ang="0">
                <a:pos x="58" y="110"/>
              </a:cxn>
              <a:cxn ang="0">
                <a:pos x="58" y="113"/>
              </a:cxn>
              <a:cxn ang="0">
                <a:pos x="58" y="115"/>
              </a:cxn>
              <a:cxn ang="0">
                <a:pos x="64" y="117"/>
              </a:cxn>
              <a:cxn ang="0">
                <a:pos x="64" y="119"/>
              </a:cxn>
              <a:cxn ang="0">
                <a:pos x="64" y="122"/>
              </a:cxn>
              <a:cxn ang="0">
                <a:pos x="64" y="124"/>
              </a:cxn>
              <a:cxn ang="0">
                <a:pos x="64" y="126"/>
              </a:cxn>
              <a:cxn ang="0">
                <a:pos x="66" y="128"/>
              </a:cxn>
            </a:cxnLst>
            <a:rect l="0" t="0" r="r" b="b"/>
            <a:pathLst>
              <a:path w="66" h="128">
                <a:moveTo>
                  <a:pt x="0" y="0"/>
                </a:moveTo>
                <a:lnTo>
                  <a:pt x="2" y="0"/>
                </a:lnTo>
                <a:lnTo>
                  <a:pt x="2" y="1"/>
                </a:lnTo>
                <a:lnTo>
                  <a:pt x="2" y="2"/>
                </a:lnTo>
                <a:lnTo>
                  <a:pt x="2" y="3"/>
                </a:lnTo>
                <a:lnTo>
                  <a:pt x="2" y="4"/>
                </a:lnTo>
                <a:lnTo>
                  <a:pt x="2" y="6"/>
                </a:lnTo>
                <a:lnTo>
                  <a:pt x="2" y="7"/>
                </a:lnTo>
                <a:lnTo>
                  <a:pt x="2" y="8"/>
                </a:lnTo>
                <a:lnTo>
                  <a:pt x="2" y="9"/>
                </a:lnTo>
                <a:lnTo>
                  <a:pt x="2" y="10"/>
                </a:lnTo>
                <a:lnTo>
                  <a:pt x="8" y="11"/>
                </a:lnTo>
                <a:lnTo>
                  <a:pt x="8" y="12"/>
                </a:lnTo>
                <a:lnTo>
                  <a:pt x="8" y="14"/>
                </a:lnTo>
                <a:lnTo>
                  <a:pt x="8" y="15"/>
                </a:lnTo>
                <a:lnTo>
                  <a:pt x="8" y="16"/>
                </a:lnTo>
                <a:lnTo>
                  <a:pt x="8" y="17"/>
                </a:lnTo>
                <a:lnTo>
                  <a:pt x="8" y="19"/>
                </a:lnTo>
                <a:lnTo>
                  <a:pt x="8" y="20"/>
                </a:lnTo>
                <a:lnTo>
                  <a:pt x="8" y="21"/>
                </a:lnTo>
                <a:lnTo>
                  <a:pt x="8" y="22"/>
                </a:lnTo>
                <a:lnTo>
                  <a:pt x="14" y="23"/>
                </a:lnTo>
                <a:lnTo>
                  <a:pt x="14" y="25"/>
                </a:lnTo>
                <a:lnTo>
                  <a:pt x="14" y="26"/>
                </a:lnTo>
                <a:lnTo>
                  <a:pt x="14" y="27"/>
                </a:lnTo>
                <a:lnTo>
                  <a:pt x="14" y="28"/>
                </a:lnTo>
                <a:lnTo>
                  <a:pt x="14" y="29"/>
                </a:lnTo>
                <a:lnTo>
                  <a:pt x="14" y="30"/>
                </a:lnTo>
                <a:lnTo>
                  <a:pt x="14" y="32"/>
                </a:lnTo>
                <a:lnTo>
                  <a:pt x="14" y="33"/>
                </a:lnTo>
                <a:lnTo>
                  <a:pt x="14" y="34"/>
                </a:lnTo>
                <a:lnTo>
                  <a:pt x="21" y="35"/>
                </a:lnTo>
                <a:lnTo>
                  <a:pt x="21" y="36"/>
                </a:lnTo>
                <a:lnTo>
                  <a:pt x="21" y="37"/>
                </a:lnTo>
                <a:lnTo>
                  <a:pt x="21" y="38"/>
                </a:lnTo>
                <a:lnTo>
                  <a:pt x="21" y="39"/>
                </a:lnTo>
                <a:lnTo>
                  <a:pt x="21" y="41"/>
                </a:lnTo>
                <a:lnTo>
                  <a:pt x="21" y="42"/>
                </a:lnTo>
                <a:lnTo>
                  <a:pt x="21" y="43"/>
                </a:lnTo>
                <a:lnTo>
                  <a:pt x="21" y="44"/>
                </a:lnTo>
                <a:lnTo>
                  <a:pt x="21" y="45"/>
                </a:lnTo>
                <a:lnTo>
                  <a:pt x="27" y="47"/>
                </a:lnTo>
                <a:lnTo>
                  <a:pt x="27" y="48"/>
                </a:lnTo>
                <a:lnTo>
                  <a:pt x="27" y="49"/>
                </a:lnTo>
                <a:lnTo>
                  <a:pt x="27" y="50"/>
                </a:lnTo>
                <a:lnTo>
                  <a:pt x="27" y="52"/>
                </a:lnTo>
                <a:lnTo>
                  <a:pt x="27" y="53"/>
                </a:lnTo>
                <a:lnTo>
                  <a:pt x="27" y="54"/>
                </a:lnTo>
                <a:lnTo>
                  <a:pt x="27" y="55"/>
                </a:lnTo>
                <a:lnTo>
                  <a:pt x="27" y="56"/>
                </a:lnTo>
                <a:lnTo>
                  <a:pt x="27" y="57"/>
                </a:lnTo>
                <a:lnTo>
                  <a:pt x="33" y="59"/>
                </a:lnTo>
                <a:lnTo>
                  <a:pt x="33" y="60"/>
                </a:lnTo>
                <a:lnTo>
                  <a:pt x="33" y="61"/>
                </a:lnTo>
                <a:lnTo>
                  <a:pt x="33" y="62"/>
                </a:lnTo>
                <a:lnTo>
                  <a:pt x="33" y="63"/>
                </a:lnTo>
                <a:lnTo>
                  <a:pt x="33" y="64"/>
                </a:lnTo>
                <a:lnTo>
                  <a:pt x="33" y="65"/>
                </a:lnTo>
                <a:lnTo>
                  <a:pt x="33" y="66"/>
                </a:lnTo>
                <a:lnTo>
                  <a:pt x="33" y="68"/>
                </a:lnTo>
                <a:lnTo>
                  <a:pt x="33" y="69"/>
                </a:lnTo>
                <a:lnTo>
                  <a:pt x="39" y="70"/>
                </a:lnTo>
                <a:lnTo>
                  <a:pt x="39" y="71"/>
                </a:lnTo>
                <a:lnTo>
                  <a:pt x="39" y="72"/>
                </a:lnTo>
                <a:lnTo>
                  <a:pt x="39" y="74"/>
                </a:lnTo>
                <a:lnTo>
                  <a:pt x="39" y="75"/>
                </a:lnTo>
                <a:lnTo>
                  <a:pt x="39" y="76"/>
                </a:lnTo>
                <a:lnTo>
                  <a:pt x="39" y="77"/>
                </a:lnTo>
                <a:lnTo>
                  <a:pt x="39" y="79"/>
                </a:lnTo>
                <a:lnTo>
                  <a:pt x="39" y="80"/>
                </a:lnTo>
                <a:lnTo>
                  <a:pt x="39" y="81"/>
                </a:lnTo>
                <a:lnTo>
                  <a:pt x="46" y="82"/>
                </a:lnTo>
                <a:lnTo>
                  <a:pt x="46" y="83"/>
                </a:lnTo>
                <a:lnTo>
                  <a:pt x="46" y="85"/>
                </a:lnTo>
                <a:lnTo>
                  <a:pt x="46" y="86"/>
                </a:lnTo>
                <a:lnTo>
                  <a:pt x="46" y="87"/>
                </a:lnTo>
                <a:lnTo>
                  <a:pt x="46" y="88"/>
                </a:lnTo>
                <a:lnTo>
                  <a:pt x="46" y="89"/>
                </a:lnTo>
                <a:lnTo>
                  <a:pt x="46" y="90"/>
                </a:lnTo>
                <a:lnTo>
                  <a:pt x="46" y="91"/>
                </a:lnTo>
                <a:lnTo>
                  <a:pt x="46" y="92"/>
                </a:lnTo>
                <a:lnTo>
                  <a:pt x="52" y="93"/>
                </a:lnTo>
                <a:lnTo>
                  <a:pt x="52" y="95"/>
                </a:lnTo>
                <a:lnTo>
                  <a:pt x="52" y="96"/>
                </a:lnTo>
                <a:lnTo>
                  <a:pt x="52" y="97"/>
                </a:lnTo>
                <a:lnTo>
                  <a:pt x="52" y="98"/>
                </a:lnTo>
                <a:lnTo>
                  <a:pt x="52" y="99"/>
                </a:lnTo>
                <a:lnTo>
                  <a:pt x="52" y="101"/>
                </a:lnTo>
                <a:lnTo>
                  <a:pt x="52" y="102"/>
                </a:lnTo>
                <a:lnTo>
                  <a:pt x="52" y="103"/>
                </a:lnTo>
                <a:lnTo>
                  <a:pt x="52" y="104"/>
                </a:lnTo>
                <a:lnTo>
                  <a:pt x="58" y="106"/>
                </a:lnTo>
                <a:lnTo>
                  <a:pt x="58" y="107"/>
                </a:lnTo>
                <a:lnTo>
                  <a:pt x="58" y="108"/>
                </a:lnTo>
                <a:lnTo>
                  <a:pt x="58" y="109"/>
                </a:lnTo>
                <a:lnTo>
                  <a:pt x="58" y="110"/>
                </a:lnTo>
                <a:lnTo>
                  <a:pt x="58" y="112"/>
                </a:lnTo>
                <a:lnTo>
                  <a:pt x="58" y="113"/>
                </a:lnTo>
                <a:lnTo>
                  <a:pt x="58" y="114"/>
                </a:lnTo>
                <a:lnTo>
                  <a:pt x="58" y="115"/>
                </a:lnTo>
                <a:lnTo>
                  <a:pt x="58" y="116"/>
                </a:lnTo>
                <a:lnTo>
                  <a:pt x="64" y="117"/>
                </a:lnTo>
                <a:lnTo>
                  <a:pt x="64" y="118"/>
                </a:lnTo>
                <a:lnTo>
                  <a:pt x="64" y="119"/>
                </a:lnTo>
                <a:lnTo>
                  <a:pt x="64" y="120"/>
                </a:lnTo>
                <a:lnTo>
                  <a:pt x="64" y="122"/>
                </a:lnTo>
                <a:lnTo>
                  <a:pt x="64" y="123"/>
                </a:lnTo>
                <a:lnTo>
                  <a:pt x="64" y="124"/>
                </a:lnTo>
                <a:lnTo>
                  <a:pt x="64" y="125"/>
                </a:lnTo>
                <a:lnTo>
                  <a:pt x="64" y="126"/>
                </a:lnTo>
                <a:lnTo>
                  <a:pt x="64" y="127"/>
                </a:lnTo>
                <a:lnTo>
                  <a:pt x="66" y="128"/>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4" name="Freeform 272"/>
          <p:cNvSpPr>
            <a:spLocks/>
          </p:cNvSpPr>
          <p:nvPr/>
        </p:nvSpPr>
        <p:spPr bwMode="auto">
          <a:xfrm flipV="1">
            <a:off x="7572376" y="2018842"/>
            <a:ext cx="92075" cy="60325"/>
          </a:xfrm>
          <a:custGeom>
            <a:avLst/>
            <a:gdLst/>
            <a:ahLst/>
            <a:cxnLst>
              <a:cxn ang="0">
                <a:pos x="0" y="44"/>
              </a:cxn>
              <a:cxn ang="0">
                <a:pos x="0" y="46"/>
              </a:cxn>
              <a:cxn ang="0">
                <a:pos x="0" y="48"/>
              </a:cxn>
              <a:cxn ang="0">
                <a:pos x="6" y="50"/>
              </a:cxn>
              <a:cxn ang="0">
                <a:pos x="6" y="52"/>
              </a:cxn>
              <a:cxn ang="0">
                <a:pos x="6" y="54"/>
              </a:cxn>
              <a:cxn ang="0">
                <a:pos x="6" y="56"/>
              </a:cxn>
              <a:cxn ang="0">
                <a:pos x="6" y="58"/>
              </a:cxn>
              <a:cxn ang="0">
                <a:pos x="12" y="59"/>
              </a:cxn>
              <a:cxn ang="0">
                <a:pos x="12" y="61"/>
              </a:cxn>
              <a:cxn ang="0">
                <a:pos x="12" y="63"/>
              </a:cxn>
              <a:cxn ang="0">
                <a:pos x="19" y="64"/>
              </a:cxn>
              <a:cxn ang="0">
                <a:pos x="25" y="65"/>
              </a:cxn>
              <a:cxn ang="0">
                <a:pos x="31" y="64"/>
              </a:cxn>
              <a:cxn ang="0">
                <a:pos x="37" y="63"/>
              </a:cxn>
              <a:cxn ang="0">
                <a:pos x="37" y="61"/>
              </a:cxn>
              <a:cxn ang="0">
                <a:pos x="37" y="59"/>
              </a:cxn>
              <a:cxn ang="0">
                <a:pos x="44" y="58"/>
              </a:cxn>
              <a:cxn ang="0">
                <a:pos x="44" y="56"/>
              </a:cxn>
              <a:cxn ang="0">
                <a:pos x="50" y="55"/>
              </a:cxn>
              <a:cxn ang="0">
                <a:pos x="50" y="52"/>
              </a:cxn>
              <a:cxn ang="0">
                <a:pos x="50" y="50"/>
              </a:cxn>
              <a:cxn ang="0">
                <a:pos x="56" y="49"/>
              </a:cxn>
              <a:cxn ang="0">
                <a:pos x="56" y="47"/>
              </a:cxn>
              <a:cxn ang="0">
                <a:pos x="56" y="45"/>
              </a:cxn>
              <a:cxn ang="0">
                <a:pos x="56" y="43"/>
              </a:cxn>
              <a:cxn ang="0">
                <a:pos x="62" y="42"/>
              </a:cxn>
              <a:cxn ang="0">
                <a:pos x="62" y="40"/>
              </a:cxn>
              <a:cxn ang="0">
                <a:pos x="62" y="38"/>
              </a:cxn>
              <a:cxn ang="0">
                <a:pos x="69" y="37"/>
              </a:cxn>
              <a:cxn ang="0">
                <a:pos x="69" y="34"/>
              </a:cxn>
              <a:cxn ang="0">
                <a:pos x="69" y="32"/>
              </a:cxn>
              <a:cxn ang="0">
                <a:pos x="69" y="30"/>
              </a:cxn>
              <a:cxn ang="0">
                <a:pos x="75" y="28"/>
              </a:cxn>
              <a:cxn ang="0">
                <a:pos x="75" y="26"/>
              </a:cxn>
              <a:cxn ang="0">
                <a:pos x="75" y="24"/>
              </a:cxn>
              <a:cxn ang="0">
                <a:pos x="81" y="23"/>
              </a:cxn>
              <a:cxn ang="0">
                <a:pos x="81" y="20"/>
              </a:cxn>
              <a:cxn ang="0">
                <a:pos x="81" y="18"/>
              </a:cxn>
              <a:cxn ang="0">
                <a:pos x="81" y="16"/>
              </a:cxn>
              <a:cxn ang="0">
                <a:pos x="87" y="14"/>
              </a:cxn>
              <a:cxn ang="0">
                <a:pos x="87" y="12"/>
              </a:cxn>
              <a:cxn ang="0">
                <a:pos x="87" y="10"/>
              </a:cxn>
              <a:cxn ang="0">
                <a:pos x="94" y="9"/>
              </a:cxn>
              <a:cxn ang="0">
                <a:pos x="94" y="6"/>
              </a:cxn>
              <a:cxn ang="0">
                <a:pos x="94" y="4"/>
              </a:cxn>
              <a:cxn ang="0">
                <a:pos x="94" y="2"/>
              </a:cxn>
              <a:cxn ang="0">
                <a:pos x="100" y="1"/>
              </a:cxn>
            </a:cxnLst>
            <a:rect l="0" t="0" r="r" b="b"/>
            <a:pathLst>
              <a:path w="100" h="65">
                <a:moveTo>
                  <a:pt x="0" y="43"/>
                </a:moveTo>
                <a:lnTo>
                  <a:pt x="0" y="44"/>
                </a:lnTo>
                <a:lnTo>
                  <a:pt x="0" y="45"/>
                </a:lnTo>
                <a:lnTo>
                  <a:pt x="0" y="46"/>
                </a:lnTo>
                <a:lnTo>
                  <a:pt x="0" y="47"/>
                </a:lnTo>
                <a:lnTo>
                  <a:pt x="0" y="48"/>
                </a:lnTo>
                <a:lnTo>
                  <a:pt x="0" y="49"/>
                </a:lnTo>
                <a:lnTo>
                  <a:pt x="6" y="50"/>
                </a:lnTo>
                <a:lnTo>
                  <a:pt x="6" y="51"/>
                </a:lnTo>
                <a:lnTo>
                  <a:pt x="6" y="52"/>
                </a:lnTo>
                <a:lnTo>
                  <a:pt x="6" y="53"/>
                </a:lnTo>
                <a:lnTo>
                  <a:pt x="6" y="54"/>
                </a:lnTo>
                <a:lnTo>
                  <a:pt x="6" y="55"/>
                </a:lnTo>
                <a:lnTo>
                  <a:pt x="6" y="56"/>
                </a:lnTo>
                <a:lnTo>
                  <a:pt x="6" y="57"/>
                </a:lnTo>
                <a:lnTo>
                  <a:pt x="6" y="58"/>
                </a:lnTo>
                <a:lnTo>
                  <a:pt x="12" y="58"/>
                </a:lnTo>
                <a:lnTo>
                  <a:pt x="12" y="59"/>
                </a:lnTo>
                <a:lnTo>
                  <a:pt x="12" y="60"/>
                </a:lnTo>
                <a:lnTo>
                  <a:pt x="12" y="61"/>
                </a:lnTo>
                <a:lnTo>
                  <a:pt x="12" y="62"/>
                </a:lnTo>
                <a:lnTo>
                  <a:pt x="12" y="63"/>
                </a:lnTo>
                <a:lnTo>
                  <a:pt x="19" y="63"/>
                </a:lnTo>
                <a:lnTo>
                  <a:pt x="19" y="64"/>
                </a:lnTo>
                <a:lnTo>
                  <a:pt x="19" y="65"/>
                </a:lnTo>
                <a:lnTo>
                  <a:pt x="25" y="65"/>
                </a:lnTo>
                <a:lnTo>
                  <a:pt x="31" y="65"/>
                </a:lnTo>
                <a:lnTo>
                  <a:pt x="31" y="64"/>
                </a:lnTo>
                <a:lnTo>
                  <a:pt x="31" y="63"/>
                </a:lnTo>
                <a:lnTo>
                  <a:pt x="37" y="63"/>
                </a:lnTo>
                <a:lnTo>
                  <a:pt x="37" y="62"/>
                </a:lnTo>
                <a:lnTo>
                  <a:pt x="37" y="61"/>
                </a:lnTo>
                <a:lnTo>
                  <a:pt x="37" y="60"/>
                </a:lnTo>
                <a:lnTo>
                  <a:pt x="37" y="59"/>
                </a:lnTo>
                <a:lnTo>
                  <a:pt x="44" y="59"/>
                </a:lnTo>
                <a:lnTo>
                  <a:pt x="44" y="58"/>
                </a:lnTo>
                <a:lnTo>
                  <a:pt x="44" y="57"/>
                </a:lnTo>
                <a:lnTo>
                  <a:pt x="44" y="56"/>
                </a:lnTo>
                <a:lnTo>
                  <a:pt x="44" y="55"/>
                </a:lnTo>
                <a:lnTo>
                  <a:pt x="50" y="55"/>
                </a:lnTo>
                <a:lnTo>
                  <a:pt x="50" y="53"/>
                </a:lnTo>
                <a:lnTo>
                  <a:pt x="50" y="52"/>
                </a:lnTo>
                <a:lnTo>
                  <a:pt x="50" y="51"/>
                </a:lnTo>
                <a:lnTo>
                  <a:pt x="50" y="50"/>
                </a:lnTo>
                <a:lnTo>
                  <a:pt x="50" y="49"/>
                </a:lnTo>
                <a:lnTo>
                  <a:pt x="56" y="49"/>
                </a:lnTo>
                <a:lnTo>
                  <a:pt x="56" y="48"/>
                </a:lnTo>
                <a:lnTo>
                  <a:pt x="56" y="47"/>
                </a:lnTo>
                <a:lnTo>
                  <a:pt x="56" y="46"/>
                </a:lnTo>
                <a:lnTo>
                  <a:pt x="56" y="45"/>
                </a:lnTo>
                <a:lnTo>
                  <a:pt x="56" y="44"/>
                </a:lnTo>
                <a:lnTo>
                  <a:pt x="56" y="43"/>
                </a:lnTo>
                <a:lnTo>
                  <a:pt x="62" y="43"/>
                </a:lnTo>
                <a:lnTo>
                  <a:pt x="62" y="42"/>
                </a:lnTo>
                <a:lnTo>
                  <a:pt x="62" y="41"/>
                </a:lnTo>
                <a:lnTo>
                  <a:pt x="62" y="40"/>
                </a:lnTo>
                <a:lnTo>
                  <a:pt x="62" y="39"/>
                </a:lnTo>
                <a:lnTo>
                  <a:pt x="62" y="38"/>
                </a:lnTo>
                <a:lnTo>
                  <a:pt x="62" y="37"/>
                </a:lnTo>
                <a:lnTo>
                  <a:pt x="69" y="37"/>
                </a:lnTo>
                <a:lnTo>
                  <a:pt x="69" y="35"/>
                </a:lnTo>
                <a:lnTo>
                  <a:pt x="69" y="34"/>
                </a:lnTo>
                <a:lnTo>
                  <a:pt x="69" y="33"/>
                </a:lnTo>
                <a:lnTo>
                  <a:pt x="69" y="32"/>
                </a:lnTo>
                <a:lnTo>
                  <a:pt x="69" y="31"/>
                </a:lnTo>
                <a:lnTo>
                  <a:pt x="69" y="30"/>
                </a:lnTo>
                <a:lnTo>
                  <a:pt x="75" y="30"/>
                </a:lnTo>
                <a:lnTo>
                  <a:pt x="75" y="28"/>
                </a:lnTo>
                <a:lnTo>
                  <a:pt x="75" y="27"/>
                </a:lnTo>
                <a:lnTo>
                  <a:pt x="75" y="26"/>
                </a:lnTo>
                <a:lnTo>
                  <a:pt x="75" y="25"/>
                </a:lnTo>
                <a:lnTo>
                  <a:pt x="75" y="24"/>
                </a:lnTo>
                <a:lnTo>
                  <a:pt x="75" y="23"/>
                </a:lnTo>
                <a:lnTo>
                  <a:pt x="81" y="23"/>
                </a:lnTo>
                <a:lnTo>
                  <a:pt x="81" y="21"/>
                </a:lnTo>
                <a:lnTo>
                  <a:pt x="81" y="20"/>
                </a:lnTo>
                <a:lnTo>
                  <a:pt x="81" y="19"/>
                </a:lnTo>
                <a:lnTo>
                  <a:pt x="81" y="18"/>
                </a:lnTo>
                <a:lnTo>
                  <a:pt x="81" y="17"/>
                </a:lnTo>
                <a:lnTo>
                  <a:pt x="81" y="16"/>
                </a:lnTo>
                <a:lnTo>
                  <a:pt x="87" y="16"/>
                </a:lnTo>
                <a:lnTo>
                  <a:pt x="87" y="14"/>
                </a:lnTo>
                <a:lnTo>
                  <a:pt x="87" y="13"/>
                </a:lnTo>
                <a:lnTo>
                  <a:pt x="87" y="12"/>
                </a:lnTo>
                <a:lnTo>
                  <a:pt x="87" y="11"/>
                </a:lnTo>
                <a:lnTo>
                  <a:pt x="87" y="10"/>
                </a:lnTo>
                <a:lnTo>
                  <a:pt x="87" y="9"/>
                </a:lnTo>
                <a:lnTo>
                  <a:pt x="94" y="9"/>
                </a:lnTo>
                <a:lnTo>
                  <a:pt x="94" y="7"/>
                </a:lnTo>
                <a:lnTo>
                  <a:pt x="94" y="6"/>
                </a:lnTo>
                <a:lnTo>
                  <a:pt x="94" y="5"/>
                </a:lnTo>
                <a:lnTo>
                  <a:pt x="94" y="4"/>
                </a:lnTo>
                <a:lnTo>
                  <a:pt x="94" y="3"/>
                </a:lnTo>
                <a:lnTo>
                  <a:pt x="94" y="2"/>
                </a:lnTo>
                <a:lnTo>
                  <a:pt x="94" y="1"/>
                </a:lnTo>
                <a:lnTo>
                  <a:pt x="100" y="1"/>
                </a:lnTo>
                <a:lnTo>
                  <a:pt x="100"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5" name="Freeform 273"/>
          <p:cNvSpPr>
            <a:spLocks/>
          </p:cNvSpPr>
          <p:nvPr/>
        </p:nvSpPr>
        <p:spPr bwMode="auto">
          <a:xfrm flipV="1">
            <a:off x="7704138" y="2126791"/>
            <a:ext cx="80962" cy="95250"/>
          </a:xfrm>
          <a:custGeom>
            <a:avLst/>
            <a:gdLst/>
            <a:ahLst/>
            <a:cxnLst>
              <a:cxn ang="0">
                <a:pos x="0" y="103"/>
              </a:cxn>
              <a:cxn ang="0">
                <a:pos x="0" y="101"/>
              </a:cxn>
              <a:cxn ang="0">
                <a:pos x="0" y="99"/>
              </a:cxn>
              <a:cxn ang="0">
                <a:pos x="6" y="97"/>
              </a:cxn>
              <a:cxn ang="0">
                <a:pos x="6" y="95"/>
              </a:cxn>
              <a:cxn ang="0">
                <a:pos x="6" y="93"/>
              </a:cxn>
              <a:cxn ang="0">
                <a:pos x="12" y="92"/>
              </a:cxn>
              <a:cxn ang="0">
                <a:pos x="12" y="89"/>
              </a:cxn>
              <a:cxn ang="0">
                <a:pos x="12" y="87"/>
              </a:cxn>
              <a:cxn ang="0">
                <a:pos x="12" y="85"/>
              </a:cxn>
              <a:cxn ang="0">
                <a:pos x="18" y="84"/>
              </a:cxn>
              <a:cxn ang="0">
                <a:pos x="18" y="82"/>
              </a:cxn>
              <a:cxn ang="0">
                <a:pos x="18" y="80"/>
              </a:cxn>
              <a:cxn ang="0">
                <a:pos x="18" y="78"/>
              </a:cxn>
              <a:cxn ang="0">
                <a:pos x="25" y="77"/>
              </a:cxn>
              <a:cxn ang="0">
                <a:pos x="25" y="74"/>
              </a:cxn>
              <a:cxn ang="0">
                <a:pos x="25" y="72"/>
              </a:cxn>
              <a:cxn ang="0">
                <a:pos x="25" y="70"/>
              </a:cxn>
              <a:cxn ang="0">
                <a:pos x="31" y="68"/>
              </a:cxn>
              <a:cxn ang="0">
                <a:pos x="31" y="66"/>
              </a:cxn>
              <a:cxn ang="0">
                <a:pos x="31" y="64"/>
              </a:cxn>
              <a:cxn ang="0">
                <a:pos x="37" y="63"/>
              </a:cxn>
              <a:cxn ang="0">
                <a:pos x="37" y="60"/>
              </a:cxn>
              <a:cxn ang="0">
                <a:pos x="37" y="58"/>
              </a:cxn>
              <a:cxn ang="0">
                <a:pos x="37" y="56"/>
              </a:cxn>
              <a:cxn ang="0">
                <a:pos x="43" y="54"/>
              </a:cxn>
              <a:cxn ang="0">
                <a:pos x="43" y="52"/>
              </a:cxn>
              <a:cxn ang="0">
                <a:pos x="43" y="50"/>
              </a:cxn>
              <a:cxn ang="0">
                <a:pos x="50" y="49"/>
              </a:cxn>
              <a:cxn ang="0">
                <a:pos x="50" y="46"/>
              </a:cxn>
              <a:cxn ang="0">
                <a:pos x="50" y="44"/>
              </a:cxn>
              <a:cxn ang="0">
                <a:pos x="50" y="42"/>
              </a:cxn>
              <a:cxn ang="0">
                <a:pos x="56" y="40"/>
              </a:cxn>
              <a:cxn ang="0">
                <a:pos x="56" y="38"/>
              </a:cxn>
              <a:cxn ang="0">
                <a:pos x="56" y="36"/>
              </a:cxn>
              <a:cxn ang="0">
                <a:pos x="62" y="35"/>
              </a:cxn>
              <a:cxn ang="0">
                <a:pos x="62" y="32"/>
              </a:cxn>
              <a:cxn ang="0">
                <a:pos x="62" y="30"/>
              </a:cxn>
              <a:cxn ang="0">
                <a:pos x="62" y="28"/>
              </a:cxn>
              <a:cxn ang="0">
                <a:pos x="68" y="26"/>
              </a:cxn>
              <a:cxn ang="0">
                <a:pos x="68" y="24"/>
              </a:cxn>
              <a:cxn ang="0">
                <a:pos x="68" y="22"/>
              </a:cxn>
              <a:cxn ang="0">
                <a:pos x="75" y="21"/>
              </a:cxn>
              <a:cxn ang="0">
                <a:pos x="75" y="18"/>
              </a:cxn>
              <a:cxn ang="0">
                <a:pos x="75" y="16"/>
              </a:cxn>
              <a:cxn ang="0">
                <a:pos x="75" y="14"/>
              </a:cxn>
              <a:cxn ang="0">
                <a:pos x="81" y="12"/>
              </a:cxn>
              <a:cxn ang="0">
                <a:pos x="81" y="10"/>
              </a:cxn>
              <a:cxn ang="0">
                <a:pos x="81" y="8"/>
              </a:cxn>
              <a:cxn ang="0">
                <a:pos x="87" y="7"/>
              </a:cxn>
              <a:cxn ang="0">
                <a:pos x="87" y="4"/>
              </a:cxn>
              <a:cxn ang="0">
                <a:pos x="87" y="2"/>
              </a:cxn>
              <a:cxn ang="0">
                <a:pos x="87" y="0"/>
              </a:cxn>
            </a:cxnLst>
            <a:rect l="0" t="0" r="r" b="b"/>
            <a:pathLst>
              <a:path w="89" h="104">
                <a:moveTo>
                  <a:pt x="0" y="104"/>
                </a:moveTo>
                <a:lnTo>
                  <a:pt x="0" y="103"/>
                </a:lnTo>
                <a:lnTo>
                  <a:pt x="0" y="102"/>
                </a:lnTo>
                <a:lnTo>
                  <a:pt x="0" y="101"/>
                </a:lnTo>
                <a:lnTo>
                  <a:pt x="0" y="100"/>
                </a:lnTo>
                <a:lnTo>
                  <a:pt x="0" y="99"/>
                </a:lnTo>
                <a:lnTo>
                  <a:pt x="6" y="99"/>
                </a:lnTo>
                <a:lnTo>
                  <a:pt x="6" y="97"/>
                </a:lnTo>
                <a:lnTo>
                  <a:pt x="6" y="96"/>
                </a:lnTo>
                <a:lnTo>
                  <a:pt x="6" y="95"/>
                </a:lnTo>
                <a:lnTo>
                  <a:pt x="6" y="94"/>
                </a:lnTo>
                <a:lnTo>
                  <a:pt x="6" y="93"/>
                </a:lnTo>
                <a:lnTo>
                  <a:pt x="6" y="92"/>
                </a:lnTo>
                <a:lnTo>
                  <a:pt x="12" y="92"/>
                </a:lnTo>
                <a:lnTo>
                  <a:pt x="12" y="90"/>
                </a:lnTo>
                <a:lnTo>
                  <a:pt x="12" y="89"/>
                </a:lnTo>
                <a:lnTo>
                  <a:pt x="12" y="88"/>
                </a:lnTo>
                <a:lnTo>
                  <a:pt x="12" y="87"/>
                </a:lnTo>
                <a:lnTo>
                  <a:pt x="12" y="86"/>
                </a:lnTo>
                <a:lnTo>
                  <a:pt x="12" y="85"/>
                </a:lnTo>
                <a:lnTo>
                  <a:pt x="12" y="84"/>
                </a:lnTo>
                <a:lnTo>
                  <a:pt x="18" y="84"/>
                </a:lnTo>
                <a:lnTo>
                  <a:pt x="18" y="83"/>
                </a:lnTo>
                <a:lnTo>
                  <a:pt x="18" y="82"/>
                </a:lnTo>
                <a:lnTo>
                  <a:pt x="18" y="81"/>
                </a:lnTo>
                <a:lnTo>
                  <a:pt x="18" y="80"/>
                </a:lnTo>
                <a:lnTo>
                  <a:pt x="18" y="79"/>
                </a:lnTo>
                <a:lnTo>
                  <a:pt x="18" y="78"/>
                </a:lnTo>
                <a:lnTo>
                  <a:pt x="18" y="77"/>
                </a:lnTo>
                <a:lnTo>
                  <a:pt x="25" y="77"/>
                </a:lnTo>
                <a:lnTo>
                  <a:pt x="25" y="75"/>
                </a:lnTo>
                <a:lnTo>
                  <a:pt x="25" y="74"/>
                </a:lnTo>
                <a:lnTo>
                  <a:pt x="25" y="73"/>
                </a:lnTo>
                <a:lnTo>
                  <a:pt x="25" y="72"/>
                </a:lnTo>
                <a:lnTo>
                  <a:pt x="25" y="71"/>
                </a:lnTo>
                <a:lnTo>
                  <a:pt x="25" y="70"/>
                </a:lnTo>
                <a:lnTo>
                  <a:pt x="31" y="70"/>
                </a:lnTo>
                <a:lnTo>
                  <a:pt x="31" y="68"/>
                </a:lnTo>
                <a:lnTo>
                  <a:pt x="31" y="67"/>
                </a:lnTo>
                <a:lnTo>
                  <a:pt x="31" y="66"/>
                </a:lnTo>
                <a:lnTo>
                  <a:pt x="31" y="65"/>
                </a:lnTo>
                <a:lnTo>
                  <a:pt x="31" y="64"/>
                </a:lnTo>
                <a:lnTo>
                  <a:pt x="31" y="63"/>
                </a:lnTo>
                <a:lnTo>
                  <a:pt x="37" y="63"/>
                </a:lnTo>
                <a:lnTo>
                  <a:pt x="37" y="61"/>
                </a:lnTo>
                <a:lnTo>
                  <a:pt x="37" y="60"/>
                </a:lnTo>
                <a:lnTo>
                  <a:pt x="37" y="59"/>
                </a:lnTo>
                <a:lnTo>
                  <a:pt x="37" y="58"/>
                </a:lnTo>
                <a:lnTo>
                  <a:pt x="37" y="57"/>
                </a:lnTo>
                <a:lnTo>
                  <a:pt x="37" y="56"/>
                </a:lnTo>
                <a:lnTo>
                  <a:pt x="43" y="56"/>
                </a:lnTo>
                <a:lnTo>
                  <a:pt x="43" y="54"/>
                </a:lnTo>
                <a:lnTo>
                  <a:pt x="43" y="53"/>
                </a:lnTo>
                <a:lnTo>
                  <a:pt x="43" y="52"/>
                </a:lnTo>
                <a:lnTo>
                  <a:pt x="43" y="51"/>
                </a:lnTo>
                <a:lnTo>
                  <a:pt x="43" y="50"/>
                </a:lnTo>
                <a:lnTo>
                  <a:pt x="43" y="49"/>
                </a:lnTo>
                <a:lnTo>
                  <a:pt x="50" y="49"/>
                </a:lnTo>
                <a:lnTo>
                  <a:pt x="50" y="47"/>
                </a:lnTo>
                <a:lnTo>
                  <a:pt x="50" y="46"/>
                </a:lnTo>
                <a:lnTo>
                  <a:pt x="50" y="45"/>
                </a:lnTo>
                <a:lnTo>
                  <a:pt x="50" y="44"/>
                </a:lnTo>
                <a:lnTo>
                  <a:pt x="50" y="43"/>
                </a:lnTo>
                <a:lnTo>
                  <a:pt x="50" y="42"/>
                </a:lnTo>
                <a:lnTo>
                  <a:pt x="56" y="42"/>
                </a:lnTo>
                <a:lnTo>
                  <a:pt x="56" y="40"/>
                </a:lnTo>
                <a:lnTo>
                  <a:pt x="56" y="39"/>
                </a:lnTo>
                <a:lnTo>
                  <a:pt x="56" y="38"/>
                </a:lnTo>
                <a:lnTo>
                  <a:pt x="56" y="37"/>
                </a:lnTo>
                <a:lnTo>
                  <a:pt x="56" y="36"/>
                </a:lnTo>
                <a:lnTo>
                  <a:pt x="56" y="35"/>
                </a:lnTo>
                <a:lnTo>
                  <a:pt x="62" y="35"/>
                </a:lnTo>
                <a:lnTo>
                  <a:pt x="62" y="33"/>
                </a:lnTo>
                <a:lnTo>
                  <a:pt x="62" y="32"/>
                </a:lnTo>
                <a:lnTo>
                  <a:pt x="62" y="31"/>
                </a:lnTo>
                <a:lnTo>
                  <a:pt x="62" y="30"/>
                </a:lnTo>
                <a:lnTo>
                  <a:pt x="62" y="29"/>
                </a:lnTo>
                <a:lnTo>
                  <a:pt x="62" y="28"/>
                </a:lnTo>
                <a:lnTo>
                  <a:pt x="68" y="28"/>
                </a:lnTo>
                <a:lnTo>
                  <a:pt x="68" y="26"/>
                </a:lnTo>
                <a:lnTo>
                  <a:pt x="68" y="25"/>
                </a:lnTo>
                <a:lnTo>
                  <a:pt x="68" y="24"/>
                </a:lnTo>
                <a:lnTo>
                  <a:pt x="68" y="23"/>
                </a:lnTo>
                <a:lnTo>
                  <a:pt x="68" y="22"/>
                </a:lnTo>
                <a:lnTo>
                  <a:pt x="68" y="21"/>
                </a:lnTo>
                <a:lnTo>
                  <a:pt x="75" y="21"/>
                </a:lnTo>
                <a:lnTo>
                  <a:pt x="75" y="19"/>
                </a:lnTo>
                <a:lnTo>
                  <a:pt x="75" y="18"/>
                </a:lnTo>
                <a:lnTo>
                  <a:pt x="75" y="17"/>
                </a:lnTo>
                <a:lnTo>
                  <a:pt x="75" y="16"/>
                </a:lnTo>
                <a:lnTo>
                  <a:pt x="75" y="15"/>
                </a:lnTo>
                <a:lnTo>
                  <a:pt x="75" y="14"/>
                </a:lnTo>
                <a:lnTo>
                  <a:pt x="81" y="14"/>
                </a:lnTo>
                <a:lnTo>
                  <a:pt x="81" y="12"/>
                </a:lnTo>
                <a:lnTo>
                  <a:pt x="81" y="11"/>
                </a:lnTo>
                <a:lnTo>
                  <a:pt x="81" y="10"/>
                </a:lnTo>
                <a:lnTo>
                  <a:pt x="81" y="9"/>
                </a:lnTo>
                <a:lnTo>
                  <a:pt x="81" y="8"/>
                </a:lnTo>
                <a:lnTo>
                  <a:pt x="81" y="7"/>
                </a:lnTo>
                <a:lnTo>
                  <a:pt x="87" y="7"/>
                </a:lnTo>
                <a:lnTo>
                  <a:pt x="87" y="5"/>
                </a:lnTo>
                <a:lnTo>
                  <a:pt x="87" y="4"/>
                </a:lnTo>
                <a:lnTo>
                  <a:pt x="87" y="3"/>
                </a:lnTo>
                <a:lnTo>
                  <a:pt x="87" y="2"/>
                </a:lnTo>
                <a:lnTo>
                  <a:pt x="87" y="1"/>
                </a:lnTo>
                <a:lnTo>
                  <a:pt x="87" y="0"/>
                </a:lnTo>
                <a:lnTo>
                  <a:pt x="89"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6" name="Freeform 274"/>
          <p:cNvSpPr>
            <a:spLocks/>
          </p:cNvSpPr>
          <p:nvPr/>
        </p:nvSpPr>
        <p:spPr bwMode="auto">
          <a:xfrm flipV="1">
            <a:off x="7829551" y="2266491"/>
            <a:ext cx="85725" cy="87312"/>
          </a:xfrm>
          <a:custGeom>
            <a:avLst/>
            <a:gdLst/>
            <a:ahLst/>
            <a:cxnLst>
              <a:cxn ang="0">
                <a:pos x="0" y="94"/>
              </a:cxn>
              <a:cxn ang="0">
                <a:pos x="0" y="92"/>
              </a:cxn>
              <a:cxn ang="0">
                <a:pos x="0" y="90"/>
              </a:cxn>
              <a:cxn ang="0">
                <a:pos x="6" y="89"/>
              </a:cxn>
              <a:cxn ang="0">
                <a:pos x="6" y="87"/>
              </a:cxn>
              <a:cxn ang="0">
                <a:pos x="6" y="85"/>
              </a:cxn>
              <a:cxn ang="0">
                <a:pos x="13" y="84"/>
              </a:cxn>
              <a:cxn ang="0">
                <a:pos x="13" y="81"/>
              </a:cxn>
              <a:cxn ang="0">
                <a:pos x="13" y="79"/>
              </a:cxn>
              <a:cxn ang="0">
                <a:pos x="13" y="77"/>
              </a:cxn>
              <a:cxn ang="0">
                <a:pos x="19" y="76"/>
              </a:cxn>
              <a:cxn ang="0">
                <a:pos x="19" y="74"/>
              </a:cxn>
              <a:cxn ang="0">
                <a:pos x="19" y="72"/>
              </a:cxn>
              <a:cxn ang="0">
                <a:pos x="25" y="71"/>
              </a:cxn>
              <a:cxn ang="0">
                <a:pos x="25" y="68"/>
              </a:cxn>
              <a:cxn ang="0">
                <a:pos x="25" y="66"/>
              </a:cxn>
              <a:cxn ang="0">
                <a:pos x="31" y="65"/>
              </a:cxn>
              <a:cxn ang="0">
                <a:pos x="31" y="62"/>
              </a:cxn>
              <a:cxn ang="0">
                <a:pos x="31" y="60"/>
              </a:cxn>
              <a:cxn ang="0">
                <a:pos x="31" y="58"/>
              </a:cxn>
              <a:cxn ang="0">
                <a:pos x="38" y="57"/>
              </a:cxn>
              <a:cxn ang="0">
                <a:pos x="38" y="55"/>
              </a:cxn>
              <a:cxn ang="0">
                <a:pos x="38" y="53"/>
              </a:cxn>
              <a:cxn ang="0">
                <a:pos x="44" y="52"/>
              </a:cxn>
              <a:cxn ang="0">
                <a:pos x="44" y="49"/>
              </a:cxn>
              <a:cxn ang="0">
                <a:pos x="44" y="47"/>
              </a:cxn>
              <a:cxn ang="0">
                <a:pos x="50" y="46"/>
              </a:cxn>
              <a:cxn ang="0">
                <a:pos x="50" y="43"/>
              </a:cxn>
              <a:cxn ang="0">
                <a:pos x="50" y="41"/>
              </a:cxn>
              <a:cxn ang="0">
                <a:pos x="56" y="40"/>
              </a:cxn>
              <a:cxn ang="0">
                <a:pos x="56" y="37"/>
              </a:cxn>
              <a:cxn ang="0">
                <a:pos x="56" y="35"/>
              </a:cxn>
              <a:cxn ang="0">
                <a:pos x="56" y="33"/>
              </a:cxn>
              <a:cxn ang="0">
                <a:pos x="63" y="32"/>
              </a:cxn>
              <a:cxn ang="0">
                <a:pos x="63" y="30"/>
              </a:cxn>
              <a:cxn ang="0">
                <a:pos x="63" y="28"/>
              </a:cxn>
              <a:cxn ang="0">
                <a:pos x="69" y="27"/>
              </a:cxn>
              <a:cxn ang="0">
                <a:pos x="69" y="25"/>
              </a:cxn>
              <a:cxn ang="0">
                <a:pos x="69" y="23"/>
              </a:cxn>
              <a:cxn ang="0">
                <a:pos x="69" y="21"/>
              </a:cxn>
              <a:cxn ang="0">
                <a:pos x="75" y="20"/>
              </a:cxn>
              <a:cxn ang="0">
                <a:pos x="75" y="18"/>
              </a:cxn>
              <a:cxn ang="0">
                <a:pos x="75" y="16"/>
              </a:cxn>
              <a:cxn ang="0">
                <a:pos x="81" y="15"/>
              </a:cxn>
              <a:cxn ang="0">
                <a:pos x="81" y="12"/>
              </a:cxn>
              <a:cxn ang="0">
                <a:pos x="81" y="10"/>
              </a:cxn>
              <a:cxn ang="0">
                <a:pos x="88" y="9"/>
              </a:cxn>
              <a:cxn ang="0">
                <a:pos x="88" y="6"/>
              </a:cxn>
              <a:cxn ang="0">
                <a:pos x="88" y="4"/>
              </a:cxn>
              <a:cxn ang="0">
                <a:pos x="94" y="3"/>
              </a:cxn>
              <a:cxn ang="0">
                <a:pos x="94" y="0"/>
              </a:cxn>
            </a:cxnLst>
            <a:rect l="0" t="0" r="r" b="b"/>
            <a:pathLst>
              <a:path w="94" h="95">
                <a:moveTo>
                  <a:pt x="0" y="95"/>
                </a:moveTo>
                <a:lnTo>
                  <a:pt x="0" y="94"/>
                </a:lnTo>
                <a:lnTo>
                  <a:pt x="0" y="93"/>
                </a:lnTo>
                <a:lnTo>
                  <a:pt x="0" y="92"/>
                </a:lnTo>
                <a:lnTo>
                  <a:pt x="0" y="91"/>
                </a:lnTo>
                <a:lnTo>
                  <a:pt x="0" y="90"/>
                </a:lnTo>
                <a:lnTo>
                  <a:pt x="6" y="90"/>
                </a:lnTo>
                <a:lnTo>
                  <a:pt x="6" y="89"/>
                </a:lnTo>
                <a:lnTo>
                  <a:pt x="6" y="88"/>
                </a:lnTo>
                <a:lnTo>
                  <a:pt x="6" y="87"/>
                </a:lnTo>
                <a:lnTo>
                  <a:pt x="6" y="86"/>
                </a:lnTo>
                <a:lnTo>
                  <a:pt x="6" y="85"/>
                </a:lnTo>
                <a:lnTo>
                  <a:pt x="6" y="84"/>
                </a:lnTo>
                <a:lnTo>
                  <a:pt x="13" y="84"/>
                </a:lnTo>
                <a:lnTo>
                  <a:pt x="13" y="82"/>
                </a:lnTo>
                <a:lnTo>
                  <a:pt x="13" y="81"/>
                </a:lnTo>
                <a:lnTo>
                  <a:pt x="13" y="80"/>
                </a:lnTo>
                <a:lnTo>
                  <a:pt x="13" y="79"/>
                </a:lnTo>
                <a:lnTo>
                  <a:pt x="13" y="78"/>
                </a:lnTo>
                <a:lnTo>
                  <a:pt x="13" y="77"/>
                </a:lnTo>
                <a:lnTo>
                  <a:pt x="19" y="77"/>
                </a:lnTo>
                <a:lnTo>
                  <a:pt x="19" y="76"/>
                </a:lnTo>
                <a:lnTo>
                  <a:pt x="19" y="75"/>
                </a:lnTo>
                <a:lnTo>
                  <a:pt x="19" y="74"/>
                </a:lnTo>
                <a:lnTo>
                  <a:pt x="19" y="73"/>
                </a:lnTo>
                <a:lnTo>
                  <a:pt x="19" y="72"/>
                </a:lnTo>
                <a:lnTo>
                  <a:pt x="19" y="71"/>
                </a:lnTo>
                <a:lnTo>
                  <a:pt x="25" y="71"/>
                </a:lnTo>
                <a:lnTo>
                  <a:pt x="25" y="69"/>
                </a:lnTo>
                <a:lnTo>
                  <a:pt x="25" y="68"/>
                </a:lnTo>
                <a:lnTo>
                  <a:pt x="25" y="67"/>
                </a:lnTo>
                <a:lnTo>
                  <a:pt x="25" y="66"/>
                </a:lnTo>
                <a:lnTo>
                  <a:pt x="25" y="65"/>
                </a:lnTo>
                <a:lnTo>
                  <a:pt x="31" y="65"/>
                </a:lnTo>
                <a:lnTo>
                  <a:pt x="31" y="63"/>
                </a:lnTo>
                <a:lnTo>
                  <a:pt x="31" y="62"/>
                </a:lnTo>
                <a:lnTo>
                  <a:pt x="31" y="61"/>
                </a:lnTo>
                <a:lnTo>
                  <a:pt x="31" y="60"/>
                </a:lnTo>
                <a:lnTo>
                  <a:pt x="31" y="59"/>
                </a:lnTo>
                <a:lnTo>
                  <a:pt x="31" y="58"/>
                </a:lnTo>
                <a:lnTo>
                  <a:pt x="38" y="58"/>
                </a:lnTo>
                <a:lnTo>
                  <a:pt x="38" y="57"/>
                </a:lnTo>
                <a:lnTo>
                  <a:pt x="38" y="56"/>
                </a:lnTo>
                <a:lnTo>
                  <a:pt x="38" y="55"/>
                </a:lnTo>
                <a:lnTo>
                  <a:pt x="38" y="54"/>
                </a:lnTo>
                <a:lnTo>
                  <a:pt x="38" y="53"/>
                </a:lnTo>
                <a:lnTo>
                  <a:pt x="38" y="52"/>
                </a:lnTo>
                <a:lnTo>
                  <a:pt x="44" y="52"/>
                </a:lnTo>
                <a:lnTo>
                  <a:pt x="44" y="50"/>
                </a:lnTo>
                <a:lnTo>
                  <a:pt x="44" y="49"/>
                </a:lnTo>
                <a:lnTo>
                  <a:pt x="44" y="48"/>
                </a:lnTo>
                <a:lnTo>
                  <a:pt x="44" y="47"/>
                </a:lnTo>
                <a:lnTo>
                  <a:pt x="44" y="46"/>
                </a:lnTo>
                <a:lnTo>
                  <a:pt x="50" y="46"/>
                </a:lnTo>
                <a:lnTo>
                  <a:pt x="50" y="44"/>
                </a:lnTo>
                <a:lnTo>
                  <a:pt x="50" y="43"/>
                </a:lnTo>
                <a:lnTo>
                  <a:pt x="50" y="42"/>
                </a:lnTo>
                <a:lnTo>
                  <a:pt x="50" y="41"/>
                </a:lnTo>
                <a:lnTo>
                  <a:pt x="50" y="40"/>
                </a:lnTo>
                <a:lnTo>
                  <a:pt x="56" y="40"/>
                </a:lnTo>
                <a:lnTo>
                  <a:pt x="56" y="38"/>
                </a:lnTo>
                <a:lnTo>
                  <a:pt x="56" y="37"/>
                </a:lnTo>
                <a:lnTo>
                  <a:pt x="56" y="36"/>
                </a:lnTo>
                <a:lnTo>
                  <a:pt x="56" y="35"/>
                </a:lnTo>
                <a:lnTo>
                  <a:pt x="56" y="34"/>
                </a:lnTo>
                <a:lnTo>
                  <a:pt x="56" y="33"/>
                </a:lnTo>
                <a:lnTo>
                  <a:pt x="63" y="33"/>
                </a:lnTo>
                <a:lnTo>
                  <a:pt x="63" y="32"/>
                </a:lnTo>
                <a:lnTo>
                  <a:pt x="63" y="31"/>
                </a:lnTo>
                <a:lnTo>
                  <a:pt x="63" y="30"/>
                </a:lnTo>
                <a:lnTo>
                  <a:pt x="63" y="29"/>
                </a:lnTo>
                <a:lnTo>
                  <a:pt x="63" y="28"/>
                </a:lnTo>
                <a:lnTo>
                  <a:pt x="63" y="27"/>
                </a:lnTo>
                <a:lnTo>
                  <a:pt x="69" y="27"/>
                </a:lnTo>
                <a:lnTo>
                  <a:pt x="69" y="26"/>
                </a:lnTo>
                <a:lnTo>
                  <a:pt x="69" y="25"/>
                </a:lnTo>
                <a:lnTo>
                  <a:pt x="69" y="24"/>
                </a:lnTo>
                <a:lnTo>
                  <a:pt x="69" y="23"/>
                </a:lnTo>
                <a:lnTo>
                  <a:pt x="69" y="22"/>
                </a:lnTo>
                <a:lnTo>
                  <a:pt x="69" y="21"/>
                </a:lnTo>
                <a:lnTo>
                  <a:pt x="75" y="21"/>
                </a:lnTo>
                <a:lnTo>
                  <a:pt x="75" y="20"/>
                </a:lnTo>
                <a:lnTo>
                  <a:pt x="75" y="19"/>
                </a:lnTo>
                <a:lnTo>
                  <a:pt x="75" y="18"/>
                </a:lnTo>
                <a:lnTo>
                  <a:pt x="75" y="17"/>
                </a:lnTo>
                <a:lnTo>
                  <a:pt x="75" y="16"/>
                </a:lnTo>
                <a:lnTo>
                  <a:pt x="75" y="15"/>
                </a:lnTo>
                <a:lnTo>
                  <a:pt x="81" y="15"/>
                </a:lnTo>
                <a:lnTo>
                  <a:pt x="81" y="13"/>
                </a:lnTo>
                <a:lnTo>
                  <a:pt x="81" y="12"/>
                </a:lnTo>
                <a:lnTo>
                  <a:pt x="81" y="11"/>
                </a:lnTo>
                <a:lnTo>
                  <a:pt x="81" y="10"/>
                </a:lnTo>
                <a:lnTo>
                  <a:pt x="81" y="9"/>
                </a:lnTo>
                <a:lnTo>
                  <a:pt x="88" y="9"/>
                </a:lnTo>
                <a:lnTo>
                  <a:pt x="88" y="7"/>
                </a:lnTo>
                <a:lnTo>
                  <a:pt x="88" y="6"/>
                </a:lnTo>
                <a:lnTo>
                  <a:pt x="88" y="5"/>
                </a:lnTo>
                <a:lnTo>
                  <a:pt x="88" y="4"/>
                </a:lnTo>
                <a:lnTo>
                  <a:pt x="88" y="3"/>
                </a:lnTo>
                <a:lnTo>
                  <a:pt x="94" y="3"/>
                </a:lnTo>
                <a:lnTo>
                  <a:pt x="94" y="1"/>
                </a:lnTo>
                <a:lnTo>
                  <a:pt x="94"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7" name="Freeform 275"/>
          <p:cNvSpPr>
            <a:spLocks/>
          </p:cNvSpPr>
          <p:nvPr/>
        </p:nvSpPr>
        <p:spPr bwMode="auto">
          <a:xfrm flipV="1">
            <a:off x="7961314" y="2393491"/>
            <a:ext cx="90487" cy="82550"/>
          </a:xfrm>
          <a:custGeom>
            <a:avLst/>
            <a:gdLst/>
            <a:ahLst/>
            <a:cxnLst>
              <a:cxn ang="0">
                <a:pos x="0" y="89"/>
              </a:cxn>
              <a:cxn ang="0">
                <a:pos x="0" y="87"/>
              </a:cxn>
              <a:cxn ang="0">
                <a:pos x="0" y="85"/>
              </a:cxn>
              <a:cxn ang="0">
                <a:pos x="6" y="83"/>
              </a:cxn>
              <a:cxn ang="0">
                <a:pos x="6" y="81"/>
              </a:cxn>
              <a:cxn ang="0">
                <a:pos x="6" y="79"/>
              </a:cxn>
              <a:cxn ang="0">
                <a:pos x="12" y="77"/>
              </a:cxn>
              <a:cxn ang="0">
                <a:pos x="12" y="75"/>
              </a:cxn>
              <a:cxn ang="0">
                <a:pos x="12" y="73"/>
              </a:cxn>
              <a:cxn ang="0">
                <a:pos x="19" y="72"/>
              </a:cxn>
              <a:cxn ang="0">
                <a:pos x="19" y="70"/>
              </a:cxn>
              <a:cxn ang="0">
                <a:pos x="19" y="68"/>
              </a:cxn>
              <a:cxn ang="0">
                <a:pos x="25" y="66"/>
              </a:cxn>
              <a:cxn ang="0">
                <a:pos x="25" y="64"/>
              </a:cxn>
              <a:cxn ang="0">
                <a:pos x="25" y="62"/>
              </a:cxn>
              <a:cxn ang="0">
                <a:pos x="31" y="61"/>
              </a:cxn>
              <a:cxn ang="0">
                <a:pos x="31" y="59"/>
              </a:cxn>
              <a:cxn ang="0">
                <a:pos x="31" y="57"/>
              </a:cxn>
              <a:cxn ang="0">
                <a:pos x="37" y="55"/>
              </a:cxn>
              <a:cxn ang="0">
                <a:pos x="37" y="53"/>
              </a:cxn>
              <a:cxn ang="0">
                <a:pos x="37" y="51"/>
              </a:cxn>
              <a:cxn ang="0">
                <a:pos x="44" y="50"/>
              </a:cxn>
              <a:cxn ang="0">
                <a:pos x="44" y="48"/>
              </a:cxn>
              <a:cxn ang="0">
                <a:pos x="44" y="46"/>
              </a:cxn>
              <a:cxn ang="0">
                <a:pos x="50" y="44"/>
              </a:cxn>
              <a:cxn ang="0">
                <a:pos x="50" y="42"/>
              </a:cxn>
              <a:cxn ang="0">
                <a:pos x="50" y="40"/>
              </a:cxn>
              <a:cxn ang="0">
                <a:pos x="56" y="39"/>
              </a:cxn>
              <a:cxn ang="0">
                <a:pos x="56" y="37"/>
              </a:cxn>
              <a:cxn ang="0">
                <a:pos x="56" y="35"/>
              </a:cxn>
              <a:cxn ang="0">
                <a:pos x="62" y="33"/>
              </a:cxn>
              <a:cxn ang="0">
                <a:pos x="62" y="31"/>
              </a:cxn>
              <a:cxn ang="0">
                <a:pos x="69" y="30"/>
              </a:cxn>
              <a:cxn ang="0">
                <a:pos x="69" y="27"/>
              </a:cxn>
              <a:cxn ang="0">
                <a:pos x="69" y="25"/>
              </a:cxn>
              <a:cxn ang="0">
                <a:pos x="75" y="24"/>
              </a:cxn>
              <a:cxn ang="0">
                <a:pos x="75" y="22"/>
              </a:cxn>
              <a:cxn ang="0">
                <a:pos x="75" y="20"/>
              </a:cxn>
              <a:cxn ang="0">
                <a:pos x="81" y="19"/>
              </a:cxn>
              <a:cxn ang="0">
                <a:pos x="81" y="16"/>
              </a:cxn>
              <a:cxn ang="0">
                <a:pos x="81" y="14"/>
              </a:cxn>
              <a:cxn ang="0">
                <a:pos x="87" y="12"/>
              </a:cxn>
              <a:cxn ang="0">
                <a:pos x="87" y="10"/>
              </a:cxn>
              <a:cxn ang="0">
                <a:pos x="94" y="9"/>
              </a:cxn>
              <a:cxn ang="0">
                <a:pos x="94" y="6"/>
              </a:cxn>
              <a:cxn ang="0">
                <a:pos x="94" y="4"/>
              </a:cxn>
              <a:cxn ang="0">
                <a:pos x="100" y="3"/>
              </a:cxn>
              <a:cxn ang="0">
                <a:pos x="100" y="1"/>
              </a:cxn>
            </a:cxnLst>
            <a:rect l="0" t="0" r="r" b="b"/>
            <a:pathLst>
              <a:path w="100" h="90">
                <a:moveTo>
                  <a:pt x="0" y="90"/>
                </a:moveTo>
                <a:lnTo>
                  <a:pt x="0" y="89"/>
                </a:lnTo>
                <a:lnTo>
                  <a:pt x="0" y="88"/>
                </a:lnTo>
                <a:lnTo>
                  <a:pt x="0" y="87"/>
                </a:lnTo>
                <a:lnTo>
                  <a:pt x="0" y="86"/>
                </a:lnTo>
                <a:lnTo>
                  <a:pt x="0" y="85"/>
                </a:lnTo>
                <a:lnTo>
                  <a:pt x="6" y="85"/>
                </a:lnTo>
                <a:lnTo>
                  <a:pt x="6" y="83"/>
                </a:lnTo>
                <a:lnTo>
                  <a:pt x="6" y="82"/>
                </a:lnTo>
                <a:lnTo>
                  <a:pt x="6" y="81"/>
                </a:lnTo>
                <a:lnTo>
                  <a:pt x="6" y="80"/>
                </a:lnTo>
                <a:lnTo>
                  <a:pt x="6" y="79"/>
                </a:lnTo>
                <a:lnTo>
                  <a:pt x="12" y="79"/>
                </a:lnTo>
                <a:lnTo>
                  <a:pt x="12" y="77"/>
                </a:lnTo>
                <a:lnTo>
                  <a:pt x="12" y="76"/>
                </a:lnTo>
                <a:lnTo>
                  <a:pt x="12" y="75"/>
                </a:lnTo>
                <a:lnTo>
                  <a:pt x="12" y="74"/>
                </a:lnTo>
                <a:lnTo>
                  <a:pt x="12" y="73"/>
                </a:lnTo>
                <a:lnTo>
                  <a:pt x="19" y="73"/>
                </a:lnTo>
                <a:lnTo>
                  <a:pt x="19" y="72"/>
                </a:lnTo>
                <a:lnTo>
                  <a:pt x="19" y="71"/>
                </a:lnTo>
                <a:lnTo>
                  <a:pt x="19" y="70"/>
                </a:lnTo>
                <a:lnTo>
                  <a:pt x="19" y="69"/>
                </a:lnTo>
                <a:lnTo>
                  <a:pt x="19" y="68"/>
                </a:lnTo>
                <a:lnTo>
                  <a:pt x="25" y="68"/>
                </a:lnTo>
                <a:lnTo>
                  <a:pt x="25" y="66"/>
                </a:lnTo>
                <a:lnTo>
                  <a:pt x="25" y="65"/>
                </a:lnTo>
                <a:lnTo>
                  <a:pt x="25" y="64"/>
                </a:lnTo>
                <a:lnTo>
                  <a:pt x="25" y="63"/>
                </a:lnTo>
                <a:lnTo>
                  <a:pt x="25" y="62"/>
                </a:lnTo>
                <a:lnTo>
                  <a:pt x="31" y="62"/>
                </a:lnTo>
                <a:lnTo>
                  <a:pt x="31" y="61"/>
                </a:lnTo>
                <a:lnTo>
                  <a:pt x="31" y="60"/>
                </a:lnTo>
                <a:lnTo>
                  <a:pt x="31" y="59"/>
                </a:lnTo>
                <a:lnTo>
                  <a:pt x="31" y="58"/>
                </a:lnTo>
                <a:lnTo>
                  <a:pt x="31" y="57"/>
                </a:lnTo>
                <a:lnTo>
                  <a:pt x="37" y="57"/>
                </a:lnTo>
                <a:lnTo>
                  <a:pt x="37" y="55"/>
                </a:lnTo>
                <a:lnTo>
                  <a:pt x="37" y="54"/>
                </a:lnTo>
                <a:lnTo>
                  <a:pt x="37" y="53"/>
                </a:lnTo>
                <a:lnTo>
                  <a:pt x="37" y="52"/>
                </a:lnTo>
                <a:lnTo>
                  <a:pt x="37" y="51"/>
                </a:lnTo>
                <a:lnTo>
                  <a:pt x="44" y="51"/>
                </a:lnTo>
                <a:lnTo>
                  <a:pt x="44" y="50"/>
                </a:lnTo>
                <a:lnTo>
                  <a:pt x="44" y="49"/>
                </a:lnTo>
                <a:lnTo>
                  <a:pt x="44" y="48"/>
                </a:lnTo>
                <a:lnTo>
                  <a:pt x="44" y="47"/>
                </a:lnTo>
                <a:lnTo>
                  <a:pt x="44" y="46"/>
                </a:lnTo>
                <a:lnTo>
                  <a:pt x="50" y="46"/>
                </a:lnTo>
                <a:lnTo>
                  <a:pt x="50" y="44"/>
                </a:lnTo>
                <a:lnTo>
                  <a:pt x="50" y="43"/>
                </a:lnTo>
                <a:lnTo>
                  <a:pt x="50" y="42"/>
                </a:lnTo>
                <a:lnTo>
                  <a:pt x="50" y="41"/>
                </a:lnTo>
                <a:lnTo>
                  <a:pt x="50" y="40"/>
                </a:lnTo>
                <a:lnTo>
                  <a:pt x="56" y="40"/>
                </a:lnTo>
                <a:lnTo>
                  <a:pt x="56" y="39"/>
                </a:lnTo>
                <a:lnTo>
                  <a:pt x="56" y="38"/>
                </a:lnTo>
                <a:lnTo>
                  <a:pt x="56" y="37"/>
                </a:lnTo>
                <a:lnTo>
                  <a:pt x="56" y="36"/>
                </a:lnTo>
                <a:lnTo>
                  <a:pt x="56" y="35"/>
                </a:lnTo>
                <a:lnTo>
                  <a:pt x="62" y="35"/>
                </a:lnTo>
                <a:lnTo>
                  <a:pt x="62" y="33"/>
                </a:lnTo>
                <a:lnTo>
                  <a:pt x="62" y="32"/>
                </a:lnTo>
                <a:lnTo>
                  <a:pt x="62" y="31"/>
                </a:lnTo>
                <a:lnTo>
                  <a:pt x="62" y="30"/>
                </a:lnTo>
                <a:lnTo>
                  <a:pt x="69" y="30"/>
                </a:lnTo>
                <a:lnTo>
                  <a:pt x="69" y="28"/>
                </a:lnTo>
                <a:lnTo>
                  <a:pt x="69" y="27"/>
                </a:lnTo>
                <a:lnTo>
                  <a:pt x="69" y="26"/>
                </a:lnTo>
                <a:lnTo>
                  <a:pt x="69" y="25"/>
                </a:lnTo>
                <a:lnTo>
                  <a:pt x="69" y="24"/>
                </a:lnTo>
                <a:lnTo>
                  <a:pt x="75" y="24"/>
                </a:lnTo>
                <a:lnTo>
                  <a:pt x="75" y="23"/>
                </a:lnTo>
                <a:lnTo>
                  <a:pt x="75" y="22"/>
                </a:lnTo>
                <a:lnTo>
                  <a:pt x="75" y="21"/>
                </a:lnTo>
                <a:lnTo>
                  <a:pt x="75" y="20"/>
                </a:lnTo>
                <a:lnTo>
                  <a:pt x="75" y="19"/>
                </a:lnTo>
                <a:lnTo>
                  <a:pt x="81" y="19"/>
                </a:lnTo>
                <a:lnTo>
                  <a:pt x="81" y="17"/>
                </a:lnTo>
                <a:lnTo>
                  <a:pt x="81" y="16"/>
                </a:lnTo>
                <a:lnTo>
                  <a:pt x="81" y="15"/>
                </a:lnTo>
                <a:lnTo>
                  <a:pt x="81" y="14"/>
                </a:lnTo>
                <a:lnTo>
                  <a:pt x="87" y="14"/>
                </a:lnTo>
                <a:lnTo>
                  <a:pt x="87" y="12"/>
                </a:lnTo>
                <a:lnTo>
                  <a:pt x="87" y="11"/>
                </a:lnTo>
                <a:lnTo>
                  <a:pt x="87" y="10"/>
                </a:lnTo>
                <a:lnTo>
                  <a:pt x="87" y="9"/>
                </a:lnTo>
                <a:lnTo>
                  <a:pt x="94" y="9"/>
                </a:lnTo>
                <a:lnTo>
                  <a:pt x="94" y="7"/>
                </a:lnTo>
                <a:lnTo>
                  <a:pt x="94" y="6"/>
                </a:lnTo>
                <a:lnTo>
                  <a:pt x="94" y="5"/>
                </a:lnTo>
                <a:lnTo>
                  <a:pt x="94" y="4"/>
                </a:lnTo>
                <a:lnTo>
                  <a:pt x="94" y="3"/>
                </a:lnTo>
                <a:lnTo>
                  <a:pt x="100" y="3"/>
                </a:lnTo>
                <a:lnTo>
                  <a:pt x="100" y="2"/>
                </a:lnTo>
                <a:lnTo>
                  <a:pt x="100" y="1"/>
                </a:lnTo>
                <a:lnTo>
                  <a:pt x="100"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8" name="Freeform 276"/>
          <p:cNvSpPr>
            <a:spLocks/>
          </p:cNvSpPr>
          <p:nvPr/>
        </p:nvSpPr>
        <p:spPr bwMode="auto">
          <a:xfrm flipV="1">
            <a:off x="8104189" y="2515729"/>
            <a:ext cx="96837" cy="74613"/>
          </a:xfrm>
          <a:custGeom>
            <a:avLst/>
            <a:gdLst/>
            <a:ahLst/>
            <a:cxnLst>
              <a:cxn ang="0">
                <a:pos x="0" y="81"/>
              </a:cxn>
              <a:cxn ang="0">
                <a:pos x="0" y="79"/>
              </a:cxn>
              <a:cxn ang="0">
                <a:pos x="6" y="77"/>
              </a:cxn>
              <a:cxn ang="0">
                <a:pos x="6" y="75"/>
              </a:cxn>
              <a:cxn ang="0">
                <a:pos x="13" y="74"/>
              </a:cxn>
              <a:cxn ang="0">
                <a:pos x="13" y="71"/>
              </a:cxn>
              <a:cxn ang="0">
                <a:pos x="13" y="69"/>
              </a:cxn>
              <a:cxn ang="0">
                <a:pos x="19" y="68"/>
              </a:cxn>
              <a:cxn ang="0">
                <a:pos x="19" y="66"/>
              </a:cxn>
              <a:cxn ang="0">
                <a:pos x="19" y="64"/>
              </a:cxn>
              <a:cxn ang="0">
                <a:pos x="25" y="63"/>
              </a:cxn>
              <a:cxn ang="0">
                <a:pos x="25" y="61"/>
              </a:cxn>
              <a:cxn ang="0">
                <a:pos x="25" y="59"/>
              </a:cxn>
              <a:cxn ang="0">
                <a:pos x="31" y="58"/>
              </a:cxn>
              <a:cxn ang="0">
                <a:pos x="31" y="56"/>
              </a:cxn>
              <a:cxn ang="0">
                <a:pos x="38" y="55"/>
              </a:cxn>
              <a:cxn ang="0">
                <a:pos x="38" y="52"/>
              </a:cxn>
              <a:cxn ang="0">
                <a:pos x="38" y="50"/>
              </a:cxn>
              <a:cxn ang="0">
                <a:pos x="44" y="48"/>
              </a:cxn>
              <a:cxn ang="0">
                <a:pos x="44" y="46"/>
              </a:cxn>
              <a:cxn ang="0">
                <a:pos x="50" y="45"/>
              </a:cxn>
              <a:cxn ang="0">
                <a:pos x="50" y="43"/>
              </a:cxn>
              <a:cxn ang="0">
                <a:pos x="50" y="41"/>
              </a:cxn>
              <a:cxn ang="0">
                <a:pos x="56" y="40"/>
              </a:cxn>
              <a:cxn ang="0">
                <a:pos x="56" y="38"/>
              </a:cxn>
              <a:cxn ang="0">
                <a:pos x="56" y="36"/>
              </a:cxn>
              <a:cxn ang="0">
                <a:pos x="63" y="34"/>
              </a:cxn>
              <a:cxn ang="0">
                <a:pos x="63" y="32"/>
              </a:cxn>
              <a:cxn ang="0">
                <a:pos x="69" y="31"/>
              </a:cxn>
              <a:cxn ang="0">
                <a:pos x="69" y="29"/>
              </a:cxn>
              <a:cxn ang="0">
                <a:pos x="69" y="27"/>
              </a:cxn>
              <a:cxn ang="0">
                <a:pos x="75" y="25"/>
              </a:cxn>
              <a:cxn ang="0">
                <a:pos x="75" y="23"/>
              </a:cxn>
              <a:cxn ang="0">
                <a:pos x="81" y="22"/>
              </a:cxn>
              <a:cxn ang="0">
                <a:pos x="81" y="20"/>
              </a:cxn>
              <a:cxn ang="0">
                <a:pos x="81" y="18"/>
              </a:cxn>
              <a:cxn ang="0">
                <a:pos x="88" y="17"/>
              </a:cxn>
              <a:cxn ang="0">
                <a:pos x="88" y="15"/>
              </a:cxn>
              <a:cxn ang="0">
                <a:pos x="88" y="13"/>
              </a:cxn>
              <a:cxn ang="0">
                <a:pos x="94" y="11"/>
              </a:cxn>
              <a:cxn ang="0">
                <a:pos x="94" y="9"/>
              </a:cxn>
              <a:cxn ang="0">
                <a:pos x="100" y="8"/>
              </a:cxn>
              <a:cxn ang="0">
                <a:pos x="100" y="6"/>
              </a:cxn>
              <a:cxn ang="0">
                <a:pos x="100" y="4"/>
              </a:cxn>
              <a:cxn ang="0">
                <a:pos x="106" y="2"/>
              </a:cxn>
              <a:cxn ang="0">
                <a:pos x="106" y="0"/>
              </a:cxn>
            </a:cxnLst>
            <a:rect l="0" t="0" r="r" b="b"/>
            <a:pathLst>
              <a:path w="106" h="82">
                <a:moveTo>
                  <a:pt x="0" y="82"/>
                </a:moveTo>
                <a:lnTo>
                  <a:pt x="0" y="81"/>
                </a:lnTo>
                <a:lnTo>
                  <a:pt x="0" y="80"/>
                </a:lnTo>
                <a:lnTo>
                  <a:pt x="0" y="79"/>
                </a:lnTo>
                <a:lnTo>
                  <a:pt x="6" y="79"/>
                </a:lnTo>
                <a:lnTo>
                  <a:pt x="6" y="77"/>
                </a:lnTo>
                <a:lnTo>
                  <a:pt x="6" y="76"/>
                </a:lnTo>
                <a:lnTo>
                  <a:pt x="6" y="75"/>
                </a:lnTo>
                <a:lnTo>
                  <a:pt x="6" y="74"/>
                </a:lnTo>
                <a:lnTo>
                  <a:pt x="13" y="74"/>
                </a:lnTo>
                <a:lnTo>
                  <a:pt x="13" y="72"/>
                </a:lnTo>
                <a:lnTo>
                  <a:pt x="13" y="71"/>
                </a:lnTo>
                <a:lnTo>
                  <a:pt x="13" y="70"/>
                </a:lnTo>
                <a:lnTo>
                  <a:pt x="13" y="69"/>
                </a:lnTo>
                <a:lnTo>
                  <a:pt x="19" y="69"/>
                </a:lnTo>
                <a:lnTo>
                  <a:pt x="19" y="68"/>
                </a:lnTo>
                <a:lnTo>
                  <a:pt x="19" y="67"/>
                </a:lnTo>
                <a:lnTo>
                  <a:pt x="19" y="66"/>
                </a:lnTo>
                <a:lnTo>
                  <a:pt x="19" y="65"/>
                </a:lnTo>
                <a:lnTo>
                  <a:pt x="19" y="64"/>
                </a:lnTo>
                <a:lnTo>
                  <a:pt x="25" y="64"/>
                </a:lnTo>
                <a:lnTo>
                  <a:pt x="25" y="63"/>
                </a:lnTo>
                <a:lnTo>
                  <a:pt x="25" y="62"/>
                </a:lnTo>
                <a:lnTo>
                  <a:pt x="25" y="61"/>
                </a:lnTo>
                <a:lnTo>
                  <a:pt x="25" y="60"/>
                </a:lnTo>
                <a:lnTo>
                  <a:pt x="25" y="59"/>
                </a:lnTo>
                <a:lnTo>
                  <a:pt x="31" y="59"/>
                </a:lnTo>
                <a:lnTo>
                  <a:pt x="31" y="58"/>
                </a:lnTo>
                <a:lnTo>
                  <a:pt x="31" y="57"/>
                </a:lnTo>
                <a:lnTo>
                  <a:pt x="31" y="56"/>
                </a:lnTo>
                <a:lnTo>
                  <a:pt x="31" y="55"/>
                </a:lnTo>
                <a:lnTo>
                  <a:pt x="38" y="55"/>
                </a:lnTo>
                <a:lnTo>
                  <a:pt x="38" y="53"/>
                </a:lnTo>
                <a:lnTo>
                  <a:pt x="38" y="52"/>
                </a:lnTo>
                <a:lnTo>
                  <a:pt x="38" y="51"/>
                </a:lnTo>
                <a:lnTo>
                  <a:pt x="38" y="50"/>
                </a:lnTo>
                <a:lnTo>
                  <a:pt x="44" y="50"/>
                </a:lnTo>
                <a:lnTo>
                  <a:pt x="44" y="48"/>
                </a:lnTo>
                <a:lnTo>
                  <a:pt x="44" y="47"/>
                </a:lnTo>
                <a:lnTo>
                  <a:pt x="44" y="46"/>
                </a:lnTo>
                <a:lnTo>
                  <a:pt x="44" y="45"/>
                </a:lnTo>
                <a:lnTo>
                  <a:pt x="50" y="45"/>
                </a:lnTo>
                <a:lnTo>
                  <a:pt x="50" y="44"/>
                </a:lnTo>
                <a:lnTo>
                  <a:pt x="50" y="43"/>
                </a:lnTo>
                <a:lnTo>
                  <a:pt x="50" y="42"/>
                </a:lnTo>
                <a:lnTo>
                  <a:pt x="50" y="41"/>
                </a:lnTo>
                <a:lnTo>
                  <a:pt x="50" y="40"/>
                </a:lnTo>
                <a:lnTo>
                  <a:pt x="56" y="40"/>
                </a:lnTo>
                <a:lnTo>
                  <a:pt x="56" y="39"/>
                </a:lnTo>
                <a:lnTo>
                  <a:pt x="56" y="38"/>
                </a:lnTo>
                <a:lnTo>
                  <a:pt x="56" y="37"/>
                </a:lnTo>
                <a:lnTo>
                  <a:pt x="56" y="36"/>
                </a:lnTo>
                <a:lnTo>
                  <a:pt x="63" y="36"/>
                </a:lnTo>
                <a:lnTo>
                  <a:pt x="63" y="34"/>
                </a:lnTo>
                <a:lnTo>
                  <a:pt x="63" y="33"/>
                </a:lnTo>
                <a:lnTo>
                  <a:pt x="63" y="32"/>
                </a:lnTo>
                <a:lnTo>
                  <a:pt x="63" y="31"/>
                </a:lnTo>
                <a:lnTo>
                  <a:pt x="69" y="31"/>
                </a:lnTo>
                <a:lnTo>
                  <a:pt x="69" y="30"/>
                </a:lnTo>
                <a:lnTo>
                  <a:pt x="69" y="29"/>
                </a:lnTo>
                <a:lnTo>
                  <a:pt x="69" y="28"/>
                </a:lnTo>
                <a:lnTo>
                  <a:pt x="69" y="27"/>
                </a:lnTo>
                <a:lnTo>
                  <a:pt x="75" y="27"/>
                </a:lnTo>
                <a:lnTo>
                  <a:pt x="75" y="25"/>
                </a:lnTo>
                <a:lnTo>
                  <a:pt x="75" y="24"/>
                </a:lnTo>
                <a:lnTo>
                  <a:pt x="75" y="23"/>
                </a:lnTo>
                <a:lnTo>
                  <a:pt x="75" y="22"/>
                </a:lnTo>
                <a:lnTo>
                  <a:pt x="81" y="22"/>
                </a:lnTo>
                <a:lnTo>
                  <a:pt x="81" y="21"/>
                </a:lnTo>
                <a:lnTo>
                  <a:pt x="81" y="20"/>
                </a:lnTo>
                <a:lnTo>
                  <a:pt x="81" y="19"/>
                </a:lnTo>
                <a:lnTo>
                  <a:pt x="81" y="18"/>
                </a:lnTo>
                <a:lnTo>
                  <a:pt x="81" y="17"/>
                </a:lnTo>
                <a:lnTo>
                  <a:pt x="88" y="17"/>
                </a:lnTo>
                <a:lnTo>
                  <a:pt x="88" y="16"/>
                </a:lnTo>
                <a:lnTo>
                  <a:pt x="88" y="15"/>
                </a:lnTo>
                <a:lnTo>
                  <a:pt x="88" y="14"/>
                </a:lnTo>
                <a:lnTo>
                  <a:pt x="88" y="13"/>
                </a:lnTo>
                <a:lnTo>
                  <a:pt x="94" y="13"/>
                </a:lnTo>
                <a:lnTo>
                  <a:pt x="94" y="11"/>
                </a:lnTo>
                <a:lnTo>
                  <a:pt x="94" y="10"/>
                </a:lnTo>
                <a:lnTo>
                  <a:pt x="94" y="9"/>
                </a:lnTo>
                <a:lnTo>
                  <a:pt x="94" y="8"/>
                </a:lnTo>
                <a:lnTo>
                  <a:pt x="100" y="8"/>
                </a:lnTo>
                <a:lnTo>
                  <a:pt x="100" y="7"/>
                </a:lnTo>
                <a:lnTo>
                  <a:pt x="100" y="6"/>
                </a:lnTo>
                <a:lnTo>
                  <a:pt x="100" y="5"/>
                </a:lnTo>
                <a:lnTo>
                  <a:pt x="100" y="4"/>
                </a:lnTo>
                <a:lnTo>
                  <a:pt x="106" y="4"/>
                </a:lnTo>
                <a:lnTo>
                  <a:pt x="106" y="2"/>
                </a:lnTo>
                <a:lnTo>
                  <a:pt x="106" y="1"/>
                </a:lnTo>
                <a:lnTo>
                  <a:pt x="106"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89" name="Freeform 277"/>
          <p:cNvSpPr>
            <a:spLocks/>
          </p:cNvSpPr>
          <p:nvPr/>
        </p:nvSpPr>
        <p:spPr bwMode="auto">
          <a:xfrm flipV="1">
            <a:off x="8253413" y="2626854"/>
            <a:ext cx="107950" cy="68263"/>
          </a:xfrm>
          <a:custGeom>
            <a:avLst/>
            <a:gdLst/>
            <a:ahLst/>
            <a:cxnLst>
              <a:cxn ang="0">
                <a:pos x="6" y="74"/>
              </a:cxn>
              <a:cxn ang="0">
                <a:pos x="6" y="71"/>
              </a:cxn>
              <a:cxn ang="0">
                <a:pos x="6" y="69"/>
              </a:cxn>
              <a:cxn ang="0">
                <a:pos x="12" y="68"/>
              </a:cxn>
              <a:cxn ang="0">
                <a:pos x="12" y="66"/>
              </a:cxn>
              <a:cxn ang="0">
                <a:pos x="18" y="65"/>
              </a:cxn>
              <a:cxn ang="0">
                <a:pos x="18" y="63"/>
              </a:cxn>
              <a:cxn ang="0">
                <a:pos x="18" y="61"/>
              </a:cxn>
              <a:cxn ang="0">
                <a:pos x="25" y="60"/>
              </a:cxn>
              <a:cxn ang="0">
                <a:pos x="25" y="58"/>
              </a:cxn>
              <a:cxn ang="0">
                <a:pos x="31" y="57"/>
              </a:cxn>
              <a:cxn ang="0">
                <a:pos x="31" y="54"/>
              </a:cxn>
              <a:cxn ang="0">
                <a:pos x="37" y="53"/>
              </a:cxn>
              <a:cxn ang="0">
                <a:pos x="37" y="50"/>
              </a:cxn>
              <a:cxn ang="0">
                <a:pos x="43" y="49"/>
              </a:cxn>
              <a:cxn ang="0">
                <a:pos x="43" y="46"/>
              </a:cxn>
              <a:cxn ang="0">
                <a:pos x="50" y="45"/>
              </a:cxn>
              <a:cxn ang="0">
                <a:pos x="50" y="42"/>
              </a:cxn>
              <a:cxn ang="0">
                <a:pos x="56" y="41"/>
              </a:cxn>
              <a:cxn ang="0">
                <a:pos x="56" y="38"/>
              </a:cxn>
              <a:cxn ang="0">
                <a:pos x="62" y="37"/>
              </a:cxn>
              <a:cxn ang="0">
                <a:pos x="62" y="34"/>
              </a:cxn>
              <a:cxn ang="0">
                <a:pos x="68" y="33"/>
              </a:cxn>
              <a:cxn ang="0">
                <a:pos x="68" y="30"/>
              </a:cxn>
              <a:cxn ang="0">
                <a:pos x="75" y="29"/>
              </a:cxn>
              <a:cxn ang="0">
                <a:pos x="75" y="26"/>
              </a:cxn>
              <a:cxn ang="0">
                <a:pos x="81" y="25"/>
              </a:cxn>
              <a:cxn ang="0">
                <a:pos x="81" y="22"/>
              </a:cxn>
              <a:cxn ang="0">
                <a:pos x="87" y="21"/>
              </a:cxn>
              <a:cxn ang="0">
                <a:pos x="87" y="18"/>
              </a:cxn>
              <a:cxn ang="0">
                <a:pos x="93" y="17"/>
              </a:cxn>
              <a:cxn ang="0">
                <a:pos x="93" y="14"/>
              </a:cxn>
              <a:cxn ang="0">
                <a:pos x="100" y="13"/>
              </a:cxn>
              <a:cxn ang="0">
                <a:pos x="100" y="11"/>
              </a:cxn>
              <a:cxn ang="0">
                <a:pos x="100" y="9"/>
              </a:cxn>
              <a:cxn ang="0">
                <a:pos x="106" y="8"/>
              </a:cxn>
              <a:cxn ang="0">
                <a:pos x="106" y="6"/>
              </a:cxn>
              <a:cxn ang="0">
                <a:pos x="112" y="5"/>
              </a:cxn>
              <a:cxn ang="0">
                <a:pos x="112" y="3"/>
              </a:cxn>
              <a:cxn ang="0">
                <a:pos x="112" y="1"/>
              </a:cxn>
              <a:cxn ang="0">
                <a:pos x="118" y="0"/>
              </a:cxn>
            </a:cxnLst>
            <a:rect l="0" t="0" r="r" b="b"/>
            <a:pathLst>
              <a:path w="118" h="74">
                <a:moveTo>
                  <a:pt x="0" y="74"/>
                </a:moveTo>
                <a:lnTo>
                  <a:pt x="6" y="74"/>
                </a:lnTo>
                <a:lnTo>
                  <a:pt x="6" y="72"/>
                </a:lnTo>
                <a:lnTo>
                  <a:pt x="6" y="71"/>
                </a:lnTo>
                <a:lnTo>
                  <a:pt x="6" y="70"/>
                </a:lnTo>
                <a:lnTo>
                  <a:pt x="6" y="69"/>
                </a:lnTo>
                <a:lnTo>
                  <a:pt x="12" y="69"/>
                </a:lnTo>
                <a:lnTo>
                  <a:pt x="12" y="68"/>
                </a:lnTo>
                <a:lnTo>
                  <a:pt x="12" y="67"/>
                </a:lnTo>
                <a:lnTo>
                  <a:pt x="12" y="66"/>
                </a:lnTo>
                <a:lnTo>
                  <a:pt x="12" y="65"/>
                </a:lnTo>
                <a:lnTo>
                  <a:pt x="18" y="65"/>
                </a:lnTo>
                <a:lnTo>
                  <a:pt x="18" y="64"/>
                </a:lnTo>
                <a:lnTo>
                  <a:pt x="18" y="63"/>
                </a:lnTo>
                <a:lnTo>
                  <a:pt x="18" y="62"/>
                </a:lnTo>
                <a:lnTo>
                  <a:pt x="18" y="61"/>
                </a:lnTo>
                <a:lnTo>
                  <a:pt x="25" y="61"/>
                </a:lnTo>
                <a:lnTo>
                  <a:pt x="25" y="60"/>
                </a:lnTo>
                <a:lnTo>
                  <a:pt x="25" y="59"/>
                </a:lnTo>
                <a:lnTo>
                  <a:pt x="25" y="58"/>
                </a:lnTo>
                <a:lnTo>
                  <a:pt x="25" y="57"/>
                </a:lnTo>
                <a:lnTo>
                  <a:pt x="31" y="57"/>
                </a:lnTo>
                <a:lnTo>
                  <a:pt x="31" y="55"/>
                </a:lnTo>
                <a:lnTo>
                  <a:pt x="31" y="54"/>
                </a:lnTo>
                <a:lnTo>
                  <a:pt x="31" y="53"/>
                </a:lnTo>
                <a:lnTo>
                  <a:pt x="37" y="53"/>
                </a:lnTo>
                <a:lnTo>
                  <a:pt x="37" y="51"/>
                </a:lnTo>
                <a:lnTo>
                  <a:pt x="37" y="50"/>
                </a:lnTo>
                <a:lnTo>
                  <a:pt x="37" y="49"/>
                </a:lnTo>
                <a:lnTo>
                  <a:pt x="43" y="49"/>
                </a:lnTo>
                <a:lnTo>
                  <a:pt x="43" y="47"/>
                </a:lnTo>
                <a:lnTo>
                  <a:pt x="43" y="46"/>
                </a:lnTo>
                <a:lnTo>
                  <a:pt x="43" y="45"/>
                </a:lnTo>
                <a:lnTo>
                  <a:pt x="50" y="45"/>
                </a:lnTo>
                <a:lnTo>
                  <a:pt x="50" y="43"/>
                </a:lnTo>
                <a:lnTo>
                  <a:pt x="50" y="42"/>
                </a:lnTo>
                <a:lnTo>
                  <a:pt x="50" y="41"/>
                </a:lnTo>
                <a:lnTo>
                  <a:pt x="56" y="41"/>
                </a:lnTo>
                <a:lnTo>
                  <a:pt x="56" y="39"/>
                </a:lnTo>
                <a:lnTo>
                  <a:pt x="56" y="38"/>
                </a:lnTo>
                <a:lnTo>
                  <a:pt x="56" y="37"/>
                </a:lnTo>
                <a:lnTo>
                  <a:pt x="62" y="37"/>
                </a:lnTo>
                <a:lnTo>
                  <a:pt x="62" y="35"/>
                </a:lnTo>
                <a:lnTo>
                  <a:pt x="62" y="34"/>
                </a:lnTo>
                <a:lnTo>
                  <a:pt x="62" y="33"/>
                </a:lnTo>
                <a:lnTo>
                  <a:pt x="68" y="33"/>
                </a:lnTo>
                <a:lnTo>
                  <a:pt x="68" y="31"/>
                </a:lnTo>
                <a:lnTo>
                  <a:pt x="68" y="30"/>
                </a:lnTo>
                <a:lnTo>
                  <a:pt x="68" y="29"/>
                </a:lnTo>
                <a:lnTo>
                  <a:pt x="75" y="29"/>
                </a:lnTo>
                <a:lnTo>
                  <a:pt x="75" y="27"/>
                </a:lnTo>
                <a:lnTo>
                  <a:pt x="75" y="26"/>
                </a:lnTo>
                <a:lnTo>
                  <a:pt x="75" y="25"/>
                </a:lnTo>
                <a:lnTo>
                  <a:pt x="81" y="25"/>
                </a:lnTo>
                <a:lnTo>
                  <a:pt x="81" y="23"/>
                </a:lnTo>
                <a:lnTo>
                  <a:pt x="81" y="22"/>
                </a:lnTo>
                <a:lnTo>
                  <a:pt x="81" y="21"/>
                </a:lnTo>
                <a:lnTo>
                  <a:pt x="87" y="21"/>
                </a:lnTo>
                <a:lnTo>
                  <a:pt x="87" y="19"/>
                </a:lnTo>
                <a:lnTo>
                  <a:pt x="87" y="18"/>
                </a:lnTo>
                <a:lnTo>
                  <a:pt x="87" y="17"/>
                </a:lnTo>
                <a:lnTo>
                  <a:pt x="93" y="17"/>
                </a:lnTo>
                <a:lnTo>
                  <a:pt x="93" y="15"/>
                </a:lnTo>
                <a:lnTo>
                  <a:pt x="93" y="14"/>
                </a:lnTo>
                <a:lnTo>
                  <a:pt x="93" y="13"/>
                </a:lnTo>
                <a:lnTo>
                  <a:pt x="100" y="13"/>
                </a:lnTo>
                <a:lnTo>
                  <a:pt x="100" y="12"/>
                </a:lnTo>
                <a:lnTo>
                  <a:pt x="100" y="11"/>
                </a:lnTo>
                <a:lnTo>
                  <a:pt x="100" y="10"/>
                </a:lnTo>
                <a:lnTo>
                  <a:pt x="100" y="9"/>
                </a:lnTo>
                <a:lnTo>
                  <a:pt x="106" y="9"/>
                </a:lnTo>
                <a:lnTo>
                  <a:pt x="106" y="8"/>
                </a:lnTo>
                <a:lnTo>
                  <a:pt x="106" y="7"/>
                </a:lnTo>
                <a:lnTo>
                  <a:pt x="106" y="6"/>
                </a:lnTo>
                <a:lnTo>
                  <a:pt x="106" y="5"/>
                </a:lnTo>
                <a:lnTo>
                  <a:pt x="112" y="5"/>
                </a:lnTo>
                <a:lnTo>
                  <a:pt x="112" y="4"/>
                </a:lnTo>
                <a:lnTo>
                  <a:pt x="112" y="3"/>
                </a:lnTo>
                <a:lnTo>
                  <a:pt x="112" y="2"/>
                </a:lnTo>
                <a:lnTo>
                  <a:pt x="112" y="1"/>
                </a:lnTo>
                <a:lnTo>
                  <a:pt x="118" y="1"/>
                </a:lnTo>
                <a:lnTo>
                  <a:pt x="118"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0" name="Freeform 278"/>
          <p:cNvSpPr>
            <a:spLocks/>
          </p:cNvSpPr>
          <p:nvPr/>
        </p:nvSpPr>
        <p:spPr bwMode="auto">
          <a:xfrm flipV="1">
            <a:off x="8415339" y="2726867"/>
            <a:ext cx="111125" cy="58737"/>
          </a:xfrm>
          <a:custGeom>
            <a:avLst/>
            <a:gdLst/>
            <a:ahLst/>
            <a:cxnLst>
              <a:cxn ang="0">
                <a:pos x="3" y="65"/>
              </a:cxn>
              <a:cxn ang="0">
                <a:pos x="3" y="62"/>
              </a:cxn>
              <a:cxn ang="0">
                <a:pos x="9" y="61"/>
              </a:cxn>
              <a:cxn ang="0">
                <a:pos x="9" y="59"/>
              </a:cxn>
              <a:cxn ang="0">
                <a:pos x="9" y="57"/>
              </a:cxn>
              <a:cxn ang="0">
                <a:pos x="15" y="56"/>
              </a:cxn>
              <a:cxn ang="0">
                <a:pos x="15" y="54"/>
              </a:cxn>
              <a:cxn ang="0">
                <a:pos x="22" y="53"/>
              </a:cxn>
              <a:cxn ang="0">
                <a:pos x="22" y="51"/>
              </a:cxn>
              <a:cxn ang="0">
                <a:pos x="28" y="50"/>
              </a:cxn>
              <a:cxn ang="0">
                <a:pos x="28" y="48"/>
              </a:cxn>
              <a:cxn ang="0">
                <a:pos x="34" y="47"/>
              </a:cxn>
              <a:cxn ang="0">
                <a:pos x="34" y="45"/>
              </a:cxn>
              <a:cxn ang="0">
                <a:pos x="34" y="43"/>
              </a:cxn>
              <a:cxn ang="0">
                <a:pos x="40" y="42"/>
              </a:cxn>
              <a:cxn ang="0">
                <a:pos x="40" y="40"/>
              </a:cxn>
              <a:cxn ang="0">
                <a:pos x="47" y="39"/>
              </a:cxn>
              <a:cxn ang="0">
                <a:pos x="47" y="37"/>
              </a:cxn>
              <a:cxn ang="0">
                <a:pos x="53" y="35"/>
              </a:cxn>
              <a:cxn ang="0">
                <a:pos x="53" y="33"/>
              </a:cxn>
              <a:cxn ang="0">
                <a:pos x="59" y="32"/>
              </a:cxn>
              <a:cxn ang="0">
                <a:pos x="59" y="30"/>
              </a:cxn>
              <a:cxn ang="0">
                <a:pos x="65" y="28"/>
              </a:cxn>
              <a:cxn ang="0">
                <a:pos x="65" y="26"/>
              </a:cxn>
              <a:cxn ang="0">
                <a:pos x="72" y="25"/>
              </a:cxn>
              <a:cxn ang="0">
                <a:pos x="72" y="23"/>
              </a:cxn>
              <a:cxn ang="0">
                <a:pos x="78" y="22"/>
              </a:cxn>
              <a:cxn ang="0">
                <a:pos x="78" y="20"/>
              </a:cxn>
              <a:cxn ang="0">
                <a:pos x="84" y="18"/>
              </a:cxn>
              <a:cxn ang="0">
                <a:pos x="84" y="16"/>
              </a:cxn>
              <a:cxn ang="0">
                <a:pos x="90" y="15"/>
              </a:cxn>
              <a:cxn ang="0">
                <a:pos x="90" y="13"/>
              </a:cxn>
              <a:cxn ang="0">
                <a:pos x="97" y="12"/>
              </a:cxn>
              <a:cxn ang="0">
                <a:pos x="97" y="10"/>
              </a:cxn>
              <a:cxn ang="0">
                <a:pos x="103" y="8"/>
              </a:cxn>
              <a:cxn ang="0">
                <a:pos x="109" y="7"/>
              </a:cxn>
              <a:cxn ang="0">
                <a:pos x="109" y="4"/>
              </a:cxn>
              <a:cxn ang="0">
                <a:pos x="115" y="3"/>
              </a:cxn>
              <a:cxn ang="0">
                <a:pos x="115" y="1"/>
              </a:cxn>
              <a:cxn ang="0">
                <a:pos x="121" y="0"/>
              </a:cxn>
            </a:cxnLst>
            <a:rect l="0" t="0" r="r" b="b"/>
            <a:pathLst>
              <a:path w="121" h="65">
                <a:moveTo>
                  <a:pt x="0" y="65"/>
                </a:moveTo>
                <a:lnTo>
                  <a:pt x="3" y="65"/>
                </a:lnTo>
                <a:lnTo>
                  <a:pt x="3" y="63"/>
                </a:lnTo>
                <a:lnTo>
                  <a:pt x="3" y="62"/>
                </a:lnTo>
                <a:lnTo>
                  <a:pt x="3" y="61"/>
                </a:lnTo>
                <a:lnTo>
                  <a:pt x="9" y="61"/>
                </a:lnTo>
                <a:lnTo>
                  <a:pt x="9" y="60"/>
                </a:lnTo>
                <a:lnTo>
                  <a:pt x="9" y="59"/>
                </a:lnTo>
                <a:lnTo>
                  <a:pt x="9" y="58"/>
                </a:lnTo>
                <a:lnTo>
                  <a:pt x="9" y="57"/>
                </a:lnTo>
                <a:lnTo>
                  <a:pt x="15" y="57"/>
                </a:lnTo>
                <a:lnTo>
                  <a:pt x="15" y="56"/>
                </a:lnTo>
                <a:lnTo>
                  <a:pt x="15" y="55"/>
                </a:lnTo>
                <a:lnTo>
                  <a:pt x="15" y="54"/>
                </a:lnTo>
                <a:lnTo>
                  <a:pt x="22" y="54"/>
                </a:lnTo>
                <a:lnTo>
                  <a:pt x="22" y="53"/>
                </a:lnTo>
                <a:lnTo>
                  <a:pt x="22" y="52"/>
                </a:lnTo>
                <a:lnTo>
                  <a:pt x="22" y="51"/>
                </a:lnTo>
                <a:lnTo>
                  <a:pt x="22" y="50"/>
                </a:lnTo>
                <a:lnTo>
                  <a:pt x="28" y="50"/>
                </a:lnTo>
                <a:lnTo>
                  <a:pt x="28" y="49"/>
                </a:lnTo>
                <a:lnTo>
                  <a:pt x="28" y="48"/>
                </a:lnTo>
                <a:lnTo>
                  <a:pt x="28" y="47"/>
                </a:lnTo>
                <a:lnTo>
                  <a:pt x="34" y="47"/>
                </a:lnTo>
                <a:lnTo>
                  <a:pt x="34" y="46"/>
                </a:lnTo>
                <a:lnTo>
                  <a:pt x="34" y="45"/>
                </a:lnTo>
                <a:lnTo>
                  <a:pt x="34" y="44"/>
                </a:lnTo>
                <a:lnTo>
                  <a:pt x="34" y="43"/>
                </a:lnTo>
                <a:lnTo>
                  <a:pt x="40" y="43"/>
                </a:lnTo>
                <a:lnTo>
                  <a:pt x="40" y="42"/>
                </a:lnTo>
                <a:lnTo>
                  <a:pt x="40" y="41"/>
                </a:lnTo>
                <a:lnTo>
                  <a:pt x="40" y="40"/>
                </a:lnTo>
                <a:lnTo>
                  <a:pt x="47" y="40"/>
                </a:lnTo>
                <a:lnTo>
                  <a:pt x="47" y="39"/>
                </a:lnTo>
                <a:lnTo>
                  <a:pt x="47" y="38"/>
                </a:lnTo>
                <a:lnTo>
                  <a:pt x="47" y="37"/>
                </a:lnTo>
                <a:lnTo>
                  <a:pt x="53" y="37"/>
                </a:lnTo>
                <a:lnTo>
                  <a:pt x="53" y="35"/>
                </a:lnTo>
                <a:lnTo>
                  <a:pt x="53" y="34"/>
                </a:lnTo>
                <a:lnTo>
                  <a:pt x="53" y="33"/>
                </a:lnTo>
                <a:lnTo>
                  <a:pt x="59" y="33"/>
                </a:lnTo>
                <a:lnTo>
                  <a:pt x="59" y="32"/>
                </a:lnTo>
                <a:lnTo>
                  <a:pt x="59" y="31"/>
                </a:lnTo>
                <a:lnTo>
                  <a:pt x="59" y="30"/>
                </a:lnTo>
                <a:lnTo>
                  <a:pt x="65" y="30"/>
                </a:lnTo>
                <a:lnTo>
                  <a:pt x="65" y="28"/>
                </a:lnTo>
                <a:lnTo>
                  <a:pt x="65" y="27"/>
                </a:lnTo>
                <a:lnTo>
                  <a:pt x="65" y="26"/>
                </a:lnTo>
                <a:lnTo>
                  <a:pt x="72" y="26"/>
                </a:lnTo>
                <a:lnTo>
                  <a:pt x="72" y="25"/>
                </a:lnTo>
                <a:lnTo>
                  <a:pt x="72" y="24"/>
                </a:lnTo>
                <a:lnTo>
                  <a:pt x="72" y="23"/>
                </a:lnTo>
                <a:lnTo>
                  <a:pt x="78" y="23"/>
                </a:lnTo>
                <a:lnTo>
                  <a:pt x="78" y="22"/>
                </a:lnTo>
                <a:lnTo>
                  <a:pt x="78" y="21"/>
                </a:lnTo>
                <a:lnTo>
                  <a:pt x="78" y="20"/>
                </a:lnTo>
                <a:lnTo>
                  <a:pt x="84" y="20"/>
                </a:lnTo>
                <a:lnTo>
                  <a:pt x="84" y="18"/>
                </a:lnTo>
                <a:lnTo>
                  <a:pt x="84" y="17"/>
                </a:lnTo>
                <a:lnTo>
                  <a:pt x="84" y="16"/>
                </a:lnTo>
                <a:lnTo>
                  <a:pt x="90" y="16"/>
                </a:lnTo>
                <a:lnTo>
                  <a:pt x="90" y="15"/>
                </a:lnTo>
                <a:lnTo>
                  <a:pt x="90" y="14"/>
                </a:lnTo>
                <a:lnTo>
                  <a:pt x="90" y="13"/>
                </a:lnTo>
                <a:lnTo>
                  <a:pt x="97" y="13"/>
                </a:lnTo>
                <a:lnTo>
                  <a:pt x="97" y="12"/>
                </a:lnTo>
                <a:lnTo>
                  <a:pt x="97" y="11"/>
                </a:lnTo>
                <a:lnTo>
                  <a:pt x="97" y="10"/>
                </a:lnTo>
                <a:lnTo>
                  <a:pt x="103" y="10"/>
                </a:lnTo>
                <a:lnTo>
                  <a:pt x="103" y="8"/>
                </a:lnTo>
                <a:lnTo>
                  <a:pt x="103" y="7"/>
                </a:lnTo>
                <a:lnTo>
                  <a:pt x="109" y="7"/>
                </a:lnTo>
                <a:lnTo>
                  <a:pt x="109" y="5"/>
                </a:lnTo>
                <a:lnTo>
                  <a:pt x="109" y="4"/>
                </a:lnTo>
                <a:lnTo>
                  <a:pt x="109" y="3"/>
                </a:lnTo>
                <a:lnTo>
                  <a:pt x="115" y="3"/>
                </a:lnTo>
                <a:lnTo>
                  <a:pt x="115" y="2"/>
                </a:lnTo>
                <a:lnTo>
                  <a:pt x="115" y="1"/>
                </a:lnTo>
                <a:lnTo>
                  <a:pt x="115" y="0"/>
                </a:lnTo>
                <a:lnTo>
                  <a:pt x="121"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1" name="Freeform 279"/>
          <p:cNvSpPr>
            <a:spLocks/>
          </p:cNvSpPr>
          <p:nvPr/>
        </p:nvSpPr>
        <p:spPr bwMode="auto">
          <a:xfrm flipV="1">
            <a:off x="8583613" y="2814179"/>
            <a:ext cx="114300" cy="53975"/>
          </a:xfrm>
          <a:custGeom>
            <a:avLst/>
            <a:gdLst/>
            <a:ahLst/>
            <a:cxnLst>
              <a:cxn ang="0">
                <a:pos x="0" y="58"/>
              </a:cxn>
              <a:cxn ang="0">
                <a:pos x="0" y="56"/>
              </a:cxn>
              <a:cxn ang="0">
                <a:pos x="6" y="55"/>
              </a:cxn>
              <a:cxn ang="0">
                <a:pos x="6" y="53"/>
              </a:cxn>
              <a:cxn ang="0">
                <a:pos x="13" y="52"/>
              </a:cxn>
              <a:cxn ang="0">
                <a:pos x="13" y="50"/>
              </a:cxn>
              <a:cxn ang="0">
                <a:pos x="19" y="49"/>
              </a:cxn>
              <a:cxn ang="0">
                <a:pos x="19" y="47"/>
              </a:cxn>
              <a:cxn ang="0">
                <a:pos x="25" y="46"/>
              </a:cxn>
              <a:cxn ang="0">
                <a:pos x="25" y="44"/>
              </a:cxn>
              <a:cxn ang="0">
                <a:pos x="31" y="43"/>
              </a:cxn>
              <a:cxn ang="0">
                <a:pos x="31" y="41"/>
              </a:cxn>
              <a:cxn ang="0">
                <a:pos x="38" y="40"/>
              </a:cxn>
              <a:cxn ang="0">
                <a:pos x="38" y="38"/>
              </a:cxn>
              <a:cxn ang="0">
                <a:pos x="44" y="37"/>
              </a:cxn>
              <a:cxn ang="0">
                <a:pos x="44" y="35"/>
              </a:cxn>
              <a:cxn ang="0">
                <a:pos x="50" y="34"/>
              </a:cxn>
              <a:cxn ang="0">
                <a:pos x="50" y="32"/>
              </a:cxn>
              <a:cxn ang="0">
                <a:pos x="56" y="31"/>
              </a:cxn>
              <a:cxn ang="0">
                <a:pos x="56" y="29"/>
              </a:cxn>
              <a:cxn ang="0">
                <a:pos x="63" y="28"/>
              </a:cxn>
              <a:cxn ang="0">
                <a:pos x="69" y="27"/>
              </a:cxn>
              <a:cxn ang="0">
                <a:pos x="69" y="24"/>
              </a:cxn>
              <a:cxn ang="0">
                <a:pos x="75" y="22"/>
              </a:cxn>
              <a:cxn ang="0">
                <a:pos x="81" y="21"/>
              </a:cxn>
              <a:cxn ang="0">
                <a:pos x="81" y="19"/>
              </a:cxn>
              <a:cxn ang="0">
                <a:pos x="88" y="18"/>
              </a:cxn>
              <a:cxn ang="0">
                <a:pos x="88" y="16"/>
              </a:cxn>
              <a:cxn ang="0">
                <a:pos x="94" y="15"/>
              </a:cxn>
              <a:cxn ang="0">
                <a:pos x="94" y="13"/>
              </a:cxn>
              <a:cxn ang="0">
                <a:pos x="100" y="11"/>
              </a:cxn>
              <a:cxn ang="0">
                <a:pos x="106" y="10"/>
              </a:cxn>
              <a:cxn ang="0">
                <a:pos x="106" y="8"/>
              </a:cxn>
              <a:cxn ang="0">
                <a:pos x="113" y="7"/>
              </a:cxn>
              <a:cxn ang="0">
                <a:pos x="113" y="5"/>
              </a:cxn>
              <a:cxn ang="0">
                <a:pos x="119" y="4"/>
              </a:cxn>
              <a:cxn ang="0">
                <a:pos x="119" y="2"/>
              </a:cxn>
              <a:cxn ang="0">
                <a:pos x="125" y="0"/>
              </a:cxn>
            </a:cxnLst>
            <a:rect l="0" t="0" r="r" b="b"/>
            <a:pathLst>
              <a:path w="125" h="59">
                <a:moveTo>
                  <a:pt x="0" y="59"/>
                </a:moveTo>
                <a:lnTo>
                  <a:pt x="0" y="58"/>
                </a:lnTo>
                <a:lnTo>
                  <a:pt x="0" y="57"/>
                </a:lnTo>
                <a:lnTo>
                  <a:pt x="0" y="56"/>
                </a:lnTo>
                <a:lnTo>
                  <a:pt x="6" y="56"/>
                </a:lnTo>
                <a:lnTo>
                  <a:pt x="6" y="55"/>
                </a:lnTo>
                <a:lnTo>
                  <a:pt x="6" y="54"/>
                </a:lnTo>
                <a:lnTo>
                  <a:pt x="6" y="53"/>
                </a:lnTo>
                <a:lnTo>
                  <a:pt x="13" y="53"/>
                </a:lnTo>
                <a:lnTo>
                  <a:pt x="13" y="52"/>
                </a:lnTo>
                <a:lnTo>
                  <a:pt x="13" y="51"/>
                </a:lnTo>
                <a:lnTo>
                  <a:pt x="13" y="50"/>
                </a:lnTo>
                <a:lnTo>
                  <a:pt x="19" y="50"/>
                </a:lnTo>
                <a:lnTo>
                  <a:pt x="19" y="49"/>
                </a:lnTo>
                <a:lnTo>
                  <a:pt x="19" y="48"/>
                </a:lnTo>
                <a:lnTo>
                  <a:pt x="19" y="47"/>
                </a:lnTo>
                <a:lnTo>
                  <a:pt x="25" y="47"/>
                </a:lnTo>
                <a:lnTo>
                  <a:pt x="25" y="46"/>
                </a:lnTo>
                <a:lnTo>
                  <a:pt x="25" y="45"/>
                </a:lnTo>
                <a:lnTo>
                  <a:pt x="25" y="44"/>
                </a:lnTo>
                <a:lnTo>
                  <a:pt x="31" y="44"/>
                </a:lnTo>
                <a:lnTo>
                  <a:pt x="31" y="43"/>
                </a:lnTo>
                <a:lnTo>
                  <a:pt x="31" y="42"/>
                </a:lnTo>
                <a:lnTo>
                  <a:pt x="31" y="41"/>
                </a:lnTo>
                <a:lnTo>
                  <a:pt x="38" y="41"/>
                </a:lnTo>
                <a:lnTo>
                  <a:pt x="38" y="40"/>
                </a:lnTo>
                <a:lnTo>
                  <a:pt x="38" y="39"/>
                </a:lnTo>
                <a:lnTo>
                  <a:pt x="38" y="38"/>
                </a:lnTo>
                <a:lnTo>
                  <a:pt x="44" y="38"/>
                </a:lnTo>
                <a:lnTo>
                  <a:pt x="44" y="37"/>
                </a:lnTo>
                <a:lnTo>
                  <a:pt x="44" y="36"/>
                </a:lnTo>
                <a:lnTo>
                  <a:pt x="44" y="35"/>
                </a:lnTo>
                <a:lnTo>
                  <a:pt x="50" y="35"/>
                </a:lnTo>
                <a:lnTo>
                  <a:pt x="50" y="34"/>
                </a:lnTo>
                <a:lnTo>
                  <a:pt x="50" y="33"/>
                </a:lnTo>
                <a:lnTo>
                  <a:pt x="50" y="32"/>
                </a:lnTo>
                <a:lnTo>
                  <a:pt x="56" y="32"/>
                </a:lnTo>
                <a:lnTo>
                  <a:pt x="56" y="31"/>
                </a:lnTo>
                <a:lnTo>
                  <a:pt x="56" y="30"/>
                </a:lnTo>
                <a:lnTo>
                  <a:pt x="56" y="29"/>
                </a:lnTo>
                <a:lnTo>
                  <a:pt x="63" y="29"/>
                </a:lnTo>
                <a:lnTo>
                  <a:pt x="63" y="28"/>
                </a:lnTo>
                <a:lnTo>
                  <a:pt x="63" y="27"/>
                </a:lnTo>
                <a:lnTo>
                  <a:pt x="69" y="27"/>
                </a:lnTo>
                <a:lnTo>
                  <a:pt x="69" y="25"/>
                </a:lnTo>
                <a:lnTo>
                  <a:pt x="69" y="24"/>
                </a:lnTo>
                <a:lnTo>
                  <a:pt x="75" y="24"/>
                </a:lnTo>
                <a:lnTo>
                  <a:pt x="75" y="22"/>
                </a:lnTo>
                <a:lnTo>
                  <a:pt x="75" y="21"/>
                </a:lnTo>
                <a:lnTo>
                  <a:pt x="81" y="21"/>
                </a:lnTo>
                <a:lnTo>
                  <a:pt x="81" y="20"/>
                </a:lnTo>
                <a:lnTo>
                  <a:pt x="81" y="19"/>
                </a:lnTo>
                <a:lnTo>
                  <a:pt x="81" y="18"/>
                </a:lnTo>
                <a:lnTo>
                  <a:pt x="88" y="18"/>
                </a:lnTo>
                <a:lnTo>
                  <a:pt x="88" y="17"/>
                </a:lnTo>
                <a:lnTo>
                  <a:pt x="88" y="16"/>
                </a:lnTo>
                <a:lnTo>
                  <a:pt x="88" y="15"/>
                </a:lnTo>
                <a:lnTo>
                  <a:pt x="94" y="15"/>
                </a:lnTo>
                <a:lnTo>
                  <a:pt x="94" y="14"/>
                </a:lnTo>
                <a:lnTo>
                  <a:pt x="94" y="13"/>
                </a:lnTo>
                <a:lnTo>
                  <a:pt x="100" y="13"/>
                </a:lnTo>
                <a:lnTo>
                  <a:pt x="100" y="11"/>
                </a:lnTo>
                <a:lnTo>
                  <a:pt x="100" y="10"/>
                </a:lnTo>
                <a:lnTo>
                  <a:pt x="106" y="10"/>
                </a:lnTo>
                <a:lnTo>
                  <a:pt x="106" y="9"/>
                </a:lnTo>
                <a:lnTo>
                  <a:pt x="106" y="8"/>
                </a:lnTo>
                <a:lnTo>
                  <a:pt x="106" y="7"/>
                </a:lnTo>
                <a:lnTo>
                  <a:pt x="113" y="7"/>
                </a:lnTo>
                <a:lnTo>
                  <a:pt x="113" y="6"/>
                </a:lnTo>
                <a:lnTo>
                  <a:pt x="113" y="5"/>
                </a:lnTo>
                <a:lnTo>
                  <a:pt x="113" y="4"/>
                </a:lnTo>
                <a:lnTo>
                  <a:pt x="119" y="4"/>
                </a:lnTo>
                <a:lnTo>
                  <a:pt x="119" y="3"/>
                </a:lnTo>
                <a:lnTo>
                  <a:pt x="119" y="2"/>
                </a:lnTo>
                <a:lnTo>
                  <a:pt x="125" y="2"/>
                </a:lnTo>
                <a:lnTo>
                  <a:pt x="125"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2" name="Freeform 280"/>
          <p:cNvSpPr>
            <a:spLocks/>
          </p:cNvSpPr>
          <p:nvPr/>
        </p:nvSpPr>
        <p:spPr bwMode="auto">
          <a:xfrm flipV="1">
            <a:off x="8759825" y="2891967"/>
            <a:ext cx="122238" cy="47625"/>
          </a:xfrm>
          <a:custGeom>
            <a:avLst/>
            <a:gdLst/>
            <a:ahLst/>
            <a:cxnLst>
              <a:cxn ang="0">
                <a:pos x="1" y="52"/>
              </a:cxn>
              <a:cxn ang="0">
                <a:pos x="1" y="50"/>
              </a:cxn>
              <a:cxn ang="0">
                <a:pos x="7" y="49"/>
              </a:cxn>
              <a:cxn ang="0">
                <a:pos x="7" y="47"/>
              </a:cxn>
              <a:cxn ang="0">
                <a:pos x="13" y="46"/>
              </a:cxn>
              <a:cxn ang="0">
                <a:pos x="13" y="44"/>
              </a:cxn>
              <a:cxn ang="0">
                <a:pos x="20" y="43"/>
              </a:cxn>
              <a:cxn ang="0">
                <a:pos x="26" y="42"/>
              </a:cxn>
              <a:cxn ang="0">
                <a:pos x="26" y="40"/>
              </a:cxn>
              <a:cxn ang="0">
                <a:pos x="32" y="39"/>
              </a:cxn>
              <a:cxn ang="0">
                <a:pos x="32" y="37"/>
              </a:cxn>
              <a:cxn ang="0">
                <a:pos x="38" y="36"/>
              </a:cxn>
              <a:cxn ang="0">
                <a:pos x="45" y="35"/>
              </a:cxn>
              <a:cxn ang="0">
                <a:pos x="45" y="32"/>
              </a:cxn>
              <a:cxn ang="0">
                <a:pos x="51" y="31"/>
              </a:cxn>
              <a:cxn ang="0">
                <a:pos x="57" y="30"/>
              </a:cxn>
              <a:cxn ang="0">
                <a:pos x="57" y="27"/>
              </a:cxn>
              <a:cxn ang="0">
                <a:pos x="63" y="26"/>
              </a:cxn>
              <a:cxn ang="0">
                <a:pos x="70" y="25"/>
              </a:cxn>
              <a:cxn ang="0">
                <a:pos x="70" y="23"/>
              </a:cxn>
              <a:cxn ang="0">
                <a:pos x="76" y="21"/>
              </a:cxn>
              <a:cxn ang="0">
                <a:pos x="82" y="20"/>
              </a:cxn>
              <a:cxn ang="0">
                <a:pos x="82" y="18"/>
              </a:cxn>
              <a:cxn ang="0">
                <a:pos x="88" y="17"/>
              </a:cxn>
              <a:cxn ang="0">
                <a:pos x="95" y="16"/>
              </a:cxn>
              <a:cxn ang="0">
                <a:pos x="95" y="13"/>
              </a:cxn>
              <a:cxn ang="0">
                <a:pos x="101" y="12"/>
              </a:cxn>
              <a:cxn ang="0">
                <a:pos x="107" y="11"/>
              </a:cxn>
              <a:cxn ang="0">
                <a:pos x="107" y="9"/>
              </a:cxn>
              <a:cxn ang="0">
                <a:pos x="113" y="7"/>
              </a:cxn>
              <a:cxn ang="0">
                <a:pos x="120" y="6"/>
              </a:cxn>
              <a:cxn ang="0">
                <a:pos x="120" y="4"/>
              </a:cxn>
              <a:cxn ang="0">
                <a:pos x="126" y="3"/>
              </a:cxn>
              <a:cxn ang="0">
                <a:pos x="132" y="2"/>
              </a:cxn>
              <a:cxn ang="0">
                <a:pos x="132" y="0"/>
              </a:cxn>
            </a:cxnLst>
            <a:rect l="0" t="0" r="r" b="b"/>
            <a:pathLst>
              <a:path w="133" h="52">
                <a:moveTo>
                  <a:pt x="0" y="52"/>
                </a:moveTo>
                <a:lnTo>
                  <a:pt x="1" y="52"/>
                </a:lnTo>
                <a:lnTo>
                  <a:pt x="1" y="51"/>
                </a:lnTo>
                <a:lnTo>
                  <a:pt x="1" y="50"/>
                </a:lnTo>
                <a:lnTo>
                  <a:pt x="1" y="49"/>
                </a:lnTo>
                <a:lnTo>
                  <a:pt x="7" y="49"/>
                </a:lnTo>
                <a:lnTo>
                  <a:pt x="7" y="48"/>
                </a:lnTo>
                <a:lnTo>
                  <a:pt x="7" y="47"/>
                </a:lnTo>
                <a:lnTo>
                  <a:pt x="13" y="47"/>
                </a:lnTo>
                <a:lnTo>
                  <a:pt x="13" y="46"/>
                </a:lnTo>
                <a:lnTo>
                  <a:pt x="13" y="45"/>
                </a:lnTo>
                <a:lnTo>
                  <a:pt x="13" y="44"/>
                </a:lnTo>
                <a:lnTo>
                  <a:pt x="20" y="44"/>
                </a:lnTo>
                <a:lnTo>
                  <a:pt x="20" y="43"/>
                </a:lnTo>
                <a:lnTo>
                  <a:pt x="20" y="42"/>
                </a:lnTo>
                <a:lnTo>
                  <a:pt x="26" y="42"/>
                </a:lnTo>
                <a:lnTo>
                  <a:pt x="26" y="41"/>
                </a:lnTo>
                <a:lnTo>
                  <a:pt x="26" y="40"/>
                </a:lnTo>
                <a:lnTo>
                  <a:pt x="26" y="39"/>
                </a:lnTo>
                <a:lnTo>
                  <a:pt x="32" y="39"/>
                </a:lnTo>
                <a:lnTo>
                  <a:pt x="32" y="38"/>
                </a:lnTo>
                <a:lnTo>
                  <a:pt x="32" y="37"/>
                </a:lnTo>
                <a:lnTo>
                  <a:pt x="38" y="37"/>
                </a:lnTo>
                <a:lnTo>
                  <a:pt x="38" y="36"/>
                </a:lnTo>
                <a:lnTo>
                  <a:pt x="38" y="35"/>
                </a:lnTo>
                <a:lnTo>
                  <a:pt x="45" y="35"/>
                </a:lnTo>
                <a:lnTo>
                  <a:pt x="45" y="33"/>
                </a:lnTo>
                <a:lnTo>
                  <a:pt x="45" y="32"/>
                </a:lnTo>
                <a:lnTo>
                  <a:pt x="51" y="32"/>
                </a:lnTo>
                <a:lnTo>
                  <a:pt x="51" y="31"/>
                </a:lnTo>
                <a:lnTo>
                  <a:pt x="51" y="30"/>
                </a:lnTo>
                <a:lnTo>
                  <a:pt x="57" y="30"/>
                </a:lnTo>
                <a:lnTo>
                  <a:pt x="57" y="28"/>
                </a:lnTo>
                <a:lnTo>
                  <a:pt x="57" y="27"/>
                </a:lnTo>
                <a:lnTo>
                  <a:pt x="63" y="27"/>
                </a:lnTo>
                <a:lnTo>
                  <a:pt x="63" y="26"/>
                </a:lnTo>
                <a:lnTo>
                  <a:pt x="63" y="25"/>
                </a:lnTo>
                <a:lnTo>
                  <a:pt x="70" y="25"/>
                </a:lnTo>
                <a:lnTo>
                  <a:pt x="70" y="24"/>
                </a:lnTo>
                <a:lnTo>
                  <a:pt x="70" y="23"/>
                </a:lnTo>
                <a:lnTo>
                  <a:pt x="76" y="23"/>
                </a:lnTo>
                <a:lnTo>
                  <a:pt x="76" y="21"/>
                </a:lnTo>
                <a:lnTo>
                  <a:pt x="76" y="20"/>
                </a:lnTo>
                <a:lnTo>
                  <a:pt x="82" y="20"/>
                </a:lnTo>
                <a:lnTo>
                  <a:pt x="82" y="19"/>
                </a:lnTo>
                <a:lnTo>
                  <a:pt x="82" y="18"/>
                </a:lnTo>
                <a:lnTo>
                  <a:pt x="88" y="18"/>
                </a:lnTo>
                <a:lnTo>
                  <a:pt x="88" y="17"/>
                </a:lnTo>
                <a:lnTo>
                  <a:pt x="88" y="16"/>
                </a:lnTo>
                <a:lnTo>
                  <a:pt x="95" y="16"/>
                </a:lnTo>
                <a:lnTo>
                  <a:pt x="95" y="14"/>
                </a:lnTo>
                <a:lnTo>
                  <a:pt x="95" y="13"/>
                </a:lnTo>
                <a:lnTo>
                  <a:pt x="101" y="13"/>
                </a:lnTo>
                <a:lnTo>
                  <a:pt x="101" y="12"/>
                </a:lnTo>
                <a:lnTo>
                  <a:pt x="101" y="11"/>
                </a:lnTo>
                <a:lnTo>
                  <a:pt x="107" y="11"/>
                </a:lnTo>
                <a:lnTo>
                  <a:pt x="107" y="10"/>
                </a:lnTo>
                <a:lnTo>
                  <a:pt x="107" y="9"/>
                </a:lnTo>
                <a:lnTo>
                  <a:pt x="113" y="9"/>
                </a:lnTo>
                <a:lnTo>
                  <a:pt x="113" y="7"/>
                </a:lnTo>
                <a:lnTo>
                  <a:pt x="113" y="6"/>
                </a:lnTo>
                <a:lnTo>
                  <a:pt x="120" y="6"/>
                </a:lnTo>
                <a:lnTo>
                  <a:pt x="120" y="5"/>
                </a:lnTo>
                <a:lnTo>
                  <a:pt x="120" y="4"/>
                </a:lnTo>
                <a:lnTo>
                  <a:pt x="126" y="4"/>
                </a:lnTo>
                <a:lnTo>
                  <a:pt x="126" y="3"/>
                </a:lnTo>
                <a:lnTo>
                  <a:pt x="126" y="2"/>
                </a:lnTo>
                <a:lnTo>
                  <a:pt x="132" y="2"/>
                </a:lnTo>
                <a:lnTo>
                  <a:pt x="132" y="1"/>
                </a:lnTo>
                <a:lnTo>
                  <a:pt x="132" y="0"/>
                </a:lnTo>
                <a:lnTo>
                  <a:pt x="133"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3" name="Freeform 281"/>
          <p:cNvSpPr>
            <a:spLocks/>
          </p:cNvSpPr>
          <p:nvPr/>
        </p:nvSpPr>
        <p:spPr bwMode="auto">
          <a:xfrm flipV="1">
            <a:off x="8947150" y="2961817"/>
            <a:ext cx="133350" cy="41275"/>
          </a:xfrm>
          <a:custGeom>
            <a:avLst/>
            <a:gdLst/>
            <a:ahLst/>
            <a:cxnLst>
              <a:cxn ang="0">
                <a:pos x="0" y="45"/>
              </a:cxn>
              <a:cxn ang="0">
                <a:pos x="3" y="45"/>
              </a:cxn>
              <a:cxn ang="0">
                <a:pos x="3" y="44"/>
              </a:cxn>
              <a:cxn ang="0">
                <a:pos x="3" y="43"/>
              </a:cxn>
              <a:cxn ang="0">
                <a:pos x="9" y="43"/>
              </a:cxn>
              <a:cxn ang="0">
                <a:pos x="9" y="42"/>
              </a:cxn>
              <a:cxn ang="0">
                <a:pos x="9" y="41"/>
              </a:cxn>
              <a:cxn ang="0">
                <a:pos x="16" y="41"/>
              </a:cxn>
              <a:cxn ang="0">
                <a:pos x="16" y="40"/>
              </a:cxn>
              <a:cxn ang="0">
                <a:pos x="16" y="39"/>
              </a:cxn>
              <a:cxn ang="0">
                <a:pos x="22" y="39"/>
              </a:cxn>
              <a:cxn ang="0">
                <a:pos x="22" y="37"/>
              </a:cxn>
              <a:cxn ang="0">
                <a:pos x="28" y="37"/>
              </a:cxn>
              <a:cxn ang="0">
                <a:pos x="28" y="35"/>
              </a:cxn>
              <a:cxn ang="0">
                <a:pos x="34" y="35"/>
              </a:cxn>
              <a:cxn ang="0">
                <a:pos x="34" y="33"/>
              </a:cxn>
              <a:cxn ang="0">
                <a:pos x="41" y="33"/>
              </a:cxn>
              <a:cxn ang="0">
                <a:pos x="41" y="31"/>
              </a:cxn>
              <a:cxn ang="0">
                <a:pos x="47" y="31"/>
              </a:cxn>
              <a:cxn ang="0">
                <a:pos x="47" y="29"/>
              </a:cxn>
              <a:cxn ang="0">
                <a:pos x="53" y="29"/>
              </a:cxn>
              <a:cxn ang="0">
                <a:pos x="53" y="27"/>
              </a:cxn>
              <a:cxn ang="0">
                <a:pos x="59" y="27"/>
              </a:cxn>
              <a:cxn ang="0">
                <a:pos x="59" y="25"/>
              </a:cxn>
              <a:cxn ang="0">
                <a:pos x="66" y="25"/>
              </a:cxn>
              <a:cxn ang="0">
                <a:pos x="66" y="23"/>
              </a:cxn>
              <a:cxn ang="0">
                <a:pos x="72" y="23"/>
              </a:cxn>
              <a:cxn ang="0">
                <a:pos x="72" y="21"/>
              </a:cxn>
              <a:cxn ang="0">
                <a:pos x="78" y="21"/>
              </a:cxn>
              <a:cxn ang="0">
                <a:pos x="78" y="19"/>
              </a:cxn>
              <a:cxn ang="0">
                <a:pos x="84" y="19"/>
              </a:cxn>
              <a:cxn ang="0">
                <a:pos x="84" y="18"/>
              </a:cxn>
              <a:cxn ang="0">
                <a:pos x="84" y="17"/>
              </a:cxn>
              <a:cxn ang="0">
                <a:pos x="91" y="17"/>
              </a:cxn>
              <a:cxn ang="0">
                <a:pos x="91" y="16"/>
              </a:cxn>
              <a:cxn ang="0">
                <a:pos x="91" y="15"/>
              </a:cxn>
              <a:cxn ang="0">
                <a:pos x="97" y="15"/>
              </a:cxn>
              <a:cxn ang="0">
                <a:pos x="97" y="14"/>
              </a:cxn>
              <a:cxn ang="0">
                <a:pos x="97" y="13"/>
              </a:cxn>
              <a:cxn ang="0">
                <a:pos x="103" y="13"/>
              </a:cxn>
              <a:cxn ang="0">
                <a:pos x="103" y="12"/>
              </a:cxn>
              <a:cxn ang="0">
                <a:pos x="103" y="11"/>
              </a:cxn>
              <a:cxn ang="0">
                <a:pos x="109" y="11"/>
              </a:cxn>
              <a:cxn ang="0">
                <a:pos x="109" y="10"/>
              </a:cxn>
              <a:cxn ang="0">
                <a:pos x="109" y="9"/>
              </a:cxn>
              <a:cxn ang="0">
                <a:pos x="116" y="9"/>
              </a:cxn>
              <a:cxn ang="0">
                <a:pos x="116" y="8"/>
              </a:cxn>
              <a:cxn ang="0">
                <a:pos x="116" y="7"/>
              </a:cxn>
              <a:cxn ang="0">
                <a:pos x="122" y="7"/>
              </a:cxn>
              <a:cxn ang="0">
                <a:pos x="122" y="6"/>
              </a:cxn>
              <a:cxn ang="0">
                <a:pos x="122" y="5"/>
              </a:cxn>
              <a:cxn ang="0">
                <a:pos x="128" y="5"/>
              </a:cxn>
              <a:cxn ang="0">
                <a:pos x="128" y="4"/>
              </a:cxn>
              <a:cxn ang="0">
                <a:pos x="134" y="4"/>
              </a:cxn>
              <a:cxn ang="0">
                <a:pos x="134" y="2"/>
              </a:cxn>
              <a:cxn ang="0">
                <a:pos x="141" y="2"/>
              </a:cxn>
              <a:cxn ang="0">
                <a:pos x="141" y="1"/>
              </a:cxn>
              <a:cxn ang="0">
                <a:pos x="141" y="0"/>
              </a:cxn>
              <a:cxn ang="0">
                <a:pos x="146" y="0"/>
              </a:cxn>
            </a:cxnLst>
            <a:rect l="0" t="0" r="r" b="b"/>
            <a:pathLst>
              <a:path w="146" h="45">
                <a:moveTo>
                  <a:pt x="0" y="45"/>
                </a:moveTo>
                <a:lnTo>
                  <a:pt x="3" y="45"/>
                </a:lnTo>
                <a:lnTo>
                  <a:pt x="3" y="44"/>
                </a:lnTo>
                <a:lnTo>
                  <a:pt x="3" y="43"/>
                </a:lnTo>
                <a:lnTo>
                  <a:pt x="9" y="43"/>
                </a:lnTo>
                <a:lnTo>
                  <a:pt x="9" y="42"/>
                </a:lnTo>
                <a:lnTo>
                  <a:pt x="9" y="41"/>
                </a:lnTo>
                <a:lnTo>
                  <a:pt x="16" y="41"/>
                </a:lnTo>
                <a:lnTo>
                  <a:pt x="16" y="40"/>
                </a:lnTo>
                <a:lnTo>
                  <a:pt x="16" y="39"/>
                </a:lnTo>
                <a:lnTo>
                  <a:pt x="22" y="39"/>
                </a:lnTo>
                <a:lnTo>
                  <a:pt x="22" y="37"/>
                </a:lnTo>
                <a:lnTo>
                  <a:pt x="28" y="37"/>
                </a:lnTo>
                <a:lnTo>
                  <a:pt x="28" y="35"/>
                </a:lnTo>
                <a:lnTo>
                  <a:pt x="34" y="35"/>
                </a:lnTo>
                <a:lnTo>
                  <a:pt x="34" y="33"/>
                </a:lnTo>
                <a:lnTo>
                  <a:pt x="41" y="33"/>
                </a:lnTo>
                <a:lnTo>
                  <a:pt x="41" y="31"/>
                </a:lnTo>
                <a:lnTo>
                  <a:pt x="47" y="31"/>
                </a:lnTo>
                <a:lnTo>
                  <a:pt x="47" y="29"/>
                </a:lnTo>
                <a:lnTo>
                  <a:pt x="53" y="29"/>
                </a:lnTo>
                <a:lnTo>
                  <a:pt x="53" y="27"/>
                </a:lnTo>
                <a:lnTo>
                  <a:pt x="59" y="27"/>
                </a:lnTo>
                <a:lnTo>
                  <a:pt x="59" y="25"/>
                </a:lnTo>
                <a:lnTo>
                  <a:pt x="66" y="25"/>
                </a:lnTo>
                <a:lnTo>
                  <a:pt x="66" y="23"/>
                </a:lnTo>
                <a:lnTo>
                  <a:pt x="72" y="23"/>
                </a:lnTo>
                <a:lnTo>
                  <a:pt x="72" y="21"/>
                </a:lnTo>
                <a:lnTo>
                  <a:pt x="78" y="21"/>
                </a:lnTo>
                <a:lnTo>
                  <a:pt x="78" y="19"/>
                </a:lnTo>
                <a:lnTo>
                  <a:pt x="84" y="19"/>
                </a:lnTo>
                <a:lnTo>
                  <a:pt x="84" y="18"/>
                </a:lnTo>
                <a:lnTo>
                  <a:pt x="84" y="17"/>
                </a:lnTo>
                <a:lnTo>
                  <a:pt x="91" y="17"/>
                </a:lnTo>
                <a:lnTo>
                  <a:pt x="91" y="16"/>
                </a:lnTo>
                <a:lnTo>
                  <a:pt x="91" y="15"/>
                </a:lnTo>
                <a:lnTo>
                  <a:pt x="97" y="15"/>
                </a:lnTo>
                <a:lnTo>
                  <a:pt x="97" y="14"/>
                </a:lnTo>
                <a:lnTo>
                  <a:pt x="97" y="13"/>
                </a:lnTo>
                <a:lnTo>
                  <a:pt x="103" y="13"/>
                </a:lnTo>
                <a:lnTo>
                  <a:pt x="103" y="12"/>
                </a:lnTo>
                <a:lnTo>
                  <a:pt x="103" y="11"/>
                </a:lnTo>
                <a:lnTo>
                  <a:pt x="109" y="11"/>
                </a:lnTo>
                <a:lnTo>
                  <a:pt x="109" y="10"/>
                </a:lnTo>
                <a:lnTo>
                  <a:pt x="109" y="9"/>
                </a:lnTo>
                <a:lnTo>
                  <a:pt x="116" y="9"/>
                </a:lnTo>
                <a:lnTo>
                  <a:pt x="116" y="8"/>
                </a:lnTo>
                <a:lnTo>
                  <a:pt x="116" y="7"/>
                </a:lnTo>
                <a:lnTo>
                  <a:pt x="122" y="7"/>
                </a:lnTo>
                <a:lnTo>
                  <a:pt x="122" y="6"/>
                </a:lnTo>
                <a:lnTo>
                  <a:pt x="122" y="5"/>
                </a:lnTo>
                <a:lnTo>
                  <a:pt x="128" y="5"/>
                </a:lnTo>
                <a:lnTo>
                  <a:pt x="128" y="4"/>
                </a:lnTo>
                <a:lnTo>
                  <a:pt x="134" y="4"/>
                </a:lnTo>
                <a:lnTo>
                  <a:pt x="134" y="2"/>
                </a:lnTo>
                <a:lnTo>
                  <a:pt x="141" y="2"/>
                </a:lnTo>
                <a:lnTo>
                  <a:pt x="141" y="1"/>
                </a:lnTo>
                <a:lnTo>
                  <a:pt x="141" y="0"/>
                </a:lnTo>
                <a:lnTo>
                  <a:pt x="146"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4" name="Freeform 282"/>
          <p:cNvSpPr>
            <a:spLocks/>
          </p:cNvSpPr>
          <p:nvPr/>
        </p:nvSpPr>
        <p:spPr bwMode="auto">
          <a:xfrm flipV="1">
            <a:off x="9147175" y="3022141"/>
            <a:ext cx="65088" cy="17462"/>
          </a:xfrm>
          <a:custGeom>
            <a:avLst/>
            <a:gdLst/>
            <a:ahLst/>
            <a:cxnLst>
              <a:cxn ang="0">
                <a:pos x="0" y="18"/>
              </a:cxn>
              <a:cxn ang="0">
                <a:pos x="3" y="18"/>
              </a:cxn>
              <a:cxn ang="0">
                <a:pos x="3" y="17"/>
              </a:cxn>
              <a:cxn ang="0">
                <a:pos x="3" y="16"/>
              </a:cxn>
              <a:cxn ang="0">
                <a:pos x="9" y="16"/>
              </a:cxn>
              <a:cxn ang="0">
                <a:pos x="9" y="15"/>
              </a:cxn>
              <a:cxn ang="0">
                <a:pos x="9" y="14"/>
              </a:cxn>
              <a:cxn ang="0">
                <a:pos x="15" y="14"/>
              </a:cxn>
              <a:cxn ang="0">
                <a:pos x="15" y="13"/>
              </a:cxn>
              <a:cxn ang="0">
                <a:pos x="22" y="13"/>
              </a:cxn>
              <a:cxn ang="0">
                <a:pos x="22" y="11"/>
              </a:cxn>
              <a:cxn ang="0">
                <a:pos x="28" y="11"/>
              </a:cxn>
              <a:cxn ang="0">
                <a:pos x="28" y="10"/>
              </a:cxn>
              <a:cxn ang="0">
                <a:pos x="28" y="9"/>
              </a:cxn>
              <a:cxn ang="0">
                <a:pos x="34" y="9"/>
              </a:cxn>
              <a:cxn ang="0">
                <a:pos x="34" y="8"/>
              </a:cxn>
              <a:cxn ang="0">
                <a:pos x="40" y="8"/>
              </a:cxn>
              <a:cxn ang="0">
                <a:pos x="40" y="6"/>
              </a:cxn>
              <a:cxn ang="0">
                <a:pos x="47" y="6"/>
              </a:cxn>
              <a:cxn ang="0">
                <a:pos x="47" y="5"/>
              </a:cxn>
              <a:cxn ang="0">
                <a:pos x="47" y="4"/>
              </a:cxn>
              <a:cxn ang="0">
                <a:pos x="53" y="4"/>
              </a:cxn>
              <a:cxn ang="0">
                <a:pos x="53" y="3"/>
              </a:cxn>
              <a:cxn ang="0">
                <a:pos x="59" y="3"/>
              </a:cxn>
              <a:cxn ang="0">
                <a:pos x="59" y="2"/>
              </a:cxn>
              <a:cxn ang="0">
                <a:pos x="59" y="1"/>
              </a:cxn>
              <a:cxn ang="0">
                <a:pos x="65" y="1"/>
              </a:cxn>
              <a:cxn ang="0">
                <a:pos x="65" y="0"/>
              </a:cxn>
              <a:cxn ang="0">
                <a:pos x="72" y="0"/>
              </a:cxn>
            </a:cxnLst>
            <a:rect l="0" t="0" r="r" b="b"/>
            <a:pathLst>
              <a:path w="72" h="18">
                <a:moveTo>
                  <a:pt x="0" y="18"/>
                </a:moveTo>
                <a:lnTo>
                  <a:pt x="3" y="18"/>
                </a:lnTo>
                <a:lnTo>
                  <a:pt x="3" y="17"/>
                </a:lnTo>
                <a:lnTo>
                  <a:pt x="3" y="16"/>
                </a:lnTo>
                <a:lnTo>
                  <a:pt x="9" y="16"/>
                </a:lnTo>
                <a:lnTo>
                  <a:pt x="9" y="15"/>
                </a:lnTo>
                <a:lnTo>
                  <a:pt x="9" y="14"/>
                </a:lnTo>
                <a:lnTo>
                  <a:pt x="15" y="14"/>
                </a:lnTo>
                <a:lnTo>
                  <a:pt x="15" y="13"/>
                </a:lnTo>
                <a:lnTo>
                  <a:pt x="22" y="13"/>
                </a:lnTo>
                <a:lnTo>
                  <a:pt x="22" y="11"/>
                </a:lnTo>
                <a:lnTo>
                  <a:pt x="28" y="11"/>
                </a:lnTo>
                <a:lnTo>
                  <a:pt x="28" y="10"/>
                </a:lnTo>
                <a:lnTo>
                  <a:pt x="28" y="9"/>
                </a:lnTo>
                <a:lnTo>
                  <a:pt x="34" y="9"/>
                </a:lnTo>
                <a:lnTo>
                  <a:pt x="34" y="8"/>
                </a:lnTo>
                <a:lnTo>
                  <a:pt x="40" y="8"/>
                </a:lnTo>
                <a:lnTo>
                  <a:pt x="40" y="6"/>
                </a:lnTo>
                <a:lnTo>
                  <a:pt x="47" y="6"/>
                </a:lnTo>
                <a:lnTo>
                  <a:pt x="47" y="5"/>
                </a:lnTo>
                <a:lnTo>
                  <a:pt x="47" y="4"/>
                </a:lnTo>
                <a:lnTo>
                  <a:pt x="53" y="4"/>
                </a:lnTo>
                <a:lnTo>
                  <a:pt x="53" y="3"/>
                </a:lnTo>
                <a:lnTo>
                  <a:pt x="59" y="3"/>
                </a:lnTo>
                <a:lnTo>
                  <a:pt x="59" y="2"/>
                </a:lnTo>
                <a:lnTo>
                  <a:pt x="59" y="1"/>
                </a:lnTo>
                <a:lnTo>
                  <a:pt x="65" y="1"/>
                </a:lnTo>
                <a:lnTo>
                  <a:pt x="65" y="0"/>
                </a:lnTo>
                <a:lnTo>
                  <a:pt x="72" y="0"/>
                </a:lnTo>
              </a:path>
            </a:pathLst>
          </a:custGeom>
          <a:noFill/>
          <a:ln w="28575">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5" name="Freeform 283"/>
          <p:cNvSpPr>
            <a:spLocks/>
          </p:cNvSpPr>
          <p:nvPr/>
        </p:nvSpPr>
        <p:spPr bwMode="auto">
          <a:xfrm flipV="1">
            <a:off x="6743701" y="2741154"/>
            <a:ext cx="2468563" cy="409575"/>
          </a:xfrm>
          <a:custGeom>
            <a:avLst/>
            <a:gdLst/>
            <a:ahLst/>
            <a:cxnLst>
              <a:cxn ang="0">
                <a:pos x="42" y="1"/>
              </a:cxn>
              <a:cxn ang="0">
                <a:pos x="85" y="8"/>
              </a:cxn>
              <a:cxn ang="0">
                <a:pos x="127" y="20"/>
              </a:cxn>
              <a:cxn ang="0">
                <a:pos x="170" y="34"/>
              </a:cxn>
              <a:cxn ang="0">
                <a:pos x="212" y="48"/>
              </a:cxn>
              <a:cxn ang="0">
                <a:pos x="255" y="64"/>
              </a:cxn>
              <a:cxn ang="0">
                <a:pos x="297" y="81"/>
              </a:cxn>
              <a:cxn ang="0">
                <a:pos x="340" y="98"/>
              </a:cxn>
              <a:cxn ang="0">
                <a:pos x="382" y="117"/>
              </a:cxn>
              <a:cxn ang="0">
                <a:pos x="425" y="137"/>
              </a:cxn>
              <a:cxn ang="0">
                <a:pos x="467" y="158"/>
              </a:cxn>
              <a:cxn ang="0">
                <a:pos x="510" y="180"/>
              </a:cxn>
              <a:cxn ang="0">
                <a:pos x="552" y="203"/>
              </a:cxn>
              <a:cxn ang="0">
                <a:pos x="595" y="228"/>
              </a:cxn>
              <a:cxn ang="0">
                <a:pos x="637" y="253"/>
              </a:cxn>
              <a:cxn ang="0">
                <a:pos x="681" y="280"/>
              </a:cxn>
              <a:cxn ang="0">
                <a:pos x="725" y="307"/>
              </a:cxn>
              <a:cxn ang="0">
                <a:pos x="762" y="336"/>
              </a:cxn>
              <a:cxn ang="0">
                <a:pos x="806" y="366"/>
              </a:cxn>
              <a:cxn ang="0">
                <a:pos x="850" y="397"/>
              </a:cxn>
              <a:cxn ang="0">
                <a:pos x="893" y="430"/>
              </a:cxn>
              <a:cxn ang="0">
                <a:pos x="937" y="448"/>
              </a:cxn>
              <a:cxn ang="0">
                <a:pos x="975" y="432"/>
              </a:cxn>
              <a:cxn ang="0">
                <a:pos x="1018" y="411"/>
              </a:cxn>
              <a:cxn ang="0">
                <a:pos x="1062" y="389"/>
              </a:cxn>
              <a:cxn ang="0">
                <a:pos x="1106" y="368"/>
              </a:cxn>
              <a:cxn ang="0">
                <a:pos x="1150" y="348"/>
              </a:cxn>
              <a:cxn ang="0">
                <a:pos x="1187" y="328"/>
              </a:cxn>
              <a:cxn ang="0">
                <a:pos x="1231" y="310"/>
              </a:cxn>
              <a:cxn ang="0">
                <a:pos x="1275" y="292"/>
              </a:cxn>
              <a:cxn ang="0">
                <a:pos x="1318" y="274"/>
              </a:cxn>
              <a:cxn ang="0">
                <a:pos x="1362" y="258"/>
              </a:cxn>
              <a:cxn ang="0">
                <a:pos x="1400" y="242"/>
              </a:cxn>
              <a:cxn ang="0">
                <a:pos x="1443" y="227"/>
              </a:cxn>
              <a:cxn ang="0">
                <a:pos x="1487" y="212"/>
              </a:cxn>
              <a:cxn ang="0">
                <a:pos x="1531" y="198"/>
              </a:cxn>
              <a:cxn ang="0">
                <a:pos x="1575" y="184"/>
              </a:cxn>
              <a:cxn ang="0">
                <a:pos x="1612" y="171"/>
              </a:cxn>
              <a:cxn ang="0">
                <a:pos x="1656" y="158"/>
              </a:cxn>
              <a:cxn ang="0">
                <a:pos x="1700" y="146"/>
              </a:cxn>
              <a:cxn ang="0">
                <a:pos x="1743" y="135"/>
              </a:cxn>
              <a:cxn ang="0">
                <a:pos x="1787" y="124"/>
              </a:cxn>
              <a:cxn ang="0">
                <a:pos x="1825" y="113"/>
              </a:cxn>
              <a:cxn ang="0">
                <a:pos x="1868" y="102"/>
              </a:cxn>
              <a:cxn ang="0">
                <a:pos x="1912" y="93"/>
              </a:cxn>
              <a:cxn ang="0">
                <a:pos x="1956" y="83"/>
              </a:cxn>
              <a:cxn ang="0">
                <a:pos x="2000" y="74"/>
              </a:cxn>
              <a:cxn ang="0">
                <a:pos x="2037" y="65"/>
              </a:cxn>
              <a:cxn ang="0">
                <a:pos x="2081" y="57"/>
              </a:cxn>
              <a:cxn ang="0">
                <a:pos x="2125" y="48"/>
              </a:cxn>
              <a:cxn ang="0">
                <a:pos x="2168" y="41"/>
              </a:cxn>
              <a:cxn ang="0">
                <a:pos x="2212" y="33"/>
              </a:cxn>
              <a:cxn ang="0">
                <a:pos x="2250" y="26"/>
              </a:cxn>
              <a:cxn ang="0">
                <a:pos x="2293" y="19"/>
              </a:cxn>
              <a:cxn ang="0">
                <a:pos x="2337" y="12"/>
              </a:cxn>
              <a:cxn ang="0">
                <a:pos x="2381" y="6"/>
              </a:cxn>
              <a:cxn ang="0">
                <a:pos x="2425" y="0"/>
              </a:cxn>
              <a:cxn ang="0">
                <a:pos x="2462" y="0"/>
              </a:cxn>
              <a:cxn ang="0">
                <a:pos x="2506" y="0"/>
              </a:cxn>
              <a:cxn ang="0">
                <a:pos x="2550" y="0"/>
              </a:cxn>
              <a:cxn ang="0">
                <a:pos x="2593" y="0"/>
              </a:cxn>
              <a:cxn ang="0">
                <a:pos x="2637" y="0"/>
              </a:cxn>
              <a:cxn ang="0">
                <a:pos x="2675" y="0"/>
              </a:cxn>
            </a:cxnLst>
            <a:rect l="0" t="0" r="r" b="b"/>
            <a:pathLst>
              <a:path w="2700" h="448">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0"/>
                </a:lnTo>
                <a:lnTo>
                  <a:pt x="8" y="0"/>
                </a:lnTo>
                <a:lnTo>
                  <a:pt x="9" y="0"/>
                </a:lnTo>
                <a:lnTo>
                  <a:pt x="10" y="0"/>
                </a:lnTo>
                <a:lnTo>
                  <a:pt x="10" y="0"/>
                </a:lnTo>
                <a:lnTo>
                  <a:pt x="11" y="0"/>
                </a:lnTo>
                <a:lnTo>
                  <a:pt x="11" y="0"/>
                </a:lnTo>
                <a:lnTo>
                  <a:pt x="12" y="0"/>
                </a:lnTo>
                <a:lnTo>
                  <a:pt x="13" y="0"/>
                </a:lnTo>
                <a:lnTo>
                  <a:pt x="13" y="0"/>
                </a:lnTo>
                <a:lnTo>
                  <a:pt x="14" y="0"/>
                </a:lnTo>
                <a:lnTo>
                  <a:pt x="15" y="0"/>
                </a:lnTo>
                <a:lnTo>
                  <a:pt x="15" y="0"/>
                </a:lnTo>
                <a:lnTo>
                  <a:pt x="16" y="0"/>
                </a:lnTo>
                <a:lnTo>
                  <a:pt x="16" y="0"/>
                </a:lnTo>
                <a:lnTo>
                  <a:pt x="17" y="0"/>
                </a:lnTo>
                <a:lnTo>
                  <a:pt x="18" y="0"/>
                </a:lnTo>
                <a:lnTo>
                  <a:pt x="18" y="0"/>
                </a:lnTo>
                <a:lnTo>
                  <a:pt x="19" y="0"/>
                </a:lnTo>
                <a:lnTo>
                  <a:pt x="20" y="0"/>
                </a:lnTo>
                <a:lnTo>
                  <a:pt x="20" y="0"/>
                </a:lnTo>
                <a:lnTo>
                  <a:pt x="21" y="0"/>
                </a:lnTo>
                <a:lnTo>
                  <a:pt x="21" y="0"/>
                </a:lnTo>
                <a:lnTo>
                  <a:pt x="22" y="0"/>
                </a:lnTo>
                <a:lnTo>
                  <a:pt x="23" y="0"/>
                </a:lnTo>
                <a:lnTo>
                  <a:pt x="23" y="0"/>
                </a:lnTo>
                <a:lnTo>
                  <a:pt x="24" y="0"/>
                </a:lnTo>
                <a:lnTo>
                  <a:pt x="25" y="0"/>
                </a:lnTo>
                <a:lnTo>
                  <a:pt x="25" y="0"/>
                </a:lnTo>
                <a:lnTo>
                  <a:pt x="26" y="0"/>
                </a:lnTo>
                <a:lnTo>
                  <a:pt x="26" y="0"/>
                </a:lnTo>
                <a:lnTo>
                  <a:pt x="27" y="0"/>
                </a:lnTo>
                <a:lnTo>
                  <a:pt x="28" y="0"/>
                </a:lnTo>
                <a:lnTo>
                  <a:pt x="28" y="0"/>
                </a:lnTo>
                <a:lnTo>
                  <a:pt x="29" y="0"/>
                </a:lnTo>
                <a:lnTo>
                  <a:pt x="30" y="0"/>
                </a:lnTo>
                <a:lnTo>
                  <a:pt x="30" y="0"/>
                </a:lnTo>
                <a:lnTo>
                  <a:pt x="31" y="0"/>
                </a:lnTo>
                <a:lnTo>
                  <a:pt x="31" y="0"/>
                </a:lnTo>
                <a:lnTo>
                  <a:pt x="32" y="0"/>
                </a:lnTo>
                <a:lnTo>
                  <a:pt x="33" y="0"/>
                </a:lnTo>
                <a:lnTo>
                  <a:pt x="33" y="1"/>
                </a:lnTo>
                <a:lnTo>
                  <a:pt x="34" y="1"/>
                </a:lnTo>
                <a:lnTo>
                  <a:pt x="35" y="1"/>
                </a:lnTo>
                <a:lnTo>
                  <a:pt x="35" y="1"/>
                </a:lnTo>
                <a:lnTo>
                  <a:pt x="36" y="1"/>
                </a:lnTo>
                <a:lnTo>
                  <a:pt x="36" y="1"/>
                </a:lnTo>
                <a:lnTo>
                  <a:pt x="37" y="1"/>
                </a:lnTo>
                <a:lnTo>
                  <a:pt x="38" y="1"/>
                </a:lnTo>
                <a:lnTo>
                  <a:pt x="38" y="1"/>
                </a:lnTo>
                <a:lnTo>
                  <a:pt x="39" y="1"/>
                </a:lnTo>
                <a:lnTo>
                  <a:pt x="40" y="1"/>
                </a:lnTo>
                <a:lnTo>
                  <a:pt x="40" y="1"/>
                </a:lnTo>
                <a:lnTo>
                  <a:pt x="41" y="1"/>
                </a:lnTo>
                <a:lnTo>
                  <a:pt x="41" y="1"/>
                </a:lnTo>
                <a:lnTo>
                  <a:pt x="42" y="1"/>
                </a:lnTo>
                <a:lnTo>
                  <a:pt x="43" y="1"/>
                </a:lnTo>
                <a:lnTo>
                  <a:pt x="43" y="1"/>
                </a:lnTo>
                <a:lnTo>
                  <a:pt x="44" y="1"/>
                </a:lnTo>
                <a:lnTo>
                  <a:pt x="45" y="1"/>
                </a:lnTo>
                <a:lnTo>
                  <a:pt x="45" y="1"/>
                </a:lnTo>
                <a:lnTo>
                  <a:pt x="46" y="1"/>
                </a:lnTo>
                <a:lnTo>
                  <a:pt x="46" y="1"/>
                </a:lnTo>
                <a:lnTo>
                  <a:pt x="47" y="1"/>
                </a:lnTo>
                <a:lnTo>
                  <a:pt x="48" y="1"/>
                </a:lnTo>
                <a:lnTo>
                  <a:pt x="48" y="1"/>
                </a:lnTo>
                <a:lnTo>
                  <a:pt x="49" y="1"/>
                </a:lnTo>
                <a:lnTo>
                  <a:pt x="50" y="1"/>
                </a:lnTo>
                <a:lnTo>
                  <a:pt x="50" y="2"/>
                </a:lnTo>
                <a:lnTo>
                  <a:pt x="51" y="2"/>
                </a:lnTo>
                <a:lnTo>
                  <a:pt x="51" y="2"/>
                </a:lnTo>
                <a:lnTo>
                  <a:pt x="52" y="2"/>
                </a:lnTo>
                <a:lnTo>
                  <a:pt x="53" y="2"/>
                </a:lnTo>
                <a:lnTo>
                  <a:pt x="53" y="2"/>
                </a:lnTo>
                <a:lnTo>
                  <a:pt x="54" y="2"/>
                </a:lnTo>
                <a:lnTo>
                  <a:pt x="55" y="2"/>
                </a:lnTo>
                <a:lnTo>
                  <a:pt x="55" y="2"/>
                </a:lnTo>
                <a:lnTo>
                  <a:pt x="56" y="2"/>
                </a:lnTo>
                <a:lnTo>
                  <a:pt x="56" y="2"/>
                </a:lnTo>
                <a:lnTo>
                  <a:pt x="57" y="2"/>
                </a:lnTo>
                <a:lnTo>
                  <a:pt x="58" y="3"/>
                </a:lnTo>
                <a:lnTo>
                  <a:pt x="58" y="3"/>
                </a:lnTo>
                <a:lnTo>
                  <a:pt x="59" y="3"/>
                </a:lnTo>
                <a:lnTo>
                  <a:pt x="60" y="3"/>
                </a:lnTo>
                <a:lnTo>
                  <a:pt x="60" y="3"/>
                </a:lnTo>
                <a:lnTo>
                  <a:pt x="61" y="3"/>
                </a:lnTo>
                <a:lnTo>
                  <a:pt x="61" y="3"/>
                </a:lnTo>
                <a:lnTo>
                  <a:pt x="62" y="3"/>
                </a:lnTo>
                <a:lnTo>
                  <a:pt x="63" y="3"/>
                </a:lnTo>
                <a:lnTo>
                  <a:pt x="63" y="4"/>
                </a:lnTo>
                <a:lnTo>
                  <a:pt x="64" y="4"/>
                </a:lnTo>
                <a:lnTo>
                  <a:pt x="65" y="4"/>
                </a:lnTo>
                <a:lnTo>
                  <a:pt x="65" y="4"/>
                </a:lnTo>
                <a:lnTo>
                  <a:pt x="66" y="4"/>
                </a:lnTo>
                <a:lnTo>
                  <a:pt x="66" y="4"/>
                </a:lnTo>
                <a:lnTo>
                  <a:pt x="67" y="4"/>
                </a:lnTo>
                <a:lnTo>
                  <a:pt x="68" y="4"/>
                </a:lnTo>
                <a:lnTo>
                  <a:pt x="68" y="5"/>
                </a:lnTo>
                <a:lnTo>
                  <a:pt x="69" y="5"/>
                </a:lnTo>
                <a:lnTo>
                  <a:pt x="70" y="5"/>
                </a:lnTo>
                <a:lnTo>
                  <a:pt x="70" y="5"/>
                </a:lnTo>
                <a:lnTo>
                  <a:pt x="71" y="5"/>
                </a:lnTo>
                <a:lnTo>
                  <a:pt x="71" y="5"/>
                </a:lnTo>
                <a:lnTo>
                  <a:pt x="72" y="5"/>
                </a:lnTo>
                <a:lnTo>
                  <a:pt x="73" y="5"/>
                </a:lnTo>
                <a:lnTo>
                  <a:pt x="73" y="6"/>
                </a:lnTo>
                <a:lnTo>
                  <a:pt x="74" y="6"/>
                </a:lnTo>
                <a:lnTo>
                  <a:pt x="75" y="6"/>
                </a:lnTo>
                <a:lnTo>
                  <a:pt x="75" y="6"/>
                </a:lnTo>
                <a:lnTo>
                  <a:pt x="76" y="6"/>
                </a:lnTo>
                <a:lnTo>
                  <a:pt x="76" y="6"/>
                </a:lnTo>
                <a:lnTo>
                  <a:pt x="77" y="6"/>
                </a:lnTo>
                <a:lnTo>
                  <a:pt x="78" y="7"/>
                </a:lnTo>
                <a:lnTo>
                  <a:pt x="78" y="7"/>
                </a:lnTo>
                <a:lnTo>
                  <a:pt x="79" y="7"/>
                </a:lnTo>
                <a:lnTo>
                  <a:pt x="80" y="7"/>
                </a:lnTo>
                <a:lnTo>
                  <a:pt x="80" y="7"/>
                </a:lnTo>
                <a:lnTo>
                  <a:pt x="81" y="7"/>
                </a:lnTo>
                <a:lnTo>
                  <a:pt x="81" y="7"/>
                </a:lnTo>
                <a:lnTo>
                  <a:pt x="82" y="8"/>
                </a:lnTo>
                <a:lnTo>
                  <a:pt x="83" y="8"/>
                </a:lnTo>
                <a:lnTo>
                  <a:pt x="83" y="8"/>
                </a:lnTo>
                <a:lnTo>
                  <a:pt x="84" y="8"/>
                </a:lnTo>
                <a:lnTo>
                  <a:pt x="85" y="8"/>
                </a:lnTo>
                <a:lnTo>
                  <a:pt x="85" y="8"/>
                </a:lnTo>
                <a:lnTo>
                  <a:pt x="86" y="9"/>
                </a:lnTo>
                <a:lnTo>
                  <a:pt x="86" y="9"/>
                </a:lnTo>
                <a:lnTo>
                  <a:pt x="87" y="9"/>
                </a:lnTo>
                <a:lnTo>
                  <a:pt x="88" y="9"/>
                </a:lnTo>
                <a:lnTo>
                  <a:pt x="88" y="9"/>
                </a:lnTo>
                <a:lnTo>
                  <a:pt x="89" y="9"/>
                </a:lnTo>
                <a:lnTo>
                  <a:pt x="90" y="9"/>
                </a:lnTo>
                <a:lnTo>
                  <a:pt x="90" y="10"/>
                </a:lnTo>
                <a:lnTo>
                  <a:pt x="91" y="10"/>
                </a:lnTo>
                <a:lnTo>
                  <a:pt x="91" y="10"/>
                </a:lnTo>
                <a:lnTo>
                  <a:pt x="92" y="10"/>
                </a:lnTo>
                <a:lnTo>
                  <a:pt x="93" y="10"/>
                </a:lnTo>
                <a:lnTo>
                  <a:pt x="93" y="10"/>
                </a:lnTo>
                <a:lnTo>
                  <a:pt x="94" y="11"/>
                </a:lnTo>
                <a:lnTo>
                  <a:pt x="95" y="11"/>
                </a:lnTo>
                <a:lnTo>
                  <a:pt x="95" y="11"/>
                </a:lnTo>
                <a:lnTo>
                  <a:pt x="96" y="11"/>
                </a:lnTo>
                <a:lnTo>
                  <a:pt x="96" y="11"/>
                </a:lnTo>
                <a:lnTo>
                  <a:pt x="97" y="11"/>
                </a:lnTo>
                <a:lnTo>
                  <a:pt x="98" y="12"/>
                </a:lnTo>
                <a:lnTo>
                  <a:pt x="98" y="12"/>
                </a:lnTo>
                <a:lnTo>
                  <a:pt x="99" y="12"/>
                </a:lnTo>
                <a:lnTo>
                  <a:pt x="100" y="12"/>
                </a:lnTo>
                <a:lnTo>
                  <a:pt x="100" y="12"/>
                </a:lnTo>
                <a:lnTo>
                  <a:pt x="101" y="12"/>
                </a:lnTo>
                <a:lnTo>
                  <a:pt x="101" y="13"/>
                </a:lnTo>
                <a:lnTo>
                  <a:pt x="102" y="13"/>
                </a:lnTo>
                <a:lnTo>
                  <a:pt x="103" y="13"/>
                </a:lnTo>
                <a:lnTo>
                  <a:pt x="103" y="13"/>
                </a:lnTo>
                <a:lnTo>
                  <a:pt x="104" y="13"/>
                </a:lnTo>
                <a:lnTo>
                  <a:pt x="105" y="13"/>
                </a:lnTo>
                <a:lnTo>
                  <a:pt x="105" y="14"/>
                </a:lnTo>
                <a:lnTo>
                  <a:pt x="106" y="14"/>
                </a:lnTo>
                <a:lnTo>
                  <a:pt x="106" y="14"/>
                </a:lnTo>
                <a:lnTo>
                  <a:pt x="107" y="14"/>
                </a:lnTo>
                <a:lnTo>
                  <a:pt x="108" y="14"/>
                </a:lnTo>
                <a:lnTo>
                  <a:pt x="108" y="15"/>
                </a:lnTo>
                <a:lnTo>
                  <a:pt x="109" y="15"/>
                </a:lnTo>
                <a:lnTo>
                  <a:pt x="110" y="15"/>
                </a:lnTo>
                <a:lnTo>
                  <a:pt x="110" y="15"/>
                </a:lnTo>
                <a:lnTo>
                  <a:pt x="111" y="15"/>
                </a:lnTo>
                <a:lnTo>
                  <a:pt x="111" y="16"/>
                </a:lnTo>
                <a:lnTo>
                  <a:pt x="112" y="16"/>
                </a:lnTo>
                <a:lnTo>
                  <a:pt x="113" y="16"/>
                </a:lnTo>
                <a:lnTo>
                  <a:pt x="113" y="16"/>
                </a:lnTo>
                <a:lnTo>
                  <a:pt x="114" y="16"/>
                </a:lnTo>
                <a:lnTo>
                  <a:pt x="115" y="16"/>
                </a:lnTo>
                <a:lnTo>
                  <a:pt x="115" y="17"/>
                </a:lnTo>
                <a:lnTo>
                  <a:pt x="116" y="17"/>
                </a:lnTo>
                <a:lnTo>
                  <a:pt x="116" y="17"/>
                </a:lnTo>
                <a:lnTo>
                  <a:pt x="117" y="17"/>
                </a:lnTo>
                <a:lnTo>
                  <a:pt x="118" y="17"/>
                </a:lnTo>
                <a:lnTo>
                  <a:pt x="118" y="17"/>
                </a:lnTo>
                <a:lnTo>
                  <a:pt x="119" y="18"/>
                </a:lnTo>
                <a:lnTo>
                  <a:pt x="120" y="18"/>
                </a:lnTo>
                <a:lnTo>
                  <a:pt x="120" y="18"/>
                </a:lnTo>
                <a:lnTo>
                  <a:pt x="121" y="18"/>
                </a:lnTo>
                <a:lnTo>
                  <a:pt x="121" y="18"/>
                </a:lnTo>
                <a:lnTo>
                  <a:pt x="122" y="19"/>
                </a:lnTo>
                <a:lnTo>
                  <a:pt x="123" y="19"/>
                </a:lnTo>
                <a:lnTo>
                  <a:pt x="123" y="19"/>
                </a:lnTo>
                <a:lnTo>
                  <a:pt x="124" y="19"/>
                </a:lnTo>
                <a:lnTo>
                  <a:pt x="125" y="19"/>
                </a:lnTo>
                <a:lnTo>
                  <a:pt x="125" y="20"/>
                </a:lnTo>
                <a:lnTo>
                  <a:pt x="126" y="20"/>
                </a:lnTo>
                <a:lnTo>
                  <a:pt x="126" y="20"/>
                </a:lnTo>
                <a:lnTo>
                  <a:pt x="127" y="20"/>
                </a:lnTo>
                <a:lnTo>
                  <a:pt x="128" y="20"/>
                </a:lnTo>
                <a:lnTo>
                  <a:pt x="128" y="21"/>
                </a:lnTo>
                <a:lnTo>
                  <a:pt x="129" y="21"/>
                </a:lnTo>
                <a:lnTo>
                  <a:pt x="130" y="21"/>
                </a:lnTo>
                <a:lnTo>
                  <a:pt x="130" y="21"/>
                </a:lnTo>
                <a:lnTo>
                  <a:pt x="131" y="21"/>
                </a:lnTo>
                <a:lnTo>
                  <a:pt x="131" y="21"/>
                </a:lnTo>
                <a:lnTo>
                  <a:pt x="132" y="22"/>
                </a:lnTo>
                <a:lnTo>
                  <a:pt x="133" y="22"/>
                </a:lnTo>
                <a:lnTo>
                  <a:pt x="133" y="22"/>
                </a:lnTo>
                <a:lnTo>
                  <a:pt x="134" y="22"/>
                </a:lnTo>
                <a:lnTo>
                  <a:pt x="135" y="22"/>
                </a:lnTo>
                <a:lnTo>
                  <a:pt x="135" y="23"/>
                </a:lnTo>
                <a:lnTo>
                  <a:pt x="136" y="23"/>
                </a:lnTo>
                <a:lnTo>
                  <a:pt x="136" y="23"/>
                </a:lnTo>
                <a:lnTo>
                  <a:pt x="137" y="23"/>
                </a:lnTo>
                <a:lnTo>
                  <a:pt x="138" y="23"/>
                </a:lnTo>
                <a:lnTo>
                  <a:pt x="138" y="24"/>
                </a:lnTo>
                <a:lnTo>
                  <a:pt x="139" y="24"/>
                </a:lnTo>
                <a:lnTo>
                  <a:pt x="140" y="24"/>
                </a:lnTo>
                <a:lnTo>
                  <a:pt x="140" y="24"/>
                </a:lnTo>
                <a:lnTo>
                  <a:pt x="141" y="24"/>
                </a:lnTo>
                <a:lnTo>
                  <a:pt x="141" y="25"/>
                </a:lnTo>
                <a:lnTo>
                  <a:pt x="142" y="25"/>
                </a:lnTo>
                <a:lnTo>
                  <a:pt x="143" y="25"/>
                </a:lnTo>
                <a:lnTo>
                  <a:pt x="143" y="25"/>
                </a:lnTo>
                <a:lnTo>
                  <a:pt x="144" y="25"/>
                </a:lnTo>
                <a:lnTo>
                  <a:pt x="145" y="26"/>
                </a:lnTo>
                <a:lnTo>
                  <a:pt x="145" y="26"/>
                </a:lnTo>
                <a:lnTo>
                  <a:pt x="146" y="26"/>
                </a:lnTo>
                <a:lnTo>
                  <a:pt x="146" y="26"/>
                </a:lnTo>
                <a:lnTo>
                  <a:pt x="147" y="26"/>
                </a:lnTo>
                <a:lnTo>
                  <a:pt x="148" y="27"/>
                </a:lnTo>
                <a:lnTo>
                  <a:pt x="148" y="27"/>
                </a:lnTo>
                <a:lnTo>
                  <a:pt x="149" y="27"/>
                </a:lnTo>
                <a:lnTo>
                  <a:pt x="150" y="27"/>
                </a:lnTo>
                <a:lnTo>
                  <a:pt x="150" y="27"/>
                </a:lnTo>
                <a:lnTo>
                  <a:pt x="151" y="28"/>
                </a:lnTo>
                <a:lnTo>
                  <a:pt x="151" y="28"/>
                </a:lnTo>
                <a:lnTo>
                  <a:pt x="152" y="28"/>
                </a:lnTo>
                <a:lnTo>
                  <a:pt x="153" y="28"/>
                </a:lnTo>
                <a:lnTo>
                  <a:pt x="153" y="28"/>
                </a:lnTo>
                <a:lnTo>
                  <a:pt x="154" y="29"/>
                </a:lnTo>
                <a:lnTo>
                  <a:pt x="155" y="29"/>
                </a:lnTo>
                <a:lnTo>
                  <a:pt x="155" y="29"/>
                </a:lnTo>
                <a:lnTo>
                  <a:pt x="156" y="29"/>
                </a:lnTo>
                <a:lnTo>
                  <a:pt x="156" y="29"/>
                </a:lnTo>
                <a:lnTo>
                  <a:pt x="157" y="30"/>
                </a:lnTo>
                <a:lnTo>
                  <a:pt x="158" y="30"/>
                </a:lnTo>
                <a:lnTo>
                  <a:pt x="158" y="30"/>
                </a:lnTo>
                <a:lnTo>
                  <a:pt x="159" y="30"/>
                </a:lnTo>
                <a:lnTo>
                  <a:pt x="160" y="30"/>
                </a:lnTo>
                <a:lnTo>
                  <a:pt x="160" y="31"/>
                </a:lnTo>
                <a:lnTo>
                  <a:pt x="161" y="31"/>
                </a:lnTo>
                <a:lnTo>
                  <a:pt x="161" y="31"/>
                </a:lnTo>
                <a:lnTo>
                  <a:pt x="162" y="31"/>
                </a:lnTo>
                <a:lnTo>
                  <a:pt x="163" y="31"/>
                </a:lnTo>
                <a:lnTo>
                  <a:pt x="163" y="32"/>
                </a:lnTo>
                <a:lnTo>
                  <a:pt x="164" y="32"/>
                </a:lnTo>
                <a:lnTo>
                  <a:pt x="165" y="32"/>
                </a:lnTo>
                <a:lnTo>
                  <a:pt x="165" y="32"/>
                </a:lnTo>
                <a:lnTo>
                  <a:pt x="166" y="32"/>
                </a:lnTo>
                <a:lnTo>
                  <a:pt x="166" y="33"/>
                </a:lnTo>
                <a:lnTo>
                  <a:pt x="167" y="33"/>
                </a:lnTo>
                <a:lnTo>
                  <a:pt x="168" y="33"/>
                </a:lnTo>
                <a:lnTo>
                  <a:pt x="168" y="33"/>
                </a:lnTo>
                <a:lnTo>
                  <a:pt x="169" y="34"/>
                </a:lnTo>
                <a:lnTo>
                  <a:pt x="170" y="34"/>
                </a:lnTo>
                <a:lnTo>
                  <a:pt x="170" y="34"/>
                </a:lnTo>
                <a:lnTo>
                  <a:pt x="171" y="34"/>
                </a:lnTo>
                <a:lnTo>
                  <a:pt x="171" y="34"/>
                </a:lnTo>
                <a:lnTo>
                  <a:pt x="172" y="35"/>
                </a:lnTo>
                <a:lnTo>
                  <a:pt x="173" y="35"/>
                </a:lnTo>
                <a:lnTo>
                  <a:pt x="173" y="35"/>
                </a:lnTo>
                <a:lnTo>
                  <a:pt x="174" y="35"/>
                </a:lnTo>
                <a:lnTo>
                  <a:pt x="175" y="35"/>
                </a:lnTo>
                <a:lnTo>
                  <a:pt x="175" y="36"/>
                </a:lnTo>
                <a:lnTo>
                  <a:pt x="176" y="36"/>
                </a:lnTo>
                <a:lnTo>
                  <a:pt x="176" y="36"/>
                </a:lnTo>
                <a:lnTo>
                  <a:pt x="177" y="36"/>
                </a:lnTo>
                <a:lnTo>
                  <a:pt x="178" y="36"/>
                </a:lnTo>
                <a:lnTo>
                  <a:pt x="178" y="37"/>
                </a:lnTo>
                <a:lnTo>
                  <a:pt x="179" y="37"/>
                </a:lnTo>
                <a:lnTo>
                  <a:pt x="180" y="37"/>
                </a:lnTo>
                <a:lnTo>
                  <a:pt x="180" y="37"/>
                </a:lnTo>
                <a:lnTo>
                  <a:pt x="181" y="37"/>
                </a:lnTo>
                <a:lnTo>
                  <a:pt x="181" y="38"/>
                </a:lnTo>
                <a:lnTo>
                  <a:pt x="182" y="38"/>
                </a:lnTo>
                <a:lnTo>
                  <a:pt x="183" y="38"/>
                </a:lnTo>
                <a:lnTo>
                  <a:pt x="183" y="38"/>
                </a:lnTo>
                <a:lnTo>
                  <a:pt x="184" y="39"/>
                </a:lnTo>
                <a:lnTo>
                  <a:pt x="185" y="39"/>
                </a:lnTo>
                <a:lnTo>
                  <a:pt x="185" y="39"/>
                </a:lnTo>
                <a:lnTo>
                  <a:pt x="186" y="39"/>
                </a:lnTo>
                <a:lnTo>
                  <a:pt x="186" y="39"/>
                </a:lnTo>
                <a:lnTo>
                  <a:pt x="187" y="40"/>
                </a:lnTo>
                <a:lnTo>
                  <a:pt x="188" y="40"/>
                </a:lnTo>
                <a:lnTo>
                  <a:pt x="188" y="40"/>
                </a:lnTo>
                <a:lnTo>
                  <a:pt x="189" y="40"/>
                </a:lnTo>
                <a:lnTo>
                  <a:pt x="190" y="41"/>
                </a:lnTo>
                <a:lnTo>
                  <a:pt x="190" y="41"/>
                </a:lnTo>
                <a:lnTo>
                  <a:pt x="191" y="41"/>
                </a:lnTo>
                <a:lnTo>
                  <a:pt x="191" y="41"/>
                </a:lnTo>
                <a:lnTo>
                  <a:pt x="192" y="41"/>
                </a:lnTo>
                <a:lnTo>
                  <a:pt x="193" y="42"/>
                </a:lnTo>
                <a:lnTo>
                  <a:pt x="193" y="42"/>
                </a:lnTo>
                <a:lnTo>
                  <a:pt x="194" y="42"/>
                </a:lnTo>
                <a:lnTo>
                  <a:pt x="195" y="42"/>
                </a:lnTo>
                <a:lnTo>
                  <a:pt x="195" y="42"/>
                </a:lnTo>
                <a:lnTo>
                  <a:pt x="196" y="43"/>
                </a:lnTo>
                <a:lnTo>
                  <a:pt x="196" y="43"/>
                </a:lnTo>
                <a:lnTo>
                  <a:pt x="197" y="43"/>
                </a:lnTo>
                <a:lnTo>
                  <a:pt x="198" y="43"/>
                </a:lnTo>
                <a:lnTo>
                  <a:pt x="198" y="44"/>
                </a:lnTo>
                <a:lnTo>
                  <a:pt x="199" y="44"/>
                </a:lnTo>
                <a:lnTo>
                  <a:pt x="200" y="44"/>
                </a:lnTo>
                <a:lnTo>
                  <a:pt x="200" y="44"/>
                </a:lnTo>
                <a:lnTo>
                  <a:pt x="201" y="44"/>
                </a:lnTo>
                <a:lnTo>
                  <a:pt x="201" y="45"/>
                </a:lnTo>
                <a:lnTo>
                  <a:pt x="202" y="45"/>
                </a:lnTo>
                <a:lnTo>
                  <a:pt x="203" y="45"/>
                </a:lnTo>
                <a:lnTo>
                  <a:pt x="203" y="45"/>
                </a:lnTo>
                <a:lnTo>
                  <a:pt x="204" y="46"/>
                </a:lnTo>
                <a:lnTo>
                  <a:pt x="205" y="46"/>
                </a:lnTo>
                <a:lnTo>
                  <a:pt x="205" y="46"/>
                </a:lnTo>
                <a:lnTo>
                  <a:pt x="206" y="46"/>
                </a:lnTo>
                <a:lnTo>
                  <a:pt x="206" y="46"/>
                </a:lnTo>
                <a:lnTo>
                  <a:pt x="207" y="47"/>
                </a:lnTo>
                <a:lnTo>
                  <a:pt x="208" y="47"/>
                </a:lnTo>
                <a:lnTo>
                  <a:pt x="208" y="47"/>
                </a:lnTo>
                <a:lnTo>
                  <a:pt x="209" y="47"/>
                </a:lnTo>
                <a:lnTo>
                  <a:pt x="210" y="47"/>
                </a:lnTo>
                <a:lnTo>
                  <a:pt x="210" y="48"/>
                </a:lnTo>
                <a:lnTo>
                  <a:pt x="211" y="48"/>
                </a:lnTo>
                <a:lnTo>
                  <a:pt x="211" y="48"/>
                </a:lnTo>
                <a:lnTo>
                  <a:pt x="212" y="48"/>
                </a:lnTo>
                <a:lnTo>
                  <a:pt x="213" y="49"/>
                </a:lnTo>
                <a:lnTo>
                  <a:pt x="213" y="49"/>
                </a:lnTo>
                <a:lnTo>
                  <a:pt x="214" y="49"/>
                </a:lnTo>
                <a:lnTo>
                  <a:pt x="215" y="49"/>
                </a:lnTo>
                <a:lnTo>
                  <a:pt x="215" y="50"/>
                </a:lnTo>
                <a:lnTo>
                  <a:pt x="216" y="50"/>
                </a:lnTo>
                <a:lnTo>
                  <a:pt x="216" y="50"/>
                </a:lnTo>
                <a:lnTo>
                  <a:pt x="217" y="50"/>
                </a:lnTo>
                <a:lnTo>
                  <a:pt x="218" y="50"/>
                </a:lnTo>
                <a:lnTo>
                  <a:pt x="218" y="51"/>
                </a:lnTo>
                <a:lnTo>
                  <a:pt x="219" y="51"/>
                </a:lnTo>
                <a:lnTo>
                  <a:pt x="220" y="51"/>
                </a:lnTo>
                <a:lnTo>
                  <a:pt x="220" y="51"/>
                </a:lnTo>
                <a:lnTo>
                  <a:pt x="221" y="52"/>
                </a:lnTo>
                <a:lnTo>
                  <a:pt x="221" y="52"/>
                </a:lnTo>
                <a:lnTo>
                  <a:pt x="222" y="52"/>
                </a:lnTo>
                <a:lnTo>
                  <a:pt x="223" y="52"/>
                </a:lnTo>
                <a:lnTo>
                  <a:pt x="223" y="52"/>
                </a:lnTo>
                <a:lnTo>
                  <a:pt x="224" y="53"/>
                </a:lnTo>
                <a:lnTo>
                  <a:pt x="225" y="53"/>
                </a:lnTo>
                <a:lnTo>
                  <a:pt x="225" y="53"/>
                </a:lnTo>
                <a:lnTo>
                  <a:pt x="226" y="53"/>
                </a:lnTo>
                <a:lnTo>
                  <a:pt x="226" y="54"/>
                </a:lnTo>
                <a:lnTo>
                  <a:pt x="227" y="54"/>
                </a:lnTo>
                <a:lnTo>
                  <a:pt x="228" y="54"/>
                </a:lnTo>
                <a:lnTo>
                  <a:pt x="228" y="54"/>
                </a:lnTo>
                <a:lnTo>
                  <a:pt x="229" y="55"/>
                </a:lnTo>
                <a:lnTo>
                  <a:pt x="230" y="55"/>
                </a:lnTo>
                <a:lnTo>
                  <a:pt x="230" y="55"/>
                </a:lnTo>
                <a:lnTo>
                  <a:pt x="231" y="55"/>
                </a:lnTo>
                <a:lnTo>
                  <a:pt x="231" y="55"/>
                </a:lnTo>
                <a:lnTo>
                  <a:pt x="232" y="56"/>
                </a:lnTo>
                <a:lnTo>
                  <a:pt x="233" y="56"/>
                </a:lnTo>
                <a:lnTo>
                  <a:pt x="233" y="56"/>
                </a:lnTo>
                <a:lnTo>
                  <a:pt x="234" y="56"/>
                </a:lnTo>
                <a:lnTo>
                  <a:pt x="235" y="57"/>
                </a:lnTo>
                <a:lnTo>
                  <a:pt x="235" y="57"/>
                </a:lnTo>
                <a:lnTo>
                  <a:pt x="236" y="57"/>
                </a:lnTo>
                <a:lnTo>
                  <a:pt x="236" y="57"/>
                </a:lnTo>
                <a:lnTo>
                  <a:pt x="237" y="57"/>
                </a:lnTo>
                <a:lnTo>
                  <a:pt x="238" y="58"/>
                </a:lnTo>
                <a:lnTo>
                  <a:pt x="238" y="58"/>
                </a:lnTo>
                <a:lnTo>
                  <a:pt x="239" y="58"/>
                </a:lnTo>
                <a:lnTo>
                  <a:pt x="240" y="58"/>
                </a:lnTo>
                <a:lnTo>
                  <a:pt x="240" y="59"/>
                </a:lnTo>
                <a:lnTo>
                  <a:pt x="241" y="59"/>
                </a:lnTo>
                <a:lnTo>
                  <a:pt x="241" y="59"/>
                </a:lnTo>
                <a:lnTo>
                  <a:pt x="242" y="59"/>
                </a:lnTo>
                <a:lnTo>
                  <a:pt x="243" y="60"/>
                </a:lnTo>
                <a:lnTo>
                  <a:pt x="243" y="60"/>
                </a:lnTo>
                <a:lnTo>
                  <a:pt x="244" y="60"/>
                </a:lnTo>
                <a:lnTo>
                  <a:pt x="245" y="60"/>
                </a:lnTo>
                <a:lnTo>
                  <a:pt x="245" y="61"/>
                </a:lnTo>
                <a:lnTo>
                  <a:pt x="246" y="61"/>
                </a:lnTo>
                <a:lnTo>
                  <a:pt x="246" y="61"/>
                </a:lnTo>
                <a:lnTo>
                  <a:pt x="247" y="61"/>
                </a:lnTo>
                <a:lnTo>
                  <a:pt x="248" y="62"/>
                </a:lnTo>
                <a:lnTo>
                  <a:pt x="248" y="62"/>
                </a:lnTo>
                <a:lnTo>
                  <a:pt x="249" y="62"/>
                </a:lnTo>
                <a:lnTo>
                  <a:pt x="250" y="62"/>
                </a:lnTo>
                <a:lnTo>
                  <a:pt x="250" y="62"/>
                </a:lnTo>
                <a:lnTo>
                  <a:pt x="251" y="63"/>
                </a:lnTo>
                <a:lnTo>
                  <a:pt x="251" y="63"/>
                </a:lnTo>
                <a:lnTo>
                  <a:pt x="252" y="63"/>
                </a:lnTo>
                <a:lnTo>
                  <a:pt x="253" y="63"/>
                </a:lnTo>
                <a:lnTo>
                  <a:pt x="253" y="64"/>
                </a:lnTo>
                <a:lnTo>
                  <a:pt x="254" y="64"/>
                </a:lnTo>
                <a:lnTo>
                  <a:pt x="255" y="64"/>
                </a:lnTo>
                <a:lnTo>
                  <a:pt x="255" y="64"/>
                </a:lnTo>
                <a:lnTo>
                  <a:pt x="256" y="65"/>
                </a:lnTo>
                <a:lnTo>
                  <a:pt x="256" y="65"/>
                </a:lnTo>
                <a:lnTo>
                  <a:pt x="257" y="65"/>
                </a:lnTo>
                <a:lnTo>
                  <a:pt x="258" y="65"/>
                </a:lnTo>
                <a:lnTo>
                  <a:pt x="258" y="66"/>
                </a:lnTo>
                <a:lnTo>
                  <a:pt x="259" y="66"/>
                </a:lnTo>
                <a:lnTo>
                  <a:pt x="260" y="66"/>
                </a:lnTo>
                <a:lnTo>
                  <a:pt x="260" y="66"/>
                </a:lnTo>
                <a:lnTo>
                  <a:pt x="261" y="67"/>
                </a:lnTo>
                <a:lnTo>
                  <a:pt x="261" y="67"/>
                </a:lnTo>
                <a:lnTo>
                  <a:pt x="262" y="67"/>
                </a:lnTo>
                <a:lnTo>
                  <a:pt x="263" y="67"/>
                </a:lnTo>
                <a:lnTo>
                  <a:pt x="263" y="67"/>
                </a:lnTo>
                <a:lnTo>
                  <a:pt x="264" y="68"/>
                </a:lnTo>
                <a:lnTo>
                  <a:pt x="265" y="68"/>
                </a:lnTo>
                <a:lnTo>
                  <a:pt x="265" y="68"/>
                </a:lnTo>
                <a:lnTo>
                  <a:pt x="266" y="68"/>
                </a:lnTo>
                <a:lnTo>
                  <a:pt x="266" y="69"/>
                </a:lnTo>
                <a:lnTo>
                  <a:pt x="267" y="69"/>
                </a:lnTo>
                <a:lnTo>
                  <a:pt x="268" y="69"/>
                </a:lnTo>
                <a:lnTo>
                  <a:pt x="268" y="69"/>
                </a:lnTo>
                <a:lnTo>
                  <a:pt x="269" y="70"/>
                </a:lnTo>
                <a:lnTo>
                  <a:pt x="270" y="70"/>
                </a:lnTo>
                <a:lnTo>
                  <a:pt x="270" y="70"/>
                </a:lnTo>
                <a:lnTo>
                  <a:pt x="271" y="70"/>
                </a:lnTo>
                <a:lnTo>
                  <a:pt x="271" y="71"/>
                </a:lnTo>
                <a:lnTo>
                  <a:pt x="272" y="71"/>
                </a:lnTo>
                <a:lnTo>
                  <a:pt x="273" y="71"/>
                </a:lnTo>
                <a:lnTo>
                  <a:pt x="273" y="71"/>
                </a:lnTo>
                <a:lnTo>
                  <a:pt x="274" y="72"/>
                </a:lnTo>
                <a:lnTo>
                  <a:pt x="275" y="72"/>
                </a:lnTo>
                <a:lnTo>
                  <a:pt x="275" y="72"/>
                </a:lnTo>
                <a:lnTo>
                  <a:pt x="276" y="72"/>
                </a:lnTo>
                <a:lnTo>
                  <a:pt x="276" y="73"/>
                </a:lnTo>
                <a:lnTo>
                  <a:pt x="277" y="73"/>
                </a:lnTo>
                <a:lnTo>
                  <a:pt x="278" y="73"/>
                </a:lnTo>
                <a:lnTo>
                  <a:pt x="278" y="73"/>
                </a:lnTo>
                <a:lnTo>
                  <a:pt x="279" y="74"/>
                </a:lnTo>
                <a:lnTo>
                  <a:pt x="280" y="74"/>
                </a:lnTo>
                <a:lnTo>
                  <a:pt x="280" y="74"/>
                </a:lnTo>
                <a:lnTo>
                  <a:pt x="281" y="74"/>
                </a:lnTo>
                <a:lnTo>
                  <a:pt x="281" y="74"/>
                </a:lnTo>
                <a:lnTo>
                  <a:pt x="282" y="75"/>
                </a:lnTo>
                <a:lnTo>
                  <a:pt x="283" y="75"/>
                </a:lnTo>
                <a:lnTo>
                  <a:pt x="283" y="75"/>
                </a:lnTo>
                <a:lnTo>
                  <a:pt x="284" y="75"/>
                </a:lnTo>
                <a:lnTo>
                  <a:pt x="285" y="76"/>
                </a:lnTo>
                <a:lnTo>
                  <a:pt x="285" y="76"/>
                </a:lnTo>
                <a:lnTo>
                  <a:pt x="286" y="76"/>
                </a:lnTo>
                <a:lnTo>
                  <a:pt x="286" y="76"/>
                </a:lnTo>
                <a:lnTo>
                  <a:pt x="287" y="77"/>
                </a:lnTo>
                <a:lnTo>
                  <a:pt x="288" y="77"/>
                </a:lnTo>
                <a:lnTo>
                  <a:pt x="288" y="77"/>
                </a:lnTo>
                <a:lnTo>
                  <a:pt x="289" y="78"/>
                </a:lnTo>
                <a:lnTo>
                  <a:pt x="290" y="78"/>
                </a:lnTo>
                <a:lnTo>
                  <a:pt x="290" y="78"/>
                </a:lnTo>
                <a:lnTo>
                  <a:pt x="291" y="78"/>
                </a:lnTo>
                <a:lnTo>
                  <a:pt x="291" y="79"/>
                </a:lnTo>
                <a:lnTo>
                  <a:pt x="292" y="79"/>
                </a:lnTo>
                <a:lnTo>
                  <a:pt x="293" y="79"/>
                </a:lnTo>
                <a:lnTo>
                  <a:pt x="293" y="79"/>
                </a:lnTo>
                <a:lnTo>
                  <a:pt x="294" y="80"/>
                </a:lnTo>
                <a:lnTo>
                  <a:pt x="295" y="80"/>
                </a:lnTo>
                <a:lnTo>
                  <a:pt x="295" y="80"/>
                </a:lnTo>
                <a:lnTo>
                  <a:pt x="296" y="80"/>
                </a:lnTo>
                <a:lnTo>
                  <a:pt x="296" y="80"/>
                </a:lnTo>
                <a:lnTo>
                  <a:pt x="297" y="81"/>
                </a:lnTo>
                <a:lnTo>
                  <a:pt x="298" y="81"/>
                </a:lnTo>
                <a:lnTo>
                  <a:pt x="298" y="81"/>
                </a:lnTo>
                <a:lnTo>
                  <a:pt x="299" y="81"/>
                </a:lnTo>
                <a:lnTo>
                  <a:pt x="300" y="82"/>
                </a:lnTo>
                <a:lnTo>
                  <a:pt x="300" y="82"/>
                </a:lnTo>
                <a:lnTo>
                  <a:pt x="301" y="82"/>
                </a:lnTo>
                <a:lnTo>
                  <a:pt x="301" y="82"/>
                </a:lnTo>
                <a:lnTo>
                  <a:pt x="302" y="83"/>
                </a:lnTo>
                <a:lnTo>
                  <a:pt x="303" y="83"/>
                </a:lnTo>
                <a:lnTo>
                  <a:pt x="303" y="83"/>
                </a:lnTo>
                <a:lnTo>
                  <a:pt x="304" y="84"/>
                </a:lnTo>
                <a:lnTo>
                  <a:pt x="305" y="84"/>
                </a:lnTo>
                <a:lnTo>
                  <a:pt x="305" y="84"/>
                </a:lnTo>
                <a:lnTo>
                  <a:pt x="306" y="84"/>
                </a:lnTo>
                <a:lnTo>
                  <a:pt x="306" y="85"/>
                </a:lnTo>
                <a:lnTo>
                  <a:pt x="307" y="85"/>
                </a:lnTo>
                <a:lnTo>
                  <a:pt x="308" y="85"/>
                </a:lnTo>
                <a:lnTo>
                  <a:pt x="308" y="85"/>
                </a:lnTo>
                <a:lnTo>
                  <a:pt x="309" y="86"/>
                </a:lnTo>
                <a:lnTo>
                  <a:pt x="310" y="86"/>
                </a:lnTo>
                <a:lnTo>
                  <a:pt x="310" y="86"/>
                </a:lnTo>
                <a:lnTo>
                  <a:pt x="311" y="86"/>
                </a:lnTo>
                <a:lnTo>
                  <a:pt x="311" y="87"/>
                </a:lnTo>
                <a:lnTo>
                  <a:pt x="312" y="87"/>
                </a:lnTo>
                <a:lnTo>
                  <a:pt x="313" y="87"/>
                </a:lnTo>
                <a:lnTo>
                  <a:pt x="313" y="87"/>
                </a:lnTo>
                <a:lnTo>
                  <a:pt x="314" y="88"/>
                </a:lnTo>
                <a:lnTo>
                  <a:pt x="315" y="88"/>
                </a:lnTo>
                <a:lnTo>
                  <a:pt x="315" y="88"/>
                </a:lnTo>
                <a:lnTo>
                  <a:pt x="316" y="88"/>
                </a:lnTo>
                <a:lnTo>
                  <a:pt x="316" y="89"/>
                </a:lnTo>
                <a:lnTo>
                  <a:pt x="317" y="89"/>
                </a:lnTo>
                <a:lnTo>
                  <a:pt x="318" y="89"/>
                </a:lnTo>
                <a:lnTo>
                  <a:pt x="318" y="89"/>
                </a:lnTo>
                <a:lnTo>
                  <a:pt x="319" y="90"/>
                </a:lnTo>
                <a:lnTo>
                  <a:pt x="320" y="90"/>
                </a:lnTo>
                <a:lnTo>
                  <a:pt x="320" y="90"/>
                </a:lnTo>
                <a:lnTo>
                  <a:pt x="321" y="91"/>
                </a:lnTo>
                <a:lnTo>
                  <a:pt x="321" y="91"/>
                </a:lnTo>
                <a:lnTo>
                  <a:pt x="322" y="91"/>
                </a:lnTo>
                <a:lnTo>
                  <a:pt x="323" y="91"/>
                </a:lnTo>
                <a:lnTo>
                  <a:pt x="323" y="92"/>
                </a:lnTo>
                <a:lnTo>
                  <a:pt x="324" y="92"/>
                </a:lnTo>
                <a:lnTo>
                  <a:pt x="325" y="92"/>
                </a:lnTo>
                <a:lnTo>
                  <a:pt x="325" y="92"/>
                </a:lnTo>
                <a:lnTo>
                  <a:pt x="326" y="93"/>
                </a:lnTo>
                <a:lnTo>
                  <a:pt x="326" y="93"/>
                </a:lnTo>
                <a:lnTo>
                  <a:pt x="327" y="93"/>
                </a:lnTo>
                <a:lnTo>
                  <a:pt x="328" y="93"/>
                </a:lnTo>
                <a:lnTo>
                  <a:pt x="328" y="94"/>
                </a:lnTo>
                <a:lnTo>
                  <a:pt x="329" y="94"/>
                </a:lnTo>
                <a:lnTo>
                  <a:pt x="330" y="94"/>
                </a:lnTo>
                <a:lnTo>
                  <a:pt x="330" y="94"/>
                </a:lnTo>
                <a:lnTo>
                  <a:pt x="331" y="95"/>
                </a:lnTo>
                <a:lnTo>
                  <a:pt x="331" y="95"/>
                </a:lnTo>
                <a:lnTo>
                  <a:pt x="332" y="95"/>
                </a:lnTo>
                <a:lnTo>
                  <a:pt x="333" y="96"/>
                </a:lnTo>
                <a:lnTo>
                  <a:pt x="333" y="96"/>
                </a:lnTo>
                <a:lnTo>
                  <a:pt x="334" y="96"/>
                </a:lnTo>
                <a:lnTo>
                  <a:pt x="335" y="96"/>
                </a:lnTo>
                <a:lnTo>
                  <a:pt x="335" y="97"/>
                </a:lnTo>
                <a:lnTo>
                  <a:pt x="336" y="97"/>
                </a:lnTo>
                <a:lnTo>
                  <a:pt x="336" y="97"/>
                </a:lnTo>
                <a:lnTo>
                  <a:pt x="337" y="97"/>
                </a:lnTo>
                <a:lnTo>
                  <a:pt x="338" y="98"/>
                </a:lnTo>
                <a:lnTo>
                  <a:pt x="338" y="98"/>
                </a:lnTo>
                <a:lnTo>
                  <a:pt x="339" y="98"/>
                </a:lnTo>
                <a:lnTo>
                  <a:pt x="340" y="98"/>
                </a:lnTo>
                <a:lnTo>
                  <a:pt x="340" y="99"/>
                </a:lnTo>
                <a:lnTo>
                  <a:pt x="341" y="99"/>
                </a:lnTo>
                <a:lnTo>
                  <a:pt x="341" y="99"/>
                </a:lnTo>
                <a:lnTo>
                  <a:pt x="342" y="99"/>
                </a:lnTo>
                <a:lnTo>
                  <a:pt x="343" y="100"/>
                </a:lnTo>
                <a:lnTo>
                  <a:pt x="343" y="100"/>
                </a:lnTo>
                <a:lnTo>
                  <a:pt x="344" y="100"/>
                </a:lnTo>
                <a:lnTo>
                  <a:pt x="345" y="101"/>
                </a:lnTo>
                <a:lnTo>
                  <a:pt x="345" y="101"/>
                </a:lnTo>
                <a:lnTo>
                  <a:pt x="346" y="101"/>
                </a:lnTo>
                <a:lnTo>
                  <a:pt x="346" y="101"/>
                </a:lnTo>
                <a:lnTo>
                  <a:pt x="347" y="102"/>
                </a:lnTo>
                <a:lnTo>
                  <a:pt x="348" y="102"/>
                </a:lnTo>
                <a:lnTo>
                  <a:pt x="348" y="102"/>
                </a:lnTo>
                <a:lnTo>
                  <a:pt x="349" y="103"/>
                </a:lnTo>
                <a:lnTo>
                  <a:pt x="350" y="103"/>
                </a:lnTo>
                <a:lnTo>
                  <a:pt x="350" y="103"/>
                </a:lnTo>
                <a:lnTo>
                  <a:pt x="351" y="103"/>
                </a:lnTo>
                <a:lnTo>
                  <a:pt x="351" y="104"/>
                </a:lnTo>
                <a:lnTo>
                  <a:pt x="352" y="104"/>
                </a:lnTo>
                <a:lnTo>
                  <a:pt x="353" y="104"/>
                </a:lnTo>
                <a:lnTo>
                  <a:pt x="353" y="104"/>
                </a:lnTo>
                <a:lnTo>
                  <a:pt x="354" y="105"/>
                </a:lnTo>
                <a:lnTo>
                  <a:pt x="355" y="105"/>
                </a:lnTo>
                <a:lnTo>
                  <a:pt x="355" y="105"/>
                </a:lnTo>
                <a:lnTo>
                  <a:pt x="356" y="105"/>
                </a:lnTo>
                <a:lnTo>
                  <a:pt x="356" y="106"/>
                </a:lnTo>
                <a:lnTo>
                  <a:pt x="357" y="106"/>
                </a:lnTo>
                <a:lnTo>
                  <a:pt x="358" y="106"/>
                </a:lnTo>
                <a:lnTo>
                  <a:pt x="358" y="107"/>
                </a:lnTo>
                <a:lnTo>
                  <a:pt x="359" y="107"/>
                </a:lnTo>
                <a:lnTo>
                  <a:pt x="360" y="107"/>
                </a:lnTo>
                <a:lnTo>
                  <a:pt x="360" y="107"/>
                </a:lnTo>
                <a:lnTo>
                  <a:pt x="361" y="108"/>
                </a:lnTo>
                <a:lnTo>
                  <a:pt x="361" y="108"/>
                </a:lnTo>
                <a:lnTo>
                  <a:pt x="362" y="108"/>
                </a:lnTo>
                <a:lnTo>
                  <a:pt x="363" y="109"/>
                </a:lnTo>
                <a:lnTo>
                  <a:pt x="363" y="109"/>
                </a:lnTo>
                <a:lnTo>
                  <a:pt x="364" y="109"/>
                </a:lnTo>
                <a:lnTo>
                  <a:pt x="365" y="109"/>
                </a:lnTo>
                <a:lnTo>
                  <a:pt x="365" y="110"/>
                </a:lnTo>
                <a:lnTo>
                  <a:pt x="366" y="110"/>
                </a:lnTo>
                <a:lnTo>
                  <a:pt x="366" y="110"/>
                </a:lnTo>
                <a:lnTo>
                  <a:pt x="367" y="111"/>
                </a:lnTo>
                <a:lnTo>
                  <a:pt x="368" y="111"/>
                </a:lnTo>
                <a:lnTo>
                  <a:pt x="368" y="111"/>
                </a:lnTo>
                <a:lnTo>
                  <a:pt x="369" y="111"/>
                </a:lnTo>
                <a:lnTo>
                  <a:pt x="370" y="112"/>
                </a:lnTo>
                <a:lnTo>
                  <a:pt x="370" y="112"/>
                </a:lnTo>
                <a:lnTo>
                  <a:pt x="371" y="112"/>
                </a:lnTo>
                <a:lnTo>
                  <a:pt x="371" y="112"/>
                </a:lnTo>
                <a:lnTo>
                  <a:pt x="372" y="113"/>
                </a:lnTo>
                <a:lnTo>
                  <a:pt x="373" y="113"/>
                </a:lnTo>
                <a:lnTo>
                  <a:pt x="373" y="113"/>
                </a:lnTo>
                <a:lnTo>
                  <a:pt x="374" y="113"/>
                </a:lnTo>
                <a:lnTo>
                  <a:pt x="375" y="114"/>
                </a:lnTo>
                <a:lnTo>
                  <a:pt x="375" y="114"/>
                </a:lnTo>
                <a:lnTo>
                  <a:pt x="376" y="114"/>
                </a:lnTo>
                <a:lnTo>
                  <a:pt x="376" y="115"/>
                </a:lnTo>
                <a:lnTo>
                  <a:pt x="377" y="115"/>
                </a:lnTo>
                <a:lnTo>
                  <a:pt x="378" y="115"/>
                </a:lnTo>
                <a:lnTo>
                  <a:pt x="378" y="116"/>
                </a:lnTo>
                <a:lnTo>
                  <a:pt x="379" y="116"/>
                </a:lnTo>
                <a:lnTo>
                  <a:pt x="380" y="116"/>
                </a:lnTo>
                <a:lnTo>
                  <a:pt x="380" y="116"/>
                </a:lnTo>
                <a:lnTo>
                  <a:pt x="381" y="117"/>
                </a:lnTo>
                <a:lnTo>
                  <a:pt x="381" y="117"/>
                </a:lnTo>
                <a:lnTo>
                  <a:pt x="382" y="117"/>
                </a:lnTo>
                <a:lnTo>
                  <a:pt x="383" y="118"/>
                </a:lnTo>
                <a:lnTo>
                  <a:pt x="383" y="118"/>
                </a:lnTo>
                <a:lnTo>
                  <a:pt x="384" y="118"/>
                </a:lnTo>
                <a:lnTo>
                  <a:pt x="385" y="118"/>
                </a:lnTo>
                <a:lnTo>
                  <a:pt x="385" y="119"/>
                </a:lnTo>
                <a:lnTo>
                  <a:pt x="386" y="119"/>
                </a:lnTo>
                <a:lnTo>
                  <a:pt x="386" y="119"/>
                </a:lnTo>
                <a:lnTo>
                  <a:pt x="387" y="119"/>
                </a:lnTo>
                <a:lnTo>
                  <a:pt x="388" y="120"/>
                </a:lnTo>
                <a:lnTo>
                  <a:pt x="388" y="120"/>
                </a:lnTo>
                <a:lnTo>
                  <a:pt x="389" y="120"/>
                </a:lnTo>
                <a:lnTo>
                  <a:pt x="390" y="121"/>
                </a:lnTo>
                <a:lnTo>
                  <a:pt x="390" y="121"/>
                </a:lnTo>
                <a:lnTo>
                  <a:pt x="391" y="121"/>
                </a:lnTo>
                <a:lnTo>
                  <a:pt x="391" y="121"/>
                </a:lnTo>
                <a:lnTo>
                  <a:pt x="392" y="122"/>
                </a:lnTo>
                <a:lnTo>
                  <a:pt x="393" y="122"/>
                </a:lnTo>
                <a:lnTo>
                  <a:pt x="393" y="122"/>
                </a:lnTo>
                <a:lnTo>
                  <a:pt x="394" y="123"/>
                </a:lnTo>
                <a:lnTo>
                  <a:pt x="395" y="123"/>
                </a:lnTo>
                <a:lnTo>
                  <a:pt x="395" y="123"/>
                </a:lnTo>
                <a:lnTo>
                  <a:pt x="396" y="124"/>
                </a:lnTo>
                <a:lnTo>
                  <a:pt x="396" y="124"/>
                </a:lnTo>
                <a:lnTo>
                  <a:pt x="397" y="124"/>
                </a:lnTo>
                <a:lnTo>
                  <a:pt x="398" y="124"/>
                </a:lnTo>
                <a:lnTo>
                  <a:pt x="398" y="125"/>
                </a:lnTo>
                <a:lnTo>
                  <a:pt x="399" y="125"/>
                </a:lnTo>
                <a:lnTo>
                  <a:pt x="400" y="125"/>
                </a:lnTo>
                <a:lnTo>
                  <a:pt x="400" y="126"/>
                </a:lnTo>
                <a:lnTo>
                  <a:pt x="401" y="126"/>
                </a:lnTo>
                <a:lnTo>
                  <a:pt x="401" y="126"/>
                </a:lnTo>
                <a:lnTo>
                  <a:pt x="402" y="126"/>
                </a:lnTo>
                <a:lnTo>
                  <a:pt x="403" y="127"/>
                </a:lnTo>
                <a:lnTo>
                  <a:pt x="403" y="127"/>
                </a:lnTo>
                <a:lnTo>
                  <a:pt x="404" y="127"/>
                </a:lnTo>
                <a:lnTo>
                  <a:pt x="405" y="127"/>
                </a:lnTo>
                <a:lnTo>
                  <a:pt x="405" y="128"/>
                </a:lnTo>
                <a:lnTo>
                  <a:pt x="406" y="128"/>
                </a:lnTo>
                <a:lnTo>
                  <a:pt x="406" y="128"/>
                </a:lnTo>
                <a:lnTo>
                  <a:pt x="407" y="129"/>
                </a:lnTo>
                <a:lnTo>
                  <a:pt x="408" y="129"/>
                </a:lnTo>
                <a:lnTo>
                  <a:pt x="408" y="129"/>
                </a:lnTo>
                <a:lnTo>
                  <a:pt x="409" y="130"/>
                </a:lnTo>
                <a:lnTo>
                  <a:pt x="410" y="130"/>
                </a:lnTo>
                <a:lnTo>
                  <a:pt x="410" y="130"/>
                </a:lnTo>
                <a:lnTo>
                  <a:pt x="411" y="131"/>
                </a:lnTo>
                <a:lnTo>
                  <a:pt x="411" y="131"/>
                </a:lnTo>
                <a:lnTo>
                  <a:pt x="412" y="131"/>
                </a:lnTo>
                <a:lnTo>
                  <a:pt x="413" y="131"/>
                </a:lnTo>
                <a:lnTo>
                  <a:pt x="413" y="132"/>
                </a:lnTo>
                <a:lnTo>
                  <a:pt x="414" y="132"/>
                </a:lnTo>
                <a:lnTo>
                  <a:pt x="415" y="132"/>
                </a:lnTo>
                <a:lnTo>
                  <a:pt x="415" y="133"/>
                </a:lnTo>
                <a:lnTo>
                  <a:pt x="416" y="133"/>
                </a:lnTo>
                <a:lnTo>
                  <a:pt x="416" y="133"/>
                </a:lnTo>
                <a:lnTo>
                  <a:pt x="417" y="133"/>
                </a:lnTo>
                <a:lnTo>
                  <a:pt x="418" y="134"/>
                </a:lnTo>
                <a:lnTo>
                  <a:pt x="418" y="134"/>
                </a:lnTo>
                <a:lnTo>
                  <a:pt x="419" y="134"/>
                </a:lnTo>
                <a:lnTo>
                  <a:pt x="420" y="135"/>
                </a:lnTo>
                <a:lnTo>
                  <a:pt x="420" y="135"/>
                </a:lnTo>
                <a:lnTo>
                  <a:pt x="421" y="135"/>
                </a:lnTo>
                <a:lnTo>
                  <a:pt x="421" y="135"/>
                </a:lnTo>
                <a:lnTo>
                  <a:pt x="422" y="136"/>
                </a:lnTo>
                <a:lnTo>
                  <a:pt x="423" y="136"/>
                </a:lnTo>
                <a:lnTo>
                  <a:pt x="423" y="136"/>
                </a:lnTo>
                <a:lnTo>
                  <a:pt x="424" y="137"/>
                </a:lnTo>
                <a:lnTo>
                  <a:pt x="425" y="137"/>
                </a:lnTo>
                <a:lnTo>
                  <a:pt x="425" y="137"/>
                </a:lnTo>
                <a:lnTo>
                  <a:pt x="426" y="138"/>
                </a:lnTo>
                <a:lnTo>
                  <a:pt x="426" y="138"/>
                </a:lnTo>
                <a:lnTo>
                  <a:pt x="427" y="138"/>
                </a:lnTo>
                <a:lnTo>
                  <a:pt x="428" y="139"/>
                </a:lnTo>
                <a:lnTo>
                  <a:pt x="428" y="139"/>
                </a:lnTo>
                <a:lnTo>
                  <a:pt x="429" y="139"/>
                </a:lnTo>
                <a:lnTo>
                  <a:pt x="430" y="139"/>
                </a:lnTo>
                <a:lnTo>
                  <a:pt x="430" y="140"/>
                </a:lnTo>
                <a:lnTo>
                  <a:pt x="431" y="140"/>
                </a:lnTo>
                <a:lnTo>
                  <a:pt x="431" y="140"/>
                </a:lnTo>
                <a:lnTo>
                  <a:pt x="432" y="141"/>
                </a:lnTo>
                <a:lnTo>
                  <a:pt x="433" y="141"/>
                </a:lnTo>
                <a:lnTo>
                  <a:pt x="433" y="141"/>
                </a:lnTo>
                <a:lnTo>
                  <a:pt x="434" y="141"/>
                </a:lnTo>
                <a:lnTo>
                  <a:pt x="435" y="142"/>
                </a:lnTo>
                <a:lnTo>
                  <a:pt x="435" y="142"/>
                </a:lnTo>
                <a:lnTo>
                  <a:pt x="436" y="142"/>
                </a:lnTo>
                <a:lnTo>
                  <a:pt x="436" y="143"/>
                </a:lnTo>
                <a:lnTo>
                  <a:pt x="437" y="143"/>
                </a:lnTo>
                <a:lnTo>
                  <a:pt x="438" y="143"/>
                </a:lnTo>
                <a:lnTo>
                  <a:pt x="438" y="144"/>
                </a:lnTo>
                <a:lnTo>
                  <a:pt x="439" y="144"/>
                </a:lnTo>
                <a:lnTo>
                  <a:pt x="440" y="144"/>
                </a:lnTo>
                <a:lnTo>
                  <a:pt x="440" y="145"/>
                </a:lnTo>
                <a:lnTo>
                  <a:pt x="441" y="145"/>
                </a:lnTo>
                <a:lnTo>
                  <a:pt x="441" y="145"/>
                </a:lnTo>
                <a:lnTo>
                  <a:pt x="442" y="146"/>
                </a:lnTo>
                <a:lnTo>
                  <a:pt x="443" y="146"/>
                </a:lnTo>
                <a:lnTo>
                  <a:pt x="443" y="146"/>
                </a:lnTo>
                <a:lnTo>
                  <a:pt x="444" y="146"/>
                </a:lnTo>
                <a:lnTo>
                  <a:pt x="445" y="147"/>
                </a:lnTo>
                <a:lnTo>
                  <a:pt x="445" y="147"/>
                </a:lnTo>
                <a:lnTo>
                  <a:pt x="446" y="147"/>
                </a:lnTo>
                <a:lnTo>
                  <a:pt x="446" y="148"/>
                </a:lnTo>
                <a:lnTo>
                  <a:pt x="447" y="148"/>
                </a:lnTo>
                <a:lnTo>
                  <a:pt x="448" y="148"/>
                </a:lnTo>
                <a:lnTo>
                  <a:pt x="448" y="149"/>
                </a:lnTo>
                <a:lnTo>
                  <a:pt x="449" y="149"/>
                </a:lnTo>
                <a:lnTo>
                  <a:pt x="450" y="149"/>
                </a:lnTo>
                <a:lnTo>
                  <a:pt x="450" y="149"/>
                </a:lnTo>
                <a:lnTo>
                  <a:pt x="451" y="150"/>
                </a:lnTo>
                <a:lnTo>
                  <a:pt x="451" y="150"/>
                </a:lnTo>
                <a:lnTo>
                  <a:pt x="452" y="150"/>
                </a:lnTo>
                <a:lnTo>
                  <a:pt x="453" y="151"/>
                </a:lnTo>
                <a:lnTo>
                  <a:pt x="453" y="151"/>
                </a:lnTo>
                <a:lnTo>
                  <a:pt x="454" y="151"/>
                </a:lnTo>
                <a:lnTo>
                  <a:pt x="455" y="152"/>
                </a:lnTo>
                <a:lnTo>
                  <a:pt x="455" y="152"/>
                </a:lnTo>
                <a:lnTo>
                  <a:pt x="456" y="152"/>
                </a:lnTo>
                <a:lnTo>
                  <a:pt x="456" y="153"/>
                </a:lnTo>
                <a:lnTo>
                  <a:pt x="457" y="153"/>
                </a:lnTo>
                <a:lnTo>
                  <a:pt x="458" y="153"/>
                </a:lnTo>
                <a:lnTo>
                  <a:pt x="458" y="154"/>
                </a:lnTo>
                <a:lnTo>
                  <a:pt x="459" y="154"/>
                </a:lnTo>
                <a:lnTo>
                  <a:pt x="460" y="154"/>
                </a:lnTo>
                <a:lnTo>
                  <a:pt x="460" y="154"/>
                </a:lnTo>
                <a:lnTo>
                  <a:pt x="461" y="155"/>
                </a:lnTo>
                <a:lnTo>
                  <a:pt x="461" y="155"/>
                </a:lnTo>
                <a:lnTo>
                  <a:pt x="462" y="155"/>
                </a:lnTo>
                <a:lnTo>
                  <a:pt x="463" y="156"/>
                </a:lnTo>
                <a:lnTo>
                  <a:pt x="463" y="156"/>
                </a:lnTo>
                <a:lnTo>
                  <a:pt x="464" y="156"/>
                </a:lnTo>
                <a:lnTo>
                  <a:pt x="465" y="157"/>
                </a:lnTo>
                <a:lnTo>
                  <a:pt x="465" y="157"/>
                </a:lnTo>
                <a:lnTo>
                  <a:pt x="466" y="157"/>
                </a:lnTo>
                <a:lnTo>
                  <a:pt x="466" y="158"/>
                </a:lnTo>
                <a:lnTo>
                  <a:pt x="467" y="158"/>
                </a:lnTo>
                <a:lnTo>
                  <a:pt x="468" y="158"/>
                </a:lnTo>
                <a:lnTo>
                  <a:pt x="468" y="159"/>
                </a:lnTo>
                <a:lnTo>
                  <a:pt x="469" y="159"/>
                </a:lnTo>
                <a:lnTo>
                  <a:pt x="470" y="159"/>
                </a:lnTo>
                <a:lnTo>
                  <a:pt x="470" y="160"/>
                </a:lnTo>
                <a:lnTo>
                  <a:pt x="471" y="160"/>
                </a:lnTo>
                <a:lnTo>
                  <a:pt x="471" y="160"/>
                </a:lnTo>
                <a:lnTo>
                  <a:pt x="472" y="161"/>
                </a:lnTo>
                <a:lnTo>
                  <a:pt x="473" y="161"/>
                </a:lnTo>
                <a:lnTo>
                  <a:pt x="473" y="161"/>
                </a:lnTo>
                <a:lnTo>
                  <a:pt x="474" y="161"/>
                </a:lnTo>
                <a:lnTo>
                  <a:pt x="475" y="162"/>
                </a:lnTo>
                <a:lnTo>
                  <a:pt x="475" y="162"/>
                </a:lnTo>
                <a:lnTo>
                  <a:pt x="476" y="162"/>
                </a:lnTo>
                <a:lnTo>
                  <a:pt x="476" y="163"/>
                </a:lnTo>
                <a:lnTo>
                  <a:pt x="477" y="163"/>
                </a:lnTo>
                <a:lnTo>
                  <a:pt x="478" y="163"/>
                </a:lnTo>
                <a:lnTo>
                  <a:pt x="478" y="164"/>
                </a:lnTo>
                <a:lnTo>
                  <a:pt x="479" y="164"/>
                </a:lnTo>
                <a:lnTo>
                  <a:pt x="480" y="164"/>
                </a:lnTo>
                <a:lnTo>
                  <a:pt x="480" y="165"/>
                </a:lnTo>
                <a:lnTo>
                  <a:pt x="481" y="165"/>
                </a:lnTo>
                <a:lnTo>
                  <a:pt x="481" y="165"/>
                </a:lnTo>
                <a:lnTo>
                  <a:pt x="482" y="166"/>
                </a:lnTo>
                <a:lnTo>
                  <a:pt x="483" y="166"/>
                </a:lnTo>
                <a:lnTo>
                  <a:pt x="483" y="166"/>
                </a:lnTo>
                <a:lnTo>
                  <a:pt x="484" y="167"/>
                </a:lnTo>
                <a:lnTo>
                  <a:pt x="485" y="167"/>
                </a:lnTo>
                <a:lnTo>
                  <a:pt x="485" y="167"/>
                </a:lnTo>
                <a:lnTo>
                  <a:pt x="486" y="168"/>
                </a:lnTo>
                <a:lnTo>
                  <a:pt x="486" y="168"/>
                </a:lnTo>
                <a:lnTo>
                  <a:pt x="487" y="168"/>
                </a:lnTo>
                <a:lnTo>
                  <a:pt x="488" y="169"/>
                </a:lnTo>
                <a:lnTo>
                  <a:pt x="488" y="169"/>
                </a:lnTo>
                <a:lnTo>
                  <a:pt x="489" y="169"/>
                </a:lnTo>
                <a:lnTo>
                  <a:pt x="490" y="170"/>
                </a:lnTo>
                <a:lnTo>
                  <a:pt x="490" y="170"/>
                </a:lnTo>
                <a:lnTo>
                  <a:pt x="491" y="170"/>
                </a:lnTo>
                <a:lnTo>
                  <a:pt x="491" y="170"/>
                </a:lnTo>
                <a:lnTo>
                  <a:pt x="492" y="171"/>
                </a:lnTo>
                <a:lnTo>
                  <a:pt x="493" y="171"/>
                </a:lnTo>
                <a:lnTo>
                  <a:pt x="493" y="171"/>
                </a:lnTo>
                <a:lnTo>
                  <a:pt x="494" y="172"/>
                </a:lnTo>
                <a:lnTo>
                  <a:pt x="495" y="172"/>
                </a:lnTo>
                <a:lnTo>
                  <a:pt x="495" y="172"/>
                </a:lnTo>
                <a:lnTo>
                  <a:pt x="496" y="173"/>
                </a:lnTo>
                <a:lnTo>
                  <a:pt x="496" y="173"/>
                </a:lnTo>
                <a:lnTo>
                  <a:pt x="497" y="173"/>
                </a:lnTo>
                <a:lnTo>
                  <a:pt x="498" y="174"/>
                </a:lnTo>
                <a:lnTo>
                  <a:pt x="498" y="174"/>
                </a:lnTo>
                <a:lnTo>
                  <a:pt x="499" y="174"/>
                </a:lnTo>
                <a:lnTo>
                  <a:pt x="500" y="175"/>
                </a:lnTo>
                <a:lnTo>
                  <a:pt x="500" y="175"/>
                </a:lnTo>
                <a:lnTo>
                  <a:pt x="501" y="175"/>
                </a:lnTo>
                <a:lnTo>
                  <a:pt x="501" y="176"/>
                </a:lnTo>
                <a:lnTo>
                  <a:pt x="502" y="176"/>
                </a:lnTo>
                <a:lnTo>
                  <a:pt x="503" y="176"/>
                </a:lnTo>
                <a:lnTo>
                  <a:pt x="503" y="177"/>
                </a:lnTo>
                <a:lnTo>
                  <a:pt x="504" y="177"/>
                </a:lnTo>
                <a:lnTo>
                  <a:pt x="505" y="177"/>
                </a:lnTo>
                <a:lnTo>
                  <a:pt x="505" y="178"/>
                </a:lnTo>
                <a:lnTo>
                  <a:pt x="506" y="178"/>
                </a:lnTo>
                <a:lnTo>
                  <a:pt x="506" y="178"/>
                </a:lnTo>
                <a:lnTo>
                  <a:pt x="507" y="179"/>
                </a:lnTo>
                <a:lnTo>
                  <a:pt x="508" y="179"/>
                </a:lnTo>
                <a:lnTo>
                  <a:pt x="508" y="179"/>
                </a:lnTo>
                <a:lnTo>
                  <a:pt x="509" y="180"/>
                </a:lnTo>
                <a:lnTo>
                  <a:pt x="510" y="180"/>
                </a:lnTo>
                <a:lnTo>
                  <a:pt x="510" y="180"/>
                </a:lnTo>
                <a:lnTo>
                  <a:pt x="511" y="181"/>
                </a:lnTo>
                <a:lnTo>
                  <a:pt x="511" y="181"/>
                </a:lnTo>
                <a:lnTo>
                  <a:pt x="512" y="181"/>
                </a:lnTo>
                <a:lnTo>
                  <a:pt x="513" y="182"/>
                </a:lnTo>
                <a:lnTo>
                  <a:pt x="513" y="182"/>
                </a:lnTo>
                <a:lnTo>
                  <a:pt x="514" y="182"/>
                </a:lnTo>
                <a:lnTo>
                  <a:pt x="515" y="183"/>
                </a:lnTo>
                <a:lnTo>
                  <a:pt x="515" y="183"/>
                </a:lnTo>
                <a:lnTo>
                  <a:pt x="516" y="183"/>
                </a:lnTo>
                <a:lnTo>
                  <a:pt x="516" y="184"/>
                </a:lnTo>
                <a:lnTo>
                  <a:pt x="517" y="184"/>
                </a:lnTo>
                <a:lnTo>
                  <a:pt x="518" y="184"/>
                </a:lnTo>
                <a:lnTo>
                  <a:pt x="518" y="185"/>
                </a:lnTo>
                <a:lnTo>
                  <a:pt x="519" y="185"/>
                </a:lnTo>
                <a:lnTo>
                  <a:pt x="520" y="185"/>
                </a:lnTo>
                <a:lnTo>
                  <a:pt x="520" y="186"/>
                </a:lnTo>
                <a:lnTo>
                  <a:pt x="521" y="186"/>
                </a:lnTo>
                <a:lnTo>
                  <a:pt x="521" y="186"/>
                </a:lnTo>
                <a:lnTo>
                  <a:pt x="522" y="187"/>
                </a:lnTo>
                <a:lnTo>
                  <a:pt x="523" y="187"/>
                </a:lnTo>
                <a:lnTo>
                  <a:pt x="523" y="187"/>
                </a:lnTo>
                <a:lnTo>
                  <a:pt x="524" y="188"/>
                </a:lnTo>
                <a:lnTo>
                  <a:pt x="525" y="188"/>
                </a:lnTo>
                <a:lnTo>
                  <a:pt x="525" y="188"/>
                </a:lnTo>
                <a:lnTo>
                  <a:pt x="526" y="189"/>
                </a:lnTo>
                <a:lnTo>
                  <a:pt x="526" y="189"/>
                </a:lnTo>
                <a:lnTo>
                  <a:pt x="527" y="189"/>
                </a:lnTo>
                <a:lnTo>
                  <a:pt x="528" y="190"/>
                </a:lnTo>
                <a:lnTo>
                  <a:pt x="528" y="190"/>
                </a:lnTo>
                <a:lnTo>
                  <a:pt x="529" y="190"/>
                </a:lnTo>
                <a:lnTo>
                  <a:pt x="530" y="191"/>
                </a:lnTo>
                <a:lnTo>
                  <a:pt x="530" y="191"/>
                </a:lnTo>
                <a:lnTo>
                  <a:pt x="531" y="192"/>
                </a:lnTo>
                <a:lnTo>
                  <a:pt x="531" y="192"/>
                </a:lnTo>
                <a:lnTo>
                  <a:pt x="532" y="192"/>
                </a:lnTo>
                <a:lnTo>
                  <a:pt x="533" y="193"/>
                </a:lnTo>
                <a:lnTo>
                  <a:pt x="533" y="193"/>
                </a:lnTo>
                <a:lnTo>
                  <a:pt x="534" y="193"/>
                </a:lnTo>
                <a:lnTo>
                  <a:pt x="535" y="194"/>
                </a:lnTo>
                <a:lnTo>
                  <a:pt x="535" y="194"/>
                </a:lnTo>
                <a:lnTo>
                  <a:pt x="536" y="194"/>
                </a:lnTo>
                <a:lnTo>
                  <a:pt x="536" y="195"/>
                </a:lnTo>
                <a:lnTo>
                  <a:pt x="537" y="195"/>
                </a:lnTo>
                <a:lnTo>
                  <a:pt x="538" y="195"/>
                </a:lnTo>
                <a:lnTo>
                  <a:pt x="538" y="195"/>
                </a:lnTo>
                <a:lnTo>
                  <a:pt x="539" y="196"/>
                </a:lnTo>
                <a:lnTo>
                  <a:pt x="540" y="196"/>
                </a:lnTo>
                <a:lnTo>
                  <a:pt x="540" y="197"/>
                </a:lnTo>
                <a:lnTo>
                  <a:pt x="541" y="197"/>
                </a:lnTo>
                <a:lnTo>
                  <a:pt x="541" y="197"/>
                </a:lnTo>
                <a:lnTo>
                  <a:pt x="542" y="198"/>
                </a:lnTo>
                <a:lnTo>
                  <a:pt x="543" y="198"/>
                </a:lnTo>
                <a:lnTo>
                  <a:pt x="543" y="198"/>
                </a:lnTo>
                <a:lnTo>
                  <a:pt x="544" y="199"/>
                </a:lnTo>
                <a:lnTo>
                  <a:pt x="545" y="199"/>
                </a:lnTo>
                <a:lnTo>
                  <a:pt x="545" y="199"/>
                </a:lnTo>
                <a:lnTo>
                  <a:pt x="546" y="200"/>
                </a:lnTo>
                <a:lnTo>
                  <a:pt x="546" y="200"/>
                </a:lnTo>
                <a:lnTo>
                  <a:pt x="547" y="200"/>
                </a:lnTo>
                <a:lnTo>
                  <a:pt x="548" y="201"/>
                </a:lnTo>
                <a:lnTo>
                  <a:pt x="548" y="201"/>
                </a:lnTo>
                <a:lnTo>
                  <a:pt x="549" y="201"/>
                </a:lnTo>
                <a:lnTo>
                  <a:pt x="550" y="202"/>
                </a:lnTo>
                <a:lnTo>
                  <a:pt x="550" y="202"/>
                </a:lnTo>
                <a:lnTo>
                  <a:pt x="551" y="202"/>
                </a:lnTo>
                <a:lnTo>
                  <a:pt x="551" y="203"/>
                </a:lnTo>
                <a:lnTo>
                  <a:pt x="552" y="203"/>
                </a:lnTo>
                <a:lnTo>
                  <a:pt x="553" y="203"/>
                </a:lnTo>
                <a:lnTo>
                  <a:pt x="553" y="204"/>
                </a:lnTo>
                <a:lnTo>
                  <a:pt x="554" y="204"/>
                </a:lnTo>
                <a:lnTo>
                  <a:pt x="555" y="205"/>
                </a:lnTo>
                <a:lnTo>
                  <a:pt x="555" y="205"/>
                </a:lnTo>
                <a:lnTo>
                  <a:pt x="556" y="205"/>
                </a:lnTo>
                <a:lnTo>
                  <a:pt x="556" y="206"/>
                </a:lnTo>
                <a:lnTo>
                  <a:pt x="557" y="206"/>
                </a:lnTo>
                <a:lnTo>
                  <a:pt x="558" y="206"/>
                </a:lnTo>
                <a:lnTo>
                  <a:pt x="558" y="207"/>
                </a:lnTo>
                <a:lnTo>
                  <a:pt x="559" y="207"/>
                </a:lnTo>
                <a:lnTo>
                  <a:pt x="560" y="207"/>
                </a:lnTo>
                <a:lnTo>
                  <a:pt x="560" y="208"/>
                </a:lnTo>
                <a:lnTo>
                  <a:pt x="561" y="208"/>
                </a:lnTo>
                <a:lnTo>
                  <a:pt x="561" y="209"/>
                </a:lnTo>
                <a:lnTo>
                  <a:pt x="562" y="209"/>
                </a:lnTo>
                <a:lnTo>
                  <a:pt x="563" y="209"/>
                </a:lnTo>
                <a:lnTo>
                  <a:pt x="563" y="210"/>
                </a:lnTo>
                <a:lnTo>
                  <a:pt x="564" y="210"/>
                </a:lnTo>
                <a:lnTo>
                  <a:pt x="565" y="210"/>
                </a:lnTo>
                <a:lnTo>
                  <a:pt x="565" y="211"/>
                </a:lnTo>
                <a:lnTo>
                  <a:pt x="566" y="211"/>
                </a:lnTo>
                <a:lnTo>
                  <a:pt x="566" y="211"/>
                </a:lnTo>
                <a:lnTo>
                  <a:pt x="567" y="212"/>
                </a:lnTo>
                <a:lnTo>
                  <a:pt x="568" y="212"/>
                </a:lnTo>
                <a:lnTo>
                  <a:pt x="568" y="212"/>
                </a:lnTo>
                <a:lnTo>
                  <a:pt x="569" y="213"/>
                </a:lnTo>
                <a:lnTo>
                  <a:pt x="570" y="213"/>
                </a:lnTo>
                <a:lnTo>
                  <a:pt x="570" y="213"/>
                </a:lnTo>
                <a:lnTo>
                  <a:pt x="571" y="214"/>
                </a:lnTo>
                <a:lnTo>
                  <a:pt x="571" y="214"/>
                </a:lnTo>
                <a:lnTo>
                  <a:pt x="572" y="214"/>
                </a:lnTo>
                <a:lnTo>
                  <a:pt x="573" y="215"/>
                </a:lnTo>
                <a:lnTo>
                  <a:pt x="573" y="215"/>
                </a:lnTo>
                <a:lnTo>
                  <a:pt x="574" y="216"/>
                </a:lnTo>
                <a:lnTo>
                  <a:pt x="575" y="216"/>
                </a:lnTo>
                <a:lnTo>
                  <a:pt x="575" y="216"/>
                </a:lnTo>
                <a:lnTo>
                  <a:pt x="576" y="217"/>
                </a:lnTo>
                <a:lnTo>
                  <a:pt x="576" y="217"/>
                </a:lnTo>
                <a:lnTo>
                  <a:pt x="577" y="217"/>
                </a:lnTo>
                <a:lnTo>
                  <a:pt x="578" y="218"/>
                </a:lnTo>
                <a:lnTo>
                  <a:pt x="578" y="218"/>
                </a:lnTo>
                <a:lnTo>
                  <a:pt x="579" y="218"/>
                </a:lnTo>
                <a:lnTo>
                  <a:pt x="580" y="219"/>
                </a:lnTo>
                <a:lnTo>
                  <a:pt x="580" y="219"/>
                </a:lnTo>
                <a:lnTo>
                  <a:pt x="581" y="220"/>
                </a:lnTo>
                <a:lnTo>
                  <a:pt x="581" y="220"/>
                </a:lnTo>
                <a:lnTo>
                  <a:pt x="582" y="220"/>
                </a:lnTo>
                <a:lnTo>
                  <a:pt x="583" y="221"/>
                </a:lnTo>
                <a:lnTo>
                  <a:pt x="583" y="221"/>
                </a:lnTo>
                <a:lnTo>
                  <a:pt x="584" y="221"/>
                </a:lnTo>
                <a:lnTo>
                  <a:pt x="585" y="222"/>
                </a:lnTo>
                <a:lnTo>
                  <a:pt x="585" y="222"/>
                </a:lnTo>
                <a:lnTo>
                  <a:pt x="586" y="222"/>
                </a:lnTo>
                <a:lnTo>
                  <a:pt x="586" y="223"/>
                </a:lnTo>
                <a:lnTo>
                  <a:pt x="587" y="223"/>
                </a:lnTo>
                <a:lnTo>
                  <a:pt x="588" y="224"/>
                </a:lnTo>
                <a:lnTo>
                  <a:pt x="588" y="224"/>
                </a:lnTo>
                <a:lnTo>
                  <a:pt x="589" y="224"/>
                </a:lnTo>
                <a:lnTo>
                  <a:pt x="590" y="225"/>
                </a:lnTo>
                <a:lnTo>
                  <a:pt x="590" y="225"/>
                </a:lnTo>
                <a:lnTo>
                  <a:pt x="591" y="225"/>
                </a:lnTo>
                <a:lnTo>
                  <a:pt x="591" y="226"/>
                </a:lnTo>
                <a:lnTo>
                  <a:pt x="592" y="226"/>
                </a:lnTo>
                <a:lnTo>
                  <a:pt x="593" y="227"/>
                </a:lnTo>
                <a:lnTo>
                  <a:pt x="593" y="227"/>
                </a:lnTo>
                <a:lnTo>
                  <a:pt x="594" y="227"/>
                </a:lnTo>
                <a:lnTo>
                  <a:pt x="595" y="228"/>
                </a:lnTo>
                <a:lnTo>
                  <a:pt x="595" y="228"/>
                </a:lnTo>
                <a:lnTo>
                  <a:pt x="596" y="228"/>
                </a:lnTo>
                <a:lnTo>
                  <a:pt x="596" y="229"/>
                </a:lnTo>
                <a:lnTo>
                  <a:pt x="597" y="229"/>
                </a:lnTo>
                <a:lnTo>
                  <a:pt x="598" y="229"/>
                </a:lnTo>
                <a:lnTo>
                  <a:pt x="598" y="230"/>
                </a:lnTo>
                <a:lnTo>
                  <a:pt x="599" y="230"/>
                </a:lnTo>
                <a:lnTo>
                  <a:pt x="600" y="230"/>
                </a:lnTo>
                <a:lnTo>
                  <a:pt x="600" y="231"/>
                </a:lnTo>
                <a:lnTo>
                  <a:pt x="601" y="231"/>
                </a:lnTo>
                <a:lnTo>
                  <a:pt x="601" y="232"/>
                </a:lnTo>
                <a:lnTo>
                  <a:pt x="602" y="232"/>
                </a:lnTo>
                <a:lnTo>
                  <a:pt x="603" y="232"/>
                </a:lnTo>
                <a:lnTo>
                  <a:pt x="603" y="233"/>
                </a:lnTo>
                <a:lnTo>
                  <a:pt x="604" y="233"/>
                </a:lnTo>
                <a:lnTo>
                  <a:pt x="605" y="233"/>
                </a:lnTo>
                <a:lnTo>
                  <a:pt x="605" y="234"/>
                </a:lnTo>
                <a:lnTo>
                  <a:pt x="606" y="234"/>
                </a:lnTo>
                <a:lnTo>
                  <a:pt x="606" y="235"/>
                </a:lnTo>
                <a:lnTo>
                  <a:pt x="607" y="235"/>
                </a:lnTo>
                <a:lnTo>
                  <a:pt x="608" y="235"/>
                </a:lnTo>
                <a:lnTo>
                  <a:pt x="608" y="236"/>
                </a:lnTo>
                <a:lnTo>
                  <a:pt x="609" y="236"/>
                </a:lnTo>
                <a:lnTo>
                  <a:pt x="610" y="236"/>
                </a:lnTo>
                <a:lnTo>
                  <a:pt x="610" y="237"/>
                </a:lnTo>
                <a:lnTo>
                  <a:pt x="611" y="237"/>
                </a:lnTo>
                <a:lnTo>
                  <a:pt x="611" y="237"/>
                </a:lnTo>
                <a:lnTo>
                  <a:pt x="612" y="238"/>
                </a:lnTo>
                <a:lnTo>
                  <a:pt x="613" y="238"/>
                </a:lnTo>
                <a:lnTo>
                  <a:pt x="613" y="239"/>
                </a:lnTo>
                <a:lnTo>
                  <a:pt x="614" y="239"/>
                </a:lnTo>
                <a:lnTo>
                  <a:pt x="615" y="239"/>
                </a:lnTo>
                <a:lnTo>
                  <a:pt x="615" y="240"/>
                </a:lnTo>
                <a:lnTo>
                  <a:pt x="616" y="240"/>
                </a:lnTo>
                <a:lnTo>
                  <a:pt x="616" y="240"/>
                </a:lnTo>
                <a:lnTo>
                  <a:pt x="617" y="241"/>
                </a:lnTo>
                <a:lnTo>
                  <a:pt x="618" y="241"/>
                </a:lnTo>
                <a:lnTo>
                  <a:pt x="618" y="242"/>
                </a:lnTo>
                <a:lnTo>
                  <a:pt x="619" y="242"/>
                </a:lnTo>
                <a:lnTo>
                  <a:pt x="620" y="242"/>
                </a:lnTo>
                <a:lnTo>
                  <a:pt x="620" y="243"/>
                </a:lnTo>
                <a:lnTo>
                  <a:pt x="621" y="243"/>
                </a:lnTo>
                <a:lnTo>
                  <a:pt x="621" y="244"/>
                </a:lnTo>
                <a:lnTo>
                  <a:pt x="622" y="244"/>
                </a:lnTo>
                <a:lnTo>
                  <a:pt x="623" y="244"/>
                </a:lnTo>
                <a:lnTo>
                  <a:pt x="623" y="245"/>
                </a:lnTo>
                <a:lnTo>
                  <a:pt x="624" y="245"/>
                </a:lnTo>
                <a:lnTo>
                  <a:pt x="625" y="245"/>
                </a:lnTo>
                <a:lnTo>
                  <a:pt x="625" y="246"/>
                </a:lnTo>
                <a:lnTo>
                  <a:pt x="625" y="246"/>
                </a:lnTo>
                <a:lnTo>
                  <a:pt x="625" y="246"/>
                </a:lnTo>
                <a:lnTo>
                  <a:pt x="625" y="247"/>
                </a:lnTo>
                <a:lnTo>
                  <a:pt x="631" y="247"/>
                </a:lnTo>
                <a:lnTo>
                  <a:pt x="631" y="248"/>
                </a:lnTo>
                <a:lnTo>
                  <a:pt x="631" y="248"/>
                </a:lnTo>
                <a:lnTo>
                  <a:pt x="631" y="248"/>
                </a:lnTo>
                <a:lnTo>
                  <a:pt x="631" y="249"/>
                </a:lnTo>
                <a:lnTo>
                  <a:pt x="631" y="249"/>
                </a:lnTo>
                <a:lnTo>
                  <a:pt x="631" y="250"/>
                </a:lnTo>
                <a:lnTo>
                  <a:pt x="631" y="250"/>
                </a:lnTo>
                <a:lnTo>
                  <a:pt x="631" y="250"/>
                </a:lnTo>
                <a:lnTo>
                  <a:pt x="631" y="251"/>
                </a:lnTo>
                <a:lnTo>
                  <a:pt x="637" y="251"/>
                </a:lnTo>
                <a:lnTo>
                  <a:pt x="637" y="252"/>
                </a:lnTo>
                <a:lnTo>
                  <a:pt x="637" y="252"/>
                </a:lnTo>
                <a:lnTo>
                  <a:pt x="637" y="252"/>
                </a:lnTo>
                <a:lnTo>
                  <a:pt x="637" y="253"/>
                </a:lnTo>
                <a:lnTo>
                  <a:pt x="637" y="253"/>
                </a:lnTo>
                <a:lnTo>
                  <a:pt x="637" y="253"/>
                </a:lnTo>
                <a:lnTo>
                  <a:pt x="637" y="254"/>
                </a:lnTo>
                <a:lnTo>
                  <a:pt x="637" y="254"/>
                </a:lnTo>
                <a:lnTo>
                  <a:pt x="637" y="255"/>
                </a:lnTo>
                <a:lnTo>
                  <a:pt x="643" y="255"/>
                </a:lnTo>
                <a:lnTo>
                  <a:pt x="643" y="255"/>
                </a:lnTo>
                <a:lnTo>
                  <a:pt x="643" y="256"/>
                </a:lnTo>
                <a:lnTo>
                  <a:pt x="643" y="256"/>
                </a:lnTo>
                <a:lnTo>
                  <a:pt x="643" y="256"/>
                </a:lnTo>
                <a:lnTo>
                  <a:pt x="643" y="257"/>
                </a:lnTo>
                <a:lnTo>
                  <a:pt x="643" y="257"/>
                </a:lnTo>
                <a:lnTo>
                  <a:pt x="643" y="258"/>
                </a:lnTo>
                <a:lnTo>
                  <a:pt x="643" y="258"/>
                </a:lnTo>
                <a:lnTo>
                  <a:pt x="643" y="258"/>
                </a:lnTo>
                <a:lnTo>
                  <a:pt x="650" y="259"/>
                </a:lnTo>
                <a:lnTo>
                  <a:pt x="650" y="259"/>
                </a:lnTo>
                <a:lnTo>
                  <a:pt x="650" y="260"/>
                </a:lnTo>
                <a:lnTo>
                  <a:pt x="650" y="260"/>
                </a:lnTo>
                <a:lnTo>
                  <a:pt x="650" y="260"/>
                </a:lnTo>
                <a:lnTo>
                  <a:pt x="650" y="261"/>
                </a:lnTo>
                <a:lnTo>
                  <a:pt x="650" y="261"/>
                </a:lnTo>
                <a:lnTo>
                  <a:pt x="650" y="262"/>
                </a:lnTo>
                <a:lnTo>
                  <a:pt x="650" y="262"/>
                </a:lnTo>
                <a:lnTo>
                  <a:pt x="650" y="262"/>
                </a:lnTo>
                <a:lnTo>
                  <a:pt x="656" y="263"/>
                </a:lnTo>
                <a:lnTo>
                  <a:pt x="656" y="263"/>
                </a:lnTo>
                <a:lnTo>
                  <a:pt x="656" y="263"/>
                </a:lnTo>
                <a:lnTo>
                  <a:pt x="656" y="264"/>
                </a:lnTo>
                <a:lnTo>
                  <a:pt x="656" y="264"/>
                </a:lnTo>
                <a:lnTo>
                  <a:pt x="656" y="265"/>
                </a:lnTo>
                <a:lnTo>
                  <a:pt x="656" y="265"/>
                </a:lnTo>
                <a:lnTo>
                  <a:pt x="656" y="265"/>
                </a:lnTo>
                <a:lnTo>
                  <a:pt x="656" y="266"/>
                </a:lnTo>
                <a:lnTo>
                  <a:pt x="656" y="266"/>
                </a:lnTo>
                <a:lnTo>
                  <a:pt x="662" y="266"/>
                </a:lnTo>
                <a:lnTo>
                  <a:pt x="662" y="267"/>
                </a:lnTo>
                <a:lnTo>
                  <a:pt x="662" y="267"/>
                </a:lnTo>
                <a:lnTo>
                  <a:pt x="662" y="268"/>
                </a:lnTo>
                <a:lnTo>
                  <a:pt x="662" y="268"/>
                </a:lnTo>
                <a:lnTo>
                  <a:pt x="662" y="268"/>
                </a:lnTo>
                <a:lnTo>
                  <a:pt x="662" y="269"/>
                </a:lnTo>
                <a:lnTo>
                  <a:pt x="662" y="269"/>
                </a:lnTo>
                <a:lnTo>
                  <a:pt x="662" y="270"/>
                </a:lnTo>
                <a:lnTo>
                  <a:pt x="662" y="270"/>
                </a:lnTo>
                <a:lnTo>
                  <a:pt x="668" y="271"/>
                </a:lnTo>
                <a:lnTo>
                  <a:pt x="668" y="271"/>
                </a:lnTo>
                <a:lnTo>
                  <a:pt x="668" y="271"/>
                </a:lnTo>
                <a:lnTo>
                  <a:pt x="668" y="272"/>
                </a:lnTo>
                <a:lnTo>
                  <a:pt x="668" y="272"/>
                </a:lnTo>
                <a:lnTo>
                  <a:pt x="668" y="273"/>
                </a:lnTo>
                <a:lnTo>
                  <a:pt x="668" y="273"/>
                </a:lnTo>
                <a:lnTo>
                  <a:pt x="668" y="273"/>
                </a:lnTo>
                <a:lnTo>
                  <a:pt x="668" y="274"/>
                </a:lnTo>
                <a:lnTo>
                  <a:pt x="668" y="274"/>
                </a:lnTo>
                <a:lnTo>
                  <a:pt x="675" y="274"/>
                </a:lnTo>
                <a:lnTo>
                  <a:pt x="675" y="275"/>
                </a:lnTo>
                <a:lnTo>
                  <a:pt x="675" y="275"/>
                </a:lnTo>
                <a:lnTo>
                  <a:pt x="675" y="276"/>
                </a:lnTo>
                <a:lnTo>
                  <a:pt x="675" y="276"/>
                </a:lnTo>
                <a:lnTo>
                  <a:pt x="675" y="276"/>
                </a:lnTo>
                <a:lnTo>
                  <a:pt x="675" y="277"/>
                </a:lnTo>
                <a:lnTo>
                  <a:pt x="675" y="277"/>
                </a:lnTo>
                <a:lnTo>
                  <a:pt x="675" y="278"/>
                </a:lnTo>
                <a:lnTo>
                  <a:pt x="675" y="278"/>
                </a:lnTo>
                <a:lnTo>
                  <a:pt x="681" y="278"/>
                </a:lnTo>
                <a:lnTo>
                  <a:pt x="681" y="279"/>
                </a:lnTo>
                <a:lnTo>
                  <a:pt x="681" y="279"/>
                </a:lnTo>
                <a:lnTo>
                  <a:pt x="681" y="280"/>
                </a:lnTo>
                <a:lnTo>
                  <a:pt x="681" y="280"/>
                </a:lnTo>
                <a:lnTo>
                  <a:pt x="681" y="281"/>
                </a:lnTo>
                <a:lnTo>
                  <a:pt x="681" y="281"/>
                </a:lnTo>
                <a:lnTo>
                  <a:pt x="681" y="281"/>
                </a:lnTo>
                <a:lnTo>
                  <a:pt x="681" y="282"/>
                </a:lnTo>
                <a:lnTo>
                  <a:pt x="681" y="282"/>
                </a:lnTo>
                <a:lnTo>
                  <a:pt x="687" y="282"/>
                </a:lnTo>
                <a:lnTo>
                  <a:pt x="687" y="283"/>
                </a:lnTo>
                <a:lnTo>
                  <a:pt x="687" y="283"/>
                </a:lnTo>
                <a:lnTo>
                  <a:pt x="687" y="284"/>
                </a:lnTo>
                <a:lnTo>
                  <a:pt x="687" y="284"/>
                </a:lnTo>
                <a:lnTo>
                  <a:pt x="687" y="284"/>
                </a:lnTo>
                <a:lnTo>
                  <a:pt x="687" y="285"/>
                </a:lnTo>
                <a:lnTo>
                  <a:pt x="687" y="285"/>
                </a:lnTo>
                <a:lnTo>
                  <a:pt x="687" y="286"/>
                </a:lnTo>
                <a:lnTo>
                  <a:pt x="687" y="286"/>
                </a:lnTo>
                <a:lnTo>
                  <a:pt x="693" y="286"/>
                </a:lnTo>
                <a:lnTo>
                  <a:pt x="693" y="287"/>
                </a:lnTo>
                <a:lnTo>
                  <a:pt x="693" y="287"/>
                </a:lnTo>
                <a:lnTo>
                  <a:pt x="693" y="288"/>
                </a:lnTo>
                <a:lnTo>
                  <a:pt x="693" y="288"/>
                </a:lnTo>
                <a:lnTo>
                  <a:pt x="693" y="289"/>
                </a:lnTo>
                <a:lnTo>
                  <a:pt x="693" y="289"/>
                </a:lnTo>
                <a:lnTo>
                  <a:pt x="693" y="289"/>
                </a:lnTo>
                <a:lnTo>
                  <a:pt x="693" y="290"/>
                </a:lnTo>
                <a:lnTo>
                  <a:pt x="693" y="290"/>
                </a:lnTo>
                <a:lnTo>
                  <a:pt x="700" y="291"/>
                </a:lnTo>
                <a:lnTo>
                  <a:pt x="700" y="291"/>
                </a:lnTo>
                <a:lnTo>
                  <a:pt x="700" y="291"/>
                </a:lnTo>
                <a:lnTo>
                  <a:pt x="700" y="292"/>
                </a:lnTo>
                <a:lnTo>
                  <a:pt x="700" y="292"/>
                </a:lnTo>
                <a:lnTo>
                  <a:pt x="700" y="293"/>
                </a:lnTo>
                <a:lnTo>
                  <a:pt x="700" y="293"/>
                </a:lnTo>
                <a:lnTo>
                  <a:pt x="700" y="293"/>
                </a:lnTo>
                <a:lnTo>
                  <a:pt x="700" y="294"/>
                </a:lnTo>
                <a:lnTo>
                  <a:pt x="700" y="294"/>
                </a:lnTo>
                <a:lnTo>
                  <a:pt x="706" y="295"/>
                </a:lnTo>
                <a:lnTo>
                  <a:pt x="706" y="295"/>
                </a:lnTo>
                <a:lnTo>
                  <a:pt x="706" y="295"/>
                </a:lnTo>
                <a:lnTo>
                  <a:pt x="706" y="296"/>
                </a:lnTo>
                <a:lnTo>
                  <a:pt x="706" y="296"/>
                </a:lnTo>
                <a:lnTo>
                  <a:pt x="706" y="297"/>
                </a:lnTo>
                <a:lnTo>
                  <a:pt x="706" y="297"/>
                </a:lnTo>
                <a:lnTo>
                  <a:pt x="706" y="297"/>
                </a:lnTo>
                <a:lnTo>
                  <a:pt x="706" y="298"/>
                </a:lnTo>
                <a:lnTo>
                  <a:pt x="706" y="298"/>
                </a:lnTo>
                <a:lnTo>
                  <a:pt x="712" y="299"/>
                </a:lnTo>
                <a:lnTo>
                  <a:pt x="712" y="299"/>
                </a:lnTo>
                <a:lnTo>
                  <a:pt x="712" y="300"/>
                </a:lnTo>
                <a:lnTo>
                  <a:pt x="712" y="300"/>
                </a:lnTo>
                <a:lnTo>
                  <a:pt x="712" y="300"/>
                </a:lnTo>
                <a:lnTo>
                  <a:pt x="712" y="301"/>
                </a:lnTo>
                <a:lnTo>
                  <a:pt x="712" y="301"/>
                </a:lnTo>
                <a:lnTo>
                  <a:pt x="712" y="302"/>
                </a:lnTo>
                <a:lnTo>
                  <a:pt x="712" y="302"/>
                </a:lnTo>
                <a:lnTo>
                  <a:pt x="712" y="302"/>
                </a:lnTo>
                <a:lnTo>
                  <a:pt x="718" y="303"/>
                </a:lnTo>
                <a:lnTo>
                  <a:pt x="718" y="303"/>
                </a:lnTo>
                <a:lnTo>
                  <a:pt x="718" y="304"/>
                </a:lnTo>
                <a:lnTo>
                  <a:pt x="718" y="304"/>
                </a:lnTo>
                <a:lnTo>
                  <a:pt x="718" y="304"/>
                </a:lnTo>
                <a:lnTo>
                  <a:pt x="718" y="305"/>
                </a:lnTo>
                <a:lnTo>
                  <a:pt x="718" y="305"/>
                </a:lnTo>
                <a:lnTo>
                  <a:pt x="718" y="306"/>
                </a:lnTo>
                <a:lnTo>
                  <a:pt x="718" y="306"/>
                </a:lnTo>
                <a:lnTo>
                  <a:pt x="718" y="306"/>
                </a:lnTo>
                <a:lnTo>
                  <a:pt x="725" y="307"/>
                </a:lnTo>
                <a:lnTo>
                  <a:pt x="725" y="307"/>
                </a:lnTo>
                <a:lnTo>
                  <a:pt x="725" y="308"/>
                </a:lnTo>
                <a:lnTo>
                  <a:pt x="725" y="308"/>
                </a:lnTo>
                <a:lnTo>
                  <a:pt x="725" y="309"/>
                </a:lnTo>
                <a:lnTo>
                  <a:pt x="725" y="309"/>
                </a:lnTo>
                <a:lnTo>
                  <a:pt x="725" y="310"/>
                </a:lnTo>
                <a:lnTo>
                  <a:pt x="725" y="310"/>
                </a:lnTo>
                <a:lnTo>
                  <a:pt x="725" y="310"/>
                </a:lnTo>
                <a:lnTo>
                  <a:pt x="725" y="311"/>
                </a:lnTo>
                <a:lnTo>
                  <a:pt x="731" y="311"/>
                </a:lnTo>
                <a:lnTo>
                  <a:pt x="731" y="312"/>
                </a:lnTo>
                <a:lnTo>
                  <a:pt x="731" y="312"/>
                </a:lnTo>
                <a:lnTo>
                  <a:pt x="731" y="312"/>
                </a:lnTo>
                <a:lnTo>
                  <a:pt x="731" y="313"/>
                </a:lnTo>
                <a:lnTo>
                  <a:pt x="731" y="313"/>
                </a:lnTo>
                <a:lnTo>
                  <a:pt x="731" y="314"/>
                </a:lnTo>
                <a:lnTo>
                  <a:pt x="731" y="314"/>
                </a:lnTo>
                <a:lnTo>
                  <a:pt x="731" y="314"/>
                </a:lnTo>
                <a:lnTo>
                  <a:pt x="731" y="315"/>
                </a:lnTo>
                <a:lnTo>
                  <a:pt x="737" y="315"/>
                </a:lnTo>
                <a:lnTo>
                  <a:pt x="737" y="316"/>
                </a:lnTo>
                <a:lnTo>
                  <a:pt x="737" y="316"/>
                </a:lnTo>
                <a:lnTo>
                  <a:pt x="737" y="317"/>
                </a:lnTo>
                <a:lnTo>
                  <a:pt x="737" y="317"/>
                </a:lnTo>
                <a:lnTo>
                  <a:pt x="737" y="317"/>
                </a:lnTo>
                <a:lnTo>
                  <a:pt x="737" y="318"/>
                </a:lnTo>
                <a:lnTo>
                  <a:pt x="737" y="318"/>
                </a:lnTo>
                <a:lnTo>
                  <a:pt x="737" y="319"/>
                </a:lnTo>
                <a:lnTo>
                  <a:pt x="737" y="319"/>
                </a:lnTo>
                <a:lnTo>
                  <a:pt x="743" y="320"/>
                </a:lnTo>
                <a:lnTo>
                  <a:pt x="743" y="320"/>
                </a:lnTo>
                <a:lnTo>
                  <a:pt x="743" y="321"/>
                </a:lnTo>
                <a:lnTo>
                  <a:pt x="743" y="321"/>
                </a:lnTo>
                <a:lnTo>
                  <a:pt x="743" y="321"/>
                </a:lnTo>
                <a:lnTo>
                  <a:pt x="743" y="322"/>
                </a:lnTo>
                <a:lnTo>
                  <a:pt x="743" y="322"/>
                </a:lnTo>
                <a:lnTo>
                  <a:pt x="743" y="323"/>
                </a:lnTo>
                <a:lnTo>
                  <a:pt x="743" y="323"/>
                </a:lnTo>
                <a:lnTo>
                  <a:pt x="743" y="323"/>
                </a:lnTo>
                <a:lnTo>
                  <a:pt x="750" y="324"/>
                </a:lnTo>
                <a:lnTo>
                  <a:pt x="750" y="324"/>
                </a:lnTo>
                <a:lnTo>
                  <a:pt x="750" y="325"/>
                </a:lnTo>
                <a:lnTo>
                  <a:pt x="750" y="325"/>
                </a:lnTo>
                <a:lnTo>
                  <a:pt x="750" y="325"/>
                </a:lnTo>
                <a:lnTo>
                  <a:pt x="750" y="326"/>
                </a:lnTo>
                <a:lnTo>
                  <a:pt x="750" y="326"/>
                </a:lnTo>
                <a:lnTo>
                  <a:pt x="750" y="327"/>
                </a:lnTo>
                <a:lnTo>
                  <a:pt x="750" y="327"/>
                </a:lnTo>
                <a:lnTo>
                  <a:pt x="750" y="328"/>
                </a:lnTo>
                <a:lnTo>
                  <a:pt x="756" y="328"/>
                </a:lnTo>
                <a:lnTo>
                  <a:pt x="756" y="329"/>
                </a:lnTo>
                <a:lnTo>
                  <a:pt x="756" y="329"/>
                </a:lnTo>
                <a:lnTo>
                  <a:pt x="756" y="329"/>
                </a:lnTo>
                <a:lnTo>
                  <a:pt x="756" y="330"/>
                </a:lnTo>
                <a:lnTo>
                  <a:pt x="756" y="330"/>
                </a:lnTo>
                <a:lnTo>
                  <a:pt x="756" y="331"/>
                </a:lnTo>
                <a:lnTo>
                  <a:pt x="756" y="331"/>
                </a:lnTo>
                <a:lnTo>
                  <a:pt x="756" y="332"/>
                </a:lnTo>
                <a:lnTo>
                  <a:pt x="756" y="332"/>
                </a:lnTo>
                <a:lnTo>
                  <a:pt x="762" y="332"/>
                </a:lnTo>
                <a:lnTo>
                  <a:pt x="762" y="333"/>
                </a:lnTo>
                <a:lnTo>
                  <a:pt x="762" y="333"/>
                </a:lnTo>
                <a:lnTo>
                  <a:pt x="762" y="334"/>
                </a:lnTo>
                <a:lnTo>
                  <a:pt x="762" y="334"/>
                </a:lnTo>
                <a:lnTo>
                  <a:pt x="762" y="334"/>
                </a:lnTo>
                <a:lnTo>
                  <a:pt x="762" y="335"/>
                </a:lnTo>
                <a:lnTo>
                  <a:pt x="762" y="335"/>
                </a:lnTo>
                <a:lnTo>
                  <a:pt x="762" y="336"/>
                </a:lnTo>
                <a:lnTo>
                  <a:pt x="762" y="336"/>
                </a:lnTo>
                <a:lnTo>
                  <a:pt x="768" y="337"/>
                </a:lnTo>
                <a:lnTo>
                  <a:pt x="768" y="337"/>
                </a:lnTo>
                <a:lnTo>
                  <a:pt x="768" y="338"/>
                </a:lnTo>
                <a:lnTo>
                  <a:pt x="768" y="338"/>
                </a:lnTo>
                <a:lnTo>
                  <a:pt x="768" y="338"/>
                </a:lnTo>
                <a:lnTo>
                  <a:pt x="768" y="339"/>
                </a:lnTo>
                <a:lnTo>
                  <a:pt x="768" y="339"/>
                </a:lnTo>
                <a:lnTo>
                  <a:pt x="768" y="340"/>
                </a:lnTo>
                <a:lnTo>
                  <a:pt x="768" y="340"/>
                </a:lnTo>
                <a:lnTo>
                  <a:pt x="768" y="341"/>
                </a:lnTo>
                <a:lnTo>
                  <a:pt x="775" y="341"/>
                </a:lnTo>
                <a:lnTo>
                  <a:pt x="775" y="342"/>
                </a:lnTo>
                <a:lnTo>
                  <a:pt x="775" y="342"/>
                </a:lnTo>
                <a:lnTo>
                  <a:pt x="775" y="342"/>
                </a:lnTo>
                <a:lnTo>
                  <a:pt x="775" y="343"/>
                </a:lnTo>
                <a:lnTo>
                  <a:pt x="775" y="343"/>
                </a:lnTo>
                <a:lnTo>
                  <a:pt x="775" y="344"/>
                </a:lnTo>
                <a:lnTo>
                  <a:pt x="775" y="344"/>
                </a:lnTo>
                <a:lnTo>
                  <a:pt x="775" y="345"/>
                </a:lnTo>
                <a:lnTo>
                  <a:pt x="775" y="345"/>
                </a:lnTo>
                <a:lnTo>
                  <a:pt x="781" y="345"/>
                </a:lnTo>
                <a:lnTo>
                  <a:pt x="781" y="346"/>
                </a:lnTo>
                <a:lnTo>
                  <a:pt x="781" y="346"/>
                </a:lnTo>
                <a:lnTo>
                  <a:pt x="781" y="347"/>
                </a:lnTo>
                <a:lnTo>
                  <a:pt x="781" y="347"/>
                </a:lnTo>
                <a:lnTo>
                  <a:pt x="781" y="348"/>
                </a:lnTo>
                <a:lnTo>
                  <a:pt x="781" y="348"/>
                </a:lnTo>
                <a:lnTo>
                  <a:pt x="781" y="348"/>
                </a:lnTo>
                <a:lnTo>
                  <a:pt x="781" y="349"/>
                </a:lnTo>
                <a:lnTo>
                  <a:pt x="781" y="349"/>
                </a:lnTo>
                <a:lnTo>
                  <a:pt x="787" y="350"/>
                </a:lnTo>
                <a:lnTo>
                  <a:pt x="787" y="350"/>
                </a:lnTo>
                <a:lnTo>
                  <a:pt x="787" y="351"/>
                </a:lnTo>
                <a:lnTo>
                  <a:pt x="787" y="351"/>
                </a:lnTo>
                <a:lnTo>
                  <a:pt x="787" y="352"/>
                </a:lnTo>
                <a:lnTo>
                  <a:pt x="787" y="352"/>
                </a:lnTo>
                <a:lnTo>
                  <a:pt x="787" y="353"/>
                </a:lnTo>
                <a:lnTo>
                  <a:pt x="787" y="353"/>
                </a:lnTo>
                <a:lnTo>
                  <a:pt x="787" y="353"/>
                </a:lnTo>
                <a:lnTo>
                  <a:pt x="787" y="354"/>
                </a:lnTo>
                <a:lnTo>
                  <a:pt x="793" y="354"/>
                </a:lnTo>
                <a:lnTo>
                  <a:pt x="793" y="355"/>
                </a:lnTo>
                <a:lnTo>
                  <a:pt x="793" y="355"/>
                </a:lnTo>
                <a:lnTo>
                  <a:pt x="793" y="355"/>
                </a:lnTo>
                <a:lnTo>
                  <a:pt x="793" y="356"/>
                </a:lnTo>
                <a:lnTo>
                  <a:pt x="793" y="356"/>
                </a:lnTo>
                <a:lnTo>
                  <a:pt x="793" y="357"/>
                </a:lnTo>
                <a:lnTo>
                  <a:pt x="793" y="357"/>
                </a:lnTo>
                <a:lnTo>
                  <a:pt x="793" y="358"/>
                </a:lnTo>
                <a:lnTo>
                  <a:pt x="793" y="358"/>
                </a:lnTo>
                <a:lnTo>
                  <a:pt x="800" y="359"/>
                </a:lnTo>
                <a:lnTo>
                  <a:pt x="800" y="359"/>
                </a:lnTo>
                <a:lnTo>
                  <a:pt x="800" y="360"/>
                </a:lnTo>
                <a:lnTo>
                  <a:pt x="800" y="360"/>
                </a:lnTo>
                <a:lnTo>
                  <a:pt x="800" y="361"/>
                </a:lnTo>
                <a:lnTo>
                  <a:pt x="800" y="361"/>
                </a:lnTo>
                <a:lnTo>
                  <a:pt x="800" y="361"/>
                </a:lnTo>
                <a:lnTo>
                  <a:pt x="800" y="362"/>
                </a:lnTo>
                <a:lnTo>
                  <a:pt x="800" y="362"/>
                </a:lnTo>
                <a:lnTo>
                  <a:pt x="800" y="363"/>
                </a:lnTo>
                <a:lnTo>
                  <a:pt x="806" y="363"/>
                </a:lnTo>
                <a:lnTo>
                  <a:pt x="806" y="364"/>
                </a:lnTo>
                <a:lnTo>
                  <a:pt x="806" y="364"/>
                </a:lnTo>
                <a:lnTo>
                  <a:pt x="806" y="365"/>
                </a:lnTo>
                <a:lnTo>
                  <a:pt x="806" y="365"/>
                </a:lnTo>
                <a:lnTo>
                  <a:pt x="806" y="365"/>
                </a:lnTo>
                <a:lnTo>
                  <a:pt x="806" y="366"/>
                </a:lnTo>
                <a:lnTo>
                  <a:pt x="806" y="366"/>
                </a:lnTo>
                <a:lnTo>
                  <a:pt x="806" y="367"/>
                </a:lnTo>
                <a:lnTo>
                  <a:pt x="806" y="367"/>
                </a:lnTo>
                <a:lnTo>
                  <a:pt x="812" y="368"/>
                </a:lnTo>
                <a:lnTo>
                  <a:pt x="812" y="368"/>
                </a:lnTo>
                <a:lnTo>
                  <a:pt x="812" y="368"/>
                </a:lnTo>
                <a:lnTo>
                  <a:pt x="812" y="369"/>
                </a:lnTo>
                <a:lnTo>
                  <a:pt x="812" y="369"/>
                </a:lnTo>
                <a:lnTo>
                  <a:pt x="812" y="370"/>
                </a:lnTo>
                <a:lnTo>
                  <a:pt x="812" y="370"/>
                </a:lnTo>
                <a:lnTo>
                  <a:pt x="812" y="371"/>
                </a:lnTo>
                <a:lnTo>
                  <a:pt x="812" y="371"/>
                </a:lnTo>
                <a:lnTo>
                  <a:pt x="812" y="372"/>
                </a:lnTo>
                <a:lnTo>
                  <a:pt x="818" y="372"/>
                </a:lnTo>
                <a:lnTo>
                  <a:pt x="818" y="373"/>
                </a:lnTo>
                <a:lnTo>
                  <a:pt x="818" y="373"/>
                </a:lnTo>
                <a:lnTo>
                  <a:pt x="818" y="374"/>
                </a:lnTo>
                <a:lnTo>
                  <a:pt x="818" y="374"/>
                </a:lnTo>
                <a:lnTo>
                  <a:pt x="818" y="374"/>
                </a:lnTo>
                <a:lnTo>
                  <a:pt x="818" y="375"/>
                </a:lnTo>
                <a:lnTo>
                  <a:pt x="818" y="375"/>
                </a:lnTo>
                <a:lnTo>
                  <a:pt x="818" y="376"/>
                </a:lnTo>
                <a:lnTo>
                  <a:pt x="818" y="376"/>
                </a:lnTo>
                <a:lnTo>
                  <a:pt x="825" y="377"/>
                </a:lnTo>
                <a:lnTo>
                  <a:pt x="825" y="377"/>
                </a:lnTo>
                <a:lnTo>
                  <a:pt x="825" y="377"/>
                </a:lnTo>
                <a:lnTo>
                  <a:pt x="825" y="378"/>
                </a:lnTo>
                <a:lnTo>
                  <a:pt x="825" y="378"/>
                </a:lnTo>
                <a:lnTo>
                  <a:pt x="825" y="379"/>
                </a:lnTo>
                <a:lnTo>
                  <a:pt x="825" y="379"/>
                </a:lnTo>
                <a:lnTo>
                  <a:pt x="825" y="380"/>
                </a:lnTo>
                <a:lnTo>
                  <a:pt x="825" y="380"/>
                </a:lnTo>
                <a:lnTo>
                  <a:pt x="825" y="381"/>
                </a:lnTo>
                <a:lnTo>
                  <a:pt x="831" y="381"/>
                </a:lnTo>
                <a:lnTo>
                  <a:pt x="831" y="382"/>
                </a:lnTo>
                <a:lnTo>
                  <a:pt x="831" y="382"/>
                </a:lnTo>
                <a:lnTo>
                  <a:pt x="831" y="383"/>
                </a:lnTo>
                <a:lnTo>
                  <a:pt x="831" y="383"/>
                </a:lnTo>
                <a:lnTo>
                  <a:pt x="831" y="384"/>
                </a:lnTo>
                <a:lnTo>
                  <a:pt x="831" y="384"/>
                </a:lnTo>
                <a:lnTo>
                  <a:pt x="831" y="385"/>
                </a:lnTo>
                <a:lnTo>
                  <a:pt x="831" y="385"/>
                </a:lnTo>
                <a:lnTo>
                  <a:pt x="831" y="385"/>
                </a:lnTo>
                <a:lnTo>
                  <a:pt x="837" y="386"/>
                </a:lnTo>
                <a:lnTo>
                  <a:pt x="837" y="386"/>
                </a:lnTo>
                <a:lnTo>
                  <a:pt x="837" y="387"/>
                </a:lnTo>
                <a:lnTo>
                  <a:pt x="837" y="387"/>
                </a:lnTo>
                <a:lnTo>
                  <a:pt x="837" y="388"/>
                </a:lnTo>
                <a:lnTo>
                  <a:pt x="837" y="388"/>
                </a:lnTo>
                <a:lnTo>
                  <a:pt x="837" y="388"/>
                </a:lnTo>
                <a:lnTo>
                  <a:pt x="837" y="389"/>
                </a:lnTo>
                <a:lnTo>
                  <a:pt x="837" y="389"/>
                </a:lnTo>
                <a:lnTo>
                  <a:pt x="837" y="390"/>
                </a:lnTo>
                <a:lnTo>
                  <a:pt x="843" y="390"/>
                </a:lnTo>
                <a:lnTo>
                  <a:pt x="843" y="391"/>
                </a:lnTo>
                <a:lnTo>
                  <a:pt x="843" y="391"/>
                </a:lnTo>
                <a:lnTo>
                  <a:pt x="843" y="392"/>
                </a:lnTo>
                <a:lnTo>
                  <a:pt x="843" y="392"/>
                </a:lnTo>
                <a:lnTo>
                  <a:pt x="843" y="393"/>
                </a:lnTo>
                <a:lnTo>
                  <a:pt x="843" y="393"/>
                </a:lnTo>
                <a:lnTo>
                  <a:pt x="843" y="394"/>
                </a:lnTo>
                <a:lnTo>
                  <a:pt x="843" y="394"/>
                </a:lnTo>
                <a:lnTo>
                  <a:pt x="843" y="395"/>
                </a:lnTo>
                <a:lnTo>
                  <a:pt x="850" y="395"/>
                </a:lnTo>
                <a:lnTo>
                  <a:pt x="850" y="396"/>
                </a:lnTo>
                <a:lnTo>
                  <a:pt x="850" y="396"/>
                </a:lnTo>
                <a:lnTo>
                  <a:pt x="850" y="397"/>
                </a:lnTo>
                <a:lnTo>
                  <a:pt x="850" y="397"/>
                </a:lnTo>
                <a:lnTo>
                  <a:pt x="850" y="397"/>
                </a:lnTo>
                <a:lnTo>
                  <a:pt x="850" y="398"/>
                </a:lnTo>
                <a:lnTo>
                  <a:pt x="850" y="398"/>
                </a:lnTo>
                <a:lnTo>
                  <a:pt x="850" y="399"/>
                </a:lnTo>
                <a:lnTo>
                  <a:pt x="850" y="399"/>
                </a:lnTo>
                <a:lnTo>
                  <a:pt x="856" y="400"/>
                </a:lnTo>
                <a:lnTo>
                  <a:pt x="856" y="400"/>
                </a:lnTo>
                <a:lnTo>
                  <a:pt x="856" y="400"/>
                </a:lnTo>
                <a:lnTo>
                  <a:pt x="856" y="401"/>
                </a:lnTo>
                <a:lnTo>
                  <a:pt x="856" y="401"/>
                </a:lnTo>
                <a:lnTo>
                  <a:pt x="856" y="402"/>
                </a:lnTo>
                <a:lnTo>
                  <a:pt x="856" y="402"/>
                </a:lnTo>
                <a:lnTo>
                  <a:pt x="856" y="403"/>
                </a:lnTo>
                <a:lnTo>
                  <a:pt x="856" y="403"/>
                </a:lnTo>
                <a:lnTo>
                  <a:pt x="856" y="404"/>
                </a:lnTo>
                <a:lnTo>
                  <a:pt x="862" y="404"/>
                </a:lnTo>
                <a:lnTo>
                  <a:pt x="862" y="405"/>
                </a:lnTo>
                <a:lnTo>
                  <a:pt x="862" y="405"/>
                </a:lnTo>
                <a:lnTo>
                  <a:pt x="862" y="406"/>
                </a:lnTo>
                <a:lnTo>
                  <a:pt x="862" y="406"/>
                </a:lnTo>
                <a:lnTo>
                  <a:pt x="862" y="407"/>
                </a:lnTo>
                <a:lnTo>
                  <a:pt x="862" y="407"/>
                </a:lnTo>
                <a:lnTo>
                  <a:pt x="862" y="408"/>
                </a:lnTo>
                <a:lnTo>
                  <a:pt x="862" y="408"/>
                </a:lnTo>
                <a:lnTo>
                  <a:pt x="862" y="409"/>
                </a:lnTo>
                <a:lnTo>
                  <a:pt x="868" y="409"/>
                </a:lnTo>
                <a:lnTo>
                  <a:pt x="868" y="409"/>
                </a:lnTo>
                <a:lnTo>
                  <a:pt x="868" y="410"/>
                </a:lnTo>
                <a:lnTo>
                  <a:pt x="868" y="410"/>
                </a:lnTo>
                <a:lnTo>
                  <a:pt x="868" y="411"/>
                </a:lnTo>
                <a:lnTo>
                  <a:pt x="868" y="411"/>
                </a:lnTo>
                <a:lnTo>
                  <a:pt x="868" y="412"/>
                </a:lnTo>
                <a:lnTo>
                  <a:pt x="868" y="412"/>
                </a:lnTo>
                <a:lnTo>
                  <a:pt x="868" y="413"/>
                </a:lnTo>
                <a:lnTo>
                  <a:pt x="868" y="413"/>
                </a:lnTo>
                <a:lnTo>
                  <a:pt x="875" y="414"/>
                </a:lnTo>
                <a:lnTo>
                  <a:pt x="875" y="414"/>
                </a:lnTo>
                <a:lnTo>
                  <a:pt x="875" y="415"/>
                </a:lnTo>
                <a:lnTo>
                  <a:pt x="875" y="415"/>
                </a:lnTo>
                <a:lnTo>
                  <a:pt x="875" y="416"/>
                </a:lnTo>
                <a:lnTo>
                  <a:pt x="875" y="416"/>
                </a:lnTo>
                <a:lnTo>
                  <a:pt x="875" y="417"/>
                </a:lnTo>
                <a:lnTo>
                  <a:pt x="875" y="417"/>
                </a:lnTo>
                <a:lnTo>
                  <a:pt x="875" y="418"/>
                </a:lnTo>
                <a:lnTo>
                  <a:pt x="875" y="418"/>
                </a:lnTo>
                <a:lnTo>
                  <a:pt x="881" y="419"/>
                </a:lnTo>
                <a:lnTo>
                  <a:pt x="881" y="419"/>
                </a:lnTo>
                <a:lnTo>
                  <a:pt x="881" y="420"/>
                </a:lnTo>
                <a:lnTo>
                  <a:pt x="881" y="420"/>
                </a:lnTo>
                <a:lnTo>
                  <a:pt x="881" y="420"/>
                </a:lnTo>
                <a:lnTo>
                  <a:pt x="881" y="421"/>
                </a:lnTo>
                <a:lnTo>
                  <a:pt x="881" y="421"/>
                </a:lnTo>
                <a:lnTo>
                  <a:pt x="881" y="422"/>
                </a:lnTo>
                <a:lnTo>
                  <a:pt x="881" y="422"/>
                </a:lnTo>
                <a:lnTo>
                  <a:pt x="881" y="423"/>
                </a:lnTo>
                <a:lnTo>
                  <a:pt x="887" y="423"/>
                </a:lnTo>
                <a:lnTo>
                  <a:pt x="887" y="424"/>
                </a:lnTo>
                <a:lnTo>
                  <a:pt x="887" y="424"/>
                </a:lnTo>
                <a:lnTo>
                  <a:pt x="887" y="425"/>
                </a:lnTo>
                <a:lnTo>
                  <a:pt x="887" y="425"/>
                </a:lnTo>
                <a:lnTo>
                  <a:pt x="887" y="426"/>
                </a:lnTo>
                <a:lnTo>
                  <a:pt x="887" y="426"/>
                </a:lnTo>
                <a:lnTo>
                  <a:pt x="887" y="427"/>
                </a:lnTo>
                <a:lnTo>
                  <a:pt x="887" y="427"/>
                </a:lnTo>
                <a:lnTo>
                  <a:pt x="887" y="428"/>
                </a:lnTo>
                <a:lnTo>
                  <a:pt x="893" y="428"/>
                </a:lnTo>
                <a:lnTo>
                  <a:pt x="893" y="429"/>
                </a:lnTo>
                <a:lnTo>
                  <a:pt x="893" y="429"/>
                </a:lnTo>
                <a:lnTo>
                  <a:pt x="893" y="430"/>
                </a:lnTo>
                <a:lnTo>
                  <a:pt x="893" y="430"/>
                </a:lnTo>
                <a:lnTo>
                  <a:pt x="893" y="431"/>
                </a:lnTo>
                <a:lnTo>
                  <a:pt x="893" y="431"/>
                </a:lnTo>
                <a:lnTo>
                  <a:pt x="893" y="431"/>
                </a:lnTo>
                <a:lnTo>
                  <a:pt x="893" y="432"/>
                </a:lnTo>
                <a:lnTo>
                  <a:pt x="893" y="432"/>
                </a:lnTo>
                <a:lnTo>
                  <a:pt x="900" y="433"/>
                </a:lnTo>
                <a:lnTo>
                  <a:pt x="900" y="433"/>
                </a:lnTo>
                <a:lnTo>
                  <a:pt x="900" y="434"/>
                </a:lnTo>
                <a:lnTo>
                  <a:pt x="900" y="434"/>
                </a:lnTo>
                <a:lnTo>
                  <a:pt x="900" y="435"/>
                </a:lnTo>
                <a:lnTo>
                  <a:pt x="900" y="435"/>
                </a:lnTo>
                <a:lnTo>
                  <a:pt x="900" y="436"/>
                </a:lnTo>
                <a:lnTo>
                  <a:pt x="900" y="436"/>
                </a:lnTo>
                <a:lnTo>
                  <a:pt x="900" y="437"/>
                </a:lnTo>
                <a:lnTo>
                  <a:pt x="900" y="437"/>
                </a:lnTo>
                <a:lnTo>
                  <a:pt x="906" y="438"/>
                </a:lnTo>
                <a:lnTo>
                  <a:pt x="906" y="438"/>
                </a:lnTo>
                <a:lnTo>
                  <a:pt x="906" y="439"/>
                </a:lnTo>
                <a:lnTo>
                  <a:pt x="906" y="439"/>
                </a:lnTo>
                <a:lnTo>
                  <a:pt x="906" y="440"/>
                </a:lnTo>
                <a:lnTo>
                  <a:pt x="906" y="440"/>
                </a:lnTo>
                <a:lnTo>
                  <a:pt x="906" y="440"/>
                </a:lnTo>
                <a:lnTo>
                  <a:pt x="906" y="441"/>
                </a:lnTo>
                <a:lnTo>
                  <a:pt x="906" y="441"/>
                </a:lnTo>
                <a:lnTo>
                  <a:pt x="906" y="442"/>
                </a:lnTo>
                <a:lnTo>
                  <a:pt x="912" y="442"/>
                </a:lnTo>
                <a:lnTo>
                  <a:pt x="912" y="443"/>
                </a:lnTo>
                <a:lnTo>
                  <a:pt x="912" y="443"/>
                </a:lnTo>
                <a:lnTo>
                  <a:pt x="912" y="443"/>
                </a:lnTo>
                <a:lnTo>
                  <a:pt x="912" y="444"/>
                </a:lnTo>
                <a:lnTo>
                  <a:pt x="912" y="444"/>
                </a:lnTo>
                <a:lnTo>
                  <a:pt x="912" y="444"/>
                </a:lnTo>
                <a:lnTo>
                  <a:pt x="912" y="445"/>
                </a:lnTo>
                <a:lnTo>
                  <a:pt x="912" y="445"/>
                </a:lnTo>
                <a:lnTo>
                  <a:pt x="912" y="445"/>
                </a:lnTo>
                <a:lnTo>
                  <a:pt x="918" y="445"/>
                </a:lnTo>
                <a:lnTo>
                  <a:pt x="918" y="446"/>
                </a:lnTo>
                <a:lnTo>
                  <a:pt x="918" y="446"/>
                </a:lnTo>
                <a:lnTo>
                  <a:pt x="918" y="446"/>
                </a:lnTo>
                <a:lnTo>
                  <a:pt x="918" y="446"/>
                </a:lnTo>
                <a:lnTo>
                  <a:pt x="918" y="447"/>
                </a:lnTo>
                <a:lnTo>
                  <a:pt x="918" y="447"/>
                </a:lnTo>
                <a:lnTo>
                  <a:pt x="918" y="447"/>
                </a:lnTo>
                <a:lnTo>
                  <a:pt x="918" y="447"/>
                </a:lnTo>
                <a:lnTo>
                  <a:pt x="918" y="447"/>
                </a:lnTo>
                <a:lnTo>
                  <a:pt x="925" y="447"/>
                </a:lnTo>
                <a:lnTo>
                  <a:pt x="925" y="447"/>
                </a:lnTo>
                <a:lnTo>
                  <a:pt x="925" y="448"/>
                </a:lnTo>
                <a:lnTo>
                  <a:pt x="925" y="448"/>
                </a:lnTo>
                <a:lnTo>
                  <a:pt x="925" y="448"/>
                </a:lnTo>
                <a:lnTo>
                  <a:pt x="925" y="448"/>
                </a:lnTo>
                <a:lnTo>
                  <a:pt x="925" y="448"/>
                </a:lnTo>
                <a:lnTo>
                  <a:pt x="925" y="448"/>
                </a:lnTo>
                <a:lnTo>
                  <a:pt x="925" y="448"/>
                </a:lnTo>
                <a:lnTo>
                  <a:pt x="925" y="448"/>
                </a:lnTo>
                <a:lnTo>
                  <a:pt x="931" y="448"/>
                </a:lnTo>
                <a:lnTo>
                  <a:pt x="931" y="448"/>
                </a:lnTo>
                <a:lnTo>
                  <a:pt x="931" y="448"/>
                </a:lnTo>
                <a:lnTo>
                  <a:pt x="931" y="448"/>
                </a:lnTo>
                <a:lnTo>
                  <a:pt x="931" y="448"/>
                </a:lnTo>
                <a:lnTo>
                  <a:pt x="931" y="448"/>
                </a:lnTo>
                <a:lnTo>
                  <a:pt x="931" y="448"/>
                </a:lnTo>
                <a:lnTo>
                  <a:pt x="931" y="448"/>
                </a:lnTo>
                <a:lnTo>
                  <a:pt x="931" y="448"/>
                </a:lnTo>
                <a:lnTo>
                  <a:pt x="931" y="448"/>
                </a:lnTo>
                <a:lnTo>
                  <a:pt x="937" y="448"/>
                </a:lnTo>
                <a:lnTo>
                  <a:pt x="937" y="448"/>
                </a:lnTo>
                <a:lnTo>
                  <a:pt x="937" y="448"/>
                </a:lnTo>
                <a:lnTo>
                  <a:pt x="937" y="447"/>
                </a:lnTo>
                <a:lnTo>
                  <a:pt x="937" y="447"/>
                </a:lnTo>
                <a:lnTo>
                  <a:pt x="937" y="447"/>
                </a:lnTo>
                <a:lnTo>
                  <a:pt x="937" y="447"/>
                </a:lnTo>
                <a:lnTo>
                  <a:pt x="937" y="447"/>
                </a:lnTo>
                <a:lnTo>
                  <a:pt x="937" y="447"/>
                </a:lnTo>
                <a:lnTo>
                  <a:pt x="937" y="447"/>
                </a:lnTo>
                <a:lnTo>
                  <a:pt x="943" y="447"/>
                </a:lnTo>
                <a:lnTo>
                  <a:pt x="943" y="447"/>
                </a:lnTo>
                <a:lnTo>
                  <a:pt x="943" y="446"/>
                </a:lnTo>
                <a:lnTo>
                  <a:pt x="943" y="446"/>
                </a:lnTo>
                <a:lnTo>
                  <a:pt x="943" y="446"/>
                </a:lnTo>
                <a:lnTo>
                  <a:pt x="943" y="446"/>
                </a:lnTo>
                <a:lnTo>
                  <a:pt x="943" y="446"/>
                </a:lnTo>
                <a:lnTo>
                  <a:pt x="943" y="446"/>
                </a:lnTo>
                <a:lnTo>
                  <a:pt x="943" y="445"/>
                </a:lnTo>
                <a:lnTo>
                  <a:pt x="943" y="445"/>
                </a:lnTo>
                <a:lnTo>
                  <a:pt x="950" y="445"/>
                </a:lnTo>
                <a:lnTo>
                  <a:pt x="950" y="445"/>
                </a:lnTo>
                <a:lnTo>
                  <a:pt x="950" y="445"/>
                </a:lnTo>
                <a:lnTo>
                  <a:pt x="950" y="444"/>
                </a:lnTo>
                <a:lnTo>
                  <a:pt x="950" y="444"/>
                </a:lnTo>
                <a:lnTo>
                  <a:pt x="950" y="444"/>
                </a:lnTo>
                <a:lnTo>
                  <a:pt x="950" y="444"/>
                </a:lnTo>
                <a:lnTo>
                  <a:pt x="950" y="444"/>
                </a:lnTo>
                <a:lnTo>
                  <a:pt x="950" y="443"/>
                </a:lnTo>
                <a:lnTo>
                  <a:pt x="950" y="443"/>
                </a:lnTo>
                <a:lnTo>
                  <a:pt x="956" y="443"/>
                </a:lnTo>
                <a:lnTo>
                  <a:pt x="956" y="443"/>
                </a:lnTo>
                <a:lnTo>
                  <a:pt x="956" y="442"/>
                </a:lnTo>
                <a:lnTo>
                  <a:pt x="956" y="442"/>
                </a:lnTo>
                <a:lnTo>
                  <a:pt x="956" y="442"/>
                </a:lnTo>
                <a:lnTo>
                  <a:pt x="956" y="442"/>
                </a:lnTo>
                <a:lnTo>
                  <a:pt x="956" y="441"/>
                </a:lnTo>
                <a:lnTo>
                  <a:pt x="956" y="441"/>
                </a:lnTo>
                <a:lnTo>
                  <a:pt x="956" y="441"/>
                </a:lnTo>
                <a:lnTo>
                  <a:pt x="956" y="441"/>
                </a:lnTo>
                <a:lnTo>
                  <a:pt x="962" y="440"/>
                </a:lnTo>
                <a:lnTo>
                  <a:pt x="962" y="440"/>
                </a:lnTo>
                <a:lnTo>
                  <a:pt x="962" y="440"/>
                </a:lnTo>
                <a:lnTo>
                  <a:pt x="962" y="440"/>
                </a:lnTo>
                <a:lnTo>
                  <a:pt x="962" y="439"/>
                </a:lnTo>
                <a:lnTo>
                  <a:pt x="962" y="439"/>
                </a:lnTo>
                <a:lnTo>
                  <a:pt x="962" y="439"/>
                </a:lnTo>
                <a:lnTo>
                  <a:pt x="962" y="439"/>
                </a:lnTo>
                <a:lnTo>
                  <a:pt x="962" y="438"/>
                </a:lnTo>
                <a:lnTo>
                  <a:pt x="962" y="438"/>
                </a:lnTo>
                <a:lnTo>
                  <a:pt x="968" y="438"/>
                </a:lnTo>
                <a:lnTo>
                  <a:pt x="968" y="438"/>
                </a:lnTo>
                <a:lnTo>
                  <a:pt x="968" y="437"/>
                </a:lnTo>
                <a:lnTo>
                  <a:pt x="968" y="437"/>
                </a:lnTo>
                <a:lnTo>
                  <a:pt x="968" y="437"/>
                </a:lnTo>
                <a:lnTo>
                  <a:pt x="968" y="436"/>
                </a:lnTo>
                <a:lnTo>
                  <a:pt x="968" y="436"/>
                </a:lnTo>
                <a:lnTo>
                  <a:pt x="968" y="436"/>
                </a:lnTo>
                <a:lnTo>
                  <a:pt x="968" y="436"/>
                </a:lnTo>
                <a:lnTo>
                  <a:pt x="968" y="435"/>
                </a:lnTo>
                <a:lnTo>
                  <a:pt x="975" y="435"/>
                </a:lnTo>
                <a:lnTo>
                  <a:pt x="975" y="435"/>
                </a:lnTo>
                <a:lnTo>
                  <a:pt x="975" y="434"/>
                </a:lnTo>
                <a:lnTo>
                  <a:pt x="975" y="434"/>
                </a:lnTo>
                <a:lnTo>
                  <a:pt x="975" y="434"/>
                </a:lnTo>
                <a:lnTo>
                  <a:pt x="975" y="433"/>
                </a:lnTo>
                <a:lnTo>
                  <a:pt x="975" y="433"/>
                </a:lnTo>
                <a:lnTo>
                  <a:pt x="975" y="433"/>
                </a:lnTo>
                <a:lnTo>
                  <a:pt x="975" y="433"/>
                </a:lnTo>
                <a:lnTo>
                  <a:pt x="975" y="432"/>
                </a:lnTo>
                <a:lnTo>
                  <a:pt x="981" y="432"/>
                </a:lnTo>
                <a:lnTo>
                  <a:pt x="981" y="432"/>
                </a:lnTo>
                <a:lnTo>
                  <a:pt x="981" y="431"/>
                </a:lnTo>
                <a:lnTo>
                  <a:pt x="981" y="431"/>
                </a:lnTo>
                <a:lnTo>
                  <a:pt x="981" y="431"/>
                </a:lnTo>
                <a:lnTo>
                  <a:pt x="981" y="430"/>
                </a:lnTo>
                <a:lnTo>
                  <a:pt x="981" y="430"/>
                </a:lnTo>
                <a:lnTo>
                  <a:pt x="981" y="430"/>
                </a:lnTo>
                <a:lnTo>
                  <a:pt x="981" y="430"/>
                </a:lnTo>
                <a:lnTo>
                  <a:pt x="981" y="429"/>
                </a:lnTo>
                <a:lnTo>
                  <a:pt x="987" y="429"/>
                </a:lnTo>
                <a:lnTo>
                  <a:pt x="987" y="429"/>
                </a:lnTo>
                <a:lnTo>
                  <a:pt x="987" y="428"/>
                </a:lnTo>
                <a:lnTo>
                  <a:pt x="987" y="428"/>
                </a:lnTo>
                <a:lnTo>
                  <a:pt x="987" y="428"/>
                </a:lnTo>
                <a:lnTo>
                  <a:pt x="987" y="427"/>
                </a:lnTo>
                <a:lnTo>
                  <a:pt x="987" y="427"/>
                </a:lnTo>
                <a:lnTo>
                  <a:pt x="987" y="427"/>
                </a:lnTo>
                <a:lnTo>
                  <a:pt x="987" y="426"/>
                </a:lnTo>
                <a:lnTo>
                  <a:pt x="987" y="426"/>
                </a:lnTo>
                <a:lnTo>
                  <a:pt x="993" y="426"/>
                </a:lnTo>
                <a:lnTo>
                  <a:pt x="993" y="425"/>
                </a:lnTo>
                <a:lnTo>
                  <a:pt x="993" y="425"/>
                </a:lnTo>
                <a:lnTo>
                  <a:pt x="993" y="425"/>
                </a:lnTo>
                <a:lnTo>
                  <a:pt x="993" y="424"/>
                </a:lnTo>
                <a:lnTo>
                  <a:pt x="993" y="424"/>
                </a:lnTo>
                <a:lnTo>
                  <a:pt x="993" y="424"/>
                </a:lnTo>
                <a:lnTo>
                  <a:pt x="993" y="424"/>
                </a:lnTo>
                <a:lnTo>
                  <a:pt x="993" y="423"/>
                </a:lnTo>
                <a:lnTo>
                  <a:pt x="993" y="423"/>
                </a:lnTo>
                <a:lnTo>
                  <a:pt x="1000" y="423"/>
                </a:lnTo>
                <a:lnTo>
                  <a:pt x="1000" y="422"/>
                </a:lnTo>
                <a:lnTo>
                  <a:pt x="1000" y="422"/>
                </a:lnTo>
                <a:lnTo>
                  <a:pt x="1000" y="422"/>
                </a:lnTo>
                <a:lnTo>
                  <a:pt x="1000" y="421"/>
                </a:lnTo>
                <a:lnTo>
                  <a:pt x="1000" y="421"/>
                </a:lnTo>
                <a:lnTo>
                  <a:pt x="1000" y="421"/>
                </a:lnTo>
                <a:lnTo>
                  <a:pt x="1000" y="420"/>
                </a:lnTo>
                <a:lnTo>
                  <a:pt x="1000" y="420"/>
                </a:lnTo>
                <a:lnTo>
                  <a:pt x="1000" y="420"/>
                </a:lnTo>
                <a:lnTo>
                  <a:pt x="1006" y="419"/>
                </a:lnTo>
                <a:lnTo>
                  <a:pt x="1006" y="419"/>
                </a:lnTo>
                <a:lnTo>
                  <a:pt x="1006" y="419"/>
                </a:lnTo>
                <a:lnTo>
                  <a:pt x="1006" y="418"/>
                </a:lnTo>
                <a:lnTo>
                  <a:pt x="1006" y="418"/>
                </a:lnTo>
                <a:lnTo>
                  <a:pt x="1006" y="418"/>
                </a:lnTo>
                <a:lnTo>
                  <a:pt x="1006" y="417"/>
                </a:lnTo>
                <a:lnTo>
                  <a:pt x="1006" y="417"/>
                </a:lnTo>
                <a:lnTo>
                  <a:pt x="1006" y="417"/>
                </a:lnTo>
                <a:lnTo>
                  <a:pt x="1006" y="416"/>
                </a:lnTo>
                <a:lnTo>
                  <a:pt x="1012" y="416"/>
                </a:lnTo>
                <a:lnTo>
                  <a:pt x="1012" y="416"/>
                </a:lnTo>
                <a:lnTo>
                  <a:pt x="1012" y="415"/>
                </a:lnTo>
                <a:lnTo>
                  <a:pt x="1012" y="415"/>
                </a:lnTo>
                <a:lnTo>
                  <a:pt x="1012" y="415"/>
                </a:lnTo>
                <a:lnTo>
                  <a:pt x="1012" y="415"/>
                </a:lnTo>
                <a:lnTo>
                  <a:pt x="1012" y="414"/>
                </a:lnTo>
                <a:lnTo>
                  <a:pt x="1012" y="414"/>
                </a:lnTo>
                <a:lnTo>
                  <a:pt x="1012" y="414"/>
                </a:lnTo>
                <a:lnTo>
                  <a:pt x="1012" y="413"/>
                </a:lnTo>
                <a:lnTo>
                  <a:pt x="1018" y="413"/>
                </a:lnTo>
                <a:lnTo>
                  <a:pt x="1018" y="413"/>
                </a:lnTo>
                <a:lnTo>
                  <a:pt x="1018" y="412"/>
                </a:lnTo>
                <a:lnTo>
                  <a:pt x="1018" y="412"/>
                </a:lnTo>
                <a:lnTo>
                  <a:pt x="1018" y="412"/>
                </a:lnTo>
                <a:lnTo>
                  <a:pt x="1018" y="411"/>
                </a:lnTo>
                <a:lnTo>
                  <a:pt x="1018" y="411"/>
                </a:lnTo>
                <a:lnTo>
                  <a:pt x="1018" y="411"/>
                </a:lnTo>
                <a:lnTo>
                  <a:pt x="1018" y="410"/>
                </a:lnTo>
                <a:lnTo>
                  <a:pt x="1018" y="410"/>
                </a:lnTo>
                <a:lnTo>
                  <a:pt x="1025" y="410"/>
                </a:lnTo>
                <a:lnTo>
                  <a:pt x="1025" y="409"/>
                </a:lnTo>
                <a:lnTo>
                  <a:pt x="1025" y="409"/>
                </a:lnTo>
                <a:lnTo>
                  <a:pt x="1025" y="409"/>
                </a:lnTo>
                <a:lnTo>
                  <a:pt x="1025" y="408"/>
                </a:lnTo>
                <a:lnTo>
                  <a:pt x="1025" y="408"/>
                </a:lnTo>
                <a:lnTo>
                  <a:pt x="1025" y="408"/>
                </a:lnTo>
                <a:lnTo>
                  <a:pt x="1025" y="407"/>
                </a:lnTo>
                <a:lnTo>
                  <a:pt x="1025" y="407"/>
                </a:lnTo>
                <a:lnTo>
                  <a:pt x="1025" y="407"/>
                </a:lnTo>
                <a:lnTo>
                  <a:pt x="1031" y="406"/>
                </a:lnTo>
                <a:lnTo>
                  <a:pt x="1031" y="406"/>
                </a:lnTo>
                <a:lnTo>
                  <a:pt x="1031" y="406"/>
                </a:lnTo>
                <a:lnTo>
                  <a:pt x="1031" y="405"/>
                </a:lnTo>
                <a:lnTo>
                  <a:pt x="1031" y="405"/>
                </a:lnTo>
                <a:lnTo>
                  <a:pt x="1031" y="405"/>
                </a:lnTo>
                <a:lnTo>
                  <a:pt x="1031" y="405"/>
                </a:lnTo>
                <a:lnTo>
                  <a:pt x="1031" y="404"/>
                </a:lnTo>
                <a:lnTo>
                  <a:pt x="1031" y="404"/>
                </a:lnTo>
                <a:lnTo>
                  <a:pt x="1031" y="404"/>
                </a:lnTo>
                <a:lnTo>
                  <a:pt x="1037" y="403"/>
                </a:lnTo>
                <a:lnTo>
                  <a:pt x="1037" y="403"/>
                </a:lnTo>
                <a:lnTo>
                  <a:pt x="1037" y="403"/>
                </a:lnTo>
                <a:lnTo>
                  <a:pt x="1037" y="402"/>
                </a:lnTo>
                <a:lnTo>
                  <a:pt x="1037" y="402"/>
                </a:lnTo>
                <a:lnTo>
                  <a:pt x="1037" y="402"/>
                </a:lnTo>
                <a:lnTo>
                  <a:pt x="1037" y="401"/>
                </a:lnTo>
                <a:lnTo>
                  <a:pt x="1037" y="401"/>
                </a:lnTo>
                <a:lnTo>
                  <a:pt x="1037" y="401"/>
                </a:lnTo>
                <a:lnTo>
                  <a:pt x="1037" y="400"/>
                </a:lnTo>
                <a:lnTo>
                  <a:pt x="1043" y="400"/>
                </a:lnTo>
                <a:lnTo>
                  <a:pt x="1043" y="400"/>
                </a:lnTo>
                <a:lnTo>
                  <a:pt x="1043" y="399"/>
                </a:lnTo>
                <a:lnTo>
                  <a:pt x="1043" y="399"/>
                </a:lnTo>
                <a:lnTo>
                  <a:pt x="1043" y="399"/>
                </a:lnTo>
                <a:lnTo>
                  <a:pt x="1043" y="398"/>
                </a:lnTo>
                <a:lnTo>
                  <a:pt x="1043" y="398"/>
                </a:lnTo>
                <a:lnTo>
                  <a:pt x="1043" y="398"/>
                </a:lnTo>
                <a:lnTo>
                  <a:pt x="1043" y="397"/>
                </a:lnTo>
                <a:lnTo>
                  <a:pt x="1043" y="397"/>
                </a:lnTo>
                <a:lnTo>
                  <a:pt x="1050" y="397"/>
                </a:lnTo>
                <a:lnTo>
                  <a:pt x="1050" y="397"/>
                </a:lnTo>
                <a:lnTo>
                  <a:pt x="1050" y="396"/>
                </a:lnTo>
                <a:lnTo>
                  <a:pt x="1050" y="396"/>
                </a:lnTo>
                <a:lnTo>
                  <a:pt x="1050" y="396"/>
                </a:lnTo>
                <a:lnTo>
                  <a:pt x="1050" y="395"/>
                </a:lnTo>
                <a:lnTo>
                  <a:pt x="1050" y="395"/>
                </a:lnTo>
                <a:lnTo>
                  <a:pt x="1050" y="395"/>
                </a:lnTo>
                <a:lnTo>
                  <a:pt x="1050" y="394"/>
                </a:lnTo>
                <a:lnTo>
                  <a:pt x="1050" y="394"/>
                </a:lnTo>
                <a:lnTo>
                  <a:pt x="1056" y="394"/>
                </a:lnTo>
                <a:lnTo>
                  <a:pt x="1056" y="393"/>
                </a:lnTo>
                <a:lnTo>
                  <a:pt x="1056" y="393"/>
                </a:lnTo>
                <a:lnTo>
                  <a:pt x="1056" y="393"/>
                </a:lnTo>
                <a:lnTo>
                  <a:pt x="1056" y="392"/>
                </a:lnTo>
                <a:lnTo>
                  <a:pt x="1056" y="392"/>
                </a:lnTo>
                <a:lnTo>
                  <a:pt x="1056" y="392"/>
                </a:lnTo>
                <a:lnTo>
                  <a:pt x="1056" y="391"/>
                </a:lnTo>
                <a:lnTo>
                  <a:pt x="1056" y="391"/>
                </a:lnTo>
                <a:lnTo>
                  <a:pt x="1056" y="391"/>
                </a:lnTo>
                <a:lnTo>
                  <a:pt x="1062" y="391"/>
                </a:lnTo>
                <a:lnTo>
                  <a:pt x="1062" y="390"/>
                </a:lnTo>
                <a:lnTo>
                  <a:pt x="1062" y="390"/>
                </a:lnTo>
                <a:lnTo>
                  <a:pt x="1062" y="390"/>
                </a:lnTo>
                <a:lnTo>
                  <a:pt x="1062" y="389"/>
                </a:lnTo>
                <a:lnTo>
                  <a:pt x="1062" y="389"/>
                </a:lnTo>
                <a:lnTo>
                  <a:pt x="1062" y="389"/>
                </a:lnTo>
                <a:lnTo>
                  <a:pt x="1062" y="388"/>
                </a:lnTo>
                <a:lnTo>
                  <a:pt x="1062" y="388"/>
                </a:lnTo>
                <a:lnTo>
                  <a:pt x="1062" y="388"/>
                </a:lnTo>
                <a:lnTo>
                  <a:pt x="1068" y="387"/>
                </a:lnTo>
                <a:lnTo>
                  <a:pt x="1068" y="387"/>
                </a:lnTo>
                <a:lnTo>
                  <a:pt x="1068" y="387"/>
                </a:lnTo>
                <a:lnTo>
                  <a:pt x="1068" y="386"/>
                </a:lnTo>
                <a:lnTo>
                  <a:pt x="1068" y="386"/>
                </a:lnTo>
                <a:lnTo>
                  <a:pt x="1068" y="386"/>
                </a:lnTo>
                <a:lnTo>
                  <a:pt x="1068" y="385"/>
                </a:lnTo>
                <a:lnTo>
                  <a:pt x="1068" y="385"/>
                </a:lnTo>
                <a:lnTo>
                  <a:pt x="1068" y="385"/>
                </a:lnTo>
                <a:lnTo>
                  <a:pt x="1068" y="385"/>
                </a:lnTo>
                <a:lnTo>
                  <a:pt x="1075" y="384"/>
                </a:lnTo>
                <a:lnTo>
                  <a:pt x="1075" y="384"/>
                </a:lnTo>
                <a:lnTo>
                  <a:pt x="1075" y="384"/>
                </a:lnTo>
                <a:lnTo>
                  <a:pt x="1075" y="383"/>
                </a:lnTo>
                <a:lnTo>
                  <a:pt x="1075" y="383"/>
                </a:lnTo>
                <a:lnTo>
                  <a:pt x="1075" y="383"/>
                </a:lnTo>
                <a:lnTo>
                  <a:pt x="1075" y="382"/>
                </a:lnTo>
                <a:lnTo>
                  <a:pt x="1075" y="382"/>
                </a:lnTo>
                <a:lnTo>
                  <a:pt x="1075" y="382"/>
                </a:lnTo>
                <a:lnTo>
                  <a:pt x="1075" y="381"/>
                </a:lnTo>
                <a:lnTo>
                  <a:pt x="1081" y="381"/>
                </a:lnTo>
                <a:lnTo>
                  <a:pt x="1081" y="381"/>
                </a:lnTo>
                <a:lnTo>
                  <a:pt x="1081" y="381"/>
                </a:lnTo>
                <a:lnTo>
                  <a:pt x="1081" y="380"/>
                </a:lnTo>
                <a:lnTo>
                  <a:pt x="1081" y="380"/>
                </a:lnTo>
                <a:lnTo>
                  <a:pt x="1081" y="380"/>
                </a:lnTo>
                <a:lnTo>
                  <a:pt x="1081" y="379"/>
                </a:lnTo>
                <a:lnTo>
                  <a:pt x="1081" y="379"/>
                </a:lnTo>
                <a:lnTo>
                  <a:pt x="1081" y="379"/>
                </a:lnTo>
                <a:lnTo>
                  <a:pt x="1081" y="378"/>
                </a:lnTo>
                <a:lnTo>
                  <a:pt x="1087" y="378"/>
                </a:lnTo>
                <a:lnTo>
                  <a:pt x="1087" y="378"/>
                </a:lnTo>
                <a:lnTo>
                  <a:pt x="1087" y="377"/>
                </a:lnTo>
                <a:lnTo>
                  <a:pt x="1087" y="377"/>
                </a:lnTo>
                <a:lnTo>
                  <a:pt x="1087" y="377"/>
                </a:lnTo>
                <a:lnTo>
                  <a:pt x="1087" y="377"/>
                </a:lnTo>
                <a:lnTo>
                  <a:pt x="1087" y="376"/>
                </a:lnTo>
                <a:lnTo>
                  <a:pt x="1087" y="376"/>
                </a:lnTo>
                <a:lnTo>
                  <a:pt x="1087" y="376"/>
                </a:lnTo>
                <a:lnTo>
                  <a:pt x="1087" y="375"/>
                </a:lnTo>
                <a:lnTo>
                  <a:pt x="1093" y="375"/>
                </a:lnTo>
                <a:lnTo>
                  <a:pt x="1093" y="375"/>
                </a:lnTo>
                <a:lnTo>
                  <a:pt x="1093" y="374"/>
                </a:lnTo>
                <a:lnTo>
                  <a:pt x="1093" y="374"/>
                </a:lnTo>
                <a:lnTo>
                  <a:pt x="1093" y="374"/>
                </a:lnTo>
                <a:lnTo>
                  <a:pt x="1093" y="373"/>
                </a:lnTo>
                <a:lnTo>
                  <a:pt x="1093" y="373"/>
                </a:lnTo>
                <a:lnTo>
                  <a:pt x="1093" y="373"/>
                </a:lnTo>
                <a:lnTo>
                  <a:pt x="1093" y="373"/>
                </a:lnTo>
                <a:lnTo>
                  <a:pt x="1093" y="372"/>
                </a:lnTo>
                <a:lnTo>
                  <a:pt x="1100" y="372"/>
                </a:lnTo>
                <a:lnTo>
                  <a:pt x="1100" y="372"/>
                </a:lnTo>
                <a:lnTo>
                  <a:pt x="1100" y="371"/>
                </a:lnTo>
                <a:lnTo>
                  <a:pt x="1100" y="371"/>
                </a:lnTo>
                <a:lnTo>
                  <a:pt x="1100" y="371"/>
                </a:lnTo>
                <a:lnTo>
                  <a:pt x="1100" y="370"/>
                </a:lnTo>
                <a:lnTo>
                  <a:pt x="1100" y="370"/>
                </a:lnTo>
                <a:lnTo>
                  <a:pt x="1100" y="370"/>
                </a:lnTo>
                <a:lnTo>
                  <a:pt x="1100" y="369"/>
                </a:lnTo>
                <a:lnTo>
                  <a:pt x="1100" y="369"/>
                </a:lnTo>
                <a:lnTo>
                  <a:pt x="1106" y="369"/>
                </a:lnTo>
                <a:lnTo>
                  <a:pt x="1106" y="369"/>
                </a:lnTo>
                <a:lnTo>
                  <a:pt x="1106" y="368"/>
                </a:lnTo>
                <a:lnTo>
                  <a:pt x="1106" y="368"/>
                </a:lnTo>
                <a:lnTo>
                  <a:pt x="1106" y="368"/>
                </a:lnTo>
                <a:lnTo>
                  <a:pt x="1106" y="367"/>
                </a:lnTo>
                <a:lnTo>
                  <a:pt x="1106" y="367"/>
                </a:lnTo>
                <a:lnTo>
                  <a:pt x="1106" y="367"/>
                </a:lnTo>
                <a:lnTo>
                  <a:pt x="1106" y="366"/>
                </a:lnTo>
                <a:lnTo>
                  <a:pt x="1106" y="366"/>
                </a:lnTo>
                <a:lnTo>
                  <a:pt x="1112" y="366"/>
                </a:lnTo>
                <a:lnTo>
                  <a:pt x="1112" y="366"/>
                </a:lnTo>
                <a:lnTo>
                  <a:pt x="1112" y="365"/>
                </a:lnTo>
                <a:lnTo>
                  <a:pt x="1112" y="365"/>
                </a:lnTo>
                <a:lnTo>
                  <a:pt x="1112" y="365"/>
                </a:lnTo>
                <a:lnTo>
                  <a:pt x="1112" y="364"/>
                </a:lnTo>
                <a:lnTo>
                  <a:pt x="1112" y="364"/>
                </a:lnTo>
                <a:lnTo>
                  <a:pt x="1112" y="364"/>
                </a:lnTo>
                <a:lnTo>
                  <a:pt x="1112" y="363"/>
                </a:lnTo>
                <a:lnTo>
                  <a:pt x="1112" y="363"/>
                </a:lnTo>
                <a:lnTo>
                  <a:pt x="1118" y="363"/>
                </a:lnTo>
                <a:lnTo>
                  <a:pt x="1118" y="363"/>
                </a:lnTo>
                <a:lnTo>
                  <a:pt x="1118" y="362"/>
                </a:lnTo>
                <a:lnTo>
                  <a:pt x="1118" y="362"/>
                </a:lnTo>
                <a:lnTo>
                  <a:pt x="1118" y="362"/>
                </a:lnTo>
                <a:lnTo>
                  <a:pt x="1118" y="361"/>
                </a:lnTo>
                <a:lnTo>
                  <a:pt x="1118" y="361"/>
                </a:lnTo>
                <a:lnTo>
                  <a:pt x="1118" y="361"/>
                </a:lnTo>
                <a:lnTo>
                  <a:pt x="1118" y="360"/>
                </a:lnTo>
                <a:lnTo>
                  <a:pt x="1118" y="360"/>
                </a:lnTo>
                <a:lnTo>
                  <a:pt x="1125" y="360"/>
                </a:lnTo>
                <a:lnTo>
                  <a:pt x="1125" y="360"/>
                </a:lnTo>
                <a:lnTo>
                  <a:pt x="1125" y="359"/>
                </a:lnTo>
                <a:lnTo>
                  <a:pt x="1125" y="359"/>
                </a:lnTo>
                <a:lnTo>
                  <a:pt x="1125" y="359"/>
                </a:lnTo>
                <a:lnTo>
                  <a:pt x="1125" y="358"/>
                </a:lnTo>
                <a:lnTo>
                  <a:pt x="1125" y="358"/>
                </a:lnTo>
                <a:lnTo>
                  <a:pt x="1125" y="358"/>
                </a:lnTo>
                <a:lnTo>
                  <a:pt x="1125" y="357"/>
                </a:lnTo>
                <a:lnTo>
                  <a:pt x="1125" y="357"/>
                </a:lnTo>
                <a:lnTo>
                  <a:pt x="1131" y="357"/>
                </a:lnTo>
                <a:lnTo>
                  <a:pt x="1131" y="357"/>
                </a:lnTo>
                <a:lnTo>
                  <a:pt x="1131" y="356"/>
                </a:lnTo>
                <a:lnTo>
                  <a:pt x="1131" y="356"/>
                </a:lnTo>
                <a:lnTo>
                  <a:pt x="1131" y="356"/>
                </a:lnTo>
                <a:lnTo>
                  <a:pt x="1131" y="355"/>
                </a:lnTo>
                <a:lnTo>
                  <a:pt x="1131" y="355"/>
                </a:lnTo>
                <a:lnTo>
                  <a:pt x="1131" y="355"/>
                </a:lnTo>
                <a:lnTo>
                  <a:pt x="1131" y="355"/>
                </a:lnTo>
                <a:lnTo>
                  <a:pt x="1131" y="354"/>
                </a:lnTo>
                <a:lnTo>
                  <a:pt x="1137" y="354"/>
                </a:lnTo>
                <a:lnTo>
                  <a:pt x="1137" y="354"/>
                </a:lnTo>
                <a:lnTo>
                  <a:pt x="1137" y="353"/>
                </a:lnTo>
                <a:lnTo>
                  <a:pt x="1137" y="353"/>
                </a:lnTo>
                <a:lnTo>
                  <a:pt x="1137" y="353"/>
                </a:lnTo>
                <a:lnTo>
                  <a:pt x="1137" y="352"/>
                </a:lnTo>
                <a:lnTo>
                  <a:pt x="1137" y="352"/>
                </a:lnTo>
                <a:lnTo>
                  <a:pt x="1137" y="352"/>
                </a:lnTo>
                <a:lnTo>
                  <a:pt x="1137" y="352"/>
                </a:lnTo>
                <a:lnTo>
                  <a:pt x="1137" y="351"/>
                </a:lnTo>
                <a:lnTo>
                  <a:pt x="1143" y="351"/>
                </a:lnTo>
                <a:lnTo>
                  <a:pt x="1143" y="351"/>
                </a:lnTo>
                <a:lnTo>
                  <a:pt x="1143" y="350"/>
                </a:lnTo>
                <a:lnTo>
                  <a:pt x="1143" y="350"/>
                </a:lnTo>
                <a:lnTo>
                  <a:pt x="1143" y="350"/>
                </a:lnTo>
                <a:lnTo>
                  <a:pt x="1143" y="350"/>
                </a:lnTo>
                <a:lnTo>
                  <a:pt x="1143" y="349"/>
                </a:lnTo>
                <a:lnTo>
                  <a:pt x="1143" y="349"/>
                </a:lnTo>
                <a:lnTo>
                  <a:pt x="1143" y="349"/>
                </a:lnTo>
                <a:lnTo>
                  <a:pt x="1143" y="348"/>
                </a:lnTo>
                <a:lnTo>
                  <a:pt x="1150" y="348"/>
                </a:lnTo>
                <a:lnTo>
                  <a:pt x="1150" y="348"/>
                </a:lnTo>
                <a:lnTo>
                  <a:pt x="1150" y="347"/>
                </a:lnTo>
                <a:lnTo>
                  <a:pt x="1150" y="347"/>
                </a:lnTo>
                <a:lnTo>
                  <a:pt x="1150" y="347"/>
                </a:lnTo>
                <a:lnTo>
                  <a:pt x="1150" y="347"/>
                </a:lnTo>
                <a:lnTo>
                  <a:pt x="1150" y="346"/>
                </a:lnTo>
                <a:lnTo>
                  <a:pt x="1150" y="346"/>
                </a:lnTo>
                <a:lnTo>
                  <a:pt x="1150" y="346"/>
                </a:lnTo>
                <a:lnTo>
                  <a:pt x="1150" y="345"/>
                </a:lnTo>
                <a:lnTo>
                  <a:pt x="1156" y="345"/>
                </a:lnTo>
                <a:lnTo>
                  <a:pt x="1156" y="345"/>
                </a:lnTo>
                <a:lnTo>
                  <a:pt x="1156" y="345"/>
                </a:lnTo>
                <a:lnTo>
                  <a:pt x="1156" y="344"/>
                </a:lnTo>
                <a:lnTo>
                  <a:pt x="1156" y="344"/>
                </a:lnTo>
                <a:lnTo>
                  <a:pt x="1156" y="344"/>
                </a:lnTo>
                <a:lnTo>
                  <a:pt x="1156" y="343"/>
                </a:lnTo>
                <a:lnTo>
                  <a:pt x="1156" y="343"/>
                </a:lnTo>
                <a:lnTo>
                  <a:pt x="1156" y="343"/>
                </a:lnTo>
                <a:lnTo>
                  <a:pt x="1156" y="343"/>
                </a:lnTo>
                <a:lnTo>
                  <a:pt x="1162" y="342"/>
                </a:lnTo>
                <a:lnTo>
                  <a:pt x="1162" y="342"/>
                </a:lnTo>
                <a:lnTo>
                  <a:pt x="1162" y="342"/>
                </a:lnTo>
                <a:lnTo>
                  <a:pt x="1162" y="341"/>
                </a:lnTo>
                <a:lnTo>
                  <a:pt x="1162" y="341"/>
                </a:lnTo>
                <a:lnTo>
                  <a:pt x="1162" y="341"/>
                </a:lnTo>
                <a:lnTo>
                  <a:pt x="1162" y="341"/>
                </a:lnTo>
                <a:lnTo>
                  <a:pt x="1162" y="340"/>
                </a:lnTo>
                <a:lnTo>
                  <a:pt x="1162" y="340"/>
                </a:lnTo>
                <a:lnTo>
                  <a:pt x="1162" y="340"/>
                </a:lnTo>
                <a:lnTo>
                  <a:pt x="1168" y="339"/>
                </a:lnTo>
                <a:lnTo>
                  <a:pt x="1168" y="339"/>
                </a:lnTo>
                <a:lnTo>
                  <a:pt x="1168" y="339"/>
                </a:lnTo>
                <a:lnTo>
                  <a:pt x="1168" y="339"/>
                </a:lnTo>
                <a:lnTo>
                  <a:pt x="1168" y="338"/>
                </a:lnTo>
                <a:lnTo>
                  <a:pt x="1168" y="338"/>
                </a:lnTo>
                <a:lnTo>
                  <a:pt x="1168" y="338"/>
                </a:lnTo>
                <a:lnTo>
                  <a:pt x="1168" y="337"/>
                </a:lnTo>
                <a:lnTo>
                  <a:pt x="1168" y="337"/>
                </a:lnTo>
                <a:lnTo>
                  <a:pt x="1168" y="337"/>
                </a:lnTo>
                <a:lnTo>
                  <a:pt x="1175" y="337"/>
                </a:lnTo>
                <a:lnTo>
                  <a:pt x="1175" y="336"/>
                </a:lnTo>
                <a:lnTo>
                  <a:pt x="1175" y="336"/>
                </a:lnTo>
                <a:lnTo>
                  <a:pt x="1175" y="336"/>
                </a:lnTo>
                <a:lnTo>
                  <a:pt x="1175" y="335"/>
                </a:lnTo>
                <a:lnTo>
                  <a:pt x="1175" y="335"/>
                </a:lnTo>
                <a:lnTo>
                  <a:pt x="1175" y="335"/>
                </a:lnTo>
                <a:lnTo>
                  <a:pt x="1175" y="335"/>
                </a:lnTo>
                <a:lnTo>
                  <a:pt x="1175" y="334"/>
                </a:lnTo>
                <a:lnTo>
                  <a:pt x="1175" y="334"/>
                </a:lnTo>
                <a:lnTo>
                  <a:pt x="1181" y="334"/>
                </a:lnTo>
                <a:lnTo>
                  <a:pt x="1181" y="333"/>
                </a:lnTo>
                <a:lnTo>
                  <a:pt x="1181" y="333"/>
                </a:lnTo>
                <a:lnTo>
                  <a:pt x="1181" y="333"/>
                </a:lnTo>
                <a:lnTo>
                  <a:pt x="1181" y="333"/>
                </a:lnTo>
                <a:lnTo>
                  <a:pt x="1181" y="332"/>
                </a:lnTo>
                <a:lnTo>
                  <a:pt x="1181" y="332"/>
                </a:lnTo>
                <a:lnTo>
                  <a:pt x="1181" y="332"/>
                </a:lnTo>
                <a:lnTo>
                  <a:pt x="1181" y="331"/>
                </a:lnTo>
                <a:lnTo>
                  <a:pt x="1181" y="331"/>
                </a:lnTo>
                <a:lnTo>
                  <a:pt x="1187" y="331"/>
                </a:lnTo>
                <a:lnTo>
                  <a:pt x="1187" y="331"/>
                </a:lnTo>
                <a:lnTo>
                  <a:pt x="1187" y="330"/>
                </a:lnTo>
                <a:lnTo>
                  <a:pt x="1187" y="330"/>
                </a:lnTo>
                <a:lnTo>
                  <a:pt x="1187" y="330"/>
                </a:lnTo>
                <a:lnTo>
                  <a:pt x="1187" y="329"/>
                </a:lnTo>
                <a:lnTo>
                  <a:pt x="1187" y="329"/>
                </a:lnTo>
                <a:lnTo>
                  <a:pt x="1187" y="329"/>
                </a:lnTo>
                <a:lnTo>
                  <a:pt x="1187" y="329"/>
                </a:lnTo>
                <a:lnTo>
                  <a:pt x="1187" y="328"/>
                </a:lnTo>
                <a:lnTo>
                  <a:pt x="1193" y="328"/>
                </a:lnTo>
                <a:lnTo>
                  <a:pt x="1193" y="328"/>
                </a:lnTo>
                <a:lnTo>
                  <a:pt x="1193" y="328"/>
                </a:lnTo>
                <a:lnTo>
                  <a:pt x="1193" y="327"/>
                </a:lnTo>
                <a:lnTo>
                  <a:pt x="1193" y="327"/>
                </a:lnTo>
                <a:lnTo>
                  <a:pt x="1193" y="327"/>
                </a:lnTo>
                <a:lnTo>
                  <a:pt x="1193" y="326"/>
                </a:lnTo>
                <a:lnTo>
                  <a:pt x="1193" y="326"/>
                </a:lnTo>
                <a:lnTo>
                  <a:pt x="1193" y="326"/>
                </a:lnTo>
                <a:lnTo>
                  <a:pt x="1193" y="326"/>
                </a:lnTo>
                <a:lnTo>
                  <a:pt x="1200" y="325"/>
                </a:lnTo>
                <a:lnTo>
                  <a:pt x="1200" y="325"/>
                </a:lnTo>
                <a:lnTo>
                  <a:pt x="1200" y="325"/>
                </a:lnTo>
                <a:lnTo>
                  <a:pt x="1200" y="324"/>
                </a:lnTo>
                <a:lnTo>
                  <a:pt x="1200" y="324"/>
                </a:lnTo>
                <a:lnTo>
                  <a:pt x="1200" y="324"/>
                </a:lnTo>
                <a:lnTo>
                  <a:pt x="1200" y="324"/>
                </a:lnTo>
                <a:lnTo>
                  <a:pt x="1200" y="323"/>
                </a:lnTo>
                <a:lnTo>
                  <a:pt x="1200" y="323"/>
                </a:lnTo>
                <a:lnTo>
                  <a:pt x="1200" y="323"/>
                </a:lnTo>
                <a:lnTo>
                  <a:pt x="1206" y="323"/>
                </a:lnTo>
                <a:lnTo>
                  <a:pt x="1206" y="322"/>
                </a:lnTo>
                <a:lnTo>
                  <a:pt x="1206" y="322"/>
                </a:lnTo>
                <a:lnTo>
                  <a:pt x="1206" y="322"/>
                </a:lnTo>
                <a:lnTo>
                  <a:pt x="1206" y="321"/>
                </a:lnTo>
                <a:lnTo>
                  <a:pt x="1206" y="321"/>
                </a:lnTo>
                <a:lnTo>
                  <a:pt x="1206" y="321"/>
                </a:lnTo>
                <a:lnTo>
                  <a:pt x="1206" y="321"/>
                </a:lnTo>
                <a:lnTo>
                  <a:pt x="1206" y="320"/>
                </a:lnTo>
                <a:lnTo>
                  <a:pt x="1206" y="320"/>
                </a:lnTo>
                <a:lnTo>
                  <a:pt x="1212" y="320"/>
                </a:lnTo>
                <a:lnTo>
                  <a:pt x="1212" y="319"/>
                </a:lnTo>
                <a:lnTo>
                  <a:pt x="1212" y="319"/>
                </a:lnTo>
                <a:lnTo>
                  <a:pt x="1212" y="319"/>
                </a:lnTo>
                <a:lnTo>
                  <a:pt x="1212" y="319"/>
                </a:lnTo>
                <a:lnTo>
                  <a:pt x="1212" y="318"/>
                </a:lnTo>
                <a:lnTo>
                  <a:pt x="1212" y="318"/>
                </a:lnTo>
                <a:lnTo>
                  <a:pt x="1212" y="318"/>
                </a:lnTo>
                <a:lnTo>
                  <a:pt x="1212" y="318"/>
                </a:lnTo>
                <a:lnTo>
                  <a:pt x="1212" y="317"/>
                </a:lnTo>
                <a:lnTo>
                  <a:pt x="1218" y="317"/>
                </a:lnTo>
                <a:lnTo>
                  <a:pt x="1218" y="317"/>
                </a:lnTo>
                <a:lnTo>
                  <a:pt x="1218" y="316"/>
                </a:lnTo>
                <a:lnTo>
                  <a:pt x="1218" y="316"/>
                </a:lnTo>
                <a:lnTo>
                  <a:pt x="1218" y="316"/>
                </a:lnTo>
                <a:lnTo>
                  <a:pt x="1218" y="316"/>
                </a:lnTo>
                <a:lnTo>
                  <a:pt x="1218" y="315"/>
                </a:lnTo>
                <a:lnTo>
                  <a:pt x="1218" y="315"/>
                </a:lnTo>
                <a:lnTo>
                  <a:pt x="1218" y="315"/>
                </a:lnTo>
                <a:lnTo>
                  <a:pt x="1218" y="315"/>
                </a:lnTo>
                <a:lnTo>
                  <a:pt x="1225" y="314"/>
                </a:lnTo>
                <a:lnTo>
                  <a:pt x="1225" y="314"/>
                </a:lnTo>
                <a:lnTo>
                  <a:pt x="1225" y="314"/>
                </a:lnTo>
                <a:lnTo>
                  <a:pt x="1225" y="313"/>
                </a:lnTo>
                <a:lnTo>
                  <a:pt x="1225" y="313"/>
                </a:lnTo>
                <a:lnTo>
                  <a:pt x="1225" y="313"/>
                </a:lnTo>
                <a:lnTo>
                  <a:pt x="1225" y="313"/>
                </a:lnTo>
                <a:lnTo>
                  <a:pt x="1225" y="312"/>
                </a:lnTo>
                <a:lnTo>
                  <a:pt x="1225" y="312"/>
                </a:lnTo>
                <a:lnTo>
                  <a:pt x="1225" y="312"/>
                </a:lnTo>
                <a:lnTo>
                  <a:pt x="1231" y="312"/>
                </a:lnTo>
                <a:lnTo>
                  <a:pt x="1231" y="311"/>
                </a:lnTo>
                <a:lnTo>
                  <a:pt x="1231" y="311"/>
                </a:lnTo>
                <a:lnTo>
                  <a:pt x="1231" y="311"/>
                </a:lnTo>
                <a:lnTo>
                  <a:pt x="1231" y="310"/>
                </a:lnTo>
                <a:lnTo>
                  <a:pt x="1231" y="310"/>
                </a:lnTo>
                <a:lnTo>
                  <a:pt x="1231" y="310"/>
                </a:lnTo>
                <a:lnTo>
                  <a:pt x="1231" y="310"/>
                </a:lnTo>
                <a:lnTo>
                  <a:pt x="1231" y="309"/>
                </a:lnTo>
                <a:lnTo>
                  <a:pt x="1231" y="309"/>
                </a:lnTo>
                <a:lnTo>
                  <a:pt x="1237" y="309"/>
                </a:lnTo>
                <a:lnTo>
                  <a:pt x="1237" y="309"/>
                </a:lnTo>
                <a:lnTo>
                  <a:pt x="1237" y="308"/>
                </a:lnTo>
                <a:lnTo>
                  <a:pt x="1237" y="308"/>
                </a:lnTo>
                <a:lnTo>
                  <a:pt x="1237" y="308"/>
                </a:lnTo>
                <a:lnTo>
                  <a:pt x="1237" y="308"/>
                </a:lnTo>
                <a:lnTo>
                  <a:pt x="1237" y="307"/>
                </a:lnTo>
                <a:lnTo>
                  <a:pt x="1237" y="307"/>
                </a:lnTo>
                <a:lnTo>
                  <a:pt x="1237" y="307"/>
                </a:lnTo>
                <a:lnTo>
                  <a:pt x="1237" y="306"/>
                </a:lnTo>
                <a:lnTo>
                  <a:pt x="1243" y="306"/>
                </a:lnTo>
                <a:lnTo>
                  <a:pt x="1243" y="306"/>
                </a:lnTo>
                <a:lnTo>
                  <a:pt x="1243" y="306"/>
                </a:lnTo>
                <a:lnTo>
                  <a:pt x="1243" y="305"/>
                </a:lnTo>
                <a:lnTo>
                  <a:pt x="1243" y="305"/>
                </a:lnTo>
                <a:lnTo>
                  <a:pt x="1243" y="305"/>
                </a:lnTo>
                <a:lnTo>
                  <a:pt x="1243" y="305"/>
                </a:lnTo>
                <a:lnTo>
                  <a:pt x="1243" y="304"/>
                </a:lnTo>
                <a:lnTo>
                  <a:pt x="1243" y="304"/>
                </a:lnTo>
                <a:lnTo>
                  <a:pt x="1243" y="304"/>
                </a:lnTo>
                <a:lnTo>
                  <a:pt x="1250" y="304"/>
                </a:lnTo>
                <a:lnTo>
                  <a:pt x="1250" y="303"/>
                </a:lnTo>
                <a:lnTo>
                  <a:pt x="1250" y="303"/>
                </a:lnTo>
                <a:lnTo>
                  <a:pt x="1250" y="303"/>
                </a:lnTo>
                <a:lnTo>
                  <a:pt x="1250" y="302"/>
                </a:lnTo>
                <a:lnTo>
                  <a:pt x="1250" y="302"/>
                </a:lnTo>
                <a:lnTo>
                  <a:pt x="1250" y="302"/>
                </a:lnTo>
                <a:lnTo>
                  <a:pt x="1250" y="302"/>
                </a:lnTo>
                <a:lnTo>
                  <a:pt x="1250" y="301"/>
                </a:lnTo>
                <a:lnTo>
                  <a:pt x="1250" y="301"/>
                </a:lnTo>
                <a:lnTo>
                  <a:pt x="1256" y="301"/>
                </a:lnTo>
                <a:lnTo>
                  <a:pt x="1256" y="301"/>
                </a:lnTo>
                <a:lnTo>
                  <a:pt x="1256" y="300"/>
                </a:lnTo>
                <a:lnTo>
                  <a:pt x="1256" y="300"/>
                </a:lnTo>
                <a:lnTo>
                  <a:pt x="1256" y="300"/>
                </a:lnTo>
                <a:lnTo>
                  <a:pt x="1256" y="300"/>
                </a:lnTo>
                <a:lnTo>
                  <a:pt x="1256" y="299"/>
                </a:lnTo>
                <a:lnTo>
                  <a:pt x="1256" y="299"/>
                </a:lnTo>
                <a:lnTo>
                  <a:pt x="1256" y="299"/>
                </a:lnTo>
                <a:lnTo>
                  <a:pt x="1256" y="299"/>
                </a:lnTo>
                <a:lnTo>
                  <a:pt x="1262" y="298"/>
                </a:lnTo>
                <a:lnTo>
                  <a:pt x="1262" y="298"/>
                </a:lnTo>
                <a:lnTo>
                  <a:pt x="1262" y="298"/>
                </a:lnTo>
                <a:lnTo>
                  <a:pt x="1262" y="297"/>
                </a:lnTo>
                <a:lnTo>
                  <a:pt x="1262" y="297"/>
                </a:lnTo>
                <a:lnTo>
                  <a:pt x="1262" y="297"/>
                </a:lnTo>
                <a:lnTo>
                  <a:pt x="1262" y="297"/>
                </a:lnTo>
                <a:lnTo>
                  <a:pt x="1262" y="296"/>
                </a:lnTo>
                <a:lnTo>
                  <a:pt x="1262" y="296"/>
                </a:lnTo>
                <a:lnTo>
                  <a:pt x="1262" y="296"/>
                </a:lnTo>
                <a:lnTo>
                  <a:pt x="1268" y="296"/>
                </a:lnTo>
                <a:lnTo>
                  <a:pt x="1268" y="295"/>
                </a:lnTo>
                <a:lnTo>
                  <a:pt x="1268" y="295"/>
                </a:lnTo>
                <a:lnTo>
                  <a:pt x="1268" y="295"/>
                </a:lnTo>
                <a:lnTo>
                  <a:pt x="1268" y="295"/>
                </a:lnTo>
                <a:lnTo>
                  <a:pt x="1268" y="294"/>
                </a:lnTo>
                <a:lnTo>
                  <a:pt x="1268" y="294"/>
                </a:lnTo>
                <a:lnTo>
                  <a:pt x="1268" y="294"/>
                </a:lnTo>
                <a:lnTo>
                  <a:pt x="1268" y="294"/>
                </a:lnTo>
                <a:lnTo>
                  <a:pt x="1268" y="293"/>
                </a:lnTo>
                <a:lnTo>
                  <a:pt x="1275" y="293"/>
                </a:lnTo>
                <a:lnTo>
                  <a:pt x="1275" y="293"/>
                </a:lnTo>
                <a:lnTo>
                  <a:pt x="1275" y="293"/>
                </a:lnTo>
                <a:lnTo>
                  <a:pt x="1275" y="292"/>
                </a:lnTo>
                <a:lnTo>
                  <a:pt x="1275" y="292"/>
                </a:lnTo>
                <a:lnTo>
                  <a:pt x="1275" y="292"/>
                </a:lnTo>
                <a:lnTo>
                  <a:pt x="1275" y="291"/>
                </a:lnTo>
                <a:lnTo>
                  <a:pt x="1275" y="291"/>
                </a:lnTo>
                <a:lnTo>
                  <a:pt x="1275" y="291"/>
                </a:lnTo>
                <a:lnTo>
                  <a:pt x="1275" y="291"/>
                </a:lnTo>
                <a:lnTo>
                  <a:pt x="1281" y="290"/>
                </a:lnTo>
                <a:lnTo>
                  <a:pt x="1281" y="290"/>
                </a:lnTo>
                <a:lnTo>
                  <a:pt x="1281" y="290"/>
                </a:lnTo>
                <a:lnTo>
                  <a:pt x="1281" y="290"/>
                </a:lnTo>
                <a:lnTo>
                  <a:pt x="1281" y="289"/>
                </a:lnTo>
                <a:lnTo>
                  <a:pt x="1281" y="289"/>
                </a:lnTo>
                <a:lnTo>
                  <a:pt x="1281" y="289"/>
                </a:lnTo>
                <a:lnTo>
                  <a:pt x="1281" y="289"/>
                </a:lnTo>
                <a:lnTo>
                  <a:pt x="1281" y="288"/>
                </a:lnTo>
                <a:lnTo>
                  <a:pt x="1281" y="288"/>
                </a:lnTo>
                <a:lnTo>
                  <a:pt x="1287" y="288"/>
                </a:lnTo>
                <a:lnTo>
                  <a:pt x="1287" y="288"/>
                </a:lnTo>
                <a:lnTo>
                  <a:pt x="1287" y="287"/>
                </a:lnTo>
                <a:lnTo>
                  <a:pt x="1287" y="287"/>
                </a:lnTo>
                <a:lnTo>
                  <a:pt x="1287" y="287"/>
                </a:lnTo>
                <a:lnTo>
                  <a:pt x="1287" y="287"/>
                </a:lnTo>
                <a:lnTo>
                  <a:pt x="1287" y="286"/>
                </a:lnTo>
                <a:lnTo>
                  <a:pt x="1287" y="286"/>
                </a:lnTo>
                <a:lnTo>
                  <a:pt x="1287" y="286"/>
                </a:lnTo>
                <a:lnTo>
                  <a:pt x="1287" y="286"/>
                </a:lnTo>
                <a:lnTo>
                  <a:pt x="1293" y="285"/>
                </a:lnTo>
                <a:lnTo>
                  <a:pt x="1293" y="285"/>
                </a:lnTo>
                <a:lnTo>
                  <a:pt x="1293" y="285"/>
                </a:lnTo>
                <a:lnTo>
                  <a:pt x="1293" y="285"/>
                </a:lnTo>
                <a:lnTo>
                  <a:pt x="1293" y="284"/>
                </a:lnTo>
                <a:lnTo>
                  <a:pt x="1293" y="284"/>
                </a:lnTo>
                <a:lnTo>
                  <a:pt x="1293" y="284"/>
                </a:lnTo>
                <a:lnTo>
                  <a:pt x="1293" y="284"/>
                </a:lnTo>
                <a:lnTo>
                  <a:pt x="1293" y="283"/>
                </a:lnTo>
                <a:lnTo>
                  <a:pt x="1293" y="283"/>
                </a:lnTo>
                <a:lnTo>
                  <a:pt x="1300" y="283"/>
                </a:lnTo>
                <a:lnTo>
                  <a:pt x="1300" y="283"/>
                </a:lnTo>
                <a:lnTo>
                  <a:pt x="1300" y="282"/>
                </a:lnTo>
                <a:lnTo>
                  <a:pt x="1300" y="282"/>
                </a:lnTo>
                <a:lnTo>
                  <a:pt x="1300" y="282"/>
                </a:lnTo>
                <a:lnTo>
                  <a:pt x="1300" y="282"/>
                </a:lnTo>
                <a:lnTo>
                  <a:pt x="1300" y="281"/>
                </a:lnTo>
                <a:lnTo>
                  <a:pt x="1300" y="281"/>
                </a:lnTo>
                <a:lnTo>
                  <a:pt x="1300" y="281"/>
                </a:lnTo>
                <a:lnTo>
                  <a:pt x="1300" y="280"/>
                </a:lnTo>
                <a:lnTo>
                  <a:pt x="1306" y="280"/>
                </a:lnTo>
                <a:lnTo>
                  <a:pt x="1306" y="280"/>
                </a:lnTo>
                <a:lnTo>
                  <a:pt x="1306" y="280"/>
                </a:lnTo>
                <a:lnTo>
                  <a:pt x="1306" y="279"/>
                </a:lnTo>
                <a:lnTo>
                  <a:pt x="1306" y="279"/>
                </a:lnTo>
                <a:lnTo>
                  <a:pt x="1306" y="279"/>
                </a:lnTo>
                <a:lnTo>
                  <a:pt x="1306" y="279"/>
                </a:lnTo>
                <a:lnTo>
                  <a:pt x="1306" y="278"/>
                </a:lnTo>
                <a:lnTo>
                  <a:pt x="1306" y="278"/>
                </a:lnTo>
                <a:lnTo>
                  <a:pt x="1306" y="278"/>
                </a:lnTo>
                <a:lnTo>
                  <a:pt x="1312" y="278"/>
                </a:lnTo>
                <a:lnTo>
                  <a:pt x="1312" y="277"/>
                </a:lnTo>
                <a:lnTo>
                  <a:pt x="1312" y="277"/>
                </a:lnTo>
                <a:lnTo>
                  <a:pt x="1312" y="277"/>
                </a:lnTo>
                <a:lnTo>
                  <a:pt x="1312" y="277"/>
                </a:lnTo>
                <a:lnTo>
                  <a:pt x="1312" y="276"/>
                </a:lnTo>
                <a:lnTo>
                  <a:pt x="1312" y="276"/>
                </a:lnTo>
                <a:lnTo>
                  <a:pt x="1312" y="276"/>
                </a:lnTo>
                <a:lnTo>
                  <a:pt x="1312" y="276"/>
                </a:lnTo>
                <a:lnTo>
                  <a:pt x="1312" y="275"/>
                </a:lnTo>
                <a:lnTo>
                  <a:pt x="1318" y="275"/>
                </a:lnTo>
                <a:lnTo>
                  <a:pt x="1318" y="275"/>
                </a:lnTo>
                <a:lnTo>
                  <a:pt x="1318" y="275"/>
                </a:lnTo>
                <a:lnTo>
                  <a:pt x="1318" y="274"/>
                </a:lnTo>
                <a:lnTo>
                  <a:pt x="1318" y="274"/>
                </a:lnTo>
                <a:lnTo>
                  <a:pt x="1318" y="274"/>
                </a:lnTo>
                <a:lnTo>
                  <a:pt x="1318" y="274"/>
                </a:lnTo>
                <a:lnTo>
                  <a:pt x="1318" y="273"/>
                </a:lnTo>
                <a:lnTo>
                  <a:pt x="1318" y="273"/>
                </a:lnTo>
                <a:lnTo>
                  <a:pt x="1318" y="273"/>
                </a:lnTo>
                <a:lnTo>
                  <a:pt x="1325" y="273"/>
                </a:lnTo>
                <a:lnTo>
                  <a:pt x="1325" y="273"/>
                </a:lnTo>
                <a:lnTo>
                  <a:pt x="1325" y="272"/>
                </a:lnTo>
                <a:lnTo>
                  <a:pt x="1325" y="272"/>
                </a:lnTo>
                <a:lnTo>
                  <a:pt x="1325" y="272"/>
                </a:lnTo>
                <a:lnTo>
                  <a:pt x="1325" y="272"/>
                </a:lnTo>
                <a:lnTo>
                  <a:pt x="1325" y="271"/>
                </a:lnTo>
                <a:lnTo>
                  <a:pt x="1325" y="271"/>
                </a:lnTo>
                <a:lnTo>
                  <a:pt x="1325" y="271"/>
                </a:lnTo>
                <a:lnTo>
                  <a:pt x="1325" y="271"/>
                </a:lnTo>
                <a:lnTo>
                  <a:pt x="1331" y="270"/>
                </a:lnTo>
                <a:lnTo>
                  <a:pt x="1331" y="270"/>
                </a:lnTo>
                <a:lnTo>
                  <a:pt x="1331" y="270"/>
                </a:lnTo>
                <a:lnTo>
                  <a:pt x="1331" y="270"/>
                </a:lnTo>
                <a:lnTo>
                  <a:pt x="1331" y="269"/>
                </a:lnTo>
                <a:lnTo>
                  <a:pt x="1331" y="269"/>
                </a:lnTo>
                <a:lnTo>
                  <a:pt x="1331" y="269"/>
                </a:lnTo>
                <a:lnTo>
                  <a:pt x="1331" y="269"/>
                </a:lnTo>
                <a:lnTo>
                  <a:pt x="1331" y="268"/>
                </a:lnTo>
                <a:lnTo>
                  <a:pt x="1331" y="268"/>
                </a:lnTo>
                <a:lnTo>
                  <a:pt x="1337" y="268"/>
                </a:lnTo>
                <a:lnTo>
                  <a:pt x="1337" y="268"/>
                </a:lnTo>
                <a:lnTo>
                  <a:pt x="1337" y="267"/>
                </a:lnTo>
                <a:lnTo>
                  <a:pt x="1337" y="267"/>
                </a:lnTo>
                <a:lnTo>
                  <a:pt x="1337" y="267"/>
                </a:lnTo>
                <a:lnTo>
                  <a:pt x="1337" y="267"/>
                </a:lnTo>
                <a:lnTo>
                  <a:pt x="1337" y="266"/>
                </a:lnTo>
                <a:lnTo>
                  <a:pt x="1337" y="266"/>
                </a:lnTo>
                <a:lnTo>
                  <a:pt x="1337" y="266"/>
                </a:lnTo>
                <a:lnTo>
                  <a:pt x="1337" y="266"/>
                </a:lnTo>
                <a:lnTo>
                  <a:pt x="1343" y="265"/>
                </a:lnTo>
                <a:lnTo>
                  <a:pt x="1343" y="265"/>
                </a:lnTo>
                <a:lnTo>
                  <a:pt x="1343" y="265"/>
                </a:lnTo>
                <a:lnTo>
                  <a:pt x="1343" y="265"/>
                </a:lnTo>
                <a:lnTo>
                  <a:pt x="1343" y="264"/>
                </a:lnTo>
                <a:lnTo>
                  <a:pt x="1343" y="264"/>
                </a:lnTo>
                <a:lnTo>
                  <a:pt x="1343" y="264"/>
                </a:lnTo>
                <a:lnTo>
                  <a:pt x="1343" y="264"/>
                </a:lnTo>
                <a:lnTo>
                  <a:pt x="1343" y="263"/>
                </a:lnTo>
                <a:lnTo>
                  <a:pt x="1343" y="263"/>
                </a:lnTo>
                <a:lnTo>
                  <a:pt x="1350" y="263"/>
                </a:lnTo>
                <a:lnTo>
                  <a:pt x="1350" y="263"/>
                </a:lnTo>
                <a:lnTo>
                  <a:pt x="1350" y="262"/>
                </a:lnTo>
                <a:lnTo>
                  <a:pt x="1350" y="262"/>
                </a:lnTo>
                <a:lnTo>
                  <a:pt x="1350" y="262"/>
                </a:lnTo>
                <a:lnTo>
                  <a:pt x="1350" y="262"/>
                </a:lnTo>
                <a:lnTo>
                  <a:pt x="1350" y="262"/>
                </a:lnTo>
                <a:lnTo>
                  <a:pt x="1350" y="261"/>
                </a:lnTo>
                <a:lnTo>
                  <a:pt x="1350" y="261"/>
                </a:lnTo>
                <a:lnTo>
                  <a:pt x="1350" y="261"/>
                </a:lnTo>
                <a:lnTo>
                  <a:pt x="1356" y="261"/>
                </a:lnTo>
                <a:lnTo>
                  <a:pt x="1356" y="260"/>
                </a:lnTo>
                <a:lnTo>
                  <a:pt x="1356" y="260"/>
                </a:lnTo>
                <a:lnTo>
                  <a:pt x="1356" y="260"/>
                </a:lnTo>
                <a:lnTo>
                  <a:pt x="1356" y="260"/>
                </a:lnTo>
                <a:lnTo>
                  <a:pt x="1356" y="259"/>
                </a:lnTo>
                <a:lnTo>
                  <a:pt x="1356" y="259"/>
                </a:lnTo>
                <a:lnTo>
                  <a:pt x="1356" y="259"/>
                </a:lnTo>
                <a:lnTo>
                  <a:pt x="1356" y="259"/>
                </a:lnTo>
                <a:lnTo>
                  <a:pt x="1356" y="258"/>
                </a:lnTo>
                <a:lnTo>
                  <a:pt x="1362" y="258"/>
                </a:lnTo>
                <a:lnTo>
                  <a:pt x="1362" y="258"/>
                </a:lnTo>
                <a:lnTo>
                  <a:pt x="1362" y="258"/>
                </a:lnTo>
                <a:lnTo>
                  <a:pt x="1362" y="257"/>
                </a:lnTo>
                <a:lnTo>
                  <a:pt x="1362" y="257"/>
                </a:lnTo>
                <a:lnTo>
                  <a:pt x="1362" y="257"/>
                </a:lnTo>
                <a:lnTo>
                  <a:pt x="1362" y="257"/>
                </a:lnTo>
                <a:lnTo>
                  <a:pt x="1362" y="256"/>
                </a:lnTo>
                <a:lnTo>
                  <a:pt x="1362" y="256"/>
                </a:lnTo>
                <a:lnTo>
                  <a:pt x="1362" y="256"/>
                </a:lnTo>
                <a:lnTo>
                  <a:pt x="1368" y="256"/>
                </a:lnTo>
                <a:lnTo>
                  <a:pt x="1368" y="256"/>
                </a:lnTo>
                <a:lnTo>
                  <a:pt x="1368" y="255"/>
                </a:lnTo>
                <a:lnTo>
                  <a:pt x="1368" y="255"/>
                </a:lnTo>
                <a:lnTo>
                  <a:pt x="1368" y="255"/>
                </a:lnTo>
                <a:lnTo>
                  <a:pt x="1368" y="255"/>
                </a:lnTo>
                <a:lnTo>
                  <a:pt x="1368" y="254"/>
                </a:lnTo>
                <a:lnTo>
                  <a:pt x="1368" y="254"/>
                </a:lnTo>
                <a:lnTo>
                  <a:pt x="1368" y="254"/>
                </a:lnTo>
                <a:lnTo>
                  <a:pt x="1368" y="254"/>
                </a:lnTo>
                <a:lnTo>
                  <a:pt x="1375" y="253"/>
                </a:lnTo>
                <a:lnTo>
                  <a:pt x="1375" y="253"/>
                </a:lnTo>
                <a:lnTo>
                  <a:pt x="1375" y="253"/>
                </a:lnTo>
                <a:lnTo>
                  <a:pt x="1375" y="253"/>
                </a:lnTo>
                <a:lnTo>
                  <a:pt x="1375" y="252"/>
                </a:lnTo>
                <a:lnTo>
                  <a:pt x="1375" y="252"/>
                </a:lnTo>
                <a:lnTo>
                  <a:pt x="1375" y="252"/>
                </a:lnTo>
                <a:lnTo>
                  <a:pt x="1375" y="252"/>
                </a:lnTo>
                <a:lnTo>
                  <a:pt x="1375" y="251"/>
                </a:lnTo>
                <a:lnTo>
                  <a:pt x="1375" y="251"/>
                </a:lnTo>
                <a:lnTo>
                  <a:pt x="1381" y="251"/>
                </a:lnTo>
                <a:lnTo>
                  <a:pt x="1381" y="251"/>
                </a:lnTo>
                <a:lnTo>
                  <a:pt x="1381" y="251"/>
                </a:lnTo>
                <a:lnTo>
                  <a:pt x="1381" y="250"/>
                </a:lnTo>
                <a:lnTo>
                  <a:pt x="1381" y="250"/>
                </a:lnTo>
                <a:lnTo>
                  <a:pt x="1381" y="250"/>
                </a:lnTo>
                <a:lnTo>
                  <a:pt x="1381" y="250"/>
                </a:lnTo>
                <a:lnTo>
                  <a:pt x="1381" y="249"/>
                </a:lnTo>
                <a:lnTo>
                  <a:pt x="1381" y="249"/>
                </a:lnTo>
                <a:lnTo>
                  <a:pt x="1381" y="249"/>
                </a:lnTo>
                <a:lnTo>
                  <a:pt x="1387" y="249"/>
                </a:lnTo>
                <a:lnTo>
                  <a:pt x="1387" y="248"/>
                </a:lnTo>
                <a:lnTo>
                  <a:pt x="1387" y="248"/>
                </a:lnTo>
                <a:lnTo>
                  <a:pt x="1387" y="248"/>
                </a:lnTo>
                <a:lnTo>
                  <a:pt x="1387" y="248"/>
                </a:lnTo>
                <a:lnTo>
                  <a:pt x="1387" y="248"/>
                </a:lnTo>
                <a:lnTo>
                  <a:pt x="1387" y="247"/>
                </a:lnTo>
                <a:lnTo>
                  <a:pt x="1387" y="247"/>
                </a:lnTo>
                <a:lnTo>
                  <a:pt x="1387" y="247"/>
                </a:lnTo>
                <a:lnTo>
                  <a:pt x="1387" y="247"/>
                </a:lnTo>
                <a:lnTo>
                  <a:pt x="1393" y="246"/>
                </a:lnTo>
                <a:lnTo>
                  <a:pt x="1393" y="246"/>
                </a:lnTo>
                <a:lnTo>
                  <a:pt x="1393" y="246"/>
                </a:lnTo>
                <a:lnTo>
                  <a:pt x="1393" y="246"/>
                </a:lnTo>
                <a:lnTo>
                  <a:pt x="1393" y="245"/>
                </a:lnTo>
                <a:lnTo>
                  <a:pt x="1393" y="245"/>
                </a:lnTo>
                <a:lnTo>
                  <a:pt x="1393" y="245"/>
                </a:lnTo>
                <a:lnTo>
                  <a:pt x="1393" y="245"/>
                </a:lnTo>
                <a:lnTo>
                  <a:pt x="1393" y="244"/>
                </a:lnTo>
                <a:lnTo>
                  <a:pt x="1393" y="244"/>
                </a:lnTo>
                <a:lnTo>
                  <a:pt x="1400" y="244"/>
                </a:lnTo>
                <a:lnTo>
                  <a:pt x="1400" y="244"/>
                </a:lnTo>
                <a:lnTo>
                  <a:pt x="1400" y="244"/>
                </a:lnTo>
                <a:lnTo>
                  <a:pt x="1400" y="243"/>
                </a:lnTo>
                <a:lnTo>
                  <a:pt x="1400" y="243"/>
                </a:lnTo>
                <a:lnTo>
                  <a:pt x="1400" y="243"/>
                </a:lnTo>
                <a:lnTo>
                  <a:pt x="1400" y="243"/>
                </a:lnTo>
                <a:lnTo>
                  <a:pt x="1400" y="242"/>
                </a:lnTo>
                <a:lnTo>
                  <a:pt x="1400" y="242"/>
                </a:lnTo>
                <a:lnTo>
                  <a:pt x="1400" y="242"/>
                </a:lnTo>
                <a:lnTo>
                  <a:pt x="1406" y="242"/>
                </a:lnTo>
                <a:lnTo>
                  <a:pt x="1406" y="242"/>
                </a:lnTo>
                <a:lnTo>
                  <a:pt x="1406" y="241"/>
                </a:lnTo>
                <a:lnTo>
                  <a:pt x="1406" y="241"/>
                </a:lnTo>
                <a:lnTo>
                  <a:pt x="1406" y="241"/>
                </a:lnTo>
                <a:lnTo>
                  <a:pt x="1406" y="241"/>
                </a:lnTo>
                <a:lnTo>
                  <a:pt x="1406" y="240"/>
                </a:lnTo>
                <a:lnTo>
                  <a:pt x="1406" y="240"/>
                </a:lnTo>
                <a:lnTo>
                  <a:pt x="1406" y="240"/>
                </a:lnTo>
                <a:lnTo>
                  <a:pt x="1406" y="240"/>
                </a:lnTo>
                <a:lnTo>
                  <a:pt x="1412" y="239"/>
                </a:lnTo>
                <a:lnTo>
                  <a:pt x="1412" y="239"/>
                </a:lnTo>
                <a:lnTo>
                  <a:pt x="1412" y="239"/>
                </a:lnTo>
                <a:lnTo>
                  <a:pt x="1412" y="239"/>
                </a:lnTo>
                <a:lnTo>
                  <a:pt x="1412" y="239"/>
                </a:lnTo>
                <a:lnTo>
                  <a:pt x="1412" y="238"/>
                </a:lnTo>
                <a:lnTo>
                  <a:pt x="1412" y="238"/>
                </a:lnTo>
                <a:lnTo>
                  <a:pt x="1412" y="238"/>
                </a:lnTo>
                <a:lnTo>
                  <a:pt x="1412" y="238"/>
                </a:lnTo>
                <a:lnTo>
                  <a:pt x="1412" y="237"/>
                </a:lnTo>
                <a:lnTo>
                  <a:pt x="1418" y="237"/>
                </a:lnTo>
                <a:lnTo>
                  <a:pt x="1418" y="237"/>
                </a:lnTo>
                <a:lnTo>
                  <a:pt x="1418" y="237"/>
                </a:lnTo>
                <a:lnTo>
                  <a:pt x="1418" y="236"/>
                </a:lnTo>
                <a:lnTo>
                  <a:pt x="1418" y="236"/>
                </a:lnTo>
                <a:lnTo>
                  <a:pt x="1418" y="236"/>
                </a:lnTo>
                <a:lnTo>
                  <a:pt x="1418" y="236"/>
                </a:lnTo>
                <a:lnTo>
                  <a:pt x="1418" y="236"/>
                </a:lnTo>
                <a:lnTo>
                  <a:pt x="1418" y="235"/>
                </a:lnTo>
                <a:lnTo>
                  <a:pt x="1418" y="235"/>
                </a:lnTo>
                <a:lnTo>
                  <a:pt x="1425" y="235"/>
                </a:lnTo>
                <a:lnTo>
                  <a:pt x="1425" y="235"/>
                </a:lnTo>
                <a:lnTo>
                  <a:pt x="1425" y="234"/>
                </a:lnTo>
                <a:lnTo>
                  <a:pt x="1425" y="234"/>
                </a:lnTo>
                <a:lnTo>
                  <a:pt x="1425" y="234"/>
                </a:lnTo>
                <a:lnTo>
                  <a:pt x="1425" y="234"/>
                </a:lnTo>
                <a:lnTo>
                  <a:pt x="1425" y="234"/>
                </a:lnTo>
                <a:lnTo>
                  <a:pt x="1425" y="233"/>
                </a:lnTo>
                <a:lnTo>
                  <a:pt x="1425" y="233"/>
                </a:lnTo>
                <a:lnTo>
                  <a:pt x="1425" y="233"/>
                </a:lnTo>
                <a:lnTo>
                  <a:pt x="1431" y="233"/>
                </a:lnTo>
                <a:lnTo>
                  <a:pt x="1431" y="232"/>
                </a:lnTo>
                <a:lnTo>
                  <a:pt x="1431" y="232"/>
                </a:lnTo>
                <a:lnTo>
                  <a:pt x="1431" y="232"/>
                </a:lnTo>
                <a:lnTo>
                  <a:pt x="1431" y="232"/>
                </a:lnTo>
                <a:lnTo>
                  <a:pt x="1431" y="232"/>
                </a:lnTo>
                <a:lnTo>
                  <a:pt x="1431" y="231"/>
                </a:lnTo>
                <a:lnTo>
                  <a:pt x="1431" y="231"/>
                </a:lnTo>
                <a:lnTo>
                  <a:pt x="1431" y="231"/>
                </a:lnTo>
                <a:lnTo>
                  <a:pt x="1431" y="231"/>
                </a:lnTo>
                <a:lnTo>
                  <a:pt x="1437" y="230"/>
                </a:lnTo>
                <a:lnTo>
                  <a:pt x="1437" y="230"/>
                </a:lnTo>
                <a:lnTo>
                  <a:pt x="1437" y="230"/>
                </a:lnTo>
                <a:lnTo>
                  <a:pt x="1437" y="230"/>
                </a:lnTo>
                <a:lnTo>
                  <a:pt x="1437" y="230"/>
                </a:lnTo>
                <a:lnTo>
                  <a:pt x="1437" y="229"/>
                </a:lnTo>
                <a:lnTo>
                  <a:pt x="1437" y="229"/>
                </a:lnTo>
                <a:lnTo>
                  <a:pt x="1437" y="229"/>
                </a:lnTo>
                <a:lnTo>
                  <a:pt x="1437" y="229"/>
                </a:lnTo>
                <a:lnTo>
                  <a:pt x="1437" y="228"/>
                </a:lnTo>
                <a:lnTo>
                  <a:pt x="1443" y="228"/>
                </a:lnTo>
                <a:lnTo>
                  <a:pt x="1443" y="228"/>
                </a:lnTo>
                <a:lnTo>
                  <a:pt x="1443" y="228"/>
                </a:lnTo>
                <a:lnTo>
                  <a:pt x="1443" y="228"/>
                </a:lnTo>
                <a:lnTo>
                  <a:pt x="1443" y="227"/>
                </a:lnTo>
                <a:lnTo>
                  <a:pt x="1443" y="227"/>
                </a:lnTo>
                <a:lnTo>
                  <a:pt x="1443" y="227"/>
                </a:lnTo>
                <a:lnTo>
                  <a:pt x="1443" y="227"/>
                </a:lnTo>
                <a:lnTo>
                  <a:pt x="1443" y="226"/>
                </a:lnTo>
                <a:lnTo>
                  <a:pt x="1443" y="226"/>
                </a:lnTo>
                <a:lnTo>
                  <a:pt x="1450" y="226"/>
                </a:lnTo>
                <a:lnTo>
                  <a:pt x="1450" y="226"/>
                </a:lnTo>
                <a:lnTo>
                  <a:pt x="1450" y="226"/>
                </a:lnTo>
                <a:lnTo>
                  <a:pt x="1450" y="225"/>
                </a:lnTo>
                <a:lnTo>
                  <a:pt x="1450" y="225"/>
                </a:lnTo>
                <a:lnTo>
                  <a:pt x="1450" y="225"/>
                </a:lnTo>
                <a:lnTo>
                  <a:pt x="1450" y="225"/>
                </a:lnTo>
                <a:lnTo>
                  <a:pt x="1450" y="224"/>
                </a:lnTo>
                <a:lnTo>
                  <a:pt x="1450" y="224"/>
                </a:lnTo>
                <a:lnTo>
                  <a:pt x="1450" y="224"/>
                </a:lnTo>
                <a:lnTo>
                  <a:pt x="1456" y="224"/>
                </a:lnTo>
                <a:lnTo>
                  <a:pt x="1456" y="224"/>
                </a:lnTo>
                <a:lnTo>
                  <a:pt x="1456" y="223"/>
                </a:lnTo>
                <a:lnTo>
                  <a:pt x="1456" y="223"/>
                </a:lnTo>
                <a:lnTo>
                  <a:pt x="1456" y="223"/>
                </a:lnTo>
                <a:lnTo>
                  <a:pt x="1456" y="223"/>
                </a:lnTo>
                <a:lnTo>
                  <a:pt x="1456" y="222"/>
                </a:lnTo>
                <a:lnTo>
                  <a:pt x="1456" y="222"/>
                </a:lnTo>
                <a:lnTo>
                  <a:pt x="1456" y="222"/>
                </a:lnTo>
                <a:lnTo>
                  <a:pt x="1456" y="222"/>
                </a:lnTo>
                <a:lnTo>
                  <a:pt x="1462" y="222"/>
                </a:lnTo>
                <a:lnTo>
                  <a:pt x="1462" y="221"/>
                </a:lnTo>
                <a:lnTo>
                  <a:pt x="1462" y="221"/>
                </a:lnTo>
                <a:lnTo>
                  <a:pt x="1462" y="221"/>
                </a:lnTo>
                <a:lnTo>
                  <a:pt x="1462" y="221"/>
                </a:lnTo>
                <a:lnTo>
                  <a:pt x="1462" y="220"/>
                </a:lnTo>
                <a:lnTo>
                  <a:pt x="1462" y="220"/>
                </a:lnTo>
                <a:lnTo>
                  <a:pt x="1462" y="220"/>
                </a:lnTo>
                <a:lnTo>
                  <a:pt x="1462" y="220"/>
                </a:lnTo>
                <a:lnTo>
                  <a:pt x="1462" y="220"/>
                </a:lnTo>
                <a:lnTo>
                  <a:pt x="1468" y="219"/>
                </a:lnTo>
                <a:lnTo>
                  <a:pt x="1468" y="219"/>
                </a:lnTo>
                <a:lnTo>
                  <a:pt x="1468" y="219"/>
                </a:lnTo>
                <a:lnTo>
                  <a:pt x="1468" y="219"/>
                </a:lnTo>
                <a:lnTo>
                  <a:pt x="1468" y="219"/>
                </a:lnTo>
                <a:lnTo>
                  <a:pt x="1468" y="218"/>
                </a:lnTo>
                <a:lnTo>
                  <a:pt x="1468" y="218"/>
                </a:lnTo>
                <a:lnTo>
                  <a:pt x="1468" y="218"/>
                </a:lnTo>
                <a:lnTo>
                  <a:pt x="1468" y="218"/>
                </a:lnTo>
                <a:lnTo>
                  <a:pt x="1468" y="217"/>
                </a:lnTo>
                <a:lnTo>
                  <a:pt x="1475" y="217"/>
                </a:lnTo>
                <a:lnTo>
                  <a:pt x="1475" y="217"/>
                </a:lnTo>
                <a:lnTo>
                  <a:pt x="1475" y="217"/>
                </a:lnTo>
                <a:lnTo>
                  <a:pt x="1475" y="217"/>
                </a:lnTo>
                <a:lnTo>
                  <a:pt x="1475" y="216"/>
                </a:lnTo>
                <a:lnTo>
                  <a:pt x="1475" y="216"/>
                </a:lnTo>
                <a:lnTo>
                  <a:pt x="1475" y="216"/>
                </a:lnTo>
                <a:lnTo>
                  <a:pt x="1475" y="216"/>
                </a:lnTo>
                <a:lnTo>
                  <a:pt x="1475" y="216"/>
                </a:lnTo>
                <a:lnTo>
                  <a:pt x="1475" y="215"/>
                </a:lnTo>
                <a:lnTo>
                  <a:pt x="1481" y="215"/>
                </a:lnTo>
                <a:lnTo>
                  <a:pt x="1481" y="215"/>
                </a:lnTo>
                <a:lnTo>
                  <a:pt x="1481" y="215"/>
                </a:lnTo>
                <a:lnTo>
                  <a:pt x="1481" y="214"/>
                </a:lnTo>
                <a:lnTo>
                  <a:pt x="1481" y="214"/>
                </a:lnTo>
                <a:lnTo>
                  <a:pt x="1481" y="214"/>
                </a:lnTo>
                <a:lnTo>
                  <a:pt x="1481" y="214"/>
                </a:lnTo>
                <a:lnTo>
                  <a:pt x="1481" y="214"/>
                </a:lnTo>
                <a:lnTo>
                  <a:pt x="1481" y="213"/>
                </a:lnTo>
                <a:lnTo>
                  <a:pt x="1481" y="213"/>
                </a:lnTo>
                <a:lnTo>
                  <a:pt x="1487" y="213"/>
                </a:lnTo>
                <a:lnTo>
                  <a:pt x="1487" y="213"/>
                </a:lnTo>
                <a:lnTo>
                  <a:pt x="1487" y="213"/>
                </a:lnTo>
                <a:lnTo>
                  <a:pt x="1487" y="212"/>
                </a:lnTo>
                <a:lnTo>
                  <a:pt x="1487" y="212"/>
                </a:lnTo>
                <a:lnTo>
                  <a:pt x="1487" y="212"/>
                </a:lnTo>
                <a:lnTo>
                  <a:pt x="1487" y="212"/>
                </a:lnTo>
                <a:lnTo>
                  <a:pt x="1487" y="211"/>
                </a:lnTo>
                <a:lnTo>
                  <a:pt x="1487" y="211"/>
                </a:lnTo>
                <a:lnTo>
                  <a:pt x="1487" y="211"/>
                </a:lnTo>
                <a:lnTo>
                  <a:pt x="1493" y="211"/>
                </a:lnTo>
                <a:lnTo>
                  <a:pt x="1493" y="211"/>
                </a:lnTo>
                <a:lnTo>
                  <a:pt x="1493" y="210"/>
                </a:lnTo>
                <a:lnTo>
                  <a:pt x="1493" y="210"/>
                </a:lnTo>
                <a:lnTo>
                  <a:pt x="1493" y="210"/>
                </a:lnTo>
                <a:lnTo>
                  <a:pt x="1493" y="210"/>
                </a:lnTo>
                <a:lnTo>
                  <a:pt x="1493" y="210"/>
                </a:lnTo>
                <a:lnTo>
                  <a:pt x="1493" y="209"/>
                </a:lnTo>
                <a:lnTo>
                  <a:pt x="1493" y="209"/>
                </a:lnTo>
                <a:lnTo>
                  <a:pt x="1493" y="209"/>
                </a:lnTo>
                <a:lnTo>
                  <a:pt x="1500" y="209"/>
                </a:lnTo>
                <a:lnTo>
                  <a:pt x="1500" y="209"/>
                </a:lnTo>
                <a:lnTo>
                  <a:pt x="1500" y="208"/>
                </a:lnTo>
                <a:lnTo>
                  <a:pt x="1500" y="208"/>
                </a:lnTo>
                <a:lnTo>
                  <a:pt x="1500" y="208"/>
                </a:lnTo>
                <a:lnTo>
                  <a:pt x="1500" y="208"/>
                </a:lnTo>
                <a:lnTo>
                  <a:pt x="1500" y="207"/>
                </a:lnTo>
                <a:lnTo>
                  <a:pt x="1500" y="207"/>
                </a:lnTo>
                <a:lnTo>
                  <a:pt x="1500" y="207"/>
                </a:lnTo>
                <a:lnTo>
                  <a:pt x="1500" y="207"/>
                </a:lnTo>
                <a:lnTo>
                  <a:pt x="1506" y="207"/>
                </a:lnTo>
                <a:lnTo>
                  <a:pt x="1506" y="206"/>
                </a:lnTo>
                <a:lnTo>
                  <a:pt x="1506" y="206"/>
                </a:lnTo>
                <a:lnTo>
                  <a:pt x="1506" y="206"/>
                </a:lnTo>
                <a:lnTo>
                  <a:pt x="1506" y="206"/>
                </a:lnTo>
                <a:lnTo>
                  <a:pt x="1506" y="206"/>
                </a:lnTo>
                <a:lnTo>
                  <a:pt x="1506" y="205"/>
                </a:lnTo>
                <a:lnTo>
                  <a:pt x="1506" y="205"/>
                </a:lnTo>
                <a:lnTo>
                  <a:pt x="1506" y="205"/>
                </a:lnTo>
                <a:lnTo>
                  <a:pt x="1506" y="205"/>
                </a:lnTo>
                <a:lnTo>
                  <a:pt x="1512" y="205"/>
                </a:lnTo>
                <a:lnTo>
                  <a:pt x="1512" y="204"/>
                </a:lnTo>
                <a:lnTo>
                  <a:pt x="1512" y="204"/>
                </a:lnTo>
                <a:lnTo>
                  <a:pt x="1512" y="204"/>
                </a:lnTo>
                <a:lnTo>
                  <a:pt x="1512" y="204"/>
                </a:lnTo>
                <a:lnTo>
                  <a:pt x="1512" y="204"/>
                </a:lnTo>
                <a:lnTo>
                  <a:pt x="1512" y="203"/>
                </a:lnTo>
                <a:lnTo>
                  <a:pt x="1512" y="203"/>
                </a:lnTo>
                <a:lnTo>
                  <a:pt x="1512" y="203"/>
                </a:lnTo>
                <a:lnTo>
                  <a:pt x="1512" y="203"/>
                </a:lnTo>
                <a:lnTo>
                  <a:pt x="1518" y="202"/>
                </a:lnTo>
                <a:lnTo>
                  <a:pt x="1518" y="202"/>
                </a:lnTo>
                <a:lnTo>
                  <a:pt x="1518" y="202"/>
                </a:lnTo>
                <a:lnTo>
                  <a:pt x="1518" y="202"/>
                </a:lnTo>
                <a:lnTo>
                  <a:pt x="1518" y="202"/>
                </a:lnTo>
                <a:lnTo>
                  <a:pt x="1518" y="201"/>
                </a:lnTo>
                <a:lnTo>
                  <a:pt x="1518" y="201"/>
                </a:lnTo>
                <a:lnTo>
                  <a:pt x="1518" y="201"/>
                </a:lnTo>
                <a:lnTo>
                  <a:pt x="1518" y="201"/>
                </a:lnTo>
                <a:lnTo>
                  <a:pt x="1518" y="201"/>
                </a:lnTo>
                <a:lnTo>
                  <a:pt x="1525" y="200"/>
                </a:lnTo>
                <a:lnTo>
                  <a:pt x="1525" y="200"/>
                </a:lnTo>
                <a:lnTo>
                  <a:pt x="1525" y="200"/>
                </a:lnTo>
                <a:lnTo>
                  <a:pt x="1525" y="200"/>
                </a:lnTo>
                <a:lnTo>
                  <a:pt x="1525" y="200"/>
                </a:lnTo>
                <a:lnTo>
                  <a:pt x="1525" y="199"/>
                </a:lnTo>
                <a:lnTo>
                  <a:pt x="1525" y="199"/>
                </a:lnTo>
                <a:lnTo>
                  <a:pt x="1525" y="199"/>
                </a:lnTo>
                <a:lnTo>
                  <a:pt x="1525" y="199"/>
                </a:lnTo>
                <a:lnTo>
                  <a:pt x="1525" y="199"/>
                </a:lnTo>
                <a:lnTo>
                  <a:pt x="1531" y="198"/>
                </a:lnTo>
                <a:lnTo>
                  <a:pt x="1531" y="198"/>
                </a:lnTo>
                <a:lnTo>
                  <a:pt x="1531" y="198"/>
                </a:lnTo>
                <a:lnTo>
                  <a:pt x="1531" y="198"/>
                </a:lnTo>
                <a:lnTo>
                  <a:pt x="1531" y="198"/>
                </a:lnTo>
                <a:lnTo>
                  <a:pt x="1531" y="197"/>
                </a:lnTo>
                <a:lnTo>
                  <a:pt x="1531" y="197"/>
                </a:lnTo>
                <a:lnTo>
                  <a:pt x="1531" y="197"/>
                </a:lnTo>
                <a:lnTo>
                  <a:pt x="1531" y="197"/>
                </a:lnTo>
                <a:lnTo>
                  <a:pt x="1531" y="197"/>
                </a:lnTo>
                <a:lnTo>
                  <a:pt x="1537" y="196"/>
                </a:lnTo>
                <a:lnTo>
                  <a:pt x="1537" y="196"/>
                </a:lnTo>
                <a:lnTo>
                  <a:pt x="1537" y="196"/>
                </a:lnTo>
                <a:lnTo>
                  <a:pt x="1537" y="196"/>
                </a:lnTo>
                <a:lnTo>
                  <a:pt x="1537" y="196"/>
                </a:lnTo>
                <a:lnTo>
                  <a:pt x="1537" y="195"/>
                </a:lnTo>
                <a:lnTo>
                  <a:pt x="1537" y="195"/>
                </a:lnTo>
                <a:lnTo>
                  <a:pt x="1537" y="195"/>
                </a:lnTo>
                <a:lnTo>
                  <a:pt x="1537" y="195"/>
                </a:lnTo>
                <a:lnTo>
                  <a:pt x="1537" y="194"/>
                </a:lnTo>
                <a:lnTo>
                  <a:pt x="1543" y="194"/>
                </a:lnTo>
                <a:lnTo>
                  <a:pt x="1543" y="194"/>
                </a:lnTo>
                <a:lnTo>
                  <a:pt x="1543" y="194"/>
                </a:lnTo>
                <a:lnTo>
                  <a:pt x="1543" y="194"/>
                </a:lnTo>
                <a:lnTo>
                  <a:pt x="1543" y="193"/>
                </a:lnTo>
                <a:lnTo>
                  <a:pt x="1543" y="193"/>
                </a:lnTo>
                <a:lnTo>
                  <a:pt x="1543" y="193"/>
                </a:lnTo>
                <a:lnTo>
                  <a:pt x="1543" y="193"/>
                </a:lnTo>
                <a:lnTo>
                  <a:pt x="1543" y="193"/>
                </a:lnTo>
                <a:lnTo>
                  <a:pt x="1543" y="192"/>
                </a:lnTo>
                <a:lnTo>
                  <a:pt x="1550" y="192"/>
                </a:lnTo>
                <a:lnTo>
                  <a:pt x="1550" y="192"/>
                </a:lnTo>
                <a:lnTo>
                  <a:pt x="1550" y="192"/>
                </a:lnTo>
                <a:lnTo>
                  <a:pt x="1550" y="192"/>
                </a:lnTo>
                <a:lnTo>
                  <a:pt x="1550" y="191"/>
                </a:lnTo>
                <a:lnTo>
                  <a:pt x="1550" y="191"/>
                </a:lnTo>
                <a:lnTo>
                  <a:pt x="1550" y="191"/>
                </a:lnTo>
                <a:lnTo>
                  <a:pt x="1550" y="191"/>
                </a:lnTo>
                <a:lnTo>
                  <a:pt x="1550" y="191"/>
                </a:lnTo>
                <a:lnTo>
                  <a:pt x="1550" y="190"/>
                </a:lnTo>
                <a:lnTo>
                  <a:pt x="1556" y="190"/>
                </a:lnTo>
                <a:lnTo>
                  <a:pt x="1556" y="190"/>
                </a:lnTo>
                <a:lnTo>
                  <a:pt x="1556" y="190"/>
                </a:lnTo>
                <a:lnTo>
                  <a:pt x="1556" y="190"/>
                </a:lnTo>
                <a:lnTo>
                  <a:pt x="1556" y="189"/>
                </a:lnTo>
                <a:lnTo>
                  <a:pt x="1556" y="189"/>
                </a:lnTo>
                <a:lnTo>
                  <a:pt x="1556" y="189"/>
                </a:lnTo>
                <a:lnTo>
                  <a:pt x="1556" y="189"/>
                </a:lnTo>
                <a:lnTo>
                  <a:pt x="1556" y="189"/>
                </a:lnTo>
                <a:lnTo>
                  <a:pt x="1556" y="188"/>
                </a:lnTo>
                <a:lnTo>
                  <a:pt x="1562" y="188"/>
                </a:lnTo>
                <a:lnTo>
                  <a:pt x="1562" y="188"/>
                </a:lnTo>
                <a:lnTo>
                  <a:pt x="1562" y="188"/>
                </a:lnTo>
                <a:lnTo>
                  <a:pt x="1562" y="188"/>
                </a:lnTo>
                <a:lnTo>
                  <a:pt x="1562" y="187"/>
                </a:lnTo>
                <a:lnTo>
                  <a:pt x="1562" y="187"/>
                </a:lnTo>
                <a:lnTo>
                  <a:pt x="1562" y="187"/>
                </a:lnTo>
                <a:lnTo>
                  <a:pt x="1562" y="187"/>
                </a:lnTo>
                <a:lnTo>
                  <a:pt x="1562" y="187"/>
                </a:lnTo>
                <a:lnTo>
                  <a:pt x="1562" y="186"/>
                </a:lnTo>
                <a:lnTo>
                  <a:pt x="1568" y="186"/>
                </a:lnTo>
                <a:lnTo>
                  <a:pt x="1568" y="186"/>
                </a:lnTo>
                <a:lnTo>
                  <a:pt x="1568" y="186"/>
                </a:lnTo>
                <a:lnTo>
                  <a:pt x="1568" y="186"/>
                </a:lnTo>
                <a:lnTo>
                  <a:pt x="1568" y="186"/>
                </a:lnTo>
                <a:lnTo>
                  <a:pt x="1568" y="185"/>
                </a:lnTo>
                <a:lnTo>
                  <a:pt x="1568" y="185"/>
                </a:lnTo>
                <a:lnTo>
                  <a:pt x="1568" y="185"/>
                </a:lnTo>
                <a:lnTo>
                  <a:pt x="1568" y="185"/>
                </a:lnTo>
                <a:lnTo>
                  <a:pt x="1568" y="185"/>
                </a:lnTo>
                <a:lnTo>
                  <a:pt x="1575" y="184"/>
                </a:lnTo>
                <a:lnTo>
                  <a:pt x="1575" y="184"/>
                </a:lnTo>
                <a:lnTo>
                  <a:pt x="1575" y="184"/>
                </a:lnTo>
                <a:lnTo>
                  <a:pt x="1575" y="184"/>
                </a:lnTo>
                <a:lnTo>
                  <a:pt x="1575" y="184"/>
                </a:lnTo>
                <a:lnTo>
                  <a:pt x="1575" y="183"/>
                </a:lnTo>
                <a:lnTo>
                  <a:pt x="1575" y="183"/>
                </a:lnTo>
                <a:lnTo>
                  <a:pt x="1575" y="183"/>
                </a:lnTo>
                <a:lnTo>
                  <a:pt x="1575" y="183"/>
                </a:lnTo>
                <a:lnTo>
                  <a:pt x="1575" y="183"/>
                </a:lnTo>
                <a:lnTo>
                  <a:pt x="1581" y="182"/>
                </a:lnTo>
                <a:lnTo>
                  <a:pt x="1581" y="182"/>
                </a:lnTo>
                <a:lnTo>
                  <a:pt x="1581" y="182"/>
                </a:lnTo>
                <a:lnTo>
                  <a:pt x="1581" y="182"/>
                </a:lnTo>
                <a:lnTo>
                  <a:pt x="1581" y="182"/>
                </a:lnTo>
                <a:lnTo>
                  <a:pt x="1581" y="181"/>
                </a:lnTo>
                <a:lnTo>
                  <a:pt x="1581" y="181"/>
                </a:lnTo>
                <a:lnTo>
                  <a:pt x="1581" y="181"/>
                </a:lnTo>
                <a:lnTo>
                  <a:pt x="1581" y="181"/>
                </a:lnTo>
                <a:lnTo>
                  <a:pt x="1581" y="181"/>
                </a:lnTo>
                <a:lnTo>
                  <a:pt x="1587" y="180"/>
                </a:lnTo>
                <a:lnTo>
                  <a:pt x="1587" y="180"/>
                </a:lnTo>
                <a:lnTo>
                  <a:pt x="1587" y="180"/>
                </a:lnTo>
                <a:lnTo>
                  <a:pt x="1587" y="180"/>
                </a:lnTo>
                <a:lnTo>
                  <a:pt x="1587" y="180"/>
                </a:lnTo>
                <a:lnTo>
                  <a:pt x="1587" y="179"/>
                </a:lnTo>
                <a:lnTo>
                  <a:pt x="1587" y="179"/>
                </a:lnTo>
                <a:lnTo>
                  <a:pt x="1587" y="179"/>
                </a:lnTo>
                <a:lnTo>
                  <a:pt x="1587" y="179"/>
                </a:lnTo>
                <a:lnTo>
                  <a:pt x="1587" y="179"/>
                </a:lnTo>
                <a:lnTo>
                  <a:pt x="1593" y="178"/>
                </a:lnTo>
                <a:lnTo>
                  <a:pt x="1593" y="178"/>
                </a:lnTo>
                <a:lnTo>
                  <a:pt x="1593" y="178"/>
                </a:lnTo>
                <a:lnTo>
                  <a:pt x="1593" y="178"/>
                </a:lnTo>
                <a:lnTo>
                  <a:pt x="1593" y="178"/>
                </a:lnTo>
                <a:lnTo>
                  <a:pt x="1593" y="178"/>
                </a:lnTo>
                <a:lnTo>
                  <a:pt x="1593" y="177"/>
                </a:lnTo>
                <a:lnTo>
                  <a:pt x="1593" y="177"/>
                </a:lnTo>
                <a:lnTo>
                  <a:pt x="1593" y="177"/>
                </a:lnTo>
                <a:lnTo>
                  <a:pt x="1593" y="177"/>
                </a:lnTo>
                <a:lnTo>
                  <a:pt x="1600" y="177"/>
                </a:lnTo>
                <a:lnTo>
                  <a:pt x="1600" y="176"/>
                </a:lnTo>
                <a:lnTo>
                  <a:pt x="1600" y="176"/>
                </a:lnTo>
                <a:lnTo>
                  <a:pt x="1600" y="176"/>
                </a:lnTo>
                <a:lnTo>
                  <a:pt x="1600" y="176"/>
                </a:lnTo>
                <a:lnTo>
                  <a:pt x="1600" y="176"/>
                </a:lnTo>
                <a:lnTo>
                  <a:pt x="1600" y="175"/>
                </a:lnTo>
                <a:lnTo>
                  <a:pt x="1600" y="175"/>
                </a:lnTo>
                <a:lnTo>
                  <a:pt x="1600" y="175"/>
                </a:lnTo>
                <a:lnTo>
                  <a:pt x="1600" y="175"/>
                </a:lnTo>
                <a:lnTo>
                  <a:pt x="1606" y="175"/>
                </a:lnTo>
                <a:lnTo>
                  <a:pt x="1606" y="174"/>
                </a:lnTo>
                <a:lnTo>
                  <a:pt x="1606" y="174"/>
                </a:lnTo>
                <a:lnTo>
                  <a:pt x="1606" y="174"/>
                </a:lnTo>
                <a:lnTo>
                  <a:pt x="1606" y="174"/>
                </a:lnTo>
                <a:lnTo>
                  <a:pt x="1606" y="174"/>
                </a:lnTo>
                <a:lnTo>
                  <a:pt x="1606" y="173"/>
                </a:lnTo>
                <a:lnTo>
                  <a:pt x="1606" y="173"/>
                </a:lnTo>
                <a:lnTo>
                  <a:pt x="1606" y="173"/>
                </a:lnTo>
                <a:lnTo>
                  <a:pt x="1606" y="173"/>
                </a:lnTo>
                <a:lnTo>
                  <a:pt x="1612" y="173"/>
                </a:lnTo>
                <a:lnTo>
                  <a:pt x="1612" y="173"/>
                </a:lnTo>
                <a:lnTo>
                  <a:pt x="1612" y="172"/>
                </a:lnTo>
                <a:lnTo>
                  <a:pt x="1612" y="172"/>
                </a:lnTo>
                <a:lnTo>
                  <a:pt x="1612" y="172"/>
                </a:lnTo>
                <a:lnTo>
                  <a:pt x="1612" y="172"/>
                </a:lnTo>
                <a:lnTo>
                  <a:pt x="1612" y="172"/>
                </a:lnTo>
                <a:lnTo>
                  <a:pt x="1612" y="171"/>
                </a:lnTo>
                <a:lnTo>
                  <a:pt x="1612" y="171"/>
                </a:lnTo>
                <a:lnTo>
                  <a:pt x="1612" y="171"/>
                </a:lnTo>
                <a:lnTo>
                  <a:pt x="1618" y="171"/>
                </a:lnTo>
                <a:lnTo>
                  <a:pt x="1618" y="171"/>
                </a:lnTo>
                <a:lnTo>
                  <a:pt x="1618" y="170"/>
                </a:lnTo>
                <a:lnTo>
                  <a:pt x="1618" y="170"/>
                </a:lnTo>
                <a:lnTo>
                  <a:pt x="1618" y="170"/>
                </a:lnTo>
                <a:lnTo>
                  <a:pt x="1618" y="170"/>
                </a:lnTo>
                <a:lnTo>
                  <a:pt x="1618" y="170"/>
                </a:lnTo>
                <a:lnTo>
                  <a:pt x="1618" y="170"/>
                </a:lnTo>
                <a:lnTo>
                  <a:pt x="1618" y="169"/>
                </a:lnTo>
                <a:lnTo>
                  <a:pt x="1618" y="169"/>
                </a:lnTo>
                <a:lnTo>
                  <a:pt x="1625" y="169"/>
                </a:lnTo>
                <a:lnTo>
                  <a:pt x="1625" y="169"/>
                </a:lnTo>
                <a:lnTo>
                  <a:pt x="1625" y="169"/>
                </a:lnTo>
                <a:lnTo>
                  <a:pt x="1625" y="168"/>
                </a:lnTo>
                <a:lnTo>
                  <a:pt x="1625" y="168"/>
                </a:lnTo>
                <a:lnTo>
                  <a:pt x="1625" y="168"/>
                </a:lnTo>
                <a:lnTo>
                  <a:pt x="1625" y="168"/>
                </a:lnTo>
                <a:lnTo>
                  <a:pt x="1625" y="168"/>
                </a:lnTo>
                <a:lnTo>
                  <a:pt x="1625" y="167"/>
                </a:lnTo>
                <a:lnTo>
                  <a:pt x="1625" y="167"/>
                </a:lnTo>
                <a:lnTo>
                  <a:pt x="1631" y="167"/>
                </a:lnTo>
                <a:lnTo>
                  <a:pt x="1631" y="167"/>
                </a:lnTo>
                <a:lnTo>
                  <a:pt x="1631" y="167"/>
                </a:lnTo>
                <a:lnTo>
                  <a:pt x="1631" y="167"/>
                </a:lnTo>
                <a:lnTo>
                  <a:pt x="1631" y="166"/>
                </a:lnTo>
                <a:lnTo>
                  <a:pt x="1631" y="166"/>
                </a:lnTo>
                <a:lnTo>
                  <a:pt x="1631" y="166"/>
                </a:lnTo>
                <a:lnTo>
                  <a:pt x="1631" y="166"/>
                </a:lnTo>
                <a:lnTo>
                  <a:pt x="1631" y="166"/>
                </a:lnTo>
                <a:lnTo>
                  <a:pt x="1631" y="165"/>
                </a:lnTo>
                <a:lnTo>
                  <a:pt x="1637" y="165"/>
                </a:lnTo>
                <a:lnTo>
                  <a:pt x="1637" y="165"/>
                </a:lnTo>
                <a:lnTo>
                  <a:pt x="1637" y="165"/>
                </a:lnTo>
                <a:lnTo>
                  <a:pt x="1637" y="165"/>
                </a:lnTo>
                <a:lnTo>
                  <a:pt x="1637" y="164"/>
                </a:lnTo>
                <a:lnTo>
                  <a:pt x="1637" y="164"/>
                </a:lnTo>
                <a:lnTo>
                  <a:pt x="1637" y="164"/>
                </a:lnTo>
                <a:lnTo>
                  <a:pt x="1637" y="164"/>
                </a:lnTo>
                <a:lnTo>
                  <a:pt x="1637" y="164"/>
                </a:lnTo>
                <a:lnTo>
                  <a:pt x="1637" y="164"/>
                </a:lnTo>
                <a:lnTo>
                  <a:pt x="1643" y="163"/>
                </a:lnTo>
                <a:lnTo>
                  <a:pt x="1643" y="163"/>
                </a:lnTo>
                <a:lnTo>
                  <a:pt x="1643" y="163"/>
                </a:lnTo>
                <a:lnTo>
                  <a:pt x="1643" y="163"/>
                </a:lnTo>
                <a:lnTo>
                  <a:pt x="1643" y="163"/>
                </a:lnTo>
                <a:lnTo>
                  <a:pt x="1643" y="162"/>
                </a:lnTo>
                <a:lnTo>
                  <a:pt x="1643" y="162"/>
                </a:lnTo>
                <a:lnTo>
                  <a:pt x="1643" y="162"/>
                </a:lnTo>
                <a:lnTo>
                  <a:pt x="1643" y="162"/>
                </a:lnTo>
                <a:lnTo>
                  <a:pt x="1643" y="162"/>
                </a:lnTo>
                <a:lnTo>
                  <a:pt x="1650" y="162"/>
                </a:lnTo>
                <a:lnTo>
                  <a:pt x="1650" y="161"/>
                </a:lnTo>
                <a:lnTo>
                  <a:pt x="1650" y="161"/>
                </a:lnTo>
                <a:lnTo>
                  <a:pt x="1650" y="161"/>
                </a:lnTo>
                <a:lnTo>
                  <a:pt x="1650" y="161"/>
                </a:lnTo>
                <a:lnTo>
                  <a:pt x="1650" y="161"/>
                </a:lnTo>
                <a:lnTo>
                  <a:pt x="1650" y="160"/>
                </a:lnTo>
                <a:lnTo>
                  <a:pt x="1650" y="160"/>
                </a:lnTo>
                <a:lnTo>
                  <a:pt x="1650" y="160"/>
                </a:lnTo>
                <a:lnTo>
                  <a:pt x="1650" y="160"/>
                </a:lnTo>
                <a:lnTo>
                  <a:pt x="1656" y="160"/>
                </a:lnTo>
                <a:lnTo>
                  <a:pt x="1656" y="160"/>
                </a:lnTo>
                <a:lnTo>
                  <a:pt x="1656" y="159"/>
                </a:lnTo>
                <a:lnTo>
                  <a:pt x="1656" y="159"/>
                </a:lnTo>
                <a:lnTo>
                  <a:pt x="1656" y="159"/>
                </a:lnTo>
                <a:lnTo>
                  <a:pt x="1656" y="159"/>
                </a:lnTo>
                <a:lnTo>
                  <a:pt x="1656" y="159"/>
                </a:lnTo>
                <a:lnTo>
                  <a:pt x="1656" y="158"/>
                </a:lnTo>
                <a:lnTo>
                  <a:pt x="1656" y="158"/>
                </a:lnTo>
                <a:lnTo>
                  <a:pt x="1656" y="158"/>
                </a:lnTo>
                <a:lnTo>
                  <a:pt x="1662" y="158"/>
                </a:lnTo>
                <a:lnTo>
                  <a:pt x="1662" y="158"/>
                </a:lnTo>
                <a:lnTo>
                  <a:pt x="1662" y="158"/>
                </a:lnTo>
                <a:lnTo>
                  <a:pt x="1662" y="157"/>
                </a:lnTo>
                <a:lnTo>
                  <a:pt x="1662" y="157"/>
                </a:lnTo>
                <a:lnTo>
                  <a:pt x="1662" y="157"/>
                </a:lnTo>
                <a:lnTo>
                  <a:pt x="1662" y="157"/>
                </a:lnTo>
                <a:lnTo>
                  <a:pt x="1662" y="157"/>
                </a:lnTo>
                <a:lnTo>
                  <a:pt x="1662" y="156"/>
                </a:lnTo>
                <a:lnTo>
                  <a:pt x="1662" y="156"/>
                </a:lnTo>
                <a:lnTo>
                  <a:pt x="1668" y="156"/>
                </a:lnTo>
                <a:lnTo>
                  <a:pt x="1668" y="156"/>
                </a:lnTo>
                <a:lnTo>
                  <a:pt x="1668" y="156"/>
                </a:lnTo>
                <a:lnTo>
                  <a:pt x="1668" y="156"/>
                </a:lnTo>
                <a:lnTo>
                  <a:pt x="1668" y="155"/>
                </a:lnTo>
                <a:lnTo>
                  <a:pt x="1668" y="155"/>
                </a:lnTo>
                <a:lnTo>
                  <a:pt x="1668" y="155"/>
                </a:lnTo>
                <a:lnTo>
                  <a:pt x="1668" y="155"/>
                </a:lnTo>
                <a:lnTo>
                  <a:pt x="1668" y="155"/>
                </a:lnTo>
                <a:lnTo>
                  <a:pt x="1668" y="154"/>
                </a:lnTo>
                <a:lnTo>
                  <a:pt x="1675" y="154"/>
                </a:lnTo>
                <a:lnTo>
                  <a:pt x="1675" y="154"/>
                </a:lnTo>
                <a:lnTo>
                  <a:pt x="1675" y="154"/>
                </a:lnTo>
                <a:lnTo>
                  <a:pt x="1675" y="154"/>
                </a:lnTo>
                <a:lnTo>
                  <a:pt x="1675" y="154"/>
                </a:lnTo>
                <a:lnTo>
                  <a:pt x="1675" y="153"/>
                </a:lnTo>
                <a:lnTo>
                  <a:pt x="1675" y="153"/>
                </a:lnTo>
                <a:lnTo>
                  <a:pt x="1675" y="153"/>
                </a:lnTo>
                <a:lnTo>
                  <a:pt x="1675" y="153"/>
                </a:lnTo>
                <a:lnTo>
                  <a:pt x="1675" y="153"/>
                </a:lnTo>
                <a:lnTo>
                  <a:pt x="1681" y="153"/>
                </a:lnTo>
                <a:lnTo>
                  <a:pt x="1681" y="152"/>
                </a:lnTo>
                <a:lnTo>
                  <a:pt x="1681" y="152"/>
                </a:lnTo>
                <a:lnTo>
                  <a:pt x="1681" y="152"/>
                </a:lnTo>
                <a:lnTo>
                  <a:pt x="1681" y="152"/>
                </a:lnTo>
                <a:lnTo>
                  <a:pt x="1681" y="152"/>
                </a:lnTo>
                <a:lnTo>
                  <a:pt x="1681" y="151"/>
                </a:lnTo>
                <a:lnTo>
                  <a:pt x="1681" y="151"/>
                </a:lnTo>
                <a:lnTo>
                  <a:pt x="1681" y="151"/>
                </a:lnTo>
                <a:lnTo>
                  <a:pt x="1681" y="151"/>
                </a:lnTo>
                <a:lnTo>
                  <a:pt x="1687" y="151"/>
                </a:lnTo>
                <a:lnTo>
                  <a:pt x="1687" y="151"/>
                </a:lnTo>
                <a:lnTo>
                  <a:pt x="1687" y="150"/>
                </a:lnTo>
                <a:lnTo>
                  <a:pt x="1687" y="150"/>
                </a:lnTo>
                <a:lnTo>
                  <a:pt x="1687" y="150"/>
                </a:lnTo>
                <a:lnTo>
                  <a:pt x="1687" y="150"/>
                </a:lnTo>
                <a:lnTo>
                  <a:pt x="1687" y="150"/>
                </a:lnTo>
                <a:lnTo>
                  <a:pt x="1687" y="150"/>
                </a:lnTo>
                <a:lnTo>
                  <a:pt x="1687" y="149"/>
                </a:lnTo>
                <a:lnTo>
                  <a:pt x="1687" y="149"/>
                </a:lnTo>
                <a:lnTo>
                  <a:pt x="1693" y="149"/>
                </a:lnTo>
                <a:lnTo>
                  <a:pt x="1693" y="149"/>
                </a:lnTo>
                <a:lnTo>
                  <a:pt x="1693" y="149"/>
                </a:lnTo>
                <a:lnTo>
                  <a:pt x="1693" y="148"/>
                </a:lnTo>
                <a:lnTo>
                  <a:pt x="1693" y="148"/>
                </a:lnTo>
                <a:lnTo>
                  <a:pt x="1693" y="148"/>
                </a:lnTo>
                <a:lnTo>
                  <a:pt x="1693" y="148"/>
                </a:lnTo>
                <a:lnTo>
                  <a:pt x="1693" y="148"/>
                </a:lnTo>
                <a:lnTo>
                  <a:pt x="1693" y="148"/>
                </a:lnTo>
                <a:lnTo>
                  <a:pt x="1693" y="147"/>
                </a:lnTo>
                <a:lnTo>
                  <a:pt x="1700" y="147"/>
                </a:lnTo>
                <a:lnTo>
                  <a:pt x="1700" y="147"/>
                </a:lnTo>
                <a:lnTo>
                  <a:pt x="1700" y="147"/>
                </a:lnTo>
                <a:lnTo>
                  <a:pt x="1700" y="147"/>
                </a:lnTo>
                <a:lnTo>
                  <a:pt x="1700" y="147"/>
                </a:lnTo>
                <a:lnTo>
                  <a:pt x="1700" y="146"/>
                </a:lnTo>
                <a:lnTo>
                  <a:pt x="1700" y="146"/>
                </a:lnTo>
                <a:lnTo>
                  <a:pt x="1700" y="146"/>
                </a:lnTo>
                <a:lnTo>
                  <a:pt x="1700" y="146"/>
                </a:lnTo>
                <a:lnTo>
                  <a:pt x="1700" y="146"/>
                </a:lnTo>
                <a:lnTo>
                  <a:pt x="1706" y="145"/>
                </a:lnTo>
                <a:lnTo>
                  <a:pt x="1706" y="145"/>
                </a:lnTo>
                <a:lnTo>
                  <a:pt x="1706" y="145"/>
                </a:lnTo>
                <a:lnTo>
                  <a:pt x="1706" y="145"/>
                </a:lnTo>
                <a:lnTo>
                  <a:pt x="1706" y="145"/>
                </a:lnTo>
                <a:lnTo>
                  <a:pt x="1706" y="145"/>
                </a:lnTo>
                <a:lnTo>
                  <a:pt x="1706" y="144"/>
                </a:lnTo>
                <a:lnTo>
                  <a:pt x="1706" y="144"/>
                </a:lnTo>
                <a:lnTo>
                  <a:pt x="1706" y="144"/>
                </a:lnTo>
                <a:lnTo>
                  <a:pt x="1706" y="144"/>
                </a:lnTo>
                <a:lnTo>
                  <a:pt x="1712" y="144"/>
                </a:lnTo>
                <a:lnTo>
                  <a:pt x="1712" y="144"/>
                </a:lnTo>
                <a:lnTo>
                  <a:pt x="1712" y="143"/>
                </a:lnTo>
                <a:lnTo>
                  <a:pt x="1712" y="143"/>
                </a:lnTo>
                <a:lnTo>
                  <a:pt x="1712" y="143"/>
                </a:lnTo>
                <a:lnTo>
                  <a:pt x="1712" y="143"/>
                </a:lnTo>
                <a:lnTo>
                  <a:pt x="1712" y="143"/>
                </a:lnTo>
                <a:lnTo>
                  <a:pt x="1712" y="143"/>
                </a:lnTo>
                <a:lnTo>
                  <a:pt x="1712" y="142"/>
                </a:lnTo>
                <a:lnTo>
                  <a:pt x="1712" y="142"/>
                </a:lnTo>
                <a:lnTo>
                  <a:pt x="1718" y="142"/>
                </a:lnTo>
                <a:lnTo>
                  <a:pt x="1718" y="142"/>
                </a:lnTo>
                <a:lnTo>
                  <a:pt x="1718" y="142"/>
                </a:lnTo>
                <a:lnTo>
                  <a:pt x="1718" y="142"/>
                </a:lnTo>
                <a:lnTo>
                  <a:pt x="1718" y="141"/>
                </a:lnTo>
                <a:lnTo>
                  <a:pt x="1718" y="141"/>
                </a:lnTo>
                <a:lnTo>
                  <a:pt x="1718" y="141"/>
                </a:lnTo>
                <a:lnTo>
                  <a:pt x="1718" y="141"/>
                </a:lnTo>
                <a:lnTo>
                  <a:pt x="1718" y="141"/>
                </a:lnTo>
                <a:lnTo>
                  <a:pt x="1718" y="140"/>
                </a:lnTo>
                <a:lnTo>
                  <a:pt x="1725" y="140"/>
                </a:lnTo>
                <a:lnTo>
                  <a:pt x="1725" y="140"/>
                </a:lnTo>
                <a:lnTo>
                  <a:pt x="1725" y="140"/>
                </a:lnTo>
                <a:lnTo>
                  <a:pt x="1725" y="140"/>
                </a:lnTo>
                <a:lnTo>
                  <a:pt x="1725" y="140"/>
                </a:lnTo>
                <a:lnTo>
                  <a:pt x="1725" y="139"/>
                </a:lnTo>
                <a:lnTo>
                  <a:pt x="1725" y="139"/>
                </a:lnTo>
                <a:lnTo>
                  <a:pt x="1725" y="139"/>
                </a:lnTo>
                <a:lnTo>
                  <a:pt x="1725" y="139"/>
                </a:lnTo>
                <a:lnTo>
                  <a:pt x="1725" y="139"/>
                </a:lnTo>
                <a:lnTo>
                  <a:pt x="1731" y="139"/>
                </a:lnTo>
                <a:lnTo>
                  <a:pt x="1731" y="138"/>
                </a:lnTo>
                <a:lnTo>
                  <a:pt x="1731" y="138"/>
                </a:lnTo>
                <a:lnTo>
                  <a:pt x="1731" y="138"/>
                </a:lnTo>
                <a:lnTo>
                  <a:pt x="1731" y="138"/>
                </a:lnTo>
                <a:lnTo>
                  <a:pt x="1731" y="138"/>
                </a:lnTo>
                <a:lnTo>
                  <a:pt x="1731" y="138"/>
                </a:lnTo>
                <a:lnTo>
                  <a:pt x="1731" y="137"/>
                </a:lnTo>
                <a:lnTo>
                  <a:pt x="1731" y="137"/>
                </a:lnTo>
                <a:lnTo>
                  <a:pt x="1731" y="137"/>
                </a:lnTo>
                <a:lnTo>
                  <a:pt x="1737" y="137"/>
                </a:lnTo>
                <a:lnTo>
                  <a:pt x="1737" y="137"/>
                </a:lnTo>
                <a:lnTo>
                  <a:pt x="1737" y="137"/>
                </a:lnTo>
                <a:lnTo>
                  <a:pt x="1737" y="136"/>
                </a:lnTo>
                <a:lnTo>
                  <a:pt x="1737" y="136"/>
                </a:lnTo>
                <a:lnTo>
                  <a:pt x="1737" y="136"/>
                </a:lnTo>
                <a:lnTo>
                  <a:pt x="1737" y="136"/>
                </a:lnTo>
                <a:lnTo>
                  <a:pt x="1737" y="136"/>
                </a:lnTo>
                <a:lnTo>
                  <a:pt x="1737" y="136"/>
                </a:lnTo>
                <a:lnTo>
                  <a:pt x="1737" y="135"/>
                </a:lnTo>
                <a:lnTo>
                  <a:pt x="1743" y="135"/>
                </a:lnTo>
                <a:lnTo>
                  <a:pt x="1743" y="135"/>
                </a:lnTo>
                <a:lnTo>
                  <a:pt x="1743" y="135"/>
                </a:lnTo>
                <a:lnTo>
                  <a:pt x="1743" y="135"/>
                </a:lnTo>
                <a:lnTo>
                  <a:pt x="1743" y="135"/>
                </a:lnTo>
                <a:lnTo>
                  <a:pt x="1743" y="134"/>
                </a:lnTo>
                <a:lnTo>
                  <a:pt x="1743" y="134"/>
                </a:lnTo>
                <a:lnTo>
                  <a:pt x="1743" y="134"/>
                </a:lnTo>
                <a:lnTo>
                  <a:pt x="1743" y="134"/>
                </a:lnTo>
                <a:lnTo>
                  <a:pt x="1743" y="134"/>
                </a:lnTo>
                <a:lnTo>
                  <a:pt x="1750" y="134"/>
                </a:lnTo>
                <a:lnTo>
                  <a:pt x="1750" y="133"/>
                </a:lnTo>
                <a:lnTo>
                  <a:pt x="1750" y="133"/>
                </a:lnTo>
                <a:lnTo>
                  <a:pt x="1750" y="133"/>
                </a:lnTo>
                <a:lnTo>
                  <a:pt x="1750" y="133"/>
                </a:lnTo>
                <a:lnTo>
                  <a:pt x="1750" y="133"/>
                </a:lnTo>
                <a:lnTo>
                  <a:pt x="1750" y="133"/>
                </a:lnTo>
                <a:lnTo>
                  <a:pt x="1750" y="132"/>
                </a:lnTo>
                <a:lnTo>
                  <a:pt x="1750" y="132"/>
                </a:lnTo>
                <a:lnTo>
                  <a:pt x="1750" y="132"/>
                </a:lnTo>
                <a:lnTo>
                  <a:pt x="1756" y="132"/>
                </a:lnTo>
                <a:lnTo>
                  <a:pt x="1756" y="132"/>
                </a:lnTo>
                <a:lnTo>
                  <a:pt x="1756" y="132"/>
                </a:lnTo>
                <a:lnTo>
                  <a:pt x="1756" y="131"/>
                </a:lnTo>
                <a:lnTo>
                  <a:pt x="1756" y="131"/>
                </a:lnTo>
                <a:lnTo>
                  <a:pt x="1756" y="131"/>
                </a:lnTo>
                <a:lnTo>
                  <a:pt x="1756" y="131"/>
                </a:lnTo>
                <a:lnTo>
                  <a:pt x="1756" y="131"/>
                </a:lnTo>
                <a:lnTo>
                  <a:pt x="1756" y="131"/>
                </a:lnTo>
                <a:lnTo>
                  <a:pt x="1756" y="130"/>
                </a:lnTo>
                <a:lnTo>
                  <a:pt x="1762" y="130"/>
                </a:lnTo>
                <a:lnTo>
                  <a:pt x="1762" y="130"/>
                </a:lnTo>
                <a:lnTo>
                  <a:pt x="1762" y="130"/>
                </a:lnTo>
                <a:lnTo>
                  <a:pt x="1762" y="130"/>
                </a:lnTo>
                <a:lnTo>
                  <a:pt x="1762" y="130"/>
                </a:lnTo>
                <a:lnTo>
                  <a:pt x="1762" y="129"/>
                </a:lnTo>
                <a:lnTo>
                  <a:pt x="1762" y="129"/>
                </a:lnTo>
                <a:lnTo>
                  <a:pt x="1762" y="129"/>
                </a:lnTo>
                <a:lnTo>
                  <a:pt x="1762" y="129"/>
                </a:lnTo>
                <a:lnTo>
                  <a:pt x="1762" y="129"/>
                </a:lnTo>
                <a:lnTo>
                  <a:pt x="1768" y="129"/>
                </a:lnTo>
                <a:lnTo>
                  <a:pt x="1768" y="128"/>
                </a:lnTo>
                <a:lnTo>
                  <a:pt x="1768" y="128"/>
                </a:lnTo>
                <a:lnTo>
                  <a:pt x="1768" y="128"/>
                </a:lnTo>
                <a:lnTo>
                  <a:pt x="1768" y="128"/>
                </a:lnTo>
                <a:lnTo>
                  <a:pt x="1768" y="128"/>
                </a:lnTo>
                <a:lnTo>
                  <a:pt x="1768" y="128"/>
                </a:lnTo>
                <a:lnTo>
                  <a:pt x="1768" y="127"/>
                </a:lnTo>
                <a:lnTo>
                  <a:pt x="1768" y="127"/>
                </a:lnTo>
                <a:lnTo>
                  <a:pt x="1768" y="127"/>
                </a:lnTo>
                <a:lnTo>
                  <a:pt x="1775" y="127"/>
                </a:lnTo>
                <a:lnTo>
                  <a:pt x="1775" y="127"/>
                </a:lnTo>
                <a:lnTo>
                  <a:pt x="1775" y="127"/>
                </a:lnTo>
                <a:lnTo>
                  <a:pt x="1775" y="126"/>
                </a:lnTo>
                <a:lnTo>
                  <a:pt x="1775" y="126"/>
                </a:lnTo>
                <a:lnTo>
                  <a:pt x="1775" y="126"/>
                </a:lnTo>
                <a:lnTo>
                  <a:pt x="1775" y="126"/>
                </a:lnTo>
                <a:lnTo>
                  <a:pt x="1775" y="126"/>
                </a:lnTo>
                <a:lnTo>
                  <a:pt x="1775" y="126"/>
                </a:lnTo>
                <a:lnTo>
                  <a:pt x="1775" y="125"/>
                </a:lnTo>
                <a:lnTo>
                  <a:pt x="1781" y="125"/>
                </a:lnTo>
                <a:lnTo>
                  <a:pt x="1781" y="125"/>
                </a:lnTo>
                <a:lnTo>
                  <a:pt x="1781" y="125"/>
                </a:lnTo>
                <a:lnTo>
                  <a:pt x="1781" y="125"/>
                </a:lnTo>
                <a:lnTo>
                  <a:pt x="1781" y="125"/>
                </a:lnTo>
                <a:lnTo>
                  <a:pt x="1781" y="125"/>
                </a:lnTo>
                <a:lnTo>
                  <a:pt x="1781" y="124"/>
                </a:lnTo>
                <a:lnTo>
                  <a:pt x="1781" y="124"/>
                </a:lnTo>
                <a:lnTo>
                  <a:pt x="1781" y="124"/>
                </a:lnTo>
                <a:lnTo>
                  <a:pt x="1781" y="124"/>
                </a:lnTo>
                <a:lnTo>
                  <a:pt x="1787" y="124"/>
                </a:lnTo>
                <a:lnTo>
                  <a:pt x="1787" y="124"/>
                </a:lnTo>
                <a:lnTo>
                  <a:pt x="1787" y="123"/>
                </a:lnTo>
                <a:lnTo>
                  <a:pt x="1787" y="123"/>
                </a:lnTo>
                <a:lnTo>
                  <a:pt x="1787" y="123"/>
                </a:lnTo>
                <a:lnTo>
                  <a:pt x="1787" y="123"/>
                </a:lnTo>
                <a:lnTo>
                  <a:pt x="1787" y="123"/>
                </a:lnTo>
                <a:lnTo>
                  <a:pt x="1787" y="123"/>
                </a:lnTo>
                <a:lnTo>
                  <a:pt x="1787" y="122"/>
                </a:lnTo>
                <a:lnTo>
                  <a:pt x="1787" y="122"/>
                </a:lnTo>
                <a:lnTo>
                  <a:pt x="1793" y="122"/>
                </a:lnTo>
                <a:lnTo>
                  <a:pt x="1793" y="122"/>
                </a:lnTo>
                <a:lnTo>
                  <a:pt x="1793" y="122"/>
                </a:lnTo>
                <a:lnTo>
                  <a:pt x="1793" y="122"/>
                </a:lnTo>
                <a:lnTo>
                  <a:pt x="1793" y="121"/>
                </a:lnTo>
                <a:lnTo>
                  <a:pt x="1793" y="121"/>
                </a:lnTo>
                <a:lnTo>
                  <a:pt x="1793" y="121"/>
                </a:lnTo>
                <a:lnTo>
                  <a:pt x="1793" y="121"/>
                </a:lnTo>
                <a:lnTo>
                  <a:pt x="1793" y="121"/>
                </a:lnTo>
                <a:lnTo>
                  <a:pt x="1793" y="121"/>
                </a:lnTo>
                <a:lnTo>
                  <a:pt x="1800" y="121"/>
                </a:lnTo>
                <a:lnTo>
                  <a:pt x="1800" y="120"/>
                </a:lnTo>
                <a:lnTo>
                  <a:pt x="1800" y="120"/>
                </a:lnTo>
                <a:lnTo>
                  <a:pt x="1800" y="120"/>
                </a:lnTo>
                <a:lnTo>
                  <a:pt x="1800" y="120"/>
                </a:lnTo>
                <a:lnTo>
                  <a:pt x="1800" y="120"/>
                </a:lnTo>
                <a:lnTo>
                  <a:pt x="1800" y="120"/>
                </a:lnTo>
                <a:lnTo>
                  <a:pt x="1800" y="119"/>
                </a:lnTo>
                <a:lnTo>
                  <a:pt x="1800" y="119"/>
                </a:lnTo>
                <a:lnTo>
                  <a:pt x="1800" y="119"/>
                </a:lnTo>
                <a:lnTo>
                  <a:pt x="1806" y="119"/>
                </a:lnTo>
                <a:lnTo>
                  <a:pt x="1806" y="119"/>
                </a:lnTo>
                <a:lnTo>
                  <a:pt x="1806" y="119"/>
                </a:lnTo>
                <a:lnTo>
                  <a:pt x="1806" y="118"/>
                </a:lnTo>
                <a:lnTo>
                  <a:pt x="1806" y="118"/>
                </a:lnTo>
                <a:lnTo>
                  <a:pt x="1806" y="118"/>
                </a:lnTo>
                <a:lnTo>
                  <a:pt x="1806" y="118"/>
                </a:lnTo>
                <a:lnTo>
                  <a:pt x="1806" y="118"/>
                </a:lnTo>
                <a:lnTo>
                  <a:pt x="1806" y="118"/>
                </a:lnTo>
                <a:lnTo>
                  <a:pt x="1806" y="117"/>
                </a:lnTo>
                <a:lnTo>
                  <a:pt x="1812" y="117"/>
                </a:lnTo>
                <a:lnTo>
                  <a:pt x="1812" y="117"/>
                </a:lnTo>
                <a:lnTo>
                  <a:pt x="1812" y="117"/>
                </a:lnTo>
                <a:lnTo>
                  <a:pt x="1812" y="117"/>
                </a:lnTo>
                <a:lnTo>
                  <a:pt x="1812" y="117"/>
                </a:lnTo>
                <a:lnTo>
                  <a:pt x="1812" y="117"/>
                </a:lnTo>
                <a:lnTo>
                  <a:pt x="1812" y="116"/>
                </a:lnTo>
                <a:lnTo>
                  <a:pt x="1812" y="116"/>
                </a:lnTo>
                <a:lnTo>
                  <a:pt x="1812" y="116"/>
                </a:lnTo>
                <a:lnTo>
                  <a:pt x="1812" y="116"/>
                </a:lnTo>
                <a:lnTo>
                  <a:pt x="1818" y="116"/>
                </a:lnTo>
                <a:lnTo>
                  <a:pt x="1818" y="116"/>
                </a:lnTo>
                <a:lnTo>
                  <a:pt x="1818" y="115"/>
                </a:lnTo>
                <a:lnTo>
                  <a:pt x="1818" y="115"/>
                </a:lnTo>
                <a:lnTo>
                  <a:pt x="1818" y="115"/>
                </a:lnTo>
                <a:lnTo>
                  <a:pt x="1818" y="115"/>
                </a:lnTo>
                <a:lnTo>
                  <a:pt x="1818" y="115"/>
                </a:lnTo>
                <a:lnTo>
                  <a:pt x="1818" y="115"/>
                </a:lnTo>
                <a:lnTo>
                  <a:pt x="1818" y="115"/>
                </a:lnTo>
                <a:lnTo>
                  <a:pt x="1818" y="114"/>
                </a:lnTo>
                <a:lnTo>
                  <a:pt x="1825" y="114"/>
                </a:lnTo>
                <a:lnTo>
                  <a:pt x="1825" y="114"/>
                </a:lnTo>
                <a:lnTo>
                  <a:pt x="1825" y="114"/>
                </a:lnTo>
                <a:lnTo>
                  <a:pt x="1825" y="114"/>
                </a:lnTo>
                <a:lnTo>
                  <a:pt x="1825" y="114"/>
                </a:lnTo>
                <a:lnTo>
                  <a:pt x="1825" y="113"/>
                </a:lnTo>
                <a:lnTo>
                  <a:pt x="1825" y="113"/>
                </a:lnTo>
                <a:lnTo>
                  <a:pt x="1825" y="113"/>
                </a:lnTo>
                <a:lnTo>
                  <a:pt x="1825" y="113"/>
                </a:lnTo>
                <a:lnTo>
                  <a:pt x="1825" y="113"/>
                </a:lnTo>
                <a:lnTo>
                  <a:pt x="1831" y="113"/>
                </a:lnTo>
                <a:lnTo>
                  <a:pt x="1831" y="112"/>
                </a:lnTo>
                <a:lnTo>
                  <a:pt x="1831" y="112"/>
                </a:lnTo>
                <a:lnTo>
                  <a:pt x="1831" y="112"/>
                </a:lnTo>
                <a:lnTo>
                  <a:pt x="1831" y="112"/>
                </a:lnTo>
                <a:lnTo>
                  <a:pt x="1831" y="112"/>
                </a:lnTo>
                <a:lnTo>
                  <a:pt x="1831" y="112"/>
                </a:lnTo>
                <a:lnTo>
                  <a:pt x="1831" y="112"/>
                </a:lnTo>
                <a:lnTo>
                  <a:pt x="1831" y="111"/>
                </a:lnTo>
                <a:lnTo>
                  <a:pt x="1831" y="111"/>
                </a:lnTo>
                <a:lnTo>
                  <a:pt x="1837" y="111"/>
                </a:lnTo>
                <a:lnTo>
                  <a:pt x="1837" y="111"/>
                </a:lnTo>
                <a:lnTo>
                  <a:pt x="1837" y="111"/>
                </a:lnTo>
                <a:lnTo>
                  <a:pt x="1837" y="111"/>
                </a:lnTo>
                <a:lnTo>
                  <a:pt x="1837" y="110"/>
                </a:lnTo>
                <a:lnTo>
                  <a:pt x="1837" y="110"/>
                </a:lnTo>
                <a:lnTo>
                  <a:pt x="1837" y="110"/>
                </a:lnTo>
                <a:lnTo>
                  <a:pt x="1837" y="110"/>
                </a:lnTo>
                <a:lnTo>
                  <a:pt x="1837" y="110"/>
                </a:lnTo>
                <a:lnTo>
                  <a:pt x="1837" y="110"/>
                </a:lnTo>
                <a:lnTo>
                  <a:pt x="1843" y="110"/>
                </a:lnTo>
                <a:lnTo>
                  <a:pt x="1843" y="109"/>
                </a:lnTo>
                <a:lnTo>
                  <a:pt x="1843" y="109"/>
                </a:lnTo>
                <a:lnTo>
                  <a:pt x="1843" y="109"/>
                </a:lnTo>
                <a:lnTo>
                  <a:pt x="1843" y="109"/>
                </a:lnTo>
                <a:lnTo>
                  <a:pt x="1843" y="109"/>
                </a:lnTo>
                <a:lnTo>
                  <a:pt x="1843" y="109"/>
                </a:lnTo>
                <a:lnTo>
                  <a:pt x="1843" y="109"/>
                </a:lnTo>
                <a:lnTo>
                  <a:pt x="1843" y="108"/>
                </a:lnTo>
                <a:lnTo>
                  <a:pt x="1843" y="108"/>
                </a:lnTo>
                <a:lnTo>
                  <a:pt x="1850" y="108"/>
                </a:lnTo>
                <a:lnTo>
                  <a:pt x="1850" y="108"/>
                </a:lnTo>
                <a:lnTo>
                  <a:pt x="1850" y="108"/>
                </a:lnTo>
                <a:lnTo>
                  <a:pt x="1850" y="108"/>
                </a:lnTo>
                <a:lnTo>
                  <a:pt x="1850" y="107"/>
                </a:lnTo>
                <a:lnTo>
                  <a:pt x="1850" y="107"/>
                </a:lnTo>
                <a:lnTo>
                  <a:pt x="1850" y="107"/>
                </a:lnTo>
                <a:lnTo>
                  <a:pt x="1850" y="107"/>
                </a:lnTo>
                <a:lnTo>
                  <a:pt x="1850" y="107"/>
                </a:lnTo>
                <a:lnTo>
                  <a:pt x="1850" y="107"/>
                </a:lnTo>
                <a:lnTo>
                  <a:pt x="1856" y="107"/>
                </a:lnTo>
                <a:lnTo>
                  <a:pt x="1856" y="106"/>
                </a:lnTo>
                <a:lnTo>
                  <a:pt x="1856" y="106"/>
                </a:lnTo>
                <a:lnTo>
                  <a:pt x="1856" y="106"/>
                </a:lnTo>
                <a:lnTo>
                  <a:pt x="1856" y="106"/>
                </a:lnTo>
                <a:lnTo>
                  <a:pt x="1856" y="106"/>
                </a:lnTo>
                <a:lnTo>
                  <a:pt x="1856" y="106"/>
                </a:lnTo>
                <a:lnTo>
                  <a:pt x="1856" y="105"/>
                </a:lnTo>
                <a:lnTo>
                  <a:pt x="1856" y="105"/>
                </a:lnTo>
                <a:lnTo>
                  <a:pt x="1856" y="105"/>
                </a:lnTo>
                <a:lnTo>
                  <a:pt x="1862" y="105"/>
                </a:lnTo>
                <a:lnTo>
                  <a:pt x="1862" y="105"/>
                </a:lnTo>
                <a:lnTo>
                  <a:pt x="1862" y="105"/>
                </a:lnTo>
                <a:lnTo>
                  <a:pt x="1862" y="105"/>
                </a:lnTo>
                <a:lnTo>
                  <a:pt x="1862" y="104"/>
                </a:lnTo>
                <a:lnTo>
                  <a:pt x="1862" y="104"/>
                </a:lnTo>
                <a:lnTo>
                  <a:pt x="1862" y="104"/>
                </a:lnTo>
                <a:lnTo>
                  <a:pt x="1862" y="104"/>
                </a:lnTo>
                <a:lnTo>
                  <a:pt x="1862" y="104"/>
                </a:lnTo>
                <a:lnTo>
                  <a:pt x="1862" y="104"/>
                </a:lnTo>
                <a:lnTo>
                  <a:pt x="1868" y="104"/>
                </a:lnTo>
                <a:lnTo>
                  <a:pt x="1868" y="103"/>
                </a:lnTo>
                <a:lnTo>
                  <a:pt x="1868" y="103"/>
                </a:lnTo>
                <a:lnTo>
                  <a:pt x="1868" y="103"/>
                </a:lnTo>
                <a:lnTo>
                  <a:pt x="1868" y="103"/>
                </a:lnTo>
                <a:lnTo>
                  <a:pt x="1868" y="103"/>
                </a:lnTo>
                <a:lnTo>
                  <a:pt x="1868" y="103"/>
                </a:lnTo>
                <a:lnTo>
                  <a:pt x="1868" y="102"/>
                </a:lnTo>
                <a:lnTo>
                  <a:pt x="1868" y="102"/>
                </a:lnTo>
                <a:lnTo>
                  <a:pt x="1868" y="102"/>
                </a:lnTo>
                <a:lnTo>
                  <a:pt x="1875" y="102"/>
                </a:lnTo>
                <a:lnTo>
                  <a:pt x="1875" y="102"/>
                </a:lnTo>
                <a:lnTo>
                  <a:pt x="1875" y="102"/>
                </a:lnTo>
                <a:lnTo>
                  <a:pt x="1875" y="102"/>
                </a:lnTo>
                <a:lnTo>
                  <a:pt x="1875" y="101"/>
                </a:lnTo>
                <a:lnTo>
                  <a:pt x="1875" y="101"/>
                </a:lnTo>
                <a:lnTo>
                  <a:pt x="1875" y="101"/>
                </a:lnTo>
                <a:lnTo>
                  <a:pt x="1875" y="101"/>
                </a:lnTo>
                <a:lnTo>
                  <a:pt x="1875" y="101"/>
                </a:lnTo>
                <a:lnTo>
                  <a:pt x="1875" y="101"/>
                </a:lnTo>
                <a:lnTo>
                  <a:pt x="1881" y="101"/>
                </a:lnTo>
                <a:lnTo>
                  <a:pt x="1881" y="100"/>
                </a:lnTo>
                <a:lnTo>
                  <a:pt x="1881" y="100"/>
                </a:lnTo>
                <a:lnTo>
                  <a:pt x="1881" y="100"/>
                </a:lnTo>
                <a:lnTo>
                  <a:pt x="1881" y="100"/>
                </a:lnTo>
                <a:lnTo>
                  <a:pt x="1881" y="100"/>
                </a:lnTo>
                <a:lnTo>
                  <a:pt x="1881" y="100"/>
                </a:lnTo>
                <a:lnTo>
                  <a:pt x="1881" y="100"/>
                </a:lnTo>
                <a:lnTo>
                  <a:pt x="1881" y="99"/>
                </a:lnTo>
                <a:lnTo>
                  <a:pt x="1881" y="99"/>
                </a:lnTo>
                <a:lnTo>
                  <a:pt x="1887" y="99"/>
                </a:lnTo>
                <a:lnTo>
                  <a:pt x="1887" y="99"/>
                </a:lnTo>
                <a:lnTo>
                  <a:pt x="1887" y="99"/>
                </a:lnTo>
                <a:lnTo>
                  <a:pt x="1887" y="99"/>
                </a:lnTo>
                <a:lnTo>
                  <a:pt x="1887" y="98"/>
                </a:lnTo>
                <a:lnTo>
                  <a:pt x="1887" y="98"/>
                </a:lnTo>
                <a:lnTo>
                  <a:pt x="1887" y="98"/>
                </a:lnTo>
                <a:lnTo>
                  <a:pt x="1887" y="98"/>
                </a:lnTo>
                <a:lnTo>
                  <a:pt x="1887" y="98"/>
                </a:lnTo>
                <a:lnTo>
                  <a:pt x="1887" y="98"/>
                </a:lnTo>
                <a:lnTo>
                  <a:pt x="1893" y="98"/>
                </a:lnTo>
                <a:lnTo>
                  <a:pt x="1893" y="97"/>
                </a:lnTo>
                <a:lnTo>
                  <a:pt x="1893" y="97"/>
                </a:lnTo>
                <a:lnTo>
                  <a:pt x="1893" y="97"/>
                </a:lnTo>
                <a:lnTo>
                  <a:pt x="1893" y="97"/>
                </a:lnTo>
                <a:lnTo>
                  <a:pt x="1893" y="97"/>
                </a:lnTo>
                <a:lnTo>
                  <a:pt x="1893" y="97"/>
                </a:lnTo>
                <a:lnTo>
                  <a:pt x="1893" y="97"/>
                </a:lnTo>
                <a:lnTo>
                  <a:pt x="1893" y="96"/>
                </a:lnTo>
                <a:lnTo>
                  <a:pt x="1893" y="96"/>
                </a:lnTo>
                <a:lnTo>
                  <a:pt x="1900" y="96"/>
                </a:lnTo>
                <a:lnTo>
                  <a:pt x="1900" y="96"/>
                </a:lnTo>
                <a:lnTo>
                  <a:pt x="1900" y="96"/>
                </a:lnTo>
                <a:lnTo>
                  <a:pt x="1900" y="96"/>
                </a:lnTo>
                <a:lnTo>
                  <a:pt x="1900" y="96"/>
                </a:lnTo>
                <a:lnTo>
                  <a:pt x="1900" y="95"/>
                </a:lnTo>
                <a:lnTo>
                  <a:pt x="1900" y="95"/>
                </a:lnTo>
                <a:lnTo>
                  <a:pt x="1900" y="95"/>
                </a:lnTo>
                <a:lnTo>
                  <a:pt x="1900" y="95"/>
                </a:lnTo>
                <a:lnTo>
                  <a:pt x="1900" y="95"/>
                </a:lnTo>
                <a:lnTo>
                  <a:pt x="1906" y="95"/>
                </a:lnTo>
                <a:lnTo>
                  <a:pt x="1906" y="95"/>
                </a:lnTo>
                <a:lnTo>
                  <a:pt x="1906" y="94"/>
                </a:lnTo>
                <a:lnTo>
                  <a:pt x="1906" y="94"/>
                </a:lnTo>
                <a:lnTo>
                  <a:pt x="1906" y="94"/>
                </a:lnTo>
                <a:lnTo>
                  <a:pt x="1906" y="94"/>
                </a:lnTo>
                <a:lnTo>
                  <a:pt x="1906" y="94"/>
                </a:lnTo>
                <a:lnTo>
                  <a:pt x="1906" y="94"/>
                </a:lnTo>
                <a:lnTo>
                  <a:pt x="1906" y="94"/>
                </a:lnTo>
                <a:lnTo>
                  <a:pt x="1906" y="93"/>
                </a:lnTo>
                <a:lnTo>
                  <a:pt x="1912" y="93"/>
                </a:lnTo>
                <a:lnTo>
                  <a:pt x="1912" y="93"/>
                </a:lnTo>
                <a:lnTo>
                  <a:pt x="1912" y="93"/>
                </a:lnTo>
                <a:lnTo>
                  <a:pt x="1912" y="93"/>
                </a:lnTo>
                <a:lnTo>
                  <a:pt x="1912" y="93"/>
                </a:lnTo>
                <a:lnTo>
                  <a:pt x="1912" y="93"/>
                </a:lnTo>
                <a:lnTo>
                  <a:pt x="1912" y="92"/>
                </a:lnTo>
                <a:lnTo>
                  <a:pt x="1912" y="92"/>
                </a:lnTo>
                <a:lnTo>
                  <a:pt x="1912" y="92"/>
                </a:lnTo>
                <a:lnTo>
                  <a:pt x="1912" y="92"/>
                </a:lnTo>
                <a:lnTo>
                  <a:pt x="1918" y="92"/>
                </a:lnTo>
                <a:lnTo>
                  <a:pt x="1918" y="92"/>
                </a:lnTo>
                <a:lnTo>
                  <a:pt x="1918" y="92"/>
                </a:lnTo>
                <a:lnTo>
                  <a:pt x="1918" y="91"/>
                </a:lnTo>
                <a:lnTo>
                  <a:pt x="1918" y="91"/>
                </a:lnTo>
                <a:lnTo>
                  <a:pt x="1918" y="91"/>
                </a:lnTo>
                <a:lnTo>
                  <a:pt x="1918" y="91"/>
                </a:lnTo>
                <a:lnTo>
                  <a:pt x="1918" y="91"/>
                </a:lnTo>
                <a:lnTo>
                  <a:pt x="1918" y="91"/>
                </a:lnTo>
                <a:lnTo>
                  <a:pt x="1918" y="91"/>
                </a:lnTo>
                <a:lnTo>
                  <a:pt x="1925" y="90"/>
                </a:lnTo>
                <a:lnTo>
                  <a:pt x="1925" y="90"/>
                </a:lnTo>
                <a:lnTo>
                  <a:pt x="1925" y="90"/>
                </a:lnTo>
                <a:lnTo>
                  <a:pt x="1925" y="90"/>
                </a:lnTo>
                <a:lnTo>
                  <a:pt x="1925" y="90"/>
                </a:lnTo>
                <a:lnTo>
                  <a:pt x="1925" y="90"/>
                </a:lnTo>
                <a:lnTo>
                  <a:pt x="1925" y="90"/>
                </a:lnTo>
                <a:lnTo>
                  <a:pt x="1925" y="89"/>
                </a:lnTo>
                <a:lnTo>
                  <a:pt x="1925" y="89"/>
                </a:lnTo>
                <a:lnTo>
                  <a:pt x="1925" y="89"/>
                </a:lnTo>
                <a:lnTo>
                  <a:pt x="1931" y="89"/>
                </a:lnTo>
                <a:lnTo>
                  <a:pt x="1931" y="89"/>
                </a:lnTo>
                <a:lnTo>
                  <a:pt x="1931" y="89"/>
                </a:lnTo>
                <a:lnTo>
                  <a:pt x="1931" y="89"/>
                </a:lnTo>
                <a:lnTo>
                  <a:pt x="1931" y="88"/>
                </a:lnTo>
                <a:lnTo>
                  <a:pt x="1931" y="88"/>
                </a:lnTo>
                <a:lnTo>
                  <a:pt x="1931" y="88"/>
                </a:lnTo>
                <a:lnTo>
                  <a:pt x="1931" y="88"/>
                </a:lnTo>
                <a:lnTo>
                  <a:pt x="1931" y="88"/>
                </a:lnTo>
                <a:lnTo>
                  <a:pt x="1931" y="88"/>
                </a:lnTo>
                <a:lnTo>
                  <a:pt x="1937" y="88"/>
                </a:lnTo>
                <a:lnTo>
                  <a:pt x="1937" y="87"/>
                </a:lnTo>
                <a:lnTo>
                  <a:pt x="1937" y="87"/>
                </a:lnTo>
                <a:lnTo>
                  <a:pt x="1937" y="87"/>
                </a:lnTo>
                <a:lnTo>
                  <a:pt x="1937" y="87"/>
                </a:lnTo>
                <a:lnTo>
                  <a:pt x="1937" y="87"/>
                </a:lnTo>
                <a:lnTo>
                  <a:pt x="1937" y="87"/>
                </a:lnTo>
                <a:lnTo>
                  <a:pt x="1937" y="87"/>
                </a:lnTo>
                <a:lnTo>
                  <a:pt x="1937" y="86"/>
                </a:lnTo>
                <a:lnTo>
                  <a:pt x="1937" y="86"/>
                </a:lnTo>
                <a:lnTo>
                  <a:pt x="1943" y="86"/>
                </a:lnTo>
                <a:lnTo>
                  <a:pt x="1943" y="86"/>
                </a:lnTo>
                <a:lnTo>
                  <a:pt x="1943" y="86"/>
                </a:lnTo>
                <a:lnTo>
                  <a:pt x="1943" y="86"/>
                </a:lnTo>
                <a:lnTo>
                  <a:pt x="1943" y="86"/>
                </a:lnTo>
                <a:lnTo>
                  <a:pt x="1943" y="85"/>
                </a:lnTo>
                <a:lnTo>
                  <a:pt x="1943" y="85"/>
                </a:lnTo>
                <a:lnTo>
                  <a:pt x="1943" y="85"/>
                </a:lnTo>
                <a:lnTo>
                  <a:pt x="1943" y="85"/>
                </a:lnTo>
                <a:lnTo>
                  <a:pt x="1943" y="85"/>
                </a:lnTo>
                <a:lnTo>
                  <a:pt x="1950" y="85"/>
                </a:lnTo>
                <a:lnTo>
                  <a:pt x="1950" y="85"/>
                </a:lnTo>
                <a:lnTo>
                  <a:pt x="1950" y="85"/>
                </a:lnTo>
                <a:lnTo>
                  <a:pt x="1950" y="84"/>
                </a:lnTo>
                <a:lnTo>
                  <a:pt x="1950" y="84"/>
                </a:lnTo>
                <a:lnTo>
                  <a:pt x="1950" y="84"/>
                </a:lnTo>
                <a:lnTo>
                  <a:pt x="1950" y="84"/>
                </a:lnTo>
                <a:lnTo>
                  <a:pt x="1950" y="84"/>
                </a:lnTo>
                <a:lnTo>
                  <a:pt x="1950" y="84"/>
                </a:lnTo>
                <a:lnTo>
                  <a:pt x="1950" y="84"/>
                </a:lnTo>
                <a:lnTo>
                  <a:pt x="1956" y="83"/>
                </a:lnTo>
                <a:lnTo>
                  <a:pt x="1956" y="83"/>
                </a:lnTo>
                <a:lnTo>
                  <a:pt x="1956" y="83"/>
                </a:lnTo>
                <a:lnTo>
                  <a:pt x="1956" y="83"/>
                </a:lnTo>
                <a:lnTo>
                  <a:pt x="1956" y="83"/>
                </a:lnTo>
                <a:lnTo>
                  <a:pt x="1956" y="83"/>
                </a:lnTo>
                <a:lnTo>
                  <a:pt x="1956" y="83"/>
                </a:lnTo>
                <a:lnTo>
                  <a:pt x="1956" y="82"/>
                </a:lnTo>
                <a:lnTo>
                  <a:pt x="1956" y="82"/>
                </a:lnTo>
                <a:lnTo>
                  <a:pt x="1956" y="82"/>
                </a:lnTo>
                <a:lnTo>
                  <a:pt x="1962" y="82"/>
                </a:lnTo>
                <a:lnTo>
                  <a:pt x="1962" y="82"/>
                </a:lnTo>
                <a:lnTo>
                  <a:pt x="1962" y="82"/>
                </a:lnTo>
                <a:lnTo>
                  <a:pt x="1962" y="82"/>
                </a:lnTo>
                <a:lnTo>
                  <a:pt x="1962" y="81"/>
                </a:lnTo>
                <a:lnTo>
                  <a:pt x="1962" y="81"/>
                </a:lnTo>
                <a:lnTo>
                  <a:pt x="1962" y="81"/>
                </a:lnTo>
                <a:lnTo>
                  <a:pt x="1962" y="81"/>
                </a:lnTo>
                <a:lnTo>
                  <a:pt x="1962" y="81"/>
                </a:lnTo>
                <a:lnTo>
                  <a:pt x="1962" y="81"/>
                </a:lnTo>
                <a:lnTo>
                  <a:pt x="1968" y="81"/>
                </a:lnTo>
                <a:lnTo>
                  <a:pt x="1968" y="81"/>
                </a:lnTo>
                <a:lnTo>
                  <a:pt x="1968" y="80"/>
                </a:lnTo>
                <a:lnTo>
                  <a:pt x="1968" y="80"/>
                </a:lnTo>
                <a:lnTo>
                  <a:pt x="1968" y="80"/>
                </a:lnTo>
                <a:lnTo>
                  <a:pt x="1968" y="80"/>
                </a:lnTo>
                <a:lnTo>
                  <a:pt x="1968" y="80"/>
                </a:lnTo>
                <a:lnTo>
                  <a:pt x="1968" y="80"/>
                </a:lnTo>
                <a:lnTo>
                  <a:pt x="1968" y="80"/>
                </a:lnTo>
                <a:lnTo>
                  <a:pt x="1968" y="79"/>
                </a:lnTo>
                <a:lnTo>
                  <a:pt x="1975" y="79"/>
                </a:lnTo>
                <a:lnTo>
                  <a:pt x="1975" y="79"/>
                </a:lnTo>
                <a:lnTo>
                  <a:pt x="1975" y="79"/>
                </a:lnTo>
                <a:lnTo>
                  <a:pt x="1975" y="79"/>
                </a:lnTo>
                <a:lnTo>
                  <a:pt x="1975" y="79"/>
                </a:lnTo>
                <a:lnTo>
                  <a:pt x="1975" y="79"/>
                </a:lnTo>
                <a:lnTo>
                  <a:pt x="1975" y="78"/>
                </a:lnTo>
                <a:lnTo>
                  <a:pt x="1975" y="78"/>
                </a:lnTo>
                <a:lnTo>
                  <a:pt x="1975" y="78"/>
                </a:lnTo>
                <a:lnTo>
                  <a:pt x="1975" y="78"/>
                </a:lnTo>
                <a:lnTo>
                  <a:pt x="1981" y="78"/>
                </a:lnTo>
                <a:lnTo>
                  <a:pt x="1981" y="78"/>
                </a:lnTo>
                <a:lnTo>
                  <a:pt x="1981" y="78"/>
                </a:lnTo>
                <a:lnTo>
                  <a:pt x="1981" y="78"/>
                </a:lnTo>
                <a:lnTo>
                  <a:pt x="1981" y="77"/>
                </a:lnTo>
                <a:lnTo>
                  <a:pt x="1981" y="77"/>
                </a:lnTo>
                <a:lnTo>
                  <a:pt x="1981" y="77"/>
                </a:lnTo>
                <a:lnTo>
                  <a:pt x="1981" y="77"/>
                </a:lnTo>
                <a:lnTo>
                  <a:pt x="1981" y="77"/>
                </a:lnTo>
                <a:lnTo>
                  <a:pt x="1981" y="77"/>
                </a:lnTo>
                <a:lnTo>
                  <a:pt x="1987" y="77"/>
                </a:lnTo>
                <a:lnTo>
                  <a:pt x="1987" y="76"/>
                </a:lnTo>
                <a:lnTo>
                  <a:pt x="1987" y="76"/>
                </a:lnTo>
                <a:lnTo>
                  <a:pt x="1987" y="76"/>
                </a:lnTo>
                <a:lnTo>
                  <a:pt x="1987" y="76"/>
                </a:lnTo>
                <a:lnTo>
                  <a:pt x="1987" y="76"/>
                </a:lnTo>
                <a:lnTo>
                  <a:pt x="1987" y="76"/>
                </a:lnTo>
                <a:lnTo>
                  <a:pt x="1987" y="76"/>
                </a:lnTo>
                <a:lnTo>
                  <a:pt x="1987" y="76"/>
                </a:lnTo>
                <a:lnTo>
                  <a:pt x="1987" y="75"/>
                </a:lnTo>
                <a:lnTo>
                  <a:pt x="1993" y="75"/>
                </a:lnTo>
                <a:lnTo>
                  <a:pt x="1993" y="75"/>
                </a:lnTo>
                <a:lnTo>
                  <a:pt x="1993" y="75"/>
                </a:lnTo>
                <a:lnTo>
                  <a:pt x="1993" y="75"/>
                </a:lnTo>
                <a:lnTo>
                  <a:pt x="1993" y="75"/>
                </a:lnTo>
                <a:lnTo>
                  <a:pt x="1993" y="75"/>
                </a:lnTo>
                <a:lnTo>
                  <a:pt x="1993" y="74"/>
                </a:lnTo>
                <a:lnTo>
                  <a:pt x="1993" y="74"/>
                </a:lnTo>
                <a:lnTo>
                  <a:pt x="1993" y="74"/>
                </a:lnTo>
                <a:lnTo>
                  <a:pt x="1993" y="74"/>
                </a:lnTo>
                <a:lnTo>
                  <a:pt x="2000" y="74"/>
                </a:lnTo>
                <a:lnTo>
                  <a:pt x="2000" y="74"/>
                </a:lnTo>
                <a:lnTo>
                  <a:pt x="2000" y="74"/>
                </a:lnTo>
                <a:lnTo>
                  <a:pt x="2000" y="74"/>
                </a:lnTo>
                <a:lnTo>
                  <a:pt x="2000" y="73"/>
                </a:lnTo>
                <a:lnTo>
                  <a:pt x="2000" y="73"/>
                </a:lnTo>
                <a:lnTo>
                  <a:pt x="2000" y="73"/>
                </a:lnTo>
                <a:lnTo>
                  <a:pt x="2000" y="73"/>
                </a:lnTo>
                <a:lnTo>
                  <a:pt x="2000" y="73"/>
                </a:lnTo>
                <a:lnTo>
                  <a:pt x="2000" y="73"/>
                </a:lnTo>
                <a:lnTo>
                  <a:pt x="2006" y="73"/>
                </a:lnTo>
                <a:lnTo>
                  <a:pt x="2006" y="73"/>
                </a:lnTo>
                <a:lnTo>
                  <a:pt x="2006" y="72"/>
                </a:lnTo>
                <a:lnTo>
                  <a:pt x="2006" y="72"/>
                </a:lnTo>
                <a:lnTo>
                  <a:pt x="2006" y="72"/>
                </a:lnTo>
                <a:lnTo>
                  <a:pt x="2006" y="72"/>
                </a:lnTo>
                <a:lnTo>
                  <a:pt x="2006" y="72"/>
                </a:lnTo>
                <a:lnTo>
                  <a:pt x="2006" y="72"/>
                </a:lnTo>
                <a:lnTo>
                  <a:pt x="2006" y="72"/>
                </a:lnTo>
                <a:lnTo>
                  <a:pt x="2006" y="71"/>
                </a:lnTo>
                <a:lnTo>
                  <a:pt x="2012" y="71"/>
                </a:lnTo>
                <a:lnTo>
                  <a:pt x="2012" y="71"/>
                </a:lnTo>
                <a:lnTo>
                  <a:pt x="2012" y="71"/>
                </a:lnTo>
                <a:lnTo>
                  <a:pt x="2012" y="71"/>
                </a:lnTo>
                <a:lnTo>
                  <a:pt x="2012" y="71"/>
                </a:lnTo>
                <a:lnTo>
                  <a:pt x="2012" y="71"/>
                </a:lnTo>
                <a:lnTo>
                  <a:pt x="2012" y="71"/>
                </a:lnTo>
                <a:lnTo>
                  <a:pt x="2012" y="70"/>
                </a:lnTo>
                <a:lnTo>
                  <a:pt x="2012" y="70"/>
                </a:lnTo>
                <a:lnTo>
                  <a:pt x="2012" y="70"/>
                </a:lnTo>
                <a:lnTo>
                  <a:pt x="2018" y="70"/>
                </a:lnTo>
                <a:lnTo>
                  <a:pt x="2018" y="70"/>
                </a:lnTo>
                <a:lnTo>
                  <a:pt x="2018" y="70"/>
                </a:lnTo>
                <a:lnTo>
                  <a:pt x="2018" y="70"/>
                </a:lnTo>
                <a:lnTo>
                  <a:pt x="2018" y="69"/>
                </a:lnTo>
                <a:lnTo>
                  <a:pt x="2018" y="69"/>
                </a:lnTo>
                <a:lnTo>
                  <a:pt x="2018" y="69"/>
                </a:lnTo>
                <a:lnTo>
                  <a:pt x="2018" y="69"/>
                </a:lnTo>
                <a:lnTo>
                  <a:pt x="2018" y="69"/>
                </a:lnTo>
                <a:lnTo>
                  <a:pt x="2018" y="69"/>
                </a:lnTo>
                <a:lnTo>
                  <a:pt x="2025" y="69"/>
                </a:lnTo>
                <a:lnTo>
                  <a:pt x="2025" y="69"/>
                </a:lnTo>
                <a:lnTo>
                  <a:pt x="2025" y="68"/>
                </a:lnTo>
                <a:lnTo>
                  <a:pt x="2025" y="68"/>
                </a:lnTo>
                <a:lnTo>
                  <a:pt x="2025" y="68"/>
                </a:lnTo>
                <a:lnTo>
                  <a:pt x="2025" y="68"/>
                </a:lnTo>
                <a:lnTo>
                  <a:pt x="2025" y="68"/>
                </a:lnTo>
                <a:lnTo>
                  <a:pt x="2025" y="68"/>
                </a:lnTo>
                <a:lnTo>
                  <a:pt x="2025" y="68"/>
                </a:lnTo>
                <a:lnTo>
                  <a:pt x="2025" y="68"/>
                </a:lnTo>
                <a:lnTo>
                  <a:pt x="2031" y="67"/>
                </a:lnTo>
                <a:lnTo>
                  <a:pt x="2031" y="67"/>
                </a:lnTo>
                <a:lnTo>
                  <a:pt x="2031" y="67"/>
                </a:lnTo>
                <a:lnTo>
                  <a:pt x="2031" y="67"/>
                </a:lnTo>
                <a:lnTo>
                  <a:pt x="2031" y="67"/>
                </a:lnTo>
                <a:lnTo>
                  <a:pt x="2031" y="67"/>
                </a:lnTo>
                <a:lnTo>
                  <a:pt x="2031" y="67"/>
                </a:lnTo>
                <a:lnTo>
                  <a:pt x="2031" y="67"/>
                </a:lnTo>
                <a:lnTo>
                  <a:pt x="2031" y="66"/>
                </a:lnTo>
                <a:lnTo>
                  <a:pt x="2031" y="66"/>
                </a:lnTo>
                <a:lnTo>
                  <a:pt x="2037" y="66"/>
                </a:lnTo>
                <a:lnTo>
                  <a:pt x="2037" y="66"/>
                </a:lnTo>
                <a:lnTo>
                  <a:pt x="2037" y="66"/>
                </a:lnTo>
                <a:lnTo>
                  <a:pt x="2037" y="66"/>
                </a:lnTo>
                <a:lnTo>
                  <a:pt x="2037" y="66"/>
                </a:lnTo>
                <a:lnTo>
                  <a:pt x="2037" y="66"/>
                </a:lnTo>
                <a:lnTo>
                  <a:pt x="2037" y="65"/>
                </a:lnTo>
                <a:lnTo>
                  <a:pt x="2037" y="65"/>
                </a:lnTo>
                <a:lnTo>
                  <a:pt x="2037" y="65"/>
                </a:lnTo>
                <a:lnTo>
                  <a:pt x="2037" y="65"/>
                </a:lnTo>
                <a:lnTo>
                  <a:pt x="2043" y="65"/>
                </a:lnTo>
                <a:lnTo>
                  <a:pt x="2043" y="65"/>
                </a:lnTo>
                <a:lnTo>
                  <a:pt x="2043" y="65"/>
                </a:lnTo>
                <a:lnTo>
                  <a:pt x="2043" y="64"/>
                </a:lnTo>
                <a:lnTo>
                  <a:pt x="2043" y="64"/>
                </a:lnTo>
                <a:lnTo>
                  <a:pt x="2043" y="64"/>
                </a:lnTo>
                <a:lnTo>
                  <a:pt x="2043" y="64"/>
                </a:lnTo>
                <a:lnTo>
                  <a:pt x="2043" y="64"/>
                </a:lnTo>
                <a:lnTo>
                  <a:pt x="2043" y="64"/>
                </a:lnTo>
                <a:lnTo>
                  <a:pt x="2043" y="64"/>
                </a:lnTo>
                <a:lnTo>
                  <a:pt x="2050" y="64"/>
                </a:lnTo>
                <a:lnTo>
                  <a:pt x="2050" y="63"/>
                </a:lnTo>
                <a:lnTo>
                  <a:pt x="2050" y="63"/>
                </a:lnTo>
                <a:lnTo>
                  <a:pt x="2050" y="63"/>
                </a:lnTo>
                <a:lnTo>
                  <a:pt x="2050" y="63"/>
                </a:lnTo>
                <a:lnTo>
                  <a:pt x="2050" y="63"/>
                </a:lnTo>
                <a:lnTo>
                  <a:pt x="2050" y="63"/>
                </a:lnTo>
                <a:lnTo>
                  <a:pt x="2050" y="63"/>
                </a:lnTo>
                <a:lnTo>
                  <a:pt x="2050" y="63"/>
                </a:lnTo>
                <a:lnTo>
                  <a:pt x="2050" y="62"/>
                </a:lnTo>
                <a:lnTo>
                  <a:pt x="2056" y="62"/>
                </a:lnTo>
                <a:lnTo>
                  <a:pt x="2056" y="62"/>
                </a:lnTo>
                <a:lnTo>
                  <a:pt x="2056" y="62"/>
                </a:lnTo>
                <a:lnTo>
                  <a:pt x="2056" y="62"/>
                </a:lnTo>
                <a:lnTo>
                  <a:pt x="2056" y="62"/>
                </a:lnTo>
                <a:lnTo>
                  <a:pt x="2056" y="62"/>
                </a:lnTo>
                <a:lnTo>
                  <a:pt x="2056" y="62"/>
                </a:lnTo>
                <a:lnTo>
                  <a:pt x="2056" y="61"/>
                </a:lnTo>
                <a:lnTo>
                  <a:pt x="2056" y="61"/>
                </a:lnTo>
                <a:lnTo>
                  <a:pt x="2056" y="61"/>
                </a:lnTo>
                <a:lnTo>
                  <a:pt x="2062" y="61"/>
                </a:lnTo>
                <a:lnTo>
                  <a:pt x="2062" y="61"/>
                </a:lnTo>
                <a:lnTo>
                  <a:pt x="2062" y="61"/>
                </a:lnTo>
                <a:lnTo>
                  <a:pt x="2062" y="61"/>
                </a:lnTo>
                <a:lnTo>
                  <a:pt x="2062" y="61"/>
                </a:lnTo>
                <a:lnTo>
                  <a:pt x="2062" y="60"/>
                </a:lnTo>
                <a:lnTo>
                  <a:pt x="2062" y="60"/>
                </a:lnTo>
                <a:lnTo>
                  <a:pt x="2062" y="60"/>
                </a:lnTo>
                <a:lnTo>
                  <a:pt x="2062" y="60"/>
                </a:lnTo>
                <a:lnTo>
                  <a:pt x="2062" y="60"/>
                </a:lnTo>
                <a:lnTo>
                  <a:pt x="2068" y="60"/>
                </a:lnTo>
                <a:lnTo>
                  <a:pt x="2068" y="60"/>
                </a:lnTo>
                <a:lnTo>
                  <a:pt x="2068" y="60"/>
                </a:lnTo>
                <a:lnTo>
                  <a:pt x="2068" y="59"/>
                </a:lnTo>
                <a:lnTo>
                  <a:pt x="2068" y="59"/>
                </a:lnTo>
                <a:lnTo>
                  <a:pt x="2068" y="59"/>
                </a:lnTo>
                <a:lnTo>
                  <a:pt x="2068" y="59"/>
                </a:lnTo>
                <a:lnTo>
                  <a:pt x="2068" y="59"/>
                </a:lnTo>
                <a:lnTo>
                  <a:pt x="2068" y="59"/>
                </a:lnTo>
                <a:lnTo>
                  <a:pt x="2068" y="59"/>
                </a:lnTo>
                <a:lnTo>
                  <a:pt x="2075" y="59"/>
                </a:lnTo>
                <a:lnTo>
                  <a:pt x="2075" y="58"/>
                </a:lnTo>
                <a:lnTo>
                  <a:pt x="2075" y="58"/>
                </a:lnTo>
                <a:lnTo>
                  <a:pt x="2075" y="58"/>
                </a:lnTo>
                <a:lnTo>
                  <a:pt x="2075" y="58"/>
                </a:lnTo>
                <a:lnTo>
                  <a:pt x="2075" y="58"/>
                </a:lnTo>
                <a:lnTo>
                  <a:pt x="2075" y="58"/>
                </a:lnTo>
                <a:lnTo>
                  <a:pt x="2075" y="58"/>
                </a:lnTo>
                <a:lnTo>
                  <a:pt x="2075" y="58"/>
                </a:lnTo>
                <a:lnTo>
                  <a:pt x="2075" y="57"/>
                </a:lnTo>
                <a:lnTo>
                  <a:pt x="2081" y="57"/>
                </a:lnTo>
                <a:lnTo>
                  <a:pt x="2081" y="57"/>
                </a:lnTo>
                <a:lnTo>
                  <a:pt x="2081" y="57"/>
                </a:lnTo>
                <a:lnTo>
                  <a:pt x="2081" y="57"/>
                </a:lnTo>
                <a:lnTo>
                  <a:pt x="2081" y="57"/>
                </a:lnTo>
                <a:lnTo>
                  <a:pt x="2081" y="57"/>
                </a:lnTo>
                <a:lnTo>
                  <a:pt x="2081" y="57"/>
                </a:lnTo>
                <a:lnTo>
                  <a:pt x="2081" y="57"/>
                </a:lnTo>
                <a:lnTo>
                  <a:pt x="2081" y="56"/>
                </a:lnTo>
                <a:lnTo>
                  <a:pt x="2081" y="56"/>
                </a:lnTo>
                <a:lnTo>
                  <a:pt x="2087" y="56"/>
                </a:lnTo>
                <a:lnTo>
                  <a:pt x="2087" y="56"/>
                </a:lnTo>
                <a:lnTo>
                  <a:pt x="2087" y="56"/>
                </a:lnTo>
                <a:lnTo>
                  <a:pt x="2087" y="56"/>
                </a:lnTo>
                <a:lnTo>
                  <a:pt x="2087" y="56"/>
                </a:lnTo>
                <a:lnTo>
                  <a:pt x="2087" y="56"/>
                </a:lnTo>
                <a:lnTo>
                  <a:pt x="2087" y="55"/>
                </a:lnTo>
                <a:lnTo>
                  <a:pt x="2087" y="55"/>
                </a:lnTo>
                <a:lnTo>
                  <a:pt x="2087" y="55"/>
                </a:lnTo>
                <a:lnTo>
                  <a:pt x="2087" y="55"/>
                </a:lnTo>
                <a:lnTo>
                  <a:pt x="2093" y="55"/>
                </a:lnTo>
                <a:lnTo>
                  <a:pt x="2093" y="55"/>
                </a:lnTo>
                <a:lnTo>
                  <a:pt x="2093" y="55"/>
                </a:lnTo>
                <a:lnTo>
                  <a:pt x="2093" y="55"/>
                </a:lnTo>
                <a:lnTo>
                  <a:pt x="2093" y="54"/>
                </a:lnTo>
                <a:lnTo>
                  <a:pt x="2093" y="54"/>
                </a:lnTo>
                <a:lnTo>
                  <a:pt x="2093" y="54"/>
                </a:lnTo>
                <a:lnTo>
                  <a:pt x="2093" y="54"/>
                </a:lnTo>
                <a:lnTo>
                  <a:pt x="2093" y="54"/>
                </a:lnTo>
                <a:lnTo>
                  <a:pt x="2093" y="54"/>
                </a:lnTo>
                <a:lnTo>
                  <a:pt x="2100" y="54"/>
                </a:lnTo>
                <a:lnTo>
                  <a:pt x="2100" y="54"/>
                </a:lnTo>
                <a:lnTo>
                  <a:pt x="2100" y="53"/>
                </a:lnTo>
                <a:lnTo>
                  <a:pt x="2100" y="53"/>
                </a:lnTo>
                <a:lnTo>
                  <a:pt x="2100" y="53"/>
                </a:lnTo>
                <a:lnTo>
                  <a:pt x="2100" y="53"/>
                </a:lnTo>
                <a:lnTo>
                  <a:pt x="2100" y="53"/>
                </a:lnTo>
                <a:lnTo>
                  <a:pt x="2100" y="53"/>
                </a:lnTo>
                <a:lnTo>
                  <a:pt x="2100" y="53"/>
                </a:lnTo>
                <a:lnTo>
                  <a:pt x="2100" y="53"/>
                </a:lnTo>
                <a:lnTo>
                  <a:pt x="2106" y="53"/>
                </a:lnTo>
                <a:lnTo>
                  <a:pt x="2106" y="52"/>
                </a:lnTo>
                <a:lnTo>
                  <a:pt x="2106" y="52"/>
                </a:lnTo>
                <a:lnTo>
                  <a:pt x="2106" y="52"/>
                </a:lnTo>
                <a:lnTo>
                  <a:pt x="2106" y="52"/>
                </a:lnTo>
                <a:lnTo>
                  <a:pt x="2106" y="52"/>
                </a:lnTo>
                <a:lnTo>
                  <a:pt x="2106" y="52"/>
                </a:lnTo>
                <a:lnTo>
                  <a:pt x="2106" y="52"/>
                </a:lnTo>
                <a:lnTo>
                  <a:pt x="2106" y="52"/>
                </a:lnTo>
                <a:lnTo>
                  <a:pt x="2106" y="51"/>
                </a:lnTo>
                <a:lnTo>
                  <a:pt x="2112" y="51"/>
                </a:lnTo>
                <a:lnTo>
                  <a:pt x="2112" y="51"/>
                </a:lnTo>
                <a:lnTo>
                  <a:pt x="2112" y="51"/>
                </a:lnTo>
                <a:lnTo>
                  <a:pt x="2112" y="51"/>
                </a:lnTo>
                <a:lnTo>
                  <a:pt x="2112" y="51"/>
                </a:lnTo>
                <a:lnTo>
                  <a:pt x="2112" y="51"/>
                </a:lnTo>
                <a:lnTo>
                  <a:pt x="2112" y="51"/>
                </a:lnTo>
                <a:lnTo>
                  <a:pt x="2112" y="50"/>
                </a:lnTo>
                <a:lnTo>
                  <a:pt x="2112" y="50"/>
                </a:lnTo>
                <a:lnTo>
                  <a:pt x="2112" y="50"/>
                </a:lnTo>
                <a:lnTo>
                  <a:pt x="2118" y="50"/>
                </a:lnTo>
                <a:lnTo>
                  <a:pt x="2118" y="50"/>
                </a:lnTo>
                <a:lnTo>
                  <a:pt x="2118" y="50"/>
                </a:lnTo>
                <a:lnTo>
                  <a:pt x="2118" y="50"/>
                </a:lnTo>
                <a:lnTo>
                  <a:pt x="2118" y="50"/>
                </a:lnTo>
                <a:lnTo>
                  <a:pt x="2118" y="50"/>
                </a:lnTo>
                <a:lnTo>
                  <a:pt x="2118" y="49"/>
                </a:lnTo>
                <a:lnTo>
                  <a:pt x="2118" y="49"/>
                </a:lnTo>
                <a:lnTo>
                  <a:pt x="2118" y="49"/>
                </a:lnTo>
                <a:lnTo>
                  <a:pt x="2118" y="49"/>
                </a:lnTo>
                <a:lnTo>
                  <a:pt x="2125" y="49"/>
                </a:lnTo>
                <a:lnTo>
                  <a:pt x="2125" y="49"/>
                </a:lnTo>
                <a:lnTo>
                  <a:pt x="2125" y="49"/>
                </a:lnTo>
                <a:lnTo>
                  <a:pt x="2125" y="49"/>
                </a:lnTo>
                <a:lnTo>
                  <a:pt x="2125" y="48"/>
                </a:lnTo>
                <a:lnTo>
                  <a:pt x="2125" y="48"/>
                </a:lnTo>
                <a:lnTo>
                  <a:pt x="2125" y="48"/>
                </a:lnTo>
                <a:lnTo>
                  <a:pt x="2125" y="48"/>
                </a:lnTo>
                <a:lnTo>
                  <a:pt x="2125" y="48"/>
                </a:lnTo>
                <a:lnTo>
                  <a:pt x="2125" y="48"/>
                </a:lnTo>
                <a:lnTo>
                  <a:pt x="2131" y="48"/>
                </a:lnTo>
                <a:lnTo>
                  <a:pt x="2131" y="48"/>
                </a:lnTo>
                <a:lnTo>
                  <a:pt x="2131" y="48"/>
                </a:lnTo>
                <a:lnTo>
                  <a:pt x="2131" y="47"/>
                </a:lnTo>
                <a:lnTo>
                  <a:pt x="2131" y="47"/>
                </a:lnTo>
                <a:lnTo>
                  <a:pt x="2131" y="47"/>
                </a:lnTo>
                <a:lnTo>
                  <a:pt x="2131" y="47"/>
                </a:lnTo>
                <a:lnTo>
                  <a:pt x="2131" y="47"/>
                </a:lnTo>
                <a:lnTo>
                  <a:pt x="2131" y="47"/>
                </a:lnTo>
                <a:lnTo>
                  <a:pt x="2131" y="47"/>
                </a:lnTo>
                <a:lnTo>
                  <a:pt x="2137" y="47"/>
                </a:lnTo>
                <a:lnTo>
                  <a:pt x="2137" y="46"/>
                </a:lnTo>
                <a:lnTo>
                  <a:pt x="2137" y="46"/>
                </a:lnTo>
                <a:lnTo>
                  <a:pt x="2137" y="46"/>
                </a:lnTo>
                <a:lnTo>
                  <a:pt x="2137" y="46"/>
                </a:lnTo>
                <a:lnTo>
                  <a:pt x="2137" y="46"/>
                </a:lnTo>
                <a:lnTo>
                  <a:pt x="2137" y="46"/>
                </a:lnTo>
                <a:lnTo>
                  <a:pt x="2137" y="46"/>
                </a:lnTo>
                <a:lnTo>
                  <a:pt x="2137" y="46"/>
                </a:lnTo>
                <a:lnTo>
                  <a:pt x="2137" y="46"/>
                </a:lnTo>
                <a:lnTo>
                  <a:pt x="2143" y="45"/>
                </a:lnTo>
                <a:lnTo>
                  <a:pt x="2143" y="45"/>
                </a:lnTo>
                <a:lnTo>
                  <a:pt x="2143" y="45"/>
                </a:lnTo>
                <a:lnTo>
                  <a:pt x="2143" y="45"/>
                </a:lnTo>
                <a:lnTo>
                  <a:pt x="2143" y="45"/>
                </a:lnTo>
                <a:lnTo>
                  <a:pt x="2143" y="45"/>
                </a:lnTo>
                <a:lnTo>
                  <a:pt x="2143" y="45"/>
                </a:lnTo>
                <a:lnTo>
                  <a:pt x="2143" y="45"/>
                </a:lnTo>
                <a:lnTo>
                  <a:pt x="2143" y="45"/>
                </a:lnTo>
                <a:lnTo>
                  <a:pt x="2143" y="44"/>
                </a:lnTo>
                <a:lnTo>
                  <a:pt x="2150" y="44"/>
                </a:lnTo>
                <a:lnTo>
                  <a:pt x="2150" y="44"/>
                </a:lnTo>
                <a:lnTo>
                  <a:pt x="2150" y="44"/>
                </a:lnTo>
                <a:lnTo>
                  <a:pt x="2150" y="44"/>
                </a:lnTo>
                <a:lnTo>
                  <a:pt x="2150" y="44"/>
                </a:lnTo>
                <a:lnTo>
                  <a:pt x="2150" y="44"/>
                </a:lnTo>
                <a:lnTo>
                  <a:pt x="2150" y="44"/>
                </a:lnTo>
                <a:lnTo>
                  <a:pt x="2150" y="43"/>
                </a:lnTo>
                <a:lnTo>
                  <a:pt x="2150" y="43"/>
                </a:lnTo>
                <a:lnTo>
                  <a:pt x="2150" y="43"/>
                </a:lnTo>
                <a:lnTo>
                  <a:pt x="2156" y="43"/>
                </a:lnTo>
                <a:lnTo>
                  <a:pt x="2156" y="43"/>
                </a:lnTo>
                <a:lnTo>
                  <a:pt x="2156" y="43"/>
                </a:lnTo>
                <a:lnTo>
                  <a:pt x="2156" y="43"/>
                </a:lnTo>
                <a:lnTo>
                  <a:pt x="2156" y="43"/>
                </a:lnTo>
                <a:lnTo>
                  <a:pt x="2156" y="43"/>
                </a:lnTo>
                <a:lnTo>
                  <a:pt x="2156" y="42"/>
                </a:lnTo>
                <a:lnTo>
                  <a:pt x="2156" y="42"/>
                </a:lnTo>
                <a:lnTo>
                  <a:pt x="2156" y="42"/>
                </a:lnTo>
                <a:lnTo>
                  <a:pt x="2156" y="42"/>
                </a:lnTo>
                <a:lnTo>
                  <a:pt x="2162" y="42"/>
                </a:lnTo>
                <a:lnTo>
                  <a:pt x="2162" y="42"/>
                </a:lnTo>
                <a:lnTo>
                  <a:pt x="2162" y="42"/>
                </a:lnTo>
                <a:lnTo>
                  <a:pt x="2162" y="42"/>
                </a:lnTo>
                <a:lnTo>
                  <a:pt x="2162" y="42"/>
                </a:lnTo>
                <a:lnTo>
                  <a:pt x="2162" y="41"/>
                </a:lnTo>
                <a:lnTo>
                  <a:pt x="2162" y="41"/>
                </a:lnTo>
                <a:lnTo>
                  <a:pt x="2162" y="41"/>
                </a:lnTo>
                <a:lnTo>
                  <a:pt x="2162" y="41"/>
                </a:lnTo>
                <a:lnTo>
                  <a:pt x="2162" y="41"/>
                </a:lnTo>
                <a:lnTo>
                  <a:pt x="2168" y="41"/>
                </a:lnTo>
                <a:lnTo>
                  <a:pt x="2168" y="41"/>
                </a:lnTo>
                <a:lnTo>
                  <a:pt x="2168" y="41"/>
                </a:lnTo>
                <a:lnTo>
                  <a:pt x="2168" y="41"/>
                </a:lnTo>
                <a:lnTo>
                  <a:pt x="2168" y="40"/>
                </a:lnTo>
                <a:lnTo>
                  <a:pt x="2168" y="40"/>
                </a:lnTo>
                <a:lnTo>
                  <a:pt x="2168" y="40"/>
                </a:lnTo>
                <a:lnTo>
                  <a:pt x="2168" y="40"/>
                </a:lnTo>
                <a:lnTo>
                  <a:pt x="2168" y="40"/>
                </a:lnTo>
                <a:lnTo>
                  <a:pt x="2168" y="40"/>
                </a:lnTo>
                <a:lnTo>
                  <a:pt x="2175" y="40"/>
                </a:lnTo>
                <a:lnTo>
                  <a:pt x="2175" y="40"/>
                </a:lnTo>
                <a:lnTo>
                  <a:pt x="2175" y="40"/>
                </a:lnTo>
                <a:lnTo>
                  <a:pt x="2175" y="39"/>
                </a:lnTo>
                <a:lnTo>
                  <a:pt x="2175" y="39"/>
                </a:lnTo>
                <a:lnTo>
                  <a:pt x="2175" y="39"/>
                </a:lnTo>
                <a:lnTo>
                  <a:pt x="2175" y="39"/>
                </a:lnTo>
                <a:lnTo>
                  <a:pt x="2175" y="39"/>
                </a:lnTo>
                <a:lnTo>
                  <a:pt x="2175" y="39"/>
                </a:lnTo>
                <a:lnTo>
                  <a:pt x="2175" y="39"/>
                </a:lnTo>
                <a:lnTo>
                  <a:pt x="2181" y="39"/>
                </a:lnTo>
                <a:lnTo>
                  <a:pt x="2181" y="39"/>
                </a:lnTo>
                <a:lnTo>
                  <a:pt x="2181" y="38"/>
                </a:lnTo>
                <a:lnTo>
                  <a:pt x="2181" y="38"/>
                </a:lnTo>
                <a:lnTo>
                  <a:pt x="2181" y="38"/>
                </a:lnTo>
                <a:lnTo>
                  <a:pt x="2181" y="38"/>
                </a:lnTo>
                <a:lnTo>
                  <a:pt x="2181" y="38"/>
                </a:lnTo>
                <a:lnTo>
                  <a:pt x="2181" y="38"/>
                </a:lnTo>
                <a:lnTo>
                  <a:pt x="2181" y="38"/>
                </a:lnTo>
                <a:lnTo>
                  <a:pt x="2181" y="38"/>
                </a:lnTo>
                <a:lnTo>
                  <a:pt x="2187" y="37"/>
                </a:lnTo>
                <a:lnTo>
                  <a:pt x="2187" y="37"/>
                </a:lnTo>
                <a:lnTo>
                  <a:pt x="2187" y="37"/>
                </a:lnTo>
                <a:lnTo>
                  <a:pt x="2187" y="37"/>
                </a:lnTo>
                <a:lnTo>
                  <a:pt x="2187" y="37"/>
                </a:lnTo>
                <a:lnTo>
                  <a:pt x="2187" y="37"/>
                </a:lnTo>
                <a:lnTo>
                  <a:pt x="2187" y="37"/>
                </a:lnTo>
                <a:lnTo>
                  <a:pt x="2187" y="37"/>
                </a:lnTo>
                <a:lnTo>
                  <a:pt x="2187" y="37"/>
                </a:lnTo>
                <a:lnTo>
                  <a:pt x="2187" y="36"/>
                </a:lnTo>
                <a:lnTo>
                  <a:pt x="2193" y="36"/>
                </a:lnTo>
                <a:lnTo>
                  <a:pt x="2193" y="36"/>
                </a:lnTo>
                <a:lnTo>
                  <a:pt x="2193" y="36"/>
                </a:lnTo>
                <a:lnTo>
                  <a:pt x="2193" y="36"/>
                </a:lnTo>
                <a:lnTo>
                  <a:pt x="2193" y="36"/>
                </a:lnTo>
                <a:lnTo>
                  <a:pt x="2193" y="36"/>
                </a:lnTo>
                <a:lnTo>
                  <a:pt x="2193" y="36"/>
                </a:lnTo>
                <a:lnTo>
                  <a:pt x="2193" y="36"/>
                </a:lnTo>
                <a:lnTo>
                  <a:pt x="2193" y="36"/>
                </a:lnTo>
                <a:lnTo>
                  <a:pt x="2193" y="35"/>
                </a:lnTo>
                <a:lnTo>
                  <a:pt x="2200" y="35"/>
                </a:lnTo>
                <a:lnTo>
                  <a:pt x="2200" y="35"/>
                </a:lnTo>
                <a:lnTo>
                  <a:pt x="2200" y="35"/>
                </a:lnTo>
                <a:lnTo>
                  <a:pt x="2200" y="35"/>
                </a:lnTo>
                <a:lnTo>
                  <a:pt x="2200" y="35"/>
                </a:lnTo>
                <a:lnTo>
                  <a:pt x="2200" y="35"/>
                </a:lnTo>
                <a:lnTo>
                  <a:pt x="2200" y="35"/>
                </a:lnTo>
                <a:lnTo>
                  <a:pt x="2200" y="35"/>
                </a:lnTo>
                <a:lnTo>
                  <a:pt x="2200" y="34"/>
                </a:lnTo>
                <a:lnTo>
                  <a:pt x="2200" y="34"/>
                </a:lnTo>
                <a:lnTo>
                  <a:pt x="2206" y="34"/>
                </a:lnTo>
                <a:lnTo>
                  <a:pt x="2206" y="34"/>
                </a:lnTo>
                <a:lnTo>
                  <a:pt x="2206" y="34"/>
                </a:lnTo>
                <a:lnTo>
                  <a:pt x="2206" y="34"/>
                </a:lnTo>
                <a:lnTo>
                  <a:pt x="2206" y="34"/>
                </a:lnTo>
                <a:lnTo>
                  <a:pt x="2206" y="34"/>
                </a:lnTo>
                <a:lnTo>
                  <a:pt x="2206" y="34"/>
                </a:lnTo>
                <a:lnTo>
                  <a:pt x="2206" y="33"/>
                </a:lnTo>
                <a:lnTo>
                  <a:pt x="2206" y="33"/>
                </a:lnTo>
                <a:lnTo>
                  <a:pt x="2206" y="33"/>
                </a:lnTo>
                <a:lnTo>
                  <a:pt x="2212" y="33"/>
                </a:lnTo>
                <a:lnTo>
                  <a:pt x="2212" y="33"/>
                </a:lnTo>
                <a:lnTo>
                  <a:pt x="2212" y="33"/>
                </a:lnTo>
                <a:lnTo>
                  <a:pt x="2212" y="33"/>
                </a:lnTo>
                <a:lnTo>
                  <a:pt x="2212" y="33"/>
                </a:lnTo>
                <a:lnTo>
                  <a:pt x="2212" y="33"/>
                </a:lnTo>
                <a:lnTo>
                  <a:pt x="2212" y="32"/>
                </a:lnTo>
                <a:lnTo>
                  <a:pt x="2212" y="32"/>
                </a:lnTo>
                <a:lnTo>
                  <a:pt x="2212" y="32"/>
                </a:lnTo>
                <a:lnTo>
                  <a:pt x="2212" y="32"/>
                </a:lnTo>
                <a:lnTo>
                  <a:pt x="2218" y="32"/>
                </a:lnTo>
                <a:lnTo>
                  <a:pt x="2218" y="32"/>
                </a:lnTo>
                <a:lnTo>
                  <a:pt x="2218" y="32"/>
                </a:lnTo>
                <a:lnTo>
                  <a:pt x="2218" y="32"/>
                </a:lnTo>
                <a:lnTo>
                  <a:pt x="2218" y="32"/>
                </a:lnTo>
                <a:lnTo>
                  <a:pt x="2218" y="31"/>
                </a:lnTo>
                <a:lnTo>
                  <a:pt x="2218" y="31"/>
                </a:lnTo>
                <a:lnTo>
                  <a:pt x="2218" y="31"/>
                </a:lnTo>
                <a:lnTo>
                  <a:pt x="2218" y="31"/>
                </a:lnTo>
                <a:lnTo>
                  <a:pt x="2218" y="31"/>
                </a:lnTo>
                <a:lnTo>
                  <a:pt x="2225" y="31"/>
                </a:lnTo>
                <a:lnTo>
                  <a:pt x="2225" y="31"/>
                </a:lnTo>
                <a:lnTo>
                  <a:pt x="2225" y="31"/>
                </a:lnTo>
                <a:lnTo>
                  <a:pt x="2225" y="31"/>
                </a:lnTo>
                <a:lnTo>
                  <a:pt x="2225" y="31"/>
                </a:lnTo>
                <a:lnTo>
                  <a:pt x="2225" y="30"/>
                </a:lnTo>
                <a:lnTo>
                  <a:pt x="2225" y="30"/>
                </a:lnTo>
                <a:lnTo>
                  <a:pt x="2225" y="30"/>
                </a:lnTo>
                <a:lnTo>
                  <a:pt x="2225" y="30"/>
                </a:lnTo>
                <a:lnTo>
                  <a:pt x="2225" y="30"/>
                </a:lnTo>
                <a:lnTo>
                  <a:pt x="2231" y="30"/>
                </a:lnTo>
                <a:lnTo>
                  <a:pt x="2231" y="30"/>
                </a:lnTo>
                <a:lnTo>
                  <a:pt x="2231" y="30"/>
                </a:lnTo>
                <a:lnTo>
                  <a:pt x="2231" y="30"/>
                </a:lnTo>
                <a:lnTo>
                  <a:pt x="2231" y="29"/>
                </a:lnTo>
                <a:lnTo>
                  <a:pt x="2231" y="29"/>
                </a:lnTo>
                <a:lnTo>
                  <a:pt x="2231" y="29"/>
                </a:lnTo>
                <a:lnTo>
                  <a:pt x="2231" y="29"/>
                </a:lnTo>
                <a:lnTo>
                  <a:pt x="2231" y="29"/>
                </a:lnTo>
                <a:lnTo>
                  <a:pt x="2231" y="29"/>
                </a:lnTo>
                <a:lnTo>
                  <a:pt x="2237" y="29"/>
                </a:lnTo>
                <a:lnTo>
                  <a:pt x="2237" y="29"/>
                </a:lnTo>
                <a:lnTo>
                  <a:pt x="2237" y="29"/>
                </a:lnTo>
                <a:lnTo>
                  <a:pt x="2237" y="28"/>
                </a:lnTo>
                <a:lnTo>
                  <a:pt x="2237" y="28"/>
                </a:lnTo>
                <a:lnTo>
                  <a:pt x="2237" y="28"/>
                </a:lnTo>
                <a:lnTo>
                  <a:pt x="2237" y="28"/>
                </a:lnTo>
                <a:lnTo>
                  <a:pt x="2237" y="28"/>
                </a:lnTo>
                <a:lnTo>
                  <a:pt x="2237" y="28"/>
                </a:lnTo>
                <a:lnTo>
                  <a:pt x="2237" y="28"/>
                </a:lnTo>
                <a:lnTo>
                  <a:pt x="2243" y="28"/>
                </a:lnTo>
                <a:lnTo>
                  <a:pt x="2243" y="28"/>
                </a:lnTo>
                <a:lnTo>
                  <a:pt x="2243" y="28"/>
                </a:lnTo>
                <a:lnTo>
                  <a:pt x="2243" y="27"/>
                </a:lnTo>
                <a:lnTo>
                  <a:pt x="2243" y="27"/>
                </a:lnTo>
                <a:lnTo>
                  <a:pt x="2243" y="27"/>
                </a:lnTo>
                <a:lnTo>
                  <a:pt x="2243" y="27"/>
                </a:lnTo>
                <a:lnTo>
                  <a:pt x="2243" y="27"/>
                </a:lnTo>
                <a:lnTo>
                  <a:pt x="2243" y="27"/>
                </a:lnTo>
                <a:lnTo>
                  <a:pt x="2243" y="27"/>
                </a:lnTo>
                <a:lnTo>
                  <a:pt x="2250" y="27"/>
                </a:lnTo>
                <a:lnTo>
                  <a:pt x="2250" y="27"/>
                </a:lnTo>
                <a:lnTo>
                  <a:pt x="2250" y="26"/>
                </a:lnTo>
                <a:lnTo>
                  <a:pt x="2250" y="26"/>
                </a:lnTo>
                <a:lnTo>
                  <a:pt x="2250" y="26"/>
                </a:lnTo>
                <a:lnTo>
                  <a:pt x="2250" y="26"/>
                </a:lnTo>
                <a:lnTo>
                  <a:pt x="2250" y="26"/>
                </a:lnTo>
                <a:lnTo>
                  <a:pt x="2250" y="26"/>
                </a:lnTo>
                <a:lnTo>
                  <a:pt x="2250" y="26"/>
                </a:lnTo>
                <a:lnTo>
                  <a:pt x="2250" y="26"/>
                </a:lnTo>
                <a:lnTo>
                  <a:pt x="2256" y="26"/>
                </a:lnTo>
                <a:lnTo>
                  <a:pt x="2256" y="26"/>
                </a:lnTo>
                <a:lnTo>
                  <a:pt x="2256" y="25"/>
                </a:lnTo>
                <a:lnTo>
                  <a:pt x="2256" y="25"/>
                </a:lnTo>
                <a:lnTo>
                  <a:pt x="2256" y="25"/>
                </a:lnTo>
                <a:lnTo>
                  <a:pt x="2256" y="25"/>
                </a:lnTo>
                <a:lnTo>
                  <a:pt x="2256" y="25"/>
                </a:lnTo>
                <a:lnTo>
                  <a:pt x="2256" y="25"/>
                </a:lnTo>
                <a:lnTo>
                  <a:pt x="2256" y="25"/>
                </a:lnTo>
                <a:lnTo>
                  <a:pt x="2256" y="25"/>
                </a:lnTo>
                <a:lnTo>
                  <a:pt x="2262" y="25"/>
                </a:lnTo>
                <a:lnTo>
                  <a:pt x="2262" y="24"/>
                </a:lnTo>
                <a:lnTo>
                  <a:pt x="2262" y="24"/>
                </a:lnTo>
                <a:lnTo>
                  <a:pt x="2262" y="24"/>
                </a:lnTo>
                <a:lnTo>
                  <a:pt x="2262" y="24"/>
                </a:lnTo>
                <a:lnTo>
                  <a:pt x="2262" y="24"/>
                </a:lnTo>
                <a:lnTo>
                  <a:pt x="2262" y="24"/>
                </a:lnTo>
                <a:lnTo>
                  <a:pt x="2262" y="24"/>
                </a:lnTo>
                <a:lnTo>
                  <a:pt x="2262" y="24"/>
                </a:lnTo>
                <a:lnTo>
                  <a:pt x="2262" y="24"/>
                </a:lnTo>
                <a:lnTo>
                  <a:pt x="2268" y="24"/>
                </a:lnTo>
                <a:lnTo>
                  <a:pt x="2268" y="23"/>
                </a:lnTo>
                <a:lnTo>
                  <a:pt x="2268" y="23"/>
                </a:lnTo>
                <a:lnTo>
                  <a:pt x="2268" y="23"/>
                </a:lnTo>
                <a:lnTo>
                  <a:pt x="2268" y="23"/>
                </a:lnTo>
                <a:lnTo>
                  <a:pt x="2268" y="23"/>
                </a:lnTo>
                <a:lnTo>
                  <a:pt x="2268" y="23"/>
                </a:lnTo>
                <a:lnTo>
                  <a:pt x="2268" y="23"/>
                </a:lnTo>
                <a:lnTo>
                  <a:pt x="2268" y="23"/>
                </a:lnTo>
                <a:lnTo>
                  <a:pt x="2268" y="23"/>
                </a:lnTo>
                <a:lnTo>
                  <a:pt x="2275" y="23"/>
                </a:lnTo>
                <a:lnTo>
                  <a:pt x="2275" y="22"/>
                </a:lnTo>
                <a:lnTo>
                  <a:pt x="2275" y="22"/>
                </a:lnTo>
                <a:lnTo>
                  <a:pt x="2275" y="22"/>
                </a:lnTo>
                <a:lnTo>
                  <a:pt x="2275" y="22"/>
                </a:lnTo>
                <a:lnTo>
                  <a:pt x="2275" y="22"/>
                </a:lnTo>
                <a:lnTo>
                  <a:pt x="2275" y="22"/>
                </a:lnTo>
                <a:lnTo>
                  <a:pt x="2275" y="22"/>
                </a:lnTo>
                <a:lnTo>
                  <a:pt x="2275" y="22"/>
                </a:lnTo>
                <a:lnTo>
                  <a:pt x="2275" y="22"/>
                </a:lnTo>
                <a:lnTo>
                  <a:pt x="2281" y="22"/>
                </a:lnTo>
                <a:lnTo>
                  <a:pt x="2281" y="21"/>
                </a:lnTo>
                <a:lnTo>
                  <a:pt x="2281" y="21"/>
                </a:lnTo>
                <a:lnTo>
                  <a:pt x="2281" y="21"/>
                </a:lnTo>
                <a:lnTo>
                  <a:pt x="2281" y="21"/>
                </a:lnTo>
                <a:lnTo>
                  <a:pt x="2281" y="21"/>
                </a:lnTo>
                <a:lnTo>
                  <a:pt x="2281" y="21"/>
                </a:lnTo>
                <a:lnTo>
                  <a:pt x="2281" y="21"/>
                </a:lnTo>
                <a:lnTo>
                  <a:pt x="2281" y="21"/>
                </a:lnTo>
                <a:lnTo>
                  <a:pt x="2281" y="21"/>
                </a:lnTo>
                <a:lnTo>
                  <a:pt x="2287" y="20"/>
                </a:lnTo>
                <a:lnTo>
                  <a:pt x="2287" y="20"/>
                </a:lnTo>
                <a:lnTo>
                  <a:pt x="2287" y="20"/>
                </a:lnTo>
                <a:lnTo>
                  <a:pt x="2287" y="20"/>
                </a:lnTo>
                <a:lnTo>
                  <a:pt x="2287" y="20"/>
                </a:lnTo>
                <a:lnTo>
                  <a:pt x="2287" y="20"/>
                </a:lnTo>
                <a:lnTo>
                  <a:pt x="2287" y="20"/>
                </a:lnTo>
                <a:lnTo>
                  <a:pt x="2287" y="20"/>
                </a:lnTo>
                <a:lnTo>
                  <a:pt x="2287" y="20"/>
                </a:lnTo>
                <a:lnTo>
                  <a:pt x="2287" y="20"/>
                </a:lnTo>
                <a:lnTo>
                  <a:pt x="2293" y="19"/>
                </a:lnTo>
                <a:lnTo>
                  <a:pt x="2293" y="19"/>
                </a:lnTo>
                <a:lnTo>
                  <a:pt x="2293" y="19"/>
                </a:lnTo>
                <a:lnTo>
                  <a:pt x="2293" y="19"/>
                </a:lnTo>
                <a:lnTo>
                  <a:pt x="2293" y="19"/>
                </a:lnTo>
                <a:lnTo>
                  <a:pt x="2293" y="19"/>
                </a:lnTo>
                <a:lnTo>
                  <a:pt x="2293" y="19"/>
                </a:lnTo>
                <a:lnTo>
                  <a:pt x="2293" y="19"/>
                </a:lnTo>
                <a:lnTo>
                  <a:pt x="2293" y="19"/>
                </a:lnTo>
                <a:lnTo>
                  <a:pt x="2293" y="19"/>
                </a:lnTo>
                <a:lnTo>
                  <a:pt x="2300" y="18"/>
                </a:lnTo>
                <a:lnTo>
                  <a:pt x="2300" y="18"/>
                </a:lnTo>
                <a:lnTo>
                  <a:pt x="2300" y="18"/>
                </a:lnTo>
                <a:lnTo>
                  <a:pt x="2300" y="18"/>
                </a:lnTo>
                <a:lnTo>
                  <a:pt x="2300" y="18"/>
                </a:lnTo>
                <a:lnTo>
                  <a:pt x="2300" y="18"/>
                </a:lnTo>
                <a:lnTo>
                  <a:pt x="2300" y="18"/>
                </a:lnTo>
                <a:lnTo>
                  <a:pt x="2300" y="18"/>
                </a:lnTo>
                <a:lnTo>
                  <a:pt x="2300" y="18"/>
                </a:lnTo>
                <a:lnTo>
                  <a:pt x="2300" y="18"/>
                </a:lnTo>
                <a:lnTo>
                  <a:pt x="2306" y="17"/>
                </a:lnTo>
                <a:lnTo>
                  <a:pt x="2306" y="17"/>
                </a:lnTo>
                <a:lnTo>
                  <a:pt x="2306" y="17"/>
                </a:lnTo>
                <a:lnTo>
                  <a:pt x="2306" y="17"/>
                </a:lnTo>
                <a:lnTo>
                  <a:pt x="2306" y="17"/>
                </a:lnTo>
                <a:lnTo>
                  <a:pt x="2306" y="17"/>
                </a:lnTo>
                <a:lnTo>
                  <a:pt x="2306" y="17"/>
                </a:lnTo>
                <a:lnTo>
                  <a:pt x="2306" y="17"/>
                </a:lnTo>
                <a:lnTo>
                  <a:pt x="2306" y="17"/>
                </a:lnTo>
                <a:lnTo>
                  <a:pt x="2306" y="17"/>
                </a:lnTo>
                <a:lnTo>
                  <a:pt x="2312" y="16"/>
                </a:lnTo>
                <a:lnTo>
                  <a:pt x="2312" y="16"/>
                </a:lnTo>
                <a:lnTo>
                  <a:pt x="2312" y="16"/>
                </a:lnTo>
                <a:lnTo>
                  <a:pt x="2312" y="16"/>
                </a:lnTo>
                <a:lnTo>
                  <a:pt x="2312" y="16"/>
                </a:lnTo>
                <a:lnTo>
                  <a:pt x="2312" y="16"/>
                </a:lnTo>
                <a:lnTo>
                  <a:pt x="2312" y="16"/>
                </a:lnTo>
                <a:lnTo>
                  <a:pt x="2312" y="16"/>
                </a:lnTo>
                <a:lnTo>
                  <a:pt x="2312" y="16"/>
                </a:lnTo>
                <a:lnTo>
                  <a:pt x="2312" y="16"/>
                </a:lnTo>
                <a:lnTo>
                  <a:pt x="2318" y="16"/>
                </a:lnTo>
                <a:lnTo>
                  <a:pt x="2318" y="15"/>
                </a:lnTo>
                <a:lnTo>
                  <a:pt x="2318" y="15"/>
                </a:lnTo>
                <a:lnTo>
                  <a:pt x="2318" y="15"/>
                </a:lnTo>
                <a:lnTo>
                  <a:pt x="2318" y="15"/>
                </a:lnTo>
                <a:lnTo>
                  <a:pt x="2318" y="15"/>
                </a:lnTo>
                <a:lnTo>
                  <a:pt x="2318" y="15"/>
                </a:lnTo>
                <a:lnTo>
                  <a:pt x="2318" y="15"/>
                </a:lnTo>
                <a:lnTo>
                  <a:pt x="2318" y="15"/>
                </a:lnTo>
                <a:lnTo>
                  <a:pt x="2318" y="15"/>
                </a:lnTo>
                <a:lnTo>
                  <a:pt x="2325" y="15"/>
                </a:lnTo>
                <a:lnTo>
                  <a:pt x="2325" y="14"/>
                </a:lnTo>
                <a:lnTo>
                  <a:pt x="2325" y="14"/>
                </a:lnTo>
                <a:lnTo>
                  <a:pt x="2325" y="14"/>
                </a:lnTo>
                <a:lnTo>
                  <a:pt x="2325" y="14"/>
                </a:lnTo>
                <a:lnTo>
                  <a:pt x="2325" y="14"/>
                </a:lnTo>
                <a:lnTo>
                  <a:pt x="2325" y="14"/>
                </a:lnTo>
                <a:lnTo>
                  <a:pt x="2325" y="14"/>
                </a:lnTo>
                <a:lnTo>
                  <a:pt x="2325" y="14"/>
                </a:lnTo>
                <a:lnTo>
                  <a:pt x="2325" y="14"/>
                </a:lnTo>
                <a:lnTo>
                  <a:pt x="2331" y="14"/>
                </a:lnTo>
                <a:lnTo>
                  <a:pt x="2331" y="13"/>
                </a:lnTo>
                <a:lnTo>
                  <a:pt x="2331" y="13"/>
                </a:lnTo>
                <a:lnTo>
                  <a:pt x="2331" y="13"/>
                </a:lnTo>
                <a:lnTo>
                  <a:pt x="2331" y="13"/>
                </a:lnTo>
                <a:lnTo>
                  <a:pt x="2331" y="13"/>
                </a:lnTo>
                <a:lnTo>
                  <a:pt x="2331" y="13"/>
                </a:lnTo>
                <a:lnTo>
                  <a:pt x="2331" y="13"/>
                </a:lnTo>
                <a:lnTo>
                  <a:pt x="2331" y="13"/>
                </a:lnTo>
                <a:lnTo>
                  <a:pt x="2331" y="13"/>
                </a:lnTo>
                <a:lnTo>
                  <a:pt x="2337" y="13"/>
                </a:lnTo>
                <a:lnTo>
                  <a:pt x="2337" y="12"/>
                </a:lnTo>
                <a:lnTo>
                  <a:pt x="2337" y="12"/>
                </a:lnTo>
                <a:lnTo>
                  <a:pt x="2337" y="12"/>
                </a:lnTo>
                <a:lnTo>
                  <a:pt x="2337" y="12"/>
                </a:lnTo>
                <a:lnTo>
                  <a:pt x="2337" y="12"/>
                </a:lnTo>
                <a:lnTo>
                  <a:pt x="2337" y="12"/>
                </a:lnTo>
                <a:lnTo>
                  <a:pt x="2337" y="12"/>
                </a:lnTo>
                <a:lnTo>
                  <a:pt x="2337" y="12"/>
                </a:lnTo>
                <a:lnTo>
                  <a:pt x="2337" y="12"/>
                </a:lnTo>
                <a:lnTo>
                  <a:pt x="2343" y="12"/>
                </a:lnTo>
                <a:lnTo>
                  <a:pt x="2343" y="12"/>
                </a:lnTo>
                <a:lnTo>
                  <a:pt x="2343" y="11"/>
                </a:lnTo>
                <a:lnTo>
                  <a:pt x="2343" y="11"/>
                </a:lnTo>
                <a:lnTo>
                  <a:pt x="2343" y="11"/>
                </a:lnTo>
                <a:lnTo>
                  <a:pt x="2343" y="11"/>
                </a:lnTo>
                <a:lnTo>
                  <a:pt x="2343" y="11"/>
                </a:lnTo>
                <a:lnTo>
                  <a:pt x="2343" y="11"/>
                </a:lnTo>
                <a:lnTo>
                  <a:pt x="2343" y="11"/>
                </a:lnTo>
                <a:lnTo>
                  <a:pt x="2343" y="11"/>
                </a:lnTo>
                <a:lnTo>
                  <a:pt x="2350" y="11"/>
                </a:lnTo>
                <a:lnTo>
                  <a:pt x="2350" y="11"/>
                </a:lnTo>
                <a:lnTo>
                  <a:pt x="2350" y="10"/>
                </a:lnTo>
                <a:lnTo>
                  <a:pt x="2350" y="10"/>
                </a:lnTo>
                <a:lnTo>
                  <a:pt x="2350" y="10"/>
                </a:lnTo>
                <a:lnTo>
                  <a:pt x="2350" y="10"/>
                </a:lnTo>
                <a:lnTo>
                  <a:pt x="2350" y="10"/>
                </a:lnTo>
                <a:lnTo>
                  <a:pt x="2350" y="10"/>
                </a:lnTo>
                <a:lnTo>
                  <a:pt x="2350" y="10"/>
                </a:lnTo>
                <a:lnTo>
                  <a:pt x="2350" y="10"/>
                </a:lnTo>
                <a:lnTo>
                  <a:pt x="2356" y="10"/>
                </a:lnTo>
                <a:lnTo>
                  <a:pt x="2356" y="10"/>
                </a:lnTo>
                <a:lnTo>
                  <a:pt x="2356" y="10"/>
                </a:lnTo>
                <a:lnTo>
                  <a:pt x="2356" y="9"/>
                </a:lnTo>
                <a:lnTo>
                  <a:pt x="2356" y="9"/>
                </a:lnTo>
                <a:lnTo>
                  <a:pt x="2356" y="9"/>
                </a:lnTo>
                <a:lnTo>
                  <a:pt x="2356" y="9"/>
                </a:lnTo>
                <a:lnTo>
                  <a:pt x="2356" y="9"/>
                </a:lnTo>
                <a:lnTo>
                  <a:pt x="2356" y="9"/>
                </a:lnTo>
                <a:lnTo>
                  <a:pt x="2356" y="9"/>
                </a:lnTo>
                <a:lnTo>
                  <a:pt x="2362" y="9"/>
                </a:lnTo>
                <a:lnTo>
                  <a:pt x="2362" y="9"/>
                </a:lnTo>
                <a:lnTo>
                  <a:pt x="2362" y="9"/>
                </a:lnTo>
                <a:lnTo>
                  <a:pt x="2362" y="8"/>
                </a:lnTo>
                <a:lnTo>
                  <a:pt x="2362" y="8"/>
                </a:lnTo>
                <a:lnTo>
                  <a:pt x="2362" y="8"/>
                </a:lnTo>
                <a:lnTo>
                  <a:pt x="2362" y="8"/>
                </a:lnTo>
                <a:lnTo>
                  <a:pt x="2362" y="8"/>
                </a:lnTo>
                <a:lnTo>
                  <a:pt x="2362" y="8"/>
                </a:lnTo>
                <a:lnTo>
                  <a:pt x="2362" y="8"/>
                </a:lnTo>
                <a:lnTo>
                  <a:pt x="2368" y="8"/>
                </a:lnTo>
                <a:lnTo>
                  <a:pt x="2368" y="8"/>
                </a:lnTo>
                <a:lnTo>
                  <a:pt x="2368" y="8"/>
                </a:lnTo>
                <a:lnTo>
                  <a:pt x="2368" y="8"/>
                </a:lnTo>
                <a:lnTo>
                  <a:pt x="2368" y="7"/>
                </a:lnTo>
                <a:lnTo>
                  <a:pt x="2368" y="7"/>
                </a:lnTo>
                <a:lnTo>
                  <a:pt x="2368" y="7"/>
                </a:lnTo>
                <a:lnTo>
                  <a:pt x="2368" y="7"/>
                </a:lnTo>
                <a:lnTo>
                  <a:pt x="2368" y="7"/>
                </a:lnTo>
                <a:lnTo>
                  <a:pt x="2368" y="7"/>
                </a:lnTo>
                <a:lnTo>
                  <a:pt x="2375" y="7"/>
                </a:lnTo>
                <a:lnTo>
                  <a:pt x="2375" y="7"/>
                </a:lnTo>
                <a:lnTo>
                  <a:pt x="2375" y="7"/>
                </a:lnTo>
                <a:lnTo>
                  <a:pt x="2375" y="7"/>
                </a:lnTo>
                <a:lnTo>
                  <a:pt x="2375" y="6"/>
                </a:lnTo>
                <a:lnTo>
                  <a:pt x="2375" y="6"/>
                </a:lnTo>
                <a:lnTo>
                  <a:pt x="2375" y="6"/>
                </a:lnTo>
                <a:lnTo>
                  <a:pt x="2375" y="6"/>
                </a:lnTo>
                <a:lnTo>
                  <a:pt x="2375" y="6"/>
                </a:lnTo>
                <a:lnTo>
                  <a:pt x="2375" y="6"/>
                </a:lnTo>
                <a:lnTo>
                  <a:pt x="2381" y="6"/>
                </a:lnTo>
                <a:lnTo>
                  <a:pt x="2381" y="6"/>
                </a:lnTo>
                <a:lnTo>
                  <a:pt x="2381" y="6"/>
                </a:lnTo>
                <a:lnTo>
                  <a:pt x="2381" y="6"/>
                </a:lnTo>
                <a:lnTo>
                  <a:pt x="2381" y="6"/>
                </a:lnTo>
                <a:lnTo>
                  <a:pt x="2381" y="5"/>
                </a:lnTo>
                <a:lnTo>
                  <a:pt x="2381" y="5"/>
                </a:lnTo>
                <a:lnTo>
                  <a:pt x="2381" y="5"/>
                </a:lnTo>
                <a:lnTo>
                  <a:pt x="2381" y="5"/>
                </a:lnTo>
                <a:lnTo>
                  <a:pt x="2381" y="5"/>
                </a:lnTo>
                <a:lnTo>
                  <a:pt x="2387" y="5"/>
                </a:lnTo>
                <a:lnTo>
                  <a:pt x="2387" y="5"/>
                </a:lnTo>
                <a:lnTo>
                  <a:pt x="2387" y="5"/>
                </a:lnTo>
                <a:lnTo>
                  <a:pt x="2387" y="5"/>
                </a:lnTo>
                <a:lnTo>
                  <a:pt x="2387" y="5"/>
                </a:lnTo>
                <a:lnTo>
                  <a:pt x="2387" y="5"/>
                </a:lnTo>
                <a:lnTo>
                  <a:pt x="2387" y="4"/>
                </a:lnTo>
                <a:lnTo>
                  <a:pt x="2387" y="4"/>
                </a:lnTo>
                <a:lnTo>
                  <a:pt x="2387" y="4"/>
                </a:lnTo>
                <a:lnTo>
                  <a:pt x="2387" y="4"/>
                </a:lnTo>
                <a:lnTo>
                  <a:pt x="2393" y="4"/>
                </a:lnTo>
                <a:lnTo>
                  <a:pt x="2393" y="4"/>
                </a:lnTo>
                <a:lnTo>
                  <a:pt x="2393" y="4"/>
                </a:lnTo>
                <a:lnTo>
                  <a:pt x="2393" y="4"/>
                </a:lnTo>
                <a:lnTo>
                  <a:pt x="2393" y="4"/>
                </a:lnTo>
                <a:lnTo>
                  <a:pt x="2393" y="4"/>
                </a:lnTo>
                <a:lnTo>
                  <a:pt x="2393" y="4"/>
                </a:lnTo>
                <a:lnTo>
                  <a:pt x="2393" y="3"/>
                </a:lnTo>
                <a:lnTo>
                  <a:pt x="2393" y="3"/>
                </a:lnTo>
                <a:lnTo>
                  <a:pt x="2393" y="3"/>
                </a:lnTo>
                <a:lnTo>
                  <a:pt x="2400" y="3"/>
                </a:lnTo>
                <a:lnTo>
                  <a:pt x="2400" y="3"/>
                </a:lnTo>
                <a:lnTo>
                  <a:pt x="2400" y="3"/>
                </a:lnTo>
                <a:lnTo>
                  <a:pt x="2400" y="3"/>
                </a:lnTo>
                <a:lnTo>
                  <a:pt x="2400" y="3"/>
                </a:lnTo>
                <a:lnTo>
                  <a:pt x="2400" y="3"/>
                </a:lnTo>
                <a:lnTo>
                  <a:pt x="2400" y="3"/>
                </a:lnTo>
                <a:lnTo>
                  <a:pt x="2400" y="3"/>
                </a:lnTo>
                <a:lnTo>
                  <a:pt x="2400" y="2"/>
                </a:lnTo>
                <a:lnTo>
                  <a:pt x="2400" y="2"/>
                </a:lnTo>
                <a:lnTo>
                  <a:pt x="2406" y="2"/>
                </a:lnTo>
                <a:lnTo>
                  <a:pt x="2406" y="2"/>
                </a:lnTo>
                <a:lnTo>
                  <a:pt x="2406" y="2"/>
                </a:lnTo>
                <a:lnTo>
                  <a:pt x="2406" y="2"/>
                </a:lnTo>
                <a:lnTo>
                  <a:pt x="2406" y="2"/>
                </a:lnTo>
                <a:lnTo>
                  <a:pt x="2406" y="2"/>
                </a:lnTo>
                <a:lnTo>
                  <a:pt x="2406" y="2"/>
                </a:lnTo>
                <a:lnTo>
                  <a:pt x="2406" y="2"/>
                </a:lnTo>
                <a:lnTo>
                  <a:pt x="2406" y="2"/>
                </a:lnTo>
                <a:lnTo>
                  <a:pt x="2406" y="1"/>
                </a:lnTo>
                <a:lnTo>
                  <a:pt x="2412" y="1"/>
                </a:lnTo>
                <a:lnTo>
                  <a:pt x="2412" y="1"/>
                </a:lnTo>
                <a:lnTo>
                  <a:pt x="2412" y="1"/>
                </a:lnTo>
                <a:lnTo>
                  <a:pt x="2412" y="1"/>
                </a:lnTo>
                <a:lnTo>
                  <a:pt x="2412" y="1"/>
                </a:lnTo>
                <a:lnTo>
                  <a:pt x="2412" y="1"/>
                </a:lnTo>
                <a:lnTo>
                  <a:pt x="2412" y="1"/>
                </a:lnTo>
                <a:lnTo>
                  <a:pt x="2412" y="1"/>
                </a:lnTo>
                <a:lnTo>
                  <a:pt x="2412" y="1"/>
                </a:lnTo>
                <a:lnTo>
                  <a:pt x="2412" y="1"/>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46038">
            <a:solidFill>
              <a:srgbClr val="000048"/>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980" name="Rectangle 284"/>
          <p:cNvSpPr>
            <a:spLocks noChangeArrowheads="1"/>
          </p:cNvSpPr>
          <p:nvPr/>
        </p:nvSpPr>
        <p:spPr bwMode="auto">
          <a:xfrm>
            <a:off x="3113088" y="1110792"/>
            <a:ext cx="2743200" cy="2028825"/>
          </a:xfrm>
          <a:prstGeom prst="rect">
            <a:avLst/>
          </a:prstGeom>
          <a:solidFill>
            <a:srgbClr val="FFF7D5"/>
          </a:solidFill>
          <a:ln w="17526">
            <a:solidFill>
              <a:schemeClr val="tx2"/>
            </a:solidFill>
            <a:miter lim="800000"/>
            <a:headEnd/>
            <a:tailEnd/>
          </a:ln>
        </p:spPr>
        <p:txBody>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endParaRPr lang="en-US" altLang="en-US" sz="3200" b="0">
              <a:latin typeface="Arial" charset="0"/>
            </a:endParaRPr>
          </a:p>
        </p:txBody>
      </p:sp>
      <p:sp>
        <p:nvSpPr>
          <p:cNvPr id="39197" name="Rectangle 285"/>
          <p:cNvSpPr>
            <a:spLocks noChangeArrowheads="1"/>
          </p:cNvSpPr>
          <p:nvPr/>
        </p:nvSpPr>
        <p:spPr bwMode="auto">
          <a:xfrm>
            <a:off x="3124200" y="1094917"/>
            <a:ext cx="2743200" cy="2027237"/>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endParaRPr>
          </a:p>
        </p:txBody>
      </p:sp>
      <p:sp>
        <p:nvSpPr>
          <p:cNvPr id="39198" name="Line 286"/>
          <p:cNvSpPr>
            <a:spLocks noChangeShapeType="1"/>
          </p:cNvSpPr>
          <p:nvPr/>
        </p:nvSpPr>
        <p:spPr bwMode="auto">
          <a:xfrm>
            <a:off x="3124200" y="3122153"/>
            <a:ext cx="2743200"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199" name="Line 287"/>
          <p:cNvSpPr>
            <a:spLocks noChangeShapeType="1"/>
          </p:cNvSpPr>
          <p:nvPr/>
        </p:nvSpPr>
        <p:spPr bwMode="auto">
          <a:xfrm flipV="1">
            <a:off x="3124200" y="3122154"/>
            <a:ext cx="1588"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0" name="Line 288"/>
          <p:cNvSpPr>
            <a:spLocks noChangeShapeType="1"/>
          </p:cNvSpPr>
          <p:nvPr/>
        </p:nvSpPr>
        <p:spPr bwMode="auto">
          <a:xfrm flipV="1">
            <a:off x="3535364" y="3122154"/>
            <a:ext cx="1587"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1" name="Line 289"/>
          <p:cNvSpPr>
            <a:spLocks noChangeShapeType="1"/>
          </p:cNvSpPr>
          <p:nvPr/>
        </p:nvSpPr>
        <p:spPr bwMode="auto">
          <a:xfrm flipV="1">
            <a:off x="3946525" y="3122154"/>
            <a:ext cx="1588"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2" name="Line 290"/>
          <p:cNvSpPr>
            <a:spLocks noChangeShapeType="1"/>
          </p:cNvSpPr>
          <p:nvPr/>
        </p:nvSpPr>
        <p:spPr bwMode="auto">
          <a:xfrm flipV="1">
            <a:off x="4357689" y="3122154"/>
            <a:ext cx="1587"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3" name="Line 291"/>
          <p:cNvSpPr>
            <a:spLocks noChangeShapeType="1"/>
          </p:cNvSpPr>
          <p:nvPr/>
        </p:nvSpPr>
        <p:spPr bwMode="auto">
          <a:xfrm flipV="1">
            <a:off x="4768850" y="3122154"/>
            <a:ext cx="1588"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4" name="Line 292"/>
          <p:cNvSpPr>
            <a:spLocks noChangeShapeType="1"/>
          </p:cNvSpPr>
          <p:nvPr/>
        </p:nvSpPr>
        <p:spPr bwMode="auto">
          <a:xfrm flipV="1">
            <a:off x="5181600" y="3122154"/>
            <a:ext cx="1588"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05" name="Line 293"/>
          <p:cNvSpPr>
            <a:spLocks noChangeShapeType="1"/>
          </p:cNvSpPr>
          <p:nvPr/>
        </p:nvSpPr>
        <p:spPr bwMode="auto">
          <a:xfrm flipV="1">
            <a:off x="5592764" y="3122154"/>
            <a:ext cx="1587" cy="30163"/>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29990" name="Rectangle 294"/>
          <p:cNvSpPr>
            <a:spLocks noChangeArrowheads="1"/>
          </p:cNvSpPr>
          <p:nvPr/>
        </p:nvSpPr>
        <p:spPr bwMode="auto">
          <a:xfrm>
            <a:off x="3492500"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a:t>
            </a:r>
            <a:endParaRPr lang="en-US" altLang="en-US" sz="3200" b="0">
              <a:latin typeface="Arial" charset="0"/>
            </a:endParaRPr>
          </a:p>
        </p:txBody>
      </p:sp>
      <p:sp>
        <p:nvSpPr>
          <p:cNvPr id="29991" name="Rectangle 295"/>
          <p:cNvSpPr>
            <a:spLocks noChangeArrowheads="1"/>
          </p:cNvSpPr>
          <p:nvPr/>
        </p:nvSpPr>
        <p:spPr bwMode="auto">
          <a:xfrm>
            <a:off x="3905250"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a:t>
            </a:r>
            <a:endParaRPr lang="en-US" altLang="en-US" sz="3200" b="0">
              <a:latin typeface="Arial" charset="0"/>
            </a:endParaRPr>
          </a:p>
        </p:txBody>
      </p:sp>
      <p:sp>
        <p:nvSpPr>
          <p:cNvPr id="29992" name="Rectangle 296"/>
          <p:cNvSpPr>
            <a:spLocks noChangeArrowheads="1"/>
          </p:cNvSpPr>
          <p:nvPr/>
        </p:nvSpPr>
        <p:spPr bwMode="auto">
          <a:xfrm>
            <a:off x="4316413"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3</a:t>
            </a:r>
            <a:endParaRPr lang="en-US" altLang="en-US" sz="3200" b="0">
              <a:latin typeface="Arial" charset="0"/>
            </a:endParaRPr>
          </a:p>
        </p:txBody>
      </p:sp>
      <p:sp>
        <p:nvSpPr>
          <p:cNvPr id="29993" name="Rectangle 297"/>
          <p:cNvSpPr>
            <a:spLocks noChangeArrowheads="1"/>
          </p:cNvSpPr>
          <p:nvPr/>
        </p:nvSpPr>
        <p:spPr bwMode="auto">
          <a:xfrm>
            <a:off x="4727575"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4</a:t>
            </a:r>
            <a:endParaRPr lang="en-US" altLang="en-US" sz="3200" b="0">
              <a:latin typeface="Arial" charset="0"/>
            </a:endParaRPr>
          </a:p>
        </p:txBody>
      </p:sp>
      <p:sp>
        <p:nvSpPr>
          <p:cNvPr id="29994" name="Rectangle 298"/>
          <p:cNvSpPr>
            <a:spLocks noChangeArrowheads="1"/>
          </p:cNvSpPr>
          <p:nvPr/>
        </p:nvSpPr>
        <p:spPr bwMode="auto">
          <a:xfrm>
            <a:off x="5138738"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a:t>
            </a:r>
            <a:endParaRPr lang="en-US" altLang="en-US" sz="3200" b="0">
              <a:latin typeface="Arial" charset="0"/>
            </a:endParaRPr>
          </a:p>
        </p:txBody>
      </p:sp>
      <p:sp>
        <p:nvSpPr>
          <p:cNvPr id="29995" name="Rectangle 299"/>
          <p:cNvSpPr>
            <a:spLocks noChangeArrowheads="1"/>
          </p:cNvSpPr>
          <p:nvPr/>
        </p:nvSpPr>
        <p:spPr bwMode="auto">
          <a:xfrm>
            <a:off x="5549900" y="323010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6</a:t>
            </a:r>
            <a:endParaRPr lang="en-US" altLang="en-US" sz="3200" b="0">
              <a:latin typeface="Arial" charset="0"/>
            </a:endParaRPr>
          </a:p>
        </p:txBody>
      </p:sp>
      <p:sp>
        <p:nvSpPr>
          <p:cNvPr id="39212" name="Line 300"/>
          <p:cNvSpPr>
            <a:spLocks noChangeShapeType="1"/>
          </p:cNvSpPr>
          <p:nvPr/>
        </p:nvSpPr>
        <p:spPr bwMode="auto">
          <a:xfrm>
            <a:off x="3124200" y="1094917"/>
            <a:ext cx="2743200" cy="158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3" name="Line 301"/>
          <p:cNvSpPr>
            <a:spLocks noChangeShapeType="1"/>
          </p:cNvSpPr>
          <p:nvPr/>
        </p:nvSpPr>
        <p:spPr bwMode="auto">
          <a:xfrm flipV="1">
            <a:off x="3124200" y="1094917"/>
            <a:ext cx="1588" cy="202723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4" name="Line 302"/>
          <p:cNvSpPr>
            <a:spLocks noChangeShapeType="1"/>
          </p:cNvSpPr>
          <p:nvPr/>
        </p:nvSpPr>
        <p:spPr bwMode="auto">
          <a:xfrm>
            <a:off x="3094038" y="3122153"/>
            <a:ext cx="30162"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5" name="Line 303"/>
          <p:cNvSpPr>
            <a:spLocks noChangeShapeType="1"/>
          </p:cNvSpPr>
          <p:nvPr/>
        </p:nvSpPr>
        <p:spPr bwMode="auto">
          <a:xfrm>
            <a:off x="3094038" y="2680828"/>
            <a:ext cx="30162"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6" name="Line 304"/>
          <p:cNvSpPr>
            <a:spLocks noChangeShapeType="1"/>
          </p:cNvSpPr>
          <p:nvPr/>
        </p:nvSpPr>
        <p:spPr bwMode="auto">
          <a:xfrm>
            <a:off x="3094038" y="2239503"/>
            <a:ext cx="30162" cy="1588"/>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7" name="Line 305"/>
          <p:cNvSpPr>
            <a:spLocks noChangeShapeType="1"/>
          </p:cNvSpPr>
          <p:nvPr/>
        </p:nvSpPr>
        <p:spPr bwMode="auto">
          <a:xfrm>
            <a:off x="3094038" y="1799767"/>
            <a:ext cx="30162" cy="158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18" name="Line 306"/>
          <p:cNvSpPr>
            <a:spLocks noChangeShapeType="1"/>
          </p:cNvSpPr>
          <p:nvPr/>
        </p:nvSpPr>
        <p:spPr bwMode="auto">
          <a:xfrm>
            <a:off x="3094038" y="1358442"/>
            <a:ext cx="30162" cy="158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003" name="Rectangle 307"/>
          <p:cNvSpPr>
            <a:spLocks noChangeArrowheads="1"/>
          </p:cNvSpPr>
          <p:nvPr/>
        </p:nvSpPr>
        <p:spPr bwMode="auto">
          <a:xfrm>
            <a:off x="2933700" y="3038016"/>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0</a:t>
            </a:r>
            <a:endParaRPr lang="en-US" altLang="en-US" sz="3200" b="0">
              <a:latin typeface="Arial" charset="0"/>
            </a:endParaRPr>
          </a:p>
        </p:txBody>
      </p:sp>
      <p:sp>
        <p:nvSpPr>
          <p:cNvPr id="30004" name="Rectangle 308"/>
          <p:cNvSpPr>
            <a:spLocks noChangeArrowheads="1"/>
          </p:cNvSpPr>
          <p:nvPr/>
        </p:nvSpPr>
        <p:spPr bwMode="auto">
          <a:xfrm>
            <a:off x="2847975" y="2596691"/>
            <a:ext cx="169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50</a:t>
            </a:r>
            <a:endParaRPr lang="en-US" altLang="en-US" sz="3200" b="0">
              <a:latin typeface="Arial" charset="0"/>
            </a:endParaRPr>
          </a:p>
        </p:txBody>
      </p:sp>
      <p:sp>
        <p:nvSpPr>
          <p:cNvPr id="30005" name="Rectangle 309"/>
          <p:cNvSpPr>
            <a:spLocks noChangeArrowheads="1"/>
          </p:cNvSpPr>
          <p:nvPr/>
        </p:nvSpPr>
        <p:spPr bwMode="auto">
          <a:xfrm>
            <a:off x="2763838" y="215695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100</a:t>
            </a:r>
            <a:endParaRPr lang="en-US" altLang="en-US" sz="3200" b="0">
              <a:latin typeface="Arial" charset="0"/>
            </a:endParaRPr>
          </a:p>
        </p:txBody>
      </p:sp>
      <p:sp>
        <p:nvSpPr>
          <p:cNvPr id="30006" name="Rectangle 310"/>
          <p:cNvSpPr>
            <a:spLocks noChangeArrowheads="1"/>
          </p:cNvSpPr>
          <p:nvPr/>
        </p:nvSpPr>
        <p:spPr bwMode="auto">
          <a:xfrm>
            <a:off x="2763838" y="1715628"/>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150</a:t>
            </a:r>
            <a:endParaRPr lang="en-US" altLang="en-US" sz="3200" b="0">
              <a:latin typeface="Arial" charset="0"/>
            </a:endParaRPr>
          </a:p>
        </p:txBody>
      </p:sp>
      <p:sp>
        <p:nvSpPr>
          <p:cNvPr id="30007" name="Rectangle 311"/>
          <p:cNvSpPr>
            <a:spLocks noChangeArrowheads="1"/>
          </p:cNvSpPr>
          <p:nvPr/>
        </p:nvSpPr>
        <p:spPr bwMode="auto">
          <a:xfrm>
            <a:off x="2763838" y="1274303"/>
            <a:ext cx="254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200" b="0">
                <a:solidFill>
                  <a:srgbClr val="000000"/>
                </a:solidFill>
                <a:latin typeface="Arial" charset="0"/>
              </a:rPr>
              <a:t>200</a:t>
            </a:r>
            <a:endParaRPr lang="en-US" altLang="en-US" sz="3200" b="0">
              <a:latin typeface="Arial" charset="0"/>
            </a:endParaRPr>
          </a:p>
        </p:txBody>
      </p:sp>
      <p:sp>
        <p:nvSpPr>
          <p:cNvPr id="39224" name="Line 312"/>
          <p:cNvSpPr>
            <a:spLocks noChangeShapeType="1"/>
          </p:cNvSpPr>
          <p:nvPr/>
        </p:nvSpPr>
        <p:spPr bwMode="auto">
          <a:xfrm flipV="1">
            <a:off x="5867400" y="1094917"/>
            <a:ext cx="1588" cy="2027237"/>
          </a:xfrm>
          <a:prstGeom prst="line">
            <a:avLst/>
          </a:prstGeom>
          <a:noFill/>
          <a:ln w="4763">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25" name="Freeform 313"/>
          <p:cNvSpPr>
            <a:spLocks/>
          </p:cNvSpPr>
          <p:nvPr/>
        </p:nvSpPr>
        <p:spPr bwMode="auto">
          <a:xfrm flipV="1">
            <a:off x="3124200" y="3069766"/>
            <a:ext cx="152400" cy="50800"/>
          </a:xfrm>
          <a:custGeom>
            <a:avLst/>
            <a:gdLst/>
            <a:ahLst/>
            <a:cxnLst>
              <a:cxn ang="0">
                <a:pos x="2" y="0"/>
              </a:cxn>
              <a:cxn ang="0">
                <a:pos x="5" y="0"/>
              </a:cxn>
              <a:cxn ang="0">
                <a:pos x="8" y="0"/>
              </a:cxn>
              <a:cxn ang="0">
                <a:pos x="11" y="0"/>
              </a:cxn>
              <a:cxn ang="0">
                <a:pos x="14" y="0"/>
              </a:cxn>
              <a:cxn ang="0">
                <a:pos x="17" y="0"/>
              </a:cxn>
              <a:cxn ang="0">
                <a:pos x="20" y="0"/>
              </a:cxn>
              <a:cxn ang="0">
                <a:pos x="23" y="0"/>
              </a:cxn>
              <a:cxn ang="0">
                <a:pos x="26" y="0"/>
              </a:cxn>
              <a:cxn ang="0">
                <a:pos x="29" y="0"/>
              </a:cxn>
              <a:cxn ang="0">
                <a:pos x="32" y="0"/>
              </a:cxn>
              <a:cxn ang="0">
                <a:pos x="35" y="1"/>
              </a:cxn>
              <a:cxn ang="0">
                <a:pos x="38" y="1"/>
              </a:cxn>
              <a:cxn ang="0">
                <a:pos x="41" y="1"/>
              </a:cxn>
              <a:cxn ang="0">
                <a:pos x="44" y="2"/>
              </a:cxn>
              <a:cxn ang="0">
                <a:pos x="47" y="2"/>
              </a:cxn>
              <a:cxn ang="0">
                <a:pos x="50" y="3"/>
              </a:cxn>
              <a:cxn ang="0">
                <a:pos x="53" y="4"/>
              </a:cxn>
              <a:cxn ang="0">
                <a:pos x="56" y="4"/>
              </a:cxn>
              <a:cxn ang="0">
                <a:pos x="58" y="5"/>
              </a:cxn>
              <a:cxn ang="0">
                <a:pos x="61" y="6"/>
              </a:cxn>
              <a:cxn ang="0">
                <a:pos x="64" y="7"/>
              </a:cxn>
              <a:cxn ang="0">
                <a:pos x="67" y="8"/>
              </a:cxn>
              <a:cxn ang="0">
                <a:pos x="70" y="8"/>
              </a:cxn>
              <a:cxn ang="0">
                <a:pos x="73" y="9"/>
              </a:cxn>
              <a:cxn ang="0">
                <a:pos x="76" y="10"/>
              </a:cxn>
              <a:cxn ang="0">
                <a:pos x="78" y="11"/>
              </a:cxn>
              <a:cxn ang="0">
                <a:pos x="81" y="12"/>
              </a:cxn>
              <a:cxn ang="0">
                <a:pos x="84" y="13"/>
              </a:cxn>
              <a:cxn ang="0">
                <a:pos x="87" y="15"/>
              </a:cxn>
              <a:cxn ang="0">
                <a:pos x="90" y="16"/>
              </a:cxn>
              <a:cxn ang="0">
                <a:pos x="93" y="17"/>
              </a:cxn>
              <a:cxn ang="0">
                <a:pos x="96" y="18"/>
              </a:cxn>
              <a:cxn ang="0">
                <a:pos x="99" y="20"/>
              </a:cxn>
              <a:cxn ang="0">
                <a:pos x="101" y="21"/>
              </a:cxn>
              <a:cxn ang="0">
                <a:pos x="104" y="22"/>
              </a:cxn>
              <a:cxn ang="0">
                <a:pos x="107" y="23"/>
              </a:cxn>
              <a:cxn ang="0">
                <a:pos x="109" y="24"/>
              </a:cxn>
              <a:cxn ang="0">
                <a:pos x="111" y="25"/>
              </a:cxn>
              <a:cxn ang="0">
                <a:pos x="114" y="27"/>
              </a:cxn>
              <a:cxn ang="0">
                <a:pos x="116" y="28"/>
              </a:cxn>
              <a:cxn ang="0">
                <a:pos x="118" y="29"/>
              </a:cxn>
              <a:cxn ang="0">
                <a:pos x="120" y="30"/>
              </a:cxn>
              <a:cxn ang="0">
                <a:pos x="123" y="31"/>
              </a:cxn>
              <a:cxn ang="0">
                <a:pos x="126" y="33"/>
              </a:cxn>
              <a:cxn ang="0">
                <a:pos x="129" y="34"/>
              </a:cxn>
              <a:cxn ang="0">
                <a:pos x="131" y="36"/>
              </a:cxn>
              <a:cxn ang="0">
                <a:pos x="133" y="37"/>
              </a:cxn>
              <a:cxn ang="0">
                <a:pos x="135" y="38"/>
              </a:cxn>
              <a:cxn ang="0">
                <a:pos x="138" y="39"/>
              </a:cxn>
              <a:cxn ang="0">
                <a:pos x="141" y="41"/>
              </a:cxn>
              <a:cxn ang="0">
                <a:pos x="144" y="43"/>
              </a:cxn>
              <a:cxn ang="0">
                <a:pos x="147" y="44"/>
              </a:cxn>
              <a:cxn ang="0">
                <a:pos x="150" y="46"/>
              </a:cxn>
              <a:cxn ang="0">
                <a:pos x="153" y="48"/>
              </a:cxn>
              <a:cxn ang="0">
                <a:pos x="156" y="50"/>
              </a:cxn>
              <a:cxn ang="0">
                <a:pos x="159" y="52"/>
              </a:cxn>
              <a:cxn ang="0">
                <a:pos x="162" y="54"/>
              </a:cxn>
              <a:cxn ang="0">
                <a:pos x="165" y="55"/>
              </a:cxn>
              <a:cxn ang="0">
                <a:pos x="167" y="57"/>
              </a:cxn>
            </a:cxnLst>
            <a:rect l="0" t="0" r="r" b="b"/>
            <a:pathLst>
              <a:path w="168" h="57">
                <a:moveTo>
                  <a:pt x="0" y="0"/>
                </a:moveTo>
                <a:lnTo>
                  <a:pt x="1" y="0"/>
                </a:lnTo>
                <a:lnTo>
                  <a:pt x="2" y="0"/>
                </a:lnTo>
                <a:lnTo>
                  <a:pt x="3" y="0"/>
                </a:lnTo>
                <a:lnTo>
                  <a:pt x="4" y="0"/>
                </a:lnTo>
                <a:lnTo>
                  <a:pt x="5" y="0"/>
                </a:lnTo>
                <a:lnTo>
                  <a:pt x="6" y="0"/>
                </a:lnTo>
                <a:lnTo>
                  <a:pt x="7" y="0"/>
                </a:lnTo>
                <a:lnTo>
                  <a:pt x="8" y="0"/>
                </a:lnTo>
                <a:lnTo>
                  <a:pt x="9" y="0"/>
                </a:lnTo>
                <a:lnTo>
                  <a:pt x="10" y="0"/>
                </a:lnTo>
                <a:lnTo>
                  <a:pt x="11" y="0"/>
                </a:lnTo>
                <a:lnTo>
                  <a:pt x="12" y="0"/>
                </a:lnTo>
                <a:lnTo>
                  <a:pt x="13" y="0"/>
                </a:lnTo>
                <a:lnTo>
                  <a:pt x="14" y="0"/>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9" y="0"/>
                </a:lnTo>
                <a:lnTo>
                  <a:pt x="30" y="0"/>
                </a:lnTo>
                <a:lnTo>
                  <a:pt x="31" y="0"/>
                </a:lnTo>
                <a:lnTo>
                  <a:pt x="32" y="0"/>
                </a:lnTo>
                <a:lnTo>
                  <a:pt x="33" y="0"/>
                </a:lnTo>
                <a:lnTo>
                  <a:pt x="34" y="0"/>
                </a:lnTo>
                <a:lnTo>
                  <a:pt x="35" y="1"/>
                </a:lnTo>
                <a:lnTo>
                  <a:pt x="36" y="1"/>
                </a:lnTo>
                <a:lnTo>
                  <a:pt x="37" y="1"/>
                </a:lnTo>
                <a:lnTo>
                  <a:pt x="38" y="1"/>
                </a:lnTo>
                <a:lnTo>
                  <a:pt x="39" y="1"/>
                </a:lnTo>
                <a:lnTo>
                  <a:pt x="40" y="1"/>
                </a:lnTo>
                <a:lnTo>
                  <a:pt x="41" y="1"/>
                </a:lnTo>
                <a:lnTo>
                  <a:pt x="42" y="2"/>
                </a:lnTo>
                <a:lnTo>
                  <a:pt x="43" y="2"/>
                </a:lnTo>
                <a:lnTo>
                  <a:pt x="44" y="2"/>
                </a:lnTo>
                <a:lnTo>
                  <a:pt x="45" y="2"/>
                </a:lnTo>
                <a:lnTo>
                  <a:pt x="46" y="2"/>
                </a:lnTo>
                <a:lnTo>
                  <a:pt x="47" y="2"/>
                </a:lnTo>
                <a:lnTo>
                  <a:pt x="48" y="3"/>
                </a:lnTo>
                <a:lnTo>
                  <a:pt x="49" y="3"/>
                </a:lnTo>
                <a:lnTo>
                  <a:pt x="50" y="3"/>
                </a:lnTo>
                <a:lnTo>
                  <a:pt x="51" y="3"/>
                </a:lnTo>
                <a:lnTo>
                  <a:pt x="52" y="4"/>
                </a:lnTo>
                <a:lnTo>
                  <a:pt x="53" y="4"/>
                </a:lnTo>
                <a:lnTo>
                  <a:pt x="54" y="4"/>
                </a:lnTo>
                <a:lnTo>
                  <a:pt x="55" y="4"/>
                </a:lnTo>
                <a:lnTo>
                  <a:pt x="56" y="4"/>
                </a:lnTo>
                <a:lnTo>
                  <a:pt x="56" y="5"/>
                </a:lnTo>
                <a:lnTo>
                  <a:pt x="57" y="5"/>
                </a:lnTo>
                <a:lnTo>
                  <a:pt x="58" y="5"/>
                </a:lnTo>
                <a:lnTo>
                  <a:pt x="59" y="5"/>
                </a:lnTo>
                <a:lnTo>
                  <a:pt x="60" y="5"/>
                </a:lnTo>
                <a:lnTo>
                  <a:pt x="61" y="6"/>
                </a:lnTo>
                <a:lnTo>
                  <a:pt x="62" y="6"/>
                </a:lnTo>
                <a:lnTo>
                  <a:pt x="63" y="6"/>
                </a:lnTo>
                <a:lnTo>
                  <a:pt x="64" y="7"/>
                </a:lnTo>
                <a:lnTo>
                  <a:pt x="65" y="7"/>
                </a:lnTo>
                <a:lnTo>
                  <a:pt x="66" y="7"/>
                </a:lnTo>
                <a:lnTo>
                  <a:pt x="67" y="8"/>
                </a:lnTo>
                <a:lnTo>
                  <a:pt x="68" y="8"/>
                </a:lnTo>
                <a:lnTo>
                  <a:pt x="69" y="8"/>
                </a:lnTo>
                <a:lnTo>
                  <a:pt x="70" y="8"/>
                </a:lnTo>
                <a:lnTo>
                  <a:pt x="71" y="9"/>
                </a:lnTo>
                <a:lnTo>
                  <a:pt x="72" y="9"/>
                </a:lnTo>
                <a:lnTo>
                  <a:pt x="73" y="9"/>
                </a:lnTo>
                <a:lnTo>
                  <a:pt x="74" y="10"/>
                </a:lnTo>
                <a:lnTo>
                  <a:pt x="75" y="10"/>
                </a:lnTo>
                <a:lnTo>
                  <a:pt x="76" y="10"/>
                </a:lnTo>
                <a:lnTo>
                  <a:pt x="76" y="11"/>
                </a:lnTo>
                <a:lnTo>
                  <a:pt x="77" y="11"/>
                </a:lnTo>
                <a:lnTo>
                  <a:pt x="78" y="11"/>
                </a:lnTo>
                <a:lnTo>
                  <a:pt x="79" y="11"/>
                </a:lnTo>
                <a:lnTo>
                  <a:pt x="80" y="12"/>
                </a:lnTo>
                <a:lnTo>
                  <a:pt x="81" y="12"/>
                </a:lnTo>
                <a:lnTo>
                  <a:pt x="82" y="13"/>
                </a:lnTo>
                <a:lnTo>
                  <a:pt x="83" y="13"/>
                </a:lnTo>
                <a:lnTo>
                  <a:pt x="84" y="13"/>
                </a:lnTo>
                <a:lnTo>
                  <a:pt x="85" y="14"/>
                </a:lnTo>
                <a:lnTo>
                  <a:pt x="86" y="14"/>
                </a:lnTo>
                <a:lnTo>
                  <a:pt x="87" y="15"/>
                </a:lnTo>
                <a:lnTo>
                  <a:pt x="88" y="15"/>
                </a:lnTo>
                <a:lnTo>
                  <a:pt x="89" y="15"/>
                </a:lnTo>
                <a:lnTo>
                  <a:pt x="90" y="16"/>
                </a:lnTo>
                <a:lnTo>
                  <a:pt x="91" y="16"/>
                </a:lnTo>
                <a:lnTo>
                  <a:pt x="92" y="17"/>
                </a:lnTo>
                <a:lnTo>
                  <a:pt x="93" y="17"/>
                </a:lnTo>
                <a:lnTo>
                  <a:pt x="94" y="17"/>
                </a:lnTo>
                <a:lnTo>
                  <a:pt x="95" y="18"/>
                </a:lnTo>
                <a:lnTo>
                  <a:pt x="96" y="18"/>
                </a:lnTo>
                <a:lnTo>
                  <a:pt x="97" y="19"/>
                </a:lnTo>
                <a:lnTo>
                  <a:pt x="98" y="19"/>
                </a:lnTo>
                <a:lnTo>
                  <a:pt x="99" y="20"/>
                </a:lnTo>
                <a:lnTo>
                  <a:pt x="100" y="20"/>
                </a:lnTo>
                <a:lnTo>
                  <a:pt x="101" y="20"/>
                </a:lnTo>
                <a:lnTo>
                  <a:pt x="101" y="21"/>
                </a:lnTo>
                <a:lnTo>
                  <a:pt x="102" y="21"/>
                </a:lnTo>
                <a:lnTo>
                  <a:pt x="103" y="21"/>
                </a:lnTo>
                <a:lnTo>
                  <a:pt x="104" y="22"/>
                </a:lnTo>
                <a:lnTo>
                  <a:pt x="105" y="22"/>
                </a:lnTo>
                <a:lnTo>
                  <a:pt x="106" y="23"/>
                </a:lnTo>
                <a:lnTo>
                  <a:pt x="107" y="23"/>
                </a:lnTo>
                <a:lnTo>
                  <a:pt x="108" y="23"/>
                </a:lnTo>
                <a:lnTo>
                  <a:pt x="108" y="24"/>
                </a:lnTo>
                <a:lnTo>
                  <a:pt x="109" y="24"/>
                </a:lnTo>
                <a:lnTo>
                  <a:pt x="110" y="24"/>
                </a:lnTo>
                <a:lnTo>
                  <a:pt x="110" y="25"/>
                </a:lnTo>
                <a:lnTo>
                  <a:pt x="111" y="25"/>
                </a:lnTo>
                <a:lnTo>
                  <a:pt x="112" y="26"/>
                </a:lnTo>
                <a:lnTo>
                  <a:pt x="113" y="26"/>
                </a:lnTo>
                <a:lnTo>
                  <a:pt x="114" y="27"/>
                </a:lnTo>
                <a:lnTo>
                  <a:pt x="115" y="27"/>
                </a:lnTo>
                <a:lnTo>
                  <a:pt x="116" y="27"/>
                </a:lnTo>
                <a:lnTo>
                  <a:pt x="116" y="28"/>
                </a:lnTo>
                <a:lnTo>
                  <a:pt x="117" y="28"/>
                </a:lnTo>
                <a:lnTo>
                  <a:pt x="118" y="28"/>
                </a:lnTo>
                <a:lnTo>
                  <a:pt x="118" y="29"/>
                </a:lnTo>
                <a:lnTo>
                  <a:pt x="119" y="29"/>
                </a:lnTo>
                <a:lnTo>
                  <a:pt x="120" y="29"/>
                </a:lnTo>
                <a:lnTo>
                  <a:pt x="120" y="30"/>
                </a:lnTo>
                <a:lnTo>
                  <a:pt x="121" y="30"/>
                </a:lnTo>
                <a:lnTo>
                  <a:pt x="122" y="31"/>
                </a:lnTo>
                <a:lnTo>
                  <a:pt x="123" y="31"/>
                </a:lnTo>
                <a:lnTo>
                  <a:pt x="124" y="32"/>
                </a:lnTo>
                <a:lnTo>
                  <a:pt x="125" y="32"/>
                </a:lnTo>
                <a:lnTo>
                  <a:pt x="126" y="33"/>
                </a:lnTo>
                <a:lnTo>
                  <a:pt x="127" y="33"/>
                </a:lnTo>
                <a:lnTo>
                  <a:pt x="128" y="34"/>
                </a:lnTo>
                <a:lnTo>
                  <a:pt x="129" y="34"/>
                </a:lnTo>
                <a:lnTo>
                  <a:pt x="130" y="35"/>
                </a:lnTo>
                <a:lnTo>
                  <a:pt x="131" y="35"/>
                </a:lnTo>
                <a:lnTo>
                  <a:pt x="131" y="36"/>
                </a:lnTo>
                <a:lnTo>
                  <a:pt x="132" y="36"/>
                </a:lnTo>
                <a:lnTo>
                  <a:pt x="133" y="36"/>
                </a:lnTo>
                <a:lnTo>
                  <a:pt x="133" y="37"/>
                </a:lnTo>
                <a:lnTo>
                  <a:pt x="134" y="37"/>
                </a:lnTo>
                <a:lnTo>
                  <a:pt x="135" y="37"/>
                </a:lnTo>
                <a:lnTo>
                  <a:pt x="135" y="38"/>
                </a:lnTo>
                <a:lnTo>
                  <a:pt x="136" y="38"/>
                </a:lnTo>
                <a:lnTo>
                  <a:pt x="137" y="39"/>
                </a:lnTo>
                <a:lnTo>
                  <a:pt x="138" y="39"/>
                </a:lnTo>
                <a:lnTo>
                  <a:pt x="139" y="40"/>
                </a:lnTo>
                <a:lnTo>
                  <a:pt x="140" y="40"/>
                </a:lnTo>
                <a:lnTo>
                  <a:pt x="141" y="41"/>
                </a:lnTo>
                <a:lnTo>
                  <a:pt x="142" y="42"/>
                </a:lnTo>
                <a:lnTo>
                  <a:pt x="143" y="42"/>
                </a:lnTo>
                <a:lnTo>
                  <a:pt x="144" y="43"/>
                </a:lnTo>
                <a:lnTo>
                  <a:pt x="145" y="43"/>
                </a:lnTo>
                <a:lnTo>
                  <a:pt x="146" y="44"/>
                </a:lnTo>
                <a:lnTo>
                  <a:pt x="147" y="44"/>
                </a:lnTo>
                <a:lnTo>
                  <a:pt x="148" y="45"/>
                </a:lnTo>
                <a:lnTo>
                  <a:pt x="149" y="46"/>
                </a:lnTo>
                <a:lnTo>
                  <a:pt x="150" y="46"/>
                </a:lnTo>
                <a:lnTo>
                  <a:pt x="151" y="47"/>
                </a:lnTo>
                <a:lnTo>
                  <a:pt x="152" y="47"/>
                </a:lnTo>
                <a:lnTo>
                  <a:pt x="153" y="48"/>
                </a:lnTo>
                <a:lnTo>
                  <a:pt x="154" y="49"/>
                </a:lnTo>
                <a:lnTo>
                  <a:pt x="155" y="49"/>
                </a:lnTo>
                <a:lnTo>
                  <a:pt x="156" y="50"/>
                </a:lnTo>
                <a:lnTo>
                  <a:pt x="157" y="50"/>
                </a:lnTo>
                <a:lnTo>
                  <a:pt x="158" y="51"/>
                </a:lnTo>
                <a:lnTo>
                  <a:pt x="159" y="52"/>
                </a:lnTo>
                <a:lnTo>
                  <a:pt x="160" y="52"/>
                </a:lnTo>
                <a:lnTo>
                  <a:pt x="161" y="53"/>
                </a:lnTo>
                <a:lnTo>
                  <a:pt x="162" y="54"/>
                </a:lnTo>
                <a:lnTo>
                  <a:pt x="163" y="54"/>
                </a:lnTo>
                <a:lnTo>
                  <a:pt x="164" y="55"/>
                </a:lnTo>
                <a:lnTo>
                  <a:pt x="165" y="55"/>
                </a:lnTo>
                <a:lnTo>
                  <a:pt x="165" y="56"/>
                </a:lnTo>
                <a:lnTo>
                  <a:pt x="166" y="56"/>
                </a:lnTo>
                <a:lnTo>
                  <a:pt x="167" y="57"/>
                </a:lnTo>
                <a:lnTo>
                  <a:pt x="168" y="57"/>
                </a:lnTo>
              </a:path>
            </a:pathLst>
          </a:custGeom>
          <a:noFill/>
          <a:ln w="22225">
            <a:solidFill>
              <a:srgbClr val="000000"/>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26" name="Freeform 314"/>
          <p:cNvSpPr>
            <a:spLocks/>
          </p:cNvSpPr>
          <p:nvPr/>
        </p:nvSpPr>
        <p:spPr bwMode="auto">
          <a:xfrm flipV="1">
            <a:off x="3333750" y="2907841"/>
            <a:ext cx="122238" cy="120650"/>
          </a:xfrm>
          <a:custGeom>
            <a:avLst/>
            <a:gdLst/>
            <a:ahLst/>
            <a:cxnLst>
              <a:cxn ang="0">
                <a:pos x="1" y="1"/>
              </a:cxn>
              <a:cxn ang="0">
                <a:pos x="3" y="3"/>
              </a:cxn>
              <a:cxn ang="0">
                <a:pos x="5" y="5"/>
              </a:cxn>
              <a:cxn ang="0">
                <a:pos x="7" y="6"/>
              </a:cxn>
              <a:cxn ang="0">
                <a:pos x="10" y="8"/>
              </a:cxn>
              <a:cxn ang="0">
                <a:pos x="11" y="10"/>
              </a:cxn>
              <a:cxn ang="0">
                <a:pos x="14" y="12"/>
              </a:cxn>
              <a:cxn ang="0">
                <a:pos x="16" y="14"/>
              </a:cxn>
              <a:cxn ang="0">
                <a:pos x="18" y="16"/>
              </a:cxn>
              <a:cxn ang="0">
                <a:pos x="21" y="18"/>
              </a:cxn>
              <a:cxn ang="0">
                <a:pos x="23" y="20"/>
              </a:cxn>
              <a:cxn ang="0">
                <a:pos x="26" y="22"/>
              </a:cxn>
              <a:cxn ang="0">
                <a:pos x="28" y="24"/>
              </a:cxn>
              <a:cxn ang="0">
                <a:pos x="30" y="26"/>
              </a:cxn>
              <a:cxn ang="0">
                <a:pos x="32" y="28"/>
              </a:cxn>
              <a:cxn ang="0">
                <a:pos x="34" y="29"/>
              </a:cxn>
              <a:cxn ang="0">
                <a:pos x="37" y="32"/>
              </a:cxn>
              <a:cxn ang="0">
                <a:pos x="40" y="34"/>
              </a:cxn>
              <a:cxn ang="0">
                <a:pos x="41" y="36"/>
              </a:cxn>
              <a:cxn ang="0">
                <a:pos x="43" y="38"/>
              </a:cxn>
              <a:cxn ang="0">
                <a:pos x="46" y="40"/>
              </a:cxn>
              <a:cxn ang="0">
                <a:pos x="48" y="42"/>
              </a:cxn>
              <a:cxn ang="0">
                <a:pos x="50" y="44"/>
              </a:cxn>
              <a:cxn ang="0">
                <a:pos x="53" y="46"/>
              </a:cxn>
              <a:cxn ang="0">
                <a:pos x="55" y="48"/>
              </a:cxn>
              <a:cxn ang="0">
                <a:pos x="56" y="50"/>
              </a:cxn>
              <a:cxn ang="0">
                <a:pos x="58" y="52"/>
              </a:cxn>
              <a:cxn ang="0">
                <a:pos x="61" y="54"/>
              </a:cxn>
              <a:cxn ang="0">
                <a:pos x="63" y="56"/>
              </a:cxn>
              <a:cxn ang="0">
                <a:pos x="66" y="59"/>
              </a:cxn>
              <a:cxn ang="0">
                <a:pos x="69" y="62"/>
              </a:cxn>
              <a:cxn ang="0">
                <a:pos x="71" y="64"/>
              </a:cxn>
              <a:cxn ang="0">
                <a:pos x="74" y="67"/>
              </a:cxn>
              <a:cxn ang="0">
                <a:pos x="76" y="69"/>
              </a:cxn>
              <a:cxn ang="0">
                <a:pos x="79" y="72"/>
              </a:cxn>
              <a:cxn ang="0">
                <a:pos x="81" y="74"/>
              </a:cxn>
              <a:cxn ang="0">
                <a:pos x="84" y="77"/>
              </a:cxn>
              <a:cxn ang="0">
                <a:pos x="86" y="79"/>
              </a:cxn>
              <a:cxn ang="0">
                <a:pos x="89" y="82"/>
              </a:cxn>
              <a:cxn ang="0">
                <a:pos x="91" y="85"/>
              </a:cxn>
              <a:cxn ang="0">
                <a:pos x="94" y="87"/>
              </a:cxn>
              <a:cxn ang="0">
                <a:pos x="96" y="90"/>
              </a:cxn>
              <a:cxn ang="0">
                <a:pos x="98" y="92"/>
              </a:cxn>
              <a:cxn ang="0">
                <a:pos x="100" y="94"/>
              </a:cxn>
              <a:cxn ang="0">
                <a:pos x="102" y="96"/>
              </a:cxn>
              <a:cxn ang="0">
                <a:pos x="104" y="98"/>
              </a:cxn>
              <a:cxn ang="0">
                <a:pos x="106" y="100"/>
              </a:cxn>
              <a:cxn ang="0">
                <a:pos x="109" y="103"/>
              </a:cxn>
              <a:cxn ang="0">
                <a:pos x="111" y="106"/>
              </a:cxn>
              <a:cxn ang="0">
                <a:pos x="113" y="108"/>
              </a:cxn>
              <a:cxn ang="0">
                <a:pos x="115" y="110"/>
              </a:cxn>
              <a:cxn ang="0">
                <a:pos x="117" y="112"/>
              </a:cxn>
              <a:cxn ang="0">
                <a:pos x="119" y="114"/>
              </a:cxn>
              <a:cxn ang="0">
                <a:pos x="121" y="117"/>
              </a:cxn>
              <a:cxn ang="0">
                <a:pos x="123" y="119"/>
              </a:cxn>
              <a:cxn ang="0">
                <a:pos x="125" y="121"/>
              </a:cxn>
              <a:cxn ang="0">
                <a:pos x="127" y="123"/>
              </a:cxn>
              <a:cxn ang="0">
                <a:pos x="129" y="125"/>
              </a:cxn>
              <a:cxn ang="0">
                <a:pos x="131" y="128"/>
              </a:cxn>
              <a:cxn ang="0">
                <a:pos x="133" y="130"/>
              </a:cxn>
            </a:cxnLst>
            <a:rect l="0" t="0" r="r" b="b"/>
            <a:pathLst>
              <a:path w="134" h="131">
                <a:moveTo>
                  <a:pt x="0" y="0"/>
                </a:moveTo>
                <a:lnTo>
                  <a:pt x="0" y="1"/>
                </a:lnTo>
                <a:lnTo>
                  <a:pt x="1" y="1"/>
                </a:lnTo>
                <a:lnTo>
                  <a:pt x="1" y="2"/>
                </a:lnTo>
                <a:lnTo>
                  <a:pt x="2" y="2"/>
                </a:lnTo>
                <a:lnTo>
                  <a:pt x="3" y="3"/>
                </a:lnTo>
                <a:lnTo>
                  <a:pt x="4" y="4"/>
                </a:lnTo>
                <a:lnTo>
                  <a:pt x="5" y="4"/>
                </a:lnTo>
                <a:lnTo>
                  <a:pt x="5" y="5"/>
                </a:lnTo>
                <a:lnTo>
                  <a:pt x="6" y="5"/>
                </a:lnTo>
                <a:lnTo>
                  <a:pt x="6" y="6"/>
                </a:lnTo>
                <a:lnTo>
                  <a:pt x="7" y="6"/>
                </a:lnTo>
                <a:lnTo>
                  <a:pt x="8" y="7"/>
                </a:lnTo>
                <a:lnTo>
                  <a:pt x="9" y="8"/>
                </a:lnTo>
                <a:lnTo>
                  <a:pt x="10" y="8"/>
                </a:lnTo>
                <a:lnTo>
                  <a:pt x="10" y="9"/>
                </a:lnTo>
                <a:lnTo>
                  <a:pt x="11" y="9"/>
                </a:lnTo>
                <a:lnTo>
                  <a:pt x="11" y="10"/>
                </a:lnTo>
                <a:lnTo>
                  <a:pt x="12" y="10"/>
                </a:lnTo>
                <a:lnTo>
                  <a:pt x="13" y="11"/>
                </a:lnTo>
                <a:lnTo>
                  <a:pt x="14" y="12"/>
                </a:lnTo>
                <a:lnTo>
                  <a:pt x="15" y="12"/>
                </a:lnTo>
                <a:lnTo>
                  <a:pt x="15" y="13"/>
                </a:lnTo>
                <a:lnTo>
                  <a:pt x="16" y="14"/>
                </a:lnTo>
                <a:lnTo>
                  <a:pt x="17" y="15"/>
                </a:lnTo>
                <a:lnTo>
                  <a:pt x="18" y="15"/>
                </a:lnTo>
                <a:lnTo>
                  <a:pt x="18" y="16"/>
                </a:lnTo>
                <a:lnTo>
                  <a:pt x="19" y="16"/>
                </a:lnTo>
                <a:lnTo>
                  <a:pt x="20" y="17"/>
                </a:lnTo>
                <a:lnTo>
                  <a:pt x="21" y="18"/>
                </a:lnTo>
                <a:lnTo>
                  <a:pt x="22" y="19"/>
                </a:lnTo>
                <a:lnTo>
                  <a:pt x="23" y="19"/>
                </a:lnTo>
                <a:lnTo>
                  <a:pt x="23" y="20"/>
                </a:lnTo>
                <a:lnTo>
                  <a:pt x="24" y="20"/>
                </a:lnTo>
                <a:lnTo>
                  <a:pt x="25" y="21"/>
                </a:lnTo>
                <a:lnTo>
                  <a:pt x="26" y="22"/>
                </a:lnTo>
                <a:lnTo>
                  <a:pt x="26" y="23"/>
                </a:lnTo>
                <a:lnTo>
                  <a:pt x="27" y="23"/>
                </a:lnTo>
                <a:lnTo>
                  <a:pt x="28" y="24"/>
                </a:lnTo>
                <a:lnTo>
                  <a:pt x="29" y="25"/>
                </a:lnTo>
                <a:lnTo>
                  <a:pt x="30" y="25"/>
                </a:lnTo>
                <a:lnTo>
                  <a:pt x="30" y="26"/>
                </a:lnTo>
                <a:lnTo>
                  <a:pt x="31" y="26"/>
                </a:lnTo>
                <a:lnTo>
                  <a:pt x="31" y="27"/>
                </a:lnTo>
                <a:lnTo>
                  <a:pt x="32" y="28"/>
                </a:lnTo>
                <a:lnTo>
                  <a:pt x="33" y="28"/>
                </a:lnTo>
                <a:lnTo>
                  <a:pt x="33" y="29"/>
                </a:lnTo>
                <a:lnTo>
                  <a:pt x="34" y="29"/>
                </a:lnTo>
                <a:lnTo>
                  <a:pt x="35" y="30"/>
                </a:lnTo>
                <a:lnTo>
                  <a:pt x="36" y="31"/>
                </a:lnTo>
                <a:lnTo>
                  <a:pt x="37" y="32"/>
                </a:lnTo>
                <a:lnTo>
                  <a:pt x="38" y="33"/>
                </a:lnTo>
                <a:lnTo>
                  <a:pt x="39" y="34"/>
                </a:lnTo>
                <a:lnTo>
                  <a:pt x="40" y="34"/>
                </a:lnTo>
                <a:lnTo>
                  <a:pt x="40" y="35"/>
                </a:lnTo>
                <a:lnTo>
                  <a:pt x="41" y="35"/>
                </a:lnTo>
                <a:lnTo>
                  <a:pt x="41" y="36"/>
                </a:lnTo>
                <a:lnTo>
                  <a:pt x="42" y="37"/>
                </a:lnTo>
                <a:lnTo>
                  <a:pt x="43" y="37"/>
                </a:lnTo>
                <a:lnTo>
                  <a:pt x="43" y="38"/>
                </a:lnTo>
                <a:lnTo>
                  <a:pt x="44" y="38"/>
                </a:lnTo>
                <a:lnTo>
                  <a:pt x="45" y="39"/>
                </a:lnTo>
                <a:lnTo>
                  <a:pt x="46" y="40"/>
                </a:lnTo>
                <a:lnTo>
                  <a:pt x="46" y="41"/>
                </a:lnTo>
                <a:lnTo>
                  <a:pt x="47" y="41"/>
                </a:lnTo>
                <a:lnTo>
                  <a:pt x="48" y="42"/>
                </a:lnTo>
                <a:lnTo>
                  <a:pt x="49" y="43"/>
                </a:lnTo>
                <a:lnTo>
                  <a:pt x="50" y="43"/>
                </a:lnTo>
                <a:lnTo>
                  <a:pt x="50" y="44"/>
                </a:lnTo>
                <a:lnTo>
                  <a:pt x="51" y="45"/>
                </a:lnTo>
                <a:lnTo>
                  <a:pt x="52" y="46"/>
                </a:lnTo>
                <a:lnTo>
                  <a:pt x="53" y="46"/>
                </a:lnTo>
                <a:lnTo>
                  <a:pt x="53" y="47"/>
                </a:lnTo>
                <a:lnTo>
                  <a:pt x="54" y="47"/>
                </a:lnTo>
                <a:lnTo>
                  <a:pt x="55" y="48"/>
                </a:lnTo>
                <a:lnTo>
                  <a:pt x="55" y="49"/>
                </a:lnTo>
                <a:lnTo>
                  <a:pt x="56" y="49"/>
                </a:lnTo>
                <a:lnTo>
                  <a:pt x="56" y="50"/>
                </a:lnTo>
                <a:lnTo>
                  <a:pt x="57" y="50"/>
                </a:lnTo>
                <a:lnTo>
                  <a:pt x="58" y="51"/>
                </a:lnTo>
                <a:lnTo>
                  <a:pt x="58" y="52"/>
                </a:lnTo>
                <a:lnTo>
                  <a:pt x="59" y="52"/>
                </a:lnTo>
                <a:lnTo>
                  <a:pt x="60" y="53"/>
                </a:lnTo>
                <a:lnTo>
                  <a:pt x="61" y="54"/>
                </a:lnTo>
                <a:lnTo>
                  <a:pt x="61" y="55"/>
                </a:lnTo>
                <a:lnTo>
                  <a:pt x="62" y="55"/>
                </a:lnTo>
                <a:lnTo>
                  <a:pt x="63" y="56"/>
                </a:lnTo>
                <a:lnTo>
                  <a:pt x="64" y="57"/>
                </a:lnTo>
                <a:lnTo>
                  <a:pt x="65" y="58"/>
                </a:lnTo>
                <a:lnTo>
                  <a:pt x="66" y="59"/>
                </a:lnTo>
                <a:lnTo>
                  <a:pt x="67" y="60"/>
                </a:lnTo>
                <a:lnTo>
                  <a:pt x="68" y="61"/>
                </a:lnTo>
                <a:lnTo>
                  <a:pt x="69" y="62"/>
                </a:lnTo>
                <a:lnTo>
                  <a:pt x="70" y="62"/>
                </a:lnTo>
                <a:lnTo>
                  <a:pt x="70" y="63"/>
                </a:lnTo>
                <a:lnTo>
                  <a:pt x="71" y="64"/>
                </a:lnTo>
                <a:lnTo>
                  <a:pt x="72" y="65"/>
                </a:lnTo>
                <a:lnTo>
                  <a:pt x="73" y="66"/>
                </a:lnTo>
                <a:lnTo>
                  <a:pt x="74" y="67"/>
                </a:lnTo>
                <a:lnTo>
                  <a:pt x="75" y="67"/>
                </a:lnTo>
                <a:lnTo>
                  <a:pt x="75" y="68"/>
                </a:lnTo>
                <a:lnTo>
                  <a:pt x="76" y="69"/>
                </a:lnTo>
                <a:lnTo>
                  <a:pt x="77" y="70"/>
                </a:lnTo>
                <a:lnTo>
                  <a:pt x="78" y="71"/>
                </a:lnTo>
                <a:lnTo>
                  <a:pt x="79" y="72"/>
                </a:lnTo>
                <a:lnTo>
                  <a:pt x="80" y="72"/>
                </a:lnTo>
                <a:lnTo>
                  <a:pt x="80" y="73"/>
                </a:lnTo>
                <a:lnTo>
                  <a:pt x="81" y="74"/>
                </a:lnTo>
                <a:lnTo>
                  <a:pt x="82" y="75"/>
                </a:lnTo>
                <a:lnTo>
                  <a:pt x="83" y="76"/>
                </a:lnTo>
                <a:lnTo>
                  <a:pt x="84" y="77"/>
                </a:lnTo>
                <a:lnTo>
                  <a:pt x="85" y="77"/>
                </a:lnTo>
                <a:lnTo>
                  <a:pt x="85" y="78"/>
                </a:lnTo>
                <a:lnTo>
                  <a:pt x="86" y="79"/>
                </a:lnTo>
                <a:lnTo>
                  <a:pt x="87" y="80"/>
                </a:lnTo>
                <a:lnTo>
                  <a:pt x="88" y="81"/>
                </a:lnTo>
                <a:lnTo>
                  <a:pt x="89" y="82"/>
                </a:lnTo>
                <a:lnTo>
                  <a:pt x="90" y="83"/>
                </a:lnTo>
                <a:lnTo>
                  <a:pt x="91" y="84"/>
                </a:lnTo>
                <a:lnTo>
                  <a:pt x="91" y="85"/>
                </a:lnTo>
                <a:lnTo>
                  <a:pt x="92" y="85"/>
                </a:lnTo>
                <a:lnTo>
                  <a:pt x="93" y="86"/>
                </a:lnTo>
                <a:lnTo>
                  <a:pt x="94" y="87"/>
                </a:lnTo>
                <a:lnTo>
                  <a:pt x="95" y="88"/>
                </a:lnTo>
                <a:lnTo>
                  <a:pt x="96" y="89"/>
                </a:lnTo>
                <a:lnTo>
                  <a:pt x="96" y="90"/>
                </a:lnTo>
                <a:lnTo>
                  <a:pt x="97" y="90"/>
                </a:lnTo>
                <a:lnTo>
                  <a:pt x="98" y="91"/>
                </a:lnTo>
                <a:lnTo>
                  <a:pt x="98" y="92"/>
                </a:lnTo>
                <a:lnTo>
                  <a:pt x="99" y="92"/>
                </a:lnTo>
                <a:lnTo>
                  <a:pt x="100" y="93"/>
                </a:lnTo>
                <a:lnTo>
                  <a:pt x="100" y="94"/>
                </a:lnTo>
                <a:lnTo>
                  <a:pt x="101" y="94"/>
                </a:lnTo>
                <a:lnTo>
                  <a:pt x="101" y="95"/>
                </a:lnTo>
                <a:lnTo>
                  <a:pt x="102" y="96"/>
                </a:lnTo>
                <a:lnTo>
                  <a:pt x="103" y="96"/>
                </a:lnTo>
                <a:lnTo>
                  <a:pt x="103" y="97"/>
                </a:lnTo>
                <a:lnTo>
                  <a:pt x="104" y="98"/>
                </a:lnTo>
                <a:lnTo>
                  <a:pt x="105" y="98"/>
                </a:lnTo>
                <a:lnTo>
                  <a:pt x="105" y="99"/>
                </a:lnTo>
                <a:lnTo>
                  <a:pt x="106" y="100"/>
                </a:lnTo>
                <a:lnTo>
                  <a:pt x="107" y="101"/>
                </a:lnTo>
                <a:lnTo>
                  <a:pt x="108" y="102"/>
                </a:lnTo>
                <a:lnTo>
                  <a:pt x="109" y="103"/>
                </a:lnTo>
                <a:lnTo>
                  <a:pt x="110" y="104"/>
                </a:lnTo>
                <a:lnTo>
                  <a:pt x="111" y="105"/>
                </a:lnTo>
                <a:lnTo>
                  <a:pt x="111" y="106"/>
                </a:lnTo>
                <a:lnTo>
                  <a:pt x="112" y="106"/>
                </a:lnTo>
                <a:lnTo>
                  <a:pt x="113" y="107"/>
                </a:lnTo>
                <a:lnTo>
                  <a:pt x="113" y="108"/>
                </a:lnTo>
                <a:lnTo>
                  <a:pt x="114" y="108"/>
                </a:lnTo>
                <a:lnTo>
                  <a:pt x="115" y="109"/>
                </a:lnTo>
                <a:lnTo>
                  <a:pt x="115" y="110"/>
                </a:lnTo>
                <a:lnTo>
                  <a:pt x="116" y="110"/>
                </a:lnTo>
                <a:lnTo>
                  <a:pt x="116" y="111"/>
                </a:lnTo>
                <a:lnTo>
                  <a:pt x="117" y="112"/>
                </a:lnTo>
                <a:lnTo>
                  <a:pt x="118" y="112"/>
                </a:lnTo>
                <a:lnTo>
                  <a:pt x="118" y="113"/>
                </a:lnTo>
                <a:lnTo>
                  <a:pt x="119" y="114"/>
                </a:lnTo>
                <a:lnTo>
                  <a:pt x="120" y="115"/>
                </a:lnTo>
                <a:lnTo>
                  <a:pt x="121" y="116"/>
                </a:lnTo>
                <a:lnTo>
                  <a:pt x="121" y="117"/>
                </a:lnTo>
                <a:lnTo>
                  <a:pt x="122" y="117"/>
                </a:lnTo>
                <a:lnTo>
                  <a:pt x="123" y="118"/>
                </a:lnTo>
                <a:lnTo>
                  <a:pt x="123" y="119"/>
                </a:lnTo>
                <a:lnTo>
                  <a:pt x="124" y="119"/>
                </a:lnTo>
                <a:lnTo>
                  <a:pt x="125" y="120"/>
                </a:lnTo>
                <a:lnTo>
                  <a:pt x="125" y="121"/>
                </a:lnTo>
                <a:lnTo>
                  <a:pt x="126" y="121"/>
                </a:lnTo>
                <a:lnTo>
                  <a:pt x="126" y="122"/>
                </a:lnTo>
                <a:lnTo>
                  <a:pt x="127" y="123"/>
                </a:lnTo>
                <a:lnTo>
                  <a:pt x="128" y="123"/>
                </a:lnTo>
                <a:lnTo>
                  <a:pt x="128" y="124"/>
                </a:lnTo>
                <a:lnTo>
                  <a:pt x="129" y="125"/>
                </a:lnTo>
                <a:lnTo>
                  <a:pt x="130" y="126"/>
                </a:lnTo>
                <a:lnTo>
                  <a:pt x="131" y="127"/>
                </a:lnTo>
                <a:lnTo>
                  <a:pt x="131" y="128"/>
                </a:lnTo>
                <a:lnTo>
                  <a:pt x="132" y="128"/>
                </a:lnTo>
                <a:lnTo>
                  <a:pt x="133" y="129"/>
                </a:lnTo>
                <a:lnTo>
                  <a:pt x="133" y="130"/>
                </a:lnTo>
                <a:lnTo>
                  <a:pt x="134" y="131"/>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27" name="Freeform 315"/>
          <p:cNvSpPr>
            <a:spLocks/>
          </p:cNvSpPr>
          <p:nvPr/>
        </p:nvSpPr>
        <p:spPr bwMode="auto">
          <a:xfrm flipV="1">
            <a:off x="3508376" y="2698292"/>
            <a:ext cx="104775" cy="147637"/>
          </a:xfrm>
          <a:custGeom>
            <a:avLst/>
            <a:gdLst/>
            <a:ahLst/>
            <a:cxnLst>
              <a:cxn ang="0">
                <a:pos x="1" y="1"/>
              </a:cxn>
              <a:cxn ang="0">
                <a:pos x="3" y="4"/>
              </a:cxn>
              <a:cxn ang="0">
                <a:pos x="5" y="6"/>
              </a:cxn>
              <a:cxn ang="0">
                <a:pos x="7" y="9"/>
              </a:cxn>
              <a:cxn ang="0">
                <a:pos x="9" y="11"/>
              </a:cxn>
              <a:cxn ang="0">
                <a:pos x="11" y="14"/>
              </a:cxn>
              <a:cxn ang="0">
                <a:pos x="13" y="17"/>
              </a:cxn>
              <a:cxn ang="0">
                <a:pos x="15" y="20"/>
              </a:cxn>
              <a:cxn ang="0">
                <a:pos x="18" y="23"/>
              </a:cxn>
              <a:cxn ang="0">
                <a:pos x="20" y="26"/>
              </a:cxn>
              <a:cxn ang="0">
                <a:pos x="22" y="28"/>
              </a:cxn>
              <a:cxn ang="0">
                <a:pos x="24" y="31"/>
              </a:cxn>
              <a:cxn ang="0">
                <a:pos x="25" y="33"/>
              </a:cxn>
              <a:cxn ang="0">
                <a:pos x="27" y="36"/>
              </a:cxn>
              <a:cxn ang="0">
                <a:pos x="29" y="38"/>
              </a:cxn>
              <a:cxn ang="0">
                <a:pos x="31" y="41"/>
              </a:cxn>
              <a:cxn ang="0">
                <a:pos x="33" y="43"/>
              </a:cxn>
              <a:cxn ang="0">
                <a:pos x="35" y="46"/>
              </a:cxn>
              <a:cxn ang="0">
                <a:pos x="37" y="48"/>
              </a:cxn>
              <a:cxn ang="0">
                <a:pos x="39" y="51"/>
              </a:cxn>
              <a:cxn ang="0">
                <a:pos x="40" y="53"/>
              </a:cxn>
              <a:cxn ang="0">
                <a:pos x="42" y="56"/>
              </a:cxn>
              <a:cxn ang="0">
                <a:pos x="44" y="58"/>
              </a:cxn>
              <a:cxn ang="0">
                <a:pos x="46" y="61"/>
              </a:cxn>
              <a:cxn ang="0">
                <a:pos x="48" y="64"/>
              </a:cxn>
              <a:cxn ang="0">
                <a:pos x="50" y="66"/>
              </a:cxn>
              <a:cxn ang="0">
                <a:pos x="52" y="69"/>
              </a:cxn>
              <a:cxn ang="0">
                <a:pos x="54" y="71"/>
              </a:cxn>
              <a:cxn ang="0">
                <a:pos x="55" y="74"/>
              </a:cxn>
              <a:cxn ang="0">
                <a:pos x="58" y="77"/>
              </a:cxn>
              <a:cxn ang="0">
                <a:pos x="60" y="80"/>
              </a:cxn>
              <a:cxn ang="0">
                <a:pos x="62" y="83"/>
              </a:cxn>
              <a:cxn ang="0">
                <a:pos x="64" y="85"/>
              </a:cxn>
              <a:cxn ang="0">
                <a:pos x="65" y="88"/>
              </a:cxn>
              <a:cxn ang="0">
                <a:pos x="67" y="91"/>
              </a:cxn>
              <a:cxn ang="0">
                <a:pos x="69" y="93"/>
              </a:cxn>
              <a:cxn ang="0">
                <a:pos x="71" y="96"/>
              </a:cxn>
              <a:cxn ang="0">
                <a:pos x="73" y="99"/>
              </a:cxn>
              <a:cxn ang="0">
                <a:pos x="75" y="101"/>
              </a:cxn>
              <a:cxn ang="0">
                <a:pos x="77" y="104"/>
              </a:cxn>
              <a:cxn ang="0">
                <a:pos x="79" y="107"/>
              </a:cxn>
              <a:cxn ang="0">
                <a:pos x="80" y="110"/>
              </a:cxn>
              <a:cxn ang="0">
                <a:pos x="82" y="112"/>
              </a:cxn>
              <a:cxn ang="0">
                <a:pos x="84" y="115"/>
              </a:cxn>
              <a:cxn ang="0">
                <a:pos x="86" y="118"/>
              </a:cxn>
              <a:cxn ang="0">
                <a:pos x="88" y="120"/>
              </a:cxn>
              <a:cxn ang="0">
                <a:pos x="90" y="123"/>
              </a:cxn>
              <a:cxn ang="0">
                <a:pos x="92" y="126"/>
              </a:cxn>
              <a:cxn ang="0">
                <a:pos x="94" y="129"/>
              </a:cxn>
              <a:cxn ang="0">
                <a:pos x="95" y="131"/>
              </a:cxn>
              <a:cxn ang="0">
                <a:pos x="97" y="134"/>
              </a:cxn>
              <a:cxn ang="0">
                <a:pos x="99" y="137"/>
              </a:cxn>
              <a:cxn ang="0">
                <a:pos x="101" y="140"/>
              </a:cxn>
              <a:cxn ang="0">
                <a:pos x="104" y="143"/>
              </a:cxn>
              <a:cxn ang="0">
                <a:pos x="105" y="146"/>
              </a:cxn>
              <a:cxn ang="0">
                <a:pos x="107" y="149"/>
              </a:cxn>
              <a:cxn ang="0">
                <a:pos x="109" y="152"/>
              </a:cxn>
              <a:cxn ang="0">
                <a:pos x="111" y="155"/>
              </a:cxn>
              <a:cxn ang="0">
                <a:pos x="113" y="158"/>
              </a:cxn>
              <a:cxn ang="0">
                <a:pos x="115" y="160"/>
              </a:cxn>
            </a:cxnLst>
            <a:rect l="0" t="0" r="r" b="b"/>
            <a:pathLst>
              <a:path w="115" h="161">
                <a:moveTo>
                  <a:pt x="0" y="0"/>
                </a:moveTo>
                <a:lnTo>
                  <a:pt x="0" y="1"/>
                </a:lnTo>
                <a:lnTo>
                  <a:pt x="1" y="1"/>
                </a:lnTo>
                <a:lnTo>
                  <a:pt x="2" y="2"/>
                </a:lnTo>
                <a:lnTo>
                  <a:pt x="2" y="3"/>
                </a:lnTo>
                <a:lnTo>
                  <a:pt x="3" y="4"/>
                </a:lnTo>
                <a:lnTo>
                  <a:pt x="4" y="5"/>
                </a:lnTo>
                <a:lnTo>
                  <a:pt x="4" y="6"/>
                </a:lnTo>
                <a:lnTo>
                  <a:pt x="5" y="6"/>
                </a:lnTo>
                <a:lnTo>
                  <a:pt x="5" y="7"/>
                </a:lnTo>
                <a:lnTo>
                  <a:pt x="6" y="8"/>
                </a:lnTo>
                <a:lnTo>
                  <a:pt x="7" y="9"/>
                </a:lnTo>
                <a:lnTo>
                  <a:pt x="7" y="10"/>
                </a:lnTo>
                <a:lnTo>
                  <a:pt x="8" y="10"/>
                </a:lnTo>
                <a:lnTo>
                  <a:pt x="9" y="11"/>
                </a:lnTo>
                <a:lnTo>
                  <a:pt x="9" y="12"/>
                </a:lnTo>
                <a:lnTo>
                  <a:pt x="10" y="13"/>
                </a:lnTo>
                <a:lnTo>
                  <a:pt x="11" y="14"/>
                </a:lnTo>
                <a:lnTo>
                  <a:pt x="12" y="15"/>
                </a:lnTo>
                <a:lnTo>
                  <a:pt x="12" y="16"/>
                </a:lnTo>
                <a:lnTo>
                  <a:pt x="13" y="17"/>
                </a:lnTo>
                <a:lnTo>
                  <a:pt x="14" y="18"/>
                </a:lnTo>
                <a:lnTo>
                  <a:pt x="15" y="19"/>
                </a:lnTo>
                <a:lnTo>
                  <a:pt x="15" y="20"/>
                </a:lnTo>
                <a:lnTo>
                  <a:pt x="16" y="21"/>
                </a:lnTo>
                <a:lnTo>
                  <a:pt x="17" y="22"/>
                </a:lnTo>
                <a:lnTo>
                  <a:pt x="18" y="23"/>
                </a:lnTo>
                <a:lnTo>
                  <a:pt x="19" y="24"/>
                </a:lnTo>
                <a:lnTo>
                  <a:pt x="19" y="25"/>
                </a:lnTo>
                <a:lnTo>
                  <a:pt x="20" y="26"/>
                </a:lnTo>
                <a:lnTo>
                  <a:pt x="20" y="27"/>
                </a:lnTo>
                <a:lnTo>
                  <a:pt x="21" y="27"/>
                </a:lnTo>
                <a:lnTo>
                  <a:pt x="22" y="28"/>
                </a:lnTo>
                <a:lnTo>
                  <a:pt x="22" y="29"/>
                </a:lnTo>
                <a:lnTo>
                  <a:pt x="23" y="30"/>
                </a:lnTo>
                <a:lnTo>
                  <a:pt x="24" y="31"/>
                </a:lnTo>
                <a:lnTo>
                  <a:pt x="24" y="32"/>
                </a:lnTo>
                <a:lnTo>
                  <a:pt x="25" y="32"/>
                </a:lnTo>
                <a:lnTo>
                  <a:pt x="25" y="33"/>
                </a:lnTo>
                <a:lnTo>
                  <a:pt x="26" y="34"/>
                </a:lnTo>
                <a:lnTo>
                  <a:pt x="27" y="35"/>
                </a:lnTo>
                <a:lnTo>
                  <a:pt x="27" y="36"/>
                </a:lnTo>
                <a:lnTo>
                  <a:pt x="28" y="36"/>
                </a:lnTo>
                <a:lnTo>
                  <a:pt x="29" y="37"/>
                </a:lnTo>
                <a:lnTo>
                  <a:pt x="29" y="38"/>
                </a:lnTo>
                <a:lnTo>
                  <a:pt x="30" y="39"/>
                </a:lnTo>
                <a:lnTo>
                  <a:pt x="30" y="40"/>
                </a:lnTo>
                <a:lnTo>
                  <a:pt x="31" y="41"/>
                </a:lnTo>
                <a:lnTo>
                  <a:pt x="32" y="41"/>
                </a:lnTo>
                <a:lnTo>
                  <a:pt x="32" y="42"/>
                </a:lnTo>
                <a:lnTo>
                  <a:pt x="33" y="43"/>
                </a:lnTo>
                <a:lnTo>
                  <a:pt x="34" y="44"/>
                </a:lnTo>
                <a:lnTo>
                  <a:pt x="34" y="45"/>
                </a:lnTo>
                <a:lnTo>
                  <a:pt x="35" y="46"/>
                </a:lnTo>
                <a:lnTo>
                  <a:pt x="35" y="47"/>
                </a:lnTo>
                <a:lnTo>
                  <a:pt x="36" y="47"/>
                </a:lnTo>
                <a:lnTo>
                  <a:pt x="37" y="48"/>
                </a:lnTo>
                <a:lnTo>
                  <a:pt x="37" y="49"/>
                </a:lnTo>
                <a:lnTo>
                  <a:pt x="38" y="50"/>
                </a:lnTo>
                <a:lnTo>
                  <a:pt x="39" y="51"/>
                </a:lnTo>
                <a:lnTo>
                  <a:pt x="39" y="52"/>
                </a:lnTo>
                <a:lnTo>
                  <a:pt x="40" y="52"/>
                </a:lnTo>
                <a:lnTo>
                  <a:pt x="40" y="53"/>
                </a:lnTo>
                <a:lnTo>
                  <a:pt x="41" y="54"/>
                </a:lnTo>
                <a:lnTo>
                  <a:pt x="42" y="55"/>
                </a:lnTo>
                <a:lnTo>
                  <a:pt x="42" y="56"/>
                </a:lnTo>
                <a:lnTo>
                  <a:pt x="43" y="57"/>
                </a:lnTo>
                <a:lnTo>
                  <a:pt x="44" y="57"/>
                </a:lnTo>
                <a:lnTo>
                  <a:pt x="44" y="58"/>
                </a:lnTo>
                <a:lnTo>
                  <a:pt x="45" y="59"/>
                </a:lnTo>
                <a:lnTo>
                  <a:pt x="45" y="60"/>
                </a:lnTo>
                <a:lnTo>
                  <a:pt x="46" y="61"/>
                </a:lnTo>
                <a:lnTo>
                  <a:pt x="47" y="62"/>
                </a:lnTo>
                <a:lnTo>
                  <a:pt x="47" y="63"/>
                </a:lnTo>
                <a:lnTo>
                  <a:pt x="48" y="64"/>
                </a:lnTo>
                <a:lnTo>
                  <a:pt x="49" y="64"/>
                </a:lnTo>
                <a:lnTo>
                  <a:pt x="49" y="65"/>
                </a:lnTo>
                <a:lnTo>
                  <a:pt x="50" y="66"/>
                </a:lnTo>
                <a:lnTo>
                  <a:pt x="50" y="67"/>
                </a:lnTo>
                <a:lnTo>
                  <a:pt x="51" y="68"/>
                </a:lnTo>
                <a:lnTo>
                  <a:pt x="52" y="69"/>
                </a:lnTo>
                <a:lnTo>
                  <a:pt x="52" y="70"/>
                </a:lnTo>
                <a:lnTo>
                  <a:pt x="53" y="71"/>
                </a:lnTo>
                <a:lnTo>
                  <a:pt x="54" y="71"/>
                </a:lnTo>
                <a:lnTo>
                  <a:pt x="54" y="72"/>
                </a:lnTo>
                <a:lnTo>
                  <a:pt x="55" y="73"/>
                </a:lnTo>
                <a:lnTo>
                  <a:pt x="55" y="74"/>
                </a:lnTo>
                <a:lnTo>
                  <a:pt x="56" y="75"/>
                </a:lnTo>
                <a:lnTo>
                  <a:pt x="57" y="76"/>
                </a:lnTo>
                <a:lnTo>
                  <a:pt x="58" y="77"/>
                </a:lnTo>
                <a:lnTo>
                  <a:pt x="59" y="78"/>
                </a:lnTo>
                <a:lnTo>
                  <a:pt x="59" y="79"/>
                </a:lnTo>
                <a:lnTo>
                  <a:pt x="60" y="80"/>
                </a:lnTo>
                <a:lnTo>
                  <a:pt x="60" y="81"/>
                </a:lnTo>
                <a:lnTo>
                  <a:pt x="61" y="82"/>
                </a:lnTo>
                <a:lnTo>
                  <a:pt x="62" y="83"/>
                </a:lnTo>
                <a:lnTo>
                  <a:pt x="62" y="84"/>
                </a:lnTo>
                <a:lnTo>
                  <a:pt x="63" y="84"/>
                </a:lnTo>
                <a:lnTo>
                  <a:pt x="64" y="85"/>
                </a:lnTo>
                <a:lnTo>
                  <a:pt x="64" y="86"/>
                </a:lnTo>
                <a:lnTo>
                  <a:pt x="65" y="87"/>
                </a:lnTo>
                <a:lnTo>
                  <a:pt x="65" y="88"/>
                </a:lnTo>
                <a:lnTo>
                  <a:pt x="66" y="89"/>
                </a:lnTo>
                <a:lnTo>
                  <a:pt x="67" y="90"/>
                </a:lnTo>
                <a:lnTo>
                  <a:pt x="67" y="91"/>
                </a:lnTo>
                <a:lnTo>
                  <a:pt x="68" y="92"/>
                </a:lnTo>
                <a:lnTo>
                  <a:pt x="69" y="92"/>
                </a:lnTo>
                <a:lnTo>
                  <a:pt x="69" y="93"/>
                </a:lnTo>
                <a:lnTo>
                  <a:pt x="70" y="94"/>
                </a:lnTo>
                <a:lnTo>
                  <a:pt x="70" y="95"/>
                </a:lnTo>
                <a:lnTo>
                  <a:pt x="71" y="96"/>
                </a:lnTo>
                <a:lnTo>
                  <a:pt x="72" y="97"/>
                </a:lnTo>
                <a:lnTo>
                  <a:pt x="72" y="98"/>
                </a:lnTo>
                <a:lnTo>
                  <a:pt x="73" y="99"/>
                </a:lnTo>
                <a:lnTo>
                  <a:pt x="74" y="99"/>
                </a:lnTo>
                <a:lnTo>
                  <a:pt x="74" y="100"/>
                </a:lnTo>
                <a:lnTo>
                  <a:pt x="75" y="101"/>
                </a:lnTo>
                <a:lnTo>
                  <a:pt x="75" y="102"/>
                </a:lnTo>
                <a:lnTo>
                  <a:pt x="76" y="103"/>
                </a:lnTo>
                <a:lnTo>
                  <a:pt x="77" y="104"/>
                </a:lnTo>
                <a:lnTo>
                  <a:pt x="77" y="105"/>
                </a:lnTo>
                <a:lnTo>
                  <a:pt x="78" y="106"/>
                </a:lnTo>
                <a:lnTo>
                  <a:pt x="79" y="107"/>
                </a:lnTo>
                <a:lnTo>
                  <a:pt x="79" y="108"/>
                </a:lnTo>
                <a:lnTo>
                  <a:pt x="80" y="109"/>
                </a:lnTo>
                <a:lnTo>
                  <a:pt x="80" y="110"/>
                </a:lnTo>
                <a:lnTo>
                  <a:pt x="81" y="110"/>
                </a:lnTo>
                <a:lnTo>
                  <a:pt x="82" y="111"/>
                </a:lnTo>
                <a:lnTo>
                  <a:pt x="82" y="112"/>
                </a:lnTo>
                <a:lnTo>
                  <a:pt x="83" y="113"/>
                </a:lnTo>
                <a:lnTo>
                  <a:pt x="84" y="114"/>
                </a:lnTo>
                <a:lnTo>
                  <a:pt x="84" y="115"/>
                </a:lnTo>
                <a:lnTo>
                  <a:pt x="85" y="116"/>
                </a:lnTo>
                <a:lnTo>
                  <a:pt x="85" y="117"/>
                </a:lnTo>
                <a:lnTo>
                  <a:pt x="86" y="118"/>
                </a:lnTo>
                <a:lnTo>
                  <a:pt x="87" y="118"/>
                </a:lnTo>
                <a:lnTo>
                  <a:pt x="87" y="119"/>
                </a:lnTo>
                <a:lnTo>
                  <a:pt x="88" y="120"/>
                </a:lnTo>
                <a:lnTo>
                  <a:pt x="89" y="121"/>
                </a:lnTo>
                <a:lnTo>
                  <a:pt x="89" y="122"/>
                </a:lnTo>
                <a:lnTo>
                  <a:pt x="90" y="123"/>
                </a:lnTo>
                <a:lnTo>
                  <a:pt x="90" y="124"/>
                </a:lnTo>
                <a:lnTo>
                  <a:pt x="91" y="125"/>
                </a:lnTo>
                <a:lnTo>
                  <a:pt x="92" y="126"/>
                </a:lnTo>
                <a:lnTo>
                  <a:pt x="92" y="127"/>
                </a:lnTo>
                <a:lnTo>
                  <a:pt x="93" y="128"/>
                </a:lnTo>
                <a:lnTo>
                  <a:pt x="94" y="129"/>
                </a:lnTo>
                <a:lnTo>
                  <a:pt x="94" y="130"/>
                </a:lnTo>
                <a:lnTo>
                  <a:pt x="95" y="130"/>
                </a:lnTo>
                <a:lnTo>
                  <a:pt x="95" y="131"/>
                </a:lnTo>
                <a:lnTo>
                  <a:pt x="96" y="132"/>
                </a:lnTo>
                <a:lnTo>
                  <a:pt x="97" y="133"/>
                </a:lnTo>
                <a:lnTo>
                  <a:pt x="97" y="134"/>
                </a:lnTo>
                <a:lnTo>
                  <a:pt x="98" y="135"/>
                </a:lnTo>
                <a:lnTo>
                  <a:pt x="99" y="136"/>
                </a:lnTo>
                <a:lnTo>
                  <a:pt x="99" y="137"/>
                </a:lnTo>
                <a:lnTo>
                  <a:pt x="100" y="138"/>
                </a:lnTo>
                <a:lnTo>
                  <a:pt x="100" y="139"/>
                </a:lnTo>
                <a:lnTo>
                  <a:pt x="101" y="140"/>
                </a:lnTo>
                <a:lnTo>
                  <a:pt x="102" y="141"/>
                </a:lnTo>
                <a:lnTo>
                  <a:pt x="103" y="142"/>
                </a:lnTo>
                <a:lnTo>
                  <a:pt x="104" y="143"/>
                </a:lnTo>
                <a:lnTo>
                  <a:pt x="104" y="144"/>
                </a:lnTo>
                <a:lnTo>
                  <a:pt x="105" y="145"/>
                </a:lnTo>
                <a:lnTo>
                  <a:pt x="105" y="146"/>
                </a:lnTo>
                <a:lnTo>
                  <a:pt x="106" y="147"/>
                </a:lnTo>
                <a:lnTo>
                  <a:pt x="107" y="148"/>
                </a:lnTo>
                <a:lnTo>
                  <a:pt x="107" y="149"/>
                </a:lnTo>
                <a:lnTo>
                  <a:pt x="108" y="150"/>
                </a:lnTo>
                <a:lnTo>
                  <a:pt x="109" y="151"/>
                </a:lnTo>
                <a:lnTo>
                  <a:pt x="109" y="152"/>
                </a:lnTo>
                <a:lnTo>
                  <a:pt x="110" y="153"/>
                </a:lnTo>
                <a:lnTo>
                  <a:pt x="110" y="154"/>
                </a:lnTo>
                <a:lnTo>
                  <a:pt x="111" y="155"/>
                </a:lnTo>
                <a:lnTo>
                  <a:pt x="112" y="156"/>
                </a:lnTo>
                <a:lnTo>
                  <a:pt x="112" y="157"/>
                </a:lnTo>
                <a:lnTo>
                  <a:pt x="113" y="158"/>
                </a:lnTo>
                <a:lnTo>
                  <a:pt x="114" y="158"/>
                </a:lnTo>
                <a:lnTo>
                  <a:pt x="114" y="159"/>
                </a:lnTo>
                <a:lnTo>
                  <a:pt x="115" y="160"/>
                </a:lnTo>
                <a:lnTo>
                  <a:pt x="115" y="161"/>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28" name="Freeform 316"/>
          <p:cNvSpPr>
            <a:spLocks/>
          </p:cNvSpPr>
          <p:nvPr/>
        </p:nvSpPr>
        <p:spPr bwMode="auto">
          <a:xfrm flipV="1">
            <a:off x="3660776" y="2496678"/>
            <a:ext cx="79375" cy="127000"/>
          </a:xfrm>
          <a:custGeom>
            <a:avLst/>
            <a:gdLst/>
            <a:ahLst/>
            <a:cxnLst>
              <a:cxn ang="0">
                <a:pos x="2" y="2"/>
              </a:cxn>
              <a:cxn ang="0">
                <a:pos x="3" y="5"/>
              </a:cxn>
              <a:cxn ang="0">
                <a:pos x="5" y="8"/>
              </a:cxn>
              <a:cxn ang="0">
                <a:pos x="7" y="11"/>
              </a:cxn>
              <a:cxn ang="0">
                <a:pos x="9" y="14"/>
              </a:cxn>
              <a:cxn ang="0">
                <a:pos x="11" y="17"/>
              </a:cxn>
              <a:cxn ang="0">
                <a:pos x="13" y="20"/>
              </a:cxn>
              <a:cxn ang="0">
                <a:pos x="15" y="23"/>
              </a:cxn>
              <a:cxn ang="0">
                <a:pos x="17" y="26"/>
              </a:cxn>
              <a:cxn ang="0">
                <a:pos x="18" y="29"/>
              </a:cxn>
              <a:cxn ang="0">
                <a:pos x="20" y="32"/>
              </a:cxn>
              <a:cxn ang="0">
                <a:pos x="22" y="35"/>
              </a:cxn>
              <a:cxn ang="0">
                <a:pos x="24" y="38"/>
              </a:cxn>
              <a:cxn ang="0">
                <a:pos x="26" y="41"/>
              </a:cxn>
              <a:cxn ang="0">
                <a:pos x="28" y="44"/>
              </a:cxn>
              <a:cxn ang="0">
                <a:pos x="30" y="48"/>
              </a:cxn>
              <a:cxn ang="0">
                <a:pos x="32" y="51"/>
              </a:cxn>
              <a:cxn ang="0">
                <a:pos x="33" y="54"/>
              </a:cxn>
              <a:cxn ang="0">
                <a:pos x="35" y="57"/>
              </a:cxn>
              <a:cxn ang="0">
                <a:pos x="37" y="60"/>
              </a:cxn>
              <a:cxn ang="0">
                <a:pos x="37" y="63"/>
              </a:cxn>
              <a:cxn ang="0">
                <a:pos x="43" y="66"/>
              </a:cxn>
              <a:cxn ang="0">
                <a:pos x="43" y="70"/>
              </a:cxn>
              <a:cxn ang="0">
                <a:pos x="43" y="73"/>
              </a:cxn>
              <a:cxn ang="0">
                <a:pos x="49" y="76"/>
              </a:cxn>
              <a:cxn ang="0">
                <a:pos x="49" y="79"/>
              </a:cxn>
              <a:cxn ang="0">
                <a:pos x="49" y="82"/>
              </a:cxn>
              <a:cxn ang="0">
                <a:pos x="55" y="85"/>
              </a:cxn>
              <a:cxn ang="0">
                <a:pos x="55" y="89"/>
              </a:cxn>
              <a:cxn ang="0">
                <a:pos x="55" y="92"/>
              </a:cxn>
              <a:cxn ang="0">
                <a:pos x="55" y="95"/>
              </a:cxn>
              <a:cxn ang="0">
                <a:pos x="62" y="98"/>
              </a:cxn>
              <a:cxn ang="0">
                <a:pos x="62" y="102"/>
              </a:cxn>
              <a:cxn ang="0">
                <a:pos x="62" y="105"/>
              </a:cxn>
              <a:cxn ang="0">
                <a:pos x="68" y="108"/>
              </a:cxn>
              <a:cxn ang="0">
                <a:pos x="68" y="111"/>
              </a:cxn>
              <a:cxn ang="0">
                <a:pos x="68" y="114"/>
              </a:cxn>
              <a:cxn ang="0">
                <a:pos x="74" y="118"/>
              </a:cxn>
              <a:cxn ang="0">
                <a:pos x="74" y="121"/>
              </a:cxn>
              <a:cxn ang="0">
                <a:pos x="74" y="124"/>
              </a:cxn>
              <a:cxn ang="0">
                <a:pos x="74" y="128"/>
              </a:cxn>
              <a:cxn ang="0">
                <a:pos x="80" y="131"/>
              </a:cxn>
              <a:cxn ang="0">
                <a:pos x="80" y="134"/>
              </a:cxn>
              <a:cxn ang="0">
                <a:pos x="80" y="137"/>
              </a:cxn>
            </a:cxnLst>
            <a:rect l="0" t="0" r="r" b="b"/>
            <a:pathLst>
              <a:path w="87" h="139">
                <a:moveTo>
                  <a:pt x="0" y="0"/>
                </a:moveTo>
                <a:lnTo>
                  <a:pt x="1" y="1"/>
                </a:lnTo>
                <a:lnTo>
                  <a:pt x="2" y="2"/>
                </a:lnTo>
                <a:lnTo>
                  <a:pt x="2" y="3"/>
                </a:lnTo>
                <a:lnTo>
                  <a:pt x="3" y="4"/>
                </a:lnTo>
                <a:lnTo>
                  <a:pt x="3" y="5"/>
                </a:lnTo>
                <a:lnTo>
                  <a:pt x="4" y="6"/>
                </a:lnTo>
                <a:lnTo>
                  <a:pt x="5" y="7"/>
                </a:lnTo>
                <a:lnTo>
                  <a:pt x="5" y="8"/>
                </a:lnTo>
                <a:lnTo>
                  <a:pt x="6" y="9"/>
                </a:lnTo>
                <a:lnTo>
                  <a:pt x="7" y="10"/>
                </a:lnTo>
                <a:lnTo>
                  <a:pt x="7" y="11"/>
                </a:lnTo>
                <a:lnTo>
                  <a:pt x="8" y="12"/>
                </a:lnTo>
                <a:lnTo>
                  <a:pt x="8" y="13"/>
                </a:lnTo>
                <a:lnTo>
                  <a:pt x="9" y="14"/>
                </a:lnTo>
                <a:lnTo>
                  <a:pt x="10" y="15"/>
                </a:lnTo>
                <a:lnTo>
                  <a:pt x="10" y="16"/>
                </a:lnTo>
                <a:lnTo>
                  <a:pt x="11" y="17"/>
                </a:lnTo>
                <a:lnTo>
                  <a:pt x="12" y="18"/>
                </a:lnTo>
                <a:lnTo>
                  <a:pt x="12" y="19"/>
                </a:lnTo>
                <a:lnTo>
                  <a:pt x="13" y="20"/>
                </a:lnTo>
                <a:lnTo>
                  <a:pt x="13" y="21"/>
                </a:lnTo>
                <a:lnTo>
                  <a:pt x="14" y="22"/>
                </a:lnTo>
                <a:lnTo>
                  <a:pt x="15" y="23"/>
                </a:lnTo>
                <a:lnTo>
                  <a:pt x="15" y="24"/>
                </a:lnTo>
                <a:lnTo>
                  <a:pt x="16" y="25"/>
                </a:lnTo>
                <a:lnTo>
                  <a:pt x="17" y="26"/>
                </a:lnTo>
                <a:lnTo>
                  <a:pt x="17" y="27"/>
                </a:lnTo>
                <a:lnTo>
                  <a:pt x="18" y="28"/>
                </a:lnTo>
                <a:lnTo>
                  <a:pt x="18" y="29"/>
                </a:lnTo>
                <a:lnTo>
                  <a:pt x="19" y="30"/>
                </a:lnTo>
                <a:lnTo>
                  <a:pt x="20" y="31"/>
                </a:lnTo>
                <a:lnTo>
                  <a:pt x="20" y="32"/>
                </a:lnTo>
                <a:lnTo>
                  <a:pt x="21" y="33"/>
                </a:lnTo>
                <a:lnTo>
                  <a:pt x="22" y="34"/>
                </a:lnTo>
                <a:lnTo>
                  <a:pt x="22" y="35"/>
                </a:lnTo>
                <a:lnTo>
                  <a:pt x="23" y="36"/>
                </a:lnTo>
                <a:lnTo>
                  <a:pt x="23" y="37"/>
                </a:lnTo>
                <a:lnTo>
                  <a:pt x="24" y="38"/>
                </a:lnTo>
                <a:lnTo>
                  <a:pt x="25" y="39"/>
                </a:lnTo>
                <a:lnTo>
                  <a:pt x="25" y="40"/>
                </a:lnTo>
                <a:lnTo>
                  <a:pt x="26" y="41"/>
                </a:lnTo>
                <a:lnTo>
                  <a:pt x="27" y="42"/>
                </a:lnTo>
                <a:lnTo>
                  <a:pt x="27" y="43"/>
                </a:lnTo>
                <a:lnTo>
                  <a:pt x="28" y="44"/>
                </a:lnTo>
                <a:lnTo>
                  <a:pt x="28" y="45"/>
                </a:lnTo>
                <a:lnTo>
                  <a:pt x="29" y="47"/>
                </a:lnTo>
                <a:lnTo>
                  <a:pt x="30" y="48"/>
                </a:lnTo>
                <a:lnTo>
                  <a:pt x="30" y="49"/>
                </a:lnTo>
                <a:lnTo>
                  <a:pt x="31" y="50"/>
                </a:lnTo>
                <a:lnTo>
                  <a:pt x="32" y="51"/>
                </a:lnTo>
                <a:lnTo>
                  <a:pt x="32" y="52"/>
                </a:lnTo>
                <a:lnTo>
                  <a:pt x="33" y="53"/>
                </a:lnTo>
                <a:lnTo>
                  <a:pt x="33" y="54"/>
                </a:lnTo>
                <a:lnTo>
                  <a:pt x="34" y="55"/>
                </a:lnTo>
                <a:lnTo>
                  <a:pt x="35" y="56"/>
                </a:lnTo>
                <a:lnTo>
                  <a:pt x="35" y="57"/>
                </a:lnTo>
                <a:lnTo>
                  <a:pt x="36" y="58"/>
                </a:lnTo>
                <a:lnTo>
                  <a:pt x="37" y="59"/>
                </a:lnTo>
                <a:lnTo>
                  <a:pt x="37" y="60"/>
                </a:lnTo>
                <a:lnTo>
                  <a:pt x="37" y="61"/>
                </a:lnTo>
                <a:lnTo>
                  <a:pt x="37" y="62"/>
                </a:lnTo>
                <a:lnTo>
                  <a:pt x="37" y="63"/>
                </a:lnTo>
                <a:lnTo>
                  <a:pt x="43" y="64"/>
                </a:lnTo>
                <a:lnTo>
                  <a:pt x="43" y="65"/>
                </a:lnTo>
                <a:lnTo>
                  <a:pt x="43" y="66"/>
                </a:lnTo>
                <a:lnTo>
                  <a:pt x="43" y="67"/>
                </a:lnTo>
                <a:lnTo>
                  <a:pt x="43" y="68"/>
                </a:lnTo>
                <a:lnTo>
                  <a:pt x="43" y="70"/>
                </a:lnTo>
                <a:lnTo>
                  <a:pt x="43" y="71"/>
                </a:lnTo>
                <a:lnTo>
                  <a:pt x="43" y="72"/>
                </a:lnTo>
                <a:lnTo>
                  <a:pt x="43" y="73"/>
                </a:lnTo>
                <a:lnTo>
                  <a:pt x="43" y="74"/>
                </a:lnTo>
                <a:lnTo>
                  <a:pt x="49" y="75"/>
                </a:lnTo>
                <a:lnTo>
                  <a:pt x="49" y="76"/>
                </a:lnTo>
                <a:lnTo>
                  <a:pt x="49" y="77"/>
                </a:lnTo>
                <a:lnTo>
                  <a:pt x="49" y="78"/>
                </a:lnTo>
                <a:lnTo>
                  <a:pt x="49" y="79"/>
                </a:lnTo>
                <a:lnTo>
                  <a:pt x="49" y="80"/>
                </a:lnTo>
                <a:lnTo>
                  <a:pt x="49" y="81"/>
                </a:lnTo>
                <a:lnTo>
                  <a:pt x="49" y="82"/>
                </a:lnTo>
                <a:lnTo>
                  <a:pt x="49" y="83"/>
                </a:lnTo>
                <a:lnTo>
                  <a:pt x="49" y="84"/>
                </a:lnTo>
                <a:lnTo>
                  <a:pt x="55" y="85"/>
                </a:lnTo>
                <a:lnTo>
                  <a:pt x="55" y="87"/>
                </a:lnTo>
                <a:lnTo>
                  <a:pt x="55" y="88"/>
                </a:lnTo>
                <a:lnTo>
                  <a:pt x="55" y="89"/>
                </a:lnTo>
                <a:lnTo>
                  <a:pt x="55" y="90"/>
                </a:lnTo>
                <a:lnTo>
                  <a:pt x="55" y="91"/>
                </a:lnTo>
                <a:lnTo>
                  <a:pt x="55" y="92"/>
                </a:lnTo>
                <a:lnTo>
                  <a:pt x="55" y="93"/>
                </a:lnTo>
                <a:lnTo>
                  <a:pt x="55" y="94"/>
                </a:lnTo>
                <a:lnTo>
                  <a:pt x="55" y="95"/>
                </a:lnTo>
                <a:lnTo>
                  <a:pt x="62" y="96"/>
                </a:lnTo>
                <a:lnTo>
                  <a:pt x="62" y="97"/>
                </a:lnTo>
                <a:lnTo>
                  <a:pt x="62" y="98"/>
                </a:lnTo>
                <a:lnTo>
                  <a:pt x="62" y="99"/>
                </a:lnTo>
                <a:lnTo>
                  <a:pt x="62" y="101"/>
                </a:lnTo>
                <a:lnTo>
                  <a:pt x="62" y="102"/>
                </a:lnTo>
                <a:lnTo>
                  <a:pt x="62" y="103"/>
                </a:lnTo>
                <a:lnTo>
                  <a:pt x="62" y="104"/>
                </a:lnTo>
                <a:lnTo>
                  <a:pt x="62" y="105"/>
                </a:lnTo>
                <a:lnTo>
                  <a:pt x="62" y="106"/>
                </a:lnTo>
                <a:lnTo>
                  <a:pt x="68" y="107"/>
                </a:lnTo>
                <a:lnTo>
                  <a:pt x="68" y="108"/>
                </a:lnTo>
                <a:lnTo>
                  <a:pt x="68" y="109"/>
                </a:lnTo>
                <a:lnTo>
                  <a:pt x="68" y="110"/>
                </a:lnTo>
                <a:lnTo>
                  <a:pt x="68" y="111"/>
                </a:lnTo>
                <a:lnTo>
                  <a:pt x="68" y="112"/>
                </a:lnTo>
                <a:lnTo>
                  <a:pt x="68" y="113"/>
                </a:lnTo>
                <a:lnTo>
                  <a:pt x="68" y="114"/>
                </a:lnTo>
                <a:lnTo>
                  <a:pt x="68" y="115"/>
                </a:lnTo>
                <a:lnTo>
                  <a:pt x="68" y="116"/>
                </a:lnTo>
                <a:lnTo>
                  <a:pt x="74" y="118"/>
                </a:lnTo>
                <a:lnTo>
                  <a:pt x="74" y="119"/>
                </a:lnTo>
                <a:lnTo>
                  <a:pt x="74" y="120"/>
                </a:lnTo>
                <a:lnTo>
                  <a:pt x="74" y="121"/>
                </a:lnTo>
                <a:lnTo>
                  <a:pt x="74" y="122"/>
                </a:lnTo>
                <a:lnTo>
                  <a:pt x="74" y="123"/>
                </a:lnTo>
                <a:lnTo>
                  <a:pt x="74" y="124"/>
                </a:lnTo>
                <a:lnTo>
                  <a:pt x="74" y="125"/>
                </a:lnTo>
                <a:lnTo>
                  <a:pt x="74" y="126"/>
                </a:lnTo>
                <a:lnTo>
                  <a:pt x="74" y="128"/>
                </a:lnTo>
                <a:lnTo>
                  <a:pt x="80" y="129"/>
                </a:lnTo>
                <a:lnTo>
                  <a:pt x="80" y="130"/>
                </a:lnTo>
                <a:lnTo>
                  <a:pt x="80" y="131"/>
                </a:lnTo>
                <a:lnTo>
                  <a:pt x="80" y="132"/>
                </a:lnTo>
                <a:lnTo>
                  <a:pt x="80" y="133"/>
                </a:lnTo>
                <a:lnTo>
                  <a:pt x="80" y="134"/>
                </a:lnTo>
                <a:lnTo>
                  <a:pt x="80" y="135"/>
                </a:lnTo>
                <a:lnTo>
                  <a:pt x="80" y="136"/>
                </a:lnTo>
                <a:lnTo>
                  <a:pt x="80" y="137"/>
                </a:lnTo>
                <a:lnTo>
                  <a:pt x="80" y="138"/>
                </a:lnTo>
                <a:lnTo>
                  <a:pt x="87" y="139"/>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29" name="Freeform 317"/>
          <p:cNvSpPr>
            <a:spLocks/>
          </p:cNvSpPr>
          <p:nvPr/>
        </p:nvSpPr>
        <p:spPr bwMode="auto">
          <a:xfrm flipV="1">
            <a:off x="3768725" y="2328403"/>
            <a:ext cx="63500" cy="114300"/>
          </a:xfrm>
          <a:custGeom>
            <a:avLst/>
            <a:gdLst/>
            <a:ahLst/>
            <a:cxnLst>
              <a:cxn ang="0">
                <a:pos x="0" y="1"/>
              </a:cxn>
              <a:cxn ang="0">
                <a:pos x="0" y="4"/>
              </a:cxn>
              <a:cxn ang="0">
                <a:pos x="0" y="6"/>
              </a:cxn>
              <a:cxn ang="0">
                <a:pos x="6" y="8"/>
              </a:cxn>
              <a:cxn ang="0">
                <a:pos x="6" y="11"/>
              </a:cxn>
              <a:cxn ang="0">
                <a:pos x="6" y="13"/>
              </a:cxn>
              <a:cxn ang="0">
                <a:pos x="6" y="15"/>
              </a:cxn>
              <a:cxn ang="0">
                <a:pos x="6" y="17"/>
              </a:cxn>
              <a:cxn ang="0">
                <a:pos x="12" y="20"/>
              </a:cxn>
              <a:cxn ang="0">
                <a:pos x="12" y="22"/>
              </a:cxn>
              <a:cxn ang="0">
                <a:pos x="12" y="24"/>
              </a:cxn>
              <a:cxn ang="0">
                <a:pos x="12" y="26"/>
              </a:cxn>
              <a:cxn ang="0">
                <a:pos x="12" y="29"/>
              </a:cxn>
              <a:cxn ang="0">
                <a:pos x="19" y="31"/>
              </a:cxn>
              <a:cxn ang="0">
                <a:pos x="19" y="33"/>
              </a:cxn>
              <a:cxn ang="0">
                <a:pos x="19" y="36"/>
              </a:cxn>
              <a:cxn ang="0">
                <a:pos x="19" y="38"/>
              </a:cxn>
              <a:cxn ang="0">
                <a:pos x="19" y="40"/>
              </a:cxn>
              <a:cxn ang="0">
                <a:pos x="25" y="43"/>
              </a:cxn>
              <a:cxn ang="0">
                <a:pos x="25" y="45"/>
              </a:cxn>
              <a:cxn ang="0">
                <a:pos x="25" y="47"/>
              </a:cxn>
              <a:cxn ang="0">
                <a:pos x="25" y="49"/>
              </a:cxn>
              <a:cxn ang="0">
                <a:pos x="25" y="51"/>
              </a:cxn>
              <a:cxn ang="0">
                <a:pos x="31" y="54"/>
              </a:cxn>
              <a:cxn ang="0">
                <a:pos x="31" y="56"/>
              </a:cxn>
              <a:cxn ang="0">
                <a:pos x="31" y="58"/>
              </a:cxn>
              <a:cxn ang="0">
                <a:pos x="31" y="61"/>
              </a:cxn>
              <a:cxn ang="0">
                <a:pos x="31" y="63"/>
              </a:cxn>
              <a:cxn ang="0">
                <a:pos x="37" y="66"/>
              </a:cxn>
              <a:cxn ang="0">
                <a:pos x="37" y="68"/>
              </a:cxn>
              <a:cxn ang="0">
                <a:pos x="37" y="70"/>
              </a:cxn>
              <a:cxn ang="0">
                <a:pos x="37" y="72"/>
              </a:cxn>
              <a:cxn ang="0">
                <a:pos x="37" y="75"/>
              </a:cxn>
              <a:cxn ang="0">
                <a:pos x="44" y="77"/>
              </a:cxn>
              <a:cxn ang="0">
                <a:pos x="44" y="79"/>
              </a:cxn>
              <a:cxn ang="0">
                <a:pos x="44" y="82"/>
              </a:cxn>
              <a:cxn ang="0">
                <a:pos x="44" y="84"/>
              </a:cxn>
              <a:cxn ang="0">
                <a:pos x="44" y="86"/>
              </a:cxn>
              <a:cxn ang="0">
                <a:pos x="50" y="89"/>
              </a:cxn>
              <a:cxn ang="0">
                <a:pos x="50" y="91"/>
              </a:cxn>
              <a:cxn ang="0">
                <a:pos x="50" y="93"/>
              </a:cxn>
              <a:cxn ang="0">
                <a:pos x="50" y="96"/>
              </a:cxn>
              <a:cxn ang="0">
                <a:pos x="50" y="98"/>
              </a:cxn>
              <a:cxn ang="0">
                <a:pos x="56" y="100"/>
              </a:cxn>
              <a:cxn ang="0">
                <a:pos x="56" y="103"/>
              </a:cxn>
              <a:cxn ang="0">
                <a:pos x="56" y="105"/>
              </a:cxn>
              <a:cxn ang="0">
                <a:pos x="56" y="107"/>
              </a:cxn>
              <a:cxn ang="0">
                <a:pos x="56" y="110"/>
              </a:cxn>
              <a:cxn ang="0">
                <a:pos x="62" y="112"/>
              </a:cxn>
              <a:cxn ang="0">
                <a:pos x="62" y="114"/>
              </a:cxn>
              <a:cxn ang="0">
                <a:pos x="62" y="117"/>
              </a:cxn>
              <a:cxn ang="0">
                <a:pos x="62" y="119"/>
              </a:cxn>
              <a:cxn ang="0">
                <a:pos x="62" y="122"/>
              </a:cxn>
              <a:cxn ang="0">
                <a:pos x="69" y="124"/>
              </a:cxn>
              <a:cxn ang="0">
                <a:pos x="69" y="126"/>
              </a:cxn>
            </a:cxnLst>
            <a:rect l="0" t="0" r="r" b="b"/>
            <a:pathLst>
              <a:path w="69" h="126">
                <a:moveTo>
                  <a:pt x="0" y="0"/>
                </a:moveTo>
                <a:lnTo>
                  <a:pt x="0" y="1"/>
                </a:lnTo>
                <a:lnTo>
                  <a:pt x="0" y="2"/>
                </a:lnTo>
                <a:lnTo>
                  <a:pt x="0" y="4"/>
                </a:lnTo>
                <a:lnTo>
                  <a:pt x="0" y="5"/>
                </a:lnTo>
                <a:lnTo>
                  <a:pt x="0" y="6"/>
                </a:lnTo>
                <a:lnTo>
                  <a:pt x="0" y="7"/>
                </a:lnTo>
                <a:lnTo>
                  <a:pt x="6" y="8"/>
                </a:lnTo>
                <a:lnTo>
                  <a:pt x="6" y="9"/>
                </a:lnTo>
                <a:lnTo>
                  <a:pt x="6" y="11"/>
                </a:lnTo>
                <a:lnTo>
                  <a:pt x="6" y="12"/>
                </a:lnTo>
                <a:lnTo>
                  <a:pt x="6" y="13"/>
                </a:lnTo>
                <a:lnTo>
                  <a:pt x="6" y="14"/>
                </a:lnTo>
                <a:lnTo>
                  <a:pt x="6" y="15"/>
                </a:lnTo>
                <a:lnTo>
                  <a:pt x="6" y="16"/>
                </a:lnTo>
                <a:lnTo>
                  <a:pt x="6" y="17"/>
                </a:lnTo>
                <a:lnTo>
                  <a:pt x="6" y="18"/>
                </a:lnTo>
                <a:lnTo>
                  <a:pt x="12" y="20"/>
                </a:lnTo>
                <a:lnTo>
                  <a:pt x="12" y="21"/>
                </a:lnTo>
                <a:lnTo>
                  <a:pt x="12" y="22"/>
                </a:lnTo>
                <a:lnTo>
                  <a:pt x="12" y="23"/>
                </a:lnTo>
                <a:lnTo>
                  <a:pt x="12" y="24"/>
                </a:lnTo>
                <a:lnTo>
                  <a:pt x="12" y="25"/>
                </a:lnTo>
                <a:lnTo>
                  <a:pt x="12" y="26"/>
                </a:lnTo>
                <a:lnTo>
                  <a:pt x="12" y="27"/>
                </a:lnTo>
                <a:lnTo>
                  <a:pt x="12" y="29"/>
                </a:lnTo>
                <a:lnTo>
                  <a:pt x="12" y="30"/>
                </a:lnTo>
                <a:lnTo>
                  <a:pt x="19" y="31"/>
                </a:lnTo>
                <a:lnTo>
                  <a:pt x="19" y="32"/>
                </a:lnTo>
                <a:lnTo>
                  <a:pt x="19" y="33"/>
                </a:lnTo>
                <a:lnTo>
                  <a:pt x="19" y="34"/>
                </a:lnTo>
                <a:lnTo>
                  <a:pt x="19" y="36"/>
                </a:lnTo>
                <a:lnTo>
                  <a:pt x="19" y="37"/>
                </a:lnTo>
                <a:lnTo>
                  <a:pt x="19" y="38"/>
                </a:lnTo>
                <a:lnTo>
                  <a:pt x="19" y="39"/>
                </a:lnTo>
                <a:lnTo>
                  <a:pt x="19" y="40"/>
                </a:lnTo>
                <a:lnTo>
                  <a:pt x="19" y="41"/>
                </a:lnTo>
                <a:lnTo>
                  <a:pt x="25" y="43"/>
                </a:lnTo>
                <a:lnTo>
                  <a:pt x="25" y="44"/>
                </a:lnTo>
                <a:lnTo>
                  <a:pt x="25" y="45"/>
                </a:lnTo>
                <a:lnTo>
                  <a:pt x="25" y="46"/>
                </a:lnTo>
                <a:lnTo>
                  <a:pt x="25" y="47"/>
                </a:lnTo>
                <a:lnTo>
                  <a:pt x="25" y="48"/>
                </a:lnTo>
                <a:lnTo>
                  <a:pt x="25" y="49"/>
                </a:lnTo>
                <a:lnTo>
                  <a:pt x="25" y="50"/>
                </a:lnTo>
                <a:lnTo>
                  <a:pt x="25" y="51"/>
                </a:lnTo>
                <a:lnTo>
                  <a:pt x="25" y="53"/>
                </a:lnTo>
                <a:lnTo>
                  <a:pt x="31" y="54"/>
                </a:lnTo>
                <a:lnTo>
                  <a:pt x="31" y="55"/>
                </a:lnTo>
                <a:lnTo>
                  <a:pt x="31" y="56"/>
                </a:lnTo>
                <a:lnTo>
                  <a:pt x="31" y="57"/>
                </a:lnTo>
                <a:lnTo>
                  <a:pt x="31" y="58"/>
                </a:lnTo>
                <a:lnTo>
                  <a:pt x="31" y="60"/>
                </a:lnTo>
                <a:lnTo>
                  <a:pt x="31" y="61"/>
                </a:lnTo>
                <a:lnTo>
                  <a:pt x="31" y="62"/>
                </a:lnTo>
                <a:lnTo>
                  <a:pt x="31" y="63"/>
                </a:lnTo>
                <a:lnTo>
                  <a:pt x="31" y="64"/>
                </a:lnTo>
                <a:lnTo>
                  <a:pt x="37" y="66"/>
                </a:lnTo>
                <a:lnTo>
                  <a:pt x="37" y="67"/>
                </a:lnTo>
                <a:lnTo>
                  <a:pt x="37" y="68"/>
                </a:lnTo>
                <a:lnTo>
                  <a:pt x="37" y="69"/>
                </a:lnTo>
                <a:lnTo>
                  <a:pt x="37" y="70"/>
                </a:lnTo>
                <a:lnTo>
                  <a:pt x="37" y="71"/>
                </a:lnTo>
                <a:lnTo>
                  <a:pt x="37" y="72"/>
                </a:lnTo>
                <a:lnTo>
                  <a:pt x="37" y="74"/>
                </a:lnTo>
                <a:lnTo>
                  <a:pt x="37" y="75"/>
                </a:lnTo>
                <a:lnTo>
                  <a:pt x="37" y="76"/>
                </a:lnTo>
                <a:lnTo>
                  <a:pt x="44" y="77"/>
                </a:lnTo>
                <a:lnTo>
                  <a:pt x="44" y="78"/>
                </a:lnTo>
                <a:lnTo>
                  <a:pt x="44" y="79"/>
                </a:lnTo>
                <a:lnTo>
                  <a:pt x="44" y="80"/>
                </a:lnTo>
                <a:lnTo>
                  <a:pt x="44" y="82"/>
                </a:lnTo>
                <a:lnTo>
                  <a:pt x="44" y="83"/>
                </a:lnTo>
                <a:lnTo>
                  <a:pt x="44" y="84"/>
                </a:lnTo>
                <a:lnTo>
                  <a:pt x="44" y="85"/>
                </a:lnTo>
                <a:lnTo>
                  <a:pt x="44" y="86"/>
                </a:lnTo>
                <a:lnTo>
                  <a:pt x="44" y="87"/>
                </a:lnTo>
                <a:lnTo>
                  <a:pt x="50" y="89"/>
                </a:lnTo>
                <a:lnTo>
                  <a:pt x="50" y="90"/>
                </a:lnTo>
                <a:lnTo>
                  <a:pt x="50" y="91"/>
                </a:lnTo>
                <a:lnTo>
                  <a:pt x="50" y="92"/>
                </a:lnTo>
                <a:lnTo>
                  <a:pt x="50" y="93"/>
                </a:lnTo>
                <a:lnTo>
                  <a:pt x="50" y="95"/>
                </a:lnTo>
                <a:lnTo>
                  <a:pt x="50" y="96"/>
                </a:lnTo>
                <a:lnTo>
                  <a:pt x="50" y="97"/>
                </a:lnTo>
                <a:lnTo>
                  <a:pt x="50" y="98"/>
                </a:lnTo>
                <a:lnTo>
                  <a:pt x="50" y="99"/>
                </a:lnTo>
                <a:lnTo>
                  <a:pt x="56" y="100"/>
                </a:lnTo>
                <a:lnTo>
                  <a:pt x="56" y="102"/>
                </a:lnTo>
                <a:lnTo>
                  <a:pt x="56" y="103"/>
                </a:lnTo>
                <a:lnTo>
                  <a:pt x="56" y="104"/>
                </a:lnTo>
                <a:lnTo>
                  <a:pt x="56" y="105"/>
                </a:lnTo>
                <a:lnTo>
                  <a:pt x="56" y="106"/>
                </a:lnTo>
                <a:lnTo>
                  <a:pt x="56" y="107"/>
                </a:lnTo>
                <a:lnTo>
                  <a:pt x="56" y="108"/>
                </a:lnTo>
                <a:lnTo>
                  <a:pt x="56" y="110"/>
                </a:lnTo>
                <a:lnTo>
                  <a:pt x="56" y="111"/>
                </a:lnTo>
                <a:lnTo>
                  <a:pt x="62" y="112"/>
                </a:lnTo>
                <a:lnTo>
                  <a:pt x="62" y="113"/>
                </a:lnTo>
                <a:lnTo>
                  <a:pt x="62" y="114"/>
                </a:lnTo>
                <a:lnTo>
                  <a:pt x="62" y="116"/>
                </a:lnTo>
                <a:lnTo>
                  <a:pt x="62" y="117"/>
                </a:lnTo>
                <a:lnTo>
                  <a:pt x="62" y="118"/>
                </a:lnTo>
                <a:lnTo>
                  <a:pt x="62" y="119"/>
                </a:lnTo>
                <a:lnTo>
                  <a:pt x="62" y="120"/>
                </a:lnTo>
                <a:lnTo>
                  <a:pt x="62" y="122"/>
                </a:lnTo>
                <a:lnTo>
                  <a:pt x="62" y="123"/>
                </a:lnTo>
                <a:lnTo>
                  <a:pt x="69" y="124"/>
                </a:lnTo>
                <a:lnTo>
                  <a:pt x="69" y="125"/>
                </a:lnTo>
                <a:lnTo>
                  <a:pt x="69" y="126"/>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0" name="Freeform 318"/>
          <p:cNvSpPr>
            <a:spLocks/>
          </p:cNvSpPr>
          <p:nvPr/>
        </p:nvSpPr>
        <p:spPr bwMode="auto">
          <a:xfrm flipV="1">
            <a:off x="3860800" y="2150603"/>
            <a:ext cx="57150" cy="120650"/>
          </a:xfrm>
          <a:custGeom>
            <a:avLst/>
            <a:gdLst/>
            <a:ahLst/>
            <a:cxnLst>
              <a:cxn ang="0">
                <a:pos x="0" y="2"/>
              </a:cxn>
              <a:cxn ang="0">
                <a:pos x="0" y="4"/>
              </a:cxn>
              <a:cxn ang="0">
                <a:pos x="0" y="6"/>
              </a:cxn>
              <a:cxn ang="0">
                <a:pos x="6" y="9"/>
              </a:cxn>
              <a:cxn ang="0">
                <a:pos x="6" y="11"/>
              </a:cxn>
              <a:cxn ang="0">
                <a:pos x="6" y="14"/>
              </a:cxn>
              <a:cxn ang="0">
                <a:pos x="6" y="16"/>
              </a:cxn>
              <a:cxn ang="0">
                <a:pos x="6" y="19"/>
              </a:cxn>
              <a:cxn ang="0">
                <a:pos x="12" y="21"/>
              </a:cxn>
              <a:cxn ang="0">
                <a:pos x="12" y="24"/>
              </a:cxn>
              <a:cxn ang="0">
                <a:pos x="12" y="26"/>
              </a:cxn>
              <a:cxn ang="0">
                <a:pos x="12" y="28"/>
              </a:cxn>
              <a:cxn ang="0">
                <a:pos x="12" y="31"/>
              </a:cxn>
              <a:cxn ang="0">
                <a:pos x="19" y="33"/>
              </a:cxn>
              <a:cxn ang="0">
                <a:pos x="19" y="35"/>
              </a:cxn>
              <a:cxn ang="0">
                <a:pos x="19" y="38"/>
              </a:cxn>
              <a:cxn ang="0">
                <a:pos x="19" y="40"/>
              </a:cxn>
              <a:cxn ang="0">
                <a:pos x="19" y="43"/>
              </a:cxn>
              <a:cxn ang="0">
                <a:pos x="25" y="45"/>
              </a:cxn>
              <a:cxn ang="0">
                <a:pos x="25" y="48"/>
              </a:cxn>
              <a:cxn ang="0">
                <a:pos x="25" y="50"/>
              </a:cxn>
              <a:cxn ang="0">
                <a:pos x="25" y="53"/>
              </a:cxn>
              <a:cxn ang="0">
                <a:pos x="25" y="55"/>
              </a:cxn>
              <a:cxn ang="0">
                <a:pos x="31" y="58"/>
              </a:cxn>
              <a:cxn ang="0">
                <a:pos x="31" y="60"/>
              </a:cxn>
              <a:cxn ang="0">
                <a:pos x="31" y="62"/>
              </a:cxn>
              <a:cxn ang="0">
                <a:pos x="31" y="65"/>
              </a:cxn>
              <a:cxn ang="0">
                <a:pos x="31" y="67"/>
              </a:cxn>
              <a:cxn ang="0">
                <a:pos x="37" y="70"/>
              </a:cxn>
              <a:cxn ang="0">
                <a:pos x="37" y="72"/>
              </a:cxn>
              <a:cxn ang="0">
                <a:pos x="37" y="75"/>
              </a:cxn>
              <a:cxn ang="0">
                <a:pos x="37" y="77"/>
              </a:cxn>
              <a:cxn ang="0">
                <a:pos x="37" y="80"/>
              </a:cxn>
              <a:cxn ang="0">
                <a:pos x="44" y="82"/>
              </a:cxn>
              <a:cxn ang="0">
                <a:pos x="44" y="85"/>
              </a:cxn>
              <a:cxn ang="0">
                <a:pos x="44" y="87"/>
              </a:cxn>
              <a:cxn ang="0">
                <a:pos x="44" y="90"/>
              </a:cxn>
              <a:cxn ang="0">
                <a:pos x="44" y="92"/>
              </a:cxn>
              <a:cxn ang="0">
                <a:pos x="50" y="95"/>
              </a:cxn>
              <a:cxn ang="0">
                <a:pos x="50" y="97"/>
              </a:cxn>
              <a:cxn ang="0">
                <a:pos x="50" y="99"/>
              </a:cxn>
              <a:cxn ang="0">
                <a:pos x="50" y="102"/>
              </a:cxn>
              <a:cxn ang="0">
                <a:pos x="50" y="105"/>
              </a:cxn>
              <a:cxn ang="0">
                <a:pos x="56" y="107"/>
              </a:cxn>
              <a:cxn ang="0">
                <a:pos x="56" y="110"/>
              </a:cxn>
              <a:cxn ang="0">
                <a:pos x="56" y="112"/>
              </a:cxn>
              <a:cxn ang="0">
                <a:pos x="56" y="115"/>
              </a:cxn>
              <a:cxn ang="0">
                <a:pos x="56" y="117"/>
              </a:cxn>
              <a:cxn ang="0">
                <a:pos x="62" y="120"/>
              </a:cxn>
              <a:cxn ang="0">
                <a:pos x="62" y="122"/>
              </a:cxn>
              <a:cxn ang="0">
                <a:pos x="62" y="124"/>
              </a:cxn>
              <a:cxn ang="0">
                <a:pos x="62" y="127"/>
              </a:cxn>
              <a:cxn ang="0">
                <a:pos x="62" y="129"/>
              </a:cxn>
              <a:cxn ang="0">
                <a:pos x="63" y="132"/>
              </a:cxn>
            </a:cxnLst>
            <a:rect l="0" t="0" r="r" b="b"/>
            <a:pathLst>
              <a:path w="63" h="132">
                <a:moveTo>
                  <a:pt x="0" y="0"/>
                </a:moveTo>
                <a:lnTo>
                  <a:pt x="0" y="2"/>
                </a:lnTo>
                <a:lnTo>
                  <a:pt x="0" y="3"/>
                </a:lnTo>
                <a:lnTo>
                  <a:pt x="0" y="4"/>
                </a:lnTo>
                <a:lnTo>
                  <a:pt x="0" y="5"/>
                </a:lnTo>
                <a:lnTo>
                  <a:pt x="0" y="6"/>
                </a:lnTo>
                <a:lnTo>
                  <a:pt x="0" y="7"/>
                </a:lnTo>
                <a:lnTo>
                  <a:pt x="6" y="9"/>
                </a:lnTo>
                <a:lnTo>
                  <a:pt x="6" y="10"/>
                </a:lnTo>
                <a:lnTo>
                  <a:pt x="6" y="11"/>
                </a:lnTo>
                <a:lnTo>
                  <a:pt x="6" y="12"/>
                </a:lnTo>
                <a:lnTo>
                  <a:pt x="6" y="14"/>
                </a:lnTo>
                <a:lnTo>
                  <a:pt x="6" y="15"/>
                </a:lnTo>
                <a:lnTo>
                  <a:pt x="6" y="16"/>
                </a:lnTo>
                <a:lnTo>
                  <a:pt x="6" y="17"/>
                </a:lnTo>
                <a:lnTo>
                  <a:pt x="6" y="19"/>
                </a:lnTo>
                <a:lnTo>
                  <a:pt x="6" y="20"/>
                </a:lnTo>
                <a:lnTo>
                  <a:pt x="12" y="21"/>
                </a:lnTo>
                <a:lnTo>
                  <a:pt x="12" y="22"/>
                </a:lnTo>
                <a:lnTo>
                  <a:pt x="12" y="24"/>
                </a:lnTo>
                <a:lnTo>
                  <a:pt x="12" y="25"/>
                </a:lnTo>
                <a:lnTo>
                  <a:pt x="12" y="26"/>
                </a:lnTo>
                <a:lnTo>
                  <a:pt x="12" y="27"/>
                </a:lnTo>
                <a:lnTo>
                  <a:pt x="12" y="28"/>
                </a:lnTo>
                <a:lnTo>
                  <a:pt x="12" y="29"/>
                </a:lnTo>
                <a:lnTo>
                  <a:pt x="12" y="31"/>
                </a:lnTo>
                <a:lnTo>
                  <a:pt x="12" y="32"/>
                </a:lnTo>
                <a:lnTo>
                  <a:pt x="19" y="33"/>
                </a:lnTo>
                <a:lnTo>
                  <a:pt x="19" y="34"/>
                </a:lnTo>
                <a:lnTo>
                  <a:pt x="19" y="35"/>
                </a:lnTo>
                <a:lnTo>
                  <a:pt x="19" y="37"/>
                </a:lnTo>
                <a:lnTo>
                  <a:pt x="19" y="38"/>
                </a:lnTo>
                <a:lnTo>
                  <a:pt x="19" y="39"/>
                </a:lnTo>
                <a:lnTo>
                  <a:pt x="19" y="40"/>
                </a:lnTo>
                <a:lnTo>
                  <a:pt x="19" y="42"/>
                </a:lnTo>
                <a:lnTo>
                  <a:pt x="19" y="43"/>
                </a:lnTo>
                <a:lnTo>
                  <a:pt x="19" y="44"/>
                </a:lnTo>
                <a:lnTo>
                  <a:pt x="25" y="45"/>
                </a:lnTo>
                <a:lnTo>
                  <a:pt x="25" y="47"/>
                </a:lnTo>
                <a:lnTo>
                  <a:pt x="25" y="48"/>
                </a:lnTo>
                <a:lnTo>
                  <a:pt x="25" y="49"/>
                </a:lnTo>
                <a:lnTo>
                  <a:pt x="25" y="50"/>
                </a:lnTo>
                <a:lnTo>
                  <a:pt x="25" y="52"/>
                </a:lnTo>
                <a:lnTo>
                  <a:pt x="25" y="53"/>
                </a:lnTo>
                <a:lnTo>
                  <a:pt x="25" y="54"/>
                </a:lnTo>
                <a:lnTo>
                  <a:pt x="25" y="55"/>
                </a:lnTo>
                <a:lnTo>
                  <a:pt x="25" y="56"/>
                </a:lnTo>
                <a:lnTo>
                  <a:pt x="31" y="58"/>
                </a:lnTo>
                <a:lnTo>
                  <a:pt x="31" y="59"/>
                </a:lnTo>
                <a:lnTo>
                  <a:pt x="31" y="60"/>
                </a:lnTo>
                <a:lnTo>
                  <a:pt x="31" y="61"/>
                </a:lnTo>
                <a:lnTo>
                  <a:pt x="31" y="62"/>
                </a:lnTo>
                <a:lnTo>
                  <a:pt x="31" y="64"/>
                </a:lnTo>
                <a:lnTo>
                  <a:pt x="31" y="65"/>
                </a:lnTo>
                <a:lnTo>
                  <a:pt x="31" y="66"/>
                </a:lnTo>
                <a:lnTo>
                  <a:pt x="31" y="67"/>
                </a:lnTo>
                <a:lnTo>
                  <a:pt x="31" y="69"/>
                </a:lnTo>
                <a:lnTo>
                  <a:pt x="37" y="70"/>
                </a:lnTo>
                <a:lnTo>
                  <a:pt x="37" y="71"/>
                </a:lnTo>
                <a:lnTo>
                  <a:pt x="37" y="72"/>
                </a:lnTo>
                <a:lnTo>
                  <a:pt x="37" y="74"/>
                </a:lnTo>
                <a:lnTo>
                  <a:pt x="37" y="75"/>
                </a:lnTo>
                <a:lnTo>
                  <a:pt x="37" y="76"/>
                </a:lnTo>
                <a:lnTo>
                  <a:pt x="37" y="77"/>
                </a:lnTo>
                <a:lnTo>
                  <a:pt x="37" y="79"/>
                </a:lnTo>
                <a:lnTo>
                  <a:pt x="37" y="80"/>
                </a:lnTo>
                <a:lnTo>
                  <a:pt x="37" y="81"/>
                </a:lnTo>
                <a:lnTo>
                  <a:pt x="44" y="82"/>
                </a:lnTo>
                <a:lnTo>
                  <a:pt x="44" y="84"/>
                </a:lnTo>
                <a:lnTo>
                  <a:pt x="44" y="85"/>
                </a:lnTo>
                <a:lnTo>
                  <a:pt x="44" y="86"/>
                </a:lnTo>
                <a:lnTo>
                  <a:pt x="44" y="87"/>
                </a:lnTo>
                <a:lnTo>
                  <a:pt x="44" y="89"/>
                </a:lnTo>
                <a:lnTo>
                  <a:pt x="44" y="90"/>
                </a:lnTo>
                <a:lnTo>
                  <a:pt x="44" y="91"/>
                </a:lnTo>
                <a:lnTo>
                  <a:pt x="44" y="92"/>
                </a:lnTo>
                <a:lnTo>
                  <a:pt x="44" y="93"/>
                </a:lnTo>
                <a:lnTo>
                  <a:pt x="50" y="95"/>
                </a:lnTo>
                <a:lnTo>
                  <a:pt x="50" y="96"/>
                </a:lnTo>
                <a:lnTo>
                  <a:pt x="50" y="97"/>
                </a:lnTo>
                <a:lnTo>
                  <a:pt x="50" y="98"/>
                </a:lnTo>
                <a:lnTo>
                  <a:pt x="50" y="99"/>
                </a:lnTo>
                <a:lnTo>
                  <a:pt x="50" y="101"/>
                </a:lnTo>
                <a:lnTo>
                  <a:pt x="50" y="102"/>
                </a:lnTo>
                <a:lnTo>
                  <a:pt x="50" y="103"/>
                </a:lnTo>
                <a:lnTo>
                  <a:pt x="50" y="105"/>
                </a:lnTo>
                <a:lnTo>
                  <a:pt x="50" y="106"/>
                </a:lnTo>
                <a:lnTo>
                  <a:pt x="56" y="107"/>
                </a:lnTo>
                <a:lnTo>
                  <a:pt x="56" y="108"/>
                </a:lnTo>
                <a:lnTo>
                  <a:pt x="56" y="110"/>
                </a:lnTo>
                <a:lnTo>
                  <a:pt x="56" y="111"/>
                </a:lnTo>
                <a:lnTo>
                  <a:pt x="56" y="112"/>
                </a:lnTo>
                <a:lnTo>
                  <a:pt x="56" y="114"/>
                </a:lnTo>
                <a:lnTo>
                  <a:pt x="56" y="115"/>
                </a:lnTo>
                <a:lnTo>
                  <a:pt x="56" y="116"/>
                </a:lnTo>
                <a:lnTo>
                  <a:pt x="56" y="117"/>
                </a:lnTo>
                <a:lnTo>
                  <a:pt x="56" y="118"/>
                </a:lnTo>
                <a:lnTo>
                  <a:pt x="62" y="120"/>
                </a:lnTo>
                <a:lnTo>
                  <a:pt x="62" y="121"/>
                </a:lnTo>
                <a:lnTo>
                  <a:pt x="62" y="122"/>
                </a:lnTo>
                <a:lnTo>
                  <a:pt x="62" y="123"/>
                </a:lnTo>
                <a:lnTo>
                  <a:pt x="62" y="124"/>
                </a:lnTo>
                <a:lnTo>
                  <a:pt x="62" y="126"/>
                </a:lnTo>
                <a:lnTo>
                  <a:pt x="62" y="127"/>
                </a:lnTo>
                <a:lnTo>
                  <a:pt x="62" y="128"/>
                </a:lnTo>
                <a:lnTo>
                  <a:pt x="62" y="129"/>
                </a:lnTo>
                <a:lnTo>
                  <a:pt x="62" y="131"/>
                </a:lnTo>
                <a:lnTo>
                  <a:pt x="63" y="132"/>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1" name="Freeform 319"/>
          <p:cNvSpPr>
            <a:spLocks/>
          </p:cNvSpPr>
          <p:nvPr/>
        </p:nvSpPr>
        <p:spPr bwMode="auto">
          <a:xfrm flipV="1">
            <a:off x="3946525" y="2041066"/>
            <a:ext cx="115888" cy="57150"/>
          </a:xfrm>
          <a:custGeom>
            <a:avLst/>
            <a:gdLst/>
            <a:ahLst/>
            <a:cxnLst>
              <a:cxn ang="0">
                <a:pos x="0" y="1"/>
              </a:cxn>
              <a:cxn ang="0">
                <a:pos x="0" y="4"/>
              </a:cxn>
              <a:cxn ang="0">
                <a:pos x="6" y="7"/>
              </a:cxn>
              <a:cxn ang="0">
                <a:pos x="6" y="9"/>
              </a:cxn>
              <a:cxn ang="0">
                <a:pos x="6" y="12"/>
              </a:cxn>
              <a:cxn ang="0">
                <a:pos x="6" y="14"/>
              </a:cxn>
              <a:cxn ang="0">
                <a:pos x="6" y="16"/>
              </a:cxn>
              <a:cxn ang="0">
                <a:pos x="12" y="19"/>
              </a:cxn>
              <a:cxn ang="0">
                <a:pos x="12" y="21"/>
              </a:cxn>
              <a:cxn ang="0">
                <a:pos x="12" y="23"/>
              </a:cxn>
              <a:cxn ang="0">
                <a:pos x="12" y="25"/>
              </a:cxn>
              <a:cxn ang="0">
                <a:pos x="12" y="27"/>
              </a:cxn>
              <a:cxn ang="0">
                <a:pos x="18" y="29"/>
              </a:cxn>
              <a:cxn ang="0">
                <a:pos x="18" y="31"/>
              </a:cxn>
              <a:cxn ang="0">
                <a:pos x="18" y="33"/>
              </a:cxn>
              <a:cxn ang="0">
                <a:pos x="18" y="35"/>
              </a:cxn>
              <a:cxn ang="0">
                <a:pos x="25" y="36"/>
              </a:cxn>
              <a:cxn ang="0">
                <a:pos x="25" y="38"/>
              </a:cxn>
              <a:cxn ang="0">
                <a:pos x="25" y="40"/>
              </a:cxn>
              <a:cxn ang="0">
                <a:pos x="25" y="42"/>
              </a:cxn>
              <a:cxn ang="0">
                <a:pos x="31" y="44"/>
              </a:cxn>
              <a:cxn ang="0">
                <a:pos x="31" y="46"/>
              </a:cxn>
              <a:cxn ang="0">
                <a:pos x="37" y="48"/>
              </a:cxn>
              <a:cxn ang="0">
                <a:pos x="37" y="50"/>
              </a:cxn>
              <a:cxn ang="0">
                <a:pos x="43" y="52"/>
              </a:cxn>
              <a:cxn ang="0">
                <a:pos x="43" y="54"/>
              </a:cxn>
              <a:cxn ang="0">
                <a:pos x="50" y="56"/>
              </a:cxn>
              <a:cxn ang="0">
                <a:pos x="56" y="57"/>
              </a:cxn>
              <a:cxn ang="0">
                <a:pos x="62" y="59"/>
              </a:cxn>
              <a:cxn ang="0">
                <a:pos x="68" y="60"/>
              </a:cxn>
              <a:cxn ang="0">
                <a:pos x="75" y="61"/>
              </a:cxn>
              <a:cxn ang="0">
                <a:pos x="81" y="62"/>
              </a:cxn>
              <a:cxn ang="0">
                <a:pos x="93" y="62"/>
              </a:cxn>
              <a:cxn ang="0">
                <a:pos x="100" y="63"/>
              </a:cxn>
              <a:cxn ang="0">
                <a:pos x="112" y="63"/>
              </a:cxn>
              <a:cxn ang="0">
                <a:pos x="125" y="63"/>
              </a:cxn>
            </a:cxnLst>
            <a:rect l="0" t="0" r="r" b="b"/>
            <a:pathLst>
              <a:path w="126" h="63">
                <a:moveTo>
                  <a:pt x="0" y="0"/>
                </a:moveTo>
                <a:lnTo>
                  <a:pt x="0" y="1"/>
                </a:lnTo>
                <a:lnTo>
                  <a:pt x="0" y="3"/>
                </a:lnTo>
                <a:lnTo>
                  <a:pt x="0" y="4"/>
                </a:lnTo>
                <a:lnTo>
                  <a:pt x="6" y="5"/>
                </a:lnTo>
                <a:lnTo>
                  <a:pt x="6" y="7"/>
                </a:lnTo>
                <a:lnTo>
                  <a:pt x="6" y="8"/>
                </a:lnTo>
                <a:lnTo>
                  <a:pt x="6" y="9"/>
                </a:lnTo>
                <a:lnTo>
                  <a:pt x="6" y="10"/>
                </a:lnTo>
                <a:lnTo>
                  <a:pt x="6" y="12"/>
                </a:lnTo>
                <a:lnTo>
                  <a:pt x="6" y="13"/>
                </a:lnTo>
                <a:lnTo>
                  <a:pt x="6" y="14"/>
                </a:lnTo>
                <a:lnTo>
                  <a:pt x="6" y="15"/>
                </a:lnTo>
                <a:lnTo>
                  <a:pt x="6" y="16"/>
                </a:lnTo>
                <a:lnTo>
                  <a:pt x="12" y="18"/>
                </a:lnTo>
                <a:lnTo>
                  <a:pt x="12" y="19"/>
                </a:lnTo>
                <a:lnTo>
                  <a:pt x="12" y="20"/>
                </a:lnTo>
                <a:lnTo>
                  <a:pt x="12" y="21"/>
                </a:lnTo>
                <a:lnTo>
                  <a:pt x="12" y="22"/>
                </a:lnTo>
                <a:lnTo>
                  <a:pt x="12" y="23"/>
                </a:lnTo>
                <a:lnTo>
                  <a:pt x="12" y="24"/>
                </a:lnTo>
                <a:lnTo>
                  <a:pt x="12" y="25"/>
                </a:lnTo>
                <a:lnTo>
                  <a:pt x="12" y="26"/>
                </a:lnTo>
                <a:lnTo>
                  <a:pt x="12" y="27"/>
                </a:lnTo>
                <a:lnTo>
                  <a:pt x="18" y="28"/>
                </a:lnTo>
                <a:lnTo>
                  <a:pt x="18" y="29"/>
                </a:lnTo>
                <a:lnTo>
                  <a:pt x="18" y="30"/>
                </a:lnTo>
                <a:lnTo>
                  <a:pt x="18" y="31"/>
                </a:lnTo>
                <a:lnTo>
                  <a:pt x="18" y="32"/>
                </a:lnTo>
                <a:lnTo>
                  <a:pt x="18" y="33"/>
                </a:lnTo>
                <a:lnTo>
                  <a:pt x="18" y="34"/>
                </a:lnTo>
                <a:lnTo>
                  <a:pt x="18" y="35"/>
                </a:lnTo>
                <a:lnTo>
                  <a:pt x="18" y="36"/>
                </a:lnTo>
                <a:lnTo>
                  <a:pt x="25" y="36"/>
                </a:lnTo>
                <a:lnTo>
                  <a:pt x="25" y="37"/>
                </a:lnTo>
                <a:lnTo>
                  <a:pt x="25" y="38"/>
                </a:lnTo>
                <a:lnTo>
                  <a:pt x="25" y="39"/>
                </a:lnTo>
                <a:lnTo>
                  <a:pt x="25" y="40"/>
                </a:lnTo>
                <a:lnTo>
                  <a:pt x="25" y="41"/>
                </a:lnTo>
                <a:lnTo>
                  <a:pt x="25" y="42"/>
                </a:lnTo>
                <a:lnTo>
                  <a:pt x="31" y="43"/>
                </a:lnTo>
                <a:lnTo>
                  <a:pt x="31" y="44"/>
                </a:lnTo>
                <a:lnTo>
                  <a:pt x="31" y="45"/>
                </a:lnTo>
                <a:lnTo>
                  <a:pt x="31" y="46"/>
                </a:lnTo>
                <a:lnTo>
                  <a:pt x="31" y="47"/>
                </a:lnTo>
                <a:lnTo>
                  <a:pt x="37" y="48"/>
                </a:lnTo>
                <a:lnTo>
                  <a:pt x="37" y="49"/>
                </a:lnTo>
                <a:lnTo>
                  <a:pt x="37" y="50"/>
                </a:lnTo>
                <a:lnTo>
                  <a:pt x="37" y="51"/>
                </a:lnTo>
                <a:lnTo>
                  <a:pt x="43" y="52"/>
                </a:lnTo>
                <a:lnTo>
                  <a:pt x="43" y="53"/>
                </a:lnTo>
                <a:lnTo>
                  <a:pt x="43" y="54"/>
                </a:lnTo>
                <a:lnTo>
                  <a:pt x="50" y="55"/>
                </a:lnTo>
                <a:lnTo>
                  <a:pt x="50" y="56"/>
                </a:lnTo>
                <a:lnTo>
                  <a:pt x="50" y="57"/>
                </a:lnTo>
                <a:lnTo>
                  <a:pt x="56" y="57"/>
                </a:lnTo>
                <a:lnTo>
                  <a:pt x="56" y="58"/>
                </a:lnTo>
                <a:lnTo>
                  <a:pt x="62" y="59"/>
                </a:lnTo>
                <a:lnTo>
                  <a:pt x="62" y="60"/>
                </a:lnTo>
                <a:lnTo>
                  <a:pt x="68" y="60"/>
                </a:lnTo>
                <a:lnTo>
                  <a:pt x="68" y="61"/>
                </a:lnTo>
                <a:lnTo>
                  <a:pt x="75" y="61"/>
                </a:lnTo>
                <a:lnTo>
                  <a:pt x="81" y="61"/>
                </a:lnTo>
                <a:lnTo>
                  <a:pt x="81" y="62"/>
                </a:lnTo>
                <a:lnTo>
                  <a:pt x="87" y="62"/>
                </a:lnTo>
                <a:lnTo>
                  <a:pt x="93" y="62"/>
                </a:lnTo>
                <a:lnTo>
                  <a:pt x="93" y="63"/>
                </a:lnTo>
                <a:lnTo>
                  <a:pt x="100" y="63"/>
                </a:lnTo>
                <a:lnTo>
                  <a:pt x="106" y="63"/>
                </a:lnTo>
                <a:lnTo>
                  <a:pt x="112" y="63"/>
                </a:lnTo>
                <a:lnTo>
                  <a:pt x="118" y="63"/>
                </a:lnTo>
                <a:lnTo>
                  <a:pt x="125" y="63"/>
                </a:lnTo>
                <a:lnTo>
                  <a:pt x="126" y="63"/>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2" name="Freeform 320"/>
          <p:cNvSpPr>
            <a:spLocks/>
          </p:cNvSpPr>
          <p:nvPr/>
        </p:nvSpPr>
        <p:spPr bwMode="auto">
          <a:xfrm>
            <a:off x="4138613" y="2041067"/>
            <a:ext cx="165100" cy="1587"/>
          </a:xfrm>
          <a:custGeom>
            <a:avLst/>
            <a:gdLst/>
            <a:ahLst/>
            <a:cxnLst>
              <a:cxn ang="0">
                <a:pos x="0" y="0"/>
              </a:cxn>
              <a:cxn ang="0">
                <a:pos x="2" y="0"/>
              </a:cxn>
              <a:cxn ang="0">
                <a:pos x="8" y="0"/>
              </a:cxn>
              <a:cxn ang="0">
                <a:pos x="15" y="0"/>
              </a:cxn>
              <a:cxn ang="0">
                <a:pos x="21" y="0"/>
              </a:cxn>
              <a:cxn ang="0">
                <a:pos x="27" y="0"/>
              </a:cxn>
              <a:cxn ang="0">
                <a:pos x="33" y="0"/>
              </a:cxn>
              <a:cxn ang="0">
                <a:pos x="40" y="0"/>
              </a:cxn>
              <a:cxn ang="0">
                <a:pos x="46" y="0"/>
              </a:cxn>
              <a:cxn ang="0">
                <a:pos x="52" y="0"/>
              </a:cxn>
              <a:cxn ang="0">
                <a:pos x="58" y="0"/>
              </a:cxn>
              <a:cxn ang="0">
                <a:pos x="65" y="0"/>
              </a:cxn>
              <a:cxn ang="0">
                <a:pos x="71" y="0"/>
              </a:cxn>
              <a:cxn ang="0">
                <a:pos x="77" y="0"/>
              </a:cxn>
              <a:cxn ang="0">
                <a:pos x="83" y="0"/>
              </a:cxn>
              <a:cxn ang="0">
                <a:pos x="90" y="0"/>
              </a:cxn>
              <a:cxn ang="0">
                <a:pos x="96" y="0"/>
              </a:cxn>
              <a:cxn ang="0">
                <a:pos x="102" y="0"/>
              </a:cxn>
              <a:cxn ang="0">
                <a:pos x="108" y="0"/>
              </a:cxn>
              <a:cxn ang="0">
                <a:pos x="115" y="0"/>
              </a:cxn>
              <a:cxn ang="0">
                <a:pos x="121" y="0"/>
              </a:cxn>
              <a:cxn ang="0">
                <a:pos x="127" y="0"/>
              </a:cxn>
              <a:cxn ang="0">
                <a:pos x="133" y="0"/>
              </a:cxn>
              <a:cxn ang="0">
                <a:pos x="140" y="0"/>
              </a:cxn>
              <a:cxn ang="0">
                <a:pos x="146" y="0"/>
              </a:cxn>
              <a:cxn ang="0">
                <a:pos x="152" y="0"/>
              </a:cxn>
              <a:cxn ang="0">
                <a:pos x="158" y="0"/>
              </a:cxn>
              <a:cxn ang="0">
                <a:pos x="165" y="0"/>
              </a:cxn>
              <a:cxn ang="0">
                <a:pos x="171" y="0"/>
              </a:cxn>
              <a:cxn ang="0">
                <a:pos x="177" y="0"/>
              </a:cxn>
              <a:cxn ang="0">
                <a:pos x="180" y="0"/>
              </a:cxn>
            </a:cxnLst>
            <a:rect l="0" t="0" r="r" b="b"/>
            <a:pathLst>
              <a:path w="180">
                <a:moveTo>
                  <a:pt x="0" y="0"/>
                </a:moveTo>
                <a:lnTo>
                  <a:pt x="2" y="0"/>
                </a:lnTo>
                <a:lnTo>
                  <a:pt x="8" y="0"/>
                </a:lnTo>
                <a:lnTo>
                  <a:pt x="15" y="0"/>
                </a:lnTo>
                <a:lnTo>
                  <a:pt x="21" y="0"/>
                </a:lnTo>
                <a:lnTo>
                  <a:pt x="27" y="0"/>
                </a:lnTo>
                <a:lnTo>
                  <a:pt x="33" y="0"/>
                </a:lnTo>
                <a:lnTo>
                  <a:pt x="40" y="0"/>
                </a:lnTo>
                <a:lnTo>
                  <a:pt x="46" y="0"/>
                </a:lnTo>
                <a:lnTo>
                  <a:pt x="52" y="0"/>
                </a:lnTo>
                <a:lnTo>
                  <a:pt x="58" y="0"/>
                </a:lnTo>
                <a:lnTo>
                  <a:pt x="65" y="0"/>
                </a:lnTo>
                <a:lnTo>
                  <a:pt x="71" y="0"/>
                </a:lnTo>
                <a:lnTo>
                  <a:pt x="77" y="0"/>
                </a:lnTo>
                <a:lnTo>
                  <a:pt x="83" y="0"/>
                </a:lnTo>
                <a:lnTo>
                  <a:pt x="90" y="0"/>
                </a:lnTo>
                <a:lnTo>
                  <a:pt x="96" y="0"/>
                </a:lnTo>
                <a:lnTo>
                  <a:pt x="102" y="0"/>
                </a:lnTo>
                <a:lnTo>
                  <a:pt x="108" y="0"/>
                </a:lnTo>
                <a:lnTo>
                  <a:pt x="115" y="0"/>
                </a:lnTo>
                <a:lnTo>
                  <a:pt x="121" y="0"/>
                </a:lnTo>
                <a:lnTo>
                  <a:pt x="127" y="0"/>
                </a:lnTo>
                <a:lnTo>
                  <a:pt x="133" y="0"/>
                </a:lnTo>
                <a:lnTo>
                  <a:pt x="140" y="0"/>
                </a:lnTo>
                <a:lnTo>
                  <a:pt x="146" y="0"/>
                </a:lnTo>
                <a:lnTo>
                  <a:pt x="152" y="0"/>
                </a:lnTo>
                <a:lnTo>
                  <a:pt x="158" y="0"/>
                </a:lnTo>
                <a:lnTo>
                  <a:pt x="165" y="0"/>
                </a:lnTo>
                <a:lnTo>
                  <a:pt x="171" y="0"/>
                </a:lnTo>
                <a:lnTo>
                  <a:pt x="177" y="0"/>
                </a:lnTo>
                <a:lnTo>
                  <a:pt x="180" y="0"/>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3" name="Freeform 321"/>
          <p:cNvSpPr>
            <a:spLocks/>
          </p:cNvSpPr>
          <p:nvPr/>
        </p:nvSpPr>
        <p:spPr bwMode="auto">
          <a:xfrm>
            <a:off x="4379913" y="2041067"/>
            <a:ext cx="165100" cy="1587"/>
          </a:xfrm>
          <a:custGeom>
            <a:avLst/>
            <a:gdLst/>
            <a:ahLst/>
            <a:cxnLst>
              <a:cxn ang="0">
                <a:pos x="0" y="0"/>
              </a:cxn>
              <a:cxn ang="0">
                <a:pos x="1" y="0"/>
              </a:cxn>
              <a:cxn ang="0">
                <a:pos x="7" y="0"/>
              </a:cxn>
              <a:cxn ang="0">
                <a:pos x="13" y="0"/>
              </a:cxn>
              <a:cxn ang="0">
                <a:pos x="19" y="0"/>
              </a:cxn>
              <a:cxn ang="0">
                <a:pos x="26" y="0"/>
              </a:cxn>
              <a:cxn ang="0">
                <a:pos x="32" y="0"/>
              </a:cxn>
              <a:cxn ang="0">
                <a:pos x="38" y="0"/>
              </a:cxn>
              <a:cxn ang="0">
                <a:pos x="44" y="0"/>
              </a:cxn>
              <a:cxn ang="0">
                <a:pos x="51" y="0"/>
              </a:cxn>
              <a:cxn ang="0">
                <a:pos x="57" y="0"/>
              </a:cxn>
              <a:cxn ang="0">
                <a:pos x="63" y="0"/>
              </a:cxn>
              <a:cxn ang="0">
                <a:pos x="69" y="0"/>
              </a:cxn>
              <a:cxn ang="0">
                <a:pos x="76" y="0"/>
              </a:cxn>
              <a:cxn ang="0">
                <a:pos x="82" y="0"/>
              </a:cxn>
              <a:cxn ang="0">
                <a:pos x="88" y="0"/>
              </a:cxn>
              <a:cxn ang="0">
                <a:pos x="94" y="0"/>
              </a:cxn>
              <a:cxn ang="0">
                <a:pos x="101" y="0"/>
              </a:cxn>
              <a:cxn ang="0">
                <a:pos x="107" y="0"/>
              </a:cxn>
              <a:cxn ang="0">
                <a:pos x="113" y="0"/>
              </a:cxn>
              <a:cxn ang="0">
                <a:pos x="119" y="0"/>
              </a:cxn>
              <a:cxn ang="0">
                <a:pos x="126" y="0"/>
              </a:cxn>
              <a:cxn ang="0">
                <a:pos x="132" y="0"/>
              </a:cxn>
              <a:cxn ang="0">
                <a:pos x="138" y="0"/>
              </a:cxn>
              <a:cxn ang="0">
                <a:pos x="144" y="0"/>
              </a:cxn>
              <a:cxn ang="0">
                <a:pos x="151" y="0"/>
              </a:cxn>
              <a:cxn ang="0">
                <a:pos x="157" y="0"/>
              </a:cxn>
              <a:cxn ang="0">
                <a:pos x="163" y="0"/>
              </a:cxn>
              <a:cxn ang="0">
                <a:pos x="169" y="0"/>
              </a:cxn>
              <a:cxn ang="0">
                <a:pos x="176" y="0"/>
              </a:cxn>
              <a:cxn ang="0">
                <a:pos x="180" y="0"/>
              </a:cxn>
            </a:cxnLst>
            <a:rect l="0" t="0" r="r" b="b"/>
            <a:pathLst>
              <a:path w="180">
                <a:moveTo>
                  <a:pt x="0" y="0"/>
                </a:moveTo>
                <a:lnTo>
                  <a:pt x="1" y="0"/>
                </a:lnTo>
                <a:lnTo>
                  <a:pt x="7" y="0"/>
                </a:lnTo>
                <a:lnTo>
                  <a:pt x="13" y="0"/>
                </a:lnTo>
                <a:lnTo>
                  <a:pt x="19" y="0"/>
                </a:lnTo>
                <a:lnTo>
                  <a:pt x="26" y="0"/>
                </a:lnTo>
                <a:lnTo>
                  <a:pt x="32" y="0"/>
                </a:lnTo>
                <a:lnTo>
                  <a:pt x="38" y="0"/>
                </a:lnTo>
                <a:lnTo>
                  <a:pt x="44" y="0"/>
                </a:lnTo>
                <a:lnTo>
                  <a:pt x="51" y="0"/>
                </a:lnTo>
                <a:lnTo>
                  <a:pt x="57" y="0"/>
                </a:lnTo>
                <a:lnTo>
                  <a:pt x="63" y="0"/>
                </a:lnTo>
                <a:lnTo>
                  <a:pt x="69" y="0"/>
                </a:lnTo>
                <a:lnTo>
                  <a:pt x="76" y="0"/>
                </a:lnTo>
                <a:lnTo>
                  <a:pt x="82" y="0"/>
                </a:lnTo>
                <a:lnTo>
                  <a:pt x="88" y="0"/>
                </a:lnTo>
                <a:lnTo>
                  <a:pt x="94" y="0"/>
                </a:lnTo>
                <a:lnTo>
                  <a:pt x="101" y="0"/>
                </a:lnTo>
                <a:lnTo>
                  <a:pt x="107" y="0"/>
                </a:lnTo>
                <a:lnTo>
                  <a:pt x="113" y="0"/>
                </a:lnTo>
                <a:lnTo>
                  <a:pt x="119" y="0"/>
                </a:lnTo>
                <a:lnTo>
                  <a:pt x="126" y="0"/>
                </a:lnTo>
                <a:lnTo>
                  <a:pt x="132" y="0"/>
                </a:lnTo>
                <a:lnTo>
                  <a:pt x="138" y="0"/>
                </a:lnTo>
                <a:lnTo>
                  <a:pt x="144" y="0"/>
                </a:lnTo>
                <a:lnTo>
                  <a:pt x="151" y="0"/>
                </a:lnTo>
                <a:lnTo>
                  <a:pt x="157" y="0"/>
                </a:lnTo>
                <a:lnTo>
                  <a:pt x="163" y="0"/>
                </a:lnTo>
                <a:lnTo>
                  <a:pt x="169" y="0"/>
                </a:lnTo>
                <a:lnTo>
                  <a:pt x="176" y="0"/>
                </a:lnTo>
                <a:lnTo>
                  <a:pt x="180" y="0"/>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4" name="Freeform 322"/>
          <p:cNvSpPr>
            <a:spLocks/>
          </p:cNvSpPr>
          <p:nvPr/>
        </p:nvSpPr>
        <p:spPr bwMode="auto">
          <a:xfrm>
            <a:off x="4621213" y="2041067"/>
            <a:ext cx="165100" cy="1587"/>
          </a:xfrm>
          <a:custGeom>
            <a:avLst/>
            <a:gdLst/>
            <a:ahLst/>
            <a:cxnLst>
              <a:cxn ang="0">
                <a:pos x="0" y="0"/>
              </a:cxn>
              <a:cxn ang="0">
                <a:pos x="5" y="0"/>
              </a:cxn>
              <a:cxn ang="0">
                <a:pos x="12" y="0"/>
              </a:cxn>
              <a:cxn ang="0">
                <a:pos x="18" y="0"/>
              </a:cxn>
              <a:cxn ang="0">
                <a:pos x="24" y="0"/>
              </a:cxn>
              <a:cxn ang="0">
                <a:pos x="30" y="0"/>
              </a:cxn>
              <a:cxn ang="0">
                <a:pos x="37" y="0"/>
              </a:cxn>
              <a:cxn ang="0">
                <a:pos x="43" y="0"/>
              </a:cxn>
              <a:cxn ang="0">
                <a:pos x="49" y="0"/>
              </a:cxn>
              <a:cxn ang="0">
                <a:pos x="55" y="0"/>
              </a:cxn>
              <a:cxn ang="0">
                <a:pos x="62" y="0"/>
              </a:cxn>
              <a:cxn ang="0">
                <a:pos x="68" y="0"/>
              </a:cxn>
              <a:cxn ang="0">
                <a:pos x="74" y="0"/>
              </a:cxn>
              <a:cxn ang="0">
                <a:pos x="80" y="0"/>
              </a:cxn>
              <a:cxn ang="0">
                <a:pos x="87" y="0"/>
              </a:cxn>
              <a:cxn ang="0">
                <a:pos x="93" y="0"/>
              </a:cxn>
              <a:cxn ang="0">
                <a:pos x="99" y="0"/>
              </a:cxn>
              <a:cxn ang="0">
                <a:pos x="105" y="0"/>
              </a:cxn>
              <a:cxn ang="0">
                <a:pos x="112" y="0"/>
              </a:cxn>
              <a:cxn ang="0">
                <a:pos x="118" y="0"/>
              </a:cxn>
              <a:cxn ang="0">
                <a:pos x="124" y="0"/>
              </a:cxn>
              <a:cxn ang="0">
                <a:pos x="130" y="0"/>
              </a:cxn>
              <a:cxn ang="0">
                <a:pos x="137" y="0"/>
              </a:cxn>
              <a:cxn ang="0">
                <a:pos x="143" y="0"/>
              </a:cxn>
              <a:cxn ang="0">
                <a:pos x="149" y="0"/>
              </a:cxn>
              <a:cxn ang="0">
                <a:pos x="155" y="0"/>
              </a:cxn>
              <a:cxn ang="0">
                <a:pos x="162" y="0"/>
              </a:cxn>
              <a:cxn ang="0">
                <a:pos x="168" y="0"/>
              </a:cxn>
              <a:cxn ang="0">
                <a:pos x="174" y="0"/>
              </a:cxn>
              <a:cxn ang="0">
                <a:pos x="180" y="0"/>
              </a:cxn>
            </a:cxnLst>
            <a:rect l="0" t="0" r="r" b="b"/>
            <a:pathLst>
              <a:path w="180">
                <a:moveTo>
                  <a:pt x="0" y="0"/>
                </a:moveTo>
                <a:lnTo>
                  <a:pt x="5" y="0"/>
                </a:lnTo>
                <a:lnTo>
                  <a:pt x="12" y="0"/>
                </a:lnTo>
                <a:lnTo>
                  <a:pt x="18" y="0"/>
                </a:lnTo>
                <a:lnTo>
                  <a:pt x="24" y="0"/>
                </a:lnTo>
                <a:lnTo>
                  <a:pt x="30" y="0"/>
                </a:lnTo>
                <a:lnTo>
                  <a:pt x="37" y="0"/>
                </a:lnTo>
                <a:lnTo>
                  <a:pt x="43" y="0"/>
                </a:lnTo>
                <a:lnTo>
                  <a:pt x="49" y="0"/>
                </a:lnTo>
                <a:lnTo>
                  <a:pt x="55" y="0"/>
                </a:lnTo>
                <a:lnTo>
                  <a:pt x="62" y="0"/>
                </a:lnTo>
                <a:lnTo>
                  <a:pt x="68" y="0"/>
                </a:lnTo>
                <a:lnTo>
                  <a:pt x="74" y="0"/>
                </a:lnTo>
                <a:lnTo>
                  <a:pt x="80" y="0"/>
                </a:lnTo>
                <a:lnTo>
                  <a:pt x="87" y="0"/>
                </a:lnTo>
                <a:lnTo>
                  <a:pt x="93" y="0"/>
                </a:lnTo>
                <a:lnTo>
                  <a:pt x="99" y="0"/>
                </a:lnTo>
                <a:lnTo>
                  <a:pt x="105" y="0"/>
                </a:lnTo>
                <a:lnTo>
                  <a:pt x="112" y="0"/>
                </a:lnTo>
                <a:lnTo>
                  <a:pt x="118" y="0"/>
                </a:lnTo>
                <a:lnTo>
                  <a:pt x="124" y="0"/>
                </a:lnTo>
                <a:lnTo>
                  <a:pt x="130" y="0"/>
                </a:lnTo>
                <a:lnTo>
                  <a:pt x="137" y="0"/>
                </a:lnTo>
                <a:lnTo>
                  <a:pt x="143" y="0"/>
                </a:lnTo>
                <a:lnTo>
                  <a:pt x="149" y="0"/>
                </a:lnTo>
                <a:lnTo>
                  <a:pt x="155" y="0"/>
                </a:lnTo>
                <a:lnTo>
                  <a:pt x="162" y="0"/>
                </a:lnTo>
                <a:lnTo>
                  <a:pt x="168" y="0"/>
                </a:lnTo>
                <a:lnTo>
                  <a:pt x="174" y="0"/>
                </a:lnTo>
                <a:lnTo>
                  <a:pt x="180" y="0"/>
                </a:lnTo>
              </a:path>
            </a:pathLst>
          </a:custGeom>
          <a:noFill/>
          <a:ln w="28575">
            <a:solidFill>
              <a:schemeClr val="tx1"/>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5" name="Freeform 323"/>
          <p:cNvSpPr>
            <a:spLocks/>
          </p:cNvSpPr>
          <p:nvPr/>
        </p:nvSpPr>
        <p:spPr bwMode="auto">
          <a:xfrm>
            <a:off x="4862513" y="2041067"/>
            <a:ext cx="165100" cy="1587"/>
          </a:xfrm>
          <a:custGeom>
            <a:avLst/>
            <a:gdLst/>
            <a:ahLst/>
            <a:cxnLst>
              <a:cxn ang="0">
                <a:pos x="0" y="0"/>
              </a:cxn>
              <a:cxn ang="0">
                <a:pos x="4" y="0"/>
              </a:cxn>
              <a:cxn ang="0">
                <a:pos x="10" y="0"/>
              </a:cxn>
              <a:cxn ang="0">
                <a:pos x="16" y="0"/>
              </a:cxn>
              <a:cxn ang="0">
                <a:pos x="23" y="0"/>
              </a:cxn>
              <a:cxn ang="0">
                <a:pos x="29" y="0"/>
              </a:cxn>
              <a:cxn ang="0">
                <a:pos x="35" y="0"/>
              </a:cxn>
              <a:cxn ang="0">
                <a:pos x="41" y="0"/>
              </a:cxn>
              <a:cxn ang="0">
                <a:pos x="48" y="0"/>
              </a:cxn>
              <a:cxn ang="0">
                <a:pos x="54" y="0"/>
              </a:cxn>
              <a:cxn ang="0">
                <a:pos x="60" y="0"/>
              </a:cxn>
              <a:cxn ang="0">
                <a:pos x="66" y="0"/>
              </a:cxn>
              <a:cxn ang="0">
                <a:pos x="73" y="0"/>
              </a:cxn>
              <a:cxn ang="0">
                <a:pos x="79" y="0"/>
              </a:cxn>
              <a:cxn ang="0">
                <a:pos x="85" y="0"/>
              </a:cxn>
              <a:cxn ang="0">
                <a:pos x="91" y="0"/>
              </a:cxn>
              <a:cxn ang="0">
                <a:pos x="98" y="0"/>
              </a:cxn>
              <a:cxn ang="0">
                <a:pos x="104" y="0"/>
              </a:cxn>
              <a:cxn ang="0">
                <a:pos x="110" y="0"/>
              </a:cxn>
              <a:cxn ang="0">
                <a:pos x="116" y="0"/>
              </a:cxn>
              <a:cxn ang="0">
                <a:pos x="123" y="0"/>
              </a:cxn>
              <a:cxn ang="0">
                <a:pos x="129" y="0"/>
              </a:cxn>
              <a:cxn ang="0">
                <a:pos x="135" y="0"/>
              </a:cxn>
              <a:cxn ang="0">
                <a:pos x="141" y="0"/>
              </a:cxn>
              <a:cxn ang="0">
                <a:pos x="148" y="0"/>
              </a:cxn>
              <a:cxn ang="0">
                <a:pos x="154" y="0"/>
              </a:cxn>
              <a:cxn ang="0">
                <a:pos x="160" y="0"/>
              </a:cxn>
              <a:cxn ang="0">
                <a:pos x="166" y="0"/>
              </a:cxn>
              <a:cxn ang="0">
                <a:pos x="173" y="0"/>
              </a:cxn>
              <a:cxn ang="0">
                <a:pos x="179" y="0"/>
              </a:cxn>
              <a:cxn ang="0">
                <a:pos x="180" y="0"/>
              </a:cxn>
            </a:cxnLst>
            <a:rect l="0" t="0" r="r" b="b"/>
            <a:pathLst>
              <a:path w="180">
                <a:moveTo>
                  <a:pt x="0" y="0"/>
                </a:moveTo>
                <a:lnTo>
                  <a:pt x="4" y="0"/>
                </a:lnTo>
                <a:lnTo>
                  <a:pt x="10" y="0"/>
                </a:lnTo>
                <a:lnTo>
                  <a:pt x="16" y="0"/>
                </a:lnTo>
                <a:lnTo>
                  <a:pt x="23" y="0"/>
                </a:lnTo>
                <a:lnTo>
                  <a:pt x="29" y="0"/>
                </a:lnTo>
                <a:lnTo>
                  <a:pt x="35" y="0"/>
                </a:lnTo>
                <a:lnTo>
                  <a:pt x="41" y="0"/>
                </a:lnTo>
                <a:lnTo>
                  <a:pt x="48" y="0"/>
                </a:lnTo>
                <a:lnTo>
                  <a:pt x="54" y="0"/>
                </a:lnTo>
                <a:lnTo>
                  <a:pt x="60" y="0"/>
                </a:lnTo>
                <a:lnTo>
                  <a:pt x="66" y="0"/>
                </a:lnTo>
                <a:lnTo>
                  <a:pt x="73" y="0"/>
                </a:lnTo>
                <a:lnTo>
                  <a:pt x="79" y="0"/>
                </a:lnTo>
                <a:lnTo>
                  <a:pt x="85" y="0"/>
                </a:lnTo>
                <a:lnTo>
                  <a:pt x="91" y="0"/>
                </a:lnTo>
                <a:lnTo>
                  <a:pt x="98" y="0"/>
                </a:lnTo>
                <a:lnTo>
                  <a:pt x="104" y="0"/>
                </a:lnTo>
                <a:lnTo>
                  <a:pt x="110" y="0"/>
                </a:lnTo>
                <a:lnTo>
                  <a:pt x="116" y="0"/>
                </a:lnTo>
                <a:lnTo>
                  <a:pt x="123" y="0"/>
                </a:lnTo>
                <a:lnTo>
                  <a:pt x="129" y="0"/>
                </a:lnTo>
                <a:lnTo>
                  <a:pt x="135" y="0"/>
                </a:lnTo>
                <a:lnTo>
                  <a:pt x="141" y="0"/>
                </a:lnTo>
                <a:lnTo>
                  <a:pt x="148" y="0"/>
                </a:lnTo>
                <a:lnTo>
                  <a:pt x="154" y="0"/>
                </a:lnTo>
                <a:lnTo>
                  <a:pt x="160" y="0"/>
                </a:lnTo>
                <a:lnTo>
                  <a:pt x="166" y="0"/>
                </a:lnTo>
                <a:lnTo>
                  <a:pt x="173" y="0"/>
                </a:lnTo>
                <a:lnTo>
                  <a:pt x="179" y="0"/>
                </a:lnTo>
                <a:lnTo>
                  <a:pt x="180" y="0"/>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6" name="Freeform 324"/>
          <p:cNvSpPr>
            <a:spLocks/>
          </p:cNvSpPr>
          <p:nvPr/>
        </p:nvSpPr>
        <p:spPr bwMode="auto">
          <a:xfrm>
            <a:off x="5103813" y="2041067"/>
            <a:ext cx="165100" cy="1587"/>
          </a:xfrm>
          <a:custGeom>
            <a:avLst/>
            <a:gdLst/>
            <a:ahLst/>
            <a:cxnLst>
              <a:cxn ang="0">
                <a:pos x="0" y="0"/>
              </a:cxn>
              <a:cxn ang="0">
                <a:pos x="2" y="0"/>
              </a:cxn>
              <a:cxn ang="0">
                <a:pos x="9" y="0"/>
              </a:cxn>
              <a:cxn ang="0">
                <a:pos x="15" y="0"/>
              </a:cxn>
              <a:cxn ang="0">
                <a:pos x="21" y="0"/>
              </a:cxn>
              <a:cxn ang="0">
                <a:pos x="27" y="0"/>
              </a:cxn>
              <a:cxn ang="0">
                <a:pos x="34" y="0"/>
              </a:cxn>
              <a:cxn ang="0">
                <a:pos x="40" y="0"/>
              </a:cxn>
              <a:cxn ang="0">
                <a:pos x="46" y="0"/>
              </a:cxn>
              <a:cxn ang="0">
                <a:pos x="52" y="0"/>
              </a:cxn>
              <a:cxn ang="0">
                <a:pos x="59" y="0"/>
              </a:cxn>
              <a:cxn ang="0">
                <a:pos x="65" y="0"/>
              </a:cxn>
              <a:cxn ang="0">
                <a:pos x="71" y="0"/>
              </a:cxn>
              <a:cxn ang="0">
                <a:pos x="77" y="0"/>
              </a:cxn>
              <a:cxn ang="0">
                <a:pos x="84" y="0"/>
              </a:cxn>
              <a:cxn ang="0">
                <a:pos x="90" y="0"/>
              </a:cxn>
              <a:cxn ang="0">
                <a:pos x="96" y="0"/>
              </a:cxn>
              <a:cxn ang="0">
                <a:pos x="102" y="0"/>
              </a:cxn>
              <a:cxn ang="0">
                <a:pos x="109" y="0"/>
              </a:cxn>
              <a:cxn ang="0">
                <a:pos x="115" y="0"/>
              </a:cxn>
              <a:cxn ang="0">
                <a:pos x="121" y="0"/>
              </a:cxn>
              <a:cxn ang="0">
                <a:pos x="127" y="0"/>
              </a:cxn>
              <a:cxn ang="0">
                <a:pos x="134" y="0"/>
              </a:cxn>
              <a:cxn ang="0">
                <a:pos x="140" y="0"/>
              </a:cxn>
              <a:cxn ang="0">
                <a:pos x="146" y="0"/>
              </a:cxn>
              <a:cxn ang="0">
                <a:pos x="152" y="0"/>
              </a:cxn>
              <a:cxn ang="0">
                <a:pos x="159" y="0"/>
              </a:cxn>
              <a:cxn ang="0">
                <a:pos x="165" y="0"/>
              </a:cxn>
              <a:cxn ang="0">
                <a:pos x="171" y="0"/>
              </a:cxn>
              <a:cxn ang="0">
                <a:pos x="177" y="0"/>
              </a:cxn>
              <a:cxn ang="0">
                <a:pos x="180" y="0"/>
              </a:cxn>
            </a:cxnLst>
            <a:rect l="0" t="0" r="r" b="b"/>
            <a:pathLst>
              <a:path w="180">
                <a:moveTo>
                  <a:pt x="0" y="0"/>
                </a:moveTo>
                <a:lnTo>
                  <a:pt x="2" y="0"/>
                </a:lnTo>
                <a:lnTo>
                  <a:pt x="9" y="0"/>
                </a:lnTo>
                <a:lnTo>
                  <a:pt x="15" y="0"/>
                </a:lnTo>
                <a:lnTo>
                  <a:pt x="21" y="0"/>
                </a:lnTo>
                <a:lnTo>
                  <a:pt x="27" y="0"/>
                </a:lnTo>
                <a:lnTo>
                  <a:pt x="34" y="0"/>
                </a:lnTo>
                <a:lnTo>
                  <a:pt x="40" y="0"/>
                </a:lnTo>
                <a:lnTo>
                  <a:pt x="46" y="0"/>
                </a:lnTo>
                <a:lnTo>
                  <a:pt x="52" y="0"/>
                </a:lnTo>
                <a:lnTo>
                  <a:pt x="59" y="0"/>
                </a:lnTo>
                <a:lnTo>
                  <a:pt x="65" y="0"/>
                </a:lnTo>
                <a:lnTo>
                  <a:pt x="71" y="0"/>
                </a:lnTo>
                <a:lnTo>
                  <a:pt x="77" y="0"/>
                </a:lnTo>
                <a:lnTo>
                  <a:pt x="84" y="0"/>
                </a:lnTo>
                <a:lnTo>
                  <a:pt x="90" y="0"/>
                </a:lnTo>
                <a:lnTo>
                  <a:pt x="96" y="0"/>
                </a:lnTo>
                <a:lnTo>
                  <a:pt x="102" y="0"/>
                </a:lnTo>
                <a:lnTo>
                  <a:pt x="109" y="0"/>
                </a:lnTo>
                <a:lnTo>
                  <a:pt x="115" y="0"/>
                </a:lnTo>
                <a:lnTo>
                  <a:pt x="121" y="0"/>
                </a:lnTo>
                <a:lnTo>
                  <a:pt x="127" y="0"/>
                </a:lnTo>
                <a:lnTo>
                  <a:pt x="134" y="0"/>
                </a:lnTo>
                <a:lnTo>
                  <a:pt x="140" y="0"/>
                </a:lnTo>
                <a:lnTo>
                  <a:pt x="146" y="0"/>
                </a:lnTo>
                <a:lnTo>
                  <a:pt x="152" y="0"/>
                </a:lnTo>
                <a:lnTo>
                  <a:pt x="159" y="0"/>
                </a:lnTo>
                <a:lnTo>
                  <a:pt x="165" y="0"/>
                </a:lnTo>
                <a:lnTo>
                  <a:pt x="171" y="0"/>
                </a:lnTo>
                <a:lnTo>
                  <a:pt x="177" y="0"/>
                </a:lnTo>
                <a:lnTo>
                  <a:pt x="180" y="0"/>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7" name="Freeform 325"/>
          <p:cNvSpPr>
            <a:spLocks/>
          </p:cNvSpPr>
          <p:nvPr/>
        </p:nvSpPr>
        <p:spPr bwMode="auto">
          <a:xfrm>
            <a:off x="5345113" y="2041067"/>
            <a:ext cx="165100" cy="1587"/>
          </a:xfrm>
          <a:custGeom>
            <a:avLst/>
            <a:gdLst/>
            <a:ahLst/>
            <a:cxnLst>
              <a:cxn ang="0">
                <a:pos x="0" y="0"/>
              </a:cxn>
              <a:cxn ang="0">
                <a:pos x="1" y="0"/>
              </a:cxn>
              <a:cxn ang="0">
                <a:pos x="7" y="0"/>
              </a:cxn>
              <a:cxn ang="0">
                <a:pos x="13" y="0"/>
              </a:cxn>
              <a:cxn ang="0">
                <a:pos x="20" y="0"/>
              </a:cxn>
              <a:cxn ang="0">
                <a:pos x="26" y="0"/>
              </a:cxn>
              <a:cxn ang="0">
                <a:pos x="32" y="0"/>
              </a:cxn>
              <a:cxn ang="0">
                <a:pos x="38" y="0"/>
              </a:cxn>
              <a:cxn ang="0">
                <a:pos x="45" y="0"/>
              </a:cxn>
              <a:cxn ang="0">
                <a:pos x="51" y="0"/>
              </a:cxn>
              <a:cxn ang="0">
                <a:pos x="57" y="0"/>
              </a:cxn>
              <a:cxn ang="0">
                <a:pos x="63" y="0"/>
              </a:cxn>
              <a:cxn ang="0">
                <a:pos x="70" y="0"/>
              </a:cxn>
              <a:cxn ang="0">
                <a:pos x="76" y="0"/>
              </a:cxn>
              <a:cxn ang="0">
                <a:pos x="82" y="0"/>
              </a:cxn>
              <a:cxn ang="0">
                <a:pos x="88" y="0"/>
              </a:cxn>
              <a:cxn ang="0">
                <a:pos x="95" y="0"/>
              </a:cxn>
              <a:cxn ang="0">
                <a:pos x="101" y="0"/>
              </a:cxn>
              <a:cxn ang="0">
                <a:pos x="107" y="0"/>
              </a:cxn>
              <a:cxn ang="0">
                <a:pos x="113" y="0"/>
              </a:cxn>
              <a:cxn ang="0">
                <a:pos x="120" y="0"/>
              </a:cxn>
              <a:cxn ang="0">
                <a:pos x="126" y="0"/>
              </a:cxn>
              <a:cxn ang="0">
                <a:pos x="132" y="0"/>
              </a:cxn>
              <a:cxn ang="0">
                <a:pos x="138" y="0"/>
              </a:cxn>
              <a:cxn ang="0">
                <a:pos x="145" y="0"/>
              </a:cxn>
              <a:cxn ang="0">
                <a:pos x="151" y="0"/>
              </a:cxn>
              <a:cxn ang="0">
                <a:pos x="157" y="0"/>
              </a:cxn>
              <a:cxn ang="0">
                <a:pos x="163" y="0"/>
              </a:cxn>
              <a:cxn ang="0">
                <a:pos x="170" y="0"/>
              </a:cxn>
              <a:cxn ang="0">
                <a:pos x="176" y="0"/>
              </a:cxn>
              <a:cxn ang="0">
                <a:pos x="180" y="0"/>
              </a:cxn>
            </a:cxnLst>
            <a:rect l="0" t="0" r="r" b="b"/>
            <a:pathLst>
              <a:path w="180">
                <a:moveTo>
                  <a:pt x="0" y="0"/>
                </a:moveTo>
                <a:lnTo>
                  <a:pt x="1" y="0"/>
                </a:lnTo>
                <a:lnTo>
                  <a:pt x="7" y="0"/>
                </a:lnTo>
                <a:lnTo>
                  <a:pt x="13" y="0"/>
                </a:lnTo>
                <a:lnTo>
                  <a:pt x="20" y="0"/>
                </a:lnTo>
                <a:lnTo>
                  <a:pt x="26" y="0"/>
                </a:lnTo>
                <a:lnTo>
                  <a:pt x="32" y="0"/>
                </a:lnTo>
                <a:lnTo>
                  <a:pt x="38" y="0"/>
                </a:lnTo>
                <a:lnTo>
                  <a:pt x="45" y="0"/>
                </a:lnTo>
                <a:lnTo>
                  <a:pt x="51" y="0"/>
                </a:lnTo>
                <a:lnTo>
                  <a:pt x="57" y="0"/>
                </a:lnTo>
                <a:lnTo>
                  <a:pt x="63" y="0"/>
                </a:lnTo>
                <a:lnTo>
                  <a:pt x="70" y="0"/>
                </a:lnTo>
                <a:lnTo>
                  <a:pt x="76" y="0"/>
                </a:lnTo>
                <a:lnTo>
                  <a:pt x="82" y="0"/>
                </a:lnTo>
                <a:lnTo>
                  <a:pt x="88" y="0"/>
                </a:lnTo>
                <a:lnTo>
                  <a:pt x="95" y="0"/>
                </a:lnTo>
                <a:lnTo>
                  <a:pt x="101" y="0"/>
                </a:lnTo>
                <a:lnTo>
                  <a:pt x="107" y="0"/>
                </a:lnTo>
                <a:lnTo>
                  <a:pt x="113" y="0"/>
                </a:lnTo>
                <a:lnTo>
                  <a:pt x="120" y="0"/>
                </a:lnTo>
                <a:lnTo>
                  <a:pt x="126" y="0"/>
                </a:lnTo>
                <a:lnTo>
                  <a:pt x="132" y="0"/>
                </a:lnTo>
                <a:lnTo>
                  <a:pt x="138" y="0"/>
                </a:lnTo>
                <a:lnTo>
                  <a:pt x="145" y="0"/>
                </a:lnTo>
                <a:lnTo>
                  <a:pt x="151" y="0"/>
                </a:lnTo>
                <a:lnTo>
                  <a:pt x="157" y="0"/>
                </a:lnTo>
                <a:lnTo>
                  <a:pt x="163" y="0"/>
                </a:lnTo>
                <a:lnTo>
                  <a:pt x="170" y="0"/>
                </a:lnTo>
                <a:lnTo>
                  <a:pt x="176" y="0"/>
                </a:lnTo>
                <a:lnTo>
                  <a:pt x="180" y="0"/>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8" name="Line 326"/>
          <p:cNvSpPr>
            <a:spLocks noChangeShapeType="1"/>
          </p:cNvSpPr>
          <p:nvPr/>
        </p:nvSpPr>
        <p:spPr bwMode="auto">
          <a:xfrm>
            <a:off x="5586413" y="2041067"/>
            <a:ext cx="6350" cy="1587"/>
          </a:xfrm>
          <a:prstGeom prst="line">
            <a:avLst/>
          </a:prstGeom>
          <a:noFill/>
          <a:ln w="22225">
            <a:solidFill>
              <a:srgbClr val="0000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39" name="Freeform 327"/>
          <p:cNvSpPr>
            <a:spLocks/>
          </p:cNvSpPr>
          <p:nvPr/>
        </p:nvSpPr>
        <p:spPr bwMode="auto">
          <a:xfrm flipV="1">
            <a:off x="3124201" y="1702928"/>
            <a:ext cx="2468563" cy="1417638"/>
          </a:xfrm>
          <a:custGeom>
            <a:avLst/>
            <a:gdLst/>
            <a:ahLst/>
            <a:cxnLst>
              <a:cxn ang="0">
                <a:pos x="42" y="2"/>
              </a:cxn>
              <a:cxn ang="0">
                <a:pos x="85" y="17"/>
              </a:cxn>
              <a:cxn ang="0">
                <a:pos x="127" y="41"/>
              </a:cxn>
              <a:cxn ang="0">
                <a:pos x="170" y="73"/>
              </a:cxn>
              <a:cxn ang="0">
                <a:pos x="212" y="112"/>
              </a:cxn>
              <a:cxn ang="0">
                <a:pos x="255" y="157"/>
              </a:cxn>
              <a:cxn ang="0">
                <a:pos x="297" y="209"/>
              </a:cxn>
              <a:cxn ang="0">
                <a:pos x="340" y="267"/>
              </a:cxn>
              <a:cxn ang="0">
                <a:pos x="382" y="332"/>
              </a:cxn>
              <a:cxn ang="0">
                <a:pos x="425" y="403"/>
              </a:cxn>
              <a:cxn ang="0">
                <a:pos x="467" y="479"/>
              </a:cxn>
              <a:cxn ang="0">
                <a:pos x="510" y="561"/>
              </a:cxn>
              <a:cxn ang="0">
                <a:pos x="552" y="647"/>
              </a:cxn>
              <a:cxn ang="0">
                <a:pos x="595" y="738"/>
              </a:cxn>
              <a:cxn ang="0">
                <a:pos x="637" y="832"/>
              </a:cxn>
              <a:cxn ang="0">
                <a:pos x="681" y="930"/>
              </a:cxn>
              <a:cxn ang="0">
                <a:pos x="725" y="1030"/>
              </a:cxn>
              <a:cxn ang="0">
                <a:pos x="762" y="1134"/>
              </a:cxn>
              <a:cxn ang="0">
                <a:pos x="806" y="1240"/>
              </a:cxn>
              <a:cxn ang="0">
                <a:pos x="850" y="1349"/>
              </a:cxn>
              <a:cxn ang="0">
                <a:pos x="893" y="1460"/>
              </a:cxn>
              <a:cxn ang="0">
                <a:pos x="937" y="1539"/>
              </a:cxn>
              <a:cxn ang="0">
                <a:pos x="975" y="1551"/>
              </a:cxn>
              <a:cxn ang="0">
                <a:pos x="1018" y="1552"/>
              </a:cxn>
              <a:cxn ang="0">
                <a:pos x="1062" y="1552"/>
              </a:cxn>
              <a:cxn ang="0">
                <a:pos x="1106" y="1552"/>
              </a:cxn>
              <a:cxn ang="0">
                <a:pos x="1150" y="1552"/>
              </a:cxn>
              <a:cxn ang="0">
                <a:pos x="1187" y="1552"/>
              </a:cxn>
              <a:cxn ang="0">
                <a:pos x="1231" y="1552"/>
              </a:cxn>
              <a:cxn ang="0">
                <a:pos x="1275" y="1552"/>
              </a:cxn>
              <a:cxn ang="0">
                <a:pos x="1318" y="1552"/>
              </a:cxn>
              <a:cxn ang="0">
                <a:pos x="1362" y="1552"/>
              </a:cxn>
              <a:cxn ang="0">
                <a:pos x="1400" y="1552"/>
              </a:cxn>
              <a:cxn ang="0">
                <a:pos x="1443" y="1552"/>
              </a:cxn>
              <a:cxn ang="0">
                <a:pos x="1487" y="1552"/>
              </a:cxn>
              <a:cxn ang="0">
                <a:pos x="1531" y="1552"/>
              </a:cxn>
              <a:cxn ang="0">
                <a:pos x="1575" y="1552"/>
              </a:cxn>
              <a:cxn ang="0">
                <a:pos x="1612" y="1552"/>
              </a:cxn>
              <a:cxn ang="0">
                <a:pos x="1656" y="1552"/>
              </a:cxn>
              <a:cxn ang="0">
                <a:pos x="1700" y="1552"/>
              </a:cxn>
              <a:cxn ang="0">
                <a:pos x="1743" y="1552"/>
              </a:cxn>
              <a:cxn ang="0">
                <a:pos x="1787" y="1552"/>
              </a:cxn>
              <a:cxn ang="0">
                <a:pos x="1825" y="1552"/>
              </a:cxn>
              <a:cxn ang="0">
                <a:pos x="1868" y="1552"/>
              </a:cxn>
              <a:cxn ang="0">
                <a:pos x="1912" y="1552"/>
              </a:cxn>
              <a:cxn ang="0">
                <a:pos x="1956" y="1552"/>
              </a:cxn>
              <a:cxn ang="0">
                <a:pos x="2000" y="1552"/>
              </a:cxn>
              <a:cxn ang="0">
                <a:pos x="2037" y="1552"/>
              </a:cxn>
              <a:cxn ang="0">
                <a:pos x="2081" y="1552"/>
              </a:cxn>
              <a:cxn ang="0">
                <a:pos x="2125" y="1552"/>
              </a:cxn>
              <a:cxn ang="0">
                <a:pos x="2168" y="1552"/>
              </a:cxn>
              <a:cxn ang="0">
                <a:pos x="2212" y="1552"/>
              </a:cxn>
              <a:cxn ang="0">
                <a:pos x="2250" y="1552"/>
              </a:cxn>
              <a:cxn ang="0">
                <a:pos x="2293" y="1552"/>
              </a:cxn>
              <a:cxn ang="0">
                <a:pos x="2337" y="1552"/>
              </a:cxn>
              <a:cxn ang="0">
                <a:pos x="2381" y="1552"/>
              </a:cxn>
              <a:cxn ang="0">
                <a:pos x="2425" y="1552"/>
              </a:cxn>
              <a:cxn ang="0">
                <a:pos x="2462" y="1552"/>
              </a:cxn>
              <a:cxn ang="0">
                <a:pos x="2506" y="1552"/>
              </a:cxn>
              <a:cxn ang="0">
                <a:pos x="2550" y="1552"/>
              </a:cxn>
              <a:cxn ang="0">
                <a:pos x="2593" y="1552"/>
              </a:cxn>
              <a:cxn ang="0">
                <a:pos x="2637" y="1552"/>
              </a:cxn>
              <a:cxn ang="0">
                <a:pos x="2675" y="1552"/>
              </a:cxn>
            </a:cxnLst>
            <a:rect l="0" t="0" r="r" b="b"/>
            <a:pathLst>
              <a:path w="2700" h="1552">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0"/>
                </a:lnTo>
                <a:lnTo>
                  <a:pt x="8" y="0"/>
                </a:lnTo>
                <a:lnTo>
                  <a:pt x="9" y="0"/>
                </a:lnTo>
                <a:lnTo>
                  <a:pt x="10" y="0"/>
                </a:lnTo>
                <a:lnTo>
                  <a:pt x="10" y="0"/>
                </a:lnTo>
                <a:lnTo>
                  <a:pt x="11" y="0"/>
                </a:lnTo>
                <a:lnTo>
                  <a:pt x="11" y="0"/>
                </a:lnTo>
                <a:lnTo>
                  <a:pt x="12" y="0"/>
                </a:lnTo>
                <a:lnTo>
                  <a:pt x="13" y="0"/>
                </a:lnTo>
                <a:lnTo>
                  <a:pt x="13" y="0"/>
                </a:lnTo>
                <a:lnTo>
                  <a:pt x="14" y="0"/>
                </a:lnTo>
                <a:lnTo>
                  <a:pt x="15" y="0"/>
                </a:lnTo>
                <a:lnTo>
                  <a:pt x="15" y="0"/>
                </a:lnTo>
                <a:lnTo>
                  <a:pt x="16" y="0"/>
                </a:lnTo>
                <a:lnTo>
                  <a:pt x="16" y="0"/>
                </a:lnTo>
                <a:lnTo>
                  <a:pt x="17" y="0"/>
                </a:lnTo>
                <a:lnTo>
                  <a:pt x="18" y="0"/>
                </a:lnTo>
                <a:lnTo>
                  <a:pt x="18" y="0"/>
                </a:lnTo>
                <a:lnTo>
                  <a:pt x="19" y="0"/>
                </a:lnTo>
                <a:lnTo>
                  <a:pt x="20" y="0"/>
                </a:lnTo>
                <a:lnTo>
                  <a:pt x="20" y="0"/>
                </a:lnTo>
                <a:lnTo>
                  <a:pt x="21" y="0"/>
                </a:lnTo>
                <a:lnTo>
                  <a:pt x="21" y="0"/>
                </a:lnTo>
                <a:lnTo>
                  <a:pt x="22" y="0"/>
                </a:lnTo>
                <a:lnTo>
                  <a:pt x="23" y="0"/>
                </a:lnTo>
                <a:lnTo>
                  <a:pt x="23" y="0"/>
                </a:lnTo>
                <a:lnTo>
                  <a:pt x="24" y="0"/>
                </a:lnTo>
                <a:lnTo>
                  <a:pt x="25" y="0"/>
                </a:lnTo>
                <a:lnTo>
                  <a:pt x="25" y="0"/>
                </a:lnTo>
                <a:lnTo>
                  <a:pt x="26" y="0"/>
                </a:lnTo>
                <a:lnTo>
                  <a:pt x="26" y="0"/>
                </a:lnTo>
                <a:lnTo>
                  <a:pt x="27" y="0"/>
                </a:lnTo>
                <a:lnTo>
                  <a:pt x="28" y="0"/>
                </a:lnTo>
                <a:lnTo>
                  <a:pt x="28" y="0"/>
                </a:lnTo>
                <a:lnTo>
                  <a:pt x="29" y="0"/>
                </a:lnTo>
                <a:lnTo>
                  <a:pt x="30" y="0"/>
                </a:lnTo>
                <a:lnTo>
                  <a:pt x="30" y="0"/>
                </a:lnTo>
                <a:lnTo>
                  <a:pt x="31" y="0"/>
                </a:lnTo>
                <a:lnTo>
                  <a:pt x="31" y="0"/>
                </a:lnTo>
                <a:lnTo>
                  <a:pt x="32" y="1"/>
                </a:lnTo>
                <a:lnTo>
                  <a:pt x="33" y="1"/>
                </a:lnTo>
                <a:lnTo>
                  <a:pt x="33" y="1"/>
                </a:lnTo>
                <a:lnTo>
                  <a:pt x="34" y="1"/>
                </a:lnTo>
                <a:lnTo>
                  <a:pt x="35" y="1"/>
                </a:lnTo>
                <a:lnTo>
                  <a:pt x="35" y="1"/>
                </a:lnTo>
                <a:lnTo>
                  <a:pt x="36" y="1"/>
                </a:lnTo>
                <a:lnTo>
                  <a:pt x="36" y="1"/>
                </a:lnTo>
                <a:lnTo>
                  <a:pt x="37" y="1"/>
                </a:lnTo>
                <a:lnTo>
                  <a:pt x="38" y="1"/>
                </a:lnTo>
                <a:lnTo>
                  <a:pt x="38" y="2"/>
                </a:lnTo>
                <a:lnTo>
                  <a:pt x="39" y="2"/>
                </a:lnTo>
                <a:lnTo>
                  <a:pt x="40" y="2"/>
                </a:lnTo>
                <a:lnTo>
                  <a:pt x="40" y="2"/>
                </a:lnTo>
                <a:lnTo>
                  <a:pt x="41" y="2"/>
                </a:lnTo>
                <a:lnTo>
                  <a:pt x="41" y="2"/>
                </a:lnTo>
                <a:lnTo>
                  <a:pt x="42" y="2"/>
                </a:lnTo>
                <a:lnTo>
                  <a:pt x="43" y="2"/>
                </a:lnTo>
                <a:lnTo>
                  <a:pt x="43" y="2"/>
                </a:lnTo>
                <a:lnTo>
                  <a:pt x="44" y="3"/>
                </a:lnTo>
                <a:lnTo>
                  <a:pt x="45" y="3"/>
                </a:lnTo>
                <a:lnTo>
                  <a:pt x="45" y="3"/>
                </a:lnTo>
                <a:lnTo>
                  <a:pt x="46" y="3"/>
                </a:lnTo>
                <a:lnTo>
                  <a:pt x="46" y="3"/>
                </a:lnTo>
                <a:lnTo>
                  <a:pt x="47" y="3"/>
                </a:lnTo>
                <a:lnTo>
                  <a:pt x="48" y="4"/>
                </a:lnTo>
                <a:lnTo>
                  <a:pt x="48" y="4"/>
                </a:lnTo>
                <a:lnTo>
                  <a:pt x="49" y="4"/>
                </a:lnTo>
                <a:lnTo>
                  <a:pt x="50" y="4"/>
                </a:lnTo>
                <a:lnTo>
                  <a:pt x="50" y="4"/>
                </a:lnTo>
                <a:lnTo>
                  <a:pt x="51" y="4"/>
                </a:lnTo>
                <a:lnTo>
                  <a:pt x="51" y="5"/>
                </a:lnTo>
                <a:lnTo>
                  <a:pt x="52" y="5"/>
                </a:lnTo>
                <a:lnTo>
                  <a:pt x="53" y="5"/>
                </a:lnTo>
                <a:lnTo>
                  <a:pt x="53" y="5"/>
                </a:lnTo>
                <a:lnTo>
                  <a:pt x="54" y="5"/>
                </a:lnTo>
                <a:lnTo>
                  <a:pt x="55" y="5"/>
                </a:lnTo>
                <a:lnTo>
                  <a:pt x="55" y="6"/>
                </a:lnTo>
                <a:lnTo>
                  <a:pt x="56" y="6"/>
                </a:lnTo>
                <a:lnTo>
                  <a:pt x="56" y="6"/>
                </a:lnTo>
                <a:lnTo>
                  <a:pt x="57" y="6"/>
                </a:lnTo>
                <a:lnTo>
                  <a:pt x="58" y="6"/>
                </a:lnTo>
                <a:lnTo>
                  <a:pt x="58" y="7"/>
                </a:lnTo>
                <a:lnTo>
                  <a:pt x="59" y="7"/>
                </a:lnTo>
                <a:lnTo>
                  <a:pt x="60" y="7"/>
                </a:lnTo>
                <a:lnTo>
                  <a:pt x="60" y="7"/>
                </a:lnTo>
                <a:lnTo>
                  <a:pt x="61" y="7"/>
                </a:lnTo>
                <a:lnTo>
                  <a:pt x="61" y="8"/>
                </a:lnTo>
                <a:lnTo>
                  <a:pt x="62" y="8"/>
                </a:lnTo>
                <a:lnTo>
                  <a:pt x="63" y="8"/>
                </a:lnTo>
                <a:lnTo>
                  <a:pt x="63" y="8"/>
                </a:lnTo>
                <a:lnTo>
                  <a:pt x="64" y="8"/>
                </a:lnTo>
                <a:lnTo>
                  <a:pt x="65" y="9"/>
                </a:lnTo>
                <a:lnTo>
                  <a:pt x="65" y="9"/>
                </a:lnTo>
                <a:lnTo>
                  <a:pt x="66" y="9"/>
                </a:lnTo>
                <a:lnTo>
                  <a:pt x="66" y="9"/>
                </a:lnTo>
                <a:lnTo>
                  <a:pt x="67" y="10"/>
                </a:lnTo>
                <a:lnTo>
                  <a:pt x="68" y="10"/>
                </a:lnTo>
                <a:lnTo>
                  <a:pt x="68" y="10"/>
                </a:lnTo>
                <a:lnTo>
                  <a:pt x="69" y="10"/>
                </a:lnTo>
                <a:lnTo>
                  <a:pt x="70" y="11"/>
                </a:lnTo>
                <a:lnTo>
                  <a:pt x="70" y="11"/>
                </a:lnTo>
                <a:lnTo>
                  <a:pt x="71" y="11"/>
                </a:lnTo>
                <a:lnTo>
                  <a:pt x="71" y="11"/>
                </a:lnTo>
                <a:lnTo>
                  <a:pt x="72" y="12"/>
                </a:lnTo>
                <a:lnTo>
                  <a:pt x="73" y="12"/>
                </a:lnTo>
                <a:lnTo>
                  <a:pt x="73" y="12"/>
                </a:lnTo>
                <a:lnTo>
                  <a:pt x="74" y="12"/>
                </a:lnTo>
                <a:lnTo>
                  <a:pt x="75" y="13"/>
                </a:lnTo>
                <a:lnTo>
                  <a:pt x="75" y="13"/>
                </a:lnTo>
                <a:lnTo>
                  <a:pt x="76" y="13"/>
                </a:lnTo>
                <a:lnTo>
                  <a:pt x="76" y="13"/>
                </a:lnTo>
                <a:lnTo>
                  <a:pt x="77" y="14"/>
                </a:lnTo>
                <a:lnTo>
                  <a:pt x="78" y="14"/>
                </a:lnTo>
                <a:lnTo>
                  <a:pt x="78" y="14"/>
                </a:lnTo>
                <a:lnTo>
                  <a:pt x="79" y="15"/>
                </a:lnTo>
                <a:lnTo>
                  <a:pt x="80" y="15"/>
                </a:lnTo>
                <a:lnTo>
                  <a:pt x="80" y="15"/>
                </a:lnTo>
                <a:lnTo>
                  <a:pt x="81" y="15"/>
                </a:lnTo>
                <a:lnTo>
                  <a:pt x="81" y="16"/>
                </a:lnTo>
                <a:lnTo>
                  <a:pt x="82" y="16"/>
                </a:lnTo>
                <a:lnTo>
                  <a:pt x="83" y="16"/>
                </a:lnTo>
                <a:lnTo>
                  <a:pt x="83" y="17"/>
                </a:lnTo>
                <a:lnTo>
                  <a:pt x="84" y="17"/>
                </a:lnTo>
                <a:lnTo>
                  <a:pt x="85" y="17"/>
                </a:lnTo>
                <a:lnTo>
                  <a:pt x="85" y="17"/>
                </a:lnTo>
                <a:lnTo>
                  <a:pt x="86" y="18"/>
                </a:lnTo>
                <a:lnTo>
                  <a:pt x="86" y="18"/>
                </a:lnTo>
                <a:lnTo>
                  <a:pt x="87" y="18"/>
                </a:lnTo>
                <a:lnTo>
                  <a:pt x="88" y="19"/>
                </a:lnTo>
                <a:lnTo>
                  <a:pt x="88" y="19"/>
                </a:lnTo>
                <a:lnTo>
                  <a:pt x="89" y="19"/>
                </a:lnTo>
                <a:lnTo>
                  <a:pt x="90" y="19"/>
                </a:lnTo>
                <a:lnTo>
                  <a:pt x="90" y="20"/>
                </a:lnTo>
                <a:lnTo>
                  <a:pt x="91" y="20"/>
                </a:lnTo>
                <a:lnTo>
                  <a:pt x="91" y="20"/>
                </a:lnTo>
                <a:lnTo>
                  <a:pt x="92" y="21"/>
                </a:lnTo>
                <a:lnTo>
                  <a:pt x="93" y="21"/>
                </a:lnTo>
                <a:lnTo>
                  <a:pt x="93" y="21"/>
                </a:lnTo>
                <a:lnTo>
                  <a:pt x="94" y="22"/>
                </a:lnTo>
                <a:lnTo>
                  <a:pt x="95" y="22"/>
                </a:lnTo>
                <a:lnTo>
                  <a:pt x="95" y="22"/>
                </a:lnTo>
                <a:lnTo>
                  <a:pt x="96" y="23"/>
                </a:lnTo>
                <a:lnTo>
                  <a:pt x="96" y="23"/>
                </a:lnTo>
                <a:lnTo>
                  <a:pt x="97" y="23"/>
                </a:lnTo>
                <a:lnTo>
                  <a:pt x="98" y="24"/>
                </a:lnTo>
                <a:lnTo>
                  <a:pt x="98" y="24"/>
                </a:lnTo>
                <a:lnTo>
                  <a:pt x="99" y="24"/>
                </a:lnTo>
                <a:lnTo>
                  <a:pt x="100" y="25"/>
                </a:lnTo>
                <a:lnTo>
                  <a:pt x="100" y="25"/>
                </a:lnTo>
                <a:lnTo>
                  <a:pt x="101" y="25"/>
                </a:lnTo>
                <a:lnTo>
                  <a:pt x="101" y="26"/>
                </a:lnTo>
                <a:lnTo>
                  <a:pt x="102" y="26"/>
                </a:lnTo>
                <a:lnTo>
                  <a:pt x="103" y="26"/>
                </a:lnTo>
                <a:lnTo>
                  <a:pt x="103" y="27"/>
                </a:lnTo>
                <a:lnTo>
                  <a:pt x="104" y="27"/>
                </a:lnTo>
                <a:lnTo>
                  <a:pt x="105" y="27"/>
                </a:lnTo>
                <a:lnTo>
                  <a:pt x="105" y="28"/>
                </a:lnTo>
                <a:lnTo>
                  <a:pt x="106" y="28"/>
                </a:lnTo>
                <a:lnTo>
                  <a:pt x="106" y="29"/>
                </a:lnTo>
                <a:lnTo>
                  <a:pt x="107" y="29"/>
                </a:lnTo>
                <a:lnTo>
                  <a:pt x="108" y="29"/>
                </a:lnTo>
                <a:lnTo>
                  <a:pt x="108" y="30"/>
                </a:lnTo>
                <a:lnTo>
                  <a:pt x="109" y="30"/>
                </a:lnTo>
                <a:lnTo>
                  <a:pt x="110" y="30"/>
                </a:lnTo>
                <a:lnTo>
                  <a:pt x="110" y="31"/>
                </a:lnTo>
                <a:lnTo>
                  <a:pt x="111" y="31"/>
                </a:lnTo>
                <a:lnTo>
                  <a:pt x="111" y="32"/>
                </a:lnTo>
                <a:lnTo>
                  <a:pt x="112" y="32"/>
                </a:lnTo>
                <a:lnTo>
                  <a:pt x="113" y="32"/>
                </a:lnTo>
                <a:lnTo>
                  <a:pt x="113" y="33"/>
                </a:lnTo>
                <a:lnTo>
                  <a:pt x="114" y="33"/>
                </a:lnTo>
                <a:lnTo>
                  <a:pt x="115" y="33"/>
                </a:lnTo>
                <a:lnTo>
                  <a:pt x="115" y="34"/>
                </a:lnTo>
                <a:lnTo>
                  <a:pt x="116" y="34"/>
                </a:lnTo>
                <a:lnTo>
                  <a:pt x="116" y="34"/>
                </a:lnTo>
                <a:lnTo>
                  <a:pt x="117" y="35"/>
                </a:lnTo>
                <a:lnTo>
                  <a:pt x="118" y="35"/>
                </a:lnTo>
                <a:lnTo>
                  <a:pt x="118" y="36"/>
                </a:lnTo>
                <a:lnTo>
                  <a:pt x="119" y="36"/>
                </a:lnTo>
                <a:lnTo>
                  <a:pt x="120" y="36"/>
                </a:lnTo>
                <a:lnTo>
                  <a:pt x="120" y="37"/>
                </a:lnTo>
                <a:lnTo>
                  <a:pt x="121" y="37"/>
                </a:lnTo>
                <a:lnTo>
                  <a:pt x="121" y="38"/>
                </a:lnTo>
                <a:lnTo>
                  <a:pt x="122" y="38"/>
                </a:lnTo>
                <a:lnTo>
                  <a:pt x="123" y="38"/>
                </a:lnTo>
                <a:lnTo>
                  <a:pt x="123" y="39"/>
                </a:lnTo>
                <a:lnTo>
                  <a:pt x="124" y="39"/>
                </a:lnTo>
                <a:lnTo>
                  <a:pt x="125" y="40"/>
                </a:lnTo>
                <a:lnTo>
                  <a:pt x="125" y="40"/>
                </a:lnTo>
                <a:lnTo>
                  <a:pt x="126" y="41"/>
                </a:lnTo>
                <a:lnTo>
                  <a:pt x="126" y="41"/>
                </a:lnTo>
                <a:lnTo>
                  <a:pt x="127" y="41"/>
                </a:lnTo>
                <a:lnTo>
                  <a:pt x="128" y="42"/>
                </a:lnTo>
                <a:lnTo>
                  <a:pt x="128" y="42"/>
                </a:lnTo>
                <a:lnTo>
                  <a:pt x="129" y="43"/>
                </a:lnTo>
                <a:lnTo>
                  <a:pt x="130" y="43"/>
                </a:lnTo>
                <a:lnTo>
                  <a:pt x="130" y="43"/>
                </a:lnTo>
                <a:lnTo>
                  <a:pt x="131" y="44"/>
                </a:lnTo>
                <a:lnTo>
                  <a:pt x="131" y="44"/>
                </a:lnTo>
                <a:lnTo>
                  <a:pt x="132" y="45"/>
                </a:lnTo>
                <a:lnTo>
                  <a:pt x="133" y="45"/>
                </a:lnTo>
                <a:lnTo>
                  <a:pt x="133" y="45"/>
                </a:lnTo>
                <a:lnTo>
                  <a:pt x="134" y="46"/>
                </a:lnTo>
                <a:lnTo>
                  <a:pt x="135" y="46"/>
                </a:lnTo>
                <a:lnTo>
                  <a:pt x="135" y="47"/>
                </a:lnTo>
                <a:lnTo>
                  <a:pt x="136" y="47"/>
                </a:lnTo>
                <a:lnTo>
                  <a:pt x="136" y="48"/>
                </a:lnTo>
                <a:lnTo>
                  <a:pt x="137" y="48"/>
                </a:lnTo>
                <a:lnTo>
                  <a:pt x="138" y="49"/>
                </a:lnTo>
                <a:lnTo>
                  <a:pt x="138" y="49"/>
                </a:lnTo>
                <a:lnTo>
                  <a:pt x="139" y="49"/>
                </a:lnTo>
                <a:lnTo>
                  <a:pt x="140" y="50"/>
                </a:lnTo>
                <a:lnTo>
                  <a:pt x="140" y="50"/>
                </a:lnTo>
                <a:lnTo>
                  <a:pt x="141" y="51"/>
                </a:lnTo>
                <a:lnTo>
                  <a:pt x="141" y="51"/>
                </a:lnTo>
                <a:lnTo>
                  <a:pt x="142" y="52"/>
                </a:lnTo>
                <a:lnTo>
                  <a:pt x="143" y="52"/>
                </a:lnTo>
                <a:lnTo>
                  <a:pt x="143" y="53"/>
                </a:lnTo>
                <a:lnTo>
                  <a:pt x="144" y="53"/>
                </a:lnTo>
                <a:lnTo>
                  <a:pt x="145" y="53"/>
                </a:lnTo>
                <a:lnTo>
                  <a:pt x="145" y="54"/>
                </a:lnTo>
                <a:lnTo>
                  <a:pt x="146" y="54"/>
                </a:lnTo>
                <a:lnTo>
                  <a:pt x="146" y="55"/>
                </a:lnTo>
                <a:lnTo>
                  <a:pt x="147" y="55"/>
                </a:lnTo>
                <a:lnTo>
                  <a:pt x="148" y="56"/>
                </a:lnTo>
                <a:lnTo>
                  <a:pt x="148" y="56"/>
                </a:lnTo>
                <a:lnTo>
                  <a:pt x="149" y="57"/>
                </a:lnTo>
                <a:lnTo>
                  <a:pt x="150" y="57"/>
                </a:lnTo>
                <a:lnTo>
                  <a:pt x="150" y="58"/>
                </a:lnTo>
                <a:lnTo>
                  <a:pt x="151" y="58"/>
                </a:lnTo>
                <a:lnTo>
                  <a:pt x="151" y="59"/>
                </a:lnTo>
                <a:lnTo>
                  <a:pt x="152" y="59"/>
                </a:lnTo>
                <a:lnTo>
                  <a:pt x="153" y="60"/>
                </a:lnTo>
                <a:lnTo>
                  <a:pt x="153" y="60"/>
                </a:lnTo>
                <a:lnTo>
                  <a:pt x="154" y="61"/>
                </a:lnTo>
                <a:lnTo>
                  <a:pt x="155" y="61"/>
                </a:lnTo>
                <a:lnTo>
                  <a:pt x="155" y="61"/>
                </a:lnTo>
                <a:lnTo>
                  <a:pt x="156" y="62"/>
                </a:lnTo>
                <a:lnTo>
                  <a:pt x="156" y="62"/>
                </a:lnTo>
                <a:lnTo>
                  <a:pt x="157" y="63"/>
                </a:lnTo>
                <a:lnTo>
                  <a:pt x="158" y="63"/>
                </a:lnTo>
                <a:lnTo>
                  <a:pt x="158" y="64"/>
                </a:lnTo>
                <a:lnTo>
                  <a:pt x="159" y="64"/>
                </a:lnTo>
                <a:lnTo>
                  <a:pt x="160" y="65"/>
                </a:lnTo>
                <a:lnTo>
                  <a:pt x="160" y="65"/>
                </a:lnTo>
                <a:lnTo>
                  <a:pt x="161" y="66"/>
                </a:lnTo>
                <a:lnTo>
                  <a:pt x="161" y="66"/>
                </a:lnTo>
                <a:lnTo>
                  <a:pt x="162" y="67"/>
                </a:lnTo>
                <a:lnTo>
                  <a:pt x="163" y="67"/>
                </a:lnTo>
                <a:lnTo>
                  <a:pt x="163" y="68"/>
                </a:lnTo>
                <a:lnTo>
                  <a:pt x="164" y="68"/>
                </a:lnTo>
                <a:lnTo>
                  <a:pt x="165" y="69"/>
                </a:lnTo>
                <a:lnTo>
                  <a:pt x="165" y="69"/>
                </a:lnTo>
                <a:lnTo>
                  <a:pt x="166" y="70"/>
                </a:lnTo>
                <a:lnTo>
                  <a:pt x="166" y="70"/>
                </a:lnTo>
                <a:lnTo>
                  <a:pt x="167" y="71"/>
                </a:lnTo>
                <a:lnTo>
                  <a:pt x="168" y="71"/>
                </a:lnTo>
                <a:lnTo>
                  <a:pt x="168" y="72"/>
                </a:lnTo>
                <a:lnTo>
                  <a:pt x="169" y="72"/>
                </a:lnTo>
                <a:lnTo>
                  <a:pt x="170" y="73"/>
                </a:lnTo>
                <a:lnTo>
                  <a:pt x="170" y="74"/>
                </a:lnTo>
                <a:lnTo>
                  <a:pt x="171" y="74"/>
                </a:lnTo>
                <a:lnTo>
                  <a:pt x="171" y="75"/>
                </a:lnTo>
                <a:lnTo>
                  <a:pt x="172" y="75"/>
                </a:lnTo>
                <a:lnTo>
                  <a:pt x="173" y="76"/>
                </a:lnTo>
                <a:lnTo>
                  <a:pt x="173" y="76"/>
                </a:lnTo>
                <a:lnTo>
                  <a:pt x="174" y="77"/>
                </a:lnTo>
                <a:lnTo>
                  <a:pt x="175" y="77"/>
                </a:lnTo>
                <a:lnTo>
                  <a:pt x="175" y="78"/>
                </a:lnTo>
                <a:lnTo>
                  <a:pt x="176" y="78"/>
                </a:lnTo>
                <a:lnTo>
                  <a:pt x="176" y="79"/>
                </a:lnTo>
                <a:lnTo>
                  <a:pt x="177" y="79"/>
                </a:lnTo>
                <a:lnTo>
                  <a:pt x="178" y="80"/>
                </a:lnTo>
                <a:lnTo>
                  <a:pt x="178" y="80"/>
                </a:lnTo>
                <a:lnTo>
                  <a:pt x="179" y="81"/>
                </a:lnTo>
                <a:lnTo>
                  <a:pt x="180" y="81"/>
                </a:lnTo>
                <a:lnTo>
                  <a:pt x="180" y="82"/>
                </a:lnTo>
                <a:lnTo>
                  <a:pt x="181" y="82"/>
                </a:lnTo>
                <a:lnTo>
                  <a:pt x="181" y="83"/>
                </a:lnTo>
                <a:lnTo>
                  <a:pt x="182" y="84"/>
                </a:lnTo>
                <a:lnTo>
                  <a:pt x="183" y="84"/>
                </a:lnTo>
                <a:lnTo>
                  <a:pt x="183" y="85"/>
                </a:lnTo>
                <a:lnTo>
                  <a:pt x="184" y="85"/>
                </a:lnTo>
                <a:lnTo>
                  <a:pt x="185" y="86"/>
                </a:lnTo>
                <a:lnTo>
                  <a:pt x="185" y="86"/>
                </a:lnTo>
                <a:lnTo>
                  <a:pt x="186" y="87"/>
                </a:lnTo>
                <a:lnTo>
                  <a:pt x="186" y="87"/>
                </a:lnTo>
                <a:lnTo>
                  <a:pt x="187" y="88"/>
                </a:lnTo>
                <a:lnTo>
                  <a:pt x="188" y="89"/>
                </a:lnTo>
                <a:lnTo>
                  <a:pt x="188" y="89"/>
                </a:lnTo>
                <a:lnTo>
                  <a:pt x="189" y="90"/>
                </a:lnTo>
                <a:lnTo>
                  <a:pt x="190" y="90"/>
                </a:lnTo>
                <a:lnTo>
                  <a:pt x="190" y="91"/>
                </a:lnTo>
                <a:lnTo>
                  <a:pt x="191" y="91"/>
                </a:lnTo>
                <a:lnTo>
                  <a:pt x="191" y="92"/>
                </a:lnTo>
                <a:lnTo>
                  <a:pt x="192" y="93"/>
                </a:lnTo>
                <a:lnTo>
                  <a:pt x="193" y="93"/>
                </a:lnTo>
                <a:lnTo>
                  <a:pt x="193" y="94"/>
                </a:lnTo>
                <a:lnTo>
                  <a:pt x="194" y="94"/>
                </a:lnTo>
                <a:lnTo>
                  <a:pt x="195" y="95"/>
                </a:lnTo>
                <a:lnTo>
                  <a:pt x="195" y="95"/>
                </a:lnTo>
                <a:lnTo>
                  <a:pt x="196" y="96"/>
                </a:lnTo>
                <a:lnTo>
                  <a:pt x="196" y="97"/>
                </a:lnTo>
                <a:lnTo>
                  <a:pt x="197" y="97"/>
                </a:lnTo>
                <a:lnTo>
                  <a:pt x="198" y="98"/>
                </a:lnTo>
                <a:lnTo>
                  <a:pt x="198" y="98"/>
                </a:lnTo>
                <a:lnTo>
                  <a:pt x="199" y="99"/>
                </a:lnTo>
                <a:lnTo>
                  <a:pt x="200" y="100"/>
                </a:lnTo>
                <a:lnTo>
                  <a:pt x="200" y="100"/>
                </a:lnTo>
                <a:lnTo>
                  <a:pt x="201" y="101"/>
                </a:lnTo>
                <a:lnTo>
                  <a:pt x="201" y="101"/>
                </a:lnTo>
                <a:lnTo>
                  <a:pt x="202" y="102"/>
                </a:lnTo>
                <a:lnTo>
                  <a:pt x="203" y="102"/>
                </a:lnTo>
                <a:lnTo>
                  <a:pt x="203" y="103"/>
                </a:lnTo>
                <a:lnTo>
                  <a:pt x="204" y="104"/>
                </a:lnTo>
                <a:lnTo>
                  <a:pt x="205" y="104"/>
                </a:lnTo>
                <a:lnTo>
                  <a:pt x="205" y="105"/>
                </a:lnTo>
                <a:lnTo>
                  <a:pt x="206" y="105"/>
                </a:lnTo>
                <a:lnTo>
                  <a:pt x="206" y="106"/>
                </a:lnTo>
                <a:lnTo>
                  <a:pt x="207" y="107"/>
                </a:lnTo>
                <a:lnTo>
                  <a:pt x="208" y="107"/>
                </a:lnTo>
                <a:lnTo>
                  <a:pt x="208" y="108"/>
                </a:lnTo>
                <a:lnTo>
                  <a:pt x="209" y="108"/>
                </a:lnTo>
                <a:lnTo>
                  <a:pt x="210" y="109"/>
                </a:lnTo>
                <a:lnTo>
                  <a:pt x="210" y="110"/>
                </a:lnTo>
                <a:lnTo>
                  <a:pt x="211" y="110"/>
                </a:lnTo>
                <a:lnTo>
                  <a:pt x="211" y="111"/>
                </a:lnTo>
                <a:lnTo>
                  <a:pt x="212" y="112"/>
                </a:lnTo>
                <a:lnTo>
                  <a:pt x="213" y="112"/>
                </a:lnTo>
                <a:lnTo>
                  <a:pt x="213" y="113"/>
                </a:lnTo>
                <a:lnTo>
                  <a:pt x="214" y="113"/>
                </a:lnTo>
                <a:lnTo>
                  <a:pt x="215" y="114"/>
                </a:lnTo>
                <a:lnTo>
                  <a:pt x="215" y="115"/>
                </a:lnTo>
                <a:lnTo>
                  <a:pt x="216" y="115"/>
                </a:lnTo>
                <a:lnTo>
                  <a:pt x="216" y="116"/>
                </a:lnTo>
                <a:lnTo>
                  <a:pt x="217" y="117"/>
                </a:lnTo>
                <a:lnTo>
                  <a:pt x="218" y="117"/>
                </a:lnTo>
                <a:lnTo>
                  <a:pt x="218" y="118"/>
                </a:lnTo>
                <a:lnTo>
                  <a:pt x="219" y="118"/>
                </a:lnTo>
                <a:lnTo>
                  <a:pt x="220" y="119"/>
                </a:lnTo>
                <a:lnTo>
                  <a:pt x="220" y="120"/>
                </a:lnTo>
                <a:lnTo>
                  <a:pt x="221" y="120"/>
                </a:lnTo>
                <a:lnTo>
                  <a:pt x="221" y="121"/>
                </a:lnTo>
                <a:lnTo>
                  <a:pt x="222" y="122"/>
                </a:lnTo>
                <a:lnTo>
                  <a:pt x="223" y="122"/>
                </a:lnTo>
                <a:lnTo>
                  <a:pt x="223" y="123"/>
                </a:lnTo>
                <a:lnTo>
                  <a:pt x="224" y="123"/>
                </a:lnTo>
                <a:lnTo>
                  <a:pt x="225" y="124"/>
                </a:lnTo>
                <a:lnTo>
                  <a:pt x="225" y="125"/>
                </a:lnTo>
                <a:lnTo>
                  <a:pt x="226" y="125"/>
                </a:lnTo>
                <a:lnTo>
                  <a:pt x="226" y="126"/>
                </a:lnTo>
                <a:lnTo>
                  <a:pt x="227" y="127"/>
                </a:lnTo>
                <a:lnTo>
                  <a:pt x="228" y="127"/>
                </a:lnTo>
                <a:lnTo>
                  <a:pt x="228" y="128"/>
                </a:lnTo>
                <a:lnTo>
                  <a:pt x="229" y="129"/>
                </a:lnTo>
                <a:lnTo>
                  <a:pt x="230" y="129"/>
                </a:lnTo>
                <a:lnTo>
                  <a:pt x="230" y="130"/>
                </a:lnTo>
                <a:lnTo>
                  <a:pt x="231" y="131"/>
                </a:lnTo>
                <a:lnTo>
                  <a:pt x="231" y="131"/>
                </a:lnTo>
                <a:lnTo>
                  <a:pt x="232" y="132"/>
                </a:lnTo>
                <a:lnTo>
                  <a:pt x="233" y="133"/>
                </a:lnTo>
                <a:lnTo>
                  <a:pt x="233" y="133"/>
                </a:lnTo>
                <a:lnTo>
                  <a:pt x="234" y="134"/>
                </a:lnTo>
                <a:lnTo>
                  <a:pt x="235" y="135"/>
                </a:lnTo>
                <a:lnTo>
                  <a:pt x="235" y="135"/>
                </a:lnTo>
                <a:lnTo>
                  <a:pt x="236" y="136"/>
                </a:lnTo>
                <a:lnTo>
                  <a:pt x="236" y="137"/>
                </a:lnTo>
                <a:lnTo>
                  <a:pt x="237" y="137"/>
                </a:lnTo>
                <a:lnTo>
                  <a:pt x="238" y="138"/>
                </a:lnTo>
                <a:lnTo>
                  <a:pt x="238" y="139"/>
                </a:lnTo>
                <a:lnTo>
                  <a:pt x="239" y="139"/>
                </a:lnTo>
                <a:lnTo>
                  <a:pt x="240" y="140"/>
                </a:lnTo>
                <a:lnTo>
                  <a:pt x="240" y="141"/>
                </a:lnTo>
                <a:lnTo>
                  <a:pt x="241" y="141"/>
                </a:lnTo>
                <a:lnTo>
                  <a:pt x="241" y="142"/>
                </a:lnTo>
                <a:lnTo>
                  <a:pt x="242" y="143"/>
                </a:lnTo>
                <a:lnTo>
                  <a:pt x="243" y="143"/>
                </a:lnTo>
                <a:lnTo>
                  <a:pt x="243" y="144"/>
                </a:lnTo>
                <a:lnTo>
                  <a:pt x="244" y="145"/>
                </a:lnTo>
                <a:lnTo>
                  <a:pt x="245" y="146"/>
                </a:lnTo>
                <a:lnTo>
                  <a:pt x="245" y="146"/>
                </a:lnTo>
                <a:lnTo>
                  <a:pt x="246" y="147"/>
                </a:lnTo>
                <a:lnTo>
                  <a:pt x="246" y="148"/>
                </a:lnTo>
                <a:lnTo>
                  <a:pt x="247" y="148"/>
                </a:lnTo>
                <a:lnTo>
                  <a:pt x="248" y="149"/>
                </a:lnTo>
                <a:lnTo>
                  <a:pt x="248" y="150"/>
                </a:lnTo>
                <a:lnTo>
                  <a:pt x="249" y="150"/>
                </a:lnTo>
                <a:lnTo>
                  <a:pt x="250" y="151"/>
                </a:lnTo>
                <a:lnTo>
                  <a:pt x="250" y="152"/>
                </a:lnTo>
                <a:lnTo>
                  <a:pt x="251" y="153"/>
                </a:lnTo>
                <a:lnTo>
                  <a:pt x="251" y="153"/>
                </a:lnTo>
                <a:lnTo>
                  <a:pt x="252" y="154"/>
                </a:lnTo>
                <a:lnTo>
                  <a:pt x="253" y="155"/>
                </a:lnTo>
                <a:lnTo>
                  <a:pt x="253" y="155"/>
                </a:lnTo>
                <a:lnTo>
                  <a:pt x="254" y="156"/>
                </a:lnTo>
                <a:lnTo>
                  <a:pt x="255" y="157"/>
                </a:lnTo>
                <a:lnTo>
                  <a:pt x="255" y="157"/>
                </a:lnTo>
                <a:lnTo>
                  <a:pt x="256" y="158"/>
                </a:lnTo>
                <a:lnTo>
                  <a:pt x="256" y="159"/>
                </a:lnTo>
                <a:lnTo>
                  <a:pt x="257" y="160"/>
                </a:lnTo>
                <a:lnTo>
                  <a:pt x="258" y="160"/>
                </a:lnTo>
                <a:lnTo>
                  <a:pt x="258" y="161"/>
                </a:lnTo>
                <a:lnTo>
                  <a:pt x="259" y="162"/>
                </a:lnTo>
                <a:lnTo>
                  <a:pt x="260" y="163"/>
                </a:lnTo>
                <a:lnTo>
                  <a:pt x="260" y="163"/>
                </a:lnTo>
                <a:lnTo>
                  <a:pt x="261" y="164"/>
                </a:lnTo>
                <a:lnTo>
                  <a:pt x="261" y="165"/>
                </a:lnTo>
                <a:lnTo>
                  <a:pt x="262" y="166"/>
                </a:lnTo>
                <a:lnTo>
                  <a:pt x="263" y="166"/>
                </a:lnTo>
                <a:lnTo>
                  <a:pt x="263" y="167"/>
                </a:lnTo>
                <a:lnTo>
                  <a:pt x="264" y="168"/>
                </a:lnTo>
                <a:lnTo>
                  <a:pt x="265" y="168"/>
                </a:lnTo>
                <a:lnTo>
                  <a:pt x="265" y="169"/>
                </a:lnTo>
                <a:lnTo>
                  <a:pt x="266" y="170"/>
                </a:lnTo>
                <a:lnTo>
                  <a:pt x="266" y="171"/>
                </a:lnTo>
                <a:lnTo>
                  <a:pt x="267" y="171"/>
                </a:lnTo>
                <a:lnTo>
                  <a:pt x="268" y="172"/>
                </a:lnTo>
                <a:lnTo>
                  <a:pt x="268" y="173"/>
                </a:lnTo>
                <a:lnTo>
                  <a:pt x="269" y="174"/>
                </a:lnTo>
                <a:lnTo>
                  <a:pt x="270" y="174"/>
                </a:lnTo>
                <a:lnTo>
                  <a:pt x="270" y="175"/>
                </a:lnTo>
                <a:lnTo>
                  <a:pt x="271" y="176"/>
                </a:lnTo>
                <a:lnTo>
                  <a:pt x="271" y="177"/>
                </a:lnTo>
                <a:lnTo>
                  <a:pt x="272" y="177"/>
                </a:lnTo>
                <a:lnTo>
                  <a:pt x="273" y="178"/>
                </a:lnTo>
                <a:lnTo>
                  <a:pt x="273" y="179"/>
                </a:lnTo>
                <a:lnTo>
                  <a:pt x="274" y="180"/>
                </a:lnTo>
                <a:lnTo>
                  <a:pt x="275" y="181"/>
                </a:lnTo>
                <a:lnTo>
                  <a:pt x="275" y="181"/>
                </a:lnTo>
                <a:lnTo>
                  <a:pt x="276" y="182"/>
                </a:lnTo>
                <a:lnTo>
                  <a:pt x="276" y="183"/>
                </a:lnTo>
                <a:lnTo>
                  <a:pt x="277" y="184"/>
                </a:lnTo>
                <a:lnTo>
                  <a:pt x="278" y="184"/>
                </a:lnTo>
                <a:lnTo>
                  <a:pt x="278" y="185"/>
                </a:lnTo>
                <a:lnTo>
                  <a:pt x="279" y="186"/>
                </a:lnTo>
                <a:lnTo>
                  <a:pt x="280" y="187"/>
                </a:lnTo>
                <a:lnTo>
                  <a:pt x="280" y="187"/>
                </a:lnTo>
                <a:lnTo>
                  <a:pt x="281" y="188"/>
                </a:lnTo>
                <a:lnTo>
                  <a:pt x="281" y="189"/>
                </a:lnTo>
                <a:lnTo>
                  <a:pt x="282" y="190"/>
                </a:lnTo>
                <a:lnTo>
                  <a:pt x="283" y="190"/>
                </a:lnTo>
                <a:lnTo>
                  <a:pt x="283" y="191"/>
                </a:lnTo>
                <a:lnTo>
                  <a:pt x="284" y="192"/>
                </a:lnTo>
                <a:lnTo>
                  <a:pt x="285" y="193"/>
                </a:lnTo>
                <a:lnTo>
                  <a:pt x="285" y="194"/>
                </a:lnTo>
                <a:lnTo>
                  <a:pt x="286" y="194"/>
                </a:lnTo>
                <a:lnTo>
                  <a:pt x="286" y="195"/>
                </a:lnTo>
                <a:lnTo>
                  <a:pt x="287" y="196"/>
                </a:lnTo>
                <a:lnTo>
                  <a:pt x="288" y="197"/>
                </a:lnTo>
                <a:lnTo>
                  <a:pt x="288" y="198"/>
                </a:lnTo>
                <a:lnTo>
                  <a:pt x="289" y="198"/>
                </a:lnTo>
                <a:lnTo>
                  <a:pt x="290" y="199"/>
                </a:lnTo>
                <a:lnTo>
                  <a:pt x="290" y="200"/>
                </a:lnTo>
                <a:lnTo>
                  <a:pt x="291" y="201"/>
                </a:lnTo>
                <a:lnTo>
                  <a:pt x="291" y="202"/>
                </a:lnTo>
                <a:lnTo>
                  <a:pt x="292" y="202"/>
                </a:lnTo>
                <a:lnTo>
                  <a:pt x="293" y="203"/>
                </a:lnTo>
                <a:lnTo>
                  <a:pt x="293" y="204"/>
                </a:lnTo>
                <a:lnTo>
                  <a:pt x="294" y="205"/>
                </a:lnTo>
                <a:lnTo>
                  <a:pt x="295" y="206"/>
                </a:lnTo>
                <a:lnTo>
                  <a:pt x="295" y="206"/>
                </a:lnTo>
                <a:lnTo>
                  <a:pt x="296" y="207"/>
                </a:lnTo>
                <a:lnTo>
                  <a:pt x="296" y="208"/>
                </a:lnTo>
                <a:lnTo>
                  <a:pt x="297" y="209"/>
                </a:lnTo>
                <a:lnTo>
                  <a:pt x="298" y="210"/>
                </a:lnTo>
                <a:lnTo>
                  <a:pt x="298" y="210"/>
                </a:lnTo>
                <a:lnTo>
                  <a:pt x="299" y="211"/>
                </a:lnTo>
                <a:lnTo>
                  <a:pt x="300" y="212"/>
                </a:lnTo>
                <a:lnTo>
                  <a:pt x="300" y="213"/>
                </a:lnTo>
                <a:lnTo>
                  <a:pt x="301" y="214"/>
                </a:lnTo>
                <a:lnTo>
                  <a:pt x="301" y="214"/>
                </a:lnTo>
                <a:lnTo>
                  <a:pt x="302" y="215"/>
                </a:lnTo>
                <a:lnTo>
                  <a:pt x="303" y="216"/>
                </a:lnTo>
                <a:lnTo>
                  <a:pt x="303" y="217"/>
                </a:lnTo>
                <a:lnTo>
                  <a:pt x="304" y="218"/>
                </a:lnTo>
                <a:lnTo>
                  <a:pt x="305" y="219"/>
                </a:lnTo>
                <a:lnTo>
                  <a:pt x="305" y="220"/>
                </a:lnTo>
                <a:lnTo>
                  <a:pt x="306" y="220"/>
                </a:lnTo>
                <a:lnTo>
                  <a:pt x="306" y="221"/>
                </a:lnTo>
                <a:lnTo>
                  <a:pt x="307" y="222"/>
                </a:lnTo>
                <a:lnTo>
                  <a:pt x="308" y="223"/>
                </a:lnTo>
                <a:lnTo>
                  <a:pt x="308" y="224"/>
                </a:lnTo>
                <a:lnTo>
                  <a:pt x="309" y="225"/>
                </a:lnTo>
                <a:lnTo>
                  <a:pt x="310" y="225"/>
                </a:lnTo>
                <a:lnTo>
                  <a:pt x="310" y="226"/>
                </a:lnTo>
                <a:lnTo>
                  <a:pt x="311" y="227"/>
                </a:lnTo>
                <a:lnTo>
                  <a:pt x="311" y="228"/>
                </a:lnTo>
                <a:lnTo>
                  <a:pt x="312" y="229"/>
                </a:lnTo>
                <a:lnTo>
                  <a:pt x="313" y="230"/>
                </a:lnTo>
                <a:lnTo>
                  <a:pt x="313" y="230"/>
                </a:lnTo>
                <a:lnTo>
                  <a:pt x="314" y="231"/>
                </a:lnTo>
                <a:lnTo>
                  <a:pt x="315" y="232"/>
                </a:lnTo>
                <a:lnTo>
                  <a:pt x="315" y="233"/>
                </a:lnTo>
                <a:lnTo>
                  <a:pt x="316" y="234"/>
                </a:lnTo>
                <a:lnTo>
                  <a:pt x="316" y="235"/>
                </a:lnTo>
                <a:lnTo>
                  <a:pt x="317" y="236"/>
                </a:lnTo>
                <a:lnTo>
                  <a:pt x="318" y="236"/>
                </a:lnTo>
                <a:lnTo>
                  <a:pt x="318" y="237"/>
                </a:lnTo>
                <a:lnTo>
                  <a:pt x="319" y="238"/>
                </a:lnTo>
                <a:lnTo>
                  <a:pt x="320" y="239"/>
                </a:lnTo>
                <a:lnTo>
                  <a:pt x="320" y="240"/>
                </a:lnTo>
                <a:lnTo>
                  <a:pt x="321" y="241"/>
                </a:lnTo>
                <a:lnTo>
                  <a:pt x="321" y="242"/>
                </a:lnTo>
                <a:lnTo>
                  <a:pt x="322" y="243"/>
                </a:lnTo>
                <a:lnTo>
                  <a:pt x="323" y="243"/>
                </a:lnTo>
                <a:lnTo>
                  <a:pt x="323" y="244"/>
                </a:lnTo>
                <a:lnTo>
                  <a:pt x="324" y="245"/>
                </a:lnTo>
                <a:lnTo>
                  <a:pt x="325" y="246"/>
                </a:lnTo>
                <a:lnTo>
                  <a:pt x="325" y="247"/>
                </a:lnTo>
                <a:lnTo>
                  <a:pt x="326" y="248"/>
                </a:lnTo>
                <a:lnTo>
                  <a:pt x="326" y="249"/>
                </a:lnTo>
                <a:lnTo>
                  <a:pt x="327" y="249"/>
                </a:lnTo>
                <a:lnTo>
                  <a:pt x="328" y="250"/>
                </a:lnTo>
                <a:lnTo>
                  <a:pt x="328" y="251"/>
                </a:lnTo>
                <a:lnTo>
                  <a:pt x="329" y="252"/>
                </a:lnTo>
                <a:lnTo>
                  <a:pt x="330" y="253"/>
                </a:lnTo>
                <a:lnTo>
                  <a:pt x="330" y="254"/>
                </a:lnTo>
                <a:lnTo>
                  <a:pt x="331" y="255"/>
                </a:lnTo>
                <a:lnTo>
                  <a:pt x="331" y="256"/>
                </a:lnTo>
                <a:lnTo>
                  <a:pt x="332" y="257"/>
                </a:lnTo>
                <a:lnTo>
                  <a:pt x="333" y="257"/>
                </a:lnTo>
                <a:lnTo>
                  <a:pt x="333" y="258"/>
                </a:lnTo>
                <a:lnTo>
                  <a:pt x="334" y="259"/>
                </a:lnTo>
                <a:lnTo>
                  <a:pt x="335" y="260"/>
                </a:lnTo>
                <a:lnTo>
                  <a:pt x="335" y="261"/>
                </a:lnTo>
                <a:lnTo>
                  <a:pt x="336" y="262"/>
                </a:lnTo>
                <a:lnTo>
                  <a:pt x="336" y="263"/>
                </a:lnTo>
                <a:lnTo>
                  <a:pt x="337" y="264"/>
                </a:lnTo>
                <a:lnTo>
                  <a:pt x="338" y="265"/>
                </a:lnTo>
                <a:lnTo>
                  <a:pt x="338" y="266"/>
                </a:lnTo>
                <a:lnTo>
                  <a:pt x="339" y="266"/>
                </a:lnTo>
                <a:lnTo>
                  <a:pt x="340" y="267"/>
                </a:lnTo>
                <a:lnTo>
                  <a:pt x="340" y="268"/>
                </a:lnTo>
                <a:lnTo>
                  <a:pt x="341" y="269"/>
                </a:lnTo>
                <a:lnTo>
                  <a:pt x="341" y="270"/>
                </a:lnTo>
                <a:lnTo>
                  <a:pt x="342" y="271"/>
                </a:lnTo>
                <a:lnTo>
                  <a:pt x="343" y="272"/>
                </a:lnTo>
                <a:lnTo>
                  <a:pt x="343" y="273"/>
                </a:lnTo>
                <a:lnTo>
                  <a:pt x="344" y="274"/>
                </a:lnTo>
                <a:lnTo>
                  <a:pt x="345" y="275"/>
                </a:lnTo>
                <a:lnTo>
                  <a:pt x="345" y="275"/>
                </a:lnTo>
                <a:lnTo>
                  <a:pt x="346" y="276"/>
                </a:lnTo>
                <a:lnTo>
                  <a:pt x="346" y="277"/>
                </a:lnTo>
                <a:lnTo>
                  <a:pt x="347" y="278"/>
                </a:lnTo>
                <a:lnTo>
                  <a:pt x="348" y="279"/>
                </a:lnTo>
                <a:lnTo>
                  <a:pt x="348" y="280"/>
                </a:lnTo>
                <a:lnTo>
                  <a:pt x="349" y="281"/>
                </a:lnTo>
                <a:lnTo>
                  <a:pt x="350" y="282"/>
                </a:lnTo>
                <a:lnTo>
                  <a:pt x="350" y="283"/>
                </a:lnTo>
                <a:lnTo>
                  <a:pt x="351" y="284"/>
                </a:lnTo>
                <a:lnTo>
                  <a:pt x="351" y="285"/>
                </a:lnTo>
                <a:lnTo>
                  <a:pt x="352" y="286"/>
                </a:lnTo>
                <a:lnTo>
                  <a:pt x="353" y="287"/>
                </a:lnTo>
                <a:lnTo>
                  <a:pt x="353" y="288"/>
                </a:lnTo>
                <a:lnTo>
                  <a:pt x="354" y="289"/>
                </a:lnTo>
                <a:lnTo>
                  <a:pt x="355" y="290"/>
                </a:lnTo>
                <a:lnTo>
                  <a:pt x="355" y="290"/>
                </a:lnTo>
                <a:lnTo>
                  <a:pt x="356" y="291"/>
                </a:lnTo>
                <a:lnTo>
                  <a:pt x="356" y="292"/>
                </a:lnTo>
                <a:lnTo>
                  <a:pt x="357" y="293"/>
                </a:lnTo>
                <a:lnTo>
                  <a:pt x="358" y="294"/>
                </a:lnTo>
                <a:lnTo>
                  <a:pt x="358" y="295"/>
                </a:lnTo>
                <a:lnTo>
                  <a:pt x="359" y="296"/>
                </a:lnTo>
                <a:lnTo>
                  <a:pt x="360" y="297"/>
                </a:lnTo>
                <a:lnTo>
                  <a:pt x="360" y="298"/>
                </a:lnTo>
                <a:lnTo>
                  <a:pt x="361" y="299"/>
                </a:lnTo>
                <a:lnTo>
                  <a:pt x="361" y="300"/>
                </a:lnTo>
                <a:lnTo>
                  <a:pt x="362" y="301"/>
                </a:lnTo>
                <a:lnTo>
                  <a:pt x="363" y="302"/>
                </a:lnTo>
                <a:lnTo>
                  <a:pt x="363" y="303"/>
                </a:lnTo>
                <a:lnTo>
                  <a:pt x="364" y="304"/>
                </a:lnTo>
                <a:lnTo>
                  <a:pt x="365" y="305"/>
                </a:lnTo>
                <a:lnTo>
                  <a:pt x="365" y="306"/>
                </a:lnTo>
                <a:lnTo>
                  <a:pt x="366" y="307"/>
                </a:lnTo>
                <a:lnTo>
                  <a:pt x="366" y="308"/>
                </a:lnTo>
                <a:lnTo>
                  <a:pt x="367" y="309"/>
                </a:lnTo>
                <a:lnTo>
                  <a:pt x="368" y="310"/>
                </a:lnTo>
                <a:lnTo>
                  <a:pt x="368" y="311"/>
                </a:lnTo>
                <a:lnTo>
                  <a:pt x="369" y="312"/>
                </a:lnTo>
                <a:lnTo>
                  <a:pt x="370" y="312"/>
                </a:lnTo>
                <a:lnTo>
                  <a:pt x="370" y="313"/>
                </a:lnTo>
                <a:lnTo>
                  <a:pt x="371" y="314"/>
                </a:lnTo>
                <a:lnTo>
                  <a:pt x="371" y="315"/>
                </a:lnTo>
                <a:lnTo>
                  <a:pt x="372" y="316"/>
                </a:lnTo>
                <a:lnTo>
                  <a:pt x="373" y="317"/>
                </a:lnTo>
                <a:lnTo>
                  <a:pt x="373" y="318"/>
                </a:lnTo>
                <a:lnTo>
                  <a:pt x="374" y="319"/>
                </a:lnTo>
                <a:lnTo>
                  <a:pt x="375" y="320"/>
                </a:lnTo>
                <a:lnTo>
                  <a:pt x="375" y="321"/>
                </a:lnTo>
                <a:lnTo>
                  <a:pt x="376" y="322"/>
                </a:lnTo>
                <a:lnTo>
                  <a:pt x="376" y="323"/>
                </a:lnTo>
                <a:lnTo>
                  <a:pt x="377" y="324"/>
                </a:lnTo>
                <a:lnTo>
                  <a:pt x="378" y="325"/>
                </a:lnTo>
                <a:lnTo>
                  <a:pt x="378" y="326"/>
                </a:lnTo>
                <a:lnTo>
                  <a:pt x="379" y="327"/>
                </a:lnTo>
                <a:lnTo>
                  <a:pt x="380" y="328"/>
                </a:lnTo>
                <a:lnTo>
                  <a:pt x="380" y="329"/>
                </a:lnTo>
                <a:lnTo>
                  <a:pt x="381" y="330"/>
                </a:lnTo>
                <a:lnTo>
                  <a:pt x="381" y="331"/>
                </a:lnTo>
                <a:lnTo>
                  <a:pt x="382" y="332"/>
                </a:lnTo>
                <a:lnTo>
                  <a:pt x="383" y="333"/>
                </a:lnTo>
                <a:lnTo>
                  <a:pt x="383" y="334"/>
                </a:lnTo>
                <a:lnTo>
                  <a:pt x="384" y="335"/>
                </a:lnTo>
                <a:lnTo>
                  <a:pt x="385" y="336"/>
                </a:lnTo>
                <a:lnTo>
                  <a:pt x="385" y="337"/>
                </a:lnTo>
                <a:lnTo>
                  <a:pt x="386" y="338"/>
                </a:lnTo>
                <a:lnTo>
                  <a:pt x="386" y="339"/>
                </a:lnTo>
                <a:lnTo>
                  <a:pt x="387" y="340"/>
                </a:lnTo>
                <a:lnTo>
                  <a:pt x="388" y="341"/>
                </a:lnTo>
                <a:lnTo>
                  <a:pt x="388" y="342"/>
                </a:lnTo>
                <a:lnTo>
                  <a:pt x="389" y="343"/>
                </a:lnTo>
                <a:lnTo>
                  <a:pt x="390" y="344"/>
                </a:lnTo>
                <a:lnTo>
                  <a:pt x="390" y="345"/>
                </a:lnTo>
                <a:lnTo>
                  <a:pt x="391" y="346"/>
                </a:lnTo>
                <a:lnTo>
                  <a:pt x="391" y="347"/>
                </a:lnTo>
                <a:lnTo>
                  <a:pt x="392" y="348"/>
                </a:lnTo>
                <a:lnTo>
                  <a:pt x="393" y="349"/>
                </a:lnTo>
                <a:lnTo>
                  <a:pt x="393" y="350"/>
                </a:lnTo>
                <a:lnTo>
                  <a:pt x="394" y="351"/>
                </a:lnTo>
                <a:lnTo>
                  <a:pt x="395" y="352"/>
                </a:lnTo>
                <a:lnTo>
                  <a:pt x="395" y="353"/>
                </a:lnTo>
                <a:lnTo>
                  <a:pt x="396" y="355"/>
                </a:lnTo>
                <a:lnTo>
                  <a:pt x="396" y="356"/>
                </a:lnTo>
                <a:lnTo>
                  <a:pt x="397" y="357"/>
                </a:lnTo>
                <a:lnTo>
                  <a:pt x="398" y="358"/>
                </a:lnTo>
                <a:lnTo>
                  <a:pt x="398" y="359"/>
                </a:lnTo>
                <a:lnTo>
                  <a:pt x="399" y="360"/>
                </a:lnTo>
                <a:lnTo>
                  <a:pt x="400" y="361"/>
                </a:lnTo>
                <a:lnTo>
                  <a:pt x="400" y="362"/>
                </a:lnTo>
                <a:lnTo>
                  <a:pt x="401" y="363"/>
                </a:lnTo>
                <a:lnTo>
                  <a:pt x="401" y="364"/>
                </a:lnTo>
                <a:lnTo>
                  <a:pt x="402" y="365"/>
                </a:lnTo>
                <a:lnTo>
                  <a:pt x="403" y="366"/>
                </a:lnTo>
                <a:lnTo>
                  <a:pt x="403" y="367"/>
                </a:lnTo>
                <a:lnTo>
                  <a:pt x="404" y="368"/>
                </a:lnTo>
                <a:lnTo>
                  <a:pt x="405" y="369"/>
                </a:lnTo>
                <a:lnTo>
                  <a:pt x="405" y="370"/>
                </a:lnTo>
                <a:lnTo>
                  <a:pt x="406" y="371"/>
                </a:lnTo>
                <a:lnTo>
                  <a:pt x="406" y="372"/>
                </a:lnTo>
                <a:lnTo>
                  <a:pt x="407" y="373"/>
                </a:lnTo>
                <a:lnTo>
                  <a:pt x="408" y="374"/>
                </a:lnTo>
                <a:lnTo>
                  <a:pt x="408" y="375"/>
                </a:lnTo>
                <a:lnTo>
                  <a:pt x="409" y="376"/>
                </a:lnTo>
                <a:lnTo>
                  <a:pt x="410" y="377"/>
                </a:lnTo>
                <a:lnTo>
                  <a:pt x="410" y="378"/>
                </a:lnTo>
                <a:lnTo>
                  <a:pt x="411" y="380"/>
                </a:lnTo>
                <a:lnTo>
                  <a:pt x="411" y="381"/>
                </a:lnTo>
                <a:lnTo>
                  <a:pt x="412" y="382"/>
                </a:lnTo>
                <a:lnTo>
                  <a:pt x="413" y="383"/>
                </a:lnTo>
                <a:lnTo>
                  <a:pt x="413" y="384"/>
                </a:lnTo>
                <a:lnTo>
                  <a:pt x="414" y="385"/>
                </a:lnTo>
                <a:lnTo>
                  <a:pt x="415" y="386"/>
                </a:lnTo>
                <a:lnTo>
                  <a:pt x="415" y="387"/>
                </a:lnTo>
                <a:lnTo>
                  <a:pt x="416" y="388"/>
                </a:lnTo>
                <a:lnTo>
                  <a:pt x="416" y="389"/>
                </a:lnTo>
                <a:lnTo>
                  <a:pt x="417" y="390"/>
                </a:lnTo>
                <a:lnTo>
                  <a:pt x="418" y="391"/>
                </a:lnTo>
                <a:lnTo>
                  <a:pt x="418" y="392"/>
                </a:lnTo>
                <a:lnTo>
                  <a:pt x="419" y="393"/>
                </a:lnTo>
                <a:lnTo>
                  <a:pt x="420" y="394"/>
                </a:lnTo>
                <a:lnTo>
                  <a:pt x="420" y="395"/>
                </a:lnTo>
                <a:lnTo>
                  <a:pt x="421" y="396"/>
                </a:lnTo>
                <a:lnTo>
                  <a:pt x="421" y="398"/>
                </a:lnTo>
                <a:lnTo>
                  <a:pt x="422" y="399"/>
                </a:lnTo>
                <a:lnTo>
                  <a:pt x="423" y="400"/>
                </a:lnTo>
                <a:lnTo>
                  <a:pt x="423" y="401"/>
                </a:lnTo>
                <a:lnTo>
                  <a:pt x="424" y="402"/>
                </a:lnTo>
                <a:lnTo>
                  <a:pt x="425" y="403"/>
                </a:lnTo>
                <a:lnTo>
                  <a:pt x="425" y="404"/>
                </a:lnTo>
                <a:lnTo>
                  <a:pt x="426" y="405"/>
                </a:lnTo>
                <a:lnTo>
                  <a:pt x="426" y="406"/>
                </a:lnTo>
                <a:lnTo>
                  <a:pt x="427" y="407"/>
                </a:lnTo>
                <a:lnTo>
                  <a:pt x="428" y="408"/>
                </a:lnTo>
                <a:lnTo>
                  <a:pt x="428" y="410"/>
                </a:lnTo>
                <a:lnTo>
                  <a:pt x="429" y="411"/>
                </a:lnTo>
                <a:lnTo>
                  <a:pt x="430" y="412"/>
                </a:lnTo>
                <a:lnTo>
                  <a:pt x="430" y="413"/>
                </a:lnTo>
                <a:lnTo>
                  <a:pt x="431" y="414"/>
                </a:lnTo>
                <a:lnTo>
                  <a:pt x="431" y="415"/>
                </a:lnTo>
                <a:lnTo>
                  <a:pt x="432" y="416"/>
                </a:lnTo>
                <a:lnTo>
                  <a:pt x="433" y="417"/>
                </a:lnTo>
                <a:lnTo>
                  <a:pt x="433" y="418"/>
                </a:lnTo>
                <a:lnTo>
                  <a:pt x="434" y="419"/>
                </a:lnTo>
                <a:lnTo>
                  <a:pt x="435" y="420"/>
                </a:lnTo>
                <a:lnTo>
                  <a:pt x="435" y="421"/>
                </a:lnTo>
                <a:lnTo>
                  <a:pt x="436" y="423"/>
                </a:lnTo>
                <a:lnTo>
                  <a:pt x="436" y="424"/>
                </a:lnTo>
                <a:lnTo>
                  <a:pt x="437" y="425"/>
                </a:lnTo>
                <a:lnTo>
                  <a:pt x="438" y="426"/>
                </a:lnTo>
                <a:lnTo>
                  <a:pt x="438" y="427"/>
                </a:lnTo>
                <a:lnTo>
                  <a:pt x="439" y="428"/>
                </a:lnTo>
                <a:lnTo>
                  <a:pt x="440" y="429"/>
                </a:lnTo>
                <a:lnTo>
                  <a:pt x="440" y="431"/>
                </a:lnTo>
                <a:lnTo>
                  <a:pt x="441" y="432"/>
                </a:lnTo>
                <a:lnTo>
                  <a:pt x="441" y="433"/>
                </a:lnTo>
                <a:lnTo>
                  <a:pt x="442" y="434"/>
                </a:lnTo>
                <a:lnTo>
                  <a:pt x="443" y="435"/>
                </a:lnTo>
                <a:lnTo>
                  <a:pt x="443" y="436"/>
                </a:lnTo>
                <a:lnTo>
                  <a:pt x="444" y="437"/>
                </a:lnTo>
                <a:lnTo>
                  <a:pt x="445" y="438"/>
                </a:lnTo>
                <a:lnTo>
                  <a:pt x="445" y="439"/>
                </a:lnTo>
                <a:lnTo>
                  <a:pt x="446" y="440"/>
                </a:lnTo>
                <a:lnTo>
                  <a:pt x="446" y="442"/>
                </a:lnTo>
                <a:lnTo>
                  <a:pt x="447" y="443"/>
                </a:lnTo>
                <a:lnTo>
                  <a:pt x="448" y="444"/>
                </a:lnTo>
                <a:lnTo>
                  <a:pt x="448" y="445"/>
                </a:lnTo>
                <a:lnTo>
                  <a:pt x="449" y="446"/>
                </a:lnTo>
                <a:lnTo>
                  <a:pt x="450" y="447"/>
                </a:lnTo>
                <a:lnTo>
                  <a:pt x="450" y="448"/>
                </a:lnTo>
                <a:lnTo>
                  <a:pt x="451" y="449"/>
                </a:lnTo>
                <a:lnTo>
                  <a:pt x="451" y="451"/>
                </a:lnTo>
                <a:lnTo>
                  <a:pt x="452" y="452"/>
                </a:lnTo>
                <a:lnTo>
                  <a:pt x="453" y="453"/>
                </a:lnTo>
                <a:lnTo>
                  <a:pt x="453" y="454"/>
                </a:lnTo>
                <a:lnTo>
                  <a:pt x="454" y="455"/>
                </a:lnTo>
                <a:lnTo>
                  <a:pt x="455" y="456"/>
                </a:lnTo>
                <a:lnTo>
                  <a:pt x="455" y="458"/>
                </a:lnTo>
                <a:lnTo>
                  <a:pt x="456" y="459"/>
                </a:lnTo>
                <a:lnTo>
                  <a:pt x="456" y="460"/>
                </a:lnTo>
                <a:lnTo>
                  <a:pt x="457" y="461"/>
                </a:lnTo>
                <a:lnTo>
                  <a:pt x="458" y="462"/>
                </a:lnTo>
                <a:lnTo>
                  <a:pt x="458" y="463"/>
                </a:lnTo>
                <a:lnTo>
                  <a:pt x="459" y="464"/>
                </a:lnTo>
                <a:lnTo>
                  <a:pt x="460" y="466"/>
                </a:lnTo>
                <a:lnTo>
                  <a:pt x="460" y="467"/>
                </a:lnTo>
                <a:lnTo>
                  <a:pt x="461" y="468"/>
                </a:lnTo>
                <a:lnTo>
                  <a:pt x="461" y="469"/>
                </a:lnTo>
                <a:lnTo>
                  <a:pt x="462" y="470"/>
                </a:lnTo>
                <a:lnTo>
                  <a:pt x="463" y="471"/>
                </a:lnTo>
                <a:lnTo>
                  <a:pt x="463" y="472"/>
                </a:lnTo>
                <a:lnTo>
                  <a:pt x="464" y="473"/>
                </a:lnTo>
                <a:lnTo>
                  <a:pt x="465" y="475"/>
                </a:lnTo>
                <a:lnTo>
                  <a:pt x="465" y="476"/>
                </a:lnTo>
                <a:lnTo>
                  <a:pt x="466" y="477"/>
                </a:lnTo>
                <a:lnTo>
                  <a:pt x="466" y="478"/>
                </a:lnTo>
                <a:lnTo>
                  <a:pt x="467" y="479"/>
                </a:lnTo>
                <a:lnTo>
                  <a:pt x="468" y="481"/>
                </a:lnTo>
                <a:lnTo>
                  <a:pt x="468" y="482"/>
                </a:lnTo>
                <a:lnTo>
                  <a:pt x="469" y="483"/>
                </a:lnTo>
                <a:lnTo>
                  <a:pt x="470" y="484"/>
                </a:lnTo>
                <a:lnTo>
                  <a:pt x="470" y="485"/>
                </a:lnTo>
                <a:lnTo>
                  <a:pt x="471" y="486"/>
                </a:lnTo>
                <a:lnTo>
                  <a:pt x="471" y="488"/>
                </a:lnTo>
                <a:lnTo>
                  <a:pt x="472" y="489"/>
                </a:lnTo>
                <a:lnTo>
                  <a:pt x="473" y="490"/>
                </a:lnTo>
                <a:lnTo>
                  <a:pt x="473" y="491"/>
                </a:lnTo>
                <a:lnTo>
                  <a:pt x="474" y="492"/>
                </a:lnTo>
                <a:lnTo>
                  <a:pt x="475" y="493"/>
                </a:lnTo>
                <a:lnTo>
                  <a:pt x="475" y="495"/>
                </a:lnTo>
                <a:lnTo>
                  <a:pt x="476" y="496"/>
                </a:lnTo>
                <a:lnTo>
                  <a:pt x="476" y="497"/>
                </a:lnTo>
                <a:lnTo>
                  <a:pt x="477" y="498"/>
                </a:lnTo>
                <a:lnTo>
                  <a:pt x="478" y="499"/>
                </a:lnTo>
                <a:lnTo>
                  <a:pt x="478" y="500"/>
                </a:lnTo>
                <a:lnTo>
                  <a:pt x="479" y="502"/>
                </a:lnTo>
                <a:lnTo>
                  <a:pt x="480" y="503"/>
                </a:lnTo>
                <a:lnTo>
                  <a:pt x="480" y="504"/>
                </a:lnTo>
                <a:lnTo>
                  <a:pt x="481" y="505"/>
                </a:lnTo>
                <a:lnTo>
                  <a:pt x="481" y="506"/>
                </a:lnTo>
                <a:lnTo>
                  <a:pt x="482" y="508"/>
                </a:lnTo>
                <a:lnTo>
                  <a:pt x="483" y="509"/>
                </a:lnTo>
                <a:lnTo>
                  <a:pt x="483" y="510"/>
                </a:lnTo>
                <a:lnTo>
                  <a:pt x="484" y="511"/>
                </a:lnTo>
                <a:lnTo>
                  <a:pt x="485" y="512"/>
                </a:lnTo>
                <a:lnTo>
                  <a:pt x="485" y="514"/>
                </a:lnTo>
                <a:lnTo>
                  <a:pt x="486" y="515"/>
                </a:lnTo>
                <a:lnTo>
                  <a:pt x="486" y="516"/>
                </a:lnTo>
                <a:lnTo>
                  <a:pt x="487" y="517"/>
                </a:lnTo>
                <a:lnTo>
                  <a:pt x="488" y="518"/>
                </a:lnTo>
                <a:lnTo>
                  <a:pt x="488" y="520"/>
                </a:lnTo>
                <a:lnTo>
                  <a:pt x="489" y="521"/>
                </a:lnTo>
                <a:lnTo>
                  <a:pt x="490" y="522"/>
                </a:lnTo>
                <a:lnTo>
                  <a:pt x="490" y="523"/>
                </a:lnTo>
                <a:lnTo>
                  <a:pt x="491" y="524"/>
                </a:lnTo>
                <a:lnTo>
                  <a:pt x="491" y="525"/>
                </a:lnTo>
                <a:lnTo>
                  <a:pt x="492" y="527"/>
                </a:lnTo>
                <a:lnTo>
                  <a:pt x="493" y="528"/>
                </a:lnTo>
                <a:lnTo>
                  <a:pt x="493" y="529"/>
                </a:lnTo>
                <a:lnTo>
                  <a:pt x="494" y="530"/>
                </a:lnTo>
                <a:lnTo>
                  <a:pt x="495" y="531"/>
                </a:lnTo>
                <a:lnTo>
                  <a:pt x="495" y="533"/>
                </a:lnTo>
                <a:lnTo>
                  <a:pt x="496" y="534"/>
                </a:lnTo>
                <a:lnTo>
                  <a:pt x="496" y="535"/>
                </a:lnTo>
                <a:lnTo>
                  <a:pt x="497" y="536"/>
                </a:lnTo>
                <a:lnTo>
                  <a:pt x="498" y="538"/>
                </a:lnTo>
                <a:lnTo>
                  <a:pt x="498" y="539"/>
                </a:lnTo>
                <a:lnTo>
                  <a:pt x="499" y="540"/>
                </a:lnTo>
                <a:lnTo>
                  <a:pt x="500" y="541"/>
                </a:lnTo>
                <a:lnTo>
                  <a:pt x="500" y="543"/>
                </a:lnTo>
                <a:lnTo>
                  <a:pt x="501" y="544"/>
                </a:lnTo>
                <a:lnTo>
                  <a:pt x="501" y="545"/>
                </a:lnTo>
                <a:lnTo>
                  <a:pt x="502" y="546"/>
                </a:lnTo>
                <a:lnTo>
                  <a:pt x="503" y="548"/>
                </a:lnTo>
                <a:lnTo>
                  <a:pt x="503" y="549"/>
                </a:lnTo>
                <a:lnTo>
                  <a:pt x="504" y="550"/>
                </a:lnTo>
                <a:lnTo>
                  <a:pt x="505" y="551"/>
                </a:lnTo>
                <a:lnTo>
                  <a:pt x="505" y="552"/>
                </a:lnTo>
                <a:lnTo>
                  <a:pt x="506" y="554"/>
                </a:lnTo>
                <a:lnTo>
                  <a:pt x="506" y="555"/>
                </a:lnTo>
                <a:lnTo>
                  <a:pt x="507" y="556"/>
                </a:lnTo>
                <a:lnTo>
                  <a:pt x="508" y="557"/>
                </a:lnTo>
                <a:lnTo>
                  <a:pt x="508" y="558"/>
                </a:lnTo>
                <a:lnTo>
                  <a:pt x="509" y="560"/>
                </a:lnTo>
                <a:lnTo>
                  <a:pt x="510" y="561"/>
                </a:lnTo>
                <a:lnTo>
                  <a:pt x="510" y="562"/>
                </a:lnTo>
                <a:lnTo>
                  <a:pt x="511" y="563"/>
                </a:lnTo>
                <a:lnTo>
                  <a:pt x="511" y="565"/>
                </a:lnTo>
                <a:lnTo>
                  <a:pt x="512" y="566"/>
                </a:lnTo>
                <a:lnTo>
                  <a:pt x="513" y="567"/>
                </a:lnTo>
                <a:lnTo>
                  <a:pt x="513" y="568"/>
                </a:lnTo>
                <a:lnTo>
                  <a:pt x="514" y="570"/>
                </a:lnTo>
                <a:lnTo>
                  <a:pt x="515" y="571"/>
                </a:lnTo>
                <a:lnTo>
                  <a:pt x="515" y="572"/>
                </a:lnTo>
                <a:lnTo>
                  <a:pt x="516" y="573"/>
                </a:lnTo>
                <a:lnTo>
                  <a:pt x="516" y="575"/>
                </a:lnTo>
                <a:lnTo>
                  <a:pt x="517" y="576"/>
                </a:lnTo>
                <a:lnTo>
                  <a:pt x="518" y="577"/>
                </a:lnTo>
                <a:lnTo>
                  <a:pt x="518" y="578"/>
                </a:lnTo>
                <a:lnTo>
                  <a:pt x="519" y="580"/>
                </a:lnTo>
                <a:lnTo>
                  <a:pt x="520" y="581"/>
                </a:lnTo>
                <a:lnTo>
                  <a:pt x="520" y="582"/>
                </a:lnTo>
                <a:lnTo>
                  <a:pt x="521" y="583"/>
                </a:lnTo>
                <a:lnTo>
                  <a:pt x="521" y="585"/>
                </a:lnTo>
                <a:lnTo>
                  <a:pt x="522" y="586"/>
                </a:lnTo>
                <a:lnTo>
                  <a:pt x="523" y="587"/>
                </a:lnTo>
                <a:lnTo>
                  <a:pt x="523" y="588"/>
                </a:lnTo>
                <a:lnTo>
                  <a:pt x="524" y="589"/>
                </a:lnTo>
                <a:lnTo>
                  <a:pt x="525" y="591"/>
                </a:lnTo>
                <a:lnTo>
                  <a:pt x="525" y="592"/>
                </a:lnTo>
                <a:lnTo>
                  <a:pt x="526" y="593"/>
                </a:lnTo>
                <a:lnTo>
                  <a:pt x="526" y="595"/>
                </a:lnTo>
                <a:lnTo>
                  <a:pt x="527" y="596"/>
                </a:lnTo>
                <a:lnTo>
                  <a:pt x="528" y="597"/>
                </a:lnTo>
                <a:lnTo>
                  <a:pt x="528" y="598"/>
                </a:lnTo>
                <a:lnTo>
                  <a:pt x="529" y="600"/>
                </a:lnTo>
                <a:lnTo>
                  <a:pt x="530" y="601"/>
                </a:lnTo>
                <a:lnTo>
                  <a:pt x="530" y="602"/>
                </a:lnTo>
                <a:lnTo>
                  <a:pt x="531" y="604"/>
                </a:lnTo>
                <a:lnTo>
                  <a:pt x="531" y="605"/>
                </a:lnTo>
                <a:lnTo>
                  <a:pt x="532" y="606"/>
                </a:lnTo>
                <a:lnTo>
                  <a:pt x="533" y="607"/>
                </a:lnTo>
                <a:lnTo>
                  <a:pt x="533" y="609"/>
                </a:lnTo>
                <a:lnTo>
                  <a:pt x="534" y="610"/>
                </a:lnTo>
                <a:lnTo>
                  <a:pt x="535" y="611"/>
                </a:lnTo>
                <a:lnTo>
                  <a:pt x="535" y="612"/>
                </a:lnTo>
                <a:lnTo>
                  <a:pt x="536" y="614"/>
                </a:lnTo>
                <a:lnTo>
                  <a:pt x="536" y="615"/>
                </a:lnTo>
                <a:lnTo>
                  <a:pt x="537" y="616"/>
                </a:lnTo>
                <a:lnTo>
                  <a:pt x="538" y="617"/>
                </a:lnTo>
                <a:lnTo>
                  <a:pt x="538" y="619"/>
                </a:lnTo>
                <a:lnTo>
                  <a:pt x="539" y="620"/>
                </a:lnTo>
                <a:lnTo>
                  <a:pt x="540" y="621"/>
                </a:lnTo>
                <a:lnTo>
                  <a:pt x="540" y="622"/>
                </a:lnTo>
                <a:lnTo>
                  <a:pt x="541" y="624"/>
                </a:lnTo>
                <a:lnTo>
                  <a:pt x="541" y="625"/>
                </a:lnTo>
                <a:lnTo>
                  <a:pt x="542" y="626"/>
                </a:lnTo>
                <a:lnTo>
                  <a:pt x="543" y="628"/>
                </a:lnTo>
                <a:lnTo>
                  <a:pt x="543" y="629"/>
                </a:lnTo>
                <a:lnTo>
                  <a:pt x="544" y="630"/>
                </a:lnTo>
                <a:lnTo>
                  <a:pt x="545" y="632"/>
                </a:lnTo>
                <a:lnTo>
                  <a:pt x="545" y="633"/>
                </a:lnTo>
                <a:lnTo>
                  <a:pt x="546" y="634"/>
                </a:lnTo>
                <a:lnTo>
                  <a:pt x="546" y="636"/>
                </a:lnTo>
                <a:lnTo>
                  <a:pt x="547" y="637"/>
                </a:lnTo>
                <a:lnTo>
                  <a:pt x="548" y="638"/>
                </a:lnTo>
                <a:lnTo>
                  <a:pt x="548" y="639"/>
                </a:lnTo>
                <a:lnTo>
                  <a:pt x="549" y="641"/>
                </a:lnTo>
                <a:lnTo>
                  <a:pt x="550" y="642"/>
                </a:lnTo>
                <a:lnTo>
                  <a:pt x="550" y="643"/>
                </a:lnTo>
                <a:lnTo>
                  <a:pt x="551" y="645"/>
                </a:lnTo>
                <a:lnTo>
                  <a:pt x="551" y="646"/>
                </a:lnTo>
                <a:lnTo>
                  <a:pt x="552" y="647"/>
                </a:lnTo>
                <a:lnTo>
                  <a:pt x="553" y="648"/>
                </a:lnTo>
                <a:lnTo>
                  <a:pt x="553" y="650"/>
                </a:lnTo>
                <a:lnTo>
                  <a:pt x="554" y="651"/>
                </a:lnTo>
                <a:lnTo>
                  <a:pt x="555" y="652"/>
                </a:lnTo>
                <a:lnTo>
                  <a:pt x="555" y="654"/>
                </a:lnTo>
                <a:lnTo>
                  <a:pt x="556" y="655"/>
                </a:lnTo>
                <a:lnTo>
                  <a:pt x="556" y="656"/>
                </a:lnTo>
                <a:lnTo>
                  <a:pt x="557" y="658"/>
                </a:lnTo>
                <a:lnTo>
                  <a:pt x="558" y="659"/>
                </a:lnTo>
                <a:lnTo>
                  <a:pt x="558" y="660"/>
                </a:lnTo>
                <a:lnTo>
                  <a:pt x="559" y="662"/>
                </a:lnTo>
                <a:lnTo>
                  <a:pt x="560" y="663"/>
                </a:lnTo>
                <a:lnTo>
                  <a:pt x="560" y="664"/>
                </a:lnTo>
                <a:lnTo>
                  <a:pt x="561" y="666"/>
                </a:lnTo>
                <a:lnTo>
                  <a:pt x="561" y="667"/>
                </a:lnTo>
                <a:lnTo>
                  <a:pt x="562" y="668"/>
                </a:lnTo>
                <a:lnTo>
                  <a:pt x="563" y="670"/>
                </a:lnTo>
                <a:lnTo>
                  <a:pt x="563" y="671"/>
                </a:lnTo>
                <a:lnTo>
                  <a:pt x="564" y="672"/>
                </a:lnTo>
                <a:lnTo>
                  <a:pt x="565" y="673"/>
                </a:lnTo>
                <a:lnTo>
                  <a:pt x="565" y="675"/>
                </a:lnTo>
                <a:lnTo>
                  <a:pt x="566" y="676"/>
                </a:lnTo>
                <a:lnTo>
                  <a:pt x="566" y="677"/>
                </a:lnTo>
                <a:lnTo>
                  <a:pt x="567" y="679"/>
                </a:lnTo>
                <a:lnTo>
                  <a:pt x="568" y="680"/>
                </a:lnTo>
                <a:lnTo>
                  <a:pt x="568" y="681"/>
                </a:lnTo>
                <a:lnTo>
                  <a:pt x="569" y="682"/>
                </a:lnTo>
                <a:lnTo>
                  <a:pt x="570" y="684"/>
                </a:lnTo>
                <a:lnTo>
                  <a:pt x="570" y="685"/>
                </a:lnTo>
                <a:lnTo>
                  <a:pt x="571" y="686"/>
                </a:lnTo>
                <a:lnTo>
                  <a:pt x="571" y="688"/>
                </a:lnTo>
                <a:lnTo>
                  <a:pt x="572" y="689"/>
                </a:lnTo>
                <a:lnTo>
                  <a:pt x="573" y="691"/>
                </a:lnTo>
                <a:lnTo>
                  <a:pt x="573" y="692"/>
                </a:lnTo>
                <a:lnTo>
                  <a:pt x="574" y="693"/>
                </a:lnTo>
                <a:lnTo>
                  <a:pt x="575" y="695"/>
                </a:lnTo>
                <a:lnTo>
                  <a:pt x="575" y="696"/>
                </a:lnTo>
                <a:lnTo>
                  <a:pt x="576" y="697"/>
                </a:lnTo>
                <a:lnTo>
                  <a:pt x="576" y="699"/>
                </a:lnTo>
                <a:lnTo>
                  <a:pt x="577" y="700"/>
                </a:lnTo>
                <a:lnTo>
                  <a:pt x="578" y="701"/>
                </a:lnTo>
                <a:lnTo>
                  <a:pt x="578" y="703"/>
                </a:lnTo>
                <a:lnTo>
                  <a:pt x="579" y="704"/>
                </a:lnTo>
                <a:lnTo>
                  <a:pt x="580" y="705"/>
                </a:lnTo>
                <a:lnTo>
                  <a:pt x="580" y="707"/>
                </a:lnTo>
                <a:lnTo>
                  <a:pt x="581" y="708"/>
                </a:lnTo>
                <a:lnTo>
                  <a:pt x="581" y="709"/>
                </a:lnTo>
                <a:lnTo>
                  <a:pt x="582" y="710"/>
                </a:lnTo>
                <a:lnTo>
                  <a:pt x="583" y="712"/>
                </a:lnTo>
                <a:lnTo>
                  <a:pt x="583" y="713"/>
                </a:lnTo>
                <a:lnTo>
                  <a:pt x="584" y="714"/>
                </a:lnTo>
                <a:lnTo>
                  <a:pt x="585" y="716"/>
                </a:lnTo>
                <a:lnTo>
                  <a:pt x="585" y="717"/>
                </a:lnTo>
                <a:lnTo>
                  <a:pt x="586" y="719"/>
                </a:lnTo>
                <a:lnTo>
                  <a:pt x="586" y="720"/>
                </a:lnTo>
                <a:lnTo>
                  <a:pt x="587" y="721"/>
                </a:lnTo>
                <a:lnTo>
                  <a:pt x="588" y="723"/>
                </a:lnTo>
                <a:lnTo>
                  <a:pt x="588" y="724"/>
                </a:lnTo>
                <a:lnTo>
                  <a:pt x="589" y="725"/>
                </a:lnTo>
                <a:lnTo>
                  <a:pt x="590" y="727"/>
                </a:lnTo>
                <a:lnTo>
                  <a:pt x="590" y="728"/>
                </a:lnTo>
                <a:lnTo>
                  <a:pt x="591" y="730"/>
                </a:lnTo>
                <a:lnTo>
                  <a:pt x="591" y="731"/>
                </a:lnTo>
                <a:lnTo>
                  <a:pt x="592" y="732"/>
                </a:lnTo>
                <a:lnTo>
                  <a:pt x="593" y="734"/>
                </a:lnTo>
                <a:lnTo>
                  <a:pt x="593" y="735"/>
                </a:lnTo>
                <a:lnTo>
                  <a:pt x="594" y="736"/>
                </a:lnTo>
                <a:lnTo>
                  <a:pt x="595" y="738"/>
                </a:lnTo>
                <a:lnTo>
                  <a:pt x="595" y="739"/>
                </a:lnTo>
                <a:lnTo>
                  <a:pt x="596" y="740"/>
                </a:lnTo>
                <a:lnTo>
                  <a:pt x="596" y="742"/>
                </a:lnTo>
                <a:lnTo>
                  <a:pt x="597" y="743"/>
                </a:lnTo>
                <a:lnTo>
                  <a:pt x="598" y="744"/>
                </a:lnTo>
                <a:lnTo>
                  <a:pt x="598" y="746"/>
                </a:lnTo>
                <a:lnTo>
                  <a:pt x="599" y="747"/>
                </a:lnTo>
                <a:lnTo>
                  <a:pt x="600" y="748"/>
                </a:lnTo>
                <a:lnTo>
                  <a:pt x="600" y="750"/>
                </a:lnTo>
                <a:lnTo>
                  <a:pt x="601" y="751"/>
                </a:lnTo>
                <a:lnTo>
                  <a:pt x="601" y="753"/>
                </a:lnTo>
                <a:lnTo>
                  <a:pt x="602" y="754"/>
                </a:lnTo>
                <a:lnTo>
                  <a:pt x="603" y="755"/>
                </a:lnTo>
                <a:lnTo>
                  <a:pt x="603" y="757"/>
                </a:lnTo>
                <a:lnTo>
                  <a:pt x="604" y="758"/>
                </a:lnTo>
                <a:lnTo>
                  <a:pt x="605" y="760"/>
                </a:lnTo>
                <a:lnTo>
                  <a:pt x="605" y="761"/>
                </a:lnTo>
                <a:lnTo>
                  <a:pt x="606" y="762"/>
                </a:lnTo>
                <a:lnTo>
                  <a:pt x="606" y="764"/>
                </a:lnTo>
                <a:lnTo>
                  <a:pt x="607" y="765"/>
                </a:lnTo>
                <a:lnTo>
                  <a:pt x="608" y="766"/>
                </a:lnTo>
                <a:lnTo>
                  <a:pt x="608" y="768"/>
                </a:lnTo>
                <a:lnTo>
                  <a:pt x="609" y="769"/>
                </a:lnTo>
                <a:lnTo>
                  <a:pt x="610" y="771"/>
                </a:lnTo>
                <a:lnTo>
                  <a:pt x="610" y="772"/>
                </a:lnTo>
                <a:lnTo>
                  <a:pt x="611" y="773"/>
                </a:lnTo>
                <a:lnTo>
                  <a:pt x="611" y="775"/>
                </a:lnTo>
                <a:lnTo>
                  <a:pt x="612" y="776"/>
                </a:lnTo>
                <a:lnTo>
                  <a:pt x="613" y="777"/>
                </a:lnTo>
                <a:lnTo>
                  <a:pt x="613" y="779"/>
                </a:lnTo>
                <a:lnTo>
                  <a:pt x="614" y="780"/>
                </a:lnTo>
                <a:lnTo>
                  <a:pt x="615" y="781"/>
                </a:lnTo>
                <a:lnTo>
                  <a:pt x="615" y="783"/>
                </a:lnTo>
                <a:lnTo>
                  <a:pt x="616" y="784"/>
                </a:lnTo>
                <a:lnTo>
                  <a:pt x="616" y="786"/>
                </a:lnTo>
                <a:lnTo>
                  <a:pt x="617" y="787"/>
                </a:lnTo>
                <a:lnTo>
                  <a:pt x="618" y="788"/>
                </a:lnTo>
                <a:lnTo>
                  <a:pt x="618" y="790"/>
                </a:lnTo>
                <a:lnTo>
                  <a:pt x="619" y="791"/>
                </a:lnTo>
                <a:lnTo>
                  <a:pt x="620" y="793"/>
                </a:lnTo>
                <a:lnTo>
                  <a:pt x="620" y="794"/>
                </a:lnTo>
                <a:lnTo>
                  <a:pt x="621" y="796"/>
                </a:lnTo>
                <a:lnTo>
                  <a:pt x="621" y="797"/>
                </a:lnTo>
                <a:lnTo>
                  <a:pt x="622" y="798"/>
                </a:lnTo>
                <a:lnTo>
                  <a:pt x="623" y="800"/>
                </a:lnTo>
                <a:lnTo>
                  <a:pt x="623" y="801"/>
                </a:lnTo>
                <a:lnTo>
                  <a:pt x="624" y="802"/>
                </a:lnTo>
                <a:lnTo>
                  <a:pt x="625" y="804"/>
                </a:lnTo>
                <a:lnTo>
                  <a:pt x="625" y="805"/>
                </a:lnTo>
                <a:lnTo>
                  <a:pt x="625" y="807"/>
                </a:lnTo>
                <a:lnTo>
                  <a:pt x="625" y="808"/>
                </a:lnTo>
                <a:lnTo>
                  <a:pt x="625" y="809"/>
                </a:lnTo>
                <a:lnTo>
                  <a:pt x="631" y="811"/>
                </a:lnTo>
                <a:lnTo>
                  <a:pt x="631" y="812"/>
                </a:lnTo>
                <a:lnTo>
                  <a:pt x="631" y="813"/>
                </a:lnTo>
                <a:lnTo>
                  <a:pt x="631" y="815"/>
                </a:lnTo>
                <a:lnTo>
                  <a:pt x="631" y="816"/>
                </a:lnTo>
                <a:lnTo>
                  <a:pt x="631" y="818"/>
                </a:lnTo>
                <a:lnTo>
                  <a:pt x="631" y="819"/>
                </a:lnTo>
                <a:lnTo>
                  <a:pt x="631" y="821"/>
                </a:lnTo>
                <a:lnTo>
                  <a:pt x="631" y="822"/>
                </a:lnTo>
                <a:lnTo>
                  <a:pt x="631" y="823"/>
                </a:lnTo>
                <a:lnTo>
                  <a:pt x="637" y="825"/>
                </a:lnTo>
                <a:lnTo>
                  <a:pt x="637" y="826"/>
                </a:lnTo>
                <a:lnTo>
                  <a:pt x="637" y="828"/>
                </a:lnTo>
                <a:lnTo>
                  <a:pt x="637" y="829"/>
                </a:lnTo>
                <a:lnTo>
                  <a:pt x="637" y="831"/>
                </a:lnTo>
                <a:lnTo>
                  <a:pt x="637" y="832"/>
                </a:lnTo>
                <a:lnTo>
                  <a:pt x="637" y="833"/>
                </a:lnTo>
                <a:lnTo>
                  <a:pt x="637" y="835"/>
                </a:lnTo>
                <a:lnTo>
                  <a:pt x="637" y="836"/>
                </a:lnTo>
                <a:lnTo>
                  <a:pt x="637" y="838"/>
                </a:lnTo>
                <a:lnTo>
                  <a:pt x="643" y="839"/>
                </a:lnTo>
                <a:lnTo>
                  <a:pt x="643" y="840"/>
                </a:lnTo>
                <a:lnTo>
                  <a:pt x="643" y="842"/>
                </a:lnTo>
                <a:lnTo>
                  <a:pt x="643" y="843"/>
                </a:lnTo>
                <a:lnTo>
                  <a:pt x="643" y="844"/>
                </a:lnTo>
                <a:lnTo>
                  <a:pt x="643" y="846"/>
                </a:lnTo>
                <a:lnTo>
                  <a:pt x="643" y="847"/>
                </a:lnTo>
                <a:lnTo>
                  <a:pt x="643" y="849"/>
                </a:lnTo>
                <a:lnTo>
                  <a:pt x="643" y="850"/>
                </a:lnTo>
                <a:lnTo>
                  <a:pt x="643" y="852"/>
                </a:lnTo>
                <a:lnTo>
                  <a:pt x="650" y="853"/>
                </a:lnTo>
                <a:lnTo>
                  <a:pt x="650" y="855"/>
                </a:lnTo>
                <a:lnTo>
                  <a:pt x="650" y="856"/>
                </a:lnTo>
                <a:lnTo>
                  <a:pt x="650" y="857"/>
                </a:lnTo>
                <a:lnTo>
                  <a:pt x="650" y="859"/>
                </a:lnTo>
                <a:lnTo>
                  <a:pt x="650" y="860"/>
                </a:lnTo>
                <a:lnTo>
                  <a:pt x="650" y="862"/>
                </a:lnTo>
                <a:lnTo>
                  <a:pt x="650" y="863"/>
                </a:lnTo>
                <a:lnTo>
                  <a:pt x="650" y="865"/>
                </a:lnTo>
                <a:lnTo>
                  <a:pt x="650" y="866"/>
                </a:lnTo>
                <a:lnTo>
                  <a:pt x="656" y="868"/>
                </a:lnTo>
                <a:lnTo>
                  <a:pt x="656" y="869"/>
                </a:lnTo>
                <a:lnTo>
                  <a:pt x="656" y="870"/>
                </a:lnTo>
                <a:lnTo>
                  <a:pt x="656" y="872"/>
                </a:lnTo>
                <a:lnTo>
                  <a:pt x="656" y="873"/>
                </a:lnTo>
                <a:lnTo>
                  <a:pt x="656" y="875"/>
                </a:lnTo>
                <a:lnTo>
                  <a:pt x="656" y="876"/>
                </a:lnTo>
                <a:lnTo>
                  <a:pt x="656" y="877"/>
                </a:lnTo>
                <a:lnTo>
                  <a:pt x="656" y="879"/>
                </a:lnTo>
                <a:lnTo>
                  <a:pt x="656" y="880"/>
                </a:lnTo>
                <a:lnTo>
                  <a:pt x="662" y="882"/>
                </a:lnTo>
                <a:lnTo>
                  <a:pt x="662" y="883"/>
                </a:lnTo>
                <a:lnTo>
                  <a:pt x="662" y="884"/>
                </a:lnTo>
                <a:lnTo>
                  <a:pt x="662" y="886"/>
                </a:lnTo>
                <a:lnTo>
                  <a:pt x="662" y="887"/>
                </a:lnTo>
                <a:lnTo>
                  <a:pt x="662" y="889"/>
                </a:lnTo>
                <a:lnTo>
                  <a:pt x="662" y="890"/>
                </a:lnTo>
                <a:lnTo>
                  <a:pt x="662" y="892"/>
                </a:lnTo>
                <a:lnTo>
                  <a:pt x="662" y="893"/>
                </a:lnTo>
                <a:lnTo>
                  <a:pt x="662" y="895"/>
                </a:lnTo>
                <a:lnTo>
                  <a:pt x="668" y="896"/>
                </a:lnTo>
                <a:lnTo>
                  <a:pt x="668" y="898"/>
                </a:lnTo>
                <a:lnTo>
                  <a:pt x="668" y="899"/>
                </a:lnTo>
                <a:lnTo>
                  <a:pt x="668" y="901"/>
                </a:lnTo>
                <a:lnTo>
                  <a:pt x="668" y="902"/>
                </a:lnTo>
                <a:lnTo>
                  <a:pt x="668" y="904"/>
                </a:lnTo>
                <a:lnTo>
                  <a:pt x="668" y="905"/>
                </a:lnTo>
                <a:lnTo>
                  <a:pt x="668" y="906"/>
                </a:lnTo>
                <a:lnTo>
                  <a:pt x="668" y="908"/>
                </a:lnTo>
                <a:lnTo>
                  <a:pt x="668" y="909"/>
                </a:lnTo>
                <a:lnTo>
                  <a:pt x="675" y="911"/>
                </a:lnTo>
                <a:lnTo>
                  <a:pt x="675" y="912"/>
                </a:lnTo>
                <a:lnTo>
                  <a:pt x="675" y="913"/>
                </a:lnTo>
                <a:lnTo>
                  <a:pt x="675" y="915"/>
                </a:lnTo>
                <a:lnTo>
                  <a:pt x="675" y="916"/>
                </a:lnTo>
                <a:lnTo>
                  <a:pt x="675" y="918"/>
                </a:lnTo>
                <a:lnTo>
                  <a:pt x="675" y="919"/>
                </a:lnTo>
                <a:lnTo>
                  <a:pt x="675" y="921"/>
                </a:lnTo>
                <a:lnTo>
                  <a:pt x="675" y="922"/>
                </a:lnTo>
                <a:lnTo>
                  <a:pt x="675" y="924"/>
                </a:lnTo>
                <a:lnTo>
                  <a:pt x="681" y="925"/>
                </a:lnTo>
                <a:lnTo>
                  <a:pt x="681" y="927"/>
                </a:lnTo>
                <a:lnTo>
                  <a:pt x="681" y="928"/>
                </a:lnTo>
                <a:lnTo>
                  <a:pt x="681" y="930"/>
                </a:lnTo>
                <a:lnTo>
                  <a:pt x="681" y="931"/>
                </a:lnTo>
                <a:lnTo>
                  <a:pt x="681" y="933"/>
                </a:lnTo>
                <a:lnTo>
                  <a:pt x="681" y="934"/>
                </a:lnTo>
                <a:lnTo>
                  <a:pt x="681" y="936"/>
                </a:lnTo>
                <a:lnTo>
                  <a:pt x="681" y="937"/>
                </a:lnTo>
                <a:lnTo>
                  <a:pt x="681" y="939"/>
                </a:lnTo>
                <a:lnTo>
                  <a:pt x="687" y="940"/>
                </a:lnTo>
                <a:lnTo>
                  <a:pt x="687" y="941"/>
                </a:lnTo>
                <a:lnTo>
                  <a:pt x="687" y="943"/>
                </a:lnTo>
                <a:lnTo>
                  <a:pt x="687" y="944"/>
                </a:lnTo>
                <a:lnTo>
                  <a:pt x="687" y="946"/>
                </a:lnTo>
                <a:lnTo>
                  <a:pt x="687" y="947"/>
                </a:lnTo>
                <a:lnTo>
                  <a:pt x="687" y="949"/>
                </a:lnTo>
                <a:lnTo>
                  <a:pt x="687" y="950"/>
                </a:lnTo>
                <a:lnTo>
                  <a:pt x="687" y="951"/>
                </a:lnTo>
                <a:lnTo>
                  <a:pt x="687" y="953"/>
                </a:lnTo>
                <a:lnTo>
                  <a:pt x="693" y="954"/>
                </a:lnTo>
                <a:lnTo>
                  <a:pt x="693" y="956"/>
                </a:lnTo>
                <a:lnTo>
                  <a:pt x="693" y="957"/>
                </a:lnTo>
                <a:lnTo>
                  <a:pt x="693" y="959"/>
                </a:lnTo>
                <a:lnTo>
                  <a:pt x="693" y="960"/>
                </a:lnTo>
                <a:lnTo>
                  <a:pt x="693" y="962"/>
                </a:lnTo>
                <a:lnTo>
                  <a:pt x="693" y="963"/>
                </a:lnTo>
                <a:lnTo>
                  <a:pt x="693" y="965"/>
                </a:lnTo>
                <a:lnTo>
                  <a:pt x="693" y="967"/>
                </a:lnTo>
                <a:lnTo>
                  <a:pt x="693" y="968"/>
                </a:lnTo>
                <a:lnTo>
                  <a:pt x="700" y="970"/>
                </a:lnTo>
                <a:lnTo>
                  <a:pt x="700" y="971"/>
                </a:lnTo>
                <a:lnTo>
                  <a:pt x="700" y="972"/>
                </a:lnTo>
                <a:lnTo>
                  <a:pt x="700" y="974"/>
                </a:lnTo>
                <a:lnTo>
                  <a:pt x="700" y="975"/>
                </a:lnTo>
                <a:lnTo>
                  <a:pt x="700" y="977"/>
                </a:lnTo>
                <a:lnTo>
                  <a:pt x="700" y="978"/>
                </a:lnTo>
                <a:lnTo>
                  <a:pt x="700" y="980"/>
                </a:lnTo>
                <a:lnTo>
                  <a:pt x="700" y="981"/>
                </a:lnTo>
                <a:lnTo>
                  <a:pt x="700" y="983"/>
                </a:lnTo>
                <a:lnTo>
                  <a:pt x="706" y="984"/>
                </a:lnTo>
                <a:lnTo>
                  <a:pt x="706" y="985"/>
                </a:lnTo>
                <a:lnTo>
                  <a:pt x="706" y="987"/>
                </a:lnTo>
                <a:lnTo>
                  <a:pt x="706" y="988"/>
                </a:lnTo>
                <a:lnTo>
                  <a:pt x="706" y="990"/>
                </a:lnTo>
                <a:lnTo>
                  <a:pt x="706" y="991"/>
                </a:lnTo>
                <a:lnTo>
                  <a:pt x="706" y="993"/>
                </a:lnTo>
                <a:lnTo>
                  <a:pt x="706" y="994"/>
                </a:lnTo>
                <a:lnTo>
                  <a:pt x="706" y="996"/>
                </a:lnTo>
                <a:lnTo>
                  <a:pt x="706" y="998"/>
                </a:lnTo>
                <a:lnTo>
                  <a:pt x="712" y="999"/>
                </a:lnTo>
                <a:lnTo>
                  <a:pt x="712" y="1001"/>
                </a:lnTo>
                <a:lnTo>
                  <a:pt x="712" y="1002"/>
                </a:lnTo>
                <a:lnTo>
                  <a:pt x="712" y="1004"/>
                </a:lnTo>
                <a:lnTo>
                  <a:pt x="712" y="1005"/>
                </a:lnTo>
                <a:lnTo>
                  <a:pt x="712" y="1007"/>
                </a:lnTo>
                <a:lnTo>
                  <a:pt x="712" y="1008"/>
                </a:lnTo>
                <a:lnTo>
                  <a:pt x="712" y="1010"/>
                </a:lnTo>
                <a:lnTo>
                  <a:pt x="712" y="1011"/>
                </a:lnTo>
                <a:lnTo>
                  <a:pt x="712" y="1013"/>
                </a:lnTo>
                <a:lnTo>
                  <a:pt x="718" y="1014"/>
                </a:lnTo>
                <a:lnTo>
                  <a:pt x="718" y="1015"/>
                </a:lnTo>
                <a:lnTo>
                  <a:pt x="718" y="1017"/>
                </a:lnTo>
                <a:lnTo>
                  <a:pt x="718" y="1018"/>
                </a:lnTo>
                <a:lnTo>
                  <a:pt x="718" y="1020"/>
                </a:lnTo>
                <a:lnTo>
                  <a:pt x="718" y="1021"/>
                </a:lnTo>
                <a:lnTo>
                  <a:pt x="718" y="1023"/>
                </a:lnTo>
                <a:lnTo>
                  <a:pt x="718" y="1024"/>
                </a:lnTo>
                <a:lnTo>
                  <a:pt x="718" y="1026"/>
                </a:lnTo>
                <a:lnTo>
                  <a:pt x="718" y="1027"/>
                </a:lnTo>
                <a:lnTo>
                  <a:pt x="725" y="1029"/>
                </a:lnTo>
                <a:lnTo>
                  <a:pt x="725" y="1030"/>
                </a:lnTo>
                <a:lnTo>
                  <a:pt x="725" y="1032"/>
                </a:lnTo>
                <a:lnTo>
                  <a:pt x="725" y="1034"/>
                </a:lnTo>
                <a:lnTo>
                  <a:pt x="725" y="1035"/>
                </a:lnTo>
                <a:lnTo>
                  <a:pt x="725" y="1037"/>
                </a:lnTo>
                <a:lnTo>
                  <a:pt x="725" y="1038"/>
                </a:lnTo>
                <a:lnTo>
                  <a:pt x="725" y="1040"/>
                </a:lnTo>
                <a:lnTo>
                  <a:pt x="725" y="1041"/>
                </a:lnTo>
                <a:lnTo>
                  <a:pt x="725" y="1043"/>
                </a:lnTo>
                <a:lnTo>
                  <a:pt x="731" y="1044"/>
                </a:lnTo>
                <a:lnTo>
                  <a:pt x="731" y="1046"/>
                </a:lnTo>
                <a:lnTo>
                  <a:pt x="731" y="1047"/>
                </a:lnTo>
                <a:lnTo>
                  <a:pt x="731" y="1049"/>
                </a:lnTo>
                <a:lnTo>
                  <a:pt x="731" y="1050"/>
                </a:lnTo>
                <a:lnTo>
                  <a:pt x="731" y="1052"/>
                </a:lnTo>
                <a:lnTo>
                  <a:pt x="731" y="1053"/>
                </a:lnTo>
                <a:lnTo>
                  <a:pt x="731" y="1054"/>
                </a:lnTo>
                <a:lnTo>
                  <a:pt x="731" y="1056"/>
                </a:lnTo>
                <a:lnTo>
                  <a:pt x="731" y="1057"/>
                </a:lnTo>
                <a:lnTo>
                  <a:pt x="737" y="1059"/>
                </a:lnTo>
                <a:lnTo>
                  <a:pt x="737" y="1060"/>
                </a:lnTo>
                <a:lnTo>
                  <a:pt x="737" y="1062"/>
                </a:lnTo>
                <a:lnTo>
                  <a:pt x="737" y="1064"/>
                </a:lnTo>
                <a:lnTo>
                  <a:pt x="737" y="1065"/>
                </a:lnTo>
                <a:lnTo>
                  <a:pt x="737" y="1067"/>
                </a:lnTo>
                <a:lnTo>
                  <a:pt x="737" y="1068"/>
                </a:lnTo>
                <a:lnTo>
                  <a:pt x="737" y="1070"/>
                </a:lnTo>
                <a:lnTo>
                  <a:pt x="737" y="1071"/>
                </a:lnTo>
                <a:lnTo>
                  <a:pt x="737" y="1073"/>
                </a:lnTo>
                <a:lnTo>
                  <a:pt x="743" y="1075"/>
                </a:lnTo>
                <a:lnTo>
                  <a:pt x="743" y="1076"/>
                </a:lnTo>
                <a:lnTo>
                  <a:pt x="743" y="1078"/>
                </a:lnTo>
                <a:lnTo>
                  <a:pt x="743" y="1079"/>
                </a:lnTo>
                <a:lnTo>
                  <a:pt x="743" y="1081"/>
                </a:lnTo>
                <a:lnTo>
                  <a:pt x="743" y="1082"/>
                </a:lnTo>
                <a:lnTo>
                  <a:pt x="743" y="1084"/>
                </a:lnTo>
                <a:lnTo>
                  <a:pt x="743" y="1085"/>
                </a:lnTo>
                <a:lnTo>
                  <a:pt x="743" y="1087"/>
                </a:lnTo>
                <a:lnTo>
                  <a:pt x="743" y="1088"/>
                </a:lnTo>
                <a:lnTo>
                  <a:pt x="750" y="1089"/>
                </a:lnTo>
                <a:lnTo>
                  <a:pt x="750" y="1091"/>
                </a:lnTo>
                <a:lnTo>
                  <a:pt x="750" y="1092"/>
                </a:lnTo>
                <a:lnTo>
                  <a:pt x="750" y="1094"/>
                </a:lnTo>
                <a:lnTo>
                  <a:pt x="750" y="1095"/>
                </a:lnTo>
                <a:lnTo>
                  <a:pt x="750" y="1097"/>
                </a:lnTo>
                <a:lnTo>
                  <a:pt x="750" y="1099"/>
                </a:lnTo>
                <a:lnTo>
                  <a:pt x="750" y="1100"/>
                </a:lnTo>
                <a:lnTo>
                  <a:pt x="750" y="1102"/>
                </a:lnTo>
                <a:lnTo>
                  <a:pt x="750" y="1103"/>
                </a:lnTo>
                <a:lnTo>
                  <a:pt x="756" y="1105"/>
                </a:lnTo>
                <a:lnTo>
                  <a:pt x="756" y="1106"/>
                </a:lnTo>
                <a:lnTo>
                  <a:pt x="756" y="1108"/>
                </a:lnTo>
                <a:lnTo>
                  <a:pt x="756" y="1110"/>
                </a:lnTo>
                <a:lnTo>
                  <a:pt x="756" y="1111"/>
                </a:lnTo>
                <a:lnTo>
                  <a:pt x="756" y="1113"/>
                </a:lnTo>
                <a:lnTo>
                  <a:pt x="756" y="1114"/>
                </a:lnTo>
                <a:lnTo>
                  <a:pt x="756" y="1116"/>
                </a:lnTo>
                <a:lnTo>
                  <a:pt x="756" y="1117"/>
                </a:lnTo>
                <a:lnTo>
                  <a:pt x="756" y="1119"/>
                </a:lnTo>
                <a:lnTo>
                  <a:pt x="762" y="1120"/>
                </a:lnTo>
                <a:lnTo>
                  <a:pt x="762" y="1122"/>
                </a:lnTo>
                <a:lnTo>
                  <a:pt x="762" y="1123"/>
                </a:lnTo>
                <a:lnTo>
                  <a:pt x="762" y="1125"/>
                </a:lnTo>
                <a:lnTo>
                  <a:pt x="762" y="1126"/>
                </a:lnTo>
                <a:lnTo>
                  <a:pt x="762" y="1128"/>
                </a:lnTo>
                <a:lnTo>
                  <a:pt x="762" y="1129"/>
                </a:lnTo>
                <a:lnTo>
                  <a:pt x="762" y="1131"/>
                </a:lnTo>
                <a:lnTo>
                  <a:pt x="762" y="1132"/>
                </a:lnTo>
                <a:lnTo>
                  <a:pt x="762" y="1134"/>
                </a:lnTo>
                <a:lnTo>
                  <a:pt x="768" y="1135"/>
                </a:lnTo>
                <a:lnTo>
                  <a:pt x="768" y="1137"/>
                </a:lnTo>
                <a:lnTo>
                  <a:pt x="768" y="1139"/>
                </a:lnTo>
                <a:lnTo>
                  <a:pt x="768" y="1140"/>
                </a:lnTo>
                <a:lnTo>
                  <a:pt x="768" y="1142"/>
                </a:lnTo>
                <a:lnTo>
                  <a:pt x="768" y="1143"/>
                </a:lnTo>
                <a:lnTo>
                  <a:pt x="768" y="1145"/>
                </a:lnTo>
                <a:lnTo>
                  <a:pt x="768" y="1147"/>
                </a:lnTo>
                <a:lnTo>
                  <a:pt x="768" y="1148"/>
                </a:lnTo>
                <a:lnTo>
                  <a:pt x="768" y="1150"/>
                </a:lnTo>
                <a:lnTo>
                  <a:pt x="775" y="1151"/>
                </a:lnTo>
                <a:lnTo>
                  <a:pt x="775" y="1153"/>
                </a:lnTo>
                <a:lnTo>
                  <a:pt x="775" y="1154"/>
                </a:lnTo>
                <a:lnTo>
                  <a:pt x="775" y="1156"/>
                </a:lnTo>
                <a:lnTo>
                  <a:pt x="775" y="1157"/>
                </a:lnTo>
                <a:lnTo>
                  <a:pt x="775" y="1159"/>
                </a:lnTo>
                <a:lnTo>
                  <a:pt x="775" y="1160"/>
                </a:lnTo>
                <a:lnTo>
                  <a:pt x="775" y="1162"/>
                </a:lnTo>
                <a:lnTo>
                  <a:pt x="775" y="1163"/>
                </a:lnTo>
                <a:lnTo>
                  <a:pt x="775" y="1165"/>
                </a:lnTo>
                <a:lnTo>
                  <a:pt x="781" y="1166"/>
                </a:lnTo>
                <a:lnTo>
                  <a:pt x="781" y="1168"/>
                </a:lnTo>
                <a:lnTo>
                  <a:pt x="781" y="1170"/>
                </a:lnTo>
                <a:lnTo>
                  <a:pt x="781" y="1171"/>
                </a:lnTo>
                <a:lnTo>
                  <a:pt x="781" y="1173"/>
                </a:lnTo>
                <a:lnTo>
                  <a:pt x="781" y="1174"/>
                </a:lnTo>
                <a:lnTo>
                  <a:pt x="781" y="1176"/>
                </a:lnTo>
                <a:lnTo>
                  <a:pt x="781" y="1177"/>
                </a:lnTo>
                <a:lnTo>
                  <a:pt x="781" y="1179"/>
                </a:lnTo>
                <a:lnTo>
                  <a:pt x="781" y="1181"/>
                </a:lnTo>
                <a:lnTo>
                  <a:pt x="787" y="1182"/>
                </a:lnTo>
                <a:lnTo>
                  <a:pt x="787" y="1184"/>
                </a:lnTo>
                <a:lnTo>
                  <a:pt x="787" y="1186"/>
                </a:lnTo>
                <a:lnTo>
                  <a:pt x="787" y="1187"/>
                </a:lnTo>
                <a:lnTo>
                  <a:pt x="787" y="1189"/>
                </a:lnTo>
                <a:lnTo>
                  <a:pt x="787" y="1190"/>
                </a:lnTo>
                <a:lnTo>
                  <a:pt x="787" y="1192"/>
                </a:lnTo>
                <a:lnTo>
                  <a:pt x="787" y="1193"/>
                </a:lnTo>
                <a:lnTo>
                  <a:pt x="787" y="1195"/>
                </a:lnTo>
                <a:lnTo>
                  <a:pt x="787" y="1196"/>
                </a:lnTo>
                <a:lnTo>
                  <a:pt x="793" y="1198"/>
                </a:lnTo>
                <a:lnTo>
                  <a:pt x="793" y="1199"/>
                </a:lnTo>
                <a:lnTo>
                  <a:pt x="793" y="1201"/>
                </a:lnTo>
                <a:lnTo>
                  <a:pt x="793" y="1202"/>
                </a:lnTo>
                <a:lnTo>
                  <a:pt x="793" y="1204"/>
                </a:lnTo>
                <a:lnTo>
                  <a:pt x="793" y="1205"/>
                </a:lnTo>
                <a:lnTo>
                  <a:pt x="793" y="1207"/>
                </a:lnTo>
                <a:lnTo>
                  <a:pt x="793" y="1209"/>
                </a:lnTo>
                <a:lnTo>
                  <a:pt x="793" y="1210"/>
                </a:lnTo>
                <a:lnTo>
                  <a:pt x="793" y="1212"/>
                </a:lnTo>
                <a:lnTo>
                  <a:pt x="800" y="1213"/>
                </a:lnTo>
                <a:lnTo>
                  <a:pt x="800" y="1215"/>
                </a:lnTo>
                <a:lnTo>
                  <a:pt x="800" y="1217"/>
                </a:lnTo>
                <a:lnTo>
                  <a:pt x="800" y="1218"/>
                </a:lnTo>
                <a:lnTo>
                  <a:pt x="800" y="1220"/>
                </a:lnTo>
                <a:lnTo>
                  <a:pt x="800" y="1222"/>
                </a:lnTo>
                <a:lnTo>
                  <a:pt x="800" y="1223"/>
                </a:lnTo>
                <a:lnTo>
                  <a:pt x="800" y="1225"/>
                </a:lnTo>
                <a:lnTo>
                  <a:pt x="800" y="1226"/>
                </a:lnTo>
                <a:lnTo>
                  <a:pt x="800" y="1228"/>
                </a:lnTo>
                <a:lnTo>
                  <a:pt x="806" y="1229"/>
                </a:lnTo>
                <a:lnTo>
                  <a:pt x="806" y="1231"/>
                </a:lnTo>
                <a:lnTo>
                  <a:pt x="806" y="1233"/>
                </a:lnTo>
                <a:lnTo>
                  <a:pt x="806" y="1234"/>
                </a:lnTo>
                <a:lnTo>
                  <a:pt x="806" y="1236"/>
                </a:lnTo>
                <a:lnTo>
                  <a:pt x="806" y="1237"/>
                </a:lnTo>
                <a:lnTo>
                  <a:pt x="806" y="1239"/>
                </a:lnTo>
                <a:lnTo>
                  <a:pt x="806" y="1240"/>
                </a:lnTo>
                <a:lnTo>
                  <a:pt x="806" y="1242"/>
                </a:lnTo>
                <a:lnTo>
                  <a:pt x="806" y="1243"/>
                </a:lnTo>
                <a:lnTo>
                  <a:pt x="812" y="1245"/>
                </a:lnTo>
                <a:lnTo>
                  <a:pt x="812" y="1246"/>
                </a:lnTo>
                <a:lnTo>
                  <a:pt x="812" y="1248"/>
                </a:lnTo>
                <a:lnTo>
                  <a:pt x="812" y="1250"/>
                </a:lnTo>
                <a:lnTo>
                  <a:pt x="812" y="1251"/>
                </a:lnTo>
                <a:lnTo>
                  <a:pt x="812" y="1253"/>
                </a:lnTo>
                <a:lnTo>
                  <a:pt x="812" y="1255"/>
                </a:lnTo>
                <a:lnTo>
                  <a:pt x="812" y="1256"/>
                </a:lnTo>
                <a:lnTo>
                  <a:pt x="812" y="1258"/>
                </a:lnTo>
                <a:lnTo>
                  <a:pt x="812" y="1259"/>
                </a:lnTo>
                <a:lnTo>
                  <a:pt x="818" y="1261"/>
                </a:lnTo>
                <a:lnTo>
                  <a:pt x="818" y="1263"/>
                </a:lnTo>
                <a:lnTo>
                  <a:pt x="818" y="1264"/>
                </a:lnTo>
                <a:lnTo>
                  <a:pt x="818" y="1266"/>
                </a:lnTo>
                <a:lnTo>
                  <a:pt x="818" y="1267"/>
                </a:lnTo>
                <a:lnTo>
                  <a:pt x="818" y="1269"/>
                </a:lnTo>
                <a:lnTo>
                  <a:pt x="818" y="1271"/>
                </a:lnTo>
                <a:lnTo>
                  <a:pt x="818" y="1272"/>
                </a:lnTo>
                <a:lnTo>
                  <a:pt x="818" y="1274"/>
                </a:lnTo>
                <a:lnTo>
                  <a:pt x="818" y="1275"/>
                </a:lnTo>
                <a:lnTo>
                  <a:pt x="825" y="1277"/>
                </a:lnTo>
                <a:lnTo>
                  <a:pt x="825" y="1278"/>
                </a:lnTo>
                <a:lnTo>
                  <a:pt x="825" y="1280"/>
                </a:lnTo>
                <a:lnTo>
                  <a:pt x="825" y="1281"/>
                </a:lnTo>
                <a:lnTo>
                  <a:pt x="825" y="1283"/>
                </a:lnTo>
                <a:lnTo>
                  <a:pt x="825" y="1284"/>
                </a:lnTo>
                <a:lnTo>
                  <a:pt x="825" y="1286"/>
                </a:lnTo>
                <a:lnTo>
                  <a:pt x="825" y="1288"/>
                </a:lnTo>
                <a:lnTo>
                  <a:pt x="825" y="1289"/>
                </a:lnTo>
                <a:lnTo>
                  <a:pt x="825" y="1291"/>
                </a:lnTo>
                <a:lnTo>
                  <a:pt x="831" y="1293"/>
                </a:lnTo>
                <a:lnTo>
                  <a:pt x="831" y="1294"/>
                </a:lnTo>
                <a:lnTo>
                  <a:pt x="831" y="1296"/>
                </a:lnTo>
                <a:lnTo>
                  <a:pt x="831" y="1298"/>
                </a:lnTo>
                <a:lnTo>
                  <a:pt x="831" y="1299"/>
                </a:lnTo>
                <a:lnTo>
                  <a:pt x="831" y="1301"/>
                </a:lnTo>
                <a:lnTo>
                  <a:pt x="831" y="1303"/>
                </a:lnTo>
                <a:lnTo>
                  <a:pt x="831" y="1304"/>
                </a:lnTo>
                <a:lnTo>
                  <a:pt x="831" y="1306"/>
                </a:lnTo>
                <a:lnTo>
                  <a:pt x="831" y="1307"/>
                </a:lnTo>
                <a:lnTo>
                  <a:pt x="837" y="1309"/>
                </a:lnTo>
                <a:lnTo>
                  <a:pt x="837" y="1310"/>
                </a:lnTo>
                <a:lnTo>
                  <a:pt x="837" y="1312"/>
                </a:lnTo>
                <a:lnTo>
                  <a:pt x="837" y="1313"/>
                </a:lnTo>
                <a:lnTo>
                  <a:pt x="837" y="1315"/>
                </a:lnTo>
                <a:lnTo>
                  <a:pt x="837" y="1316"/>
                </a:lnTo>
                <a:lnTo>
                  <a:pt x="837" y="1318"/>
                </a:lnTo>
                <a:lnTo>
                  <a:pt x="837" y="1320"/>
                </a:lnTo>
                <a:lnTo>
                  <a:pt x="837" y="1321"/>
                </a:lnTo>
                <a:lnTo>
                  <a:pt x="837" y="1323"/>
                </a:lnTo>
                <a:lnTo>
                  <a:pt x="843" y="1324"/>
                </a:lnTo>
                <a:lnTo>
                  <a:pt x="843" y="1326"/>
                </a:lnTo>
                <a:lnTo>
                  <a:pt x="843" y="1328"/>
                </a:lnTo>
                <a:lnTo>
                  <a:pt x="843" y="1329"/>
                </a:lnTo>
                <a:lnTo>
                  <a:pt x="843" y="1331"/>
                </a:lnTo>
                <a:lnTo>
                  <a:pt x="843" y="1333"/>
                </a:lnTo>
                <a:lnTo>
                  <a:pt x="843" y="1334"/>
                </a:lnTo>
                <a:lnTo>
                  <a:pt x="843" y="1336"/>
                </a:lnTo>
                <a:lnTo>
                  <a:pt x="843" y="1338"/>
                </a:lnTo>
                <a:lnTo>
                  <a:pt x="843" y="1339"/>
                </a:lnTo>
                <a:lnTo>
                  <a:pt x="850" y="1341"/>
                </a:lnTo>
                <a:lnTo>
                  <a:pt x="850" y="1343"/>
                </a:lnTo>
                <a:lnTo>
                  <a:pt x="850" y="1344"/>
                </a:lnTo>
                <a:lnTo>
                  <a:pt x="850" y="1346"/>
                </a:lnTo>
                <a:lnTo>
                  <a:pt x="850" y="1347"/>
                </a:lnTo>
                <a:lnTo>
                  <a:pt x="850" y="1349"/>
                </a:lnTo>
                <a:lnTo>
                  <a:pt x="850" y="1350"/>
                </a:lnTo>
                <a:lnTo>
                  <a:pt x="850" y="1352"/>
                </a:lnTo>
                <a:lnTo>
                  <a:pt x="850" y="1354"/>
                </a:lnTo>
                <a:lnTo>
                  <a:pt x="850" y="1355"/>
                </a:lnTo>
                <a:lnTo>
                  <a:pt x="856" y="1357"/>
                </a:lnTo>
                <a:lnTo>
                  <a:pt x="856" y="1358"/>
                </a:lnTo>
                <a:lnTo>
                  <a:pt x="856" y="1360"/>
                </a:lnTo>
                <a:lnTo>
                  <a:pt x="856" y="1361"/>
                </a:lnTo>
                <a:lnTo>
                  <a:pt x="856" y="1363"/>
                </a:lnTo>
                <a:lnTo>
                  <a:pt x="856" y="1365"/>
                </a:lnTo>
                <a:lnTo>
                  <a:pt x="856" y="1366"/>
                </a:lnTo>
                <a:lnTo>
                  <a:pt x="856" y="1368"/>
                </a:lnTo>
                <a:lnTo>
                  <a:pt x="856" y="1370"/>
                </a:lnTo>
                <a:lnTo>
                  <a:pt x="856" y="1371"/>
                </a:lnTo>
                <a:lnTo>
                  <a:pt x="862" y="1373"/>
                </a:lnTo>
                <a:lnTo>
                  <a:pt x="862" y="1375"/>
                </a:lnTo>
                <a:lnTo>
                  <a:pt x="862" y="1376"/>
                </a:lnTo>
                <a:lnTo>
                  <a:pt x="862" y="1378"/>
                </a:lnTo>
                <a:lnTo>
                  <a:pt x="862" y="1380"/>
                </a:lnTo>
                <a:lnTo>
                  <a:pt x="862" y="1381"/>
                </a:lnTo>
                <a:lnTo>
                  <a:pt x="862" y="1383"/>
                </a:lnTo>
                <a:lnTo>
                  <a:pt x="862" y="1385"/>
                </a:lnTo>
                <a:lnTo>
                  <a:pt x="862" y="1386"/>
                </a:lnTo>
                <a:lnTo>
                  <a:pt x="862" y="1388"/>
                </a:lnTo>
                <a:lnTo>
                  <a:pt x="868" y="1389"/>
                </a:lnTo>
                <a:lnTo>
                  <a:pt x="868" y="1391"/>
                </a:lnTo>
                <a:lnTo>
                  <a:pt x="868" y="1392"/>
                </a:lnTo>
                <a:lnTo>
                  <a:pt x="868" y="1394"/>
                </a:lnTo>
                <a:lnTo>
                  <a:pt x="868" y="1395"/>
                </a:lnTo>
                <a:lnTo>
                  <a:pt x="868" y="1397"/>
                </a:lnTo>
                <a:lnTo>
                  <a:pt x="868" y="1399"/>
                </a:lnTo>
                <a:lnTo>
                  <a:pt x="868" y="1400"/>
                </a:lnTo>
                <a:lnTo>
                  <a:pt x="868" y="1402"/>
                </a:lnTo>
                <a:lnTo>
                  <a:pt x="868" y="1404"/>
                </a:lnTo>
                <a:lnTo>
                  <a:pt x="875" y="1405"/>
                </a:lnTo>
                <a:lnTo>
                  <a:pt x="875" y="1407"/>
                </a:lnTo>
                <a:lnTo>
                  <a:pt x="875" y="1409"/>
                </a:lnTo>
                <a:lnTo>
                  <a:pt x="875" y="1410"/>
                </a:lnTo>
                <a:lnTo>
                  <a:pt x="875" y="1412"/>
                </a:lnTo>
                <a:lnTo>
                  <a:pt x="875" y="1414"/>
                </a:lnTo>
                <a:lnTo>
                  <a:pt x="875" y="1415"/>
                </a:lnTo>
                <a:lnTo>
                  <a:pt x="875" y="1417"/>
                </a:lnTo>
                <a:lnTo>
                  <a:pt x="875" y="1419"/>
                </a:lnTo>
                <a:lnTo>
                  <a:pt x="875" y="1420"/>
                </a:lnTo>
                <a:lnTo>
                  <a:pt x="881" y="1422"/>
                </a:lnTo>
                <a:lnTo>
                  <a:pt x="881" y="1424"/>
                </a:lnTo>
                <a:lnTo>
                  <a:pt x="881" y="1425"/>
                </a:lnTo>
                <a:lnTo>
                  <a:pt x="881" y="1427"/>
                </a:lnTo>
                <a:lnTo>
                  <a:pt x="881" y="1428"/>
                </a:lnTo>
                <a:lnTo>
                  <a:pt x="881" y="1430"/>
                </a:lnTo>
                <a:lnTo>
                  <a:pt x="881" y="1431"/>
                </a:lnTo>
                <a:lnTo>
                  <a:pt x="881" y="1433"/>
                </a:lnTo>
                <a:lnTo>
                  <a:pt x="881" y="1435"/>
                </a:lnTo>
                <a:lnTo>
                  <a:pt x="881" y="1436"/>
                </a:lnTo>
                <a:lnTo>
                  <a:pt x="887" y="1438"/>
                </a:lnTo>
                <a:lnTo>
                  <a:pt x="887" y="1439"/>
                </a:lnTo>
                <a:lnTo>
                  <a:pt x="887" y="1441"/>
                </a:lnTo>
                <a:lnTo>
                  <a:pt x="887" y="1443"/>
                </a:lnTo>
                <a:lnTo>
                  <a:pt x="887" y="1444"/>
                </a:lnTo>
                <a:lnTo>
                  <a:pt x="887" y="1446"/>
                </a:lnTo>
                <a:lnTo>
                  <a:pt x="887" y="1448"/>
                </a:lnTo>
                <a:lnTo>
                  <a:pt x="887" y="1450"/>
                </a:lnTo>
                <a:lnTo>
                  <a:pt x="887" y="1451"/>
                </a:lnTo>
                <a:lnTo>
                  <a:pt x="887" y="1453"/>
                </a:lnTo>
                <a:lnTo>
                  <a:pt x="893" y="1455"/>
                </a:lnTo>
                <a:lnTo>
                  <a:pt x="893" y="1456"/>
                </a:lnTo>
                <a:lnTo>
                  <a:pt x="893" y="1458"/>
                </a:lnTo>
                <a:lnTo>
                  <a:pt x="893" y="1460"/>
                </a:lnTo>
                <a:lnTo>
                  <a:pt x="893" y="1461"/>
                </a:lnTo>
                <a:lnTo>
                  <a:pt x="893" y="1463"/>
                </a:lnTo>
                <a:lnTo>
                  <a:pt x="893" y="1464"/>
                </a:lnTo>
                <a:lnTo>
                  <a:pt x="893" y="1466"/>
                </a:lnTo>
                <a:lnTo>
                  <a:pt x="893" y="1468"/>
                </a:lnTo>
                <a:lnTo>
                  <a:pt x="893" y="1469"/>
                </a:lnTo>
                <a:lnTo>
                  <a:pt x="900" y="1471"/>
                </a:lnTo>
                <a:lnTo>
                  <a:pt x="900" y="1472"/>
                </a:lnTo>
                <a:lnTo>
                  <a:pt x="900" y="1474"/>
                </a:lnTo>
                <a:lnTo>
                  <a:pt x="900" y="1476"/>
                </a:lnTo>
                <a:lnTo>
                  <a:pt x="900" y="1477"/>
                </a:lnTo>
                <a:lnTo>
                  <a:pt x="900" y="1479"/>
                </a:lnTo>
                <a:lnTo>
                  <a:pt x="900" y="1480"/>
                </a:lnTo>
                <a:lnTo>
                  <a:pt x="900" y="1482"/>
                </a:lnTo>
                <a:lnTo>
                  <a:pt x="900" y="1484"/>
                </a:lnTo>
                <a:lnTo>
                  <a:pt x="900" y="1486"/>
                </a:lnTo>
                <a:lnTo>
                  <a:pt x="906" y="1487"/>
                </a:lnTo>
                <a:lnTo>
                  <a:pt x="906" y="1489"/>
                </a:lnTo>
                <a:lnTo>
                  <a:pt x="906" y="1491"/>
                </a:lnTo>
                <a:lnTo>
                  <a:pt x="906" y="1492"/>
                </a:lnTo>
                <a:lnTo>
                  <a:pt x="906" y="1494"/>
                </a:lnTo>
                <a:lnTo>
                  <a:pt x="906" y="1495"/>
                </a:lnTo>
                <a:lnTo>
                  <a:pt x="906" y="1497"/>
                </a:lnTo>
                <a:lnTo>
                  <a:pt x="906" y="1498"/>
                </a:lnTo>
                <a:lnTo>
                  <a:pt x="906" y="1500"/>
                </a:lnTo>
                <a:lnTo>
                  <a:pt x="906" y="1501"/>
                </a:lnTo>
                <a:lnTo>
                  <a:pt x="912" y="1503"/>
                </a:lnTo>
                <a:lnTo>
                  <a:pt x="912" y="1504"/>
                </a:lnTo>
                <a:lnTo>
                  <a:pt x="912" y="1506"/>
                </a:lnTo>
                <a:lnTo>
                  <a:pt x="912" y="1507"/>
                </a:lnTo>
                <a:lnTo>
                  <a:pt x="912" y="1508"/>
                </a:lnTo>
                <a:lnTo>
                  <a:pt x="912" y="1510"/>
                </a:lnTo>
                <a:lnTo>
                  <a:pt x="912" y="1511"/>
                </a:lnTo>
                <a:lnTo>
                  <a:pt x="912" y="1512"/>
                </a:lnTo>
                <a:lnTo>
                  <a:pt x="912" y="1513"/>
                </a:lnTo>
                <a:lnTo>
                  <a:pt x="912" y="1515"/>
                </a:lnTo>
                <a:lnTo>
                  <a:pt x="918" y="1516"/>
                </a:lnTo>
                <a:lnTo>
                  <a:pt x="918" y="1517"/>
                </a:lnTo>
                <a:lnTo>
                  <a:pt x="918" y="1518"/>
                </a:lnTo>
                <a:lnTo>
                  <a:pt x="918" y="1519"/>
                </a:lnTo>
                <a:lnTo>
                  <a:pt x="918" y="1520"/>
                </a:lnTo>
                <a:lnTo>
                  <a:pt x="918" y="1521"/>
                </a:lnTo>
                <a:lnTo>
                  <a:pt x="918" y="1522"/>
                </a:lnTo>
                <a:lnTo>
                  <a:pt x="918" y="1523"/>
                </a:lnTo>
                <a:lnTo>
                  <a:pt x="918" y="1524"/>
                </a:lnTo>
                <a:lnTo>
                  <a:pt x="918" y="1525"/>
                </a:lnTo>
                <a:lnTo>
                  <a:pt x="925" y="1525"/>
                </a:lnTo>
                <a:lnTo>
                  <a:pt x="925" y="1526"/>
                </a:lnTo>
                <a:lnTo>
                  <a:pt x="925" y="1527"/>
                </a:lnTo>
                <a:lnTo>
                  <a:pt x="925" y="1528"/>
                </a:lnTo>
                <a:lnTo>
                  <a:pt x="925" y="1529"/>
                </a:lnTo>
                <a:lnTo>
                  <a:pt x="925" y="1529"/>
                </a:lnTo>
                <a:lnTo>
                  <a:pt x="925" y="1530"/>
                </a:lnTo>
                <a:lnTo>
                  <a:pt x="925" y="1531"/>
                </a:lnTo>
                <a:lnTo>
                  <a:pt x="925" y="1531"/>
                </a:lnTo>
                <a:lnTo>
                  <a:pt x="925" y="1532"/>
                </a:lnTo>
                <a:lnTo>
                  <a:pt x="931" y="1533"/>
                </a:lnTo>
                <a:lnTo>
                  <a:pt x="931" y="1533"/>
                </a:lnTo>
                <a:lnTo>
                  <a:pt x="931" y="1534"/>
                </a:lnTo>
                <a:lnTo>
                  <a:pt x="931" y="1535"/>
                </a:lnTo>
                <a:lnTo>
                  <a:pt x="931" y="1535"/>
                </a:lnTo>
                <a:lnTo>
                  <a:pt x="931" y="1536"/>
                </a:lnTo>
                <a:lnTo>
                  <a:pt x="931" y="1536"/>
                </a:lnTo>
                <a:lnTo>
                  <a:pt x="931" y="1537"/>
                </a:lnTo>
                <a:lnTo>
                  <a:pt x="931" y="1537"/>
                </a:lnTo>
                <a:lnTo>
                  <a:pt x="931" y="1538"/>
                </a:lnTo>
                <a:lnTo>
                  <a:pt x="937" y="1538"/>
                </a:lnTo>
                <a:lnTo>
                  <a:pt x="937" y="1539"/>
                </a:lnTo>
                <a:lnTo>
                  <a:pt x="937" y="1539"/>
                </a:lnTo>
                <a:lnTo>
                  <a:pt x="937" y="1539"/>
                </a:lnTo>
                <a:lnTo>
                  <a:pt x="937" y="1540"/>
                </a:lnTo>
                <a:lnTo>
                  <a:pt x="937" y="1540"/>
                </a:lnTo>
                <a:lnTo>
                  <a:pt x="937" y="1541"/>
                </a:lnTo>
                <a:lnTo>
                  <a:pt x="937" y="1541"/>
                </a:lnTo>
                <a:lnTo>
                  <a:pt x="937" y="1541"/>
                </a:lnTo>
                <a:lnTo>
                  <a:pt x="937" y="1542"/>
                </a:lnTo>
                <a:lnTo>
                  <a:pt x="943" y="1542"/>
                </a:lnTo>
                <a:lnTo>
                  <a:pt x="943" y="1542"/>
                </a:lnTo>
                <a:lnTo>
                  <a:pt x="943" y="1543"/>
                </a:lnTo>
                <a:lnTo>
                  <a:pt x="943" y="1543"/>
                </a:lnTo>
                <a:lnTo>
                  <a:pt x="943" y="1543"/>
                </a:lnTo>
                <a:lnTo>
                  <a:pt x="943" y="1544"/>
                </a:lnTo>
                <a:lnTo>
                  <a:pt x="943" y="1544"/>
                </a:lnTo>
                <a:lnTo>
                  <a:pt x="943" y="1544"/>
                </a:lnTo>
                <a:lnTo>
                  <a:pt x="943" y="1544"/>
                </a:lnTo>
                <a:lnTo>
                  <a:pt x="943" y="1545"/>
                </a:lnTo>
                <a:lnTo>
                  <a:pt x="950" y="1545"/>
                </a:lnTo>
                <a:lnTo>
                  <a:pt x="950" y="1545"/>
                </a:lnTo>
                <a:lnTo>
                  <a:pt x="950" y="1545"/>
                </a:lnTo>
                <a:lnTo>
                  <a:pt x="950" y="1546"/>
                </a:lnTo>
                <a:lnTo>
                  <a:pt x="950" y="1546"/>
                </a:lnTo>
                <a:lnTo>
                  <a:pt x="950" y="1546"/>
                </a:lnTo>
                <a:lnTo>
                  <a:pt x="950" y="1546"/>
                </a:lnTo>
                <a:lnTo>
                  <a:pt x="950" y="1546"/>
                </a:lnTo>
                <a:lnTo>
                  <a:pt x="950" y="1547"/>
                </a:lnTo>
                <a:lnTo>
                  <a:pt x="950" y="1547"/>
                </a:lnTo>
                <a:lnTo>
                  <a:pt x="956" y="1547"/>
                </a:lnTo>
                <a:lnTo>
                  <a:pt x="956" y="1547"/>
                </a:lnTo>
                <a:lnTo>
                  <a:pt x="956" y="1547"/>
                </a:lnTo>
                <a:lnTo>
                  <a:pt x="956" y="1547"/>
                </a:lnTo>
                <a:lnTo>
                  <a:pt x="956" y="1548"/>
                </a:lnTo>
                <a:lnTo>
                  <a:pt x="956" y="1548"/>
                </a:lnTo>
                <a:lnTo>
                  <a:pt x="956" y="1548"/>
                </a:lnTo>
                <a:lnTo>
                  <a:pt x="956" y="1548"/>
                </a:lnTo>
                <a:lnTo>
                  <a:pt x="956" y="1548"/>
                </a:lnTo>
                <a:lnTo>
                  <a:pt x="956" y="1548"/>
                </a:lnTo>
                <a:lnTo>
                  <a:pt x="962" y="1548"/>
                </a:lnTo>
                <a:lnTo>
                  <a:pt x="962" y="1548"/>
                </a:lnTo>
                <a:lnTo>
                  <a:pt x="962" y="1549"/>
                </a:lnTo>
                <a:lnTo>
                  <a:pt x="962" y="1549"/>
                </a:lnTo>
                <a:lnTo>
                  <a:pt x="962" y="1549"/>
                </a:lnTo>
                <a:lnTo>
                  <a:pt x="962" y="1549"/>
                </a:lnTo>
                <a:lnTo>
                  <a:pt x="962" y="1549"/>
                </a:lnTo>
                <a:lnTo>
                  <a:pt x="962" y="1549"/>
                </a:lnTo>
                <a:lnTo>
                  <a:pt x="962" y="1549"/>
                </a:lnTo>
                <a:lnTo>
                  <a:pt x="962" y="1549"/>
                </a:lnTo>
                <a:lnTo>
                  <a:pt x="968" y="1549"/>
                </a:lnTo>
                <a:lnTo>
                  <a:pt x="968" y="1549"/>
                </a:lnTo>
                <a:lnTo>
                  <a:pt x="968" y="1550"/>
                </a:lnTo>
                <a:lnTo>
                  <a:pt x="968" y="1550"/>
                </a:lnTo>
                <a:lnTo>
                  <a:pt x="968" y="1550"/>
                </a:lnTo>
                <a:lnTo>
                  <a:pt x="968" y="1550"/>
                </a:lnTo>
                <a:lnTo>
                  <a:pt x="968" y="1550"/>
                </a:lnTo>
                <a:lnTo>
                  <a:pt x="968" y="1550"/>
                </a:lnTo>
                <a:lnTo>
                  <a:pt x="968" y="1550"/>
                </a:lnTo>
                <a:lnTo>
                  <a:pt x="968" y="1550"/>
                </a:lnTo>
                <a:lnTo>
                  <a:pt x="975" y="1550"/>
                </a:lnTo>
                <a:lnTo>
                  <a:pt x="975" y="1550"/>
                </a:lnTo>
                <a:lnTo>
                  <a:pt x="975" y="1550"/>
                </a:lnTo>
                <a:lnTo>
                  <a:pt x="975" y="1550"/>
                </a:lnTo>
                <a:lnTo>
                  <a:pt x="975" y="1550"/>
                </a:lnTo>
                <a:lnTo>
                  <a:pt x="975" y="1550"/>
                </a:lnTo>
                <a:lnTo>
                  <a:pt x="975" y="1550"/>
                </a:lnTo>
                <a:lnTo>
                  <a:pt x="975" y="1551"/>
                </a:lnTo>
                <a:lnTo>
                  <a:pt x="975" y="1551"/>
                </a:lnTo>
                <a:lnTo>
                  <a:pt x="975" y="1551"/>
                </a:lnTo>
                <a:lnTo>
                  <a:pt x="981" y="1551"/>
                </a:lnTo>
                <a:lnTo>
                  <a:pt x="981" y="1551"/>
                </a:lnTo>
                <a:lnTo>
                  <a:pt x="981" y="1551"/>
                </a:lnTo>
                <a:lnTo>
                  <a:pt x="981" y="1551"/>
                </a:lnTo>
                <a:lnTo>
                  <a:pt x="981" y="1551"/>
                </a:lnTo>
                <a:lnTo>
                  <a:pt x="981" y="1551"/>
                </a:lnTo>
                <a:lnTo>
                  <a:pt x="981" y="1551"/>
                </a:lnTo>
                <a:lnTo>
                  <a:pt x="981" y="1551"/>
                </a:lnTo>
                <a:lnTo>
                  <a:pt x="981" y="1551"/>
                </a:lnTo>
                <a:lnTo>
                  <a:pt x="981" y="1551"/>
                </a:lnTo>
                <a:lnTo>
                  <a:pt x="987" y="1551"/>
                </a:lnTo>
                <a:lnTo>
                  <a:pt x="987" y="1551"/>
                </a:lnTo>
                <a:lnTo>
                  <a:pt x="987" y="1551"/>
                </a:lnTo>
                <a:lnTo>
                  <a:pt x="987" y="1551"/>
                </a:lnTo>
                <a:lnTo>
                  <a:pt x="987" y="1551"/>
                </a:lnTo>
                <a:lnTo>
                  <a:pt x="987" y="1551"/>
                </a:lnTo>
                <a:lnTo>
                  <a:pt x="987" y="1551"/>
                </a:lnTo>
                <a:lnTo>
                  <a:pt x="987" y="1551"/>
                </a:lnTo>
                <a:lnTo>
                  <a:pt x="987" y="1551"/>
                </a:lnTo>
                <a:lnTo>
                  <a:pt x="987" y="1551"/>
                </a:lnTo>
                <a:lnTo>
                  <a:pt x="993" y="1551"/>
                </a:lnTo>
                <a:lnTo>
                  <a:pt x="993" y="1551"/>
                </a:lnTo>
                <a:lnTo>
                  <a:pt x="993" y="1551"/>
                </a:lnTo>
                <a:lnTo>
                  <a:pt x="993" y="1551"/>
                </a:lnTo>
                <a:lnTo>
                  <a:pt x="993" y="1551"/>
                </a:lnTo>
                <a:lnTo>
                  <a:pt x="993" y="1551"/>
                </a:lnTo>
                <a:lnTo>
                  <a:pt x="993" y="1551"/>
                </a:lnTo>
                <a:lnTo>
                  <a:pt x="993" y="1551"/>
                </a:lnTo>
                <a:lnTo>
                  <a:pt x="993" y="1551"/>
                </a:lnTo>
                <a:lnTo>
                  <a:pt x="993" y="1551"/>
                </a:lnTo>
                <a:lnTo>
                  <a:pt x="1000" y="1552"/>
                </a:lnTo>
                <a:lnTo>
                  <a:pt x="1000" y="1552"/>
                </a:lnTo>
                <a:lnTo>
                  <a:pt x="1000" y="1552"/>
                </a:lnTo>
                <a:lnTo>
                  <a:pt x="1000" y="1552"/>
                </a:lnTo>
                <a:lnTo>
                  <a:pt x="1000" y="1552"/>
                </a:lnTo>
                <a:lnTo>
                  <a:pt x="1000" y="1552"/>
                </a:lnTo>
                <a:lnTo>
                  <a:pt x="1000" y="1552"/>
                </a:lnTo>
                <a:lnTo>
                  <a:pt x="1000" y="1552"/>
                </a:lnTo>
                <a:lnTo>
                  <a:pt x="1000" y="1552"/>
                </a:lnTo>
                <a:lnTo>
                  <a:pt x="1000" y="1552"/>
                </a:lnTo>
                <a:lnTo>
                  <a:pt x="1006" y="1552"/>
                </a:lnTo>
                <a:lnTo>
                  <a:pt x="1006" y="1552"/>
                </a:lnTo>
                <a:lnTo>
                  <a:pt x="1006" y="1552"/>
                </a:lnTo>
                <a:lnTo>
                  <a:pt x="1006" y="1552"/>
                </a:lnTo>
                <a:lnTo>
                  <a:pt x="1006" y="1552"/>
                </a:lnTo>
                <a:lnTo>
                  <a:pt x="1006" y="1552"/>
                </a:lnTo>
                <a:lnTo>
                  <a:pt x="1006" y="1552"/>
                </a:lnTo>
                <a:lnTo>
                  <a:pt x="1006" y="1552"/>
                </a:lnTo>
                <a:lnTo>
                  <a:pt x="1006" y="1552"/>
                </a:lnTo>
                <a:lnTo>
                  <a:pt x="1006" y="1552"/>
                </a:lnTo>
                <a:lnTo>
                  <a:pt x="1012" y="1552"/>
                </a:lnTo>
                <a:lnTo>
                  <a:pt x="1012" y="1552"/>
                </a:lnTo>
                <a:lnTo>
                  <a:pt x="1012" y="1552"/>
                </a:lnTo>
                <a:lnTo>
                  <a:pt x="1012" y="1552"/>
                </a:lnTo>
                <a:lnTo>
                  <a:pt x="1012" y="1552"/>
                </a:lnTo>
                <a:lnTo>
                  <a:pt x="1012" y="1552"/>
                </a:lnTo>
                <a:lnTo>
                  <a:pt x="1012" y="1552"/>
                </a:lnTo>
                <a:lnTo>
                  <a:pt x="1012" y="1552"/>
                </a:lnTo>
                <a:lnTo>
                  <a:pt x="1012" y="1552"/>
                </a:lnTo>
                <a:lnTo>
                  <a:pt x="1012" y="1552"/>
                </a:lnTo>
                <a:lnTo>
                  <a:pt x="1018" y="1552"/>
                </a:lnTo>
                <a:lnTo>
                  <a:pt x="1018" y="1552"/>
                </a:lnTo>
                <a:lnTo>
                  <a:pt x="1018" y="1552"/>
                </a:lnTo>
                <a:lnTo>
                  <a:pt x="1018" y="1552"/>
                </a:lnTo>
                <a:lnTo>
                  <a:pt x="1018" y="1552"/>
                </a:lnTo>
                <a:lnTo>
                  <a:pt x="1018" y="1552"/>
                </a:lnTo>
                <a:lnTo>
                  <a:pt x="1018" y="1552"/>
                </a:lnTo>
                <a:lnTo>
                  <a:pt x="1018" y="1552"/>
                </a:lnTo>
                <a:lnTo>
                  <a:pt x="1018" y="1552"/>
                </a:lnTo>
                <a:lnTo>
                  <a:pt x="1018" y="1552"/>
                </a:lnTo>
                <a:lnTo>
                  <a:pt x="1025" y="1552"/>
                </a:lnTo>
                <a:lnTo>
                  <a:pt x="1025" y="1552"/>
                </a:lnTo>
                <a:lnTo>
                  <a:pt x="1025" y="1552"/>
                </a:lnTo>
                <a:lnTo>
                  <a:pt x="1025" y="1552"/>
                </a:lnTo>
                <a:lnTo>
                  <a:pt x="1025" y="1552"/>
                </a:lnTo>
                <a:lnTo>
                  <a:pt x="1025" y="1552"/>
                </a:lnTo>
                <a:lnTo>
                  <a:pt x="1025" y="1552"/>
                </a:lnTo>
                <a:lnTo>
                  <a:pt x="1025" y="1552"/>
                </a:lnTo>
                <a:lnTo>
                  <a:pt x="1025" y="1552"/>
                </a:lnTo>
                <a:lnTo>
                  <a:pt x="1025" y="1552"/>
                </a:lnTo>
                <a:lnTo>
                  <a:pt x="1031" y="1552"/>
                </a:lnTo>
                <a:lnTo>
                  <a:pt x="1031" y="1552"/>
                </a:lnTo>
                <a:lnTo>
                  <a:pt x="1031" y="1552"/>
                </a:lnTo>
                <a:lnTo>
                  <a:pt x="1031" y="1552"/>
                </a:lnTo>
                <a:lnTo>
                  <a:pt x="1031" y="1552"/>
                </a:lnTo>
                <a:lnTo>
                  <a:pt x="1031" y="1552"/>
                </a:lnTo>
                <a:lnTo>
                  <a:pt x="1031" y="1552"/>
                </a:lnTo>
                <a:lnTo>
                  <a:pt x="1031" y="1552"/>
                </a:lnTo>
                <a:lnTo>
                  <a:pt x="1031" y="1552"/>
                </a:lnTo>
                <a:lnTo>
                  <a:pt x="1031" y="1552"/>
                </a:lnTo>
                <a:lnTo>
                  <a:pt x="1037" y="1552"/>
                </a:lnTo>
                <a:lnTo>
                  <a:pt x="1037" y="1552"/>
                </a:lnTo>
                <a:lnTo>
                  <a:pt x="1037" y="1552"/>
                </a:lnTo>
                <a:lnTo>
                  <a:pt x="1037" y="1552"/>
                </a:lnTo>
                <a:lnTo>
                  <a:pt x="1037" y="1552"/>
                </a:lnTo>
                <a:lnTo>
                  <a:pt x="1037" y="1552"/>
                </a:lnTo>
                <a:lnTo>
                  <a:pt x="1037" y="1552"/>
                </a:lnTo>
                <a:lnTo>
                  <a:pt x="1037" y="1552"/>
                </a:lnTo>
                <a:lnTo>
                  <a:pt x="1037" y="1552"/>
                </a:lnTo>
                <a:lnTo>
                  <a:pt x="1037" y="1552"/>
                </a:lnTo>
                <a:lnTo>
                  <a:pt x="1043" y="1552"/>
                </a:lnTo>
                <a:lnTo>
                  <a:pt x="1043" y="1552"/>
                </a:lnTo>
                <a:lnTo>
                  <a:pt x="1043" y="1552"/>
                </a:lnTo>
                <a:lnTo>
                  <a:pt x="1043" y="1552"/>
                </a:lnTo>
                <a:lnTo>
                  <a:pt x="1043" y="1552"/>
                </a:lnTo>
                <a:lnTo>
                  <a:pt x="1043" y="1552"/>
                </a:lnTo>
                <a:lnTo>
                  <a:pt x="1043" y="1552"/>
                </a:lnTo>
                <a:lnTo>
                  <a:pt x="1043" y="1552"/>
                </a:lnTo>
                <a:lnTo>
                  <a:pt x="1043" y="1552"/>
                </a:lnTo>
                <a:lnTo>
                  <a:pt x="1043" y="1552"/>
                </a:lnTo>
                <a:lnTo>
                  <a:pt x="1050" y="1552"/>
                </a:lnTo>
                <a:lnTo>
                  <a:pt x="1050" y="1552"/>
                </a:lnTo>
                <a:lnTo>
                  <a:pt x="1050" y="1552"/>
                </a:lnTo>
                <a:lnTo>
                  <a:pt x="1050" y="1552"/>
                </a:lnTo>
                <a:lnTo>
                  <a:pt x="1050" y="1552"/>
                </a:lnTo>
                <a:lnTo>
                  <a:pt x="1050" y="1552"/>
                </a:lnTo>
                <a:lnTo>
                  <a:pt x="1050" y="1552"/>
                </a:lnTo>
                <a:lnTo>
                  <a:pt x="1050" y="1552"/>
                </a:lnTo>
                <a:lnTo>
                  <a:pt x="1050" y="1552"/>
                </a:lnTo>
                <a:lnTo>
                  <a:pt x="1050" y="1552"/>
                </a:lnTo>
                <a:lnTo>
                  <a:pt x="1056" y="1552"/>
                </a:lnTo>
                <a:lnTo>
                  <a:pt x="1056" y="1552"/>
                </a:lnTo>
                <a:lnTo>
                  <a:pt x="1056" y="1552"/>
                </a:lnTo>
                <a:lnTo>
                  <a:pt x="1056" y="1552"/>
                </a:lnTo>
                <a:lnTo>
                  <a:pt x="1056" y="1552"/>
                </a:lnTo>
                <a:lnTo>
                  <a:pt x="1056" y="1552"/>
                </a:lnTo>
                <a:lnTo>
                  <a:pt x="1056" y="1552"/>
                </a:lnTo>
                <a:lnTo>
                  <a:pt x="1056" y="1552"/>
                </a:lnTo>
                <a:lnTo>
                  <a:pt x="1056" y="1552"/>
                </a:lnTo>
                <a:lnTo>
                  <a:pt x="1056" y="1552"/>
                </a:lnTo>
                <a:lnTo>
                  <a:pt x="1062" y="1552"/>
                </a:lnTo>
                <a:lnTo>
                  <a:pt x="1062" y="1552"/>
                </a:lnTo>
                <a:lnTo>
                  <a:pt x="1062" y="1552"/>
                </a:lnTo>
                <a:lnTo>
                  <a:pt x="1062" y="1552"/>
                </a:lnTo>
                <a:lnTo>
                  <a:pt x="1062" y="1552"/>
                </a:lnTo>
                <a:lnTo>
                  <a:pt x="1062" y="1552"/>
                </a:lnTo>
                <a:lnTo>
                  <a:pt x="1062" y="1552"/>
                </a:lnTo>
                <a:lnTo>
                  <a:pt x="1062" y="1552"/>
                </a:lnTo>
                <a:lnTo>
                  <a:pt x="1062" y="1552"/>
                </a:lnTo>
                <a:lnTo>
                  <a:pt x="1062" y="1552"/>
                </a:lnTo>
                <a:lnTo>
                  <a:pt x="1068" y="1552"/>
                </a:lnTo>
                <a:lnTo>
                  <a:pt x="1068" y="1552"/>
                </a:lnTo>
                <a:lnTo>
                  <a:pt x="1068" y="1552"/>
                </a:lnTo>
                <a:lnTo>
                  <a:pt x="1068" y="1552"/>
                </a:lnTo>
                <a:lnTo>
                  <a:pt x="1068" y="1552"/>
                </a:lnTo>
                <a:lnTo>
                  <a:pt x="1068" y="1552"/>
                </a:lnTo>
                <a:lnTo>
                  <a:pt x="1068" y="1552"/>
                </a:lnTo>
                <a:lnTo>
                  <a:pt x="1068" y="1552"/>
                </a:lnTo>
                <a:lnTo>
                  <a:pt x="1068" y="1552"/>
                </a:lnTo>
                <a:lnTo>
                  <a:pt x="1068" y="1552"/>
                </a:lnTo>
                <a:lnTo>
                  <a:pt x="1075" y="1552"/>
                </a:lnTo>
                <a:lnTo>
                  <a:pt x="1075" y="1552"/>
                </a:lnTo>
                <a:lnTo>
                  <a:pt x="1075" y="1552"/>
                </a:lnTo>
                <a:lnTo>
                  <a:pt x="1075" y="1552"/>
                </a:lnTo>
                <a:lnTo>
                  <a:pt x="1075" y="1552"/>
                </a:lnTo>
                <a:lnTo>
                  <a:pt x="1075" y="1552"/>
                </a:lnTo>
                <a:lnTo>
                  <a:pt x="1075" y="1552"/>
                </a:lnTo>
                <a:lnTo>
                  <a:pt x="1075" y="1552"/>
                </a:lnTo>
                <a:lnTo>
                  <a:pt x="1075" y="1552"/>
                </a:lnTo>
                <a:lnTo>
                  <a:pt x="1075" y="1552"/>
                </a:lnTo>
                <a:lnTo>
                  <a:pt x="1081" y="1552"/>
                </a:lnTo>
                <a:lnTo>
                  <a:pt x="1081" y="1552"/>
                </a:lnTo>
                <a:lnTo>
                  <a:pt x="1081" y="1552"/>
                </a:lnTo>
                <a:lnTo>
                  <a:pt x="1081" y="1552"/>
                </a:lnTo>
                <a:lnTo>
                  <a:pt x="1081" y="1552"/>
                </a:lnTo>
                <a:lnTo>
                  <a:pt x="1081" y="1552"/>
                </a:lnTo>
                <a:lnTo>
                  <a:pt x="1081" y="1552"/>
                </a:lnTo>
                <a:lnTo>
                  <a:pt x="1081" y="1552"/>
                </a:lnTo>
                <a:lnTo>
                  <a:pt x="1081" y="1552"/>
                </a:lnTo>
                <a:lnTo>
                  <a:pt x="1081" y="1552"/>
                </a:lnTo>
                <a:lnTo>
                  <a:pt x="1087" y="1552"/>
                </a:lnTo>
                <a:lnTo>
                  <a:pt x="1087" y="1552"/>
                </a:lnTo>
                <a:lnTo>
                  <a:pt x="1087" y="1552"/>
                </a:lnTo>
                <a:lnTo>
                  <a:pt x="1087" y="1552"/>
                </a:lnTo>
                <a:lnTo>
                  <a:pt x="1087" y="1552"/>
                </a:lnTo>
                <a:lnTo>
                  <a:pt x="1087" y="1552"/>
                </a:lnTo>
                <a:lnTo>
                  <a:pt x="1087" y="1552"/>
                </a:lnTo>
                <a:lnTo>
                  <a:pt x="1087" y="1552"/>
                </a:lnTo>
                <a:lnTo>
                  <a:pt x="1087" y="1552"/>
                </a:lnTo>
                <a:lnTo>
                  <a:pt x="1087" y="1552"/>
                </a:lnTo>
                <a:lnTo>
                  <a:pt x="1093" y="1552"/>
                </a:lnTo>
                <a:lnTo>
                  <a:pt x="1093" y="1552"/>
                </a:lnTo>
                <a:lnTo>
                  <a:pt x="1093" y="1552"/>
                </a:lnTo>
                <a:lnTo>
                  <a:pt x="1093" y="1552"/>
                </a:lnTo>
                <a:lnTo>
                  <a:pt x="1093" y="1552"/>
                </a:lnTo>
                <a:lnTo>
                  <a:pt x="1093" y="1552"/>
                </a:lnTo>
                <a:lnTo>
                  <a:pt x="1093" y="1552"/>
                </a:lnTo>
                <a:lnTo>
                  <a:pt x="1093" y="1552"/>
                </a:lnTo>
                <a:lnTo>
                  <a:pt x="1093" y="1552"/>
                </a:lnTo>
                <a:lnTo>
                  <a:pt x="1093" y="1552"/>
                </a:lnTo>
                <a:lnTo>
                  <a:pt x="1100" y="1552"/>
                </a:lnTo>
                <a:lnTo>
                  <a:pt x="1100" y="1552"/>
                </a:lnTo>
                <a:lnTo>
                  <a:pt x="1100" y="1552"/>
                </a:lnTo>
                <a:lnTo>
                  <a:pt x="1100" y="1552"/>
                </a:lnTo>
                <a:lnTo>
                  <a:pt x="1100" y="1552"/>
                </a:lnTo>
                <a:lnTo>
                  <a:pt x="1100" y="1552"/>
                </a:lnTo>
                <a:lnTo>
                  <a:pt x="1100" y="1552"/>
                </a:lnTo>
                <a:lnTo>
                  <a:pt x="1100" y="1552"/>
                </a:lnTo>
                <a:lnTo>
                  <a:pt x="1100" y="1552"/>
                </a:lnTo>
                <a:lnTo>
                  <a:pt x="1100" y="1552"/>
                </a:lnTo>
                <a:lnTo>
                  <a:pt x="1106" y="1552"/>
                </a:lnTo>
                <a:lnTo>
                  <a:pt x="1106" y="1552"/>
                </a:lnTo>
                <a:lnTo>
                  <a:pt x="1106" y="1552"/>
                </a:lnTo>
                <a:lnTo>
                  <a:pt x="1106" y="1552"/>
                </a:lnTo>
                <a:lnTo>
                  <a:pt x="1106" y="1552"/>
                </a:lnTo>
                <a:lnTo>
                  <a:pt x="1106" y="1552"/>
                </a:lnTo>
                <a:lnTo>
                  <a:pt x="1106" y="1552"/>
                </a:lnTo>
                <a:lnTo>
                  <a:pt x="1106" y="1552"/>
                </a:lnTo>
                <a:lnTo>
                  <a:pt x="1106" y="1552"/>
                </a:lnTo>
                <a:lnTo>
                  <a:pt x="1106" y="1552"/>
                </a:lnTo>
                <a:lnTo>
                  <a:pt x="1112" y="1552"/>
                </a:lnTo>
                <a:lnTo>
                  <a:pt x="1112" y="1552"/>
                </a:lnTo>
                <a:lnTo>
                  <a:pt x="1112" y="1552"/>
                </a:lnTo>
                <a:lnTo>
                  <a:pt x="1112" y="1552"/>
                </a:lnTo>
                <a:lnTo>
                  <a:pt x="1112" y="1552"/>
                </a:lnTo>
                <a:lnTo>
                  <a:pt x="1112" y="1552"/>
                </a:lnTo>
                <a:lnTo>
                  <a:pt x="1112" y="1552"/>
                </a:lnTo>
                <a:lnTo>
                  <a:pt x="1112" y="1552"/>
                </a:lnTo>
                <a:lnTo>
                  <a:pt x="1112" y="1552"/>
                </a:lnTo>
                <a:lnTo>
                  <a:pt x="1112" y="1552"/>
                </a:lnTo>
                <a:lnTo>
                  <a:pt x="1118" y="1552"/>
                </a:lnTo>
                <a:lnTo>
                  <a:pt x="1118" y="1552"/>
                </a:lnTo>
                <a:lnTo>
                  <a:pt x="1118" y="1552"/>
                </a:lnTo>
                <a:lnTo>
                  <a:pt x="1118" y="1552"/>
                </a:lnTo>
                <a:lnTo>
                  <a:pt x="1118" y="1552"/>
                </a:lnTo>
                <a:lnTo>
                  <a:pt x="1118" y="1552"/>
                </a:lnTo>
                <a:lnTo>
                  <a:pt x="1118" y="1552"/>
                </a:lnTo>
                <a:lnTo>
                  <a:pt x="1118" y="1552"/>
                </a:lnTo>
                <a:lnTo>
                  <a:pt x="1118" y="1552"/>
                </a:lnTo>
                <a:lnTo>
                  <a:pt x="1118" y="1552"/>
                </a:lnTo>
                <a:lnTo>
                  <a:pt x="1125" y="1552"/>
                </a:lnTo>
                <a:lnTo>
                  <a:pt x="1125" y="1552"/>
                </a:lnTo>
                <a:lnTo>
                  <a:pt x="1125" y="1552"/>
                </a:lnTo>
                <a:lnTo>
                  <a:pt x="1125" y="1552"/>
                </a:lnTo>
                <a:lnTo>
                  <a:pt x="1125" y="1552"/>
                </a:lnTo>
                <a:lnTo>
                  <a:pt x="1125" y="1552"/>
                </a:lnTo>
                <a:lnTo>
                  <a:pt x="1125" y="1552"/>
                </a:lnTo>
                <a:lnTo>
                  <a:pt x="1125" y="1552"/>
                </a:lnTo>
                <a:lnTo>
                  <a:pt x="1125" y="1552"/>
                </a:lnTo>
                <a:lnTo>
                  <a:pt x="1125" y="1552"/>
                </a:lnTo>
                <a:lnTo>
                  <a:pt x="1131" y="1552"/>
                </a:lnTo>
                <a:lnTo>
                  <a:pt x="1131" y="1552"/>
                </a:lnTo>
                <a:lnTo>
                  <a:pt x="1131" y="1552"/>
                </a:lnTo>
                <a:lnTo>
                  <a:pt x="1131" y="1552"/>
                </a:lnTo>
                <a:lnTo>
                  <a:pt x="1131" y="1552"/>
                </a:lnTo>
                <a:lnTo>
                  <a:pt x="1131" y="1552"/>
                </a:lnTo>
                <a:lnTo>
                  <a:pt x="1131" y="1552"/>
                </a:lnTo>
                <a:lnTo>
                  <a:pt x="1131" y="1552"/>
                </a:lnTo>
                <a:lnTo>
                  <a:pt x="1131" y="1552"/>
                </a:lnTo>
                <a:lnTo>
                  <a:pt x="1131" y="1552"/>
                </a:lnTo>
                <a:lnTo>
                  <a:pt x="1137" y="1552"/>
                </a:lnTo>
                <a:lnTo>
                  <a:pt x="1137" y="1552"/>
                </a:lnTo>
                <a:lnTo>
                  <a:pt x="1137" y="1552"/>
                </a:lnTo>
                <a:lnTo>
                  <a:pt x="1137" y="1552"/>
                </a:lnTo>
                <a:lnTo>
                  <a:pt x="1137" y="1552"/>
                </a:lnTo>
                <a:lnTo>
                  <a:pt x="1137" y="1552"/>
                </a:lnTo>
                <a:lnTo>
                  <a:pt x="1137" y="1552"/>
                </a:lnTo>
                <a:lnTo>
                  <a:pt x="1137" y="1552"/>
                </a:lnTo>
                <a:lnTo>
                  <a:pt x="1137" y="1552"/>
                </a:lnTo>
                <a:lnTo>
                  <a:pt x="1137" y="1552"/>
                </a:lnTo>
                <a:lnTo>
                  <a:pt x="1143" y="1552"/>
                </a:lnTo>
                <a:lnTo>
                  <a:pt x="1143" y="1552"/>
                </a:lnTo>
                <a:lnTo>
                  <a:pt x="1143" y="1552"/>
                </a:lnTo>
                <a:lnTo>
                  <a:pt x="1143" y="1552"/>
                </a:lnTo>
                <a:lnTo>
                  <a:pt x="1143" y="1552"/>
                </a:lnTo>
                <a:lnTo>
                  <a:pt x="1143" y="1552"/>
                </a:lnTo>
                <a:lnTo>
                  <a:pt x="1143" y="1552"/>
                </a:lnTo>
                <a:lnTo>
                  <a:pt x="1143" y="1552"/>
                </a:lnTo>
                <a:lnTo>
                  <a:pt x="1143" y="1552"/>
                </a:lnTo>
                <a:lnTo>
                  <a:pt x="1143" y="1552"/>
                </a:lnTo>
                <a:lnTo>
                  <a:pt x="1150" y="1552"/>
                </a:lnTo>
                <a:lnTo>
                  <a:pt x="1150" y="1552"/>
                </a:lnTo>
                <a:lnTo>
                  <a:pt x="1150" y="1552"/>
                </a:lnTo>
                <a:lnTo>
                  <a:pt x="1150" y="1552"/>
                </a:lnTo>
                <a:lnTo>
                  <a:pt x="1150" y="1552"/>
                </a:lnTo>
                <a:lnTo>
                  <a:pt x="1150" y="1552"/>
                </a:lnTo>
                <a:lnTo>
                  <a:pt x="1150" y="1552"/>
                </a:lnTo>
                <a:lnTo>
                  <a:pt x="1150" y="1552"/>
                </a:lnTo>
                <a:lnTo>
                  <a:pt x="1150" y="1552"/>
                </a:lnTo>
                <a:lnTo>
                  <a:pt x="1150" y="1552"/>
                </a:lnTo>
                <a:lnTo>
                  <a:pt x="1156" y="1552"/>
                </a:lnTo>
                <a:lnTo>
                  <a:pt x="1156" y="1552"/>
                </a:lnTo>
                <a:lnTo>
                  <a:pt x="1156" y="1552"/>
                </a:lnTo>
                <a:lnTo>
                  <a:pt x="1156" y="1552"/>
                </a:lnTo>
                <a:lnTo>
                  <a:pt x="1156" y="1552"/>
                </a:lnTo>
                <a:lnTo>
                  <a:pt x="1156" y="1552"/>
                </a:lnTo>
                <a:lnTo>
                  <a:pt x="1156" y="1552"/>
                </a:lnTo>
                <a:lnTo>
                  <a:pt x="1156" y="1552"/>
                </a:lnTo>
                <a:lnTo>
                  <a:pt x="1156" y="1552"/>
                </a:lnTo>
                <a:lnTo>
                  <a:pt x="1156" y="1552"/>
                </a:lnTo>
                <a:lnTo>
                  <a:pt x="1162" y="1552"/>
                </a:lnTo>
                <a:lnTo>
                  <a:pt x="1162" y="1552"/>
                </a:lnTo>
                <a:lnTo>
                  <a:pt x="1162" y="1552"/>
                </a:lnTo>
                <a:lnTo>
                  <a:pt x="1162" y="1552"/>
                </a:lnTo>
                <a:lnTo>
                  <a:pt x="1162" y="1552"/>
                </a:lnTo>
                <a:lnTo>
                  <a:pt x="1162" y="1552"/>
                </a:lnTo>
                <a:lnTo>
                  <a:pt x="1162" y="1552"/>
                </a:lnTo>
                <a:lnTo>
                  <a:pt x="1162" y="1552"/>
                </a:lnTo>
                <a:lnTo>
                  <a:pt x="1162" y="1552"/>
                </a:lnTo>
                <a:lnTo>
                  <a:pt x="1162" y="1552"/>
                </a:lnTo>
                <a:lnTo>
                  <a:pt x="1168" y="1552"/>
                </a:lnTo>
                <a:lnTo>
                  <a:pt x="1168" y="1552"/>
                </a:lnTo>
                <a:lnTo>
                  <a:pt x="1168" y="1552"/>
                </a:lnTo>
                <a:lnTo>
                  <a:pt x="1168" y="1552"/>
                </a:lnTo>
                <a:lnTo>
                  <a:pt x="1168" y="1552"/>
                </a:lnTo>
                <a:lnTo>
                  <a:pt x="1168" y="1552"/>
                </a:lnTo>
                <a:lnTo>
                  <a:pt x="1168" y="1552"/>
                </a:lnTo>
                <a:lnTo>
                  <a:pt x="1168" y="1552"/>
                </a:lnTo>
                <a:lnTo>
                  <a:pt x="1168" y="1552"/>
                </a:lnTo>
                <a:lnTo>
                  <a:pt x="1168" y="1552"/>
                </a:lnTo>
                <a:lnTo>
                  <a:pt x="1175" y="1552"/>
                </a:lnTo>
                <a:lnTo>
                  <a:pt x="1175" y="1552"/>
                </a:lnTo>
                <a:lnTo>
                  <a:pt x="1175" y="1552"/>
                </a:lnTo>
                <a:lnTo>
                  <a:pt x="1175" y="1552"/>
                </a:lnTo>
                <a:lnTo>
                  <a:pt x="1175" y="1552"/>
                </a:lnTo>
                <a:lnTo>
                  <a:pt x="1175" y="1552"/>
                </a:lnTo>
                <a:lnTo>
                  <a:pt x="1175" y="1552"/>
                </a:lnTo>
                <a:lnTo>
                  <a:pt x="1175" y="1552"/>
                </a:lnTo>
                <a:lnTo>
                  <a:pt x="1175" y="1552"/>
                </a:lnTo>
                <a:lnTo>
                  <a:pt x="1175" y="1552"/>
                </a:lnTo>
                <a:lnTo>
                  <a:pt x="1181" y="1552"/>
                </a:lnTo>
                <a:lnTo>
                  <a:pt x="1181" y="1552"/>
                </a:lnTo>
                <a:lnTo>
                  <a:pt x="1181" y="1552"/>
                </a:lnTo>
                <a:lnTo>
                  <a:pt x="1181" y="1552"/>
                </a:lnTo>
                <a:lnTo>
                  <a:pt x="1181" y="1552"/>
                </a:lnTo>
                <a:lnTo>
                  <a:pt x="1181" y="1552"/>
                </a:lnTo>
                <a:lnTo>
                  <a:pt x="1181" y="1552"/>
                </a:lnTo>
                <a:lnTo>
                  <a:pt x="1181" y="1552"/>
                </a:lnTo>
                <a:lnTo>
                  <a:pt x="1181" y="1552"/>
                </a:lnTo>
                <a:lnTo>
                  <a:pt x="1181" y="1552"/>
                </a:lnTo>
                <a:lnTo>
                  <a:pt x="1187" y="1552"/>
                </a:lnTo>
                <a:lnTo>
                  <a:pt x="1187" y="1552"/>
                </a:lnTo>
                <a:lnTo>
                  <a:pt x="1187" y="1552"/>
                </a:lnTo>
                <a:lnTo>
                  <a:pt x="1187" y="1552"/>
                </a:lnTo>
                <a:lnTo>
                  <a:pt x="1187" y="1552"/>
                </a:lnTo>
                <a:lnTo>
                  <a:pt x="1187" y="1552"/>
                </a:lnTo>
                <a:lnTo>
                  <a:pt x="1187" y="1552"/>
                </a:lnTo>
                <a:lnTo>
                  <a:pt x="1187" y="1552"/>
                </a:lnTo>
                <a:lnTo>
                  <a:pt x="1187" y="1552"/>
                </a:lnTo>
                <a:lnTo>
                  <a:pt x="1187" y="1552"/>
                </a:lnTo>
                <a:lnTo>
                  <a:pt x="1193" y="1552"/>
                </a:lnTo>
                <a:lnTo>
                  <a:pt x="1193" y="1552"/>
                </a:lnTo>
                <a:lnTo>
                  <a:pt x="1193" y="1552"/>
                </a:lnTo>
                <a:lnTo>
                  <a:pt x="1193" y="1552"/>
                </a:lnTo>
                <a:lnTo>
                  <a:pt x="1193" y="1552"/>
                </a:lnTo>
                <a:lnTo>
                  <a:pt x="1193" y="1552"/>
                </a:lnTo>
                <a:lnTo>
                  <a:pt x="1193" y="1552"/>
                </a:lnTo>
                <a:lnTo>
                  <a:pt x="1193" y="1552"/>
                </a:lnTo>
                <a:lnTo>
                  <a:pt x="1193" y="1552"/>
                </a:lnTo>
                <a:lnTo>
                  <a:pt x="1193" y="1552"/>
                </a:lnTo>
                <a:lnTo>
                  <a:pt x="1200" y="1552"/>
                </a:lnTo>
                <a:lnTo>
                  <a:pt x="1200" y="1552"/>
                </a:lnTo>
                <a:lnTo>
                  <a:pt x="1200" y="1552"/>
                </a:lnTo>
                <a:lnTo>
                  <a:pt x="1200" y="1552"/>
                </a:lnTo>
                <a:lnTo>
                  <a:pt x="1200" y="1552"/>
                </a:lnTo>
                <a:lnTo>
                  <a:pt x="1200" y="1552"/>
                </a:lnTo>
                <a:lnTo>
                  <a:pt x="1200" y="1552"/>
                </a:lnTo>
                <a:lnTo>
                  <a:pt x="1200" y="1552"/>
                </a:lnTo>
                <a:lnTo>
                  <a:pt x="1200" y="1552"/>
                </a:lnTo>
                <a:lnTo>
                  <a:pt x="1200" y="1552"/>
                </a:lnTo>
                <a:lnTo>
                  <a:pt x="1206" y="1552"/>
                </a:lnTo>
                <a:lnTo>
                  <a:pt x="1206" y="1552"/>
                </a:lnTo>
                <a:lnTo>
                  <a:pt x="1206" y="1552"/>
                </a:lnTo>
                <a:lnTo>
                  <a:pt x="1206" y="1552"/>
                </a:lnTo>
                <a:lnTo>
                  <a:pt x="1206" y="1552"/>
                </a:lnTo>
                <a:lnTo>
                  <a:pt x="1206" y="1552"/>
                </a:lnTo>
                <a:lnTo>
                  <a:pt x="1206" y="1552"/>
                </a:lnTo>
                <a:lnTo>
                  <a:pt x="1206" y="1552"/>
                </a:lnTo>
                <a:lnTo>
                  <a:pt x="1206" y="1552"/>
                </a:lnTo>
                <a:lnTo>
                  <a:pt x="1206" y="1552"/>
                </a:lnTo>
                <a:lnTo>
                  <a:pt x="1212" y="1552"/>
                </a:lnTo>
                <a:lnTo>
                  <a:pt x="1212" y="1552"/>
                </a:lnTo>
                <a:lnTo>
                  <a:pt x="1212" y="1552"/>
                </a:lnTo>
                <a:lnTo>
                  <a:pt x="1212" y="1552"/>
                </a:lnTo>
                <a:lnTo>
                  <a:pt x="1212" y="1552"/>
                </a:lnTo>
                <a:lnTo>
                  <a:pt x="1212" y="1552"/>
                </a:lnTo>
                <a:lnTo>
                  <a:pt x="1212" y="1552"/>
                </a:lnTo>
                <a:lnTo>
                  <a:pt x="1212" y="1552"/>
                </a:lnTo>
                <a:lnTo>
                  <a:pt x="1212" y="1552"/>
                </a:lnTo>
                <a:lnTo>
                  <a:pt x="1212" y="1552"/>
                </a:lnTo>
                <a:lnTo>
                  <a:pt x="1218" y="1552"/>
                </a:lnTo>
                <a:lnTo>
                  <a:pt x="1218" y="1552"/>
                </a:lnTo>
                <a:lnTo>
                  <a:pt x="1218" y="1552"/>
                </a:lnTo>
                <a:lnTo>
                  <a:pt x="1218" y="1552"/>
                </a:lnTo>
                <a:lnTo>
                  <a:pt x="1218" y="1552"/>
                </a:lnTo>
                <a:lnTo>
                  <a:pt x="1218" y="1552"/>
                </a:lnTo>
                <a:lnTo>
                  <a:pt x="1218" y="1552"/>
                </a:lnTo>
                <a:lnTo>
                  <a:pt x="1218" y="1552"/>
                </a:lnTo>
                <a:lnTo>
                  <a:pt x="1218" y="1552"/>
                </a:lnTo>
                <a:lnTo>
                  <a:pt x="1218" y="1552"/>
                </a:lnTo>
                <a:lnTo>
                  <a:pt x="1225" y="1552"/>
                </a:lnTo>
                <a:lnTo>
                  <a:pt x="1225" y="1552"/>
                </a:lnTo>
                <a:lnTo>
                  <a:pt x="1225" y="1552"/>
                </a:lnTo>
                <a:lnTo>
                  <a:pt x="1225" y="1552"/>
                </a:lnTo>
                <a:lnTo>
                  <a:pt x="1225" y="1552"/>
                </a:lnTo>
                <a:lnTo>
                  <a:pt x="1225" y="1552"/>
                </a:lnTo>
                <a:lnTo>
                  <a:pt x="1225" y="1552"/>
                </a:lnTo>
                <a:lnTo>
                  <a:pt x="1225" y="1552"/>
                </a:lnTo>
                <a:lnTo>
                  <a:pt x="1225" y="1552"/>
                </a:lnTo>
                <a:lnTo>
                  <a:pt x="1225" y="1552"/>
                </a:lnTo>
                <a:lnTo>
                  <a:pt x="1231" y="1552"/>
                </a:lnTo>
                <a:lnTo>
                  <a:pt x="1231" y="1552"/>
                </a:lnTo>
                <a:lnTo>
                  <a:pt x="1231" y="1552"/>
                </a:lnTo>
                <a:lnTo>
                  <a:pt x="1231" y="1552"/>
                </a:lnTo>
                <a:lnTo>
                  <a:pt x="1231" y="1552"/>
                </a:lnTo>
                <a:lnTo>
                  <a:pt x="1231" y="1552"/>
                </a:lnTo>
                <a:lnTo>
                  <a:pt x="1231" y="1552"/>
                </a:lnTo>
                <a:lnTo>
                  <a:pt x="1231" y="1552"/>
                </a:lnTo>
                <a:lnTo>
                  <a:pt x="1231" y="1552"/>
                </a:lnTo>
                <a:lnTo>
                  <a:pt x="1231" y="1552"/>
                </a:lnTo>
                <a:lnTo>
                  <a:pt x="1237" y="1552"/>
                </a:lnTo>
                <a:lnTo>
                  <a:pt x="1237" y="1552"/>
                </a:lnTo>
                <a:lnTo>
                  <a:pt x="1237" y="1552"/>
                </a:lnTo>
                <a:lnTo>
                  <a:pt x="1237" y="1552"/>
                </a:lnTo>
                <a:lnTo>
                  <a:pt x="1237" y="1552"/>
                </a:lnTo>
                <a:lnTo>
                  <a:pt x="1237" y="1552"/>
                </a:lnTo>
                <a:lnTo>
                  <a:pt x="1237" y="1552"/>
                </a:lnTo>
                <a:lnTo>
                  <a:pt x="1237" y="1552"/>
                </a:lnTo>
                <a:lnTo>
                  <a:pt x="1237" y="1552"/>
                </a:lnTo>
                <a:lnTo>
                  <a:pt x="1237" y="1552"/>
                </a:lnTo>
                <a:lnTo>
                  <a:pt x="1243" y="1552"/>
                </a:lnTo>
                <a:lnTo>
                  <a:pt x="1243" y="1552"/>
                </a:lnTo>
                <a:lnTo>
                  <a:pt x="1243" y="1552"/>
                </a:lnTo>
                <a:lnTo>
                  <a:pt x="1243" y="1552"/>
                </a:lnTo>
                <a:lnTo>
                  <a:pt x="1243" y="1552"/>
                </a:lnTo>
                <a:lnTo>
                  <a:pt x="1243" y="1552"/>
                </a:lnTo>
                <a:lnTo>
                  <a:pt x="1243" y="1552"/>
                </a:lnTo>
                <a:lnTo>
                  <a:pt x="1243" y="1552"/>
                </a:lnTo>
                <a:lnTo>
                  <a:pt x="1243" y="1552"/>
                </a:lnTo>
                <a:lnTo>
                  <a:pt x="1243" y="1552"/>
                </a:lnTo>
                <a:lnTo>
                  <a:pt x="1250" y="1552"/>
                </a:lnTo>
                <a:lnTo>
                  <a:pt x="1250" y="1552"/>
                </a:lnTo>
                <a:lnTo>
                  <a:pt x="1250" y="1552"/>
                </a:lnTo>
                <a:lnTo>
                  <a:pt x="1250" y="1552"/>
                </a:lnTo>
                <a:lnTo>
                  <a:pt x="1250" y="1552"/>
                </a:lnTo>
                <a:lnTo>
                  <a:pt x="1250" y="1552"/>
                </a:lnTo>
                <a:lnTo>
                  <a:pt x="1250" y="1552"/>
                </a:lnTo>
                <a:lnTo>
                  <a:pt x="1250" y="1552"/>
                </a:lnTo>
                <a:lnTo>
                  <a:pt x="1250" y="1552"/>
                </a:lnTo>
                <a:lnTo>
                  <a:pt x="1250" y="1552"/>
                </a:lnTo>
                <a:lnTo>
                  <a:pt x="1256" y="1552"/>
                </a:lnTo>
                <a:lnTo>
                  <a:pt x="1256" y="1552"/>
                </a:lnTo>
                <a:lnTo>
                  <a:pt x="1256" y="1552"/>
                </a:lnTo>
                <a:lnTo>
                  <a:pt x="1256" y="1552"/>
                </a:lnTo>
                <a:lnTo>
                  <a:pt x="1256" y="1552"/>
                </a:lnTo>
                <a:lnTo>
                  <a:pt x="1256" y="1552"/>
                </a:lnTo>
                <a:lnTo>
                  <a:pt x="1256" y="1552"/>
                </a:lnTo>
                <a:lnTo>
                  <a:pt x="1256" y="1552"/>
                </a:lnTo>
                <a:lnTo>
                  <a:pt x="1256" y="1552"/>
                </a:lnTo>
                <a:lnTo>
                  <a:pt x="1256" y="1552"/>
                </a:lnTo>
                <a:lnTo>
                  <a:pt x="1262" y="1552"/>
                </a:lnTo>
                <a:lnTo>
                  <a:pt x="1262" y="1552"/>
                </a:lnTo>
                <a:lnTo>
                  <a:pt x="1262" y="1552"/>
                </a:lnTo>
                <a:lnTo>
                  <a:pt x="1262" y="1552"/>
                </a:lnTo>
                <a:lnTo>
                  <a:pt x="1262" y="1552"/>
                </a:lnTo>
                <a:lnTo>
                  <a:pt x="1262" y="1552"/>
                </a:lnTo>
                <a:lnTo>
                  <a:pt x="1262" y="1552"/>
                </a:lnTo>
                <a:lnTo>
                  <a:pt x="1262" y="1552"/>
                </a:lnTo>
                <a:lnTo>
                  <a:pt x="1262" y="1552"/>
                </a:lnTo>
                <a:lnTo>
                  <a:pt x="1262" y="1552"/>
                </a:lnTo>
                <a:lnTo>
                  <a:pt x="1268" y="1552"/>
                </a:lnTo>
                <a:lnTo>
                  <a:pt x="1268" y="1552"/>
                </a:lnTo>
                <a:lnTo>
                  <a:pt x="1268" y="1552"/>
                </a:lnTo>
                <a:lnTo>
                  <a:pt x="1268" y="1552"/>
                </a:lnTo>
                <a:lnTo>
                  <a:pt x="1268" y="1552"/>
                </a:lnTo>
                <a:lnTo>
                  <a:pt x="1268" y="1552"/>
                </a:lnTo>
                <a:lnTo>
                  <a:pt x="1268" y="1552"/>
                </a:lnTo>
                <a:lnTo>
                  <a:pt x="1268" y="1552"/>
                </a:lnTo>
                <a:lnTo>
                  <a:pt x="1268" y="1552"/>
                </a:lnTo>
                <a:lnTo>
                  <a:pt x="1268" y="1552"/>
                </a:lnTo>
                <a:lnTo>
                  <a:pt x="1275" y="1552"/>
                </a:lnTo>
                <a:lnTo>
                  <a:pt x="1275" y="1552"/>
                </a:lnTo>
                <a:lnTo>
                  <a:pt x="1275" y="1552"/>
                </a:lnTo>
                <a:lnTo>
                  <a:pt x="1275" y="1552"/>
                </a:lnTo>
                <a:lnTo>
                  <a:pt x="1275" y="1552"/>
                </a:lnTo>
                <a:lnTo>
                  <a:pt x="1275" y="1552"/>
                </a:lnTo>
                <a:lnTo>
                  <a:pt x="1275" y="1552"/>
                </a:lnTo>
                <a:lnTo>
                  <a:pt x="1275" y="1552"/>
                </a:lnTo>
                <a:lnTo>
                  <a:pt x="1275" y="1552"/>
                </a:lnTo>
                <a:lnTo>
                  <a:pt x="1275" y="1552"/>
                </a:lnTo>
                <a:lnTo>
                  <a:pt x="1281" y="1552"/>
                </a:lnTo>
                <a:lnTo>
                  <a:pt x="1281" y="1552"/>
                </a:lnTo>
                <a:lnTo>
                  <a:pt x="1281" y="1552"/>
                </a:lnTo>
                <a:lnTo>
                  <a:pt x="1281" y="1552"/>
                </a:lnTo>
                <a:lnTo>
                  <a:pt x="1281" y="1552"/>
                </a:lnTo>
                <a:lnTo>
                  <a:pt x="1281" y="1552"/>
                </a:lnTo>
                <a:lnTo>
                  <a:pt x="1281" y="1552"/>
                </a:lnTo>
                <a:lnTo>
                  <a:pt x="1281" y="1552"/>
                </a:lnTo>
                <a:lnTo>
                  <a:pt x="1281" y="1552"/>
                </a:lnTo>
                <a:lnTo>
                  <a:pt x="1281" y="1552"/>
                </a:lnTo>
                <a:lnTo>
                  <a:pt x="1287" y="1552"/>
                </a:lnTo>
                <a:lnTo>
                  <a:pt x="1287" y="1552"/>
                </a:lnTo>
                <a:lnTo>
                  <a:pt x="1287" y="1552"/>
                </a:lnTo>
                <a:lnTo>
                  <a:pt x="1287" y="1552"/>
                </a:lnTo>
                <a:lnTo>
                  <a:pt x="1287" y="1552"/>
                </a:lnTo>
                <a:lnTo>
                  <a:pt x="1287" y="1552"/>
                </a:lnTo>
                <a:lnTo>
                  <a:pt x="1287" y="1552"/>
                </a:lnTo>
                <a:lnTo>
                  <a:pt x="1287" y="1552"/>
                </a:lnTo>
                <a:lnTo>
                  <a:pt x="1287" y="1552"/>
                </a:lnTo>
                <a:lnTo>
                  <a:pt x="1287" y="1552"/>
                </a:lnTo>
                <a:lnTo>
                  <a:pt x="1293" y="1552"/>
                </a:lnTo>
                <a:lnTo>
                  <a:pt x="1293" y="1552"/>
                </a:lnTo>
                <a:lnTo>
                  <a:pt x="1293" y="1552"/>
                </a:lnTo>
                <a:lnTo>
                  <a:pt x="1293" y="1552"/>
                </a:lnTo>
                <a:lnTo>
                  <a:pt x="1293" y="1552"/>
                </a:lnTo>
                <a:lnTo>
                  <a:pt x="1293" y="1552"/>
                </a:lnTo>
                <a:lnTo>
                  <a:pt x="1293" y="1552"/>
                </a:lnTo>
                <a:lnTo>
                  <a:pt x="1293" y="1552"/>
                </a:lnTo>
                <a:lnTo>
                  <a:pt x="1293" y="1552"/>
                </a:lnTo>
                <a:lnTo>
                  <a:pt x="1293" y="1552"/>
                </a:lnTo>
                <a:lnTo>
                  <a:pt x="1300" y="1552"/>
                </a:lnTo>
                <a:lnTo>
                  <a:pt x="1300" y="1552"/>
                </a:lnTo>
                <a:lnTo>
                  <a:pt x="1300" y="1552"/>
                </a:lnTo>
                <a:lnTo>
                  <a:pt x="1300" y="1552"/>
                </a:lnTo>
                <a:lnTo>
                  <a:pt x="1300" y="1552"/>
                </a:lnTo>
                <a:lnTo>
                  <a:pt x="1300" y="1552"/>
                </a:lnTo>
                <a:lnTo>
                  <a:pt x="1300" y="1552"/>
                </a:lnTo>
                <a:lnTo>
                  <a:pt x="1300" y="1552"/>
                </a:lnTo>
                <a:lnTo>
                  <a:pt x="1300" y="1552"/>
                </a:lnTo>
                <a:lnTo>
                  <a:pt x="1300" y="1552"/>
                </a:lnTo>
                <a:lnTo>
                  <a:pt x="1306" y="1552"/>
                </a:lnTo>
                <a:lnTo>
                  <a:pt x="1306" y="1552"/>
                </a:lnTo>
                <a:lnTo>
                  <a:pt x="1306" y="1552"/>
                </a:lnTo>
                <a:lnTo>
                  <a:pt x="1306" y="1552"/>
                </a:lnTo>
                <a:lnTo>
                  <a:pt x="1306" y="1552"/>
                </a:lnTo>
                <a:lnTo>
                  <a:pt x="1306" y="1552"/>
                </a:lnTo>
                <a:lnTo>
                  <a:pt x="1306" y="1552"/>
                </a:lnTo>
                <a:lnTo>
                  <a:pt x="1306" y="1552"/>
                </a:lnTo>
                <a:lnTo>
                  <a:pt x="1306" y="1552"/>
                </a:lnTo>
                <a:lnTo>
                  <a:pt x="1306" y="1552"/>
                </a:lnTo>
                <a:lnTo>
                  <a:pt x="1312" y="1552"/>
                </a:lnTo>
                <a:lnTo>
                  <a:pt x="1312" y="1552"/>
                </a:lnTo>
                <a:lnTo>
                  <a:pt x="1312" y="1552"/>
                </a:lnTo>
                <a:lnTo>
                  <a:pt x="1312" y="1552"/>
                </a:lnTo>
                <a:lnTo>
                  <a:pt x="1312" y="1552"/>
                </a:lnTo>
                <a:lnTo>
                  <a:pt x="1312" y="1552"/>
                </a:lnTo>
                <a:lnTo>
                  <a:pt x="1312" y="1552"/>
                </a:lnTo>
                <a:lnTo>
                  <a:pt x="1312" y="1552"/>
                </a:lnTo>
                <a:lnTo>
                  <a:pt x="1312" y="1552"/>
                </a:lnTo>
                <a:lnTo>
                  <a:pt x="1312" y="1552"/>
                </a:lnTo>
                <a:lnTo>
                  <a:pt x="1318" y="1552"/>
                </a:lnTo>
                <a:lnTo>
                  <a:pt x="1318" y="1552"/>
                </a:lnTo>
                <a:lnTo>
                  <a:pt x="1318" y="1552"/>
                </a:lnTo>
                <a:lnTo>
                  <a:pt x="1318" y="1552"/>
                </a:lnTo>
                <a:lnTo>
                  <a:pt x="1318" y="1552"/>
                </a:lnTo>
                <a:lnTo>
                  <a:pt x="1318" y="1552"/>
                </a:lnTo>
                <a:lnTo>
                  <a:pt x="1318" y="1552"/>
                </a:lnTo>
                <a:lnTo>
                  <a:pt x="1318" y="1552"/>
                </a:lnTo>
                <a:lnTo>
                  <a:pt x="1318" y="1552"/>
                </a:lnTo>
                <a:lnTo>
                  <a:pt x="1318" y="1552"/>
                </a:lnTo>
                <a:lnTo>
                  <a:pt x="1325" y="1552"/>
                </a:lnTo>
                <a:lnTo>
                  <a:pt x="1325" y="1552"/>
                </a:lnTo>
                <a:lnTo>
                  <a:pt x="1325" y="1552"/>
                </a:lnTo>
                <a:lnTo>
                  <a:pt x="1325" y="1552"/>
                </a:lnTo>
                <a:lnTo>
                  <a:pt x="1325" y="1552"/>
                </a:lnTo>
                <a:lnTo>
                  <a:pt x="1325" y="1552"/>
                </a:lnTo>
                <a:lnTo>
                  <a:pt x="1325" y="1552"/>
                </a:lnTo>
                <a:lnTo>
                  <a:pt x="1325" y="1552"/>
                </a:lnTo>
                <a:lnTo>
                  <a:pt x="1325" y="1552"/>
                </a:lnTo>
                <a:lnTo>
                  <a:pt x="1325" y="1552"/>
                </a:lnTo>
                <a:lnTo>
                  <a:pt x="1331" y="1552"/>
                </a:lnTo>
                <a:lnTo>
                  <a:pt x="1331" y="1552"/>
                </a:lnTo>
                <a:lnTo>
                  <a:pt x="1331" y="1552"/>
                </a:lnTo>
                <a:lnTo>
                  <a:pt x="1331" y="1552"/>
                </a:lnTo>
                <a:lnTo>
                  <a:pt x="1331" y="1552"/>
                </a:lnTo>
                <a:lnTo>
                  <a:pt x="1331" y="1552"/>
                </a:lnTo>
                <a:lnTo>
                  <a:pt x="1331" y="1552"/>
                </a:lnTo>
                <a:lnTo>
                  <a:pt x="1331" y="1552"/>
                </a:lnTo>
                <a:lnTo>
                  <a:pt x="1331" y="1552"/>
                </a:lnTo>
                <a:lnTo>
                  <a:pt x="1331" y="1552"/>
                </a:lnTo>
                <a:lnTo>
                  <a:pt x="1337" y="1552"/>
                </a:lnTo>
                <a:lnTo>
                  <a:pt x="1337" y="1552"/>
                </a:lnTo>
                <a:lnTo>
                  <a:pt x="1337" y="1552"/>
                </a:lnTo>
                <a:lnTo>
                  <a:pt x="1337" y="1552"/>
                </a:lnTo>
                <a:lnTo>
                  <a:pt x="1337" y="1552"/>
                </a:lnTo>
                <a:lnTo>
                  <a:pt x="1337" y="1552"/>
                </a:lnTo>
                <a:lnTo>
                  <a:pt x="1337" y="1552"/>
                </a:lnTo>
                <a:lnTo>
                  <a:pt x="1337" y="1552"/>
                </a:lnTo>
                <a:lnTo>
                  <a:pt x="1337" y="1552"/>
                </a:lnTo>
                <a:lnTo>
                  <a:pt x="1337" y="1552"/>
                </a:lnTo>
                <a:lnTo>
                  <a:pt x="1343" y="1552"/>
                </a:lnTo>
                <a:lnTo>
                  <a:pt x="1343" y="1552"/>
                </a:lnTo>
                <a:lnTo>
                  <a:pt x="1343" y="1552"/>
                </a:lnTo>
                <a:lnTo>
                  <a:pt x="1343" y="1552"/>
                </a:lnTo>
                <a:lnTo>
                  <a:pt x="1343" y="1552"/>
                </a:lnTo>
                <a:lnTo>
                  <a:pt x="1343" y="1552"/>
                </a:lnTo>
                <a:lnTo>
                  <a:pt x="1343" y="1552"/>
                </a:lnTo>
                <a:lnTo>
                  <a:pt x="1343" y="1552"/>
                </a:lnTo>
                <a:lnTo>
                  <a:pt x="1343" y="1552"/>
                </a:lnTo>
                <a:lnTo>
                  <a:pt x="1343" y="1552"/>
                </a:lnTo>
                <a:lnTo>
                  <a:pt x="1350" y="1552"/>
                </a:lnTo>
                <a:lnTo>
                  <a:pt x="1350" y="1552"/>
                </a:lnTo>
                <a:lnTo>
                  <a:pt x="1350" y="1552"/>
                </a:lnTo>
                <a:lnTo>
                  <a:pt x="1350" y="1552"/>
                </a:lnTo>
                <a:lnTo>
                  <a:pt x="1350" y="1552"/>
                </a:lnTo>
                <a:lnTo>
                  <a:pt x="1350" y="1552"/>
                </a:lnTo>
                <a:lnTo>
                  <a:pt x="1350" y="1552"/>
                </a:lnTo>
                <a:lnTo>
                  <a:pt x="1350" y="1552"/>
                </a:lnTo>
                <a:lnTo>
                  <a:pt x="1350" y="1552"/>
                </a:lnTo>
                <a:lnTo>
                  <a:pt x="1350" y="1552"/>
                </a:lnTo>
                <a:lnTo>
                  <a:pt x="1356" y="1552"/>
                </a:lnTo>
                <a:lnTo>
                  <a:pt x="1356" y="1552"/>
                </a:lnTo>
                <a:lnTo>
                  <a:pt x="1356" y="1552"/>
                </a:lnTo>
                <a:lnTo>
                  <a:pt x="1356" y="1552"/>
                </a:lnTo>
                <a:lnTo>
                  <a:pt x="1356" y="1552"/>
                </a:lnTo>
                <a:lnTo>
                  <a:pt x="1356" y="1552"/>
                </a:lnTo>
                <a:lnTo>
                  <a:pt x="1356" y="1552"/>
                </a:lnTo>
                <a:lnTo>
                  <a:pt x="1356" y="1552"/>
                </a:lnTo>
                <a:lnTo>
                  <a:pt x="1356" y="1552"/>
                </a:lnTo>
                <a:lnTo>
                  <a:pt x="1356" y="1552"/>
                </a:lnTo>
                <a:lnTo>
                  <a:pt x="1362" y="1552"/>
                </a:lnTo>
                <a:lnTo>
                  <a:pt x="1362" y="1552"/>
                </a:lnTo>
                <a:lnTo>
                  <a:pt x="1362" y="1552"/>
                </a:lnTo>
                <a:lnTo>
                  <a:pt x="1362" y="1552"/>
                </a:lnTo>
                <a:lnTo>
                  <a:pt x="1362" y="1552"/>
                </a:lnTo>
                <a:lnTo>
                  <a:pt x="1362" y="1552"/>
                </a:lnTo>
                <a:lnTo>
                  <a:pt x="1362" y="1552"/>
                </a:lnTo>
                <a:lnTo>
                  <a:pt x="1362" y="1552"/>
                </a:lnTo>
                <a:lnTo>
                  <a:pt x="1362" y="1552"/>
                </a:lnTo>
                <a:lnTo>
                  <a:pt x="1362" y="1552"/>
                </a:lnTo>
                <a:lnTo>
                  <a:pt x="1368" y="1552"/>
                </a:lnTo>
                <a:lnTo>
                  <a:pt x="1368" y="1552"/>
                </a:lnTo>
                <a:lnTo>
                  <a:pt x="1368" y="1552"/>
                </a:lnTo>
                <a:lnTo>
                  <a:pt x="1368" y="1552"/>
                </a:lnTo>
                <a:lnTo>
                  <a:pt x="1368" y="1552"/>
                </a:lnTo>
                <a:lnTo>
                  <a:pt x="1368" y="1552"/>
                </a:lnTo>
                <a:lnTo>
                  <a:pt x="1368" y="1552"/>
                </a:lnTo>
                <a:lnTo>
                  <a:pt x="1368" y="1552"/>
                </a:lnTo>
                <a:lnTo>
                  <a:pt x="1368" y="1552"/>
                </a:lnTo>
                <a:lnTo>
                  <a:pt x="1368" y="1552"/>
                </a:lnTo>
                <a:lnTo>
                  <a:pt x="1375" y="1552"/>
                </a:lnTo>
                <a:lnTo>
                  <a:pt x="1375" y="1552"/>
                </a:lnTo>
                <a:lnTo>
                  <a:pt x="1375" y="1552"/>
                </a:lnTo>
                <a:lnTo>
                  <a:pt x="1375" y="1552"/>
                </a:lnTo>
                <a:lnTo>
                  <a:pt x="1375" y="1552"/>
                </a:lnTo>
                <a:lnTo>
                  <a:pt x="1375" y="1552"/>
                </a:lnTo>
                <a:lnTo>
                  <a:pt x="1375" y="1552"/>
                </a:lnTo>
                <a:lnTo>
                  <a:pt x="1375" y="1552"/>
                </a:lnTo>
                <a:lnTo>
                  <a:pt x="1375" y="1552"/>
                </a:lnTo>
                <a:lnTo>
                  <a:pt x="1375" y="1552"/>
                </a:lnTo>
                <a:lnTo>
                  <a:pt x="1381" y="1552"/>
                </a:lnTo>
                <a:lnTo>
                  <a:pt x="1381" y="1552"/>
                </a:lnTo>
                <a:lnTo>
                  <a:pt x="1381" y="1552"/>
                </a:lnTo>
                <a:lnTo>
                  <a:pt x="1381" y="1552"/>
                </a:lnTo>
                <a:lnTo>
                  <a:pt x="1381" y="1552"/>
                </a:lnTo>
                <a:lnTo>
                  <a:pt x="1381" y="1552"/>
                </a:lnTo>
                <a:lnTo>
                  <a:pt x="1381" y="1552"/>
                </a:lnTo>
                <a:lnTo>
                  <a:pt x="1381" y="1552"/>
                </a:lnTo>
                <a:lnTo>
                  <a:pt x="1381" y="1552"/>
                </a:lnTo>
                <a:lnTo>
                  <a:pt x="1381" y="1552"/>
                </a:lnTo>
                <a:lnTo>
                  <a:pt x="1387" y="1552"/>
                </a:lnTo>
                <a:lnTo>
                  <a:pt x="1387" y="1552"/>
                </a:lnTo>
                <a:lnTo>
                  <a:pt x="1387" y="1552"/>
                </a:lnTo>
                <a:lnTo>
                  <a:pt x="1387" y="1552"/>
                </a:lnTo>
                <a:lnTo>
                  <a:pt x="1387" y="1552"/>
                </a:lnTo>
                <a:lnTo>
                  <a:pt x="1387" y="1552"/>
                </a:lnTo>
                <a:lnTo>
                  <a:pt x="1387" y="1552"/>
                </a:lnTo>
                <a:lnTo>
                  <a:pt x="1387" y="1552"/>
                </a:lnTo>
                <a:lnTo>
                  <a:pt x="1387" y="1552"/>
                </a:lnTo>
                <a:lnTo>
                  <a:pt x="1387" y="1552"/>
                </a:lnTo>
                <a:lnTo>
                  <a:pt x="1393" y="1552"/>
                </a:lnTo>
                <a:lnTo>
                  <a:pt x="1393" y="1552"/>
                </a:lnTo>
                <a:lnTo>
                  <a:pt x="1393" y="1552"/>
                </a:lnTo>
                <a:lnTo>
                  <a:pt x="1393" y="1552"/>
                </a:lnTo>
                <a:lnTo>
                  <a:pt x="1393" y="1552"/>
                </a:lnTo>
                <a:lnTo>
                  <a:pt x="1393" y="1552"/>
                </a:lnTo>
                <a:lnTo>
                  <a:pt x="1393" y="1552"/>
                </a:lnTo>
                <a:lnTo>
                  <a:pt x="1393" y="1552"/>
                </a:lnTo>
                <a:lnTo>
                  <a:pt x="1393" y="1552"/>
                </a:lnTo>
                <a:lnTo>
                  <a:pt x="1393" y="1552"/>
                </a:lnTo>
                <a:lnTo>
                  <a:pt x="1400" y="1552"/>
                </a:lnTo>
                <a:lnTo>
                  <a:pt x="1400" y="1552"/>
                </a:lnTo>
                <a:lnTo>
                  <a:pt x="1400" y="1552"/>
                </a:lnTo>
                <a:lnTo>
                  <a:pt x="1400" y="1552"/>
                </a:lnTo>
                <a:lnTo>
                  <a:pt x="1400" y="1552"/>
                </a:lnTo>
                <a:lnTo>
                  <a:pt x="1400" y="1552"/>
                </a:lnTo>
                <a:lnTo>
                  <a:pt x="1400" y="1552"/>
                </a:lnTo>
                <a:lnTo>
                  <a:pt x="1400" y="1552"/>
                </a:lnTo>
                <a:lnTo>
                  <a:pt x="1400" y="1552"/>
                </a:lnTo>
                <a:lnTo>
                  <a:pt x="1400" y="1552"/>
                </a:lnTo>
                <a:lnTo>
                  <a:pt x="1406" y="1552"/>
                </a:lnTo>
                <a:lnTo>
                  <a:pt x="1406" y="1552"/>
                </a:lnTo>
                <a:lnTo>
                  <a:pt x="1406" y="1552"/>
                </a:lnTo>
                <a:lnTo>
                  <a:pt x="1406" y="1552"/>
                </a:lnTo>
                <a:lnTo>
                  <a:pt x="1406" y="1552"/>
                </a:lnTo>
                <a:lnTo>
                  <a:pt x="1406" y="1552"/>
                </a:lnTo>
                <a:lnTo>
                  <a:pt x="1406" y="1552"/>
                </a:lnTo>
                <a:lnTo>
                  <a:pt x="1406" y="1552"/>
                </a:lnTo>
                <a:lnTo>
                  <a:pt x="1406" y="1552"/>
                </a:lnTo>
                <a:lnTo>
                  <a:pt x="1406" y="1552"/>
                </a:lnTo>
                <a:lnTo>
                  <a:pt x="1412" y="1552"/>
                </a:lnTo>
                <a:lnTo>
                  <a:pt x="1412" y="1552"/>
                </a:lnTo>
                <a:lnTo>
                  <a:pt x="1412" y="1552"/>
                </a:lnTo>
                <a:lnTo>
                  <a:pt x="1412" y="1552"/>
                </a:lnTo>
                <a:lnTo>
                  <a:pt x="1412" y="1552"/>
                </a:lnTo>
                <a:lnTo>
                  <a:pt x="1412" y="1552"/>
                </a:lnTo>
                <a:lnTo>
                  <a:pt x="1412" y="1552"/>
                </a:lnTo>
                <a:lnTo>
                  <a:pt x="1412" y="1552"/>
                </a:lnTo>
                <a:lnTo>
                  <a:pt x="1412" y="1552"/>
                </a:lnTo>
                <a:lnTo>
                  <a:pt x="1412" y="1552"/>
                </a:lnTo>
                <a:lnTo>
                  <a:pt x="1418" y="1552"/>
                </a:lnTo>
                <a:lnTo>
                  <a:pt x="1418" y="1552"/>
                </a:lnTo>
                <a:lnTo>
                  <a:pt x="1418" y="1552"/>
                </a:lnTo>
                <a:lnTo>
                  <a:pt x="1418" y="1552"/>
                </a:lnTo>
                <a:lnTo>
                  <a:pt x="1418" y="1552"/>
                </a:lnTo>
                <a:lnTo>
                  <a:pt x="1418" y="1552"/>
                </a:lnTo>
                <a:lnTo>
                  <a:pt x="1418" y="1552"/>
                </a:lnTo>
                <a:lnTo>
                  <a:pt x="1418" y="1552"/>
                </a:lnTo>
                <a:lnTo>
                  <a:pt x="1418" y="1552"/>
                </a:lnTo>
                <a:lnTo>
                  <a:pt x="1418" y="1552"/>
                </a:lnTo>
                <a:lnTo>
                  <a:pt x="1425" y="1552"/>
                </a:lnTo>
                <a:lnTo>
                  <a:pt x="1425" y="1552"/>
                </a:lnTo>
                <a:lnTo>
                  <a:pt x="1425" y="1552"/>
                </a:lnTo>
                <a:lnTo>
                  <a:pt x="1425" y="1552"/>
                </a:lnTo>
                <a:lnTo>
                  <a:pt x="1425" y="1552"/>
                </a:lnTo>
                <a:lnTo>
                  <a:pt x="1425" y="1552"/>
                </a:lnTo>
                <a:lnTo>
                  <a:pt x="1425" y="1552"/>
                </a:lnTo>
                <a:lnTo>
                  <a:pt x="1425" y="1552"/>
                </a:lnTo>
                <a:lnTo>
                  <a:pt x="1425" y="1552"/>
                </a:lnTo>
                <a:lnTo>
                  <a:pt x="1425" y="1552"/>
                </a:lnTo>
                <a:lnTo>
                  <a:pt x="1431" y="1552"/>
                </a:lnTo>
                <a:lnTo>
                  <a:pt x="1431" y="1552"/>
                </a:lnTo>
                <a:lnTo>
                  <a:pt x="1431" y="1552"/>
                </a:lnTo>
                <a:lnTo>
                  <a:pt x="1431" y="1552"/>
                </a:lnTo>
                <a:lnTo>
                  <a:pt x="1431" y="1552"/>
                </a:lnTo>
                <a:lnTo>
                  <a:pt x="1431" y="1552"/>
                </a:lnTo>
                <a:lnTo>
                  <a:pt x="1431" y="1552"/>
                </a:lnTo>
                <a:lnTo>
                  <a:pt x="1431" y="1552"/>
                </a:lnTo>
                <a:lnTo>
                  <a:pt x="1431" y="1552"/>
                </a:lnTo>
                <a:lnTo>
                  <a:pt x="1431" y="1552"/>
                </a:lnTo>
                <a:lnTo>
                  <a:pt x="1437" y="1552"/>
                </a:lnTo>
                <a:lnTo>
                  <a:pt x="1437" y="1552"/>
                </a:lnTo>
                <a:lnTo>
                  <a:pt x="1437" y="1552"/>
                </a:lnTo>
                <a:lnTo>
                  <a:pt x="1437" y="1552"/>
                </a:lnTo>
                <a:lnTo>
                  <a:pt x="1437" y="1552"/>
                </a:lnTo>
                <a:lnTo>
                  <a:pt x="1437" y="1552"/>
                </a:lnTo>
                <a:lnTo>
                  <a:pt x="1437" y="1552"/>
                </a:lnTo>
                <a:lnTo>
                  <a:pt x="1437" y="1552"/>
                </a:lnTo>
                <a:lnTo>
                  <a:pt x="1437" y="1552"/>
                </a:lnTo>
                <a:lnTo>
                  <a:pt x="1437" y="1552"/>
                </a:lnTo>
                <a:lnTo>
                  <a:pt x="1443" y="1552"/>
                </a:lnTo>
                <a:lnTo>
                  <a:pt x="1443" y="1552"/>
                </a:lnTo>
                <a:lnTo>
                  <a:pt x="1443" y="1552"/>
                </a:lnTo>
                <a:lnTo>
                  <a:pt x="1443" y="1552"/>
                </a:lnTo>
                <a:lnTo>
                  <a:pt x="1443" y="1552"/>
                </a:lnTo>
                <a:lnTo>
                  <a:pt x="1443" y="1552"/>
                </a:lnTo>
                <a:lnTo>
                  <a:pt x="1443" y="1552"/>
                </a:lnTo>
                <a:lnTo>
                  <a:pt x="1443" y="1552"/>
                </a:lnTo>
                <a:lnTo>
                  <a:pt x="1443" y="1552"/>
                </a:lnTo>
                <a:lnTo>
                  <a:pt x="1443" y="1552"/>
                </a:lnTo>
                <a:lnTo>
                  <a:pt x="1450" y="1552"/>
                </a:lnTo>
                <a:lnTo>
                  <a:pt x="1450" y="1552"/>
                </a:lnTo>
                <a:lnTo>
                  <a:pt x="1450" y="1552"/>
                </a:lnTo>
                <a:lnTo>
                  <a:pt x="1450" y="1552"/>
                </a:lnTo>
                <a:lnTo>
                  <a:pt x="1450" y="1552"/>
                </a:lnTo>
                <a:lnTo>
                  <a:pt x="1450" y="1552"/>
                </a:lnTo>
                <a:lnTo>
                  <a:pt x="1450" y="1552"/>
                </a:lnTo>
                <a:lnTo>
                  <a:pt x="1450" y="1552"/>
                </a:lnTo>
                <a:lnTo>
                  <a:pt x="1450" y="1552"/>
                </a:lnTo>
                <a:lnTo>
                  <a:pt x="1450" y="1552"/>
                </a:lnTo>
                <a:lnTo>
                  <a:pt x="1456" y="1552"/>
                </a:lnTo>
                <a:lnTo>
                  <a:pt x="1456" y="1552"/>
                </a:lnTo>
                <a:lnTo>
                  <a:pt x="1456" y="1552"/>
                </a:lnTo>
                <a:lnTo>
                  <a:pt x="1456" y="1552"/>
                </a:lnTo>
                <a:lnTo>
                  <a:pt x="1456" y="1552"/>
                </a:lnTo>
                <a:lnTo>
                  <a:pt x="1456" y="1552"/>
                </a:lnTo>
                <a:lnTo>
                  <a:pt x="1456" y="1552"/>
                </a:lnTo>
                <a:lnTo>
                  <a:pt x="1456" y="1552"/>
                </a:lnTo>
                <a:lnTo>
                  <a:pt x="1456" y="1552"/>
                </a:lnTo>
                <a:lnTo>
                  <a:pt x="1456" y="1552"/>
                </a:lnTo>
                <a:lnTo>
                  <a:pt x="1462" y="1552"/>
                </a:lnTo>
                <a:lnTo>
                  <a:pt x="1462" y="1552"/>
                </a:lnTo>
                <a:lnTo>
                  <a:pt x="1462" y="1552"/>
                </a:lnTo>
                <a:lnTo>
                  <a:pt x="1462" y="1552"/>
                </a:lnTo>
                <a:lnTo>
                  <a:pt x="1462" y="1552"/>
                </a:lnTo>
                <a:lnTo>
                  <a:pt x="1462" y="1552"/>
                </a:lnTo>
                <a:lnTo>
                  <a:pt x="1462" y="1552"/>
                </a:lnTo>
                <a:lnTo>
                  <a:pt x="1462" y="1552"/>
                </a:lnTo>
                <a:lnTo>
                  <a:pt x="1462" y="1552"/>
                </a:lnTo>
                <a:lnTo>
                  <a:pt x="1462" y="1552"/>
                </a:lnTo>
                <a:lnTo>
                  <a:pt x="1468" y="1552"/>
                </a:lnTo>
                <a:lnTo>
                  <a:pt x="1468" y="1552"/>
                </a:lnTo>
                <a:lnTo>
                  <a:pt x="1468" y="1552"/>
                </a:lnTo>
                <a:lnTo>
                  <a:pt x="1468" y="1552"/>
                </a:lnTo>
                <a:lnTo>
                  <a:pt x="1468" y="1552"/>
                </a:lnTo>
                <a:lnTo>
                  <a:pt x="1468" y="1552"/>
                </a:lnTo>
                <a:lnTo>
                  <a:pt x="1468" y="1552"/>
                </a:lnTo>
                <a:lnTo>
                  <a:pt x="1468" y="1552"/>
                </a:lnTo>
                <a:lnTo>
                  <a:pt x="1468" y="1552"/>
                </a:lnTo>
                <a:lnTo>
                  <a:pt x="1468" y="1552"/>
                </a:lnTo>
                <a:lnTo>
                  <a:pt x="1475" y="1552"/>
                </a:lnTo>
                <a:lnTo>
                  <a:pt x="1475" y="1552"/>
                </a:lnTo>
                <a:lnTo>
                  <a:pt x="1475" y="1552"/>
                </a:lnTo>
                <a:lnTo>
                  <a:pt x="1475" y="1552"/>
                </a:lnTo>
                <a:lnTo>
                  <a:pt x="1475" y="1552"/>
                </a:lnTo>
                <a:lnTo>
                  <a:pt x="1475" y="1552"/>
                </a:lnTo>
                <a:lnTo>
                  <a:pt x="1475" y="1552"/>
                </a:lnTo>
                <a:lnTo>
                  <a:pt x="1475" y="1552"/>
                </a:lnTo>
                <a:lnTo>
                  <a:pt x="1475" y="1552"/>
                </a:lnTo>
                <a:lnTo>
                  <a:pt x="1475" y="1552"/>
                </a:lnTo>
                <a:lnTo>
                  <a:pt x="1481" y="1552"/>
                </a:lnTo>
                <a:lnTo>
                  <a:pt x="1481" y="1552"/>
                </a:lnTo>
                <a:lnTo>
                  <a:pt x="1481" y="1552"/>
                </a:lnTo>
                <a:lnTo>
                  <a:pt x="1481" y="1552"/>
                </a:lnTo>
                <a:lnTo>
                  <a:pt x="1481" y="1552"/>
                </a:lnTo>
                <a:lnTo>
                  <a:pt x="1481" y="1552"/>
                </a:lnTo>
                <a:lnTo>
                  <a:pt x="1481" y="1552"/>
                </a:lnTo>
                <a:lnTo>
                  <a:pt x="1481" y="1552"/>
                </a:lnTo>
                <a:lnTo>
                  <a:pt x="1481" y="1552"/>
                </a:lnTo>
                <a:lnTo>
                  <a:pt x="1481" y="1552"/>
                </a:lnTo>
                <a:lnTo>
                  <a:pt x="1487" y="1552"/>
                </a:lnTo>
                <a:lnTo>
                  <a:pt x="1487" y="1552"/>
                </a:lnTo>
                <a:lnTo>
                  <a:pt x="1487" y="1552"/>
                </a:lnTo>
                <a:lnTo>
                  <a:pt x="1487" y="1552"/>
                </a:lnTo>
                <a:lnTo>
                  <a:pt x="1487" y="1552"/>
                </a:lnTo>
                <a:lnTo>
                  <a:pt x="1487" y="1552"/>
                </a:lnTo>
                <a:lnTo>
                  <a:pt x="1487" y="1552"/>
                </a:lnTo>
                <a:lnTo>
                  <a:pt x="1487" y="1552"/>
                </a:lnTo>
                <a:lnTo>
                  <a:pt x="1487" y="1552"/>
                </a:lnTo>
                <a:lnTo>
                  <a:pt x="1487" y="1552"/>
                </a:lnTo>
                <a:lnTo>
                  <a:pt x="1493" y="1552"/>
                </a:lnTo>
                <a:lnTo>
                  <a:pt x="1493" y="1552"/>
                </a:lnTo>
                <a:lnTo>
                  <a:pt x="1493" y="1552"/>
                </a:lnTo>
                <a:lnTo>
                  <a:pt x="1493" y="1552"/>
                </a:lnTo>
                <a:lnTo>
                  <a:pt x="1493" y="1552"/>
                </a:lnTo>
                <a:lnTo>
                  <a:pt x="1493" y="1552"/>
                </a:lnTo>
                <a:lnTo>
                  <a:pt x="1493" y="1552"/>
                </a:lnTo>
                <a:lnTo>
                  <a:pt x="1493" y="1552"/>
                </a:lnTo>
                <a:lnTo>
                  <a:pt x="1493" y="1552"/>
                </a:lnTo>
                <a:lnTo>
                  <a:pt x="1493" y="1552"/>
                </a:lnTo>
                <a:lnTo>
                  <a:pt x="1500" y="1552"/>
                </a:lnTo>
                <a:lnTo>
                  <a:pt x="1500" y="1552"/>
                </a:lnTo>
                <a:lnTo>
                  <a:pt x="1500" y="1552"/>
                </a:lnTo>
                <a:lnTo>
                  <a:pt x="1500" y="1552"/>
                </a:lnTo>
                <a:lnTo>
                  <a:pt x="1500" y="1552"/>
                </a:lnTo>
                <a:lnTo>
                  <a:pt x="1500" y="1552"/>
                </a:lnTo>
                <a:lnTo>
                  <a:pt x="1500" y="1552"/>
                </a:lnTo>
                <a:lnTo>
                  <a:pt x="1500" y="1552"/>
                </a:lnTo>
                <a:lnTo>
                  <a:pt x="1500" y="1552"/>
                </a:lnTo>
                <a:lnTo>
                  <a:pt x="1500" y="1552"/>
                </a:lnTo>
                <a:lnTo>
                  <a:pt x="1506" y="1552"/>
                </a:lnTo>
                <a:lnTo>
                  <a:pt x="1506" y="1552"/>
                </a:lnTo>
                <a:lnTo>
                  <a:pt x="1506" y="1552"/>
                </a:lnTo>
                <a:lnTo>
                  <a:pt x="1506" y="1552"/>
                </a:lnTo>
                <a:lnTo>
                  <a:pt x="1506" y="1552"/>
                </a:lnTo>
                <a:lnTo>
                  <a:pt x="1506" y="1552"/>
                </a:lnTo>
                <a:lnTo>
                  <a:pt x="1506" y="1552"/>
                </a:lnTo>
                <a:lnTo>
                  <a:pt x="1506" y="1552"/>
                </a:lnTo>
                <a:lnTo>
                  <a:pt x="1506" y="1552"/>
                </a:lnTo>
                <a:lnTo>
                  <a:pt x="1506" y="1552"/>
                </a:lnTo>
                <a:lnTo>
                  <a:pt x="1512" y="1552"/>
                </a:lnTo>
                <a:lnTo>
                  <a:pt x="1512" y="1552"/>
                </a:lnTo>
                <a:lnTo>
                  <a:pt x="1512" y="1552"/>
                </a:lnTo>
                <a:lnTo>
                  <a:pt x="1512" y="1552"/>
                </a:lnTo>
                <a:lnTo>
                  <a:pt x="1512" y="1552"/>
                </a:lnTo>
                <a:lnTo>
                  <a:pt x="1512" y="1552"/>
                </a:lnTo>
                <a:lnTo>
                  <a:pt x="1512" y="1552"/>
                </a:lnTo>
                <a:lnTo>
                  <a:pt x="1512" y="1552"/>
                </a:lnTo>
                <a:lnTo>
                  <a:pt x="1512" y="1552"/>
                </a:lnTo>
                <a:lnTo>
                  <a:pt x="1512" y="1552"/>
                </a:lnTo>
                <a:lnTo>
                  <a:pt x="1518" y="1552"/>
                </a:lnTo>
                <a:lnTo>
                  <a:pt x="1518" y="1552"/>
                </a:lnTo>
                <a:lnTo>
                  <a:pt x="1518" y="1552"/>
                </a:lnTo>
                <a:lnTo>
                  <a:pt x="1518" y="1552"/>
                </a:lnTo>
                <a:lnTo>
                  <a:pt x="1518" y="1552"/>
                </a:lnTo>
                <a:lnTo>
                  <a:pt x="1518" y="1552"/>
                </a:lnTo>
                <a:lnTo>
                  <a:pt x="1518" y="1552"/>
                </a:lnTo>
                <a:lnTo>
                  <a:pt x="1518" y="1552"/>
                </a:lnTo>
                <a:lnTo>
                  <a:pt x="1518" y="1552"/>
                </a:lnTo>
                <a:lnTo>
                  <a:pt x="1518" y="1552"/>
                </a:lnTo>
                <a:lnTo>
                  <a:pt x="1525" y="1552"/>
                </a:lnTo>
                <a:lnTo>
                  <a:pt x="1525" y="1552"/>
                </a:lnTo>
                <a:lnTo>
                  <a:pt x="1525" y="1552"/>
                </a:lnTo>
                <a:lnTo>
                  <a:pt x="1525" y="1552"/>
                </a:lnTo>
                <a:lnTo>
                  <a:pt x="1525" y="1552"/>
                </a:lnTo>
                <a:lnTo>
                  <a:pt x="1525" y="1552"/>
                </a:lnTo>
                <a:lnTo>
                  <a:pt x="1525" y="1552"/>
                </a:lnTo>
                <a:lnTo>
                  <a:pt x="1525" y="1552"/>
                </a:lnTo>
                <a:lnTo>
                  <a:pt x="1525" y="1552"/>
                </a:lnTo>
                <a:lnTo>
                  <a:pt x="1525" y="1552"/>
                </a:lnTo>
                <a:lnTo>
                  <a:pt x="1531" y="1552"/>
                </a:lnTo>
                <a:lnTo>
                  <a:pt x="1531" y="1552"/>
                </a:lnTo>
                <a:lnTo>
                  <a:pt x="1531" y="1552"/>
                </a:lnTo>
                <a:lnTo>
                  <a:pt x="1531" y="1552"/>
                </a:lnTo>
                <a:lnTo>
                  <a:pt x="1531" y="1552"/>
                </a:lnTo>
                <a:lnTo>
                  <a:pt x="1531" y="1552"/>
                </a:lnTo>
                <a:lnTo>
                  <a:pt x="1531" y="1552"/>
                </a:lnTo>
                <a:lnTo>
                  <a:pt x="1531" y="1552"/>
                </a:lnTo>
                <a:lnTo>
                  <a:pt x="1531" y="1552"/>
                </a:lnTo>
                <a:lnTo>
                  <a:pt x="1531" y="1552"/>
                </a:lnTo>
                <a:lnTo>
                  <a:pt x="1537" y="1552"/>
                </a:lnTo>
                <a:lnTo>
                  <a:pt x="1537" y="1552"/>
                </a:lnTo>
                <a:lnTo>
                  <a:pt x="1537" y="1552"/>
                </a:lnTo>
                <a:lnTo>
                  <a:pt x="1537" y="1552"/>
                </a:lnTo>
                <a:lnTo>
                  <a:pt x="1537" y="1552"/>
                </a:lnTo>
                <a:lnTo>
                  <a:pt x="1537" y="1552"/>
                </a:lnTo>
                <a:lnTo>
                  <a:pt x="1537" y="1552"/>
                </a:lnTo>
                <a:lnTo>
                  <a:pt x="1537" y="1552"/>
                </a:lnTo>
                <a:lnTo>
                  <a:pt x="1537" y="1552"/>
                </a:lnTo>
                <a:lnTo>
                  <a:pt x="1537" y="1552"/>
                </a:lnTo>
                <a:lnTo>
                  <a:pt x="1543" y="1552"/>
                </a:lnTo>
                <a:lnTo>
                  <a:pt x="1543" y="1552"/>
                </a:lnTo>
                <a:lnTo>
                  <a:pt x="1543" y="1552"/>
                </a:lnTo>
                <a:lnTo>
                  <a:pt x="1543" y="1552"/>
                </a:lnTo>
                <a:lnTo>
                  <a:pt x="1543" y="1552"/>
                </a:lnTo>
                <a:lnTo>
                  <a:pt x="1543" y="1552"/>
                </a:lnTo>
                <a:lnTo>
                  <a:pt x="1543" y="1552"/>
                </a:lnTo>
                <a:lnTo>
                  <a:pt x="1543" y="1552"/>
                </a:lnTo>
                <a:lnTo>
                  <a:pt x="1543" y="1552"/>
                </a:lnTo>
                <a:lnTo>
                  <a:pt x="1543" y="1552"/>
                </a:lnTo>
                <a:lnTo>
                  <a:pt x="1550" y="1552"/>
                </a:lnTo>
                <a:lnTo>
                  <a:pt x="1550" y="1552"/>
                </a:lnTo>
                <a:lnTo>
                  <a:pt x="1550" y="1552"/>
                </a:lnTo>
                <a:lnTo>
                  <a:pt x="1550" y="1552"/>
                </a:lnTo>
                <a:lnTo>
                  <a:pt x="1550" y="1552"/>
                </a:lnTo>
                <a:lnTo>
                  <a:pt x="1550" y="1552"/>
                </a:lnTo>
                <a:lnTo>
                  <a:pt x="1550" y="1552"/>
                </a:lnTo>
                <a:lnTo>
                  <a:pt x="1550" y="1552"/>
                </a:lnTo>
                <a:lnTo>
                  <a:pt x="1550" y="1552"/>
                </a:lnTo>
                <a:lnTo>
                  <a:pt x="1550" y="1552"/>
                </a:lnTo>
                <a:lnTo>
                  <a:pt x="1556" y="1552"/>
                </a:lnTo>
                <a:lnTo>
                  <a:pt x="1556" y="1552"/>
                </a:lnTo>
                <a:lnTo>
                  <a:pt x="1556" y="1552"/>
                </a:lnTo>
                <a:lnTo>
                  <a:pt x="1556" y="1552"/>
                </a:lnTo>
                <a:lnTo>
                  <a:pt x="1556" y="1552"/>
                </a:lnTo>
                <a:lnTo>
                  <a:pt x="1556" y="1552"/>
                </a:lnTo>
                <a:lnTo>
                  <a:pt x="1556" y="1552"/>
                </a:lnTo>
                <a:lnTo>
                  <a:pt x="1556" y="1552"/>
                </a:lnTo>
                <a:lnTo>
                  <a:pt x="1556" y="1552"/>
                </a:lnTo>
                <a:lnTo>
                  <a:pt x="1556" y="1552"/>
                </a:lnTo>
                <a:lnTo>
                  <a:pt x="1562" y="1552"/>
                </a:lnTo>
                <a:lnTo>
                  <a:pt x="1562" y="1552"/>
                </a:lnTo>
                <a:lnTo>
                  <a:pt x="1562" y="1552"/>
                </a:lnTo>
                <a:lnTo>
                  <a:pt x="1562" y="1552"/>
                </a:lnTo>
                <a:lnTo>
                  <a:pt x="1562" y="1552"/>
                </a:lnTo>
                <a:lnTo>
                  <a:pt x="1562" y="1552"/>
                </a:lnTo>
                <a:lnTo>
                  <a:pt x="1562" y="1552"/>
                </a:lnTo>
                <a:lnTo>
                  <a:pt x="1562" y="1552"/>
                </a:lnTo>
                <a:lnTo>
                  <a:pt x="1562" y="1552"/>
                </a:lnTo>
                <a:lnTo>
                  <a:pt x="1562" y="1552"/>
                </a:lnTo>
                <a:lnTo>
                  <a:pt x="1568" y="1552"/>
                </a:lnTo>
                <a:lnTo>
                  <a:pt x="1568" y="1552"/>
                </a:lnTo>
                <a:lnTo>
                  <a:pt x="1568" y="1552"/>
                </a:lnTo>
                <a:lnTo>
                  <a:pt x="1568" y="1552"/>
                </a:lnTo>
                <a:lnTo>
                  <a:pt x="1568" y="1552"/>
                </a:lnTo>
                <a:lnTo>
                  <a:pt x="1568" y="1552"/>
                </a:lnTo>
                <a:lnTo>
                  <a:pt x="1568" y="1552"/>
                </a:lnTo>
                <a:lnTo>
                  <a:pt x="1568" y="1552"/>
                </a:lnTo>
                <a:lnTo>
                  <a:pt x="1568" y="1552"/>
                </a:lnTo>
                <a:lnTo>
                  <a:pt x="1568" y="1552"/>
                </a:lnTo>
                <a:lnTo>
                  <a:pt x="1575" y="1552"/>
                </a:lnTo>
                <a:lnTo>
                  <a:pt x="1575" y="1552"/>
                </a:lnTo>
                <a:lnTo>
                  <a:pt x="1575" y="1552"/>
                </a:lnTo>
                <a:lnTo>
                  <a:pt x="1575" y="1552"/>
                </a:lnTo>
                <a:lnTo>
                  <a:pt x="1575" y="1552"/>
                </a:lnTo>
                <a:lnTo>
                  <a:pt x="1575" y="1552"/>
                </a:lnTo>
                <a:lnTo>
                  <a:pt x="1575" y="1552"/>
                </a:lnTo>
                <a:lnTo>
                  <a:pt x="1575" y="1552"/>
                </a:lnTo>
                <a:lnTo>
                  <a:pt x="1575" y="1552"/>
                </a:lnTo>
                <a:lnTo>
                  <a:pt x="1575" y="1552"/>
                </a:lnTo>
                <a:lnTo>
                  <a:pt x="1581" y="1552"/>
                </a:lnTo>
                <a:lnTo>
                  <a:pt x="1581" y="1552"/>
                </a:lnTo>
                <a:lnTo>
                  <a:pt x="1581" y="1552"/>
                </a:lnTo>
                <a:lnTo>
                  <a:pt x="1581" y="1552"/>
                </a:lnTo>
                <a:lnTo>
                  <a:pt x="1581" y="1552"/>
                </a:lnTo>
                <a:lnTo>
                  <a:pt x="1581" y="1552"/>
                </a:lnTo>
                <a:lnTo>
                  <a:pt x="1581" y="1552"/>
                </a:lnTo>
                <a:lnTo>
                  <a:pt x="1581" y="1552"/>
                </a:lnTo>
                <a:lnTo>
                  <a:pt x="1581" y="1552"/>
                </a:lnTo>
                <a:lnTo>
                  <a:pt x="1581" y="1552"/>
                </a:lnTo>
                <a:lnTo>
                  <a:pt x="1587" y="1552"/>
                </a:lnTo>
                <a:lnTo>
                  <a:pt x="1587" y="1552"/>
                </a:lnTo>
                <a:lnTo>
                  <a:pt x="1587" y="1552"/>
                </a:lnTo>
                <a:lnTo>
                  <a:pt x="1587" y="1552"/>
                </a:lnTo>
                <a:lnTo>
                  <a:pt x="1587" y="1552"/>
                </a:lnTo>
                <a:lnTo>
                  <a:pt x="1587" y="1552"/>
                </a:lnTo>
                <a:lnTo>
                  <a:pt x="1587" y="1552"/>
                </a:lnTo>
                <a:lnTo>
                  <a:pt x="1587" y="1552"/>
                </a:lnTo>
                <a:lnTo>
                  <a:pt x="1587" y="1552"/>
                </a:lnTo>
                <a:lnTo>
                  <a:pt x="1587" y="1552"/>
                </a:lnTo>
                <a:lnTo>
                  <a:pt x="1593" y="1552"/>
                </a:lnTo>
                <a:lnTo>
                  <a:pt x="1593" y="1552"/>
                </a:lnTo>
                <a:lnTo>
                  <a:pt x="1593" y="1552"/>
                </a:lnTo>
                <a:lnTo>
                  <a:pt x="1593" y="1552"/>
                </a:lnTo>
                <a:lnTo>
                  <a:pt x="1593" y="1552"/>
                </a:lnTo>
                <a:lnTo>
                  <a:pt x="1593" y="1552"/>
                </a:lnTo>
                <a:lnTo>
                  <a:pt x="1593" y="1552"/>
                </a:lnTo>
                <a:lnTo>
                  <a:pt x="1593" y="1552"/>
                </a:lnTo>
                <a:lnTo>
                  <a:pt x="1593" y="1552"/>
                </a:lnTo>
                <a:lnTo>
                  <a:pt x="1593" y="1552"/>
                </a:lnTo>
                <a:lnTo>
                  <a:pt x="1600" y="1552"/>
                </a:lnTo>
                <a:lnTo>
                  <a:pt x="1600" y="1552"/>
                </a:lnTo>
                <a:lnTo>
                  <a:pt x="1600" y="1552"/>
                </a:lnTo>
                <a:lnTo>
                  <a:pt x="1600" y="1552"/>
                </a:lnTo>
                <a:lnTo>
                  <a:pt x="1600" y="1552"/>
                </a:lnTo>
                <a:lnTo>
                  <a:pt x="1600" y="1552"/>
                </a:lnTo>
                <a:lnTo>
                  <a:pt x="1600" y="1552"/>
                </a:lnTo>
                <a:lnTo>
                  <a:pt x="1600" y="1552"/>
                </a:lnTo>
                <a:lnTo>
                  <a:pt x="1600" y="1552"/>
                </a:lnTo>
                <a:lnTo>
                  <a:pt x="1600" y="1552"/>
                </a:lnTo>
                <a:lnTo>
                  <a:pt x="1606" y="1552"/>
                </a:lnTo>
                <a:lnTo>
                  <a:pt x="1606" y="1552"/>
                </a:lnTo>
                <a:lnTo>
                  <a:pt x="1606" y="1552"/>
                </a:lnTo>
                <a:lnTo>
                  <a:pt x="1606" y="1552"/>
                </a:lnTo>
                <a:lnTo>
                  <a:pt x="1606" y="1552"/>
                </a:lnTo>
                <a:lnTo>
                  <a:pt x="1606" y="1552"/>
                </a:lnTo>
                <a:lnTo>
                  <a:pt x="1606" y="1552"/>
                </a:lnTo>
                <a:lnTo>
                  <a:pt x="1606" y="1552"/>
                </a:lnTo>
                <a:lnTo>
                  <a:pt x="1606" y="1552"/>
                </a:lnTo>
                <a:lnTo>
                  <a:pt x="1606" y="1552"/>
                </a:lnTo>
                <a:lnTo>
                  <a:pt x="1612" y="1552"/>
                </a:lnTo>
                <a:lnTo>
                  <a:pt x="1612" y="1552"/>
                </a:lnTo>
                <a:lnTo>
                  <a:pt x="1612" y="1552"/>
                </a:lnTo>
                <a:lnTo>
                  <a:pt x="1612" y="1552"/>
                </a:lnTo>
                <a:lnTo>
                  <a:pt x="1612" y="1552"/>
                </a:lnTo>
                <a:lnTo>
                  <a:pt x="1612" y="1552"/>
                </a:lnTo>
                <a:lnTo>
                  <a:pt x="1612" y="1552"/>
                </a:lnTo>
                <a:lnTo>
                  <a:pt x="1612" y="1552"/>
                </a:lnTo>
                <a:lnTo>
                  <a:pt x="1612" y="1552"/>
                </a:lnTo>
                <a:lnTo>
                  <a:pt x="1612" y="1552"/>
                </a:lnTo>
                <a:lnTo>
                  <a:pt x="1618" y="1552"/>
                </a:lnTo>
                <a:lnTo>
                  <a:pt x="1618" y="1552"/>
                </a:lnTo>
                <a:lnTo>
                  <a:pt x="1618" y="1552"/>
                </a:lnTo>
                <a:lnTo>
                  <a:pt x="1618" y="1552"/>
                </a:lnTo>
                <a:lnTo>
                  <a:pt x="1618" y="1552"/>
                </a:lnTo>
                <a:lnTo>
                  <a:pt x="1618" y="1552"/>
                </a:lnTo>
                <a:lnTo>
                  <a:pt x="1618" y="1552"/>
                </a:lnTo>
                <a:lnTo>
                  <a:pt x="1618" y="1552"/>
                </a:lnTo>
                <a:lnTo>
                  <a:pt x="1618" y="1552"/>
                </a:lnTo>
                <a:lnTo>
                  <a:pt x="1618" y="1552"/>
                </a:lnTo>
                <a:lnTo>
                  <a:pt x="1625" y="1552"/>
                </a:lnTo>
                <a:lnTo>
                  <a:pt x="1625" y="1552"/>
                </a:lnTo>
                <a:lnTo>
                  <a:pt x="1625" y="1552"/>
                </a:lnTo>
                <a:lnTo>
                  <a:pt x="1625" y="1552"/>
                </a:lnTo>
                <a:lnTo>
                  <a:pt x="1625" y="1552"/>
                </a:lnTo>
                <a:lnTo>
                  <a:pt x="1625" y="1552"/>
                </a:lnTo>
                <a:lnTo>
                  <a:pt x="1625" y="1552"/>
                </a:lnTo>
                <a:lnTo>
                  <a:pt x="1625" y="1552"/>
                </a:lnTo>
                <a:lnTo>
                  <a:pt x="1625" y="1552"/>
                </a:lnTo>
                <a:lnTo>
                  <a:pt x="1625" y="1552"/>
                </a:lnTo>
                <a:lnTo>
                  <a:pt x="1631" y="1552"/>
                </a:lnTo>
                <a:lnTo>
                  <a:pt x="1631" y="1552"/>
                </a:lnTo>
                <a:lnTo>
                  <a:pt x="1631" y="1552"/>
                </a:lnTo>
                <a:lnTo>
                  <a:pt x="1631" y="1552"/>
                </a:lnTo>
                <a:lnTo>
                  <a:pt x="1631" y="1552"/>
                </a:lnTo>
                <a:lnTo>
                  <a:pt x="1631" y="1552"/>
                </a:lnTo>
                <a:lnTo>
                  <a:pt x="1631" y="1552"/>
                </a:lnTo>
                <a:lnTo>
                  <a:pt x="1631" y="1552"/>
                </a:lnTo>
                <a:lnTo>
                  <a:pt x="1631" y="1552"/>
                </a:lnTo>
                <a:lnTo>
                  <a:pt x="1631" y="1552"/>
                </a:lnTo>
                <a:lnTo>
                  <a:pt x="1637" y="1552"/>
                </a:lnTo>
                <a:lnTo>
                  <a:pt x="1637" y="1552"/>
                </a:lnTo>
                <a:lnTo>
                  <a:pt x="1637" y="1552"/>
                </a:lnTo>
                <a:lnTo>
                  <a:pt x="1637" y="1552"/>
                </a:lnTo>
                <a:lnTo>
                  <a:pt x="1637" y="1552"/>
                </a:lnTo>
                <a:lnTo>
                  <a:pt x="1637" y="1552"/>
                </a:lnTo>
                <a:lnTo>
                  <a:pt x="1637" y="1552"/>
                </a:lnTo>
                <a:lnTo>
                  <a:pt x="1637" y="1552"/>
                </a:lnTo>
                <a:lnTo>
                  <a:pt x="1637" y="1552"/>
                </a:lnTo>
                <a:lnTo>
                  <a:pt x="1637" y="1552"/>
                </a:lnTo>
                <a:lnTo>
                  <a:pt x="1643" y="1552"/>
                </a:lnTo>
                <a:lnTo>
                  <a:pt x="1643" y="1552"/>
                </a:lnTo>
                <a:lnTo>
                  <a:pt x="1643" y="1552"/>
                </a:lnTo>
                <a:lnTo>
                  <a:pt x="1643" y="1552"/>
                </a:lnTo>
                <a:lnTo>
                  <a:pt x="1643" y="1552"/>
                </a:lnTo>
                <a:lnTo>
                  <a:pt x="1643" y="1552"/>
                </a:lnTo>
                <a:lnTo>
                  <a:pt x="1643" y="1552"/>
                </a:lnTo>
                <a:lnTo>
                  <a:pt x="1643" y="1552"/>
                </a:lnTo>
                <a:lnTo>
                  <a:pt x="1643" y="1552"/>
                </a:lnTo>
                <a:lnTo>
                  <a:pt x="1643" y="1552"/>
                </a:lnTo>
                <a:lnTo>
                  <a:pt x="1650" y="1552"/>
                </a:lnTo>
                <a:lnTo>
                  <a:pt x="1650" y="1552"/>
                </a:lnTo>
                <a:lnTo>
                  <a:pt x="1650" y="1552"/>
                </a:lnTo>
                <a:lnTo>
                  <a:pt x="1650" y="1552"/>
                </a:lnTo>
                <a:lnTo>
                  <a:pt x="1650" y="1552"/>
                </a:lnTo>
                <a:lnTo>
                  <a:pt x="1650" y="1552"/>
                </a:lnTo>
                <a:lnTo>
                  <a:pt x="1650" y="1552"/>
                </a:lnTo>
                <a:lnTo>
                  <a:pt x="1650" y="1552"/>
                </a:lnTo>
                <a:lnTo>
                  <a:pt x="1650" y="1552"/>
                </a:lnTo>
                <a:lnTo>
                  <a:pt x="1650" y="1552"/>
                </a:lnTo>
                <a:lnTo>
                  <a:pt x="1656" y="1552"/>
                </a:lnTo>
                <a:lnTo>
                  <a:pt x="1656" y="1552"/>
                </a:lnTo>
                <a:lnTo>
                  <a:pt x="1656" y="1552"/>
                </a:lnTo>
                <a:lnTo>
                  <a:pt x="1656" y="1552"/>
                </a:lnTo>
                <a:lnTo>
                  <a:pt x="1656" y="1552"/>
                </a:lnTo>
                <a:lnTo>
                  <a:pt x="1656" y="1552"/>
                </a:lnTo>
                <a:lnTo>
                  <a:pt x="1656" y="1552"/>
                </a:lnTo>
                <a:lnTo>
                  <a:pt x="1656" y="1552"/>
                </a:lnTo>
                <a:lnTo>
                  <a:pt x="1656" y="1552"/>
                </a:lnTo>
                <a:lnTo>
                  <a:pt x="1656" y="1552"/>
                </a:lnTo>
                <a:lnTo>
                  <a:pt x="1662" y="1552"/>
                </a:lnTo>
                <a:lnTo>
                  <a:pt x="1662" y="1552"/>
                </a:lnTo>
                <a:lnTo>
                  <a:pt x="1662" y="1552"/>
                </a:lnTo>
                <a:lnTo>
                  <a:pt x="1662" y="1552"/>
                </a:lnTo>
                <a:lnTo>
                  <a:pt x="1662" y="1552"/>
                </a:lnTo>
                <a:lnTo>
                  <a:pt x="1662" y="1552"/>
                </a:lnTo>
                <a:lnTo>
                  <a:pt x="1662" y="1552"/>
                </a:lnTo>
                <a:lnTo>
                  <a:pt x="1662" y="1552"/>
                </a:lnTo>
                <a:lnTo>
                  <a:pt x="1662" y="1552"/>
                </a:lnTo>
                <a:lnTo>
                  <a:pt x="1662" y="1552"/>
                </a:lnTo>
                <a:lnTo>
                  <a:pt x="1668" y="1552"/>
                </a:lnTo>
                <a:lnTo>
                  <a:pt x="1668" y="1552"/>
                </a:lnTo>
                <a:lnTo>
                  <a:pt x="1668" y="1552"/>
                </a:lnTo>
                <a:lnTo>
                  <a:pt x="1668" y="1552"/>
                </a:lnTo>
                <a:lnTo>
                  <a:pt x="1668" y="1552"/>
                </a:lnTo>
                <a:lnTo>
                  <a:pt x="1668" y="1552"/>
                </a:lnTo>
                <a:lnTo>
                  <a:pt x="1668" y="1552"/>
                </a:lnTo>
                <a:lnTo>
                  <a:pt x="1668" y="1552"/>
                </a:lnTo>
                <a:lnTo>
                  <a:pt x="1668" y="1552"/>
                </a:lnTo>
                <a:lnTo>
                  <a:pt x="1668" y="1552"/>
                </a:lnTo>
                <a:lnTo>
                  <a:pt x="1675" y="1552"/>
                </a:lnTo>
                <a:lnTo>
                  <a:pt x="1675" y="1552"/>
                </a:lnTo>
                <a:lnTo>
                  <a:pt x="1675" y="1552"/>
                </a:lnTo>
                <a:lnTo>
                  <a:pt x="1675" y="1552"/>
                </a:lnTo>
                <a:lnTo>
                  <a:pt x="1675" y="1552"/>
                </a:lnTo>
                <a:lnTo>
                  <a:pt x="1675" y="1552"/>
                </a:lnTo>
                <a:lnTo>
                  <a:pt x="1675" y="1552"/>
                </a:lnTo>
                <a:lnTo>
                  <a:pt x="1675" y="1552"/>
                </a:lnTo>
                <a:lnTo>
                  <a:pt x="1675" y="1552"/>
                </a:lnTo>
                <a:lnTo>
                  <a:pt x="1675" y="1552"/>
                </a:lnTo>
                <a:lnTo>
                  <a:pt x="1681" y="1552"/>
                </a:lnTo>
                <a:lnTo>
                  <a:pt x="1681" y="1552"/>
                </a:lnTo>
                <a:lnTo>
                  <a:pt x="1681" y="1552"/>
                </a:lnTo>
                <a:lnTo>
                  <a:pt x="1681" y="1552"/>
                </a:lnTo>
                <a:lnTo>
                  <a:pt x="1681" y="1552"/>
                </a:lnTo>
                <a:lnTo>
                  <a:pt x="1681" y="1552"/>
                </a:lnTo>
                <a:lnTo>
                  <a:pt x="1681" y="1552"/>
                </a:lnTo>
                <a:lnTo>
                  <a:pt x="1681" y="1552"/>
                </a:lnTo>
                <a:lnTo>
                  <a:pt x="1681" y="1552"/>
                </a:lnTo>
                <a:lnTo>
                  <a:pt x="1681" y="1552"/>
                </a:lnTo>
                <a:lnTo>
                  <a:pt x="1687" y="1552"/>
                </a:lnTo>
                <a:lnTo>
                  <a:pt x="1687" y="1552"/>
                </a:lnTo>
                <a:lnTo>
                  <a:pt x="1687" y="1552"/>
                </a:lnTo>
                <a:lnTo>
                  <a:pt x="1687" y="1552"/>
                </a:lnTo>
                <a:lnTo>
                  <a:pt x="1687" y="1552"/>
                </a:lnTo>
                <a:lnTo>
                  <a:pt x="1687" y="1552"/>
                </a:lnTo>
                <a:lnTo>
                  <a:pt x="1687" y="1552"/>
                </a:lnTo>
                <a:lnTo>
                  <a:pt x="1687" y="1552"/>
                </a:lnTo>
                <a:lnTo>
                  <a:pt x="1687" y="1552"/>
                </a:lnTo>
                <a:lnTo>
                  <a:pt x="1687" y="1552"/>
                </a:lnTo>
                <a:lnTo>
                  <a:pt x="1693" y="1552"/>
                </a:lnTo>
                <a:lnTo>
                  <a:pt x="1693" y="1552"/>
                </a:lnTo>
                <a:lnTo>
                  <a:pt x="1693" y="1552"/>
                </a:lnTo>
                <a:lnTo>
                  <a:pt x="1693" y="1552"/>
                </a:lnTo>
                <a:lnTo>
                  <a:pt x="1693" y="1552"/>
                </a:lnTo>
                <a:lnTo>
                  <a:pt x="1693" y="1552"/>
                </a:lnTo>
                <a:lnTo>
                  <a:pt x="1693" y="1552"/>
                </a:lnTo>
                <a:lnTo>
                  <a:pt x="1693" y="1552"/>
                </a:lnTo>
                <a:lnTo>
                  <a:pt x="1693" y="1552"/>
                </a:lnTo>
                <a:lnTo>
                  <a:pt x="1693" y="1552"/>
                </a:lnTo>
                <a:lnTo>
                  <a:pt x="1700" y="1552"/>
                </a:lnTo>
                <a:lnTo>
                  <a:pt x="1700" y="1552"/>
                </a:lnTo>
                <a:lnTo>
                  <a:pt x="1700" y="1552"/>
                </a:lnTo>
                <a:lnTo>
                  <a:pt x="1700" y="1552"/>
                </a:lnTo>
                <a:lnTo>
                  <a:pt x="1700" y="1552"/>
                </a:lnTo>
                <a:lnTo>
                  <a:pt x="1700" y="1552"/>
                </a:lnTo>
                <a:lnTo>
                  <a:pt x="1700" y="1552"/>
                </a:lnTo>
                <a:lnTo>
                  <a:pt x="1700" y="1552"/>
                </a:lnTo>
                <a:lnTo>
                  <a:pt x="1700" y="1552"/>
                </a:lnTo>
                <a:lnTo>
                  <a:pt x="1700" y="1552"/>
                </a:lnTo>
                <a:lnTo>
                  <a:pt x="1706" y="1552"/>
                </a:lnTo>
                <a:lnTo>
                  <a:pt x="1706" y="1552"/>
                </a:lnTo>
                <a:lnTo>
                  <a:pt x="1706" y="1552"/>
                </a:lnTo>
                <a:lnTo>
                  <a:pt x="1706" y="1552"/>
                </a:lnTo>
                <a:lnTo>
                  <a:pt x="1706" y="1552"/>
                </a:lnTo>
                <a:lnTo>
                  <a:pt x="1706" y="1552"/>
                </a:lnTo>
                <a:lnTo>
                  <a:pt x="1706" y="1552"/>
                </a:lnTo>
                <a:lnTo>
                  <a:pt x="1706" y="1552"/>
                </a:lnTo>
                <a:lnTo>
                  <a:pt x="1706" y="1552"/>
                </a:lnTo>
                <a:lnTo>
                  <a:pt x="1706" y="1552"/>
                </a:lnTo>
                <a:lnTo>
                  <a:pt x="1712" y="1552"/>
                </a:lnTo>
                <a:lnTo>
                  <a:pt x="1712" y="1552"/>
                </a:lnTo>
                <a:lnTo>
                  <a:pt x="1712" y="1552"/>
                </a:lnTo>
                <a:lnTo>
                  <a:pt x="1712" y="1552"/>
                </a:lnTo>
                <a:lnTo>
                  <a:pt x="1712" y="1552"/>
                </a:lnTo>
                <a:lnTo>
                  <a:pt x="1712" y="1552"/>
                </a:lnTo>
                <a:lnTo>
                  <a:pt x="1712" y="1552"/>
                </a:lnTo>
                <a:lnTo>
                  <a:pt x="1712" y="1552"/>
                </a:lnTo>
                <a:lnTo>
                  <a:pt x="1712" y="1552"/>
                </a:lnTo>
                <a:lnTo>
                  <a:pt x="1712" y="1552"/>
                </a:lnTo>
                <a:lnTo>
                  <a:pt x="1718" y="1552"/>
                </a:lnTo>
                <a:lnTo>
                  <a:pt x="1718" y="1552"/>
                </a:lnTo>
                <a:lnTo>
                  <a:pt x="1718" y="1552"/>
                </a:lnTo>
                <a:lnTo>
                  <a:pt x="1718" y="1552"/>
                </a:lnTo>
                <a:lnTo>
                  <a:pt x="1718" y="1552"/>
                </a:lnTo>
                <a:lnTo>
                  <a:pt x="1718" y="1552"/>
                </a:lnTo>
                <a:lnTo>
                  <a:pt x="1718" y="1552"/>
                </a:lnTo>
                <a:lnTo>
                  <a:pt x="1718" y="1552"/>
                </a:lnTo>
                <a:lnTo>
                  <a:pt x="1718" y="1552"/>
                </a:lnTo>
                <a:lnTo>
                  <a:pt x="1718" y="1552"/>
                </a:lnTo>
                <a:lnTo>
                  <a:pt x="1725" y="1552"/>
                </a:lnTo>
                <a:lnTo>
                  <a:pt x="1725" y="1552"/>
                </a:lnTo>
                <a:lnTo>
                  <a:pt x="1725" y="1552"/>
                </a:lnTo>
                <a:lnTo>
                  <a:pt x="1725" y="1552"/>
                </a:lnTo>
                <a:lnTo>
                  <a:pt x="1725" y="1552"/>
                </a:lnTo>
                <a:lnTo>
                  <a:pt x="1725" y="1552"/>
                </a:lnTo>
                <a:lnTo>
                  <a:pt x="1725" y="1552"/>
                </a:lnTo>
                <a:lnTo>
                  <a:pt x="1725" y="1552"/>
                </a:lnTo>
                <a:lnTo>
                  <a:pt x="1725" y="1552"/>
                </a:lnTo>
                <a:lnTo>
                  <a:pt x="1725" y="1552"/>
                </a:lnTo>
                <a:lnTo>
                  <a:pt x="1731" y="1552"/>
                </a:lnTo>
                <a:lnTo>
                  <a:pt x="1731" y="1552"/>
                </a:lnTo>
                <a:lnTo>
                  <a:pt x="1731" y="1552"/>
                </a:lnTo>
                <a:lnTo>
                  <a:pt x="1731" y="1552"/>
                </a:lnTo>
                <a:lnTo>
                  <a:pt x="1731" y="1552"/>
                </a:lnTo>
                <a:lnTo>
                  <a:pt x="1731" y="1552"/>
                </a:lnTo>
                <a:lnTo>
                  <a:pt x="1731" y="1552"/>
                </a:lnTo>
                <a:lnTo>
                  <a:pt x="1731" y="1552"/>
                </a:lnTo>
                <a:lnTo>
                  <a:pt x="1731" y="1552"/>
                </a:lnTo>
                <a:lnTo>
                  <a:pt x="1731" y="1552"/>
                </a:lnTo>
                <a:lnTo>
                  <a:pt x="1737" y="1552"/>
                </a:lnTo>
                <a:lnTo>
                  <a:pt x="1737" y="1552"/>
                </a:lnTo>
                <a:lnTo>
                  <a:pt x="1737" y="1552"/>
                </a:lnTo>
                <a:lnTo>
                  <a:pt x="1737" y="1552"/>
                </a:lnTo>
                <a:lnTo>
                  <a:pt x="1737" y="1552"/>
                </a:lnTo>
                <a:lnTo>
                  <a:pt x="1737" y="1552"/>
                </a:lnTo>
                <a:lnTo>
                  <a:pt x="1737" y="1552"/>
                </a:lnTo>
                <a:lnTo>
                  <a:pt x="1737" y="1552"/>
                </a:lnTo>
                <a:lnTo>
                  <a:pt x="1737" y="1552"/>
                </a:lnTo>
                <a:lnTo>
                  <a:pt x="1737" y="1552"/>
                </a:lnTo>
                <a:lnTo>
                  <a:pt x="1743" y="1552"/>
                </a:lnTo>
                <a:lnTo>
                  <a:pt x="1743" y="1552"/>
                </a:lnTo>
                <a:lnTo>
                  <a:pt x="1743" y="1552"/>
                </a:lnTo>
                <a:lnTo>
                  <a:pt x="1743" y="1552"/>
                </a:lnTo>
                <a:lnTo>
                  <a:pt x="1743" y="1552"/>
                </a:lnTo>
                <a:lnTo>
                  <a:pt x="1743" y="1552"/>
                </a:lnTo>
                <a:lnTo>
                  <a:pt x="1743" y="1552"/>
                </a:lnTo>
                <a:lnTo>
                  <a:pt x="1743" y="1552"/>
                </a:lnTo>
                <a:lnTo>
                  <a:pt x="1743" y="1552"/>
                </a:lnTo>
                <a:lnTo>
                  <a:pt x="1743" y="1552"/>
                </a:lnTo>
                <a:lnTo>
                  <a:pt x="1750" y="1552"/>
                </a:lnTo>
                <a:lnTo>
                  <a:pt x="1750" y="1552"/>
                </a:lnTo>
                <a:lnTo>
                  <a:pt x="1750" y="1552"/>
                </a:lnTo>
                <a:lnTo>
                  <a:pt x="1750" y="1552"/>
                </a:lnTo>
                <a:lnTo>
                  <a:pt x="1750" y="1552"/>
                </a:lnTo>
                <a:lnTo>
                  <a:pt x="1750" y="1552"/>
                </a:lnTo>
                <a:lnTo>
                  <a:pt x="1750" y="1552"/>
                </a:lnTo>
                <a:lnTo>
                  <a:pt x="1750" y="1552"/>
                </a:lnTo>
                <a:lnTo>
                  <a:pt x="1750" y="1552"/>
                </a:lnTo>
                <a:lnTo>
                  <a:pt x="1750" y="1552"/>
                </a:lnTo>
                <a:lnTo>
                  <a:pt x="1756" y="1552"/>
                </a:lnTo>
                <a:lnTo>
                  <a:pt x="1756" y="1552"/>
                </a:lnTo>
                <a:lnTo>
                  <a:pt x="1756" y="1552"/>
                </a:lnTo>
                <a:lnTo>
                  <a:pt x="1756" y="1552"/>
                </a:lnTo>
                <a:lnTo>
                  <a:pt x="1756" y="1552"/>
                </a:lnTo>
                <a:lnTo>
                  <a:pt x="1756" y="1552"/>
                </a:lnTo>
                <a:lnTo>
                  <a:pt x="1756" y="1552"/>
                </a:lnTo>
                <a:lnTo>
                  <a:pt x="1756" y="1552"/>
                </a:lnTo>
                <a:lnTo>
                  <a:pt x="1756" y="1552"/>
                </a:lnTo>
                <a:lnTo>
                  <a:pt x="1756" y="1552"/>
                </a:lnTo>
                <a:lnTo>
                  <a:pt x="1762" y="1552"/>
                </a:lnTo>
                <a:lnTo>
                  <a:pt x="1762" y="1552"/>
                </a:lnTo>
                <a:lnTo>
                  <a:pt x="1762" y="1552"/>
                </a:lnTo>
                <a:lnTo>
                  <a:pt x="1762" y="1552"/>
                </a:lnTo>
                <a:lnTo>
                  <a:pt x="1762" y="1552"/>
                </a:lnTo>
                <a:lnTo>
                  <a:pt x="1762" y="1552"/>
                </a:lnTo>
                <a:lnTo>
                  <a:pt x="1762" y="1552"/>
                </a:lnTo>
                <a:lnTo>
                  <a:pt x="1762" y="1552"/>
                </a:lnTo>
                <a:lnTo>
                  <a:pt x="1762" y="1552"/>
                </a:lnTo>
                <a:lnTo>
                  <a:pt x="1762" y="1552"/>
                </a:lnTo>
                <a:lnTo>
                  <a:pt x="1768" y="1552"/>
                </a:lnTo>
                <a:lnTo>
                  <a:pt x="1768" y="1552"/>
                </a:lnTo>
                <a:lnTo>
                  <a:pt x="1768" y="1552"/>
                </a:lnTo>
                <a:lnTo>
                  <a:pt x="1768" y="1552"/>
                </a:lnTo>
                <a:lnTo>
                  <a:pt x="1768" y="1552"/>
                </a:lnTo>
                <a:lnTo>
                  <a:pt x="1768" y="1552"/>
                </a:lnTo>
                <a:lnTo>
                  <a:pt x="1768" y="1552"/>
                </a:lnTo>
                <a:lnTo>
                  <a:pt x="1768" y="1552"/>
                </a:lnTo>
                <a:lnTo>
                  <a:pt x="1768" y="1552"/>
                </a:lnTo>
                <a:lnTo>
                  <a:pt x="1768" y="1552"/>
                </a:lnTo>
                <a:lnTo>
                  <a:pt x="1775" y="1552"/>
                </a:lnTo>
                <a:lnTo>
                  <a:pt x="1775" y="1552"/>
                </a:lnTo>
                <a:lnTo>
                  <a:pt x="1775" y="1552"/>
                </a:lnTo>
                <a:lnTo>
                  <a:pt x="1775" y="1552"/>
                </a:lnTo>
                <a:lnTo>
                  <a:pt x="1775" y="1552"/>
                </a:lnTo>
                <a:lnTo>
                  <a:pt x="1775" y="1552"/>
                </a:lnTo>
                <a:lnTo>
                  <a:pt x="1775" y="1552"/>
                </a:lnTo>
                <a:lnTo>
                  <a:pt x="1775" y="1552"/>
                </a:lnTo>
                <a:lnTo>
                  <a:pt x="1775" y="1552"/>
                </a:lnTo>
                <a:lnTo>
                  <a:pt x="1775" y="1552"/>
                </a:lnTo>
                <a:lnTo>
                  <a:pt x="1781" y="1552"/>
                </a:lnTo>
                <a:lnTo>
                  <a:pt x="1781" y="1552"/>
                </a:lnTo>
                <a:lnTo>
                  <a:pt x="1781" y="1552"/>
                </a:lnTo>
                <a:lnTo>
                  <a:pt x="1781" y="1552"/>
                </a:lnTo>
                <a:lnTo>
                  <a:pt x="1781" y="1552"/>
                </a:lnTo>
                <a:lnTo>
                  <a:pt x="1781" y="1552"/>
                </a:lnTo>
                <a:lnTo>
                  <a:pt x="1781" y="1552"/>
                </a:lnTo>
                <a:lnTo>
                  <a:pt x="1781" y="1552"/>
                </a:lnTo>
                <a:lnTo>
                  <a:pt x="1781" y="1552"/>
                </a:lnTo>
                <a:lnTo>
                  <a:pt x="1781" y="1552"/>
                </a:lnTo>
                <a:lnTo>
                  <a:pt x="1787" y="1552"/>
                </a:lnTo>
                <a:lnTo>
                  <a:pt x="1787" y="1552"/>
                </a:lnTo>
                <a:lnTo>
                  <a:pt x="1787" y="1552"/>
                </a:lnTo>
                <a:lnTo>
                  <a:pt x="1787" y="1552"/>
                </a:lnTo>
                <a:lnTo>
                  <a:pt x="1787" y="1552"/>
                </a:lnTo>
                <a:lnTo>
                  <a:pt x="1787" y="1552"/>
                </a:lnTo>
                <a:lnTo>
                  <a:pt x="1787" y="1552"/>
                </a:lnTo>
                <a:lnTo>
                  <a:pt x="1787" y="1552"/>
                </a:lnTo>
                <a:lnTo>
                  <a:pt x="1787" y="1552"/>
                </a:lnTo>
                <a:lnTo>
                  <a:pt x="1787" y="1552"/>
                </a:lnTo>
                <a:lnTo>
                  <a:pt x="1793" y="1552"/>
                </a:lnTo>
                <a:lnTo>
                  <a:pt x="1793" y="1552"/>
                </a:lnTo>
                <a:lnTo>
                  <a:pt x="1793" y="1552"/>
                </a:lnTo>
                <a:lnTo>
                  <a:pt x="1793" y="1552"/>
                </a:lnTo>
                <a:lnTo>
                  <a:pt x="1793" y="1552"/>
                </a:lnTo>
                <a:lnTo>
                  <a:pt x="1793" y="1552"/>
                </a:lnTo>
                <a:lnTo>
                  <a:pt x="1793" y="1552"/>
                </a:lnTo>
                <a:lnTo>
                  <a:pt x="1793" y="1552"/>
                </a:lnTo>
                <a:lnTo>
                  <a:pt x="1793" y="1552"/>
                </a:lnTo>
                <a:lnTo>
                  <a:pt x="1793" y="1552"/>
                </a:lnTo>
                <a:lnTo>
                  <a:pt x="1800" y="1552"/>
                </a:lnTo>
                <a:lnTo>
                  <a:pt x="1800" y="1552"/>
                </a:lnTo>
                <a:lnTo>
                  <a:pt x="1800" y="1552"/>
                </a:lnTo>
                <a:lnTo>
                  <a:pt x="1800" y="1552"/>
                </a:lnTo>
                <a:lnTo>
                  <a:pt x="1800" y="1552"/>
                </a:lnTo>
                <a:lnTo>
                  <a:pt x="1800" y="1552"/>
                </a:lnTo>
                <a:lnTo>
                  <a:pt x="1800" y="1552"/>
                </a:lnTo>
                <a:lnTo>
                  <a:pt x="1800" y="1552"/>
                </a:lnTo>
                <a:lnTo>
                  <a:pt x="1800" y="1552"/>
                </a:lnTo>
                <a:lnTo>
                  <a:pt x="1800" y="1552"/>
                </a:lnTo>
                <a:lnTo>
                  <a:pt x="1806" y="1552"/>
                </a:lnTo>
                <a:lnTo>
                  <a:pt x="1806" y="1552"/>
                </a:lnTo>
                <a:lnTo>
                  <a:pt x="1806" y="1552"/>
                </a:lnTo>
                <a:lnTo>
                  <a:pt x="1806" y="1552"/>
                </a:lnTo>
                <a:lnTo>
                  <a:pt x="1806" y="1552"/>
                </a:lnTo>
                <a:lnTo>
                  <a:pt x="1806" y="1552"/>
                </a:lnTo>
                <a:lnTo>
                  <a:pt x="1806" y="1552"/>
                </a:lnTo>
                <a:lnTo>
                  <a:pt x="1806" y="1552"/>
                </a:lnTo>
                <a:lnTo>
                  <a:pt x="1806" y="1552"/>
                </a:lnTo>
                <a:lnTo>
                  <a:pt x="1806" y="1552"/>
                </a:lnTo>
                <a:lnTo>
                  <a:pt x="1812" y="1552"/>
                </a:lnTo>
                <a:lnTo>
                  <a:pt x="1812" y="1552"/>
                </a:lnTo>
                <a:lnTo>
                  <a:pt x="1812" y="1552"/>
                </a:lnTo>
                <a:lnTo>
                  <a:pt x="1812" y="1552"/>
                </a:lnTo>
                <a:lnTo>
                  <a:pt x="1812" y="1552"/>
                </a:lnTo>
                <a:lnTo>
                  <a:pt x="1812" y="1552"/>
                </a:lnTo>
                <a:lnTo>
                  <a:pt x="1812" y="1552"/>
                </a:lnTo>
                <a:lnTo>
                  <a:pt x="1812" y="1552"/>
                </a:lnTo>
                <a:lnTo>
                  <a:pt x="1812" y="1552"/>
                </a:lnTo>
                <a:lnTo>
                  <a:pt x="1812" y="1552"/>
                </a:lnTo>
                <a:lnTo>
                  <a:pt x="1818" y="1552"/>
                </a:lnTo>
                <a:lnTo>
                  <a:pt x="1818" y="1552"/>
                </a:lnTo>
                <a:lnTo>
                  <a:pt x="1818" y="1552"/>
                </a:lnTo>
                <a:lnTo>
                  <a:pt x="1818" y="1552"/>
                </a:lnTo>
                <a:lnTo>
                  <a:pt x="1818" y="1552"/>
                </a:lnTo>
                <a:lnTo>
                  <a:pt x="1818" y="1552"/>
                </a:lnTo>
                <a:lnTo>
                  <a:pt x="1818" y="1552"/>
                </a:lnTo>
                <a:lnTo>
                  <a:pt x="1818" y="1552"/>
                </a:lnTo>
                <a:lnTo>
                  <a:pt x="1818" y="1552"/>
                </a:lnTo>
                <a:lnTo>
                  <a:pt x="1818" y="1552"/>
                </a:lnTo>
                <a:lnTo>
                  <a:pt x="1825" y="1552"/>
                </a:lnTo>
                <a:lnTo>
                  <a:pt x="1825" y="1552"/>
                </a:lnTo>
                <a:lnTo>
                  <a:pt x="1825" y="1552"/>
                </a:lnTo>
                <a:lnTo>
                  <a:pt x="1825" y="1552"/>
                </a:lnTo>
                <a:lnTo>
                  <a:pt x="1825" y="1552"/>
                </a:lnTo>
                <a:lnTo>
                  <a:pt x="1825" y="1552"/>
                </a:lnTo>
                <a:lnTo>
                  <a:pt x="1825" y="1552"/>
                </a:lnTo>
                <a:lnTo>
                  <a:pt x="1825" y="1552"/>
                </a:lnTo>
                <a:lnTo>
                  <a:pt x="1825" y="1552"/>
                </a:lnTo>
                <a:lnTo>
                  <a:pt x="1825" y="1552"/>
                </a:lnTo>
                <a:lnTo>
                  <a:pt x="1831" y="1552"/>
                </a:lnTo>
                <a:lnTo>
                  <a:pt x="1831" y="1552"/>
                </a:lnTo>
                <a:lnTo>
                  <a:pt x="1831" y="1552"/>
                </a:lnTo>
                <a:lnTo>
                  <a:pt x="1831" y="1552"/>
                </a:lnTo>
                <a:lnTo>
                  <a:pt x="1831" y="1552"/>
                </a:lnTo>
                <a:lnTo>
                  <a:pt x="1831" y="1552"/>
                </a:lnTo>
                <a:lnTo>
                  <a:pt x="1831" y="1552"/>
                </a:lnTo>
                <a:lnTo>
                  <a:pt x="1831" y="1552"/>
                </a:lnTo>
                <a:lnTo>
                  <a:pt x="1831" y="1552"/>
                </a:lnTo>
                <a:lnTo>
                  <a:pt x="1831" y="1552"/>
                </a:lnTo>
                <a:lnTo>
                  <a:pt x="1837" y="1552"/>
                </a:lnTo>
                <a:lnTo>
                  <a:pt x="1837" y="1552"/>
                </a:lnTo>
                <a:lnTo>
                  <a:pt x="1837" y="1552"/>
                </a:lnTo>
                <a:lnTo>
                  <a:pt x="1837" y="1552"/>
                </a:lnTo>
                <a:lnTo>
                  <a:pt x="1837" y="1552"/>
                </a:lnTo>
                <a:lnTo>
                  <a:pt x="1837" y="1552"/>
                </a:lnTo>
                <a:lnTo>
                  <a:pt x="1837" y="1552"/>
                </a:lnTo>
                <a:lnTo>
                  <a:pt x="1837" y="1552"/>
                </a:lnTo>
                <a:lnTo>
                  <a:pt x="1837" y="1552"/>
                </a:lnTo>
                <a:lnTo>
                  <a:pt x="1837" y="1552"/>
                </a:lnTo>
                <a:lnTo>
                  <a:pt x="1843" y="1552"/>
                </a:lnTo>
                <a:lnTo>
                  <a:pt x="1843" y="1552"/>
                </a:lnTo>
                <a:lnTo>
                  <a:pt x="1843" y="1552"/>
                </a:lnTo>
                <a:lnTo>
                  <a:pt x="1843" y="1552"/>
                </a:lnTo>
                <a:lnTo>
                  <a:pt x="1843" y="1552"/>
                </a:lnTo>
                <a:lnTo>
                  <a:pt x="1843" y="1552"/>
                </a:lnTo>
                <a:lnTo>
                  <a:pt x="1843" y="1552"/>
                </a:lnTo>
                <a:lnTo>
                  <a:pt x="1843" y="1552"/>
                </a:lnTo>
                <a:lnTo>
                  <a:pt x="1843" y="1552"/>
                </a:lnTo>
                <a:lnTo>
                  <a:pt x="1843" y="1552"/>
                </a:lnTo>
                <a:lnTo>
                  <a:pt x="1850" y="1552"/>
                </a:lnTo>
                <a:lnTo>
                  <a:pt x="1850" y="1552"/>
                </a:lnTo>
                <a:lnTo>
                  <a:pt x="1850" y="1552"/>
                </a:lnTo>
                <a:lnTo>
                  <a:pt x="1850" y="1552"/>
                </a:lnTo>
                <a:lnTo>
                  <a:pt x="1850" y="1552"/>
                </a:lnTo>
                <a:lnTo>
                  <a:pt x="1850" y="1552"/>
                </a:lnTo>
                <a:lnTo>
                  <a:pt x="1850" y="1552"/>
                </a:lnTo>
                <a:lnTo>
                  <a:pt x="1850" y="1552"/>
                </a:lnTo>
                <a:lnTo>
                  <a:pt x="1850" y="1552"/>
                </a:lnTo>
                <a:lnTo>
                  <a:pt x="1850" y="1552"/>
                </a:lnTo>
                <a:lnTo>
                  <a:pt x="1856" y="1552"/>
                </a:lnTo>
                <a:lnTo>
                  <a:pt x="1856" y="1552"/>
                </a:lnTo>
                <a:lnTo>
                  <a:pt x="1856" y="1552"/>
                </a:lnTo>
                <a:lnTo>
                  <a:pt x="1856" y="1552"/>
                </a:lnTo>
                <a:lnTo>
                  <a:pt x="1856" y="1552"/>
                </a:lnTo>
                <a:lnTo>
                  <a:pt x="1856" y="1552"/>
                </a:lnTo>
                <a:lnTo>
                  <a:pt x="1856" y="1552"/>
                </a:lnTo>
                <a:lnTo>
                  <a:pt x="1856" y="1552"/>
                </a:lnTo>
                <a:lnTo>
                  <a:pt x="1856" y="1552"/>
                </a:lnTo>
                <a:lnTo>
                  <a:pt x="1856" y="1552"/>
                </a:lnTo>
                <a:lnTo>
                  <a:pt x="1862" y="1552"/>
                </a:lnTo>
                <a:lnTo>
                  <a:pt x="1862" y="1552"/>
                </a:lnTo>
                <a:lnTo>
                  <a:pt x="1862" y="1552"/>
                </a:lnTo>
                <a:lnTo>
                  <a:pt x="1862" y="1552"/>
                </a:lnTo>
                <a:lnTo>
                  <a:pt x="1862" y="1552"/>
                </a:lnTo>
                <a:lnTo>
                  <a:pt x="1862" y="1552"/>
                </a:lnTo>
                <a:lnTo>
                  <a:pt x="1862" y="1552"/>
                </a:lnTo>
                <a:lnTo>
                  <a:pt x="1862" y="1552"/>
                </a:lnTo>
                <a:lnTo>
                  <a:pt x="1862" y="1552"/>
                </a:lnTo>
                <a:lnTo>
                  <a:pt x="1862" y="1552"/>
                </a:lnTo>
                <a:lnTo>
                  <a:pt x="1868" y="1552"/>
                </a:lnTo>
                <a:lnTo>
                  <a:pt x="1868" y="1552"/>
                </a:lnTo>
                <a:lnTo>
                  <a:pt x="1868" y="1552"/>
                </a:lnTo>
                <a:lnTo>
                  <a:pt x="1868" y="1552"/>
                </a:lnTo>
                <a:lnTo>
                  <a:pt x="1868" y="1552"/>
                </a:lnTo>
                <a:lnTo>
                  <a:pt x="1868" y="1552"/>
                </a:lnTo>
                <a:lnTo>
                  <a:pt x="1868" y="1552"/>
                </a:lnTo>
                <a:lnTo>
                  <a:pt x="1868" y="1552"/>
                </a:lnTo>
                <a:lnTo>
                  <a:pt x="1868" y="1552"/>
                </a:lnTo>
                <a:lnTo>
                  <a:pt x="1868" y="1552"/>
                </a:lnTo>
                <a:lnTo>
                  <a:pt x="1875" y="1552"/>
                </a:lnTo>
                <a:lnTo>
                  <a:pt x="1875" y="1552"/>
                </a:lnTo>
                <a:lnTo>
                  <a:pt x="1875" y="1552"/>
                </a:lnTo>
                <a:lnTo>
                  <a:pt x="1875" y="1552"/>
                </a:lnTo>
                <a:lnTo>
                  <a:pt x="1875" y="1552"/>
                </a:lnTo>
                <a:lnTo>
                  <a:pt x="1875" y="1552"/>
                </a:lnTo>
                <a:lnTo>
                  <a:pt x="1875" y="1552"/>
                </a:lnTo>
                <a:lnTo>
                  <a:pt x="1875" y="1552"/>
                </a:lnTo>
                <a:lnTo>
                  <a:pt x="1875" y="1552"/>
                </a:lnTo>
                <a:lnTo>
                  <a:pt x="1875" y="1552"/>
                </a:lnTo>
                <a:lnTo>
                  <a:pt x="1881" y="1552"/>
                </a:lnTo>
                <a:lnTo>
                  <a:pt x="1881" y="1552"/>
                </a:lnTo>
                <a:lnTo>
                  <a:pt x="1881" y="1552"/>
                </a:lnTo>
                <a:lnTo>
                  <a:pt x="1881" y="1552"/>
                </a:lnTo>
                <a:lnTo>
                  <a:pt x="1881" y="1552"/>
                </a:lnTo>
                <a:lnTo>
                  <a:pt x="1881" y="1552"/>
                </a:lnTo>
                <a:lnTo>
                  <a:pt x="1881" y="1552"/>
                </a:lnTo>
                <a:lnTo>
                  <a:pt x="1881" y="1552"/>
                </a:lnTo>
                <a:lnTo>
                  <a:pt x="1881" y="1552"/>
                </a:lnTo>
                <a:lnTo>
                  <a:pt x="1881" y="1552"/>
                </a:lnTo>
                <a:lnTo>
                  <a:pt x="1887" y="1552"/>
                </a:lnTo>
                <a:lnTo>
                  <a:pt x="1887" y="1552"/>
                </a:lnTo>
                <a:lnTo>
                  <a:pt x="1887" y="1552"/>
                </a:lnTo>
                <a:lnTo>
                  <a:pt x="1887" y="1552"/>
                </a:lnTo>
                <a:lnTo>
                  <a:pt x="1887" y="1552"/>
                </a:lnTo>
                <a:lnTo>
                  <a:pt x="1887" y="1552"/>
                </a:lnTo>
                <a:lnTo>
                  <a:pt x="1887" y="1552"/>
                </a:lnTo>
                <a:lnTo>
                  <a:pt x="1887" y="1552"/>
                </a:lnTo>
                <a:lnTo>
                  <a:pt x="1887" y="1552"/>
                </a:lnTo>
                <a:lnTo>
                  <a:pt x="1887" y="1552"/>
                </a:lnTo>
                <a:lnTo>
                  <a:pt x="1893" y="1552"/>
                </a:lnTo>
                <a:lnTo>
                  <a:pt x="1893" y="1552"/>
                </a:lnTo>
                <a:lnTo>
                  <a:pt x="1893" y="1552"/>
                </a:lnTo>
                <a:lnTo>
                  <a:pt x="1893" y="1552"/>
                </a:lnTo>
                <a:lnTo>
                  <a:pt x="1893" y="1552"/>
                </a:lnTo>
                <a:lnTo>
                  <a:pt x="1893" y="1552"/>
                </a:lnTo>
                <a:lnTo>
                  <a:pt x="1893" y="1552"/>
                </a:lnTo>
                <a:lnTo>
                  <a:pt x="1893" y="1552"/>
                </a:lnTo>
                <a:lnTo>
                  <a:pt x="1893" y="1552"/>
                </a:lnTo>
                <a:lnTo>
                  <a:pt x="1893" y="1552"/>
                </a:lnTo>
                <a:lnTo>
                  <a:pt x="1900" y="1552"/>
                </a:lnTo>
                <a:lnTo>
                  <a:pt x="1900" y="1552"/>
                </a:lnTo>
                <a:lnTo>
                  <a:pt x="1900" y="1552"/>
                </a:lnTo>
                <a:lnTo>
                  <a:pt x="1900" y="1552"/>
                </a:lnTo>
                <a:lnTo>
                  <a:pt x="1900" y="1552"/>
                </a:lnTo>
                <a:lnTo>
                  <a:pt x="1900" y="1552"/>
                </a:lnTo>
                <a:lnTo>
                  <a:pt x="1900" y="1552"/>
                </a:lnTo>
                <a:lnTo>
                  <a:pt x="1900" y="1552"/>
                </a:lnTo>
                <a:lnTo>
                  <a:pt x="1900" y="1552"/>
                </a:lnTo>
                <a:lnTo>
                  <a:pt x="1900" y="1552"/>
                </a:lnTo>
                <a:lnTo>
                  <a:pt x="1906" y="1552"/>
                </a:lnTo>
                <a:lnTo>
                  <a:pt x="1906" y="1552"/>
                </a:lnTo>
                <a:lnTo>
                  <a:pt x="1906" y="1552"/>
                </a:lnTo>
                <a:lnTo>
                  <a:pt x="1906" y="1552"/>
                </a:lnTo>
                <a:lnTo>
                  <a:pt x="1906" y="1552"/>
                </a:lnTo>
                <a:lnTo>
                  <a:pt x="1906" y="1552"/>
                </a:lnTo>
                <a:lnTo>
                  <a:pt x="1906" y="1552"/>
                </a:lnTo>
                <a:lnTo>
                  <a:pt x="1906" y="1552"/>
                </a:lnTo>
                <a:lnTo>
                  <a:pt x="1906" y="1552"/>
                </a:lnTo>
                <a:lnTo>
                  <a:pt x="1906" y="1552"/>
                </a:lnTo>
                <a:lnTo>
                  <a:pt x="1912" y="1552"/>
                </a:lnTo>
                <a:lnTo>
                  <a:pt x="1912" y="1552"/>
                </a:lnTo>
                <a:lnTo>
                  <a:pt x="1912" y="1552"/>
                </a:lnTo>
                <a:lnTo>
                  <a:pt x="1912" y="1552"/>
                </a:lnTo>
                <a:lnTo>
                  <a:pt x="1912" y="1552"/>
                </a:lnTo>
                <a:lnTo>
                  <a:pt x="1912" y="1552"/>
                </a:lnTo>
                <a:lnTo>
                  <a:pt x="1912" y="1552"/>
                </a:lnTo>
                <a:lnTo>
                  <a:pt x="1912" y="1552"/>
                </a:lnTo>
                <a:lnTo>
                  <a:pt x="1912" y="1552"/>
                </a:lnTo>
                <a:lnTo>
                  <a:pt x="1912" y="1552"/>
                </a:lnTo>
                <a:lnTo>
                  <a:pt x="1918" y="1552"/>
                </a:lnTo>
                <a:lnTo>
                  <a:pt x="1918" y="1552"/>
                </a:lnTo>
                <a:lnTo>
                  <a:pt x="1918" y="1552"/>
                </a:lnTo>
                <a:lnTo>
                  <a:pt x="1918" y="1552"/>
                </a:lnTo>
                <a:lnTo>
                  <a:pt x="1918" y="1552"/>
                </a:lnTo>
                <a:lnTo>
                  <a:pt x="1918" y="1552"/>
                </a:lnTo>
                <a:lnTo>
                  <a:pt x="1918" y="1552"/>
                </a:lnTo>
                <a:lnTo>
                  <a:pt x="1918" y="1552"/>
                </a:lnTo>
                <a:lnTo>
                  <a:pt x="1918" y="1552"/>
                </a:lnTo>
                <a:lnTo>
                  <a:pt x="1918" y="1552"/>
                </a:lnTo>
                <a:lnTo>
                  <a:pt x="1925" y="1552"/>
                </a:lnTo>
                <a:lnTo>
                  <a:pt x="1925" y="1552"/>
                </a:lnTo>
                <a:lnTo>
                  <a:pt x="1925" y="1552"/>
                </a:lnTo>
                <a:lnTo>
                  <a:pt x="1925" y="1552"/>
                </a:lnTo>
                <a:lnTo>
                  <a:pt x="1925" y="1552"/>
                </a:lnTo>
                <a:lnTo>
                  <a:pt x="1925" y="1552"/>
                </a:lnTo>
                <a:lnTo>
                  <a:pt x="1925" y="1552"/>
                </a:lnTo>
                <a:lnTo>
                  <a:pt x="1925" y="1552"/>
                </a:lnTo>
                <a:lnTo>
                  <a:pt x="1925" y="1552"/>
                </a:lnTo>
                <a:lnTo>
                  <a:pt x="1925" y="1552"/>
                </a:lnTo>
                <a:lnTo>
                  <a:pt x="1931" y="1552"/>
                </a:lnTo>
                <a:lnTo>
                  <a:pt x="1931" y="1552"/>
                </a:lnTo>
                <a:lnTo>
                  <a:pt x="1931" y="1552"/>
                </a:lnTo>
                <a:lnTo>
                  <a:pt x="1931" y="1552"/>
                </a:lnTo>
                <a:lnTo>
                  <a:pt x="1931" y="1552"/>
                </a:lnTo>
                <a:lnTo>
                  <a:pt x="1931" y="1552"/>
                </a:lnTo>
                <a:lnTo>
                  <a:pt x="1931" y="1552"/>
                </a:lnTo>
                <a:lnTo>
                  <a:pt x="1931" y="1552"/>
                </a:lnTo>
                <a:lnTo>
                  <a:pt x="1931" y="1552"/>
                </a:lnTo>
                <a:lnTo>
                  <a:pt x="1931" y="1552"/>
                </a:lnTo>
                <a:lnTo>
                  <a:pt x="1937" y="1552"/>
                </a:lnTo>
                <a:lnTo>
                  <a:pt x="1937" y="1552"/>
                </a:lnTo>
                <a:lnTo>
                  <a:pt x="1937" y="1552"/>
                </a:lnTo>
                <a:lnTo>
                  <a:pt x="1937" y="1552"/>
                </a:lnTo>
                <a:lnTo>
                  <a:pt x="1937" y="1552"/>
                </a:lnTo>
                <a:lnTo>
                  <a:pt x="1937" y="1552"/>
                </a:lnTo>
                <a:lnTo>
                  <a:pt x="1937" y="1552"/>
                </a:lnTo>
                <a:lnTo>
                  <a:pt x="1937" y="1552"/>
                </a:lnTo>
                <a:lnTo>
                  <a:pt x="1937" y="1552"/>
                </a:lnTo>
                <a:lnTo>
                  <a:pt x="1937" y="1552"/>
                </a:lnTo>
                <a:lnTo>
                  <a:pt x="1943" y="1552"/>
                </a:lnTo>
                <a:lnTo>
                  <a:pt x="1943" y="1552"/>
                </a:lnTo>
                <a:lnTo>
                  <a:pt x="1943" y="1552"/>
                </a:lnTo>
                <a:lnTo>
                  <a:pt x="1943" y="1552"/>
                </a:lnTo>
                <a:lnTo>
                  <a:pt x="1943" y="1552"/>
                </a:lnTo>
                <a:lnTo>
                  <a:pt x="1943" y="1552"/>
                </a:lnTo>
                <a:lnTo>
                  <a:pt x="1943" y="1552"/>
                </a:lnTo>
                <a:lnTo>
                  <a:pt x="1943" y="1552"/>
                </a:lnTo>
                <a:lnTo>
                  <a:pt x="1943" y="1552"/>
                </a:lnTo>
                <a:lnTo>
                  <a:pt x="1943" y="1552"/>
                </a:lnTo>
                <a:lnTo>
                  <a:pt x="1950" y="1552"/>
                </a:lnTo>
                <a:lnTo>
                  <a:pt x="1950" y="1552"/>
                </a:lnTo>
                <a:lnTo>
                  <a:pt x="1950" y="1552"/>
                </a:lnTo>
                <a:lnTo>
                  <a:pt x="1950" y="1552"/>
                </a:lnTo>
                <a:lnTo>
                  <a:pt x="1950" y="1552"/>
                </a:lnTo>
                <a:lnTo>
                  <a:pt x="1950" y="1552"/>
                </a:lnTo>
                <a:lnTo>
                  <a:pt x="1950" y="1552"/>
                </a:lnTo>
                <a:lnTo>
                  <a:pt x="1950" y="1552"/>
                </a:lnTo>
                <a:lnTo>
                  <a:pt x="1950" y="1552"/>
                </a:lnTo>
                <a:lnTo>
                  <a:pt x="1950" y="1552"/>
                </a:lnTo>
                <a:lnTo>
                  <a:pt x="1956" y="1552"/>
                </a:lnTo>
                <a:lnTo>
                  <a:pt x="1956" y="1552"/>
                </a:lnTo>
                <a:lnTo>
                  <a:pt x="1956" y="1552"/>
                </a:lnTo>
                <a:lnTo>
                  <a:pt x="1956" y="1552"/>
                </a:lnTo>
                <a:lnTo>
                  <a:pt x="1956" y="1552"/>
                </a:lnTo>
                <a:lnTo>
                  <a:pt x="1956" y="1552"/>
                </a:lnTo>
                <a:lnTo>
                  <a:pt x="1956" y="1552"/>
                </a:lnTo>
                <a:lnTo>
                  <a:pt x="1956" y="1552"/>
                </a:lnTo>
                <a:lnTo>
                  <a:pt x="1956" y="1552"/>
                </a:lnTo>
                <a:lnTo>
                  <a:pt x="1956" y="1552"/>
                </a:lnTo>
                <a:lnTo>
                  <a:pt x="1962" y="1552"/>
                </a:lnTo>
                <a:lnTo>
                  <a:pt x="1962" y="1552"/>
                </a:lnTo>
                <a:lnTo>
                  <a:pt x="1962" y="1552"/>
                </a:lnTo>
                <a:lnTo>
                  <a:pt x="1962" y="1552"/>
                </a:lnTo>
                <a:lnTo>
                  <a:pt x="1962" y="1552"/>
                </a:lnTo>
                <a:lnTo>
                  <a:pt x="1962" y="1552"/>
                </a:lnTo>
                <a:lnTo>
                  <a:pt x="1962" y="1552"/>
                </a:lnTo>
                <a:lnTo>
                  <a:pt x="1962" y="1552"/>
                </a:lnTo>
                <a:lnTo>
                  <a:pt x="1962" y="1552"/>
                </a:lnTo>
                <a:lnTo>
                  <a:pt x="1962" y="1552"/>
                </a:lnTo>
                <a:lnTo>
                  <a:pt x="1968" y="1552"/>
                </a:lnTo>
                <a:lnTo>
                  <a:pt x="1968" y="1552"/>
                </a:lnTo>
                <a:lnTo>
                  <a:pt x="1968" y="1552"/>
                </a:lnTo>
                <a:lnTo>
                  <a:pt x="1968" y="1552"/>
                </a:lnTo>
                <a:lnTo>
                  <a:pt x="1968" y="1552"/>
                </a:lnTo>
                <a:lnTo>
                  <a:pt x="1968" y="1552"/>
                </a:lnTo>
                <a:lnTo>
                  <a:pt x="1968" y="1552"/>
                </a:lnTo>
                <a:lnTo>
                  <a:pt x="1968" y="1552"/>
                </a:lnTo>
                <a:lnTo>
                  <a:pt x="1968" y="1552"/>
                </a:lnTo>
                <a:lnTo>
                  <a:pt x="1968" y="1552"/>
                </a:lnTo>
                <a:lnTo>
                  <a:pt x="1975" y="1552"/>
                </a:lnTo>
                <a:lnTo>
                  <a:pt x="1975" y="1552"/>
                </a:lnTo>
                <a:lnTo>
                  <a:pt x="1975" y="1552"/>
                </a:lnTo>
                <a:lnTo>
                  <a:pt x="1975" y="1552"/>
                </a:lnTo>
                <a:lnTo>
                  <a:pt x="1975" y="1552"/>
                </a:lnTo>
                <a:lnTo>
                  <a:pt x="1975" y="1552"/>
                </a:lnTo>
                <a:lnTo>
                  <a:pt x="1975" y="1552"/>
                </a:lnTo>
                <a:lnTo>
                  <a:pt x="1975" y="1552"/>
                </a:lnTo>
                <a:lnTo>
                  <a:pt x="1975" y="1552"/>
                </a:lnTo>
                <a:lnTo>
                  <a:pt x="1975" y="1552"/>
                </a:lnTo>
                <a:lnTo>
                  <a:pt x="1981" y="1552"/>
                </a:lnTo>
                <a:lnTo>
                  <a:pt x="1981" y="1552"/>
                </a:lnTo>
                <a:lnTo>
                  <a:pt x="1981" y="1552"/>
                </a:lnTo>
                <a:lnTo>
                  <a:pt x="1981" y="1552"/>
                </a:lnTo>
                <a:lnTo>
                  <a:pt x="1981" y="1552"/>
                </a:lnTo>
                <a:lnTo>
                  <a:pt x="1981" y="1552"/>
                </a:lnTo>
                <a:lnTo>
                  <a:pt x="1981" y="1552"/>
                </a:lnTo>
                <a:lnTo>
                  <a:pt x="1981" y="1552"/>
                </a:lnTo>
                <a:lnTo>
                  <a:pt x="1981" y="1552"/>
                </a:lnTo>
                <a:lnTo>
                  <a:pt x="1981" y="1552"/>
                </a:lnTo>
                <a:lnTo>
                  <a:pt x="1987" y="1552"/>
                </a:lnTo>
                <a:lnTo>
                  <a:pt x="1987" y="1552"/>
                </a:lnTo>
                <a:lnTo>
                  <a:pt x="1987" y="1552"/>
                </a:lnTo>
                <a:lnTo>
                  <a:pt x="1987" y="1552"/>
                </a:lnTo>
                <a:lnTo>
                  <a:pt x="1987" y="1552"/>
                </a:lnTo>
                <a:lnTo>
                  <a:pt x="1987" y="1552"/>
                </a:lnTo>
                <a:lnTo>
                  <a:pt x="1987" y="1552"/>
                </a:lnTo>
                <a:lnTo>
                  <a:pt x="1987" y="1552"/>
                </a:lnTo>
                <a:lnTo>
                  <a:pt x="1987" y="1552"/>
                </a:lnTo>
                <a:lnTo>
                  <a:pt x="1987" y="1552"/>
                </a:lnTo>
                <a:lnTo>
                  <a:pt x="1993" y="1552"/>
                </a:lnTo>
                <a:lnTo>
                  <a:pt x="1993" y="1552"/>
                </a:lnTo>
                <a:lnTo>
                  <a:pt x="1993" y="1552"/>
                </a:lnTo>
                <a:lnTo>
                  <a:pt x="1993" y="1552"/>
                </a:lnTo>
                <a:lnTo>
                  <a:pt x="1993" y="1552"/>
                </a:lnTo>
                <a:lnTo>
                  <a:pt x="1993" y="1552"/>
                </a:lnTo>
                <a:lnTo>
                  <a:pt x="1993" y="1552"/>
                </a:lnTo>
                <a:lnTo>
                  <a:pt x="1993" y="1552"/>
                </a:lnTo>
                <a:lnTo>
                  <a:pt x="1993" y="1552"/>
                </a:lnTo>
                <a:lnTo>
                  <a:pt x="1993" y="1552"/>
                </a:lnTo>
                <a:lnTo>
                  <a:pt x="2000" y="1552"/>
                </a:lnTo>
                <a:lnTo>
                  <a:pt x="2000" y="1552"/>
                </a:lnTo>
                <a:lnTo>
                  <a:pt x="2000" y="1552"/>
                </a:lnTo>
                <a:lnTo>
                  <a:pt x="2000" y="1552"/>
                </a:lnTo>
                <a:lnTo>
                  <a:pt x="2000" y="1552"/>
                </a:lnTo>
                <a:lnTo>
                  <a:pt x="2000" y="1552"/>
                </a:lnTo>
                <a:lnTo>
                  <a:pt x="2000" y="1552"/>
                </a:lnTo>
                <a:lnTo>
                  <a:pt x="2000" y="1552"/>
                </a:lnTo>
                <a:lnTo>
                  <a:pt x="2000" y="1552"/>
                </a:lnTo>
                <a:lnTo>
                  <a:pt x="2000" y="1552"/>
                </a:lnTo>
                <a:lnTo>
                  <a:pt x="2006" y="1552"/>
                </a:lnTo>
                <a:lnTo>
                  <a:pt x="2006" y="1552"/>
                </a:lnTo>
                <a:lnTo>
                  <a:pt x="2006" y="1552"/>
                </a:lnTo>
                <a:lnTo>
                  <a:pt x="2006" y="1552"/>
                </a:lnTo>
                <a:lnTo>
                  <a:pt x="2006" y="1552"/>
                </a:lnTo>
                <a:lnTo>
                  <a:pt x="2006" y="1552"/>
                </a:lnTo>
                <a:lnTo>
                  <a:pt x="2006" y="1552"/>
                </a:lnTo>
                <a:lnTo>
                  <a:pt x="2006" y="1552"/>
                </a:lnTo>
                <a:lnTo>
                  <a:pt x="2006" y="1552"/>
                </a:lnTo>
                <a:lnTo>
                  <a:pt x="2006" y="1552"/>
                </a:lnTo>
                <a:lnTo>
                  <a:pt x="2012" y="1552"/>
                </a:lnTo>
                <a:lnTo>
                  <a:pt x="2012" y="1552"/>
                </a:lnTo>
                <a:lnTo>
                  <a:pt x="2012" y="1552"/>
                </a:lnTo>
                <a:lnTo>
                  <a:pt x="2012" y="1552"/>
                </a:lnTo>
                <a:lnTo>
                  <a:pt x="2012" y="1552"/>
                </a:lnTo>
                <a:lnTo>
                  <a:pt x="2012" y="1552"/>
                </a:lnTo>
                <a:lnTo>
                  <a:pt x="2012" y="1552"/>
                </a:lnTo>
                <a:lnTo>
                  <a:pt x="2012" y="1552"/>
                </a:lnTo>
                <a:lnTo>
                  <a:pt x="2012" y="1552"/>
                </a:lnTo>
                <a:lnTo>
                  <a:pt x="2012" y="1552"/>
                </a:lnTo>
                <a:lnTo>
                  <a:pt x="2018" y="1552"/>
                </a:lnTo>
                <a:lnTo>
                  <a:pt x="2018" y="1552"/>
                </a:lnTo>
                <a:lnTo>
                  <a:pt x="2018" y="1552"/>
                </a:lnTo>
                <a:lnTo>
                  <a:pt x="2018" y="1552"/>
                </a:lnTo>
                <a:lnTo>
                  <a:pt x="2018" y="1552"/>
                </a:lnTo>
                <a:lnTo>
                  <a:pt x="2018" y="1552"/>
                </a:lnTo>
                <a:lnTo>
                  <a:pt x="2018" y="1552"/>
                </a:lnTo>
                <a:lnTo>
                  <a:pt x="2018" y="1552"/>
                </a:lnTo>
                <a:lnTo>
                  <a:pt x="2018" y="1552"/>
                </a:lnTo>
                <a:lnTo>
                  <a:pt x="2018" y="1552"/>
                </a:lnTo>
                <a:lnTo>
                  <a:pt x="2025" y="1552"/>
                </a:lnTo>
                <a:lnTo>
                  <a:pt x="2025" y="1552"/>
                </a:lnTo>
                <a:lnTo>
                  <a:pt x="2025" y="1552"/>
                </a:lnTo>
                <a:lnTo>
                  <a:pt x="2025" y="1552"/>
                </a:lnTo>
                <a:lnTo>
                  <a:pt x="2025" y="1552"/>
                </a:lnTo>
                <a:lnTo>
                  <a:pt x="2025" y="1552"/>
                </a:lnTo>
                <a:lnTo>
                  <a:pt x="2025" y="1552"/>
                </a:lnTo>
                <a:lnTo>
                  <a:pt x="2025" y="1552"/>
                </a:lnTo>
                <a:lnTo>
                  <a:pt x="2025" y="1552"/>
                </a:lnTo>
                <a:lnTo>
                  <a:pt x="2025" y="1552"/>
                </a:lnTo>
                <a:lnTo>
                  <a:pt x="2031" y="1552"/>
                </a:lnTo>
                <a:lnTo>
                  <a:pt x="2031" y="1552"/>
                </a:lnTo>
                <a:lnTo>
                  <a:pt x="2031" y="1552"/>
                </a:lnTo>
                <a:lnTo>
                  <a:pt x="2031" y="1552"/>
                </a:lnTo>
                <a:lnTo>
                  <a:pt x="2031" y="1552"/>
                </a:lnTo>
                <a:lnTo>
                  <a:pt x="2031" y="1552"/>
                </a:lnTo>
                <a:lnTo>
                  <a:pt x="2031" y="1552"/>
                </a:lnTo>
                <a:lnTo>
                  <a:pt x="2031" y="1552"/>
                </a:lnTo>
                <a:lnTo>
                  <a:pt x="2031" y="1552"/>
                </a:lnTo>
                <a:lnTo>
                  <a:pt x="2031" y="1552"/>
                </a:lnTo>
                <a:lnTo>
                  <a:pt x="2037" y="1552"/>
                </a:lnTo>
                <a:lnTo>
                  <a:pt x="2037" y="1552"/>
                </a:lnTo>
                <a:lnTo>
                  <a:pt x="2037" y="1552"/>
                </a:lnTo>
                <a:lnTo>
                  <a:pt x="2037" y="1552"/>
                </a:lnTo>
                <a:lnTo>
                  <a:pt x="2037" y="1552"/>
                </a:lnTo>
                <a:lnTo>
                  <a:pt x="2037" y="1552"/>
                </a:lnTo>
                <a:lnTo>
                  <a:pt x="2037" y="1552"/>
                </a:lnTo>
                <a:lnTo>
                  <a:pt x="2037" y="1552"/>
                </a:lnTo>
                <a:lnTo>
                  <a:pt x="2037" y="1552"/>
                </a:lnTo>
                <a:lnTo>
                  <a:pt x="2037" y="1552"/>
                </a:lnTo>
                <a:lnTo>
                  <a:pt x="2043" y="1552"/>
                </a:lnTo>
                <a:lnTo>
                  <a:pt x="2043" y="1552"/>
                </a:lnTo>
                <a:lnTo>
                  <a:pt x="2043" y="1552"/>
                </a:lnTo>
                <a:lnTo>
                  <a:pt x="2043" y="1552"/>
                </a:lnTo>
                <a:lnTo>
                  <a:pt x="2043" y="1552"/>
                </a:lnTo>
                <a:lnTo>
                  <a:pt x="2043" y="1552"/>
                </a:lnTo>
                <a:lnTo>
                  <a:pt x="2043" y="1552"/>
                </a:lnTo>
                <a:lnTo>
                  <a:pt x="2043" y="1552"/>
                </a:lnTo>
                <a:lnTo>
                  <a:pt x="2043" y="1552"/>
                </a:lnTo>
                <a:lnTo>
                  <a:pt x="2043" y="1552"/>
                </a:lnTo>
                <a:lnTo>
                  <a:pt x="2050" y="1552"/>
                </a:lnTo>
                <a:lnTo>
                  <a:pt x="2050" y="1552"/>
                </a:lnTo>
                <a:lnTo>
                  <a:pt x="2050" y="1552"/>
                </a:lnTo>
                <a:lnTo>
                  <a:pt x="2050" y="1552"/>
                </a:lnTo>
                <a:lnTo>
                  <a:pt x="2050" y="1552"/>
                </a:lnTo>
                <a:lnTo>
                  <a:pt x="2050" y="1552"/>
                </a:lnTo>
                <a:lnTo>
                  <a:pt x="2050" y="1552"/>
                </a:lnTo>
                <a:lnTo>
                  <a:pt x="2050" y="1552"/>
                </a:lnTo>
                <a:lnTo>
                  <a:pt x="2050" y="1552"/>
                </a:lnTo>
                <a:lnTo>
                  <a:pt x="2050" y="1552"/>
                </a:lnTo>
                <a:lnTo>
                  <a:pt x="2056" y="1552"/>
                </a:lnTo>
                <a:lnTo>
                  <a:pt x="2056" y="1552"/>
                </a:lnTo>
                <a:lnTo>
                  <a:pt x="2056" y="1552"/>
                </a:lnTo>
                <a:lnTo>
                  <a:pt x="2056" y="1552"/>
                </a:lnTo>
                <a:lnTo>
                  <a:pt x="2056" y="1552"/>
                </a:lnTo>
                <a:lnTo>
                  <a:pt x="2056" y="1552"/>
                </a:lnTo>
                <a:lnTo>
                  <a:pt x="2056" y="1552"/>
                </a:lnTo>
                <a:lnTo>
                  <a:pt x="2056" y="1552"/>
                </a:lnTo>
                <a:lnTo>
                  <a:pt x="2056" y="1552"/>
                </a:lnTo>
                <a:lnTo>
                  <a:pt x="2056" y="1552"/>
                </a:lnTo>
                <a:lnTo>
                  <a:pt x="2062" y="1552"/>
                </a:lnTo>
                <a:lnTo>
                  <a:pt x="2062" y="1552"/>
                </a:lnTo>
                <a:lnTo>
                  <a:pt x="2062" y="1552"/>
                </a:lnTo>
                <a:lnTo>
                  <a:pt x="2062" y="1552"/>
                </a:lnTo>
                <a:lnTo>
                  <a:pt x="2062" y="1552"/>
                </a:lnTo>
                <a:lnTo>
                  <a:pt x="2062" y="1552"/>
                </a:lnTo>
                <a:lnTo>
                  <a:pt x="2062" y="1552"/>
                </a:lnTo>
                <a:lnTo>
                  <a:pt x="2062" y="1552"/>
                </a:lnTo>
                <a:lnTo>
                  <a:pt x="2062" y="1552"/>
                </a:lnTo>
                <a:lnTo>
                  <a:pt x="2062" y="1552"/>
                </a:lnTo>
                <a:lnTo>
                  <a:pt x="2068" y="1552"/>
                </a:lnTo>
                <a:lnTo>
                  <a:pt x="2068" y="1552"/>
                </a:lnTo>
                <a:lnTo>
                  <a:pt x="2068" y="1552"/>
                </a:lnTo>
                <a:lnTo>
                  <a:pt x="2068" y="1552"/>
                </a:lnTo>
                <a:lnTo>
                  <a:pt x="2068" y="1552"/>
                </a:lnTo>
                <a:lnTo>
                  <a:pt x="2068" y="1552"/>
                </a:lnTo>
                <a:lnTo>
                  <a:pt x="2068" y="1552"/>
                </a:lnTo>
                <a:lnTo>
                  <a:pt x="2068" y="1552"/>
                </a:lnTo>
                <a:lnTo>
                  <a:pt x="2068" y="1552"/>
                </a:lnTo>
                <a:lnTo>
                  <a:pt x="2068" y="1552"/>
                </a:lnTo>
                <a:lnTo>
                  <a:pt x="2075" y="1552"/>
                </a:lnTo>
                <a:lnTo>
                  <a:pt x="2075" y="1552"/>
                </a:lnTo>
                <a:lnTo>
                  <a:pt x="2075" y="1552"/>
                </a:lnTo>
                <a:lnTo>
                  <a:pt x="2075" y="1552"/>
                </a:lnTo>
                <a:lnTo>
                  <a:pt x="2075" y="1552"/>
                </a:lnTo>
                <a:lnTo>
                  <a:pt x="2075" y="1552"/>
                </a:lnTo>
                <a:lnTo>
                  <a:pt x="2075" y="1552"/>
                </a:lnTo>
                <a:lnTo>
                  <a:pt x="2075" y="1552"/>
                </a:lnTo>
                <a:lnTo>
                  <a:pt x="2075" y="1552"/>
                </a:lnTo>
                <a:lnTo>
                  <a:pt x="2075" y="1552"/>
                </a:lnTo>
                <a:lnTo>
                  <a:pt x="2081" y="1552"/>
                </a:lnTo>
                <a:lnTo>
                  <a:pt x="2081" y="1552"/>
                </a:lnTo>
                <a:lnTo>
                  <a:pt x="2081" y="1552"/>
                </a:lnTo>
                <a:lnTo>
                  <a:pt x="2081" y="1552"/>
                </a:lnTo>
                <a:lnTo>
                  <a:pt x="2081" y="1552"/>
                </a:lnTo>
                <a:lnTo>
                  <a:pt x="2081" y="1552"/>
                </a:lnTo>
                <a:lnTo>
                  <a:pt x="2081" y="1552"/>
                </a:lnTo>
                <a:lnTo>
                  <a:pt x="2081" y="1552"/>
                </a:lnTo>
                <a:lnTo>
                  <a:pt x="2081" y="1552"/>
                </a:lnTo>
                <a:lnTo>
                  <a:pt x="2081" y="1552"/>
                </a:lnTo>
                <a:lnTo>
                  <a:pt x="2087" y="1552"/>
                </a:lnTo>
                <a:lnTo>
                  <a:pt x="2087" y="1552"/>
                </a:lnTo>
                <a:lnTo>
                  <a:pt x="2087" y="1552"/>
                </a:lnTo>
                <a:lnTo>
                  <a:pt x="2087" y="1552"/>
                </a:lnTo>
                <a:lnTo>
                  <a:pt x="2087" y="1552"/>
                </a:lnTo>
                <a:lnTo>
                  <a:pt x="2087" y="1552"/>
                </a:lnTo>
                <a:lnTo>
                  <a:pt x="2087" y="1552"/>
                </a:lnTo>
                <a:lnTo>
                  <a:pt x="2087" y="1552"/>
                </a:lnTo>
                <a:lnTo>
                  <a:pt x="2087" y="1552"/>
                </a:lnTo>
                <a:lnTo>
                  <a:pt x="2087" y="1552"/>
                </a:lnTo>
                <a:lnTo>
                  <a:pt x="2093" y="1552"/>
                </a:lnTo>
                <a:lnTo>
                  <a:pt x="2093" y="1552"/>
                </a:lnTo>
                <a:lnTo>
                  <a:pt x="2093" y="1552"/>
                </a:lnTo>
                <a:lnTo>
                  <a:pt x="2093" y="1552"/>
                </a:lnTo>
                <a:lnTo>
                  <a:pt x="2093" y="1552"/>
                </a:lnTo>
                <a:lnTo>
                  <a:pt x="2093" y="1552"/>
                </a:lnTo>
                <a:lnTo>
                  <a:pt x="2093" y="1552"/>
                </a:lnTo>
                <a:lnTo>
                  <a:pt x="2093" y="1552"/>
                </a:lnTo>
                <a:lnTo>
                  <a:pt x="2093" y="1552"/>
                </a:lnTo>
                <a:lnTo>
                  <a:pt x="2093" y="1552"/>
                </a:lnTo>
                <a:lnTo>
                  <a:pt x="2100" y="1552"/>
                </a:lnTo>
                <a:lnTo>
                  <a:pt x="2100" y="1552"/>
                </a:lnTo>
                <a:lnTo>
                  <a:pt x="2100" y="1552"/>
                </a:lnTo>
                <a:lnTo>
                  <a:pt x="2100" y="1552"/>
                </a:lnTo>
                <a:lnTo>
                  <a:pt x="2100" y="1552"/>
                </a:lnTo>
                <a:lnTo>
                  <a:pt x="2100" y="1552"/>
                </a:lnTo>
                <a:lnTo>
                  <a:pt x="2100" y="1552"/>
                </a:lnTo>
                <a:lnTo>
                  <a:pt x="2100" y="1552"/>
                </a:lnTo>
                <a:lnTo>
                  <a:pt x="2100" y="1552"/>
                </a:lnTo>
                <a:lnTo>
                  <a:pt x="2100" y="1552"/>
                </a:lnTo>
                <a:lnTo>
                  <a:pt x="2106" y="1552"/>
                </a:lnTo>
                <a:lnTo>
                  <a:pt x="2106" y="1552"/>
                </a:lnTo>
                <a:lnTo>
                  <a:pt x="2106" y="1552"/>
                </a:lnTo>
                <a:lnTo>
                  <a:pt x="2106" y="1552"/>
                </a:lnTo>
                <a:lnTo>
                  <a:pt x="2106" y="1552"/>
                </a:lnTo>
                <a:lnTo>
                  <a:pt x="2106" y="1552"/>
                </a:lnTo>
                <a:lnTo>
                  <a:pt x="2106" y="1552"/>
                </a:lnTo>
                <a:lnTo>
                  <a:pt x="2106" y="1552"/>
                </a:lnTo>
                <a:lnTo>
                  <a:pt x="2106" y="1552"/>
                </a:lnTo>
                <a:lnTo>
                  <a:pt x="2106" y="1552"/>
                </a:lnTo>
                <a:lnTo>
                  <a:pt x="2112" y="1552"/>
                </a:lnTo>
                <a:lnTo>
                  <a:pt x="2112" y="1552"/>
                </a:lnTo>
                <a:lnTo>
                  <a:pt x="2112" y="1552"/>
                </a:lnTo>
                <a:lnTo>
                  <a:pt x="2112" y="1552"/>
                </a:lnTo>
                <a:lnTo>
                  <a:pt x="2112" y="1552"/>
                </a:lnTo>
                <a:lnTo>
                  <a:pt x="2112" y="1552"/>
                </a:lnTo>
                <a:lnTo>
                  <a:pt x="2112" y="1552"/>
                </a:lnTo>
                <a:lnTo>
                  <a:pt x="2112" y="1552"/>
                </a:lnTo>
                <a:lnTo>
                  <a:pt x="2112" y="1552"/>
                </a:lnTo>
                <a:lnTo>
                  <a:pt x="2112" y="1552"/>
                </a:lnTo>
                <a:lnTo>
                  <a:pt x="2118" y="1552"/>
                </a:lnTo>
                <a:lnTo>
                  <a:pt x="2118" y="1552"/>
                </a:lnTo>
                <a:lnTo>
                  <a:pt x="2118" y="1552"/>
                </a:lnTo>
                <a:lnTo>
                  <a:pt x="2118" y="1552"/>
                </a:lnTo>
                <a:lnTo>
                  <a:pt x="2118" y="1552"/>
                </a:lnTo>
                <a:lnTo>
                  <a:pt x="2118" y="1552"/>
                </a:lnTo>
                <a:lnTo>
                  <a:pt x="2118" y="1552"/>
                </a:lnTo>
                <a:lnTo>
                  <a:pt x="2118" y="1552"/>
                </a:lnTo>
                <a:lnTo>
                  <a:pt x="2118" y="1552"/>
                </a:lnTo>
                <a:lnTo>
                  <a:pt x="2118" y="1552"/>
                </a:lnTo>
                <a:lnTo>
                  <a:pt x="2125" y="1552"/>
                </a:lnTo>
                <a:lnTo>
                  <a:pt x="2125" y="1552"/>
                </a:lnTo>
                <a:lnTo>
                  <a:pt x="2125" y="1552"/>
                </a:lnTo>
                <a:lnTo>
                  <a:pt x="2125" y="1552"/>
                </a:lnTo>
                <a:lnTo>
                  <a:pt x="2125" y="1552"/>
                </a:lnTo>
                <a:lnTo>
                  <a:pt x="2125" y="1552"/>
                </a:lnTo>
                <a:lnTo>
                  <a:pt x="2125" y="1552"/>
                </a:lnTo>
                <a:lnTo>
                  <a:pt x="2125" y="1552"/>
                </a:lnTo>
                <a:lnTo>
                  <a:pt x="2125" y="1552"/>
                </a:lnTo>
                <a:lnTo>
                  <a:pt x="2125" y="1552"/>
                </a:lnTo>
                <a:lnTo>
                  <a:pt x="2131" y="1552"/>
                </a:lnTo>
                <a:lnTo>
                  <a:pt x="2131" y="1552"/>
                </a:lnTo>
                <a:lnTo>
                  <a:pt x="2131" y="1552"/>
                </a:lnTo>
                <a:lnTo>
                  <a:pt x="2131" y="1552"/>
                </a:lnTo>
                <a:lnTo>
                  <a:pt x="2131" y="1552"/>
                </a:lnTo>
                <a:lnTo>
                  <a:pt x="2131" y="1552"/>
                </a:lnTo>
                <a:lnTo>
                  <a:pt x="2131" y="1552"/>
                </a:lnTo>
                <a:lnTo>
                  <a:pt x="2131" y="1552"/>
                </a:lnTo>
                <a:lnTo>
                  <a:pt x="2131" y="1552"/>
                </a:lnTo>
                <a:lnTo>
                  <a:pt x="2131" y="1552"/>
                </a:lnTo>
                <a:lnTo>
                  <a:pt x="2137" y="1552"/>
                </a:lnTo>
                <a:lnTo>
                  <a:pt x="2137" y="1552"/>
                </a:lnTo>
                <a:lnTo>
                  <a:pt x="2137" y="1552"/>
                </a:lnTo>
                <a:lnTo>
                  <a:pt x="2137" y="1552"/>
                </a:lnTo>
                <a:lnTo>
                  <a:pt x="2137" y="1552"/>
                </a:lnTo>
                <a:lnTo>
                  <a:pt x="2137" y="1552"/>
                </a:lnTo>
                <a:lnTo>
                  <a:pt x="2137" y="1552"/>
                </a:lnTo>
                <a:lnTo>
                  <a:pt x="2137" y="1552"/>
                </a:lnTo>
                <a:lnTo>
                  <a:pt x="2137" y="1552"/>
                </a:lnTo>
                <a:lnTo>
                  <a:pt x="2137" y="1552"/>
                </a:lnTo>
                <a:lnTo>
                  <a:pt x="2143" y="1552"/>
                </a:lnTo>
                <a:lnTo>
                  <a:pt x="2143" y="1552"/>
                </a:lnTo>
                <a:lnTo>
                  <a:pt x="2143" y="1552"/>
                </a:lnTo>
                <a:lnTo>
                  <a:pt x="2143" y="1552"/>
                </a:lnTo>
                <a:lnTo>
                  <a:pt x="2143" y="1552"/>
                </a:lnTo>
                <a:lnTo>
                  <a:pt x="2143" y="1552"/>
                </a:lnTo>
                <a:lnTo>
                  <a:pt x="2143" y="1552"/>
                </a:lnTo>
                <a:lnTo>
                  <a:pt x="2143" y="1552"/>
                </a:lnTo>
                <a:lnTo>
                  <a:pt x="2143" y="1552"/>
                </a:lnTo>
                <a:lnTo>
                  <a:pt x="2143" y="1552"/>
                </a:lnTo>
                <a:lnTo>
                  <a:pt x="2150" y="1552"/>
                </a:lnTo>
                <a:lnTo>
                  <a:pt x="2150" y="1552"/>
                </a:lnTo>
                <a:lnTo>
                  <a:pt x="2150" y="1552"/>
                </a:lnTo>
                <a:lnTo>
                  <a:pt x="2150" y="1552"/>
                </a:lnTo>
                <a:lnTo>
                  <a:pt x="2150" y="1552"/>
                </a:lnTo>
                <a:lnTo>
                  <a:pt x="2150" y="1552"/>
                </a:lnTo>
                <a:lnTo>
                  <a:pt x="2150" y="1552"/>
                </a:lnTo>
                <a:lnTo>
                  <a:pt x="2150" y="1552"/>
                </a:lnTo>
                <a:lnTo>
                  <a:pt x="2150" y="1552"/>
                </a:lnTo>
                <a:lnTo>
                  <a:pt x="2150" y="1552"/>
                </a:lnTo>
                <a:lnTo>
                  <a:pt x="2156" y="1552"/>
                </a:lnTo>
                <a:lnTo>
                  <a:pt x="2156" y="1552"/>
                </a:lnTo>
                <a:lnTo>
                  <a:pt x="2156" y="1552"/>
                </a:lnTo>
                <a:lnTo>
                  <a:pt x="2156" y="1552"/>
                </a:lnTo>
                <a:lnTo>
                  <a:pt x="2156" y="1552"/>
                </a:lnTo>
                <a:lnTo>
                  <a:pt x="2156" y="1552"/>
                </a:lnTo>
                <a:lnTo>
                  <a:pt x="2156" y="1552"/>
                </a:lnTo>
                <a:lnTo>
                  <a:pt x="2156" y="1552"/>
                </a:lnTo>
                <a:lnTo>
                  <a:pt x="2156" y="1552"/>
                </a:lnTo>
                <a:lnTo>
                  <a:pt x="2156" y="1552"/>
                </a:lnTo>
                <a:lnTo>
                  <a:pt x="2162" y="1552"/>
                </a:lnTo>
                <a:lnTo>
                  <a:pt x="2162" y="1552"/>
                </a:lnTo>
                <a:lnTo>
                  <a:pt x="2162" y="1552"/>
                </a:lnTo>
                <a:lnTo>
                  <a:pt x="2162" y="1552"/>
                </a:lnTo>
                <a:lnTo>
                  <a:pt x="2162" y="1552"/>
                </a:lnTo>
                <a:lnTo>
                  <a:pt x="2162" y="1552"/>
                </a:lnTo>
                <a:lnTo>
                  <a:pt x="2162" y="1552"/>
                </a:lnTo>
                <a:lnTo>
                  <a:pt x="2162" y="1552"/>
                </a:lnTo>
                <a:lnTo>
                  <a:pt x="2162" y="1552"/>
                </a:lnTo>
                <a:lnTo>
                  <a:pt x="2162" y="1552"/>
                </a:lnTo>
                <a:lnTo>
                  <a:pt x="2168" y="1552"/>
                </a:lnTo>
                <a:lnTo>
                  <a:pt x="2168" y="1552"/>
                </a:lnTo>
                <a:lnTo>
                  <a:pt x="2168" y="1552"/>
                </a:lnTo>
                <a:lnTo>
                  <a:pt x="2168" y="1552"/>
                </a:lnTo>
                <a:lnTo>
                  <a:pt x="2168" y="1552"/>
                </a:lnTo>
                <a:lnTo>
                  <a:pt x="2168" y="1552"/>
                </a:lnTo>
                <a:lnTo>
                  <a:pt x="2168" y="1552"/>
                </a:lnTo>
                <a:lnTo>
                  <a:pt x="2168" y="1552"/>
                </a:lnTo>
                <a:lnTo>
                  <a:pt x="2168" y="1552"/>
                </a:lnTo>
                <a:lnTo>
                  <a:pt x="2168" y="1552"/>
                </a:lnTo>
                <a:lnTo>
                  <a:pt x="2175" y="1552"/>
                </a:lnTo>
                <a:lnTo>
                  <a:pt x="2175" y="1552"/>
                </a:lnTo>
                <a:lnTo>
                  <a:pt x="2175" y="1552"/>
                </a:lnTo>
                <a:lnTo>
                  <a:pt x="2175" y="1552"/>
                </a:lnTo>
                <a:lnTo>
                  <a:pt x="2175" y="1552"/>
                </a:lnTo>
                <a:lnTo>
                  <a:pt x="2175" y="1552"/>
                </a:lnTo>
                <a:lnTo>
                  <a:pt x="2175" y="1552"/>
                </a:lnTo>
                <a:lnTo>
                  <a:pt x="2175" y="1552"/>
                </a:lnTo>
                <a:lnTo>
                  <a:pt x="2175" y="1552"/>
                </a:lnTo>
                <a:lnTo>
                  <a:pt x="2175" y="1552"/>
                </a:lnTo>
                <a:lnTo>
                  <a:pt x="2181" y="1552"/>
                </a:lnTo>
                <a:lnTo>
                  <a:pt x="2181" y="1552"/>
                </a:lnTo>
                <a:lnTo>
                  <a:pt x="2181" y="1552"/>
                </a:lnTo>
                <a:lnTo>
                  <a:pt x="2181" y="1552"/>
                </a:lnTo>
                <a:lnTo>
                  <a:pt x="2181" y="1552"/>
                </a:lnTo>
                <a:lnTo>
                  <a:pt x="2181" y="1552"/>
                </a:lnTo>
                <a:lnTo>
                  <a:pt x="2181" y="1552"/>
                </a:lnTo>
                <a:lnTo>
                  <a:pt x="2181" y="1552"/>
                </a:lnTo>
                <a:lnTo>
                  <a:pt x="2181" y="1552"/>
                </a:lnTo>
                <a:lnTo>
                  <a:pt x="2181" y="1552"/>
                </a:lnTo>
                <a:lnTo>
                  <a:pt x="2187" y="1552"/>
                </a:lnTo>
                <a:lnTo>
                  <a:pt x="2187" y="1552"/>
                </a:lnTo>
                <a:lnTo>
                  <a:pt x="2187" y="1552"/>
                </a:lnTo>
                <a:lnTo>
                  <a:pt x="2187" y="1552"/>
                </a:lnTo>
                <a:lnTo>
                  <a:pt x="2187" y="1552"/>
                </a:lnTo>
                <a:lnTo>
                  <a:pt x="2187" y="1552"/>
                </a:lnTo>
                <a:lnTo>
                  <a:pt x="2187" y="1552"/>
                </a:lnTo>
                <a:lnTo>
                  <a:pt x="2187" y="1552"/>
                </a:lnTo>
                <a:lnTo>
                  <a:pt x="2187" y="1552"/>
                </a:lnTo>
                <a:lnTo>
                  <a:pt x="2187" y="1552"/>
                </a:lnTo>
                <a:lnTo>
                  <a:pt x="2193" y="1552"/>
                </a:lnTo>
                <a:lnTo>
                  <a:pt x="2193" y="1552"/>
                </a:lnTo>
                <a:lnTo>
                  <a:pt x="2193" y="1552"/>
                </a:lnTo>
                <a:lnTo>
                  <a:pt x="2193" y="1552"/>
                </a:lnTo>
                <a:lnTo>
                  <a:pt x="2193" y="1552"/>
                </a:lnTo>
                <a:lnTo>
                  <a:pt x="2193" y="1552"/>
                </a:lnTo>
                <a:lnTo>
                  <a:pt x="2193" y="1552"/>
                </a:lnTo>
                <a:lnTo>
                  <a:pt x="2193" y="1552"/>
                </a:lnTo>
                <a:lnTo>
                  <a:pt x="2193" y="1552"/>
                </a:lnTo>
                <a:lnTo>
                  <a:pt x="2193" y="1552"/>
                </a:lnTo>
                <a:lnTo>
                  <a:pt x="2200" y="1552"/>
                </a:lnTo>
                <a:lnTo>
                  <a:pt x="2200" y="1552"/>
                </a:lnTo>
                <a:lnTo>
                  <a:pt x="2200" y="1552"/>
                </a:lnTo>
                <a:lnTo>
                  <a:pt x="2200" y="1552"/>
                </a:lnTo>
                <a:lnTo>
                  <a:pt x="2200" y="1552"/>
                </a:lnTo>
                <a:lnTo>
                  <a:pt x="2200" y="1552"/>
                </a:lnTo>
                <a:lnTo>
                  <a:pt x="2200" y="1552"/>
                </a:lnTo>
                <a:lnTo>
                  <a:pt x="2200" y="1552"/>
                </a:lnTo>
                <a:lnTo>
                  <a:pt x="2200" y="1552"/>
                </a:lnTo>
                <a:lnTo>
                  <a:pt x="2200" y="1552"/>
                </a:lnTo>
                <a:lnTo>
                  <a:pt x="2206" y="1552"/>
                </a:lnTo>
                <a:lnTo>
                  <a:pt x="2206" y="1552"/>
                </a:lnTo>
                <a:lnTo>
                  <a:pt x="2206" y="1552"/>
                </a:lnTo>
                <a:lnTo>
                  <a:pt x="2206" y="1552"/>
                </a:lnTo>
                <a:lnTo>
                  <a:pt x="2206" y="1552"/>
                </a:lnTo>
                <a:lnTo>
                  <a:pt x="2206" y="1552"/>
                </a:lnTo>
                <a:lnTo>
                  <a:pt x="2206" y="1552"/>
                </a:lnTo>
                <a:lnTo>
                  <a:pt x="2206" y="1552"/>
                </a:lnTo>
                <a:lnTo>
                  <a:pt x="2206" y="1552"/>
                </a:lnTo>
                <a:lnTo>
                  <a:pt x="2206" y="1552"/>
                </a:lnTo>
                <a:lnTo>
                  <a:pt x="2212" y="1552"/>
                </a:lnTo>
                <a:lnTo>
                  <a:pt x="2212" y="1552"/>
                </a:lnTo>
                <a:lnTo>
                  <a:pt x="2212" y="1552"/>
                </a:lnTo>
                <a:lnTo>
                  <a:pt x="2212" y="1552"/>
                </a:lnTo>
                <a:lnTo>
                  <a:pt x="2212" y="1552"/>
                </a:lnTo>
                <a:lnTo>
                  <a:pt x="2212" y="1552"/>
                </a:lnTo>
                <a:lnTo>
                  <a:pt x="2212" y="1552"/>
                </a:lnTo>
                <a:lnTo>
                  <a:pt x="2212" y="1552"/>
                </a:lnTo>
                <a:lnTo>
                  <a:pt x="2212" y="1552"/>
                </a:lnTo>
                <a:lnTo>
                  <a:pt x="2212" y="1552"/>
                </a:lnTo>
                <a:lnTo>
                  <a:pt x="2218" y="1552"/>
                </a:lnTo>
                <a:lnTo>
                  <a:pt x="2218" y="1552"/>
                </a:lnTo>
                <a:lnTo>
                  <a:pt x="2218" y="1552"/>
                </a:lnTo>
                <a:lnTo>
                  <a:pt x="2218" y="1552"/>
                </a:lnTo>
                <a:lnTo>
                  <a:pt x="2218" y="1552"/>
                </a:lnTo>
                <a:lnTo>
                  <a:pt x="2218" y="1552"/>
                </a:lnTo>
                <a:lnTo>
                  <a:pt x="2218" y="1552"/>
                </a:lnTo>
                <a:lnTo>
                  <a:pt x="2218" y="1552"/>
                </a:lnTo>
                <a:lnTo>
                  <a:pt x="2218" y="1552"/>
                </a:lnTo>
                <a:lnTo>
                  <a:pt x="2218" y="1552"/>
                </a:lnTo>
                <a:lnTo>
                  <a:pt x="2225" y="1552"/>
                </a:lnTo>
                <a:lnTo>
                  <a:pt x="2225" y="1552"/>
                </a:lnTo>
                <a:lnTo>
                  <a:pt x="2225" y="1552"/>
                </a:lnTo>
                <a:lnTo>
                  <a:pt x="2225" y="1552"/>
                </a:lnTo>
                <a:lnTo>
                  <a:pt x="2225" y="1552"/>
                </a:lnTo>
                <a:lnTo>
                  <a:pt x="2225" y="1552"/>
                </a:lnTo>
                <a:lnTo>
                  <a:pt x="2225" y="1552"/>
                </a:lnTo>
                <a:lnTo>
                  <a:pt x="2225" y="1552"/>
                </a:lnTo>
                <a:lnTo>
                  <a:pt x="2225" y="1552"/>
                </a:lnTo>
                <a:lnTo>
                  <a:pt x="2225" y="1552"/>
                </a:lnTo>
                <a:lnTo>
                  <a:pt x="2231" y="1552"/>
                </a:lnTo>
                <a:lnTo>
                  <a:pt x="2231" y="1552"/>
                </a:lnTo>
                <a:lnTo>
                  <a:pt x="2231" y="1552"/>
                </a:lnTo>
                <a:lnTo>
                  <a:pt x="2231" y="1552"/>
                </a:lnTo>
                <a:lnTo>
                  <a:pt x="2231" y="1552"/>
                </a:lnTo>
                <a:lnTo>
                  <a:pt x="2231" y="1552"/>
                </a:lnTo>
                <a:lnTo>
                  <a:pt x="2231" y="1552"/>
                </a:lnTo>
                <a:lnTo>
                  <a:pt x="2231" y="1552"/>
                </a:lnTo>
                <a:lnTo>
                  <a:pt x="2231" y="1552"/>
                </a:lnTo>
                <a:lnTo>
                  <a:pt x="2231" y="1552"/>
                </a:lnTo>
                <a:lnTo>
                  <a:pt x="2237" y="1552"/>
                </a:lnTo>
                <a:lnTo>
                  <a:pt x="2237" y="1552"/>
                </a:lnTo>
                <a:lnTo>
                  <a:pt x="2237" y="1552"/>
                </a:lnTo>
                <a:lnTo>
                  <a:pt x="2237" y="1552"/>
                </a:lnTo>
                <a:lnTo>
                  <a:pt x="2237" y="1552"/>
                </a:lnTo>
                <a:lnTo>
                  <a:pt x="2237" y="1552"/>
                </a:lnTo>
                <a:lnTo>
                  <a:pt x="2237" y="1552"/>
                </a:lnTo>
                <a:lnTo>
                  <a:pt x="2237" y="1552"/>
                </a:lnTo>
                <a:lnTo>
                  <a:pt x="2237" y="1552"/>
                </a:lnTo>
                <a:lnTo>
                  <a:pt x="2237" y="1552"/>
                </a:lnTo>
                <a:lnTo>
                  <a:pt x="2243" y="1552"/>
                </a:lnTo>
                <a:lnTo>
                  <a:pt x="2243" y="1552"/>
                </a:lnTo>
                <a:lnTo>
                  <a:pt x="2243" y="1552"/>
                </a:lnTo>
                <a:lnTo>
                  <a:pt x="2243" y="1552"/>
                </a:lnTo>
                <a:lnTo>
                  <a:pt x="2243" y="1552"/>
                </a:lnTo>
                <a:lnTo>
                  <a:pt x="2243" y="1552"/>
                </a:lnTo>
                <a:lnTo>
                  <a:pt x="2243" y="1552"/>
                </a:lnTo>
                <a:lnTo>
                  <a:pt x="2243" y="1552"/>
                </a:lnTo>
                <a:lnTo>
                  <a:pt x="2243" y="1552"/>
                </a:lnTo>
                <a:lnTo>
                  <a:pt x="2243" y="1552"/>
                </a:lnTo>
                <a:lnTo>
                  <a:pt x="2250" y="1552"/>
                </a:lnTo>
                <a:lnTo>
                  <a:pt x="2250" y="1552"/>
                </a:lnTo>
                <a:lnTo>
                  <a:pt x="2250" y="1552"/>
                </a:lnTo>
                <a:lnTo>
                  <a:pt x="2250" y="1552"/>
                </a:lnTo>
                <a:lnTo>
                  <a:pt x="2250" y="1552"/>
                </a:lnTo>
                <a:lnTo>
                  <a:pt x="2250" y="1552"/>
                </a:lnTo>
                <a:lnTo>
                  <a:pt x="2250" y="1552"/>
                </a:lnTo>
                <a:lnTo>
                  <a:pt x="2250" y="1552"/>
                </a:lnTo>
                <a:lnTo>
                  <a:pt x="2250" y="1552"/>
                </a:lnTo>
                <a:lnTo>
                  <a:pt x="2250" y="1552"/>
                </a:lnTo>
                <a:lnTo>
                  <a:pt x="2256" y="1552"/>
                </a:lnTo>
                <a:lnTo>
                  <a:pt x="2256" y="1552"/>
                </a:lnTo>
                <a:lnTo>
                  <a:pt x="2256" y="1552"/>
                </a:lnTo>
                <a:lnTo>
                  <a:pt x="2256" y="1552"/>
                </a:lnTo>
                <a:lnTo>
                  <a:pt x="2256" y="1552"/>
                </a:lnTo>
                <a:lnTo>
                  <a:pt x="2256" y="1552"/>
                </a:lnTo>
                <a:lnTo>
                  <a:pt x="2256" y="1552"/>
                </a:lnTo>
                <a:lnTo>
                  <a:pt x="2256" y="1552"/>
                </a:lnTo>
                <a:lnTo>
                  <a:pt x="2256" y="1552"/>
                </a:lnTo>
                <a:lnTo>
                  <a:pt x="2256" y="1552"/>
                </a:lnTo>
                <a:lnTo>
                  <a:pt x="2262" y="1552"/>
                </a:lnTo>
                <a:lnTo>
                  <a:pt x="2262" y="1552"/>
                </a:lnTo>
                <a:lnTo>
                  <a:pt x="2262" y="1552"/>
                </a:lnTo>
                <a:lnTo>
                  <a:pt x="2262" y="1552"/>
                </a:lnTo>
                <a:lnTo>
                  <a:pt x="2262" y="1552"/>
                </a:lnTo>
                <a:lnTo>
                  <a:pt x="2262" y="1552"/>
                </a:lnTo>
                <a:lnTo>
                  <a:pt x="2262" y="1552"/>
                </a:lnTo>
                <a:lnTo>
                  <a:pt x="2262" y="1552"/>
                </a:lnTo>
                <a:lnTo>
                  <a:pt x="2262" y="1552"/>
                </a:lnTo>
                <a:lnTo>
                  <a:pt x="2262" y="1552"/>
                </a:lnTo>
                <a:lnTo>
                  <a:pt x="2268" y="1552"/>
                </a:lnTo>
                <a:lnTo>
                  <a:pt x="2268" y="1552"/>
                </a:lnTo>
                <a:lnTo>
                  <a:pt x="2268" y="1552"/>
                </a:lnTo>
                <a:lnTo>
                  <a:pt x="2268" y="1552"/>
                </a:lnTo>
                <a:lnTo>
                  <a:pt x="2268" y="1552"/>
                </a:lnTo>
                <a:lnTo>
                  <a:pt x="2268" y="1552"/>
                </a:lnTo>
                <a:lnTo>
                  <a:pt x="2268" y="1552"/>
                </a:lnTo>
                <a:lnTo>
                  <a:pt x="2268" y="1552"/>
                </a:lnTo>
                <a:lnTo>
                  <a:pt x="2268" y="1552"/>
                </a:lnTo>
                <a:lnTo>
                  <a:pt x="2268" y="1552"/>
                </a:lnTo>
                <a:lnTo>
                  <a:pt x="2275" y="1552"/>
                </a:lnTo>
                <a:lnTo>
                  <a:pt x="2275" y="1552"/>
                </a:lnTo>
                <a:lnTo>
                  <a:pt x="2275" y="1552"/>
                </a:lnTo>
                <a:lnTo>
                  <a:pt x="2275" y="1552"/>
                </a:lnTo>
                <a:lnTo>
                  <a:pt x="2275" y="1552"/>
                </a:lnTo>
                <a:lnTo>
                  <a:pt x="2275" y="1552"/>
                </a:lnTo>
                <a:lnTo>
                  <a:pt x="2275" y="1552"/>
                </a:lnTo>
                <a:lnTo>
                  <a:pt x="2275" y="1552"/>
                </a:lnTo>
                <a:lnTo>
                  <a:pt x="2275" y="1552"/>
                </a:lnTo>
                <a:lnTo>
                  <a:pt x="2275" y="1552"/>
                </a:lnTo>
                <a:lnTo>
                  <a:pt x="2281" y="1552"/>
                </a:lnTo>
                <a:lnTo>
                  <a:pt x="2281" y="1552"/>
                </a:lnTo>
                <a:lnTo>
                  <a:pt x="2281" y="1552"/>
                </a:lnTo>
                <a:lnTo>
                  <a:pt x="2281" y="1552"/>
                </a:lnTo>
                <a:lnTo>
                  <a:pt x="2281" y="1552"/>
                </a:lnTo>
                <a:lnTo>
                  <a:pt x="2281" y="1552"/>
                </a:lnTo>
                <a:lnTo>
                  <a:pt x="2281" y="1552"/>
                </a:lnTo>
                <a:lnTo>
                  <a:pt x="2281" y="1552"/>
                </a:lnTo>
                <a:lnTo>
                  <a:pt x="2281" y="1552"/>
                </a:lnTo>
                <a:lnTo>
                  <a:pt x="2281" y="1552"/>
                </a:lnTo>
                <a:lnTo>
                  <a:pt x="2287" y="1552"/>
                </a:lnTo>
                <a:lnTo>
                  <a:pt x="2287" y="1552"/>
                </a:lnTo>
                <a:lnTo>
                  <a:pt x="2287" y="1552"/>
                </a:lnTo>
                <a:lnTo>
                  <a:pt x="2287" y="1552"/>
                </a:lnTo>
                <a:lnTo>
                  <a:pt x="2287" y="1552"/>
                </a:lnTo>
                <a:lnTo>
                  <a:pt x="2287" y="1552"/>
                </a:lnTo>
                <a:lnTo>
                  <a:pt x="2287" y="1552"/>
                </a:lnTo>
                <a:lnTo>
                  <a:pt x="2287" y="1552"/>
                </a:lnTo>
                <a:lnTo>
                  <a:pt x="2287" y="1552"/>
                </a:lnTo>
                <a:lnTo>
                  <a:pt x="2287" y="1552"/>
                </a:lnTo>
                <a:lnTo>
                  <a:pt x="2293" y="1552"/>
                </a:lnTo>
                <a:lnTo>
                  <a:pt x="2293" y="1552"/>
                </a:lnTo>
                <a:lnTo>
                  <a:pt x="2293" y="1552"/>
                </a:lnTo>
                <a:lnTo>
                  <a:pt x="2293" y="1552"/>
                </a:lnTo>
                <a:lnTo>
                  <a:pt x="2293" y="1552"/>
                </a:lnTo>
                <a:lnTo>
                  <a:pt x="2293" y="1552"/>
                </a:lnTo>
                <a:lnTo>
                  <a:pt x="2293" y="1552"/>
                </a:lnTo>
                <a:lnTo>
                  <a:pt x="2293" y="1552"/>
                </a:lnTo>
                <a:lnTo>
                  <a:pt x="2293" y="1552"/>
                </a:lnTo>
                <a:lnTo>
                  <a:pt x="2293" y="1552"/>
                </a:lnTo>
                <a:lnTo>
                  <a:pt x="2300" y="1552"/>
                </a:lnTo>
                <a:lnTo>
                  <a:pt x="2300" y="1552"/>
                </a:lnTo>
                <a:lnTo>
                  <a:pt x="2300" y="1552"/>
                </a:lnTo>
                <a:lnTo>
                  <a:pt x="2300" y="1552"/>
                </a:lnTo>
                <a:lnTo>
                  <a:pt x="2300" y="1552"/>
                </a:lnTo>
                <a:lnTo>
                  <a:pt x="2300" y="1552"/>
                </a:lnTo>
                <a:lnTo>
                  <a:pt x="2300" y="1552"/>
                </a:lnTo>
                <a:lnTo>
                  <a:pt x="2300" y="1552"/>
                </a:lnTo>
                <a:lnTo>
                  <a:pt x="2300" y="1552"/>
                </a:lnTo>
                <a:lnTo>
                  <a:pt x="2300" y="1552"/>
                </a:lnTo>
                <a:lnTo>
                  <a:pt x="2306" y="1552"/>
                </a:lnTo>
                <a:lnTo>
                  <a:pt x="2306" y="1552"/>
                </a:lnTo>
                <a:lnTo>
                  <a:pt x="2306" y="1552"/>
                </a:lnTo>
                <a:lnTo>
                  <a:pt x="2306" y="1552"/>
                </a:lnTo>
                <a:lnTo>
                  <a:pt x="2306" y="1552"/>
                </a:lnTo>
                <a:lnTo>
                  <a:pt x="2306" y="1552"/>
                </a:lnTo>
                <a:lnTo>
                  <a:pt x="2306" y="1552"/>
                </a:lnTo>
                <a:lnTo>
                  <a:pt x="2306" y="1552"/>
                </a:lnTo>
                <a:lnTo>
                  <a:pt x="2306" y="1552"/>
                </a:lnTo>
                <a:lnTo>
                  <a:pt x="2306" y="1552"/>
                </a:lnTo>
                <a:lnTo>
                  <a:pt x="2312" y="1552"/>
                </a:lnTo>
                <a:lnTo>
                  <a:pt x="2312" y="1552"/>
                </a:lnTo>
                <a:lnTo>
                  <a:pt x="2312" y="1552"/>
                </a:lnTo>
                <a:lnTo>
                  <a:pt x="2312" y="1552"/>
                </a:lnTo>
                <a:lnTo>
                  <a:pt x="2312" y="1552"/>
                </a:lnTo>
                <a:lnTo>
                  <a:pt x="2312" y="1552"/>
                </a:lnTo>
                <a:lnTo>
                  <a:pt x="2312" y="1552"/>
                </a:lnTo>
                <a:lnTo>
                  <a:pt x="2312" y="1552"/>
                </a:lnTo>
                <a:lnTo>
                  <a:pt x="2312" y="1552"/>
                </a:lnTo>
                <a:lnTo>
                  <a:pt x="2312" y="1552"/>
                </a:lnTo>
                <a:lnTo>
                  <a:pt x="2318" y="1552"/>
                </a:lnTo>
                <a:lnTo>
                  <a:pt x="2318" y="1552"/>
                </a:lnTo>
                <a:lnTo>
                  <a:pt x="2318" y="1552"/>
                </a:lnTo>
                <a:lnTo>
                  <a:pt x="2318" y="1552"/>
                </a:lnTo>
                <a:lnTo>
                  <a:pt x="2318" y="1552"/>
                </a:lnTo>
                <a:lnTo>
                  <a:pt x="2318" y="1552"/>
                </a:lnTo>
                <a:lnTo>
                  <a:pt x="2318" y="1552"/>
                </a:lnTo>
                <a:lnTo>
                  <a:pt x="2318" y="1552"/>
                </a:lnTo>
                <a:lnTo>
                  <a:pt x="2318" y="1552"/>
                </a:lnTo>
                <a:lnTo>
                  <a:pt x="2318" y="1552"/>
                </a:lnTo>
                <a:lnTo>
                  <a:pt x="2325" y="1552"/>
                </a:lnTo>
                <a:lnTo>
                  <a:pt x="2325" y="1552"/>
                </a:lnTo>
                <a:lnTo>
                  <a:pt x="2325" y="1552"/>
                </a:lnTo>
                <a:lnTo>
                  <a:pt x="2325" y="1552"/>
                </a:lnTo>
                <a:lnTo>
                  <a:pt x="2325" y="1552"/>
                </a:lnTo>
                <a:lnTo>
                  <a:pt x="2325" y="1552"/>
                </a:lnTo>
                <a:lnTo>
                  <a:pt x="2325" y="1552"/>
                </a:lnTo>
                <a:lnTo>
                  <a:pt x="2325" y="1552"/>
                </a:lnTo>
                <a:lnTo>
                  <a:pt x="2325" y="1552"/>
                </a:lnTo>
                <a:lnTo>
                  <a:pt x="2325" y="1552"/>
                </a:lnTo>
                <a:lnTo>
                  <a:pt x="2331" y="1552"/>
                </a:lnTo>
                <a:lnTo>
                  <a:pt x="2331" y="1552"/>
                </a:lnTo>
                <a:lnTo>
                  <a:pt x="2331" y="1552"/>
                </a:lnTo>
                <a:lnTo>
                  <a:pt x="2331" y="1552"/>
                </a:lnTo>
                <a:lnTo>
                  <a:pt x="2331" y="1552"/>
                </a:lnTo>
                <a:lnTo>
                  <a:pt x="2331" y="1552"/>
                </a:lnTo>
                <a:lnTo>
                  <a:pt x="2331" y="1552"/>
                </a:lnTo>
                <a:lnTo>
                  <a:pt x="2331" y="1552"/>
                </a:lnTo>
                <a:lnTo>
                  <a:pt x="2331" y="1552"/>
                </a:lnTo>
                <a:lnTo>
                  <a:pt x="2331" y="1552"/>
                </a:lnTo>
                <a:lnTo>
                  <a:pt x="2337" y="1552"/>
                </a:lnTo>
                <a:lnTo>
                  <a:pt x="2337" y="1552"/>
                </a:lnTo>
                <a:lnTo>
                  <a:pt x="2337" y="1552"/>
                </a:lnTo>
                <a:lnTo>
                  <a:pt x="2337" y="1552"/>
                </a:lnTo>
                <a:lnTo>
                  <a:pt x="2337" y="1552"/>
                </a:lnTo>
                <a:lnTo>
                  <a:pt x="2337" y="1552"/>
                </a:lnTo>
                <a:lnTo>
                  <a:pt x="2337" y="1552"/>
                </a:lnTo>
                <a:lnTo>
                  <a:pt x="2337" y="1552"/>
                </a:lnTo>
                <a:lnTo>
                  <a:pt x="2337" y="1552"/>
                </a:lnTo>
                <a:lnTo>
                  <a:pt x="2337" y="1552"/>
                </a:lnTo>
                <a:lnTo>
                  <a:pt x="2343" y="1552"/>
                </a:lnTo>
                <a:lnTo>
                  <a:pt x="2343" y="1552"/>
                </a:lnTo>
                <a:lnTo>
                  <a:pt x="2343" y="1552"/>
                </a:lnTo>
                <a:lnTo>
                  <a:pt x="2343" y="1552"/>
                </a:lnTo>
                <a:lnTo>
                  <a:pt x="2343" y="1552"/>
                </a:lnTo>
                <a:lnTo>
                  <a:pt x="2343" y="1552"/>
                </a:lnTo>
                <a:lnTo>
                  <a:pt x="2343" y="1552"/>
                </a:lnTo>
                <a:lnTo>
                  <a:pt x="2343" y="1552"/>
                </a:lnTo>
                <a:lnTo>
                  <a:pt x="2343" y="1552"/>
                </a:lnTo>
                <a:lnTo>
                  <a:pt x="2343" y="1552"/>
                </a:lnTo>
                <a:lnTo>
                  <a:pt x="2350" y="1552"/>
                </a:lnTo>
                <a:lnTo>
                  <a:pt x="2350" y="1552"/>
                </a:lnTo>
                <a:lnTo>
                  <a:pt x="2350" y="1552"/>
                </a:lnTo>
                <a:lnTo>
                  <a:pt x="2350" y="1552"/>
                </a:lnTo>
                <a:lnTo>
                  <a:pt x="2350" y="1552"/>
                </a:lnTo>
                <a:lnTo>
                  <a:pt x="2350" y="1552"/>
                </a:lnTo>
                <a:lnTo>
                  <a:pt x="2350" y="1552"/>
                </a:lnTo>
                <a:lnTo>
                  <a:pt x="2350" y="1552"/>
                </a:lnTo>
                <a:lnTo>
                  <a:pt x="2350" y="1552"/>
                </a:lnTo>
                <a:lnTo>
                  <a:pt x="2350" y="1552"/>
                </a:lnTo>
                <a:lnTo>
                  <a:pt x="2356" y="1552"/>
                </a:lnTo>
                <a:lnTo>
                  <a:pt x="2356" y="1552"/>
                </a:lnTo>
                <a:lnTo>
                  <a:pt x="2356" y="1552"/>
                </a:lnTo>
                <a:lnTo>
                  <a:pt x="2356" y="1552"/>
                </a:lnTo>
                <a:lnTo>
                  <a:pt x="2356" y="1552"/>
                </a:lnTo>
                <a:lnTo>
                  <a:pt x="2356" y="1552"/>
                </a:lnTo>
                <a:lnTo>
                  <a:pt x="2356" y="1552"/>
                </a:lnTo>
                <a:lnTo>
                  <a:pt x="2356" y="1552"/>
                </a:lnTo>
                <a:lnTo>
                  <a:pt x="2356" y="1552"/>
                </a:lnTo>
                <a:lnTo>
                  <a:pt x="2356" y="1552"/>
                </a:lnTo>
                <a:lnTo>
                  <a:pt x="2362" y="1552"/>
                </a:lnTo>
                <a:lnTo>
                  <a:pt x="2362" y="1552"/>
                </a:lnTo>
                <a:lnTo>
                  <a:pt x="2362" y="1552"/>
                </a:lnTo>
                <a:lnTo>
                  <a:pt x="2362" y="1552"/>
                </a:lnTo>
                <a:lnTo>
                  <a:pt x="2362" y="1552"/>
                </a:lnTo>
                <a:lnTo>
                  <a:pt x="2362" y="1552"/>
                </a:lnTo>
                <a:lnTo>
                  <a:pt x="2362" y="1552"/>
                </a:lnTo>
                <a:lnTo>
                  <a:pt x="2362" y="1552"/>
                </a:lnTo>
                <a:lnTo>
                  <a:pt x="2362" y="1552"/>
                </a:lnTo>
                <a:lnTo>
                  <a:pt x="2362" y="1552"/>
                </a:lnTo>
                <a:lnTo>
                  <a:pt x="2368" y="1552"/>
                </a:lnTo>
                <a:lnTo>
                  <a:pt x="2368" y="1552"/>
                </a:lnTo>
                <a:lnTo>
                  <a:pt x="2368" y="1552"/>
                </a:lnTo>
                <a:lnTo>
                  <a:pt x="2368" y="1552"/>
                </a:lnTo>
                <a:lnTo>
                  <a:pt x="2368" y="1552"/>
                </a:lnTo>
                <a:lnTo>
                  <a:pt x="2368" y="1552"/>
                </a:lnTo>
                <a:lnTo>
                  <a:pt x="2368" y="1552"/>
                </a:lnTo>
                <a:lnTo>
                  <a:pt x="2368" y="1552"/>
                </a:lnTo>
                <a:lnTo>
                  <a:pt x="2368" y="1552"/>
                </a:lnTo>
                <a:lnTo>
                  <a:pt x="2368" y="1552"/>
                </a:lnTo>
                <a:lnTo>
                  <a:pt x="2375" y="1552"/>
                </a:lnTo>
                <a:lnTo>
                  <a:pt x="2375" y="1552"/>
                </a:lnTo>
                <a:lnTo>
                  <a:pt x="2375" y="1552"/>
                </a:lnTo>
                <a:lnTo>
                  <a:pt x="2375" y="1552"/>
                </a:lnTo>
                <a:lnTo>
                  <a:pt x="2375" y="1552"/>
                </a:lnTo>
                <a:lnTo>
                  <a:pt x="2375" y="1552"/>
                </a:lnTo>
                <a:lnTo>
                  <a:pt x="2375" y="1552"/>
                </a:lnTo>
                <a:lnTo>
                  <a:pt x="2375" y="1552"/>
                </a:lnTo>
                <a:lnTo>
                  <a:pt x="2375" y="1552"/>
                </a:lnTo>
                <a:lnTo>
                  <a:pt x="2375" y="1552"/>
                </a:lnTo>
                <a:lnTo>
                  <a:pt x="2381" y="1552"/>
                </a:lnTo>
                <a:lnTo>
                  <a:pt x="2381" y="1552"/>
                </a:lnTo>
                <a:lnTo>
                  <a:pt x="2381" y="1552"/>
                </a:lnTo>
                <a:lnTo>
                  <a:pt x="2381" y="1552"/>
                </a:lnTo>
                <a:lnTo>
                  <a:pt x="2381" y="1552"/>
                </a:lnTo>
                <a:lnTo>
                  <a:pt x="2381" y="1552"/>
                </a:lnTo>
                <a:lnTo>
                  <a:pt x="2381" y="1552"/>
                </a:lnTo>
                <a:lnTo>
                  <a:pt x="2381" y="1552"/>
                </a:lnTo>
                <a:lnTo>
                  <a:pt x="2381" y="1552"/>
                </a:lnTo>
                <a:lnTo>
                  <a:pt x="2381" y="1552"/>
                </a:lnTo>
                <a:lnTo>
                  <a:pt x="2387" y="1552"/>
                </a:lnTo>
                <a:lnTo>
                  <a:pt x="2387" y="1552"/>
                </a:lnTo>
                <a:lnTo>
                  <a:pt x="2387" y="1552"/>
                </a:lnTo>
                <a:lnTo>
                  <a:pt x="2387" y="1552"/>
                </a:lnTo>
                <a:lnTo>
                  <a:pt x="2387" y="1552"/>
                </a:lnTo>
                <a:lnTo>
                  <a:pt x="2387" y="1552"/>
                </a:lnTo>
                <a:lnTo>
                  <a:pt x="2387" y="1552"/>
                </a:lnTo>
                <a:lnTo>
                  <a:pt x="2387" y="1552"/>
                </a:lnTo>
                <a:lnTo>
                  <a:pt x="2387" y="1552"/>
                </a:lnTo>
                <a:lnTo>
                  <a:pt x="2387" y="1552"/>
                </a:lnTo>
                <a:lnTo>
                  <a:pt x="2393" y="1552"/>
                </a:lnTo>
                <a:lnTo>
                  <a:pt x="2393" y="1552"/>
                </a:lnTo>
                <a:lnTo>
                  <a:pt x="2393" y="1552"/>
                </a:lnTo>
                <a:lnTo>
                  <a:pt x="2393" y="1552"/>
                </a:lnTo>
                <a:lnTo>
                  <a:pt x="2393" y="1552"/>
                </a:lnTo>
                <a:lnTo>
                  <a:pt x="2393" y="1552"/>
                </a:lnTo>
                <a:lnTo>
                  <a:pt x="2393" y="1552"/>
                </a:lnTo>
                <a:lnTo>
                  <a:pt x="2393" y="1552"/>
                </a:lnTo>
                <a:lnTo>
                  <a:pt x="2393" y="1552"/>
                </a:lnTo>
                <a:lnTo>
                  <a:pt x="2393" y="1552"/>
                </a:lnTo>
                <a:lnTo>
                  <a:pt x="2400" y="1552"/>
                </a:lnTo>
                <a:lnTo>
                  <a:pt x="2400" y="1552"/>
                </a:lnTo>
                <a:lnTo>
                  <a:pt x="2400" y="1552"/>
                </a:lnTo>
                <a:lnTo>
                  <a:pt x="2400" y="1552"/>
                </a:lnTo>
                <a:lnTo>
                  <a:pt x="2400" y="1552"/>
                </a:lnTo>
                <a:lnTo>
                  <a:pt x="2400" y="1552"/>
                </a:lnTo>
                <a:lnTo>
                  <a:pt x="2400" y="1552"/>
                </a:lnTo>
                <a:lnTo>
                  <a:pt x="2400" y="1552"/>
                </a:lnTo>
                <a:lnTo>
                  <a:pt x="2400" y="1552"/>
                </a:lnTo>
                <a:lnTo>
                  <a:pt x="2400" y="1552"/>
                </a:lnTo>
                <a:lnTo>
                  <a:pt x="2406" y="1552"/>
                </a:lnTo>
                <a:lnTo>
                  <a:pt x="2406" y="1552"/>
                </a:lnTo>
                <a:lnTo>
                  <a:pt x="2406" y="1552"/>
                </a:lnTo>
                <a:lnTo>
                  <a:pt x="2406" y="1552"/>
                </a:lnTo>
                <a:lnTo>
                  <a:pt x="2406" y="1552"/>
                </a:lnTo>
                <a:lnTo>
                  <a:pt x="2406" y="1552"/>
                </a:lnTo>
                <a:lnTo>
                  <a:pt x="2406" y="1552"/>
                </a:lnTo>
                <a:lnTo>
                  <a:pt x="2406" y="1552"/>
                </a:lnTo>
                <a:lnTo>
                  <a:pt x="2406" y="1552"/>
                </a:lnTo>
                <a:lnTo>
                  <a:pt x="2406" y="1552"/>
                </a:lnTo>
                <a:lnTo>
                  <a:pt x="2412" y="1552"/>
                </a:lnTo>
                <a:lnTo>
                  <a:pt x="2412" y="1552"/>
                </a:lnTo>
                <a:lnTo>
                  <a:pt x="2412" y="1552"/>
                </a:lnTo>
                <a:lnTo>
                  <a:pt x="2412" y="1552"/>
                </a:lnTo>
                <a:lnTo>
                  <a:pt x="2412" y="1552"/>
                </a:lnTo>
                <a:lnTo>
                  <a:pt x="2412" y="1552"/>
                </a:lnTo>
                <a:lnTo>
                  <a:pt x="2412" y="1552"/>
                </a:lnTo>
                <a:lnTo>
                  <a:pt x="2412" y="1552"/>
                </a:lnTo>
                <a:lnTo>
                  <a:pt x="2412" y="1552"/>
                </a:lnTo>
                <a:lnTo>
                  <a:pt x="2412" y="1552"/>
                </a:lnTo>
                <a:lnTo>
                  <a:pt x="2418" y="1552"/>
                </a:lnTo>
                <a:lnTo>
                  <a:pt x="2418" y="1552"/>
                </a:lnTo>
                <a:lnTo>
                  <a:pt x="2418" y="1552"/>
                </a:lnTo>
                <a:lnTo>
                  <a:pt x="2418" y="1552"/>
                </a:lnTo>
                <a:lnTo>
                  <a:pt x="2418" y="1552"/>
                </a:lnTo>
                <a:lnTo>
                  <a:pt x="2418" y="1552"/>
                </a:lnTo>
                <a:lnTo>
                  <a:pt x="2418" y="1552"/>
                </a:lnTo>
                <a:lnTo>
                  <a:pt x="2418" y="1552"/>
                </a:lnTo>
                <a:lnTo>
                  <a:pt x="2418" y="1552"/>
                </a:lnTo>
                <a:lnTo>
                  <a:pt x="2418" y="1552"/>
                </a:lnTo>
                <a:lnTo>
                  <a:pt x="2425" y="1552"/>
                </a:lnTo>
                <a:lnTo>
                  <a:pt x="2425" y="1552"/>
                </a:lnTo>
                <a:lnTo>
                  <a:pt x="2425" y="1552"/>
                </a:lnTo>
                <a:lnTo>
                  <a:pt x="2425" y="1552"/>
                </a:lnTo>
                <a:lnTo>
                  <a:pt x="2425" y="1552"/>
                </a:lnTo>
                <a:lnTo>
                  <a:pt x="2425" y="1552"/>
                </a:lnTo>
                <a:lnTo>
                  <a:pt x="2425" y="1552"/>
                </a:lnTo>
                <a:lnTo>
                  <a:pt x="2425" y="1552"/>
                </a:lnTo>
                <a:lnTo>
                  <a:pt x="2425" y="1552"/>
                </a:lnTo>
                <a:lnTo>
                  <a:pt x="2425" y="1552"/>
                </a:lnTo>
                <a:lnTo>
                  <a:pt x="2431" y="1552"/>
                </a:lnTo>
                <a:lnTo>
                  <a:pt x="2431" y="1552"/>
                </a:lnTo>
                <a:lnTo>
                  <a:pt x="2431" y="1552"/>
                </a:lnTo>
                <a:lnTo>
                  <a:pt x="2431" y="1552"/>
                </a:lnTo>
                <a:lnTo>
                  <a:pt x="2431" y="1552"/>
                </a:lnTo>
                <a:lnTo>
                  <a:pt x="2431" y="1552"/>
                </a:lnTo>
                <a:lnTo>
                  <a:pt x="2431" y="1552"/>
                </a:lnTo>
                <a:lnTo>
                  <a:pt x="2431" y="1552"/>
                </a:lnTo>
                <a:lnTo>
                  <a:pt x="2431" y="1552"/>
                </a:lnTo>
                <a:lnTo>
                  <a:pt x="2431" y="1552"/>
                </a:lnTo>
                <a:lnTo>
                  <a:pt x="2437" y="1552"/>
                </a:lnTo>
                <a:lnTo>
                  <a:pt x="2437" y="1552"/>
                </a:lnTo>
                <a:lnTo>
                  <a:pt x="2437" y="1552"/>
                </a:lnTo>
                <a:lnTo>
                  <a:pt x="2437" y="1552"/>
                </a:lnTo>
                <a:lnTo>
                  <a:pt x="2437" y="1552"/>
                </a:lnTo>
                <a:lnTo>
                  <a:pt x="2437" y="1552"/>
                </a:lnTo>
                <a:lnTo>
                  <a:pt x="2437" y="1552"/>
                </a:lnTo>
                <a:lnTo>
                  <a:pt x="2437" y="1552"/>
                </a:lnTo>
                <a:lnTo>
                  <a:pt x="2437" y="1552"/>
                </a:lnTo>
                <a:lnTo>
                  <a:pt x="2437" y="1552"/>
                </a:lnTo>
                <a:lnTo>
                  <a:pt x="2443" y="1552"/>
                </a:lnTo>
                <a:lnTo>
                  <a:pt x="2443" y="1552"/>
                </a:lnTo>
                <a:lnTo>
                  <a:pt x="2443" y="1552"/>
                </a:lnTo>
                <a:lnTo>
                  <a:pt x="2443" y="1552"/>
                </a:lnTo>
                <a:lnTo>
                  <a:pt x="2443" y="1552"/>
                </a:lnTo>
                <a:lnTo>
                  <a:pt x="2443" y="1552"/>
                </a:lnTo>
                <a:lnTo>
                  <a:pt x="2443" y="1552"/>
                </a:lnTo>
                <a:lnTo>
                  <a:pt x="2443" y="1552"/>
                </a:lnTo>
                <a:lnTo>
                  <a:pt x="2443" y="1552"/>
                </a:lnTo>
                <a:lnTo>
                  <a:pt x="2443" y="1552"/>
                </a:lnTo>
                <a:lnTo>
                  <a:pt x="2450" y="1552"/>
                </a:lnTo>
                <a:lnTo>
                  <a:pt x="2450" y="1552"/>
                </a:lnTo>
                <a:lnTo>
                  <a:pt x="2450" y="1552"/>
                </a:lnTo>
                <a:lnTo>
                  <a:pt x="2450" y="1552"/>
                </a:lnTo>
                <a:lnTo>
                  <a:pt x="2450" y="1552"/>
                </a:lnTo>
                <a:lnTo>
                  <a:pt x="2450" y="1552"/>
                </a:lnTo>
                <a:lnTo>
                  <a:pt x="2450" y="1552"/>
                </a:lnTo>
                <a:lnTo>
                  <a:pt x="2450" y="1552"/>
                </a:lnTo>
                <a:lnTo>
                  <a:pt x="2450" y="1552"/>
                </a:lnTo>
                <a:lnTo>
                  <a:pt x="2450" y="1552"/>
                </a:lnTo>
                <a:lnTo>
                  <a:pt x="2456" y="1552"/>
                </a:lnTo>
                <a:lnTo>
                  <a:pt x="2456" y="1552"/>
                </a:lnTo>
                <a:lnTo>
                  <a:pt x="2456" y="1552"/>
                </a:lnTo>
                <a:lnTo>
                  <a:pt x="2456" y="1552"/>
                </a:lnTo>
                <a:lnTo>
                  <a:pt x="2456" y="1552"/>
                </a:lnTo>
                <a:lnTo>
                  <a:pt x="2456" y="1552"/>
                </a:lnTo>
                <a:lnTo>
                  <a:pt x="2456" y="1552"/>
                </a:lnTo>
                <a:lnTo>
                  <a:pt x="2456" y="1552"/>
                </a:lnTo>
                <a:lnTo>
                  <a:pt x="2456" y="1552"/>
                </a:lnTo>
                <a:lnTo>
                  <a:pt x="2456" y="1552"/>
                </a:lnTo>
                <a:lnTo>
                  <a:pt x="2462" y="1552"/>
                </a:lnTo>
                <a:lnTo>
                  <a:pt x="2462" y="1552"/>
                </a:lnTo>
                <a:lnTo>
                  <a:pt x="2462" y="1552"/>
                </a:lnTo>
                <a:lnTo>
                  <a:pt x="2462" y="1552"/>
                </a:lnTo>
                <a:lnTo>
                  <a:pt x="2462" y="1552"/>
                </a:lnTo>
                <a:lnTo>
                  <a:pt x="2462" y="1552"/>
                </a:lnTo>
                <a:lnTo>
                  <a:pt x="2462" y="1552"/>
                </a:lnTo>
                <a:lnTo>
                  <a:pt x="2462" y="1552"/>
                </a:lnTo>
                <a:lnTo>
                  <a:pt x="2462" y="1552"/>
                </a:lnTo>
                <a:lnTo>
                  <a:pt x="2462" y="1552"/>
                </a:lnTo>
                <a:lnTo>
                  <a:pt x="2468" y="1552"/>
                </a:lnTo>
                <a:lnTo>
                  <a:pt x="2468" y="1552"/>
                </a:lnTo>
                <a:lnTo>
                  <a:pt x="2468" y="1552"/>
                </a:lnTo>
                <a:lnTo>
                  <a:pt x="2468" y="1552"/>
                </a:lnTo>
                <a:lnTo>
                  <a:pt x="2468" y="1552"/>
                </a:lnTo>
                <a:lnTo>
                  <a:pt x="2468" y="1552"/>
                </a:lnTo>
                <a:lnTo>
                  <a:pt x="2468" y="1552"/>
                </a:lnTo>
                <a:lnTo>
                  <a:pt x="2468" y="1552"/>
                </a:lnTo>
                <a:lnTo>
                  <a:pt x="2468" y="1552"/>
                </a:lnTo>
                <a:lnTo>
                  <a:pt x="2468" y="1552"/>
                </a:lnTo>
                <a:lnTo>
                  <a:pt x="2475" y="1552"/>
                </a:lnTo>
                <a:lnTo>
                  <a:pt x="2475" y="1552"/>
                </a:lnTo>
                <a:lnTo>
                  <a:pt x="2475" y="1552"/>
                </a:lnTo>
                <a:lnTo>
                  <a:pt x="2475" y="1552"/>
                </a:lnTo>
                <a:lnTo>
                  <a:pt x="2475" y="1552"/>
                </a:lnTo>
                <a:lnTo>
                  <a:pt x="2475" y="1552"/>
                </a:lnTo>
                <a:lnTo>
                  <a:pt x="2475" y="1552"/>
                </a:lnTo>
                <a:lnTo>
                  <a:pt x="2475" y="1552"/>
                </a:lnTo>
                <a:lnTo>
                  <a:pt x="2475" y="1552"/>
                </a:lnTo>
                <a:lnTo>
                  <a:pt x="2475" y="1552"/>
                </a:lnTo>
                <a:lnTo>
                  <a:pt x="2481" y="1552"/>
                </a:lnTo>
                <a:lnTo>
                  <a:pt x="2481" y="1552"/>
                </a:lnTo>
                <a:lnTo>
                  <a:pt x="2481" y="1552"/>
                </a:lnTo>
                <a:lnTo>
                  <a:pt x="2481" y="1552"/>
                </a:lnTo>
                <a:lnTo>
                  <a:pt x="2481" y="1552"/>
                </a:lnTo>
                <a:lnTo>
                  <a:pt x="2481" y="1552"/>
                </a:lnTo>
                <a:lnTo>
                  <a:pt x="2481" y="1552"/>
                </a:lnTo>
                <a:lnTo>
                  <a:pt x="2481" y="1552"/>
                </a:lnTo>
                <a:lnTo>
                  <a:pt x="2481" y="1552"/>
                </a:lnTo>
                <a:lnTo>
                  <a:pt x="2481" y="1552"/>
                </a:lnTo>
                <a:lnTo>
                  <a:pt x="2487" y="1552"/>
                </a:lnTo>
                <a:lnTo>
                  <a:pt x="2487" y="1552"/>
                </a:lnTo>
                <a:lnTo>
                  <a:pt x="2487" y="1552"/>
                </a:lnTo>
                <a:lnTo>
                  <a:pt x="2487" y="1552"/>
                </a:lnTo>
                <a:lnTo>
                  <a:pt x="2487" y="1552"/>
                </a:lnTo>
                <a:lnTo>
                  <a:pt x="2487" y="1552"/>
                </a:lnTo>
                <a:lnTo>
                  <a:pt x="2487" y="1552"/>
                </a:lnTo>
                <a:lnTo>
                  <a:pt x="2487" y="1552"/>
                </a:lnTo>
                <a:lnTo>
                  <a:pt x="2487" y="1552"/>
                </a:lnTo>
                <a:lnTo>
                  <a:pt x="2487" y="1552"/>
                </a:lnTo>
                <a:lnTo>
                  <a:pt x="2493" y="1552"/>
                </a:lnTo>
                <a:lnTo>
                  <a:pt x="2493" y="1552"/>
                </a:lnTo>
                <a:lnTo>
                  <a:pt x="2493" y="1552"/>
                </a:lnTo>
                <a:lnTo>
                  <a:pt x="2493" y="1552"/>
                </a:lnTo>
                <a:lnTo>
                  <a:pt x="2493" y="1552"/>
                </a:lnTo>
                <a:lnTo>
                  <a:pt x="2493" y="1552"/>
                </a:lnTo>
                <a:lnTo>
                  <a:pt x="2493" y="1552"/>
                </a:lnTo>
                <a:lnTo>
                  <a:pt x="2493" y="1552"/>
                </a:lnTo>
                <a:lnTo>
                  <a:pt x="2493" y="1552"/>
                </a:lnTo>
                <a:lnTo>
                  <a:pt x="2493" y="1552"/>
                </a:lnTo>
                <a:lnTo>
                  <a:pt x="2500" y="1552"/>
                </a:lnTo>
                <a:lnTo>
                  <a:pt x="2500" y="1552"/>
                </a:lnTo>
                <a:lnTo>
                  <a:pt x="2500" y="1552"/>
                </a:lnTo>
                <a:lnTo>
                  <a:pt x="2500" y="1552"/>
                </a:lnTo>
                <a:lnTo>
                  <a:pt x="2500" y="1552"/>
                </a:lnTo>
                <a:lnTo>
                  <a:pt x="2500" y="1552"/>
                </a:lnTo>
                <a:lnTo>
                  <a:pt x="2500" y="1552"/>
                </a:lnTo>
                <a:lnTo>
                  <a:pt x="2500" y="1552"/>
                </a:lnTo>
                <a:lnTo>
                  <a:pt x="2500" y="1552"/>
                </a:lnTo>
                <a:lnTo>
                  <a:pt x="2500" y="1552"/>
                </a:lnTo>
                <a:lnTo>
                  <a:pt x="2506" y="1552"/>
                </a:lnTo>
                <a:lnTo>
                  <a:pt x="2506" y="1552"/>
                </a:lnTo>
                <a:lnTo>
                  <a:pt x="2506" y="1552"/>
                </a:lnTo>
                <a:lnTo>
                  <a:pt x="2506" y="1552"/>
                </a:lnTo>
                <a:lnTo>
                  <a:pt x="2506" y="1552"/>
                </a:lnTo>
                <a:lnTo>
                  <a:pt x="2506" y="1552"/>
                </a:lnTo>
                <a:lnTo>
                  <a:pt x="2506" y="1552"/>
                </a:lnTo>
                <a:lnTo>
                  <a:pt x="2506" y="1552"/>
                </a:lnTo>
                <a:lnTo>
                  <a:pt x="2506" y="1552"/>
                </a:lnTo>
                <a:lnTo>
                  <a:pt x="2506" y="1552"/>
                </a:lnTo>
                <a:lnTo>
                  <a:pt x="2512" y="1552"/>
                </a:lnTo>
                <a:lnTo>
                  <a:pt x="2512" y="1552"/>
                </a:lnTo>
                <a:lnTo>
                  <a:pt x="2512" y="1552"/>
                </a:lnTo>
                <a:lnTo>
                  <a:pt x="2512" y="1552"/>
                </a:lnTo>
                <a:lnTo>
                  <a:pt x="2512" y="1552"/>
                </a:lnTo>
                <a:lnTo>
                  <a:pt x="2512" y="1552"/>
                </a:lnTo>
                <a:lnTo>
                  <a:pt x="2512" y="1552"/>
                </a:lnTo>
                <a:lnTo>
                  <a:pt x="2512" y="1552"/>
                </a:lnTo>
                <a:lnTo>
                  <a:pt x="2512" y="1552"/>
                </a:lnTo>
                <a:lnTo>
                  <a:pt x="2512" y="1552"/>
                </a:lnTo>
                <a:lnTo>
                  <a:pt x="2518" y="1552"/>
                </a:lnTo>
                <a:lnTo>
                  <a:pt x="2518" y="1552"/>
                </a:lnTo>
                <a:lnTo>
                  <a:pt x="2518" y="1552"/>
                </a:lnTo>
                <a:lnTo>
                  <a:pt x="2518" y="1552"/>
                </a:lnTo>
                <a:lnTo>
                  <a:pt x="2518" y="1552"/>
                </a:lnTo>
                <a:lnTo>
                  <a:pt x="2518" y="1552"/>
                </a:lnTo>
                <a:lnTo>
                  <a:pt x="2518" y="1552"/>
                </a:lnTo>
                <a:lnTo>
                  <a:pt x="2518" y="1552"/>
                </a:lnTo>
                <a:lnTo>
                  <a:pt x="2518" y="1552"/>
                </a:lnTo>
                <a:lnTo>
                  <a:pt x="2518" y="1552"/>
                </a:lnTo>
                <a:lnTo>
                  <a:pt x="2525" y="1552"/>
                </a:lnTo>
                <a:lnTo>
                  <a:pt x="2525" y="1552"/>
                </a:lnTo>
                <a:lnTo>
                  <a:pt x="2525" y="1552"/>
                </a:lnTo>
                <a:lnTo>
                  <a:pt x="2525" y="1552"/>
                </a:lnTo>
                <a:lnTo>
                  <a:pt x="2525" y="1552"/>
                </a:lnTo>
                <a:lnTo>
                  <a:pt x="2525" y="1552"/>
                </a:lnTo>
                <a:lnTo>
                  <a:pt x="2525" y="1552"/>
                </a:lnTo>
                <a:lnTo>
                  <a:pt x="2525" y="1552"/>
                </a:lnTo>
                <a:lnTo>
                  <a:pt x="2525" y="1552"/>
                </a:lnTo>
                <a:lnTo>
                  <a:pt x="2525" y="1552"/>
                </a:lnTo>
                <a:lnTo>
                  <a:pt x="2531" y="1552"/>
                </a:lnTo>
                <a:lnTo>
                  <a:pt x="2531" y="1552"/>
                </a:lnTo>
                <a:lnTo>
                  <a:pt x="2531" y="1552"/>
                </a:lnTo>
                <a:lnTo>
                  <a:pt x="2531" y="1552"/>
                </a:lnTo>
                <a:lnTo>
                  <a:pt x="2531" y="1552"/>
                </a:lnTo>
                <a:lnTo>
                  <a:pt x="2531" y="1552"/>
                </a:lnTo>
                <a:lnTo>
                  <a:pt x="2531" y="1552"/>
                </a:lnTo>
                <a:lnTo>
                  <a:pt x="2531" y="1552"/>
                </a:lnTo>
                <a:lnTo>
                  <a:pt x="2531" y="1552"/>
                </a:lnTo>
                <a:lnTo>
                  <a:pt x="2531" y="1552"/>
                </a:lnTo>
                <a:lnTo>
                  <a:pt x="2537" y="1552"/>
                </a:lnTo>
                <a:lnTo>
                  <a:pt x="2537" y="1552"/>
                </a:lnTo>
                <a:lnTo>
                  <a:pt x="2537" y="1552"/>
                </a:lnTo>
                <a:lnTo>
                  <a:pt x="2537" y="1552"/>
                </a:lnTo>
                <a:lnTo>
                  <a:pt x="2537" y="1552"/>
                </a:lnTo>
                <a:lnTo>
                  <a:pt x="2537" y="1552"/>
                </a:lnTo>
                <a:lnTo>
                  <a:pt x="2537" y="1552"/>
                </a:lnTo>
                <a:lnTo>
                  <a:pt x="2537" y="1552"/>
                </a:lnTo>
                <a:lnTo>
                  <a:pt x="2537" y="1552"/>
                </a:lnTo>
                <a:lnTo>
                  <a:pt x="2537" y="1552"/>
                </a:lnTo>
                <a:lnTo>
                  <a:pt x="2543" y="1552"/>
                </a:lnTo>
                <a:lnTo>
                  <a:pt x="2543" y="1552"/>
                </a:lnTo>
                <a:lnTo>
                  <a:pt x="2543" y="1552"/>
                </a:lnTo>
                <a:lnTo>
                  <a:pt x="2543" y="1552"/>
                </a:lnTo>
                <a:lnTo>
                  <a:pt x="2543" y="1552"/>
                </a:lnTo>
                <a:lnTo>
                  <a:pt x="2543" y="1552"/>
                </a:lnTo>
                <a:lnTo>
                  <a:pt x="2543" y="1552"/>
                </a:lnTo>
                <a:lnTo>
                  <a:pt x="2543" y="1552"/>
                </a:lnTo>
                <a:lnTo>
                  <a:pt x="2543" y="1552"/>
                </a:lnTo>
                <a:lnTo>
                  <a:pt x="2543" y="1552"/>
                </a:lnTo>
                <a:lnTo>
                  <a:pt x="2550" y="1552"/>
                </a:lnTo>
                <a:lnTo>
                  <a:pt x="2550" y="1552"/>
                </a:lnTo>
                <a:lnTo>
                  <a:pt x="2550" y="1552"/>
                </a:lnTo>
                <a:lnTo>
                  <a:pt x="2550" y="1552"/>
                </a:lnTo>
                <a:lnTo>
                  <a:pt x="2550" y="1552"/>
                </a:lnTo>
                <a:lnTo>
                  <a:pt x="2550" y="1552"/>
                </a:lnTo>
                <a:lnTo>
                  <a:pt x="2550" y="1552"/>
                </a:lnTo>
                <a:lnTo>
                  <a:pt x="2550" y="1552"/>
                </a:lnTo>
                <a:lnTo>
                  <a:pt x="2550" y="1552"/>
                </a:lnTo>
                <a:lnTo>
                  <a:pt x="2550" y="1552"/>
                </a:lnTo>
                <a:lnTo>
                  <a:pt x="2556" y="1552"/>
                </a:lnTo>
                <a:lnTo>
                  <a:pt x="2556" y="1552"/>
                </a:lnTo>
                <a:lnTo>
                  <a:pt x="2556" y="1552"/>
                </a:lnTo>
                <a:lnTo>
                  <a:pt x="2556" y="1552"/>
                </a:lnTo>
                <a:lnTo>
                  <a:pt x="2556" y="1552"/>
                </a:lnTo>
                <a:lnTo>
                  <a:pt x="2556" y="1552"/>
                </a:lnTo>
                <a:lnTo>
                  <a:pt x="2556" y="1552"/>
                </a:lnTo>
                <a:lnTo>
                  <a:pt x="2556" y="1552"/>
                </a:lnTo>
                <a:lnTo>
                  <a:pt x="2556" y="1552"/>
                </a:lnTo>
                <a:lnTo>
                  <a:pt x="2556" y="1552"/>
                </a:lnTo>
                <a:lnTo>
                  <a:pt x="2562" y="1552"/>
                </a:lnTo>
                <a:lnTo>
                  <a:pt x="2562" y="1552"/>
                </a:lnTo>
                <a:lnTo>
                  <a:pt x="2562" y="1552"/>
                </a:lnTo>
                <a:lnTo>
                  <a:pt x="2562" y="1552"/>
                </a:lnTo>
                <a:lnTo>
                  <a:pt x="2562" y="1552"/>
                </a:lnTo>
                <a:lnTo>
                  <a:pt x="2562" y="1552"/>
                </a:lnTo>
                <a:lnTo>
                  <a:pt x="2562" y="1552"/>
                </a:lnTo>
                <a:lnTo>
                  <a:pt x="2562" y="1552"/>
                </a:lnTo>
                <a:lnTo>
                  <a:pt x="2562" y="1552"/>
                </a:lnTo>
                <a:lnTo>
                  <a:pt x="2562" y="1552"/>
                </a:lnTo>
                <a:lnTo>
                  <a:pt x="2568" y="1552"/>
                </a:lnTo>
                <a:lnTo>
                  <a:pt x="2568" y="1552"/>
                </a:lnTo>
                <a:lnTo>
                  <a:pt x="2568" y="1552"/>
                </a:lnTo>
                <a:lnTo>
                  <a:pt x="2568" y="1552"/>
                </a:lnTo>
                <a:lnTo>
                  <a:pt x="2568" y="1552"/>
                </a:lnTo>
                <a:lnTo>
                  <a:pt x="2568" y="1552"/>
                </a:lnTo>
                <a:lnTo>
                  <a:pt x="2568" y="1552"/>
                </a:lnTo>
                <a:lnTo>
                  <a:pt x="2568" y="1552"/>
                </a:lnTo>
                <a:lnTo>
                  <a:pt x="2568" y="1552"/>
                </a:lnTo>
                <a:lnTo>
                  <a:pt x="2568" y="1552"/>
                </a:lnTo>
                <a:lnTo>
                  <a:pt x="2575" y="1552"/>
                </a:lnTo>
                <a:lnTo>
                  <a:pt x="2575" y="1552"/>
                </a:lnTo>
                <a:lnTo>
                  <a:pt x="2575" y="1552"/>
                </a:lnTo>
                <a:lnTo>
                  <a:pt x="2575" y="1552"/>
                </a:lnTo>
                <a:lnTo>
                  <a:pt x="2575" y="1552"/>
                </a:lnTo>
                <a:lnTo>
                  <a:pt x="2575" y="1552"/>
                </a:lnTo>
                <a:lnTo>
                  <a:pt x="2575" y="1552"/>
                </a:lnTo>
                <a:lnTo>
                  <a:pt x="2575" y="1552"/>
                </a:lnTo>
                <a:lnTo>
                  <a:pt x="2575" y="1552"/>
                </a:lnTo>
                <a:lnTo>
                  <a:pt x="2575" y="1552"/>
                </a:lnTo>
                <a:lnTo>
                  <a:pt x="2581" y="1552"/>
                </a:lnTo>
                <a:lnTo>
                  <a:pt x="2581" y="1552"/>
                </a:lnTo>
                <a:lnTo>
                  <a:pt x="2581" y="1552"/>
                </a:lnTo>
                <a:lnTo>
                  <a:pt x="2581" y="1552"/>
                </a:lnTo>
                <a:lnTo>
                  <a:pt x="2581" y="1552"/>
                </a:lnTo>
                <a:lnTo>
                  <a:pt x="2581" y="1552"/>
                </a:lnTo>
                <a:lnTo>
                  <a:pt x="2581" y="1552"/>
                </a:lnTo>
                <a:lnTo>
                  <a:pt x="2581" y="1552"/>
                </a:lnTo>
                <a:lnTo>
                  <a:pt x="2581" y="1552"/>
                </a:lnTo>
                <a:lnTo>
                  <a:pt x="2581" y="1552"/>
                </a:lnTo>
                <a:lnTo>
                  <a:pt x="2587" y="1552"/>
                </a:lnTo>
                <a:lnTo>
                  <a:pt x="2587" y="1552"/>
                </a:lnTo>
                <a:lnTo>
                  <a:pt x="2587" y="1552"/>
                </a:lnTo>
                <a:lnTo>
                  <a:pt x="2587" y="1552"/>
                </a:lnTo>
                <a:lnTo>
                  <a:pt x="2587" y="1552"/>
                </a:lnTo>
                <a:lnTo>
                  <a:pt x="2587" y="1552"/>
                </a:lnTo>
                <a:lnTo>
                  <a:pt x="2587" y="1552"/>
                </a:lnTo>
                <a:lnTo>
                  <a:pt x="2587" y="1552"/>
                </a:lnTo>
                <a:lnTo>
                  <a:pt x="2587" y="1552"/>
                </a:lnTo>
                <a:lnTo>
                  <a:pt x="2587" y="1552"/>
                </a:lnTo>
                <a:lnTo>
                  <a:pt x="2593" y="1552"/>
                </a:lnTo>
                <a:lnTo>
                  <a:pt x="2593" y="1552"/>
                </a:lnTo>
                <a:lnTo>
                  <a:pt x="2593" y="1552"/>
                </a:lnTo>
                <a:lnTo>
                  <a:pt x="2593" y="1552"/>
                </a:lnTo>
                <a:lnTo>
                  <a:pt x="2593" y="1552"/>
                </a:lnTo>
                <a:lnTo>
                  <a:pt x="2593" y="1552"/>
                </a:lnTo>
                <a:lnTo>
                  <a:pt x="2593" y="1552"/>
                </a:lnTo>
                <a:lnTo>
                  <a:pt x="2593" y="1552"/>
                </a:lnTo>
                <a:lnTo>
                  <a:pt x="2593" y="1552"/>
                </a:lnTo>
                <a:lnTo>
                  <a:pt x="2593" y="1552"/>
                </a:lnTo>
                <a:lnTo>
                  <a:pt x="2600" y="1552"/>
                </a:lnTo>
                <a:lnTo>
                  <a:pt x="2600" y="1552"/>
                </a:lnTo>
                <a:lnTo>
                  <a:pt x="2600" y="1552"/>
                </a:lnTo>
                <a:lnTo>
                  <a:pt x="2600" y="1552"/>
                </a:lnTo>
                <a:lnTo>
                  <a:pt x="2600" y="1552"/>
                </a:lnTo>
                <a:lnTo>
                  <a:pt x="2600" y="1552"/>
                </a:lnTo>
                <a:lnTo>
                  <a:pt x="2600" y="1552"/>
                </a:lnTo>
                <a:lnTo>
                  <a:pt x="2600" y="1552"/>
                </a:lnTo>
                <a:lnTo>
                  <a:pt x="2600" y="1552"/>
                </a:lnTo>
                <a:lnTo>
                  <a:pt x="2600" y="1552"/>
                </a:lnTo>
                <a:lnTo>
                  <a:pt x="2606" y="1552"/>
                </a:lnTo>
                <a:lnTo>
                  <a:pt x="2606" y="1552"/>
                </a:lnTo>
                <a:lnTo>
                  <a:pt x="2606" y="1552"/>
                </a:lnTo>
                <a:lnTo>
                  <a:pt x="2606" y="1552"/>
                </a:lnTo>
                <a:lnTo>
                  <a:pt x="2606" y="1552"/>
                </a:lnTo>
                <a:lnTo>
                  <a:pt x="2606" y="1552"/>
                </a:lnTo>
                <a:lnTo>
                  <a:pt x="2606" y="1552"/>
                </a:lnTo>
                <a:lnTo>
                  <a:pt x="2606" y="1552"/>
                </a:lnTo>
                <a:lnTo>
                  <a:pt x="2606" y="1552"/>
                </a:lnTo>
                <a:lnTo>
                  <a:pt x="2606" y="1552"/>
                </a:lnTo>
                <a:lnTo>
                  <a:pt x="2612" y="1552"/>
                </a:lnTo>
                <a:lnTo>
                  <a:pt x="2612" y="1552"/>
                </a:lnTo>
                <a:lnTo>
                  <a:pt x="2612" y="1552"/>
                </a:lnTo>
                <a:lnTo>
                  <a:pt x="2612" y="1552"/>
                </a:lnTo>
                <a:lnTo>
                  <a:pt x="2612" y="1552"/>
                </a:lnTo>
                <a:lnTo>
                  <a:pt x="2612" y="1552"/>
                </a:lnTo>
                <a:lnTo>
                  <a:pt x="2612" y="1552"/>
                </a:lnTo>
                <a:lnTo>
                  <a:pt x="2612" y="1552"/>
                </a:lnTo>
                <a:lnTo>
                  <a:pt x="2612" y="1552"/>
                </a:lnTo>
                <a:lnTo>
                  <a:pt x="2612" y="1552"/>
                </a:lnTo>
                <a:lnTo>
                  <a:pt x="2618" y="1552"/>
                </a:lnTo>
                <a:lnTo>
                  <a:pt x="2618" y="1552"/>
                </a:lnTo>
                <a:lnTo>
                  <a:pt x="2618" y="1552"/>
                </a:lnTo>
                <a:lnTo>
                  <a:pt x="2618" y="1552"/>
                </a:lnTo>
                <a:lnTo>
                  <a:pt x="2618" y="1552"/>
                </a:lnTo>
                <a:lnTo>
                  <a:pt x="2618" y="1552"/>
                </a:lnTo>
                <a:lnTo>
                  <a:pt x="2618" y="1552"/>
                </a:lnTo>
                <a:lnTo>
                  <a:pt x="2618" y="1552"/>
                </a:lnTo>
                <a:lnTo>
                  <a:pt x="2618" y="1552"/>
                </a:lnTo>
                <a:lnTo>
                  <a:pt x="2618" y="1552"/>
                </a:lnTo>
                <a:lnTo>
                  <a:pt x="2625" y="1552"/>
                </a:lnTo>
                <a:lnTo>
                  <a:pt x="2625" y="1552"/>
                </a:lnTo>
                <a:lnTo>
                  <a:pt x="2625" y="1552"/>
                </a:lnTo>
                <a:lnTo>
                  <a:pt x="2625" y="1552"/>
                </a:lnTo>
                <a:lnTo>
                  <a:pt x="2625" y="1552"/>
                </a:lnTo>
                <a:lnTo>
                  <a:pt x="2625" y="1552"/>
                </a:lnTo>
                <a:lnTo>
                  <a:pt x="2625" y="1552"/>
                </a:lnTo>
                <a:lnTo>
                  <a:pt x="2625" y="1552"/>
                </a:lnTo>
                <a:lnTo>
                  <a:pt x="2625" y="1552"/>
                </a:lnTo>
                <a:lnTo>
                  <a:pt x="2625" y="1552"/>
                </a:lnTo>
                <a:lnTo>
                  <a:pt x="2631" y="1552"/>
                </a:lnTo>
                <a:lnTo>
                  <a:pt x="2631" y="1552"/>
                </a:lnTo>
                <a:lnTo>
                  <a:pt x="2631" y="1552"/>
                </a:lnTo>
                <a:lnTo>
                  <a:pt x="2631" y="1552"/>
                </a:lnTo>
                <a:lnTo>
                  <a:pt x="2631" y="1552"/>
                </a:lnTo>
                <a:lnTo>
                  <a:pt x="2631" y="1552"/>
                </a:lnTo>
                <a:lnTo>
                  <a:pt x="2631" y="1552"/>
                </a:lnTo>
                <a:lnTo>
                  <a:pt x="2631" y="1552"/>
                </a:lnTo>
                <a:lnTo>
                  <a:pt x="2631" y="1552"/>
                </a:lnTo>
                <a:lnTo>
                  <a:pt x="2631" y="1552"/>
                </a:lnTo>
                <a:lnTo>
                  <a:pt x="2637" y="1552"/>
                </a:lnTo>
                <a:lnTo>
                  <a:pt x="2637" y="1552"/>
                </a:lnTo>
                <a:lnTo>
                  <a:pt x="2637" y="1552"/>
                </a:lnTo>
                <a:lnTo>
                  <a:pt x="2637" y="1552"/>
                </a:lnTo>
                <a:lnTo>
                  <a:pt x="2637" y="1552"/>
                </a:lnTo>
                <a:lnTo>
                  <a:pt x="2637" y="1552"/>
                </a:lnTo>
                <a:lnTo>
                  <a:pt x="2637" y="1552"/>
                </a:lnTo>
                <a:lnTo>
                  <a:pt x="2637" y="1552"/>
                </a:lnTo>
                <a:lnTo>
                  <a:pt x="2637" y="1552"/>
                </a:lnTo>
                <a:lnTo>
                  <a:pt x="2637" y="1552"/>
                </a:lnTo>
                <a:lnTo>
                  <a:pt x="2643" y="1552"/>
                </a:lnTo>
                <a:lnTo>
                  <a:pt x="2643" y="1552"/>
                </a:lnTo>
                <a:lnTo>
                  <a:pt x="2643" y="1552"/>
                </a:lnTo>
                <a:lnTo>
                  <a:pt x="2643" y="1552"/>
                </a:lnTo>
                <a:lnTo>
                  <a:pt x="2643" y="1552"/>
                </a:lnTo>
                <a:lnTo>
                  <a:pt x="2643" y="1552"/>
                </a:lnTo>
                <a:lnTo>
                  <a:pt x="2643" y="1552"/>
                </a:lnTo>
                <a:lnTo>
                  <a:pt x="2643" y="1552"/>
                </a:lnTo>
                <a:lnTo>
                  <a:pt x="2643" y="1552"/>
                </a:lnTo>
                <a:lnTo>
                  <a:pt x="2643" y="1552"/>
                </a:lnTo>
                <a:lnTo>
                  <a:pt x="2650" y="1552"/>
                </a:lnTo>
                <a:lnTo>
                  <a:pt x="2650" y="1552"/>
                </a:lnTo>
                <a:lnTo>
                  <a:pt x="2650" y="1552"/>
                </a:lnTo>
                <a:lnTo>
                  <a:pt x="2650" y="1552"/>
                </a:lnTo>
                <a:lnTo>
                  <a:pt x="2650" y="1552"/>
                </a:lnTo>
                <a:lnTo>
                  <a:pt x="2650" y="1552"/>
                </a:lnTo>
                <a:lnTo>
                  <a:pt x="2650" y="1552"/>
                </a:lnTo>
                <a:lnTo>
                  <a:pt x="2650" y="1552"/>
                </a:lnTo>
                <a:lnTo>
                  <a:pt x="2650" y="1552"/>
                </a:lnTo>
                <a:lnTo>
                  <a:pt x="2650" y="1552"/>
                </a:lnTo>
                <a:lnTo>
                  <a:pt x="2656" y="1552"/>
                </a:lnTo>
                <a:lnTo>
                  <a:pt x="2656" y="1552"/>
                </a:lnTo>
                <a:lnTo>
                  <a:pt x="2656" y="1552"/>
                </a:lnTo>
                <a:lnTo>
                  <a:pt x="2656" y="1552"/>
                </a:lnTo>
                <a:lnTo>
                  <a:pt x="2656" y="1552"/>
                </a:lnTo>
                <a:lnTo>
                  <a:pt x="2656" y="1552"/>
                </a:lnTo>
                <a:lnTo>
                  <a:pt x="2656" y="1552"/>
                </a:lnTo>
                <a:lnTo>
                  <a:pt x="2656" y="1552"/>
                </a:lnTo>
                <a:lnTo>
                  <a:pt x="2656" y="1552"/>
                </a:lnTo>
                <a:lnTo>
                  <a:pt x="2656" y="1552"/>
                </a:lnTo>
                <a:lnTo>
                  <a:pt x="2662" y="1552"/>
                </a:lnTo>
                <a:lnTo>
                  <a:pt x="2662" y="1552"/>
                </a:lnTo>
                <a:lnTo>
                  <a:pt x="2662" y="1552"/>
                </a:lnTo>
                <a:lnTo>
                  <a:pt x="2662" y="1552"/>
                </a:lnTo>
                <a:lnTo>
                  <a:pt x="2662" y="1552"/>
                </a:lnTo>
                <a:lnTo>
                  <a:pt x="2662" y="1552"/>
                </a:lnTo>
                <a:lnTo>
                  <a:pt x="2662" y="1552"/>
                </a:lnTo>
                <a:lnTo>
                  <a:pt x="2662" y="1552"/>
                </a:lnTo>
                <a:lnTo>
                  <a:pt x="2662" y="1552"/>
                </a:lnTo>
                <a:lnTo>
                  <a:pt x="2662" y="1552"/>
                </a:lnTo>
                <a:lnTo>
                  <a:pt x="2668" y="1552"/>
                </a:lnTo>
                <a:lnTo>
                  <a:pt x="2668" y="1552"/>
                </a:lnTo>
                <a:lnTo>
                  <a:pt x="2668" y="1552"/>
                </a:lnTo>
                <a:lnTo>
                  <a:pt x="2668" y="1552"/>
                </a:lnTo>
                <a:lnTo>
                  <a:pt x="2668" y="1552"/>
                </a:lnTo>
                <a:lnTo>
                  <a:pt x="2668" y="1552"/>
                </a:lnTo>
                <a:lnTo>
                  <a:pt x="2668" y="1552"/>
                </a:lnTo>
                <a:lnTo>
                  <a:pt x="2668" y="1552"/>
                </a:lnTo>
                <a:lnTo>
                  <a:pt x="2668" y="1552"/>
                </a:lnTo>
                <a:lnTo>
                  <a:pt x="2668" y="1552"/>
                </a:lnTo>
                <a:lnTo>
                  <a:pt x="2675" y="1552"/>
                </a:lnTo>
                <a:lnTo>
                  <a:pt x="2675" y="1552"/>
                </a:lnTo>
                <a:lnTo>
                  <a:pt x="2675" y="1552"/>
                </a:lnTo>
                <a:lnTo>
                  <a:pt x="2675" y="1552"/>
                </a:lnTo>
                <a:lnTo>
                  <a:pt x="2675" y="1552"/>
                </a:lnTo>
                <a:lnTo>
                  <a:pt x="2675" y="1552"/>
                </a:lnTo>
                <a:lnTo>
                  <a:pt x="2675" y="1552"/>
                </a:lnTo>
                <a:lnTo>
                  <a:pt x="2675" y="1552"/>
                </a:lnTo>
                <a:lnTo>
                  <a:pt x="2675" y="1552"/>
                </a:lnTo>
                <a:lnTo>
                  <a:pt x="2675" y="1552"/>
                </a:lnTo>
                <a:lnTo>
                  <a:pt x="2681" y="1552"/>
                </a:lnTo>
                <a:lnTo>
                  <a:pt x="2681" y="1552"/>
                </a:lnTo>
                <a:lnTo>
                  <a:pt x="2681" y="1552"/>
                </a:lnTo>
                <a:lnTo>
                  <a:pt x="2681" y="1552"/>
                </a:lnTo>
                <a:lnTo>
                  <a:pt x="2681" y="1552"/>
                </a:lnTo>
                <a:lnTo>
                  <a:pt x="2681" y="1552"/>
                </a:lnTo>
                <a:lnTo>
                  <a:pt x="2681" y="1552"/>
                </a:lnTo>
                <a:lnTo>
                  <a:pt x="2681" y="1552"/>
                </a:lnTo>
                <a:lnTo>
                  <a:pt x="2681" y="1552"/>
                </a:lnTo>
                <a:lnTo>
                  <a:pt x="2681" y="1552"/>
                </a:lnTo>
                <a:lnTo>
                  <a:pt x="2687" y="1552"/>
                </a:lnTo>
                <a:lnTo>
                  <a:pt x="2687" y="1552"/>
                </a:lnTo>
                <a:lnTo>
                  <a:pt x="2687" y="1552"/>
                </a:lnTo>
                <a:lnTo>
                  <a:pt x="2687" y="1552"/>
                </a:lnTo>
                <a:lnTo>
                  <a:pt x="2687" y="1552"/>
                </a:lnTo>
                <a:lnTo>
                  <a:pt x="2687" y="1552"/>
                </a:lnTo>
                <a:lnTo>
                  <a:pt x="2687" y="1552"/>
                </a:lnTo>
                <a:lnTo>
                  <a:pt x="2687" y="1552"/>
                </a:lnTo>
                <a:lnTo>
                  <a:pt x="2687" y="1552"/>
                </a:lnTo>
                <a:lnTo>
                  <a:pt x="2687" y="1552"/>
                </a:lnTo>
                <a:lnTo>
                  <a:pt x="2693" y="1552"/>
                </a:lnTo>
                <a:lnTo>
                  <a:pt x="2693" y="1552"/>
                </a:lnTo>
                <a:lnTo>
                  <a:pt x="2693" y="1552"/>
                </a:lnTo>
                <a:lnTo>
                  <a:pt x="2693" y="1552"/>
                </a:lnTo>
                <a:lnTo>
                  <a:pt x="2693" y="1552"/>
                </a:lnTo>
                <a:lnTo>
                  <a:pt x="2693" y="1552"/>
                </a:lnTo>
                <a:lnTo>
                  <a:pt x="2693" y="1552"/>
                </a:lnTo>
                <a:lnTo>
                  <a:pt x="2693" y="1552"/>
                </a:lnTo>
                <a:lnTo>
                  <a:pt x="2693" y="1552"/>
                </a:lnTo>
                <a:lnTo>
                  <a:pt x="2693" y="1552"/>
                </a:lnTo>
                <a:lnTo>
                  <a:pt x="2700" y="1552"/>
                </a:lnTo>
                <a:lnTo>
                  <a:pt x="2700" y="1552"/>
                </a:lnTo>
                <a:lnTo>
                  <a:pt x="2700" y="1552"/>
                </a:lnTo>
                <a:lnTo>
                  <a:pt x="2700" y="1552"/>
                </a:lnTo>
                <a:lnTo>
                  <a:pt x="2700" y="1552"/>
                </a:lnTo>
                <a:lnTo>
                  <a:pt x="2700" y="1552"/>
                </a:lnTo>
              </a:path>
            </a:pathLst>
          </a:custGeom>
          <a:noFill/>
          <a:ln w="25400" cap="flat">
            <a:solidFill>
              <a:schemeClr val="tx2"/>
            </a:solidFill>
            <a:prstDash val="sysDot"/>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40" name="Freeform 328"/>
          <p:cNvSpPr>
            <a:spLocks/>
          </p:cNvSpPr>
          <p:nvPr/>
        </p:nvSpPr>
        <p:spPr bwMode="auto">
          <a:xfrm flipV="1">
            <a:off x="3124201" y="2679242"/>
            <a:ext cx="2468563" cy="441325"/>
          </a:xfrm>
          <a:custGeom>
            <a:avLst/>
            <a:gdLst/>
            <a:ahLst/>
            <a:cxnLst>
              <a:cxn ang="0">
                <a:pos x="42" y="1"/>
              </a:cxn>
              <a:cxn ang="0">
                <a:pos x="85" y="10"/>
              </a:cxn>
              <a:cxn ang="0">
                <a:pos x="127" y="22"/>
              </a:cxn>
              <a:cxn ang="0">
                <a:pos x="170" y="36"/>
              </a:cxn>
              <a:cxn ang="0">
                <a:pos x="212" y="50"/>
              </a:cxn>
              <a:cxn ang="0">
                <a:pos x="255" y="66"/>
              </a:cxn>
              <a:cxn ang="0">
                <a:pos x="297" y="83"/>
              </a:cxn>
              <a:cxn ang="0">
                <a:pos x="340" y="100"/>
              </a:cxn>
              <a:cxn ang="0">
                <a:pos x="382" y="119"/>
              </a:cxn>
              <a:cxn ang="0">
                <a:pos x="425" y="139"/>
              </a:cxn>
              <a:cxn ang="0">
                <a:pos x="467" y="161"/>
              </a:cxn>
              <a:cxn ang="0">
                <a:pos x="510" y="183"/>
              </a:cxn>
              <a:cxn ang="0">
                <a:pos x="552" y="207"/>
              </a:cxn>
              <a:cxn ang="0">
                <a:pos x="595" y="233"/>
              </a:cxn>
              <a:cxn ang="0">
                <a:pos x="637" y="259"/>
              </a:cxn>
              <a:cxn ang="0">
                <a:pos x="681" y="287"/>
              </a:cxn>
              <a:cxn ang="0">
                <a:pos x="725" y="317"/>
              </a:cxn>
              <a:cxn ang="0">
                <a:pos x="762" y="348"/>
              </a:cxn>
              <a:cxn ang="0">
                <a:pos x="806" y="380"/>
              </a:cxn>
              <a:cxn ang="0">
                <a:pos x="850" y="414"/>
              </a:cxn>
              <a:cxn ang="0">
                <a:pos x="893" y="450"/>
              </a:cxn>
              <a:cxn ang="0">
                <a:pos x="937" y="477"/>
              </a:cxn>
              <a:cxn ang="0">
                <a:pos x="975" y="482"/>
              </a:cxn>
              <a:cxn ang="0">
                <a:pos x="1018" y="483"/>
              </a:cxn>
              <a:cxn ang="0">
                <a:pos x="1062" y="483"/>
              </a:cxn>
              <a:cxn ang="0">
                <a:pos x="1106" y="483"/>
              </a:cxn>
              <a:cxn ang="0">
                <a:pos x="1150" y="483"/>
              </a:cxn>
              <a:cxn ang="0">
                <a:pos x="1187" y="483"/>
              </a:cxn>
              <a:cxn ang="0">
                <a:pos x="1231" y="483"/>
              </a:cxn>
              <a:cxn ang="0">
                <a:pos x="1275" y="483"/>
              </a:cxn>
              <a:cxn ang="0">
                <a:pos x="1318" y="483"/>
              </a:cxn>
              <a:cxn ang="0">
                <a:pos x="1362" y="483"/>
              </a:cxn>
              <a:cxn ang="0">
                <a:pos x="1400" y="483"/>
              </a:cxn>
              <a:cxn ang="0">
                <a:pos x="1443" y="483"/>
              </a:cxn>
              <a:cxn ang="0">
                <a:pos x="1487" y="483"/>
              </a:cxn>
              <a:cxn ang="0">
                <a:pos x="1531" y="483"/>
              </a:cxn>
              <a:cxn ang="0">
                <a:pos x="1575" y="483"/>
              </a:cxn>
              <a:cxn ang="0">
                <a:pos x="1612" y="483"/>
              </a:cxn>
              <a:cxn ang="0">
                <a:pos x="1656" y="483"/>
              </a:cxn>
              <a:cxn ang="0">
                <a:pos x="1700" y="483"/>
              </a:cxn>
              <a:cxn ang="0">
                <a:pos x="1743" y="483"/>
              </a:cxn>
              <a:cxn ang="0">
                <a:pos x="1787" y="483"/>
              </a:cxn>
              <a:cxn ang="0">
                <a:pos x="1825" y="483"/>
              </a:cxn>
              <a:cxn ang="0">
                <a:pos x="1868" y="483"/>
              </a:cxn>
              <a:cxn ang="0">
                <a:pos x="1912" y="483"/>
              </a:cxn>
              <a:cxn ang="0">
                <a:pos x="1956" y="483"/>
              </a:cxn>
              <a:cxn ang="0">
                <a:pos x="2000" y="483"/>
              </a:cxn>
              <a:cxn ang="0">
                <a:pos x="2037" y="483"/>
              </a:cxn>
              <a:cxn ang="0">
                <a:pos x="2081" y="483"/>
              </a:cxn>
              <a:cxn ang="0">
                <a:pos x="2125" y="483"/>
              </a:cxn>
              <a:cxn ang="0">
                <a:pos x="2168" y="483"/>
              </a:cxn>
              <a:cxn ang="0">
                <a:pos x="2212" y="483"/>
              </a:cxn>
              <a:cxn ang="0">
                <a:pos x="2250" y="483"/>
              </a:cxn>
              <a:cxn ang="0">
                <a:pos x="2293" y="483"/>
              </a:cxn>
              <a:cxn ang="0">
                <a:pos x="2337" y="483"/>
              </a:cxn>
              <a:cxn ang="0">
                <a:pos x="2381" y="483"/>
              </a:cxn>
              <a:cxn ang="0">
                <a:pos x="2425" y="483"/>
              </a:cxn>
              <a:cxn ang="0">
                <a:pos x="2462" y="483"/>
              </a:cxn>
              <a:cxn ang="0">
                <a:pos x="2506" y="483"/>
              </a:cxn>
              <a:cxn ang="0">
                <a:pos x="2550" y="483"/>
              </a:cxn>
              <a:cxn ang="0">
                <a:pos x="2593" y="483"/>
              </a:cxn>
              <a:cxn ang="0">
                <a:pos x="2637" y="483"/>
              </a:cxn>
              <a:cxn ang="0">
                <a:pos x="2675" y="483"/>
              </a:cxn>
            </a:cxnLst>
            <a:rect l="0" t="0" r="r" b="b"/>
            <a:pathLst>
              <a:path w="2700" h="483">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0"/>
                </a:lnTo>
                <a:lnTo>
                  <a:pt x="8" y="0"/>
                </a:lnTo>
                <a:lnTo>
                  <a:pt x="9" y="0"/>
                </a:lnTo>
                <a:lnTo>
                  <a:pt x="10" y="0"/>
                </a:lnTo>
                <a:lnTo>
                  <a:pt x="10" y="0"/>
                </a:lnTo>
                <a:lnTo>
                  <a:pt x="11" y="0"/>
                </a:lnTo>
                <a:lnTo>
                  <a:pt x="11" y="0"/>
                </a:lnTo>
                <a:lnTo>
                  <a:pt x="12" y="0"/>
                </a:lnTo>
                <a:lnTo>
                  <a:pt x="13" y="0"/>
                </a:lnTo>
                <a:lnTo>
                  <a:pt x="13" y="0"/>
                </a:lnTo>
                <a:lnTo>
                  <a:pt x="14" y="0"/>
                </a:lnTo>
                <a:lnTo>
                  <a:pt x="15" y="0"/>
                </a:lnTo>
                <a:lnTo>
                  <a:pt x="15" y="0"/>
                </a:lnTo>
                <a:lnTo>
                  <a:pt x="16" y="0"/>
                </a:lnTo>
                <a:lnTo>
                  <a:pt x="16" y="0"/>
                </a:lnTo>
                <a:lnTo>
                  <a:pt x="17" y="0"/>
                </a:lnTo>
                <a:lnTo>
                  <a:pt x="18" y="0"/>
                </a:lnTo>
                <a:lnTo>
                  <a:pt x="18" y="0"/>
                </a:lnTo>
                <a:lnTo>
                  <a:pt x="19" y="0"/>
                </a:lnTo>
                <a:lnTo>
                  <a:pt x="20" y="0"/>
                </a:lnTo>
                <a:lnTo>
                  <a:pt x="20" y="0"/>
                </a:lnTo>
                <a:lnTo>
                  <a:pt x="21" y="0"/>
                </a:lnTo>
                <a:lnTo>
                  <a:pt x="21" y="0"/>
                </a:lnTo>
                <a:lnTo>
                  <a:pt x="22" y="0"/>
                </a:lnTo>
                <a:lnTo>
                  <a:pt x="23" y="0"/>
                </a:lnTo>
                <a:lnTo>
                  <a:pt x="23" y="0"/>
                </a:lnTo>
                <a:lnTo>
                  <a:pt x="24" y="0"/>
                </a:lnTo>
                <a:lnTo>
                  <a:pt x="25" y="0"/>
                </a:lnTo>
                <a:lnTo>
                  <a:pt x="25" y="0"/>
                </a:lnTo>
                <a:lnTo>
                  <a:pt x="26" y="0"/>
                </a:lnTo>
                <a:lnTo>
                  <a:pt x="26" y="0"/>
                </a:lnTo>
                <a:lnTo>
                  <a:pt x="27" y="0"/>
                </a:lnTo>
                <a:lnTo>
                  <a:pt x="28" y="0"/>
                </a:lnTo>
                <a:lnTo>
                  <a:pt x="28" y="0"/>
                </a:lnTo>
                <a:lnTo>
                  <a:pt x="29" y="0"/>
                </a:lnTo>
                <a:lnTo>
                  <a:pt x="30" y="0"/>
                </a:lnTo>
                <a:lnTo>
                  <a:pt x="30" y="0"/>
                </a:lnTo>
                <a:lnTo>
                  <a:pt x="31" y="0"/>
                </a:lnTo>
                <a:lnTo>
                  <a:pt x="31" y="0"/>
                </a:lnTo>
                <a:lnTo>
                  <a:pt x="32" y="0"/>
                </a:lnTo>
                <a:lnTo>
                  <a:pt x="33" y="0"/>
                </a:lnTo>
                <a:lnTo>
                  <a:pt x="33" y="0"/>
                </a:lnTo>
                <a:lnTo>
                  <a:pt x="34" y="0"/>
                </a:lnTo>
                <a:lnTo>
                  <a:pt x="35" y="0"/>
                </a:lnTo>
                <a:lnTo>
                  <a:pt x="35" y="1"/>
                </a:lnTo>
                <a:lnTo>
                  <a:pt x="36" y="1"/>
                </a:lnTo>
                <a:lnTo>
                  <a:pt x="36" y="1"/>
                </a:lnTo>
                <a:lnTo>
                  <a:pt x="37" y="1"/>
                </a:lnTo>
                <a:lnTo>
                  <a:pt x="38" y="1"/>
                </a:lnTo>
                <a:lnTo>
                  <a:pt x="38" y="1"/>
                </a:lnTo>
                <a:lnTo>
                  <a:pt x="39" y="1"/>
                </a:lnTo>
                <a:lnTo>
                  <a:pt x="40" y="1"/>
                </a:lnTo>
                <a:lnTo>
                  <a:pt x="40" y="1"/>
                </a:lnTo>
                <a:lnTo>
                  <a:pt x="41" y="1"/>
                </a:lnTo>
                <a:lnTo>
                  <a:pt x="41" y="1"/>
                </a:lnTo>
                <a:lnTo>
                  <a:pt x="42" y="1"/>
                </a:lnTo>
                <a:lnTo>
                  <a:pt x="43" y="1"/>
                </a:lnTo>
                <a:lnTo>
                  <a:pt x="43" y="1"/>
                </a:lnTo>
                <a:lnTo>
                  <a:pt x="44" y="2"/>
                </a:lnTo>
                <a:lnTo>
                  <a:pt x="45" y="2"/>
                </a:lnTo>
                <a:lnTo>
                  <a:pt x="45" y="2"/>
                </a:lnTo>
                <a:lnTo>
                  <a:pt x="46" y="2"/>
                </a:lnTo>
                <a:lnTo>
                  <a:pt x="46" y="2"/>
                </a:lnTo>
                <a:lnTo>
                  <a:pt x="47" y="2"/>
                </a:lnTo>
                <a:lnTo>
                  <a:pt x="48" y="2"/>
                </a:lnTo>
                <a:lnTo>
                  <a:pt x="48" y="2"/>
                </a:lnTo>
                <a:lnTo>
                  <a:pt x="49" y="2"/>
                </a:lnTo>
                <a:lnTo>
                  <a:pt x="50" y="2"/>
                </a:lnTo>
                <a:lnTo>
                  <a:pt x="50" y="3"/>
                </a:lnTo>
                <a:lnTo>
                  <a:pt x="51" y="3"/>
                </a:lnTo>
                <a:lnTo>
                  <a:pt x="51" y="3"/>
                </a:lnTo>
                <a:lnTo>
                  <a:pt x="52" y="3"/>
                </a:lnTo>
                <a:lnTo>
                  <a:pt x="53" y="3"/>
                </a:lnTo>
                <a:lnTo>
                  <a:pt x="53" y="3"/>
                </a:lnTo>
                <a:lnTo>
                  <a:pt x="54" y="3"/>
                </a:lnTo>
                <a:lnTo>
                  <a:pt x="55" y="3"/>
                </a:lnTo>
                <a:lnTo>
                  <a:pt x="55" y="3"/>
                </a:lnTo>
                <a:lnTo>
                  <a:pt x="56" y="4"/>
                </a:lnTo>
                <a:lnTo>
                  <a:pt x="56" y="4"/>
                </a:lnTo>
                <a:lnTo>
                  <a:pt x="57" y="4"/>
                </a:lnTo>
                <a:lnTo>
                  <a:pt x="58" y="4"/>
                </a:lnTo>
                <a:lnTo>
                  <a:pt x="58" y="4"/>
                </a:lnTo>
                <a:lnTo>
                  <a:pt x="59" y="4"/>
                </a:lnTo>
                <a:lnTo>
                  <a:pt x="60" y="4"/>
                </a:lnTo>
                <a:lnTo>
                  <a:pt x="60" y="4"/>
                </a:lnTo>
                <a:lnTo>
                  <a:pt x="61" y="5"/>
                </a:lnTo>
                <a:lnTo>
                  <a:pt x="61" y="5"/>
                </a:lnTo>
                <a:lnTo>
                  <a:pt x="62" y="5"/>
                </a:lnTo>
                <a:lnTo>
                  <a:pt x="63" y="5"/>
                </a:lnTo>
                <a:lnTo>
                  <a:pt x="63" y="5"/>
                </a:lnTo>
                <a:lnTo>
                  <a:pt x="64" y="5"/>
                </a:lnTo>
                <a:lnTo>
                  <a:pt x="65" y="5"/>
                </a:lnTo>
                <a:lnTo>
                  <a:pt x="65" y="6"/>
                </a:lnTo>
                <a:lnTo>
                  <a:pt x="66" y="6"/>
                </a:lnTo>
                <a:lnTo>
                  <a:pt x="66" y="6"/>
                </a:lnTo>
                <a:lnTo>
                  <a:pt x="67" y="6"/>
                </a:lnTo>
                <a:lnTo>
                  <a:pt x="68" y="6"/>
                </a:lnTo>
                <a:lnTo>
                  <a:pt x="68" y="6"/>
                </a:lnTo>
                <a:lnTo>
                  <a:pt x="69" y="6"/>
                </a:lnTo>
                <a:lnTo>
                  <a:pt x="70" y="7"/>
                </a:lnTo>
                <a:lnTo>
                  <a:pt x="70" y="7"/>
                </a:lnTo>
                <a:lnTo>
                  <a:pt x="71" y="7"/>
                </a:lnTo>
                <a:lnTo>
                  <a:pt x="71" y="7"/>
                </a:lnTo>
                <a:lnTo>
                  <a:pt x="72" y="7"/>
                </a:lnTo>
                <a:lnTo>
                  <a:pt x="73" y="7"/>
                </a:lnTo>
                <a:lnTo>
                  <a:pt x="73" y="7"/>
                </a:lnTo>
                <a:lnTo>
                  <a:pt x="74" y="8"/>
                </a:lnTo>
                <a:lnTo>
                  <a:pt x="75" y="8"/>
                </a:lnTo>
                <a:lnTo>
                  <a:pt x="75" y="8"/>
                </a:lnTo>
                <a:lnTo>
                  <a:pt x="76" y="8"/>
                </a:lnTo>
                <a:lnTo>
                  <a:pt x="76" y="8"/>
                </a:lnTo>
                <a:lnTo>
                  <a:pt x="77" y="8"/>
                </a:lnTo>
                <a:lnTo>
                  <a:pt x="78" y="8"/>
                </a:lnTo>
                <a:lnTo>
                  <a:pt x="78" y="9"/>
                </a:lnTo>
                <a:lnTo>
                  <a:pt x="79" y="9"/>
                </a:lnTo>
                <a:lnTo>
                  <a:pt x="80" y="9"/>
                </a:lnTo>
                <a:lnTo>
                  <a:pt x="80" y="9"/>
                </a:lnTo>
                <a:lnTo>
                  <a:pt x="81" y="9"/>
                </a:lnTo>
                <a:lnTo>
                  <a:pt x="81" y="9"/>
                </a:lnTo>
                <a:lnTo>
                  <a:pt x="82" y="10"/>
                </a:lnTo>
                <a:lnTo>
                  <a:pt x="83" y="10"/>
                </a:lnTo>
                <a:lnTo>
                  <a:pt x="83" y="10"/>
                </a:lnTo>
                <a:lnTo>
                  <a:pt x="84" y="10"/>
                </a:lnTo>
                <a:lnTo>
                  <a:pt x="85" y="10"/>
                </a:lnTo>
                <a:lnTo>
                  <a:pt x="85" y="10"/>
                </a:lnTo>
                <a:lnTo>
                  <a:pt x="86" y="11"/>
                </a:lnTo>
                <a:lnTo>
                  <a:pt x="86" y="11"/>
                </a:lnTo>
                <a:lnTo>
                  <a:pt x="87" y="11"/>
                </a:lnTo>
                <a:lnTo>
                  <a:pt x="88" y="11"/>
                </a:lnTo>
                <a:lnTo>
                  <a:pt x="88" y="11"/>
                </a:lnTo>
                <a:lnTo>
                  <a:pt x="89" y="11"/>
                </a:lnTo>
                <a:lnTo>
                  <a:pt x="90" y="12"/>
                </a:lnTo>
                <a:lnTo>
                  <a:pt x="90" y="12"/>
                </a:lnTo>
                <a:lnTo>
                  <a:pt x="91" y="12"/>
                </a:lnTo>
                <a:lnTo>
                  <a:pt x="91" y="12"/>
                </a:lnTo>
                <a:lnTo>
                  <a:pt x="92" y="12"/>
                </a:lnTo>
                <a:lnTo>
                  <a:pt x="93" y="12"/>
                </a:lnTo>
                <a:lnTo>
                  <a:pt x="93" y="13"/>
                </a:lnTo>
                <a:lnTo>
                  <a:pt x="94" y="13"/>
                </a:lnTo>
                <a:lnTo>
                  <a:pt x="95" y="13"/>
                </a:lnTo>
                <a:lnTo>
                  <a:pt x="95" y="13"/>
                </a:lnTo>
                <a:lnTo>
                  <a:pt x="96" y="13"/>
                </a:lnTo>
                <a:lnTo>
                  <a:pt x="96" y="13"/>
                </a:lnTo>
                <a:lnTo>
                  <a:pt x="97" y="14"/>
                </a:lnTo>
                <a:lnTo>
                  <a:pt x="98" y="14"/>
                </a:lnTo>
                <a:lnTo>
                  <a:pt x="98" y="14"/>
                </a:lnTo>
                <a:lnTo>
                  <a:pt x="99" y="14"/>
                </a:lnTo>
                <a:lnTo>
                  <a:pt x="100" y="14"/>
                </a:lnTo>
                <a:lnTo>
                  <a:pt x="100" y="14"/>
                </a:lnTo>
                <a:lnTo>
                  <a:pt x="101" y="15"/>
                </a:lnTo>
                <a:lnTo>
                  <a:pt x="101" y="15"/>
                </a:lnTo>
                <a:lnTo>
                  <a:pt x="102" y="15"/>
                </a:lnTo>
                <a:lnTo>
                  <a:pt x="103" y="15"/>
                </a:lnTo>
                <a:lnTo>
                  <a:pt x="103" y="15"/>
                </a:lnTo>
                <a:lnTo>
                  <a:pt x="104" y="15"/>
                </a:lnTo>
                <a:lnTo>
                  <a:pt x="105" y="16"/>
                </a:lnTo>
                <a:lnTo>
                  <a:pt x="105" y="16"/>
                </a:lnTo>
                <a:lnTo>
                  <a:pt x="106" y="16"/>
                </a:lnTo>
                <a:lnTo>
                  <a:pt x="106" y="16"/>
                </a:lnTo>
                <a:lnTo>
                  <a:pt x="107" y="16"/>
                </a:lnTo>
                <a:lnTo>
                  <a:pt x="108" y="17"/>
                </a:lnTo>
                <a:lnTo>
                  <a:pt x="108" y="17"/>
                </a:lnTo>
                <a:lnTo>
                  <a:pt x="109" y="17"/>
                </a:lnTo>
                <a:lnTo>
                  <a:pt x="110" y="17"/>
                </a:lnTo>
                <a:lnTo>
                  <a:pt x="110" y="17"/>
                </a:lnTo>
                <a:lnTo>
                  <a:pt x="111" y="17"/>
                </a:lnTo>
                <a:lnTo>
                  <a:pt x="111" y="18"/>
                </a:lnTo>
                <a:lnTo>
                  <a:pt x="112" y="18"/>
                </a:lnTo>
                <a:lnTo>
                  <a:pt x="113" y="18"/>
                </a:lnTo>
                <a:lnTo>
                  <a:pt x="113" y="18"/>
                </a:lnTo>
                <a:lnTo>
                  <a:pt x="114" y="18"/>
                </a:lnTo>
                <a:lnTo>
                  <a:pt x="115" y="19"/>
                </a:lnTo>
                <a:lnTo>
                  <a:pt x="115" y="19"/>
                </a:lnTo>
                <a:lnTo>
                  <a:pt x="116" y="19"/>
                </a:lnTo>
                <a:lnTo>
                  <a:pt x="116" y="19"/>
                </a:lnTo>
                <a:lnTo>
                  <a:pt x="117" y="19"/>
                </a:lnTo>
                <a:lnTo>
                  <a:pt x="118" y="19"/>
                </a:lnTo>
                <a:lnTo>
                  <a:pt x="118" y="20"/>
                </a:lnTo>
                <a:lnTo>
                  <a:pt x="119" y="20"/>
                </a:lnTo>
                <a:lnTo>
                  <a:pt x="120" y="20"/>
                </a:lnTo>
                <a:lnTo>
                  <a:pt x="120" y="20"/>
                </a:lnTo>
                <a:lnTo>
                  <a:pt x="121" y="20"/>
                </a:lnTo>
                <a:lnTo>
                  <a:pt x="121" y="21"/>
                </a:lnTo>
                <a:lnTo>
                  <a:pt x="122" y="21"/>
                </a:lnTo>
                <a:lnTo>
                  <a:pt x="123" y="21"/>
                </a:lnTo>
                <a:lnTo>
                  <a:pt x="123" y="21"/>
                </a:lnTo>
                <a:lnTo>
                  <a:pt x="124" y="21"/>
                </a:lnTo>
                <a:lnTo>
                  <a:pt x="125" y="22"/>
                </a:lnTo>
                <a:lnTo>
                  <a:pt x="125" y="22"/>
                </a:lnTo>
                <a:lnTo>
                  <a:pt x="126" y="22"/>
                </a:lnTo>
                <a:lnTo>
                  <a:pt x="126" y="22"/>
                </a:lnTo>
                <a:lnTo>
                  <a:pt x="127" y="22"/>
                </a:lnTo>
                <a:lnTo>
                  <a:pt x="128" y="23"/>
                </a:lnTo>
                <a:lnTo>
                  <a:pt x="128" y="23"/>
                </a:lnTo>
                <a:lnTo>
                  <a:pt x="129" y="23"/>
                </a:lnTo>
                <a:lnTo>
                  <a:pt x="130" y="23"/>
                </a:lnTo>
                <a:lnTo>
                  <a:pt x="130" y="23"/>
                </a:lnTo>
                <a:lnTo>
                  <a:pt x="131" y="23"/>
                </a:lnTo>
                <a:lnTo>
                  <a:pt x="131" y="24"/>
                </a:lnTo>
                <a:lnTo>
                  <a:pt x="132" y="24"/>
                </a:lnTo>
                <a:lnTo>
                  <a:pt x="133" y="24"/>
                </a:lnTo>
                <a:lnTo>
                  <a:pt x="133" y="24"/>
                </a:lnTo>
                <a:lnTo>
                  <a:pt x="134" y="24"/>
                </a:lnTo>
                <a:lnTo>
                  <a:pt x="135" y="25"/>
                </a:lnTo>
                <a:lnTo>
                  <a:pt x="135" y="25"/>
                </a:lnTo>
                <a:lnTo>
                  <a:pt x="136" y="25"/>
                </a:lnTo>
                <a:lnTo>
                  <a:pt x="136" y="25"/>
                </a:lnTo>
                <a:lnTo>
                  <a:pt x="137" y="25"/>
                </a:lnTo>
                <a:lnTo>
                  <a:pt x="138" y="26"/>
                </a:lnTo>
                <a:lnTo>
                  <a:pt x="138" y="26"/>
                </a:lnTo>
                <a:lnTo>
                  <a:pt x="139" y="26"/>
                </a:lnTo>
                <a:lnTo>
                  <a:pt x="140" y="26"/>
                </a:lnTo>
                <a:lnTo>
                  <a:pt x="140" y="26"/>
                </a:lnTo>
                <a:lnTo>
                  <a:pt x="141" y="27"/>
                </a:lnTo>
                <a:lnTo>
                  <a:pt x="141" y="27"/>
                </a:lnTo>
                <a:lnTo>
                  <a:pt x="142" y="27"/>
                </a:lnTo>
                <a:lnTo>
                  <a:pt x="143" y="27"/>
                </a:lnTo>
                <a:lnTo>
                  <a:pt x="143" y="27"/>
                </a:lnTo>
                <a:lnTo>
                  <a:pt x="144" y="28"/>
                </a:lnTo>
                <a:lnTo>
                  <a:pt x="145" y="28"/>
                </a:lnTo>
                <a:lnTo>
                  <a:pt x="145" y="28"/>
                </a:lnTo>
                <a:lnTo>
                  <a:pt x="146" y="28"/>
                </a:lnTo>
                <a:lnTo>
                  <a:pt x="146" y="28"/>
                </a:lnTo>
                <a:lnTo>
                  <a:pt x="147" y="28"/>
                </a:lnTo>
                <a:lnTo>
                  <a:pt x="148" y="29"/>
                </a:lnTo>
                <a:lnTo>
                  <a:pt x="148" y="29"/>
                </a:lnTo>
                <a:lnTo>
                  <a:pt x="149" y="29"/>
                </a:lnTo>
                <a:lnTo>
                  <a:pt x="150" y="29"/>
                </a:lnTo>
                <a:lnTo>
                  <a:pt x="150" y="29"/>
                </a:lnTo>
                <a:lnTo>
                  <a:pt x="151" y="30"/>
                </a:lnTo>
                <a:lnTo>
                  <a:pt x="151" y="30"/>
                </a:lnTo>
                <a:lnTo>
                  <a:pt x="152" y="30"/>
                </a:lnTo>
                <a:lnTo>
                  <a:pt x="153" y="30"/>
                </a:lnTo>
                <a:lnTo>
                  <a:pt x="153" y="30"/>
                </a:lnTo>
                <a:lnTo>
                  <a:pt x="154" y="31"/>
                </a:lnTo>
                <a:lnTo>
                  <a:pt x="155" y="31"/>
                </a:lnTo>
                <a:lnTo>
                  <a:pt x="155" y="31"/>
                </a:lnTo>
                <a:lnTo>
                  <a:pt x="156" y="31"/>
                </a:lnTo>
                <a:lnTo>
                  <a:pt x="156" y="32"/>
                </a:lnTo>
                <a:lnTo>
                  <a:pt x="157" y="32"/>
                </a:lnTo>
                <a:lnTo>
                  <a:pt x="158" y="32"/>
                </a:lnTo>
                <a:lnTo>
                  <a:pt x="158" y="32"/>
                </a:lnTo>
                <a:lnTo>
                  <a:pt x="159" y="32"/>
                </a:lnTo>
                <a:lnTo>
                  <a:pt x="160" y="33"/>
                </a:lnTo>
                <a:lnTo>
                  <a:pt x="160" y="33"/>
                </a:lnTo>
                <a:lnTo>
                  <a:pt x="161" y="33"/>
                </a:lnTo>
                <a:lnTo>
                  <a:pt x="161" y="33"/>
                </a:lnTo>
                <a:lnTo>
                  <a:pt x="162" y="33"/>
                </a:lnTo>
                <a:lnTo>
                  <a:pt x="163" y="33"/>
                </a:lnTo>
                <a:lnTo>
                  <a:pt x="163" y="34"/>
                </a:lnTo>
                <a:lnTo>
                  <a:pt x="164" y="34"/>
                </a:lnTo>
                <a:lnTo>
                  <a:pt x="165" y="34"/>
                </a:lnTo>
                <a:lnTo>
                  <a:pt x="165" y="34"/>
                </a:lnTo>
                <a:lnTo>
                  <a:pt x="166" y="35"/>
                </a:lnTo>
                <a:lnTo>
                  <a:pt x="166" y="35"/>
                </a:lnTo>
                <a:lnTo>
                  <a:pt x="167" y="35"/>
                </a:lnTo>
                <a:lnTo>
                  <a:pt x="168" y="35"/>
                </a:lnTo>
                <a:lnTo>
                  <a:pt x="168" y="35"/>
                </a:lnTo>
                <a:lnTo>
                  <a:pt x="169" y="36"/>
                </a:lnTo>
                <a:lnTo>
                  <a:pt x="170" y="36"/>
                </a:lnTo>
                <a:lnTo>
                  <a:pt x="170" y="36"/>
                </a:lnTo>
                <a:lnTo>
                  <a:pt x="171" y="36"/>
                </a:lnTo>
                <a:lnTo>
                  <a:pt x="171" y="36"/>
                </a:lnTo>
                <a:lnTo>
                  <a:pt x="172" y="37"/>
                </a:lnTo>
                <a:lnTo>
                  <a:pt x="173" y="37"/>
                </a:lnTo>
                <a:lnTo>
                  <a:pt x="173" y="37"/>
                </a:lnTo>
                <a:lnTo>
                  <a:pt x="174" y="37"/>
                </a:lnTo>
                <a:lnTo>
                  <a:pt x="175" y="37"/>
                </a:lnTo>
                <a:lnTo>
                  <a:pt x="175" y="38"/>
                </a:lnTo>
                <a:lnTo>
                  <a:pt x="176" y="38"/>
                </a:lnTo>
                <a:lnTo>
                  <a:pt x="176" y="38"/>
                </a:lnTo>
                <a:lnTo>
                  <a:pt x="177" y="38"/>
                </a:lnTo>
                <a:lnTo>
                  <a:pt x="178" y="38"/>
                </a:lnTo>
                <a:lnTo>
                  <a:pt x="178" y="39"/>
                </a:lnTo>
                <a:lnTo>
                  <a:pt x="179" y="39"/>
                </a:lnTo>
                <a:lnTo>
                  <a:pt x="180" y="39"/>
                </a:lnTo>
                <a:lnTo>
                  <a:pt x="180" y="39"/>
                </a:lnTo>
                <a:lnTo>
                  <a:pt x="181" y="40"/>
                </a:lnTo>
                <a:lnTo>
                  <a:pt x="181" y="40"/>
                </a:lnTo>
                <a:lnTo>
                  <a:pt x="182" y="40"/>
                </a:lnTo>
                <a:lnTo>
                  <a:pt x="183" y="40"/>
                </a:lnTo>
                <a:lnTo>
                  <a:pt x="183" y="40"/>
                </a:lnTo>
                <a:lnTo>
                  <a:pt x="184" y="41"/>
                </a:lnTo>
                <a:lnTo>
                  <a:pt x="185" y="41"/>
                </a:lnTo>
                <a:lnTo>
                  <a:pt x="185" y="41"/>
                </a:lnTo>
                <a:lnTo>
                  <a:pt x="186" y="41"/>
                </a:lnTo>
                <a:lnTo>
                  <a:pt x="186" y="41"/>
                </a:lnTo>
                <a:lnTo>
                  <a:pt x="187" y="42"/>
                </a:lnTo>
                <a:lnTo>
                  <a:pt x="188" y="42"/>
                </a:lnTo>
                <a:lnTo>
                  <a:pt x="188" y="42"/>
                </a:lnTo>
                <a:lnTo>
                  <a:pt x="189" y="42"/>
                </a:lnTo>
                <a:lnTo>
                  <a:pt x="190" y="42"/>
                </a:lnTo>
                <a:lnTo>
                  <a:pt x="190" y="43"/>
                </a:lnTo>
                <a:lnTo>
                  <a:pt x="191" y="43"/>
                </a:lnTo>
                <a:lnTo>
                  <a:pt x="191" y="43"/>
                </a:lnTo>
                <a:lnTo>
                  <a:pt x="192" y="43"/>
                </a:lnTo>
                <a:lnTo>
                  <a:pt x="193" y="44"/>
                </a:lnTo>
                <a:lnTo>
                  <a:pt x="193" y="44"/>
                </a:lnTo>
                <a:lnTo>
                  <a:pt x="194" y="44"/>
                </a:lnTo>
                <a:lnTo>
                  <a:pt x="195" y="44"/>
                </a:lnTo>
                <a:lnTo>
                  <a:pt x="195" y="44"/>
                </a:lnTo>
                <a:lnTo>
                  <a:pt x="196" y="45"/>
                </a:lnTo>
                <a:lnTo>
                  <a:pt x="196" y="45"/>
                </a:lnTo>
                <a:lnTo>
                  <a:pt x="197" y="45"/>
                </a:lnTo>
                <a:lnTo>
                  <a:pt x="198" y="45"/>
                </a:lnTo>
                <a:lnTo>
                  <a:pt x="198" y="46"/>
                </a:lnTo>
                <a:lnTo>
                  <a:pt x="199" y="46"/>
                </a:lnTo>
                <a:lnTo>
                  <a:pt x="200" y="46"/>
                </a:lnTo>
                <a:lnTo>
                  <a:pt x="200" y="46"/>
                </a:lnTo>
                <a:lnTo>
                  <a:pt x="201" y="46"/>
                </a:lnTo>
                <a:lnTo>
                  <a:pt x="201" y="47"/>
                </a:lnTo>
                <a:lnTo>
                  <a:pt x="202" y="47"/>
                </a:lnTo>
                <a:lnTo>
                  <a:pt x="203" y="47"/>
                </a:lnTo>
                <a:lnTo>
                  <a:pt x="203" y="47"/>
                </a:lnTo>
                <a:lnTo>
                  <a:pt x="204" y="47"/>
                </a:lnTo>
                <a:lnTo>
                  <a:pt x="205" y="48"/>
                </a:lnTo>
                <a:lnTo>
                  <a:pt x="205" y="48"/>
                </a:lnTo>
                <a:lnTo>
                  <a:pt x="206" y="48"/>
                </a:lnTo>
                <a:lnTo>
                  <a:pt x="206" y="48"/>
                </a:lnTo>
                <a:lnTo>
                  <a:pt x="207" y="49"/>
                </a:lnTo>
                <a:lnTo>
                  <a:pt x="208" y="49"/>
                </a:lnTo>
                <a:lnTo>
                  <a:pt x="208" y="49"/>
                </a:lnTo>
                <a:lnTo>
                  <a:pt x="209" y="49"/>
                </a:lnTo>
                <a:lnTo>
                  <a:pt x="210" y="49"/>
                </a:lnTo>
                <a:lnTo>
                  <a:pt x="210" y="50"/>
                </a:lnTo>
                <a:lnTo>
                  <a:pt x="211" y="50"/>
                </a:lnTo>
                <a:lnTo>
                  <a:pt x="211" y="50"/>
                </a:lnTo>
                <a:lnTo>
                  <a:pt x="212" y="50"/>
                </a:lnTo>
                <a:lnTo>
                  <a:pt x="213" y="51"/>
                </a:lnTo>
                <a:lnTo>
                  <a:pt x="213" y="51"/>
                </a:lnTo>
                <a:lnTo>
                  <a:pt x="214" y="51"/>
                </a:lnTo>
                <a:lnTo>
                  <a:pt x="215" y="51"/>
                </a:lnTo>
                <a:lnTo>
                  <a:pt x="215" y="51"/>
                </a:lnTo>
                <a:lnTo>
                  <a:pt x="216" y="52"/>
                </a:lnTo>
                <a:lnTo>
                  <a:pt x="216" y="52"/>
                </a:lnTo>
                <a:lnTo>
                  <a:pt x="217" y="52"/>
                </a:lnTo>
                <a:lnTo>
                  <a:pt x="218" y="52"/>
                </a:lnTo>
                <a:lnTo>
                  <a:pt x="218" y="53"/>
                </a:lnTo>
                <a:lnTo>
                  <a:pt x="219" y="53"/>
                </a:lnTo>
                <a:lnTo>
                  <a:pt x="220" y="53"/>
                </a:lnTo>
                <a:lnTo>
                  <a:pt x="220" y="53"/>
                </a:lnTo>
                <a:lnTo>
                  <a:pt x="221" y="53"/>
                </a:lnTo>
                <a:lnTo>
                  <a:pt x="221" y="54"/>
                </a:lnTo>
                <a:lnTo>
                  <a:pt x="222" y="54"/>
                </a:lnTo>
                <a:lnTo>
                  <a:pt x="223" y="54"/>
                </a:lnTo>
                <a:lnTo>
                  <a:pt x="223" y="54"/>
                </a:lnTo>
                <a:lnTo>
                  <a:pt x="224" y="55"/>
                </a:lnTo>
                <a:lnTo>
                  <a:pt x="225" y="55"/>
                </a:lnTo>
                <a:lnTo>
                  <a:pt x="225" y="55"/>
                </a:lnTo>
                <a:lnTo>
                  <a:pt x="226" y="55"/>
                </a:lnTo>
                <a:lnTo>
                  <a:pt x="226" y="55"/>
                </a:lnTo>
                <a:lnTo>
                  <a:pt x="227" y="56"/>
                </a:lnTo>
                <a:lnTo>
                  <a:pt x="228" y="56"/>
                </a:lnTo>
                <a:lnTo>
                  <a:pt x="228" y="56"/>
                </a:lnTo>
                <a:lnTo>
                  <a:pt x="229" y="56"/>
                </a:lnTo>
                <a:lnTo>
                  <a:pt x="230" y="57"/>
                </a:lnTo>
                <a:lnTo>
                  <a:pt x="230" y="57"/>
                </a:lnTo>
                <a:lnTo>
                  <a:pt x="231" y="57"/>
                </a:lnTo>
                <a:lnTo>
                  <a:pt x="231" y="57"/>
                </a:lnTo>
                <a:lnTo>
                  <a:pt x="232" y="58"/>
                </a:lnTo>
                <a:lnTo>
                  <a:pt x="233" y="58"/>
                </a:lnTo>
                <a:lnTo>
                  <a:pt x="233" y="58"/>
                </a:lnTo>
                <a:lnTo>
                  <a:pt x="234" y="58"/>
                </a:lnTo>
                <a:lnTo>
                  <a:pt x="235" y="58"/>
                </a:lnTo>
                <a:lnTo>
                  <a:pt x="235" y="59"/>
                </a:lnTo>
                <a:lnTo>
                  <a:pt x="236" y="59"/>
                </a:lnTo>
                <a:lnTo>
                  <a:pt x="236" y="59"/>
                </a:lnTo>
                <a:lnTo>
                  <a:pt x="237" y="59"/>
                </a:lnTo>
                <a:lnTo>
                  <a:pt x="238" y="60"/>
                </a:lnTo>
                <a:lnTo>
                  <a:pt x="238" y="60"/>
                </a:lnTo>
                <a:lnTo>
                  <a:pt x="239" y="60"/>
                </a:lnTo>
                <a:lnTo>
                  <a:pt x="240" y="60"/>
                </a:lnTo>
                <a:lnTo>
                  <a:pt x="240" y="60"/>
                </a:lnTo>
                <a:lnTo>
                  <a:pt x="241" y="61"/>
                </a:lnTo>
                <a:lnTo>
                  <a:pt x="241" y="61"/>
                </a:lnTo>
                <a:lnTo>
                  <a:pt x="242" y="61"/>
                </a:lnTo>
                <a:lnTo>
                  <a:pt x="243" y="61"/>
                </a:lnTo>
                <a:lnTo>
                  <a:pt x="243" y="62"/>
                </a:lnTo>
                <a:lnTo>
                  <a:pt x="244" y="62"/>
                </a:lnTo>
                <a:lnTo>
                  <a:pt x="245" y="62"/>
                </a:lnTo>
                <a:lnTo>
                  <a:pt x="245" y="62"/>
                </a:lnTo>
                <a:lnTo>
                  <a:pt x="246" y="63"/>
                </a:lnTo>
                <a:lnTo>
                  <a:pt x="246" y="63"/>
                </a:lnTo>
                <a:lnTo>
                  <a:pt x="247" y="63"/>
                </a:lnTo>
                <a:lnTo>
                  <a:pt x="248" y="63"/>
                </a:lnTo>
                <a:lnTo>
                  <a:pt x="248" y="64"/>
                </a:lnTo>
                <a:lnTo>
                  <a:pt x="249" y="64"/>
                </a:lnTo>
                <a:lnTo>
                  <a:pt x="250" y="64"/>
                </a:lnTo>
                <a:lnTo>
                  <a:pt x="250" y="64"/>
                </a:lnTo>
                <a:lnTo>
                  <a:pt x="251" y="64"/>
                </a:lnTo>
                <a:lnTo>
                  <a:pt x="251" y="65"/>
                </a:lnTo>
                <a:lnTo>
                  <a:pt x="252" y="65"/>
                </a:lnTo>
                <a:lnTo>
                  <a:pt x="253" y="65"/>
                </a:lnTo>
                <a:lnTo>
                  <a:pt x="253" y="65"/>
                </a:lnTo>
                <a:lnTo>
                  <a:pt x="254" y="66"/>
                </a:lnTo>
                <a:lnTo>
                  <a:pt x="255" y="66"/>
                </a:lnTo>
                <a:lnTo>
                  <a:pt x="255" y="66"/>
                </a:lnTo>
                <a:lnTo>
                  <a:pt x="256" y="66"/>
                </a:lnTo>
                <a:lnTo>
                  <a:pt x="256" y="67"/>
                </a:lnTo>
                <a:lnTo>
                  <a:pt x="257" y="67"/>
                </a:lnTo>
                <a:lnTo>
                  <a:pt x="258" y="67"/>
                </a:lnTo>
                <a:lnTo>
                  <a:pt x="258" y="67"/>
                </a:lnTo>
                <a:lnTo>
                  <a:pt x="259" y="68"/>
                </a:lnTo>
                <a:lnTo>
                  <a:pt x="260" y="68"/>
                </a:lnTo>
                <a:lnTo>
                  <a:pt x="260" y="68"/>
                </a:lnTo>
                <a:lnTo>
                  <a:pt x="261" y="68"/>
                </a:lnTo>
                <a:lnTo>
                  <a:pt x="261" y="69"/>
                </a:lnTo>
                <a:lnTo>
                  <a:pt x="262" y="69"/>
                </a:lnTo>
                <a:lnTo>
                  <a:pt x="263" y="69"/>
                </a:lnTo>
                <a:lnTo>
                  <a:pt x="263" y="69"/>
                </a:lnTo>
                <a:lnTo>
                  <a:pt x="264" y="69"/>
                </a:lnTo>
                <a:lnTo>
                  <a:pt x="265" y="70"/>
                </a:lnTo>
                <a:lnTo>
                  <a:pt x="265" y="70"/>
                </a:lnTo>
                <a:lnTo>
                  <a:pt x="266" y="70"/>
                </a:lnTo>
                <a:lnTo>
                  <a:pt x="266" y="70"/>
                </a:lnTo>
                <a:lnTo>
                  <a:pt x="267" y="71"/>
                </a:lnTo>
                <a:lnTo>
                  <a:pt x="268" y="71"/>
                </a:lnTo>
                <a:lnTo>
                  <a:pt x="268" y="71"/>
                </a:lnTo>
                <a:lnTo>
                  <a:pt x="269" y="71"/>
                </a:lnTo>
                <a:lnTo>
                  <a:pt x="270" y="72"/>
                </a:lnTo>
                <a:lnTo>
                  <a:pt x="270" y="72"/>
                </a:lnTo>
                <a:lnTo>
                  <a:pt x="271" y="72"/>
                </a:lnTo>
                <a:lnTo>
                  <a:pt x="271" y="72"/>
                </a:lnTo>
                <a:lnTo>
                  <a:pt x="272" y="73"/>
                </a:lnTo>
                <a:lnTo>
                  <a:pt x="273" y="73"/>
                </a:lnTo>
                <a:lnTo>
                  <a:pt x="273" y="73"/>
                </a:lnTo>
                <a:lnTo>
                  <a:pt x="274" y="73"/>
                </a:lnTo>
                <a:lnTo>
                  <a:pt x="275" y="74"/>
                </a:lnTo>
                <a:lnTo>
                  <a:pt x="275" y="74"/>
                </a:lnTo>
                <a:lnTo>
                  <a:pt x="276" y="74"/>
                </a:lnTo>
                <a:lnTo>
                  <a:pt x="276" y="74"/>
                </a:lnTo>
                <a:lnTo>
                  <a:pt x="277" y="75"/>
                </a:lnTo>
                <a:lnTo>
                  <a:pt x="278" y="75"/>
                </a:lnTo>
                <a:lnTo>
                  <a:pt x="278" y="75"/>
                </a:lnTo>
                <a:lnTo>
                  <a:pt x="279" y="75"/>
                </a:lnTo>
                <a:lnTo>
                  <a:pt x="280" y="76"/>
                </a:lnTo>
                <a:lnTo>
                  <a:pt x="280" y="76"/>
                </a:lnTo>
                <a:lnTo>
                  <a:pt x="281" y="76"/>
                </a:lnTo>
                <a:lnTo>
                  <a:pt x="281" y="76"/>
                </a:lnTo>
                <a:lnTo>
                  <a:pt x="282" y="77"/>
                </a:lnTo>
                <a:lnTo>
                  <a:pt x="283" y="77"/>
                </a:lnTo>
                <a:lnTo>
                  <a:pt x="283" y="77"/>
                </a:lnTo>
                <a:lnTo>
                  <a:pt x="284" y="77"/>
                </a:lnTo>
                <a:lnTo>
                  <a:pt x="285" y="78"/>
                </a:lnTo>
                <a:lnTo>
                  <a:pt x="285" y="78"/>
                </a:lnTo>
                <a:lnTo>
                  <a:pt x="286" y="78"/>
                </a:lnTo>
                <a:lnTo>
                  <a:pt x="286" y="78"/>
                </a:lnTo>
                <a:lnTo>
                  <a:pt x="287" y="79"/>
                </a:lnTo>
                <a:lnTo>
                  <a:pt x="288" y="79"/>
                </a:lnTo>
                <a:lnTo>
                  <a:pt x="288" y="79"/>
                </a:lnTo>
                <a:lnTo>
                  <a:pt x="289" y="79"/>
                </a:lnTo>
                <a:lnTo>
                  <a:pt x="290" y="80"/>
                </a:lnTo>
                <a:lnTo>
                  <a:pt x="290" y="80"/>
                </a:lnTo>
                <a:lnTo>
                  <a:pt x="291" y="80"/>
                </a:lnTo>
                <a:lnTo>
                  <a:pt x="291" y="80"/>
                </a:lnTo>
                <a:lnTo>
                  <a:pt x="292" y="81"/>
                </a:lnTo>
                <a:lnTo>
                  <a:pt x="293" y="81"/>
                </a:lnTo>
                <a:lnTo>
                  <a:pt x="293" y="81"/>
                </a:lnTo>
                <a:lnTo>
                  <a:pt x="294" y="81"/>
                </a:lnTo>
                <a:lnTo>
                  <a:pt x="295" y="82"/>
                </a:lnTo>
                <a:lnTo>
                  <a:pt x="295" y="82"/>
                </a:lnTo>
                <a:lnTo>
                  <a:pt x="296" y="82"/>
                </a:lnTo>
                <a:lnTo>
                  <a:pt x="296" y="82"/>
                </a:lnTo>
                <a:lnTo>
                  <a:pt x="297" y="83"/>
                </a:lnTo>
                <a:lnTo>
                  <a:pt x="298" y="83"/>
                </a:lnTo>
                <a:lnTo>
                  <a:pt x="298" y="83"/>
                </a:lnTo>
                <a:lnTo>
                  <a:pt x="299" y="83"/>
                </a:lnTo>
                <a:lnTo>
                  <a:pt x="300" y="84"/>
                </a:lnTo>
                <a:lnTo>
                  <a:pt x="300" y="84"/>
                </a:lnTo>
                <a:lnTo>
                  <a:pt x="301" y="84"/>
                </a:lnTo>
                <a:lnTo>
                  <a:pt x="301" y="84"/>
                </a:lnTo>
                <a:lnTo>
                  <a:pt x="302" y="85"/>
                </a:lnTo>
                <a:lnTo>
                  <a:pt x="303" y="85"/>
                </a:lnTo>
                <a:lnTo>
                  <a:pt x="303" y="85"/>
                </a:lnTo>
                <a:lnTo>
                  <a:pt x="304" y="85"/>
                </a:lnTo>
                <a:lnTo>
                  <a:pt x="305" y="86"/>
                </a:lnTo>
                <a:lnTo>
                  <a:pt x="305" y="86"/>
                </a:lnTo>
                <a:lnTo>
                  <a:pt x="306" y="86"/>
                </a:lnTo>
                <a:lnTo>
                  <a:pt x="306" y="86"/>
                </a:lnTo>
                <a:lnTo>
                  <a:pt x="307" y="87"/>
                </a:lnTo>
                <a:lnTo>
                  <a:pt x="308" y="87"/>
                </a:lnTo>
                <a:lnTo>
                  <a:pt x="308" y="87"/>
                </a:lnTo>
                <a:lnTo>
                  <a:pt x="309" y="87"/>
                </a:lnTo>
                <a:lnTo>
                  <a:pt x="310" y="88"/>
                </a:lnTo>
                <a:lnTo>
                  <a:pt x="310" y="88"/>
                </a:lnTo>
                <a:lnTo>
                  <a:pt x="311" y="88"/>
                </a:lnTo>
                <a:lnTo>
                  <a:pt x="311" y="88"/>
                </a:lnTo>
                <a:lnTo>
                  <a:pt x="312" y="89"/>
                </a:lnTo>
                <a:lnTo>
                  <a:pt x="313" y="89"/>
                </a:lnTo>
                <a:lnTo>
                  <a:pt x="313" y="89"/>
                </a:lnTo>
                <a:lnTo>
                  <a:pt x="314" y="89"/>
                </a:lnTo>
                <a:lnTo>
                  <a:pt x="315" y="90"/>
                </a:lnTo>
                <a:lnTo>
                  <a:pt x="315" y="90"/>
                </a:lnTo>
                <a:lnTo>
                  <a:pt x="316" y="90"/>
                </a:lnTo>
                <a:lnTo>
                  <a:pt x="316" y="90"/>
                </a:lnTo>
                <a:lnTo>
                  <a:pt x="317" y="91"/>
                </a:lnTo>
                <a:lnTo>
                  <a:pt x="318" y="91"/>
                </a:lnTo>
                <a:lnTo>
                  <a:pt x="318" y="91"/>
                </a:lnTo>
                <a:lnTo>
                  <a:pt x="319" y="92"/>
                </a:lnTo>
                <a:lnTo>
                  <a:pt x="320" y="92"/>
                </a:lnTo>
                <a:lnTo>
                  <a:pt x="320" y="92"/>
                </a:lnTo>
                <a:lnTo>
                  <a:pt x="321" y="92"/>
                </a:lnTo>
                <a:lnTo>
                  <a:pt x="321" y="93"/>
                </a:lnTo>
                <a:lnTo>
                  <a:pt x="322" y="93"/>
                </a:lnTo>
                <a:lnTo>
                  <a:pt x="323" y="93"/>
                </a:lnTo>
                <a:lnTo>
                  <a:pt x="323" y="93"/>
                </a:lnTo>
                <a:lnTo>
                  <a:pt x="324" y="94"/>
                </a:lnTo>
                <a:lnTo>
                  <a:pt x="325" y="94"/>
                </a:lnTo>
                <a:lnTo>
                  <a:pt x="325" y="94"/>
                </a:lnTo>
                <a:lnTo>
                  <a:pt x="326" y="94"/>
                </a:lnTo>
                <a:lnTo>
                  <a:pt x="326" y="95"/>
                </a:lnTo>
                <a:lnTo>
                  <a:pt x="327" y="95"/>
                </a:lnTo>
                <a:lnTo>
                  <a:pt x="328" y="95"/>
                </a:lnTo>
                <a:lnTo>
                  <a:pt x="328" y="95"/>
                </a:lnTo>
                <a:lnTo>
                  <a:pt x="329" y="96"/>
                </a:lnTo>
                <a:lnTo>
                  <a:pt x="330" y="96"/>
                </a:lnTo>
                <a:lnTo>
                  <a:pt x="330" y="96"/>
                </a:lnTo>
                <a:lnTo>
                  <a:pt x="331" y="97"/>
                </a:lnTo>
                <a:lnTo>
                  <a:pt x="331" y="97"/>
                </a:lnTo>
                <a:lnTo>
                  <a:pt x="332" y="97"/>
                </a:lnTo>
                <a:lnTo>
                  <a:pt x="333" y="97"/>
                </a:lnTo>
                <a:lnTo>
                  <a:pt x="333" y="98"/>
                </a:lnTo>
                <a:lnTo>
                  <a:pt x="334" y="98"/>
                </a:lnTo>
                <a:lnTo>
                  <a:pt x="335" y="98"/>
                </a:lnTo>
                <a:lnTo>
                  <a:pt x="335" y="98"/>
                </a:lnTo>
                <a:lnTo>
                  <a:pt x="336" y="99"/>
                </a:lnTo>
                <a:lnTo>
                  <a:pt x="336" y="99"/>
                </a:lnTo>
                <a:lnTo>
                  <a:pt x="337" y="99"/>
                </a:lnTo>
                <a:lnTo>
                  <a:pt x="338" y="100"/>
                </a:lnTo>
                <a:lnTo>
                  <a:pt x="338" y="100"/>
                </a:lnTo>
                <a:lnTo>
                  <a:pt x="339" y="100"/>
                </a:lnTo>
                <a:lnTo>
                  <a:pt x="340" y="100"/>
                </a:lnTo>
                <a:lnTo>
                  <a:pt x="340" y="101"/>
                </a:lnTo>
                <a:lnTo>
                  <a:pt x="341" y="101"/>
                </a:lnTo>
                <a:lnTo>
                  <a:pt x="341" y="101"/>
                </a:lnTo>
                <a:lnTo>
                  <a:pt x="342" y="101"/>
                </a:lnTo>
                <a:lnTo>
                  <a:pt x="343" y="102"/>
                </a:lnTo>
                <a:lnTo>
                  <a:pt x="343" y="102"/>
                </a:lnTo>
                <a:lnTo>
                  <a:pt x="344" y="102"/>
                </a:lnTo>
                <a:lnTo>
                  <a:pt x="345" y="102"/>
                </a:lnTo>
                <a:lnTo>
                  <a:pt x="345" y="103"/>
                </a:lnTo>
                <a:lnTo>
                  <a:pt x="346" y="103"/>
                </a:lnTo>
                <a:lnTo>
                  <a:pt x="346" y="103"/>
                </a:lnTo>
                <a:lnTo>
                  <a:pt x="347" y="104"/>
                </a:lnTo>
                <a:lnTo>
                  <a:pt x="348" y="104"/>
                </a:lnTo>
                <a:lnTo>
                  <a:pt x="348" y="104"/>
                </a:lnTo>
                <a:lnTo>
                  <a:pt x="349" y="104"/>
                </a:lnTo>
                <a:lnTo>
                  <a:pt x="350" y="105"/>
                </a:lnTo>
                <a:lnTo>
                  <a:pt x="350" y="105"/>
                </a:lnTo>
                <a:lnTo>
                  <a:pt x="351" y="105"/>
                </a:lnTo>
                <a:lnTo>
                  <a:pt x="351" y="106"/>
                </a:lnTo>
                <a:lnTo>
                  <a:pt x="352" y="106"/>
                </a:lnTo>
                <a:lnTo>
                  <a:pt x="353" y="106"/>
                </a:lnTo>
                <a:lnTo>
                  <a:pt x="353" y="106"/>
                </a:lnTo>
                <a:lnTo>
                  <a:pt x="354" y="107"/>
                </a:lnTo>
                <a:lnTo>
                  <a:pt x="355" y="107"/>
                </a:lnTo>
                <a:lnTo>
                  <a:pt x="355" y="107"/>
                </a:lnTo>
                <a:lnTo>
                  <a:pt x="356" y="107"/>
                </a:lnTo>
                <a:lnTo>
                  <a:pt x="356" y="108"/>
                </a:lnTo>
                <a:lnTo>
                  <a:pt x="357" y="108"/>
                </a:lnTo>
                <a:lnTo>
                  <a:pt x="358" y="108"/>
                </a:lnTo>
                <a:lnTo>
                  <a:pt x="358" y="108"/>
                </a:lnTo>
                <a:lnTo>
                  <a:pt x="359" y="109"/>
                </a:lnTo>
                <a:lnTo>
                  <a:pt x="360" y="109"/>
                </a:lnTo>
                <a:lnTo>
                  <a:pt x="360" y="109"/>
                </a:lnTo>
                <a:lnTo>
                  <a:pt x="361" y="110"/>
                </a:lnTo>
                <a:lnTo>
                  <a:pt x="361" y="110"/>
                </a:lnTo>
                <a:lnTo>
                  <a:pt x="362" y="110"/>
                </a:lnTo>
                <a:lnTo>
                  <a:pt x="363" y="110"/>
                </a:lnTo>
                <a:lnTo>
                  <a:pt x="363" y="111"/>
                </a:lnTo>
                <a:lnTo>
                  <a:pt x="364" y="111"/>
                </a:lnTo>
                <a:lnTo>
                  <a:pt x="365" y="111"/>
                </a:lnTo>
                <a:lnTo>
                  <a:pt x="365" y="112"/>
                </a:lnTo>
                <a:lnTo>
                  <a:pt x="366" y="112"/>
                </a:lnTo>
                <a:lnTo>
                  <a:pt x="366" y="112"/>
                </a:lnTo>
                <a:lnTo>
                  <a:pt x="367" y="112"/>
                </a:lnTo>
                <a:lnTo>
                  <a:pt x="368" y="113"/>
                </a:lnTo>
                <a:lnTo>
                  <a:pt x="368" y="113"/>
                </a:lnTo>
                <a:lnTo>
                  <a:pt x="369" y="113"/>
                </a:lnTo>
                <a:lnTo>
                  <a:pt x="370" y="114"/>
                </a:lnTo>
                <a:lnTo>
                  <a:pt x="370" y="114"/>
                </a:lnTo>
                <a:lnTo>
                  <a:pt x="371" y="114"/>
                </a:lnTo>
                <a:lnTo>
                  <a:pt x="371" y="114"/>
                </a:lnTo>
                <a:lnTo>
                  <a:pt x="372" y="115"/>
                </a:lnTo>
                <a:lnTo>
                  <a:pt x="373" y="115"/>
                </a:lnTo>
                <a:lnTo>
                  <a:pt x="373" y="115"/>
                </a:lnTo>
                <a:lnTo>
                  <a:pt x="374" y="115"/>
                </a:lnTo>
                <a:lnTo>
                  <a:pt x="375" y="116"/>
                </a:lnTo>
                <a:lnTo>
                  <a:pt x="375" y="116"/>
                </a:lnTo>
                <a:lnTo>
                  <a:pt x="376" y="116"/>
                </a:lnTo>
                <a:lnTo>
                  <a:pt x="376" y="117"/>
                </a:lnTo>
                <a:lnTo>
                  <a:pt x="377" y="117"/>
                </a:lnTo>
                <a:lnTo>
                  <a:pt x="378" y="117"/>
                </a:lnTo>
                <a:lnTo>
                  <a:pt x="378" y="118"/>
                </a:lnTo>
                <a:lnTo>
                  <a:pt x="379" y="118"/>
                </a:lnTo>
                <a:lnTo>
                  <a:pt x="380" y="118"/>
                </a:lnTo>
                <a:lnTo>
                  <a:pt x="380" y="118"/>
                </a:lnTo>
                <a:lnTo>
                  <a:pt x="381" y="119"/>
                </a:lnTo>
                <a:lnTo>
                  <a:pt x="381" y="119"/>
                </a:lnTo>
                <a:lnTo>
                  <a:pt x="382" y="119"/>
                </a:lnTo>
                <a:lnTo>
                  <a:pt x="383" y="120"/>
                </a:lnTo>
                <a:lnTo>
                  <a:pt x="383" y="120"/>
                </a:lnTo>
                <a:lnTo>
                  <a:pt x="384" y="120"/>
                </a:lnTo>
                <a:lnTo>
                  <a:pt x="385" y="120"/>
                </a:lnTo>
                <a:lnTo>
                  <a:pt x="385" y="121"/>
                </a:lnTo>
                <a:lnTo>
                  <a:pt x="386" y="121"/>
                </a:lnTo>
                <a:lnTo>
                  <a:pt x="386" y="121"/>
                </a:lnTo>
                <a:lnTo>
                  <a:pt x="387" y="121"/>
                </a:lnTo>
                <a:lnTo>
                  <a:pt x="388" y="122"/>
                </a:lnTo>
                <a:lnTo>
                  <a:pt x="388" y="122"/>
                </a:lnTo>
                <a:lnTo>
                  <a:pt x="389" y="122"/>
                </a:lnTo>
                <a:lnTo>
                  <a:pt x="390" y="123"/>
                </a:lnTo>
                <a:lnTo>
                  <a:pt x="390" y="123"/>
                </a:lnTo>
                <a:lnTo>
                  <a:pt x="391" y="123"/>
                </a:lnTo>
                <a:lnTo>
                  <a:pt x="391" y="124"/>
                </a:lnTo>
                <a:lnTo>
                  <a:pt x="392" y="124"/>
                </a:lnTo>
                <a:lnTo>
                  <a:pt x="393" y="124"/>
                </a:lnTo>
                <a:lnTo>
                  <a:pt x="393" y="124"/>
                </a:lnTo>
                <a:lnTo>
                  <a:pt x="394" y="125"/>
                </a:lnTo>
                <a:lnTo>
                  <a:pt x="395" y="125"/>
                </a:lnTo>
                <a:lnTo>
                  <a:pt x="395" y="125"/>
                </a:lnTo>
                <a:lnTo>
                  <a:pt x="396" y="126"/>
                </a:lnTo>
                <a:lnTo>
                  <a:pt x="396" y="126"/>
                </a:lnTo>
                <a:lnTo>
                  <a:pt x="397" y="126"/>
                </a:lnTo>
                <a:lnTo>
                  <a:pt x="398" y="126"/>
                </a:lnTo>
                <a:lnTo>
                  <a:pt x="398" y="127"/>
                </a:lnTo>
                <a:lnTo>
                  <a:pt x="399" y="127"/>
                </a:lnTo>
                <a:lnTo>
                  <a:pt x="400" y="127"/>
                </a:lnTo>
                <a:lnTo>
                  <a:pt x="400" y="128"/>
                </a:lnTo>
                <a:lnTo>
                  <a:pt x="401" y="128"/>
                </a:lnTo>
                <a:lnTo>
                  <a:pt x="401" y="128"/>
                </a:lnTo>
                <a:lnTo>
                  <a:pt x="402" y="128"/>
                </a:lnTo>
                <a:lnTo>
                  <a:pt x="403" y="129"/>
                </a:lnTo>
                <a:lnTo>
                  <a:pt x="403" y="129"/>
                </a:lnTo>
                <a:lnTo>
                  <a:pt x="404" y="129"/>
                </a:lnTo>
                <a:lnTo>
                  <a:pt x="405" y="130"/>
                </a:lnTo>
                <a:lnTo>
                  <a:pt x="405" y="130"/>
                </a:lnTo>
                <a:lnTo>
                  <a:pt x="406" y="130"/>
                </a:lnTo>
                <a:lnTo>
                  <a:pt x="406" y="131"/>
                </a:lnTo>
                <a:lnTo>
                  <a:pt x="407" y="131"/>
                </a:lnTo>
                <a:lnTo>
                  <a:pt x="408" y="131"/>
                </a:lnTo>
                <a:lnTo>
                  <a:pt x="408" y="131"/>
                </a:lnTo>
                <a:lnTo>
                  <a:pt x="409" y="132"/>
                </a:lnTo>
                <a:lnTo>
                  <a:pt x="410" y="132"/>
                </a:lnTo>
                <a:lnTo>
                  <a:pt x="410" y="132"/>
                </a:lnTo>
                <a:lnTo>
                  <a:pt x="411" y="133"/>
                </a:lnTo>
                <a:lnTo>
                  <a:pt x="411" y="133"/>
                </a:lnTo>
                <a:lnTo>
                  <a:pt x="412" y="133"/>
                </a:lnTo>
                <a:lnTo>
                  <a:pt x="413" y="134"/>
                </a:lnTo>
                <a:lnTo>
                  <a:pt x="413" y="134"/>
                </a:lnTo>
                <a:lnTo>
                  <a:pt x="414" y="134"/>
                </a:lnTo>
                <a:lnTo>
                  <a:pt x="415" y="134"/>
                </a:lnTo>
                <a:lnTo>
                  <a:pt x="415" y="135"/>
                </a:lnTo>
                <a:lnTo>
                  <a:pt x="416" y="135"/>
                </a:lnTo>
                <a:lnTo>
                  <a:pt x="416" y="135"/>
                </a:lnTo>
                <a:lnTo>
                  <a:pt x="417" y="136"/>
                </a:lnTo>
                <a:lnTo>
                  <a:pt x="418" y="136"/>
                </a:lnTo>
                <a:lnTo>
                  <a:pt x="418" y="136"/>
                </a:lnTo>
                <a:lnTo>
                  <a:pt x="419" y="137"/>
                </a:lnTo>
                <a:lnTo>
                  <a:pt x="420" y="137"/>
                </a:lnTo>
                <a:lnTo>
                  <a:pt x="420" y="137"/>
                </a:lnTo>
                <a:lnTo>
                  <a:pt x="421" y="137"/>
                </a:lnTo>
                <a:lnTo>
                  <a:pt x="421" y="138"/>
                </a:lnTo>
                <a:lnTo>
                  <a:pt x="422" y="138"/>
                </a:lnTo>
                <a:lnTo>
                  <a:pt x="423" y="138"/>
                </a:lnTo>
                <a:lnTo>
                  <a:pt x="423" y="139"/>
                </a:lnTo>
                <a:lnTo>
                  <a:pt x="424" y="139"/>
                </a:lnTo>
                <a:lnTo>
                  <a:pt x="425" y="139"/>
                </a:lnTo>
                <a:lnTo>
                  <a:pt x="425" y="140"/>
                </a:lnTo>
                <a:lnTo>
                  <a:pt x="426" y="140"/>
                </a:lnTo>
                <a:lnTo>
                  <a:pt x="426" y="140"/>
                </a:lnTo>
                <a:lnTo>
                  <a:pt x="427" y="141"/>
                </a:lnTo>
                <a:lnTo>
                  <a:pt x="428" y="141"/>
                </a:lnTo>
                <a:lnTo>
                  <a:pt x="428" y="141"/>
                </a:lnTo>
                <a:lnTo>
                  <a:pt x="429" y="141"/>
                </a:lnTo>
                <a:lnTo>
                  <a:pt x="430" y="142"/>
                </a:lnTo>
                <a:lnTo>
                  <a:pt x="430" y="142"/>
                </a:lnTo>
                <a:lnTo>
                  <a:pt x="431" y="142"/>
                </a:lnTo>
                <a:lnTo>
                  <a:pt x="431" y="143"/>
                </a:lnTo>
                <a:lnTo>
                  <a:pt x="432" y="143"/>
                </a:lnTo>
                <a:lnTo>
                  <a:pt x="433" y="143"/>
                </a:lnTo>
                <a:lnTo>
                  <a:pt x="433" y="144"/>
                </a:lnTo>
                <a:lnTo>
                  <a:pt x="434" y="144"/>
                </a:lnTo>
                <a:lnTo>
                  <a:pt x="435" y="144"/>
                </a:lnTo>
                <a:lnTo>
                  <a:pt x="435" y="144"/>
                </a:lnTo>
                <a:lnTo>
                  <a:pt x="436" y="145"/>
                </a:lnTo>
                <a:lnTo>
                  <a:pt x="436" y="145"/>
                </a:lnTo>
                <a:lnTo>
                  <a:pt x="437" y="145"/>
                </a:lnTo>
                <a:lnTo>
                  <a:pt x="438" y="146"/>
                </a:lnTo>
                <a:lnTo>
                  <a:pt x="438" y="146"/>
                </a:lnTo>
                <a:lnTo>
                  <a:pt x="439" y="146"/>
                </a:lnTo>
                <a:lnTo>
                  <a:pt x="440" y="147"/>
                </a:lnTo>
                <a:lnTo>
                  <a:pt x="440" y="147"/>
                </a:lnTo>
                <a:lnTo>
                  <a:pt x="441" y="147"/>
                </a:lnTo>
                <a:lnTo>
                  <a:pt x="441" y="148"/>
                </a:lnTo>
                <a:lnTo>
                  <a:pt x="442" y="148"/>
                </a:lnTo>
                <a:lnTo>
                  <a:pt x="443" y="148"/>
                </a:lnTo>
                <a:lnTo>
                  <a:pt x="443" y="149"/>
                </a:lnTo>
                <a:lnTo>
                  <a:pt x="444" y="149"/>
                </a:lnTo>
                <a:lnTo>
                  <a:pt x="445" y="149"/>
                </a:lnTo>
                <a:lnTo>
                  <a:pt x="445" y="150"/>
                </a:lnTo>
                <a:lnTo>
                  <a:pt x="446" y="150"/>
                </a:lnTo>
                <a:lnTo>
                  <a:pt x="446" y="150"/>
                </a:lnTo>
                <a:lnTo>
                  <a:pt x="447" y="150"/>
                </a:lnTo>
                <a:lnTo>
                  <a:pt x="448" y="151"/>
                </a:lnTo>
                <a:lnTo>
                  <a:pt x="448" y="151"/>
                </a:lnTo>
                <a:lnTo>
                  <a:pt x="449" y="151"/>
                </a:lnTo>
                <a:lnTo>
                  <a:pt x="450" y="152"/>
                </a:lnTo>
                <a:lnTo>
                  <a:pt x="450" y="152"/>
                </a:lnTo>
                <a:lnTo>
                  <a:pt x="451" y="152"/>
                </a:lnTo>
                <a:lnTo>
                  <a:pt x="451" y="153"/>
                </a:lnTo>
                <a:lnTo>
                  <a:pt x="452" y="153"/>
                </a:lnTo>
                <a:lnTo>
                  <a:pt x="453" y="153"/>
                </a:lnTo>
                <a:lnTo>
                  <a:pt x="453" y="154"/>
                </a:lnTo>
                <a:lnTo>
                  <a:pt x="454" y="154"/>
                </a:lnTo>
                <a:lnTo>
                  <a:pt x="455" y="154"/>
                </a:lnTo>
                <a:lnTo>
                  <a:pt x="455" y="155"/>
                </a:lnTo>
                <a:lnTo>
                  <a:pt x="456" y="155"/>
                </a:lnTo>
                <a:lnTo>
                  <a:pt x="456" y="155"/>
                </a:lnTo>
                <a:lnTo>
                  <a:pt x="457" y="156"/>
                </a:lnTo>
                <a:lnTo>
                  <a:pt x="458" y="156"/>
                </a:lnTo>
                <a:lnTo>
                  <a:pt x="458" y="156"/>
                </a:lnTo>
                <a:lnTo>
                  <a:pt x="459" y="157"/>
                </a:lnTo>
                <a:lnTo>
                  <a:pt x="460" y="157"/>
                </a:lnTo>
                <a:lnTo>
                  <a:pt x="460" y="157"/>
                </a:lnTo>
                <a:lnTo>
                  <a:pt x="461" y="157"/>
                </a:lnTo>
                <a:lnTo>
                  <a:pt x="461" y="158"/>
                </a:lnTo>
                <a:lnTo>
                  <a:pt x="462" y="158"/>
                </a:lnTo>
                <a:lnTo>
                  <a:pt x="463" y="158"/>
                </a:lnTo>
                <a:lnTo>
                  <a:pt x="463" y="159"/>
                </a:lnTo>
                <a:lnTo>
                  <a:pt x="464" y="159"/>
                </a:lnTo>
                <a:lnTo>
                  <a:pt x="465" y="159"/>
                </a:lnTo>
                <a:lnTo>
                  <a:pt x="465" y="160"/>
                </a:lnTo>
                <a:lnTo>
                  <a:pt x="466" y="160"/>
                </a:lnTo>
                <a:lnTo>
                  <a:pt x="466" y="160"/>
                </a:lnTo>
                <a:lnTo>
                  <a:pt x="467" y="161"/>
                </a:lnTo>
                <a:lnTo>
                  <a:pt x="468" y="161"/>
                </a:lnTo>
                <a:lnTo>
                  <a:pt x="468" y="161"/>
                </a:lnTo>
                <a:lnTo>
                  <a:pt x="469" y="162"/>
                </a:lnTo>
                <a:lnTo>
                  <a:pt x="470" y="162"/>
                </a:lnTo>
                <a:lnTo>
                  <a:pt x="470" y="162"/>
                </a:lnTo>
                <a:lnTo>
                  <a:pt x="471" y="163"/>
                </a:lnTo>
                <a:lnTo>
                  <a:pt x="471" y="163"/>
                </a:lnTo>
                <a:lnTo>
                  <a:pt x="472" y="163"/>
                </a:lnTo>
                <a:lnTo>
                  <a:pt x="473" y="164"/>
                </a:lnTo>
                <a:lnTo>
                  <a:pt x="473" y="164"/>
                </a:lnTo>
                <a:lnTo>
                  <a:pt x="474" y="164"/>
                </a:lnTo>
                <a:lnTo>
                  <a:pt x="475" y="165"/>
                </a:lnTo>
                <a:lnTo>
                  <a:pt x="475" y="165"/>
                </a:lnTo>
                <a:lnTo>
                  <a:pt x="476" y="165"/>
                </a:lnTo>
                <a:lnTo>
                  <a:pt x="476" y="166"/>
                </a:lnTo>
                <a:lnTo>
                  <a:pt x="477" y="166"/>
                </a:lnTo>
                <a:lnTo>
                  <a:pt x="478" y="166"/>
                </a:lnTo>
                <a:lnTo>
                  <a:pt x="478" y="166"/>
                </a:lnTo>
                <a:lnTo>
                  <a:pt x="479" y="167"/>
                </a:lnTo>
                <a:lnTo>
                  <a:pt x="480" y="167"/>
                </a:lnTo>
                <a:lnTo>
                  <a:pt x="480" y="167"/>
                </a:lnTo>
                <a:lnTo>
                  <a:pt x="481" y="168"/>
                </a:lnTo>
                <a:lnTo>
                  <a:pt x="481" y="168"/>
                </a:lnTo>
                <a:lnTo>
                  <a:pt x="482" y="168"/>
                </a:lnTo>
                <a:lnTo>
                  <a:pt x="483" y="169"/>
                </a:lnTo>
                <a:lnTo>
                  <a:pt x="483" y="169"/>
                </a:lnTo>
                <a:lnTo>
                  <a:pt x="484" y="170"/>
                </a:lnTo>
                <a:lnTo>
                  <a:pt x="485" y="170"/>
                </a:lnTo>
                <a:lnTo>
                  <a:pt x="485" y="170"/>
                </a:lnTo>
                <a:lnTo>
                  <a:pt x="486" y="171"/>
                </a:lnTo>
                <a:lnTo>
                  <a:pt x="486" y="171"/>
                </a:lnTo>
                <a:lnTo>
                  <a:pt x="487" y="171"/>
                </a:lnTo>
                <a:lnTo>
                  <a:pt x="488" y="172"/>
                </a:lnTo>
                <a:lnTo>
                  <a:pt x="488" y="172"/>
                </a:lnTo>
                <a:lnTo>
                  <a:pt x="489" y="172"/>
                </a:lnTo>
                <a:lnTo>
                  <a:pt x="490" y="172"/>
                </a:lnTo>
                <a:lnTo>
                  <a:pt x="490" y="173"/>
                </a:lnTo>
                <a:lnTo>
                  <a:pt x="491" y="173"/>
                </a:lnTo>
                <a:lnTo>
                  <a:pt x="491" y="173"/>
                </a:lnTo>
                <a:lnTo>
                  <a:pt x="492" y="174"/>
                </a:lnTo>
                <a:lnTo>
                  <a:pt x="493" y="174"/>
                </a:lnTo>
                <a:lnTo>
                  <a:pt x="493" y="174"/>
                </a:lnTo>
                <a:lnTo>
                  <a:pt x="494" y="175"/>
                </a:lnTo>
                <a:lnTo>
                  <a:pt x="495" y="175"/>
                </a:lnTo>
                <a:lnTo>
                  <a:pt x="495" y="175"/>
                </a:lnTo>
                <a:lnTo>
                  <a:pt x="496" y="176"/>
                </a:lnTo>
                <a:lnTo>
                  <a:pt x="496" y="176"/>
                </a:lnTo>
                <a:lnTo>
                  <a:pt x="497" y="176"/>
                </a:lnTo>
                <a:lnTo>
                  <a:pt x="498" y="177"/>
                </a:lnTo>
                <a:lnTo>
                  <a:pt x="498" y="177"/>
                </a:lnTo>
                <a:lnTo>
                  <a:pt x="499" y="178"/>
                </a:lnTo>
                <a:lnTo>
                  <a:pt x="500" y="178"/>
                </a:lnTo>
                <a:lnTo>
                  <a:pt x="500" y="178"/>
                </a:lnTo>
                <a:lnTo>
                  <a:pt x="501" y="179"/>
                </a:lnTo>
                <a:lnTo>
                  <a:pt x="501" y="179"/>
                </a:lnTo>
                <a:lnTo>
                  <a:pt x="502" y="179"/>
                </a:lnTo>
                <a:lnTo>
                  <a:pt x="503" y="180"/>
                </a:lnTo>
                <a:lnTo>
                  <a:pt x="503" y="180"/>
                </a:lnTo>
                <a:lnTo>
                  <a:pt x="504" y="180"/>
                </a:lnTo>
                <a:lnTo>
                  <a:pt x="505" y="181"/>
                </a:lnTo>
                <a:lnTo>
                  <a:pt x="505" y="181"/>
                </a:lnTo>
                <a:lnTo>
                  <a:pt x="506" y="181"/>
                </a:lnTo>
                <a:lnTo>
                  <a:pt x="506" y="182"/>
                </a:lnTo>
                <a:lnTo>
                  <a:pt x="507" y="182"/>
                </a:lnTo>
                <a:lnTo>
                  <a:pt x="508" y="182"/>
                </a:lnTo>
                <a:lnTo>
                  <a:pt x="508" y="183"/>
                </a:lnTo>
                <a:lnTo>
                  <a:pt x="509" y="183"/>
                </a:lnTo>
                <a:lnTo>
                  <a:pt x="510" y="183"/>
                </a:lnTo>
                <a:lnTo>
                  <a:pt x="510" y="184"/>
                </a:lnTo>
                <a:lnTo>
                  <a:pt x="511" y="184"/>
                </a:lnTo>
                <a:lnTo>
                  <a:pt x="511" y="184"/>
                </a:lnTo>
                <a:lnTo>
                  <a:pt x="512" y="185"/>
                </a:lnTo>
                <a:lnTo>
                  <a:pt x="513" y="185"/>
                </a:lnTo>
                <a:lnTo>
                  <a:pt x="513" y="185"/>
                </a:lnTo>
                <a:lnTo>
                  <a:pt x="514" y="186"/>
                </a:lnTo>
                <a:lnTo>
                  <a:pt x="515" y="186"/>
                </a:lnTo>
                <a:lnTo>
                  <a:pt x="515" y="186"/>
                </a:lnTo>
                <a:lnTo>
                  <a:pt x="516" y="187"/>
                </a:lnTo>
                <a:lnTo>
                  <a:pt x="516" y="187"/>
                </a:lnTo>
                <a:lnTo>
                  <a:pt x="517" y="187"/>
                </a:lnTo>
                <a:lnTo>
                  <a:pt x="518" y="188"/>
                </a:lnTo>
                <a:lnTo>
                  <a:pt x="518" y="188"/>
                </a:lnTo>
                <a:lnTo>
                  <a:pt x="519" y="188"/>
                </a:lnTo>
                <a:lnTo>
                  <a:pt x="520" y="189"/>
                </a:lnTo>
                <a:lnTo>
                  <a:pt x="520" y="189"/>
                </a:lnTo>
                <a:lnTo>
                  <a:pt x="521" y="189"/>
                </a:lnTo>
                <a:lnTo>
                  <a:pt x="521" y="190"/>
                </a:lnTo>
                <a:lnTo>
                  <a:pt x="522" y="190"/>
                </a:lnTo>
                <a:lnTo>
                  <a:pt x="523" y="190"/>
                </a:lnTo>
                <a:lnTo>
                  <a:pt x="523" y="191"/>
                </a:lnTo>
                <a:lnTo>
                  <a:pt x="524" y="191"/>
                </a:lnTo>
                <a:lnTo>
                  <a:pt x="525" y="192"/>
                </a:lnTo>
                <a:lnTo>
                  <a:pt x="525" y="192"/>
                </a:lnTo>
                <a:lnTo>
                  <a:pt x="526" y="192"/>
                </a:lnTo>
                <a:lnTo>
                  <a:pt x="526" y="193"/>
                </a:lnTo>
                <a:lnTo>
                  <a:pt x="527" y="193"/>
                </a:lnTo>
                <a:lnTo>
                  <a:pt x="528" y="193"/>
                </a:lnTo>
                <a:lnTo>
                  <a:pt x="528" y="194"/>
                </a:lnTo>
                <a:lnTo>
                  <a:pt x="529" y="194"/>
                </a:lnTo>
                <a:lnTo>
                  <a:pt x="530" y="194"/>
                </a:lnTo>
                <a:lnTo>
                  <a:pt x="530" y="195"/>
                </a:lnTo>
                <a:lnTo>
                  <a:pt x="531" y="195"/>
                </a:lnTo>
                <a:lnTo>
                  <a:pt x="531" y="195"/>
                </a:lnTo>
                <a:lnTo>
                  <a:pt x="532" y="196"/>
                </a:lnTo>
                <a:lnTo>
                  <a:pt x="533" y="196"/>
                </a:lnTo>
                <a:lnTo>
                  <a:pt x="533" y="197"/>
                </a:lnTo>
                <a:lnTo>
                  <a:pt x="534" y="197"/>
                </a:lnTo>
                <a:lnTo>
                  <a:pt x="535" y="197"/>
                </a:lnTo>
                <a:lnTo>
                  <a:pt x="535" y="198"/>
                </a:lnTo>
                <a:lnTo>
                  <a:pt x="536" y="198"/>
                </a:lnTo>
                <a:lnTo>
                  <a:pt x="536" y="198"/>
                </a:lnTo>
                <a:lnTo>
                  <a:pt x="537" y="199"/>
                </a:lnTo>
                <a:lnTo>
                  <a:pt x="538" y="199"/>
                </a:lnTo>
                <a:lnTo>
                  <a:pt x="538" y="199"/>
                </a:lnTo>
                <a:lnTo>
                  <a:pt x="539" y="200"/>
                </a:lnTo>
                <a:lnTo>
                  <a:pt x="540" y="200"/>
                </a:lnTo>
                <a:lnTo>
                  <a:pt x="540" y="200"/>
                </a:lnTo>
                <a:lnTo>
                  <a:pt x="541" y="201"/>
                </a:lnTo>
                <a:lnTo>
                  <a:pt x="541" y="201"/>
                </a:lnTo>
                <a:lnTo>
                  <a:pt x="542" y="201"/>
                </a:lnTo>
                <a:lnTo>
                  <a:pt x="543" y="202"/>
                </a:lnTo>
                <a:lnTo>
                  <a:pt x="543" y="202"/>
                </a:lnTo>
                <a:lnTo>
                  <a:pt x="544" y="203"/>
                </a:lnTo>
                <a:lnTo>
                  <a:pt x="545" y="203"/>
                </a:lnTo>
                <a:lnTo>
                  <a:pt x="545" y="203"/>
                </a:lnTo>
                <a:lnTo>
                  <a:pt x="546" y="204"/>
                </a:lnTo>
                <a:lnTo>
                  <a:pt x="546" y="204"/>
                </a:lnTo>
                <a:lnTo>
                  <a:pt x="547" y="204"/>
                </a:lnTo>
                <a:lnTo>
                  <a:pt x="548" y="205"/>
                </a:lnTo>
                <a:lnTo>
                  <a:pt x="548" y="205"/>
                </a:lnTo>
                <a:lnTo>
                  <a:pt x="549" y="205"/>
                </a:lnTo>
                <a:lnTo>
                  <a:pt x="550" y="206"/>
                </a:lnTo>
                <a:lnTo>
                  <a:pt x="550" y="206"/>
                </a:lnTo>
                <a:lnTo>
                  <a:pt x="551" y="206"/>
                </a:lnTo>
                <a:lnTo>
                  <a:pt x="551" y="207"/>
                </a:lnTo>
                <a:lnTo>
                  <a:pt x="552" y="207"/>
                </a:lnTo>
                <a:lnTo>
                  <a:pt x="553" y="208"/>
                </a:lnTo>
                <a:lnTo>
                  <a:pt x="553" y="208"/>
                </a:lnTo>
                <a:lnTo>
                  <a:pt x="554" y="208"/>
                </a:lnTo>
                <a:lnTo>
                  <a:pt x="555" y="209"/>
                </a:lnTo>
                <a:lnTo>
                  <a:pt x="555" y="209"/>
                </a:lnTo>
                <a:lnTo>
                  <a:pt x="556" y="209"/>
                </a:lnTo>
                <a:lnTo>
                  <a:pt x="556" y="210"/>
                </a:lnTo>
                <a:lnTo>
                  <a:pt x="557" y="210"/>
                </a:lnTo>
                <a:lnTo>
                  <a:pt x="558" y="210"/>
                </a:lnTo>
                <a:lnTo>
                  <a:pt x="558" y="211"/>
                </a:lnTo>
                <a:lnTo>
                  <a:pt x="559" y="211"/>
                </a:lnTo>
                <a:lnTo>
                  <a:pt x="560" y="212"/>
                </a:lnTo>
                <a:lnTo>
                  <a:pt x="560" y="212"/>
                </a:lnTo>
                <a:lnTo>
                  <a:pt x="561" y="212"/>
                </a:lnTo>
                <a:lnTo>
                  <a:pt x="561" y="213"/>
                </a:lnTo>
                <a:lnTo>
                  <a:pt x="562" y="213"/>
                </a:lnTo>
                <a:lnTo>
                  <a:pt x="563" y="213"/>
                </a:lnTo>
                <a:lnTo>
                  <a:pt x="563" y="214"/>
                </a:lnTo>
                <a:lnTo>
                  <a:pt x="564" y="214"/>
                </a:lnTo>
                <a:lnTo>
                  <a:pt x="565" y="215"/>
                </a:lnTo>
                <a:lnTo>
                  <a:pt x="565" y="215"/>
                </a:lnTo>
                <a:lnTo>
                  <a:pt x="566" y="215"/>
                </a:lnTo>
                <a:lnTo>
                  <a:pt x="566" y="216"/>
                </a:lnTo>
                <a:lnTo>
                  <a:pt x="567" y="216"/>
                </a:lnTo>
                <a:lnTo>
                  <a:pt x="568" y="216"/>
                </a:lnTo>
                <a:lnTo>
                  <a:pt x="568" y="217"/>
                </a:lnTo>
                <a:lnTo>
                  <a:pt x="569" y="217"/>
                </a:lnTo>
                <a:lnTo>
                  <a:pt x="570" y="217"/>
                </a:lnTo>
                <a:lnTo>
                  <a:pt x="570" y="218"/>
                </a:lnTo>
                <a:lnTo>
                  <a:pt x="571" y="218"/>
                </a:lnTo>
                <a:lnTo>
                  <a:pt x="571" y="219"/>
                </a:lnTo>
                <a:lnTo>
                  <a:pt x="572" y="219"/>
                </a:lnTo>
                <a:lnTo>
                  <a:pt x="573" y="219"/>
                </a:lnTo>
                <a:lnTo>
                  <a:pt x="573" y="220"/>
                </a:lnTo>
                <a:lnTo>
                  <a:pt x="574" y="220"/>
                </a:lnTo>
                <a:lnTo>
                  <a:pt x="575" y="220"/>
                </a:lnTo>
                <a:lnTo>
                  <a:pt x="575" y="221"/>
                </a:lnTo>
                <a:lnTo>
                  <a:pt x="576" y="221"/>
                </a:lnTo>
                <a:lnTo>
                  <a:pt x="576" y="222"/>
                </a:lnTo>
                <a:lnTo>
                  <a:pt x="577" y="222"/>
                </a:lnTo>
                <a:lnTo>
                  <a:pt x="578" y="222"/>
                </a:lnTo>
                <a:lnTo>
                  <a:pt x="578" y="223"/>
                </a:lnTo>
                <a:lnTo>
                  <a:pt x="579" y="223"/>
                </a:lnTo>
                <a:lnTo>
                  <a:pt x="580" y="223"/>
                </a:lnTo>
                <a:lnTo>
                  <a:pt x="580" y="224"/>
                </a:lnTo>
                <a:lnTo>
                  <a:pt x="581" y="224"/>
                </a:lnTo>
                <a:lnTo>
                  <a:pt x="581" y="225"/>
                </a:lnTo>
                <a:lnTo>
                  <a:pt x="582" y="225"/>
                </a:lnTo>
                <a:lnTo>
                  <a:pt x="583" y="225"/>
                </a:lnTo>
                <a:lnTo>
                  <a:pt x="583" y="226"/>
                </a:lnTo>
                <a:lnTo>
                  <a:pt x="584" y="226"/>
                </a:lnTo>
                <a:lnTo>
                  <a:pt x="585" y="226"/>
                </a:lnTo>
                <a:lnTo>
                  <a:pt x="585" y="227"/>
                </a:lnTo>
                <a:lnTo>
                  <a:pt x="586" y="227"/>
                </a:lnTo>
                <a:lnTo>
                  <a:pt x="586" y="228"/>
                </a:lnTo>
                <a:lnTo>
                  <a:pt x="587" y="228"/>
                </a:lnTo>
                <a:lnTo>
                  <a:pt x="588" y="228"/>
                </a:lnTo>
                <a:lnTo>
                  <a:pt x="588" y="229"/>
                </a:lnTo>
                <a:lnTo>
                  <a:pt x="589" y="229"/>
                </a:lnTo>
                <a:lnTo>
                  <a:pt x="590" y="230"/>
                </a:lnTo>
                <a:lnTo>
                  <a:pt x="590" y="230"/>
                </a:lnTo>
                <a:lnTo>
                  <a:pt x="591" y="230"/>
                </a:lnTo>
                <a:lnTo>
                  <a:pt x="591" y="231"/>
                </a:lnTo>
                <a:lnTo>
                  <a:pt x="592" y="231"/>
                </a:lnTo>
                <a:lnTo>
                  <a:pt x="593" y="231"/>
                </a:lnTo>
                <a:lnTo>
                  <a:pt x="593" y="232"/>
                </a:lnTo>
                <a:lnTo>
                  <a:pt x="594" y="232"/>
                </a:lnTo>
                <a:lnTo>
                  <a:pt x="595" y="233"/>
                </a:lnTo>
                <a:lnTo>
                  <a:pt x="595" y="233"/>
                </a:lnTo>
                <a:lnTo>
                  <a:pt x="596" y="233"/>
                </a:lnTo>
                <a:lnTo>
                  <a:pt x="596" y="234"/>
                </a:lnTo>
                <a:lnTo>
                  <a:pt x="597" y="234"/>
                </a:lnTo>
                <a:lnTo>
                  <a:pt x="598" y="234"/>
                </a:lnTo>
                <a:lnTo>
                  <a:pt x="598" y="235"/>
                </a:lnTo>
                <a:lnTo>
                  <a:pt x="599" y="235"/>
                </a:lnTo>
                <a:lnTo>
                  <a:pt x="600" y="236"/>
                </a:lnTo>
                <a:lnTo>
                  <a:pt x="600" y="236"/>
                </a:lnTo>
                <a:lnTo>
                  <a:pt x="601" y="236"/>
                </a:lnTo>
                <a:lnTo>
                  <a:pt x="601" y="237"/>
                </a:lnTo>
                <a:lnTo>
                  <a:pt x="602" y="237"/>
                </a:lnTo>
                <a:lnTo>
                  <a:pt x="603" y="238"/>
                </a:lnTo>
                <a:lnTo>
                  <a:pt x="603" y="238"/>
                </a:lnTo>
                <a:lnTo>
                  <a:pt x="604" y="238"/>
                </a:lnTo>
                <a:lnTo>
                  <a:pt x="605" y="239"/>
                </a:lnTo>
                <a:lnTo>
                  <a:pt x="605" y="239"/>
                </a:lnTo>
                <a:lnTo>
                  <a:pt x="606" y="239"/>
                </a:lnTo>
                <a:lnTo>
                  <a:pt x="606" y="240"/>
                </a:lnTo>
                <a:lnTo>
                  <a:pt x="607" y="240"/>
                </a:lnTo>
                <a:lnTo>
                  <a:pt x="608" y="241"/>
                </a:lnTo>
                <a:lnTo>
                  <a:pt x="608" y="241"/>
                </a:lnTo>
                <a:lnTo>
                  <a:pt x="609" y="241"/>
                </a:lnTo>
                <a:lnTo>
                  <a:pt x="610" y="242"/>
                </a:lnTo>
                <a:lnTo>
                  <a:pt x="610" y="242"/>
                </a:lnTo>
                <a:lnTo>
                  <a:pt x="611" y="243"/>
                </a:lnTo>
                <a:lnTo>
                  <a:pt x="611" y="243"/>
                </a:lnTo>
                <a:lnTo>
                  <a:pt x="612" y="243"/>
                </a:lnTo>
                <a:lnTo>
                  <a:pt x="613" y="244"/>
                </a:lnTo>
                <a:lnTo>
                  <a:pt x="613" y="244"/>
                </a:lnTo>
                <a:lnTo>
                  <a:pt x="614" y="244"/>
                </a:lnTo>
                <a:lnTo>
                  <a:pt x="615" y="245"/>
                </a:lnTo>
                <a:lnTo>
                  <a:pt x="615" y="245"/>
                </a:lnTo>
                <a:lnTo>
                  <a:pt x="616" y="246"/>
                </a:lnTo>
                <a:lnTo>
                  <a:pt x="616" y="246"/>
                </a:lnTo>
                <a:lnTo>
                  <a:pt x="617" y="246"/>
                </a:lnTo>
                <a:lnTo>
                  <a:pt x="618" y="247"/>
                </a:lnTo>
                <a:lnTo>
                  <a:pt x="618" y="247"/>
                </a:lnTo>
                <a:lnTo>
                  <a:pt x="619" y="248"/>
                </a:lnTo>
                <a:lnTo>
                  <a:pt x="620" y="248"/>
                </a:lnTo>
                <a:lnTo>
                  <a:pt x="620" y="248"/>
                </a:lnTo>
                <a:lnTo>
                  <a:pt x="621" y="249"/>
                </a:lnTo>
                <a:lnTo>
                  <a:pt x="621" y="249"/>
                </a:lnTo>
                <a:lnTo>
                  <a:pt x="622" y="250"/>
                </a:lnTo>
                <a:lnTo>
                  <a:pt x="623" y="250"/>
                </a:lnTo>
                <a:lnTo>
                  <a:pt x="623" y="250"/>
                </a:lnTo>
                <a:lnTo>
                  <a:pt x="624" y="251"/>
                </a:lnTo>
                <a:lnTo>
                  <a:pt x="625" y="251"/>
                </a:lnTo>
                <a:lnTo>
                  <a:pt x="625" y="252"/>
                </a:lnTo>
                <a:lnTo>
                  <a:pt x="625" y="252"/>
                </a:lnTo>
                <a:lnTo>
                  <a:pt x="625" y="252"/>
                </a:lnTo>
                <a:lnTo>
                  <a:pt x="625" y="253"/>
                </a:lnTo>
                <a:lnTo>
                  <a:pt x="631" y="253"/>
                </a:lnTo>
                <a:lnTo>
                  <a:pt x="631" y="254"/>
                </a:lnTo>
                <a:lnTo>
                  <a:pt x="631" y="254"/>
                </a:lnTo>
                <a:lnTo>
                  <a:pt x="631" y="254"/>
                </a:lnTo>
                <a:lnTo>
                  <a:pt x="631" y="255"/>
                </a:lnTo>
                <a:lnTo>
                  <a:pt x="631" y="255"/>
                </a:lnTo>
                <a:lnTo>
                  <a:pt x="631" y="256"/>
                </a:lnTo>
                <a:lnTo>
                  <a:pt x="631" y="256"/>
                </a:lnTo>
                <a:lnTo>
                  <a:pt x="631" y="256"/>
                </a:lnTo>
                <a:lnTo>
                  <a:pt x="631" y="257"/>
                </a:lnTo>
                <a:lnTo>
                  <a:pt x="637" y="257"/>
                </a:lnTo>
                <a:lnTo>
                  <a:pt x="637" y="258"/>
                </a:lnTo>
                <a:lnTo>
                  <a:pt x="637" y="258"/>
                </a:lnTo>
                <a:lnTo>
                  <a:pt x="637" y="258"/>
                </a:lnTo>
                <a:lnTo>
                  <a:pt x="637" y="259"/>
                </a:lnTo>
                <a:lnTo>
                  <a:pt x="637" y="259"/>
                </a:lnTo>
                <a:lnTo>
                  <a:pt x="637" y="260"/>
                </a:lnTo>
                <a:lnTo>
                  <a:pt x="637" y="260"/>
                </a:lnTo>
                <a:lnTo>
                  <a:pt x="637" y="260"/>
                </a:lnTo>
                <a:lnTo>
                  <a:pt x="637" y="261"/>
                </a:lnTo>
                <a:lnTo>
                  <a:pt x="643" y="261"/>
                </a:lnTo>
                <a:lnTo>
                  <a:pt x="643" y="262"/>
                </a:lnTo>
                <a:lnTo>
                  <a:pt x="643" y="262"/>
                </a:lnTo>
                <a:lnTo>
                  <a:pt x="643" y="262"/>
                </a:lnTo>
                <a:lnTo>
                  <a:pt x="643" y="263"/>
                </a:lnTo>
                <a:lnTo>
                  <a:pt x="643" y="263"/>
                </a:lnTo>
                <a:lnTo>
                  <a:pt x="643" y="264"/>
                </a:lnTo>
                <a:lnTo>
                  <a:pt x="643" y="264"/>
                </a:lnTo>
                <a:lnTo>
                  <a:pt x="643" y="264"/>
                </a:lnTo>
                <a:lnTo>
                  <a:pt x="643" y="265"/>
                </a:lnTo>
                <a:lnTo>
                  <a:pt x="650" y="265"/>
                </a:lnTo>
                <a:lnTo>
                  <a:pt x="650" y="266"/>
                </a:lnTo>
                <a:lnTo>
                  <a:pt x="650" y="266"/>
                </a:lnTo>
                <a:lnTo>
                  <a:pt x="650" y="267"/>
                </a:lnTo>
                <a:lnTo>
                  <a:pt x="650" y="267"/>
                </a:lnTo>
                <a:lnTo>
                  <a:pt x="650" y="267"/>
                </a:lnTo>
                <a:lnTo>
                  <a:pt x="650" y="268"/>
                </a:lnTo>
                <a:lnTo>
                  <a:pt x="650" y="268"/>
                </a:lnTo>
                <a:lnTo>
                  <a:pt x="650" y="269"/>
                </a:lnTo>
                <a:lnTo>
                  <a:pt x="650" y="269"/>
                </a:lnTo>
                <a:lnTo>
                  <a:pt x="656" y="269"/>
                </a:lnTo>
                <a:lnTo>
                  <a:pt x="656" y="270"/>
                </a:lnTo>
                <a:lnTo>
                  <a:pt x="656" y="270"/>
                </a:lnTo>
                <a:lnTo>
                  <a:pt x="656" y="271"/>
                </a:lnTo>
                <a:lnTo>
                  <a:pt x="656" y="271"/>
                </a:lnTo>
                <a:lnTo>
                  <a:pt x="656" y="271"/>
                </a:lnTo>
                <a:lnTo>
                  <a:pt x="656" y="272"/>
                </a:lnTo>
                <a:lnTo>
                  <a:pt x="656" y="272"/>
                </a:lnTo>
                <a:lnTo>
                  <a:pt x="656" y="273"/>
                </a:lnTo>
                <a:lnTo>
                  <a:pt x="656" y="273"/>
                </a:lnTo>
                <a:lnTo>
                  <a:pt x="662" y="273"/>
                </a:lnTo>
                <a:lnTo>
                  <a:pt x="662" y="274"/>
                </a:lnTo>
                <a:lnTo>
                  <a:pt x="662" y="274"/>
                </a:lnTo>
                <a:lnTo>
                  <a:pt x="662" y="275"/>
                </a:lnTo>
                <a:lnTo>
                  <a:pt x="662" y="275"/>
                </a:lnTo>
                <a:lnTo>
                  <a:pt x="662" y="276"/>
                </a:lnTo>
                <a:lnTo>
                  <a:pt x="662" y="276"/>
                </a:lnTo>
                <a:lnTo>
                  <a:pt x="662" y="276"/>
                </a:lnTo>
                <a:lnTo>
                  <a:pt x="662" y="277"/>
                </a:lnTo>
                <a:lnTo>
                  <a:pt x="662" y="277"/>
                </a:lnTo>
                <a:lnTo>
                  <a:pt x="668" y="278"/>
                </a:lnTo>
                <a:lnTo>
                  <a:pt x="668" y="278"/>
                </a:lnTo>
                <a:lnTo>
                  <a:pt x="668" y="279"/>
                </a:lnTo>
                <a:lnTo>
                  <a:pt x="668" y="279"/>
                </a:lnTo>
                <a:lnTo>
                  <a:pt x="668" y="279"/>
                </a:lnTo>
                <a:lnTo>
                  <a:pt x="668" y="280"/>
                </a:lnTo>
                <a:lnTo>
                  <a:pt x="668" y="280"/>
                </a:lnTo>
                <a:lnTo>
                  <a:pt x="668" y="281"/>
                </a:lnTo>
                <a:lnTo>
                  <a:pt x="668" y="281"/>
                </a:lnTo>
                <a:lnTo>
                  <a:pt x="668" y="281"/>
                </a:lnTo>
                <a:lnTo>
                  <a:pt x="675" y="282"/>
                </a:lnTo>
                <a:lnTo>
                  <a:pt x="675" y="282"/>
                </a:lnTo>
                <a:lnTo>
                  <a:pt x="675" y="283"/>
                </a:lnTo>
                <a:lnTo>
                  <a:pt x="675" y="283"/>
                </a:lnTo>
                <a:lnTo>
                  <a:pt x="675" y="283"/>
                </a:lnTo>
                <a:lnTo>
                  <a:pt x="675" y="284"/>
                </a:lnTo>
                <a:lnTo>
                  <a:pt x="675" y="284"/>
                </a:lnTo>
                <a:lnTo>
                  <a:pt x="675" y="285"/>
                </a:lnTo>
                <a:lnTo>
                  <a:pt x="675" y="285"/>
                </a:lnTo>
                <a:lnTo>
                  <a:pt x="675" y="286"/>
                </a:lnTo>
                <a:lnTo>
                  <a:pt x="681" y="286"/>
                </a:lnTo>
                <a:lnTo>
                  <a:pt x="681" y="286"/>
                </a:lnTo>
                <a:lnTo>
                  <a:pt x="681" y="287"/>
                </a:lnTo>
                <a:lnTo>
                  <a:pt x="681" y="287"/>
                </a:lnTo>
                <a:lnTo>
                  <a:pt x="681" y="288"/>
                </a:lnTo>
                <a:lnTo>
                  <a:pt x="681" y="288"/>
                </a:lnTo>
                <a:lnTo>
                  <a:pt x="681" y="289"/>
                </a:lnTo>
                <a:lnTo>
                  <a:pt x="681" y="289"/>
                </a:lnTo>
                <a:lnTo>
                  <a:pt x="681" y="289"/>
                </a:lnTo>
                <a:lnTo>
                  <a:pt x="681" y="290"/>
                </a:lnTo>
                <a:lnTo>
                  <a:pt x="687" y="290"/>
                </a:lnTo>
                <a:lnTo>
                  <a:pt x="687" y="291"/>
                </a:lnTo>
                <a:lnTo>
                  <a:pt x="687" y="291"/>
                </a:lnTo>
                <a:lnTo>
                  <a:pt x="687" y="292"/>
                </a:lnTo>
                <a:lnTo>
                  <a:pt x="687" y="292"/>
                </a:lnTo>
                <a:lnTo>
                  <a:pt x="687" y="292"/>
                </a:lnTo>
                <a:lnTo>
                  <a:pt x="687" y="293"/>
                </a:lnTo>
                <a:lnTo>
                  <a:pt x="687" y="293"/>
                </a:lnTo>
                <a:lnTo>
                  <a:pt x="687" y="294"/>
                </a:lnTo>
                <a:lnTo>
                  <a:pt x="687" y="294"/>
                </a:lnTo>
                <a:lnTo>
                  <a:pt x="693" y="294"/>
                </a:lnTo>
                <a:lnTo>
                  <a:pt x="693" y="295"/>
                </a:lnTo>
                <a:lnTo>
                  <a:pt x="693" y="295"/>
                </a:lnTo>
                <a:lnTo>
                  <a:pt x="693" y="296"/>
                </a:lnTo>
                <a:lnTo>
                  <a:pt x="693" y="296"/>
                </a:lnTo>
                <a:lnTo>
                  <a:pt x="693" y="297"/>
                </a:lnTo>
                <a:lnTo>
                  <a:pt x="693" y="297"/>
                </a:lnTo>
                <a:lnTo>
                  <a:pt x="693" y="298"/>
                </a:lnTo>
                <a:lnTo>
                  <a:pt x="693" y="298"/>
                </a:lnTo>
                <a:lnTo>
                  <a:pt x="693" y="298"/>
                </a:lnTo>
                <a:lnTo>
                  <a:pt x="700" y="299"/>
                </a:lnTo>
                <a:lnTo>
                  <a:pt x="700" y="299"/>
                </a:lnTo>
                <a:lnTo>
                  <a:pt x="700" y="300"/>
                </a:lnTo>
                <a:lnTo>
                  <a:pt x="700" y="300"/>
                </a:lnTo>
                <a:lnTo>
                  <a:pt x="700" y="301"/>
                </a:lnTo>
                <a:lnTo>
                  <a:pt x="700" y="301"/>
                </a:lnTo>
                <a:lnTo>
                  <a:pt x="700" y="301"/>
                </a:lnTo>
                <a:lnTo>
                  <a:pt x="700" y="302"/>
                </a:lnTo>
                <a:lnTo>
                  <a:pt x="700" y="302"/>
                </a:lnTo>
                <a:lnTo>
                  <a:pt x="700" y="303"/>
                </a:lnTo>
                <a:lnTo>
                  <a:pt x="706" y="303"/>
                </a:lnTo>
                <a:lnTo>
                  <a:pt x="706" y="304"/>
                </a:lnTo>
                <a:lnTo>
                  <a:pt x="706" y="304"/>
                </a:lnTo>
                <a:lnTo>
                  <a:pt x="706" y="304"/>
                </a:lnTo>
                <a:lnTo>
                  <a:pt x="706" y="305"/>
                </a:lnTo>
                <a:lnTo>
                  <a:pt x="706" y="305"/>
                </a:lnTo>
                <a:lnTo>
                  <a:pt x="706" y="306"/>
                </a:lnTo>
                <a:lnTo>
                  <a:pt x="706" y="306"/>
                </a:lnTo>
                <a:lnTo>
                  <a:pt x="706" y="307"/>
                </a:lnTo>
                <a:lnTo>
                  <a:pt x="706" y="307"/>
                </a:lnTo>
                <a:lnTo>
                  <a:pt x="712" y="308"/>
                </a:lnTo>
                <a:lnTo>
                  <a:pt x="712" y="308"/>
                </a:lnTo>
                <a:lnTo>
                  <a:pt x="712" y="308"/>
                </a:lnTo>
                <a:lnTo>
                  <a:pt x="712" y="309"/>
                </a:lnTo>
                <a:lnTo>
                  <a:pt x="712" y="309"/>
                </a:lnTo>
                <a:lnTo>
                  <a:pt x="712" y="310"/>
                </a:lnTo>
                <a:lnTo>
                  <a:pt x="712" y="310"/>
                </a:lnTo>
                <a:lnTo>
                  <a:pt x="712" y="311"/>
                </a:lnTo>
                <a:lnTo>
                  <a:pt x="712" y="311"/>
                </a:lnTo>
                <a:lnTo>
                  <a:pt x="712" y="312"/>
                </a:lnTo>
                <a:lnTo>
                  <a:pt x="718" y="312"/>
                </a:lnTo>
                <a:lnTo>
                  <a:pt x="718" y="312"/>
                </a:lnTo>
                <a:lnTo>
                  <a:pt x="718" y="313"/>
                </a:lnTo>
                <a:lnTo>
                  <a:pt x="718" y="313"/>
                </a:lnTo>
                <a:lnTo>
                  <a:pt x="718" y="314"/>
                </a:lnTo>
                <a:lnTo>
                  <a:pt x="718" y="314"/>
                </a:lnTo>
                <a:lnTo>
                  <a:pt x="718" y="315"/>
                </a:lnTo>
                <a:lnTo>
                  <a:pt x="718" y="315"/>
                </a:lnTo>
                <a:lnTo>
                  <a:pt x="718" y="315"/>
                </a:lnTo>
                <a:lnTo>
                  <a:pt x="718" y="316"/>
                </a:lnTo>
                <a:lnTo>
                  <a:pt x="725" y="316"/>
                </a:lnTo>
                <a:lnTo>
                  <a:pt x="725" y="317"/>
                </a:lnTo>
                <a:lnTo>
                  <a:pt x="725" y="317"/>
                </a:lnTo>
                <a:lnTo>
                  <a:pt x="725" y="318"/>
                </a:lnTo>
                <a:lnTo>
                  <a:pt x="725" y="318"/>
                </a:lnTo>
                <a:lnTo>
                  <a:pt x="725" y="319"/>
                </a:lnTo>
                <a:lnTo>
                  <a:pt x="725" y="319"/>
                </a:lnTo>
                <a:lnTo>
                  <a:pt x="725" y="320"/>
                </a:lnTo>
                <a:lnTo>
                  <a:pt x="725" y="320"/>
                </a:lnTo>
                <a:lnTo>
                  <a:pt x="725" y="320"/>
                </a:lnTo>
                <a:lnTo>
                  <a:pt x="731" y="321"/>
                </a:lnTo>
                <a:lnTo>
                  <a:pt x="731" y="321"/>
                </a:lnTo>
                <a:lnTo>
                  <a:pt x="731" y="322"/>
                </a:lnTo>
                <a:lnTo>
                  <a:pt x="731" y="322"/>
                </a:lnTo>
                <a:lnTo>
                  <a:pt x="731" y="323"/>
                </a:lnTo>
                <a:lnTo>
                  <a:pt x="731" y="323"/>
                </a:lnTo>
                <a:lnTo>
                  <a:pt x="731" y="323"/>
                </a:lnTo>
                <a:lnTo>
                  <a:pt x="731" y="324"/>
                </a:lnTo>
                <a:lnTo>
                  <a:pt x="731" y="324"/>
                </a:lnTo>
                <a:lnTo>
                  <a:pt x="731" y="325"/>
                </a:lnTo>
                <a:lnTo>
                  <a:pt x="737" y="325"/>
                </a:lnTo>
                <a:lnTo>
                  <a:pt x="737" y="326"/>
                </a:lnTo>
                <a:lnTo>
                  <a:pt x="737" y="326"/>
                </a:lnTo>
                <a:lnTo>
                  <a:pt x="737" y="327"/>
                </a:lnTo>
                <a:lnTo>
                  <a:pt x="737" y="327"/>
                </a:lnTo>
                <a:lnTo>
                  <a:pt x="737" y="328"/>
                </a:lnTo>
                <a:lnTo>
                  <a:pt x="737" y="328"/>
                </a:lnTo>
                <a:lnTo>
                  <a:pt x="737" y="329"/>
                </a:lnTo>
                <a:lnTo>
                  <a:pt x="737" y="329"/>
                </a:lnTo>
                <a:lnTo>
                  <a:pt x="737" y="329"/>
                </a:lnTo>
                <a:lnTo>
                  <a:pt x="743" y="330"/>
                </a:lnTo>
                <a:lnTo>
                  <a:pt x="743" y="330"/>
                </a:lnTo>
                <a:lnTo>
                  <a:pt x="743" y="331"/>
                </a:lnTo>
                <a:lnTo>
                  <a:pt x="743" y="331"/>
                </a:lnTo>
                <a:lnTo>
                  <a:pt x="743" y="332"/>
                </a:lnTo>
                <a:lnTo>
                  <a:pt x="743" y="332"/>
                </a:lnTo>
                <a:lnTo>
                  <a:pt x="743" y="333"/>
                </a:lnTo>
                <a:lnTo>
                  <a:pt x="743" y="333"/>
                </a:lnTo>
                <a:lnTo>
                  <a:pt x="743" y="333"/>
                </a:lnTo>
                <a:lnTo>
                  <a:pt x="743" y="334"/>
                </a:lnTo>
                <a:lnTo>
                  <a:pt x="750" y="334"/>
                </a:lnTo>
                <a:lnTo>
                  <a:pt x="750" y="335"/>
                </a:lnTo>
                <a:lnTo>
                  <a:pt x="750" y="335"/>
                </a:lnTo>
                <a:lnTo>
                  <a:pt x="750" y="336"/>
                </a:lnTo>
                <a:lnTo>
                  <a:pt x="750" y="336"/>
                </a:lnTo>
                <a:lnTo>
                  <a:pt x="750" y="337"/>
                </a:lnTo>
                <a:lnTo>
                  <a:pt x="750" y="337"/>
                </a:lnTo>
                <a:lnTo>
                  <a:pt x="750" y="338"/>
                </a:lnTo>
                <a:lnTo>
                  <a:pt x="750" y="338"/>
                </a:lnTo>
                <a:lnTo>
                  <a:pt x="750" y="339"/>
                </a:lnTo>
                <a:lnTo>
                  <a:pt x="756" y="339"/>
                </a:lnTo>
                <a:lnTo>
                  <a:pt x="756" y="339"/>
                </a:lnTo>
                <a:lnTo>
                  <a:pt x="756" y="340"/>
                </a:lnTo>
                <a:lnTo>
                  <a:pt x="756" y="340"/>
                </a:lnTo>
                <a:lnTo>
                  <a:pt x="756" y="341"/>
                </a:lnTo>
                <a:lnTo>
                  <a:pt x="756" y="341"/>
                </a:lnTo>
                <a:lnTo>
                  <a:pt x="756" y="342"/>
                </a:lnTo>
                <a:lnTo>
                  <a:pt x="756" y="342"/>
                </a:lnTo>
                <a:lnTo>
                  <a:pt x="756" y="343"/>
                </a:lnTo>
                <a:lnTo>
                  <a:pt x="756" y="343"/>
                </a:lnTo>
                <a:lnTo>
                  <a:pt x="762" y="344"/>
                </a:lnTo>
                <a:lnTo>
                  <a:pt x="762" y="344"/>
                </a:lnTo>
                <a:lnTo>
                  <a:pt x="762" y="345"/>
                </a:lnTo>
                <a:lnTo>
                  <a:pt x="762" y="345"/>
                </a:lnTo>
                <a:lnTo>
                  <a:pt x="762" y="345"/>
                </a:lnTo>
                <a:lnTo>
                  <a:pt x="762" y="346"/>
                </a:lnTo>
                <a:lnTo>
                  <a:pt x="762" y="346"/>
                </a:lnTo>
                <a:lnTo>
                  <a:pt x="762" y="347"/>
                </a:lnTo>
                <a:lnTo>
                  <a:pt x="762" y="347"/>
                </a:lnTo>
                <a:lnTo>
                  <a:pt x="762" y="348"/>
                </a:lnTo>
                <a:lnTo>
                  <a:pt x="768" y="348"/>
                </a:lnTo>
                <a:lnTo>
                  <a:pt x="768" y="349"/>
                </a:lnTo>
                <a:lnTo>
                  <a:pt x="768" y="349"/>
                </a:lnTo>
                <a:lnTo>
                  <a:pt x="768" y="350"/>
                </a:lnTo>
                <a:lnTo>
                  <a:pt x="768" y="350"/>
                </a:lnTo>
                <a:lnTo>
                  <a:pt x="768" y="351"/>
                </a:lnTo>
                <a:lnTo>
                  <a:pt x="768" y="351"/>
                </a:lnTo>
                <a:lnTo>
                  <a:pt x="768" y="352"/>
                </a:lnTo>
                <a:lnTo>
                  <a:pt x="768" y="352"/>
                </a:lnTo>
                <a:lnTo>
                  <a:pt x="768" y="353"/>
                </a:lnTo>
                <a:lnTo>
                  <a:pt x="775" y="353"/>
                </a:lnTo>
                <a:lnTo>
                  <a:pt x="775" y="353"/>
                </a:lnTo>
                <a:lnTo>
                  <a:pt x="775" y="354"/>
                </a:lnTo>
                <a:lnTo>
                  <a:pt x="775" y="354"/>
                </a:lnTo>
                <a:lnTo>
                  <a:pt x="775" y="355"/>
                </a:lnTo>
                <a:lnTo>
                  <a:pt x="775" y="355"/>
                </a:lnTo>
                <a:lnTo>
                  <a:pt x="775" y="356"/>
                </a:lnTo>
                <a:lnTo>
                  <a:pt x="775" y="356"/>
                </a:lnTo>
                <a:lnTo>
                  <a:pt x="775" y="357"/>
                </a:lnTo>
                <a:lnTo>
                  <a:pt x="775" y="357"/>
                </a:lnTo>
                <a:lnTo>
                  <a:pt x="781" y="358"/>
                </a:lnTo>
                <a:lnTo>
                  <a:pt x="781" y="358"/>
                </a:lnTo>
                <a:lnTo>
                  <a:pt x="781" y="359"/>
                </a:lnTo>
                <a:lnTo>
                  <a:pt x="781" y="359"/>
                </a:lnTo>
                <a:lnTo>
                  <a:pt x="781" y="359"/>
                </a:lnTo>
                <a:lnTo>
                  <a:pt x="781" y="360"/>
                </a:lnTo>
                <a:lnTo>
                  <a:pt x="781" y="360"/>
                </a:lnTo>
                <a:lnTo>
                  <a:pt x="781" y="361"/>
                </a:lnTo>
                <a:lnTo>
                  <a:pt x="781" y="361"/>
                </a:lnTo>
                <a:lnTo>
                  <a:pt x="781" y="362"/>
                </a:lnTo>
                <a:lnTo>
                  <a:pt x="787" y="362"/>
                </a:lnTo>
                <a:lnTo>
                  <a:pt x="787" y="363"/>
                </a:lnTo>
                <a:lnTo>
                  <a:pt x="787" y="363"/>
                </a:lnTo>
                <a:lnTo>
                  <a:pt x="787" y="364"/>
                </a:lnTo>
                <a:lnTo>
                  <a:pt x="787" y="364"/>
                </a:lnTo>
                <a:lnTo>
                  <a:pt x="787" y="365"/>
                </a:lnTo>
                <a:lnTo>
                  <a:pt x="787" y="365"/>
                </a:lnTo>
                <a:lnTo>
                  <a:pt x="787" y="366"/>
                </a:lnTo>
                <a:lnTo>
                  <a:pt x="787" y="366"/>
                </a:lnTo>
                <a:lnTo>
                  <a:pt x="787" y="367"/>
                </a:lnTo>
                <a:lnTo>
                  <a:pt x="793" y="367"/>
                </a:lnTo>
                <a:lnTo>
                  <a:pt x="793" y="368"/>
                </a:lnTo>
                <a:lnTo>
                  <a:pt x="793" y="368"/>
                </a:lnTo>
                <a:lnTo>
                  <a:pt x="793" y="369"/>
                </a:lnTo>
                <a:lnTo>
                  <a:pt x="793" y="369"/>
                </a:lnTo>
                <a:lnTo>
                  <a:pt x="793" y="370"/>
                </a:lnTo>
                <a:lnTo>
                  <a:pt x="793" y="370"/>
                </a:lnTo>
                <a:lnTo>
                  <a:pt x="793" y="370"/>
                </a:lnTo>
                <a:lnTo>
                  <a:pt x="793" y="371"/>
                </a:lnTo>
                <a:lnTo>
                  <a:pt x="793" y="371"/>
                </a:lnTo>
                <a:lnTo>
                  <a:pt x="800" y="372"/>
                </a:lnTo>
                <a:lnTo>
                  <a:pt x="800" y="372"/>
                </a:lnTo>
                <a:lnTo>
                  <a:pt x="800" y="373"/>
                </a:lnTo>
                <a:lnTo>
                  <a:pt x="800" y="373"/>
                </a:lnTo>
                <a:lnTo>
                  <a:pt x="800" y="374"/>
                </a:lnTo>
                <a:lnTo>
                  <a:pt x="800" y="374"/>
                </a:lnTo>
                <a:lnTo>
                  <a:pt x="800" y="375"/>
                </a:lnTo>
                <a:lnTo>
                  <a:pt x="800" y="375"/>
                </a:lnTo>
                <a:lnTo>
                  <a:pt x="800" y="376"/>
                </a:lnTo>
                <a:lnTo>
                  <a:pt x="800" y="376"/>
                </a:lnTo>
                <a:lnTo>
                  <a:pt x="806" y="377"/>
                </a:lnTo>
                <a:lnTo>
                  <a:pt x="806" y="377"/>
                </a:lnTo>
                <a:lnTo>
                  <a:pt x="806" y="378"/>
                </a:lnTo>
                <a:lnTo>
                  <a:pt x="806" y="378"/>
                </a:lnTo>
                <a:lnTo>
                  <a:pt x="806" y="379"/>
                </a:lnTo>
                <a:lnTo>
                  <a:pt x="806" y="379"/>
                </a:lnTo>
                <a:lnTo>
                  <a:pt x="806" y="380"/>
                </a:lnTo>
                <a:lnTo>
                  <a:pt x="806" y="380"/>
                </a:lnTo>
                <a:lnTo>
                  <a:pt x="806" y="381"/>
                </a:lnTo>
                <a:lnTo>
                  <a:pt x="806" y="381"/>
                </a:lnTo>
                <a:lnTo>
                  <a:pt x="812" y="382"/>
                </a:lnTo>
                <a:lnTo>
                  <a:pt x="812" y="382"/>
                </a:lnTo>
                <a:lnTo>
                  <a:pt x="812" y="383"/>
                </a:lnTo>
                <a:lnTo>
                  <a:pt x="812" y="383"/>
                </a:lnTo>
                <a:lnTo>
                  <a:pt x="812" y="384"/>
                </a:lnTo>
                <a:lnTo>
                  <a:pt x="812" y="384"/>
                </a:lnTo>
                <a:lnTo>
                  <a:pt x="812" y="385"/>
                </a:lnTo>
                <a:lnTo>
                  <a:pt x="812" y="385"/>
                </a:lnTo>
                <a:lnTo>
                  <a:pt x="812" y="386"/>
                </a:lnTo>
                <a:lnTo>
                  <a:pt x="812" y="386"/>
                </a:lnTo>
                <a:lnTo>
                  <a:pt x="818" y="387"/>
                </a:lnTo>
                <a:lnTo>
                  <a:pt x="818" y="387"/>
                </a:lnTo>
                <a:lnTo>
                  <a:pt x="818" y="388"/>
                </a:lnTo>
                <a:lnTo>
                  <a:pt x="818" y="388"/>
                </a:lnTo>
                <a:lnTo>
                  <a:pt x="818" y="389"/>
                </a:lnTo>
                <a:lnTo>
                  <a:pt x="818" y="389"/>
                </a:lnTo>
                <a:lnTo>
                  <a:pt x="818" y="390"/>
                </a:lnTo>
                <a:lnTo>
                  <a:pt x="818" y="390"/>
                </a:lnTo>
                <a:lnTo>
                  <a:pt x="818" y="391"/>
                </a:lnTo>
                <a:lnTo>
                  <a:pt x="818" y="391"/>
                </a:lnTo>
                <a:lnTo>
                  <a:pt x="825" y="392"/>
                </a:lnTo>
                <a:lnTo>
                  <a:pt x="825" y="392"/>
                </a:lnTo>
                <a:lnTo>
                  <a:pt x="825" y="393"/>
                </a:lnTo>
                <a:lnTo>
                  <a:pt x="825" y="393"/>
                </a:lnTo>
                <a:lnTo>
                  <a:pt x="825" y="393"/>
                </a:lnTo>
                <a:lnTo>
                  <a:pt x="825" y="394"/>
                </a:lnTo>
                <a:lnTo>
                  <a:pt x="825" y="394"/>
                </a:lnTo>
                <a:lnTo>
                  <a:pt x="825" y="395"/>
                </a:lnTo>
                <a:lnTo>
                  <a:pt x="825" y="396"/>
                </a:lnTo>
                <a:lnTo>
                  <a:pt x="825" y="396"/>
                </a:lnTo>
                <a:lnTo>
                  <a:pt x="831" y="397"/>
                </a:lnTo>
                <a:lnTo>
                  <a:pt x="831" y="397"/>
                </a:lnTo>
                <a:lnTo>
                  <a:pt x="831" y="398"/>
                </a:lnTo>
                <a:lnTo>
                  <a:pt x="831" y="398"/>
                </a:lnTo>
                <a:lnTo>
                  <a:pt x="831" y="399"/>
                </a:lnTo>
                <a:lnTo>
                  <a:pt x="831" y="399"/>
                </a:lnTo>
                <a:lnTo>
                  <a:pt x="831" y="400"/>
                </a:lnTo>
                <a:lnTo>
                  <a:pt x="831" y="400"/>
                </a:lnTo>
                <a:lnTo>
                  <a:pt x="831" y="401"/>
                </a:lnTo>
                <a:lnTo>
                  <a:pt x="831" y="401"/>
                </a:lnTo>
                <a:lnTo>
                  <a:pt x="837" y="402"/>
                </a:lnTo>
                <a:lnTo>
                  <a:pt x="837" y="402"/>
                </a:lnTo>
                <a:lnTo>
                  <a:pt x="837" y="403"/>
                </a:lnTo>
                <a:lnTo>
                  <a:pt x="837" y="403"/>
                </a:lnTo>
                <a:lnTo>
                  <a:pt x="837" y="404"/>
                </a:lnTo>
                <a:lnTo>
                  <a:pt x="837" y="404"/>
                </a:lnTo>
                <a:lnTo>
                  <a:pt x="837" y="405"/>
                </a:lnTo>
                <a:lnTo>
                  <a:pt x="837" y="405"/>
                </a:lnTo>
                <a:lnTo>
                  <a:pt x="837" y="406"/>
                </a:lnTo>
                <a:lnTo>
                  <a:pt x="837" y="406"/>
                </a:lnTo>
                <a:lnTo>
                  <a:pt x="843" y="407"/>
                </a:lnTo>
                <a:lnTo>
                  <a:pt x="843" y="407"/>
                </a:lnTo>
                <a:lnTo>
                  <a:pt x="843" y="408"/>
                </a:lnTo>
                <a:lnTo>
                  <a:pt x="843" y="408"/>
                </a:lnTo>
                <a:lnTo>
                  <a:pt x="843" y="409"/>
                </a:lnTo>
                <a:lnTo>
                  <a:pt x="843" y="409"/>
                </a:lnTo>
                <a:lnTo>
                  <a:pt x="843" y="410"/>
                </a:lnTo>
                <a:lnTo>
                  <a:pt x="843" y="410"/>
                </a:lnTo>
                <a:lnTo>
                  <a:pt x="843" y="411"/>
                </a:lnTo>
                <a:lnTo>
                  <a:pt x="843" y="411"/>
                </a:lnTo>
                <a:lnTo>
                  <a:pt x="850" y="412"/>
                </a:lnTo>
                <a:lnTo>
                  <a:pt x="850" y="412"/>
                </a:lnTo>
                <a:lnTo>
                  <a:pt x="850" y="413"/>
                </a:lnTo>
                <a:lnTo>
                  <a:pt x="850" y="413"/>
                </a:lnTo>
                <a:lnTo>
                  <a:pt x="850" y="414"/>
                </a:lnTo>
                <a:lnTo>
                  <a:pt x="850" y="414"/>
                </a:lnTo>
                <a:lnTo>
                  <a:pt x="850" y="415"/>
                </a:lnTo>
                <a:lnTo>
                  <a:pt x="850" y="415"/>
                </a:lnTo>
                <a:lnTo>
                  <a:pt x="850" y="416"/>
                </a:lnTo>
                <a:lnTo>
                  <a:pt x="850" y="416"/>
                </a:lnTo>
                <a:lnTo>
                  <a:pt x="856" y="417"/>
                </a:lnTo>
                <a:lnTo>
                  <a:pt x="856" y="417"/>
                </a:lnTo>
                <a:lnTo>
                  <a:pt x="856" y="418"/>
                </a:lnTo>
                <a:lnTo>
                  <a:pt x="856" y="418"/>
                </a:lnTo>
                <a:lnTo>
                  <a:pt x="856" y="419"/>
                </a:lnTo>
                <a:lnTo>
                  <a:pt x="856" y="419"/>
                </a:lnTo>
                <a:lnTo>
                  <a:pt x="856" y="420"/>
                </a:lnTo>
                <a:lnTo>
                  <a:pt x="856" y="420"/>
                </a:lnTo>
                <a:lnTo>
                  <a:pt x="856" y="421"/>
                </a:lnTo>
                <a:lnTo>
                  <a:pt x="856" y="421"/>
                </a:lnTo>
                <a:lnTo>
                  <a:pt x="862" y="422"/>
                </a:lnTo>
                <a:lnTo>
                  <a:pt x="862" y="422"/>
                </a:lnTo>
                <a:lnTo>
                  <a:pt x="862" y="423"/>
                </a:lnTo>
                <a:lnTo>
                  <a:pt x="862" y="424"/>
                </a:lnTo>
                <a:lnTo>
                  <a:pt x="862" y="424"/>
                </a:lnTo>
                <a:lnTo>
                  <a:pt x="862" y="425"/>
                </a:lnTo>
                <a:lnTo>
                  <a:pt x="862" y="425"/>
                </a:lnTo>
                <a:lnTo>
                  <a:pt x="862" y="426"/>
                </a:lnTo>
                <a:lnTo>
                  <a:pt x="862" y="426"/>
                </a:lnTo>
                <a:lnTo>
                  <a:pt x="862" y="427"/>
                </a:lnTo>
                <a:lnTo>
                  <a:pt x="868" y="427"/>
                </a:lnTo>
                <a:lnTo>
                  <a:pt x="868" y="428"/>
                </a:lnTo>
                <a:lnTo>
                  <a:pt x="868" y="428"/>
                </a:lnTo>
                <a:lnTo>
                  <a:pt x="868" y="429"/>
                </a:lnTo>
                <a:lnTo>
                  <a:pt x="868" y="429"/>
                </a:lnTo>
                <a:lnTo>
                  <a:pt x="868" y="430"/>
                </a:lnTo>
                <a:lnTo>
                  <a:pt x="868" y="430"/>
                </a:lnTo>
                <a:lnTo>
                  <a:pt x="868" y="431"/>
                </a:lnTo>
                <a:lnTo>
                  <a:pt x="868" y="431"/>
                </a:lnTo>
                <a:lnTo>
                  <a:pt x="868" y="432"/>
                </a:lnTo>
                <a:lnTo>
                  <a:pt x="875" y="432"/>
                </a:lnTo>
                <a:lnTo>
                  <a:pt x="875" y="433"/>
                </a:lnTo>
                <a:lnTo>
                  <a:pt x="875" y="433"/>
                </a:lnTo>
                <a:lnTo>
                  <a:pt x="875" y="434"/>
                </a:lnTo>
                <a:lnTo>
                  <a:pt x="875" y="434"/>
                </a:lnTo>
                <a:lnTo>
                  <a:pt x="875" y="435"/>
                </a:lnTo>
                <a:lnTo>
                  <a:pt x="875" y="435"/>
                </a:lnTo>
                <a:lnTo>
                  <a:pt x="875" y="436"/>
                </a:lnTo>
                <a:lnTo>
                  <a:pt x="875" y="437"/>
                </a:lnTo>
                <a:lnTo>
                  <a:pt x="875" y="437"/>
                </a:lnTo>
                <a:lnTo>
                  <a:pt x="881" y="438"/>
                </a:lnTo>
                <a:lnTo>
                  <a:pt x="881" y="438"/>
                </a:lnTo>
                <a:lnTo>
                  <a:pt x="881" y="439"/>
                </a:lnTo>
                <a:lnTo>
                  <a:pt x="881" y="439"/>
                </a:lnTo>
                <a:lnTo>
                  <a:pt x="881" y="440"/>
                </a:lnTo>
                <a:lnTo>
                  <a:pt x="881" y="440"/>
                </a:lnTo>
                <a:lnTo>
                  <a:pt x="881" y="441"/>
                </a:lnTo>
                <a:lnTo>
                  <a:pt x="881" y="441"/>
                </a:lnTo>
                <a:lnTo>
                  <a:pt x="881" y="442"/>
                </a:lnTo>
                <a:lnTo>
                  <a:pt x="881" y="442"/>
                </a:lnTo>
                <a:lnTo>
                  <a:pt x="887" y="443"/>
                </a:lnTo>
                <a:lnTo>
                  <a:pt x="887" y="443"/>
                </a:lnTo>
                <a:lnTo>
                  <a:pt x="887" y="444"/>
                </a:lnTo>
                <a:lnTo>
                  <a:pt x="887" y="444"/>
                </a:lnTo>
                <a:lnTo>
                  <a:pt x="887" y="445"/>
                </a:lnTo>
                <a:lnTo>
                  <a:pt x="887" y="445"/>
                </a:lnTo>
                <a:lnTo>
                  <a:pt x="887" y="446"/>
                </a:lnTo>
                <a:lnTo>
                  <a:pt x="887" y="446"/>
                </a:lnTo>
                <a:lnTo>
                  <a:pt x="887" y="447"/>
                </a:lnTo>
                <a:lnTo>
                  <a:pt x="887" y="448"/>
                </a:lnTo>
                <a:lnTo>
                  <a:pt x="893" y="448"/>
                </a:lnTo>
                <a:lnTo>
                  <a:pt x="893" y="449"/>
                </a:lnTo>
                <a:lnTo>
                  <a:pt x="893" y="449"/>
                </a:lnTo>
                <a:lnTo>
                  <a:pt x="893" y="450"/>
                </a:lnTo>
                <a:lnTo>
                  <a:pt x="893" y="450"/>
                </a:lnTo>
                <a:lnTo>
                  <a:pt x="893" y="451"/>
                </a:lnTo>
                <a:lnTo>
                  <a:pt x="893" y="451"/>
                </a:lnTo>
                <a:lnTo>
                  <a:pt x="893" y="452"/>
                </a:lnTo>
                <a:lnTo>
                  <a:pt x="893" y="452"/>
                </a:lnTo>
                <a:lnTo>
                  <a:pt x="893" y="453"/>
                </a:lnTo>
                <a:lnTo>
                  <a:pt x="900" y="453"/>
                </a:lnTo>
                <a:lnTo>
                  <a:pt x="900" y="454"/>
                </a:lnTo>
                <a:lnTo>
                  <a:pt x="900" y="454"/>
                </a:lnTo>
                <a:lnTo>
                  <a:pt x="900" y="455"/>
                </a:lnTo>
                <a:lnTo>
                  <a:pt x="900" y="455"/>
                </a:lnTo>
                <a:lnTo>
                  <a:pt x="900" y="456"/>
                </a:lnTo>
                <a:lnTo>
                  <a:pt x="900" y="457"/>
                </a:lnTo>
                <a:lnTo>
                  <a:pt x="900" y="457"/>
                </a:lnTo>
                <a:lnTo>
                  <a:pt x="900" y="458"/>
                </a:lnTo>
                <a:lnTo>
                  <a:pt x="900" y="458"/>
                </a:lnTo>
                <a:lnTo>
                  <a:pt x="906" y="459"/>
                </a:lnTo>
                <a:lnTo>
                  <a:pt x="906" y="459"/>
                </a:lnTo>
                <a:lnTo>
                  <a:pt x="906" y="460"/>
                </a:lnTo>
                <a:lnTo>
                  <a:pt x="906" y="460"/>
                </a:lnTo>
                <a:lnTo>
                  <a:pt x="906" y="461"/>
                </a:lnTo>
                <a:lnTo>
                  <a:pt x="906" y="461"/>
                </a:lnTo>
                <a:lnTo>
                  <a:pt x="906" y="462"/>
                </a:lnTo>
                <a:lnTo>
                  <a:pt x="906" y="462"/>
                </a:lnTo>
                <a:lnTo>
                  <a:pt x="906" y="463"/>
                </a:lnTo>
                <a:lnTo>
                  <a:pt x="906" y="463"/>
                </a:lnTo>
                <a:lnTo>
                  <a:pt x="912" y="464"/>
                </a:lnTo>
                <a:lnTo>
                  <a:pt x="912" y="464"/>
                </a:lnTo>
                <a:lnTo>
                  <a:pt x="912" y="465"/>
                </a:lnTo>
                <a:lnTo>
                  <a:pt x="912" y="465"/>
                </a:lnTo>
                <a:lnTo>
                  <a:pt x="912" y="466"/>
                </a:lnTo>
                <a:lnTo>
                  <a:pt x="912" y="466"/>
                </a:lnTo>
                <a:lnTo>
                  <a:pt x="912" y="467"/>
                </a:lnTo>
                <a:lnTo>
                  <a:pt x="912" y="467"/>
                </a:lnTo>
                <a:lnTo>
                  <a:pt x="912" y="467"/>
                </a:lnTo>
                <a:lnTo>
                  <a:pt x="912" y="468"/>
                </a:lnTo>
                <a:lnTo>
                  <a:pt x="918" y="468"/>
                </a:lnTo>
                <a:lnTo>
                  <a:pt x="918" y="469"/>
                </a:lnTo>
                <a:lnTo>
                  <a:pt x="918" y="469"/>
                </a:lnTo>
                <a:lnTo>
                  <a:pt x="918" y="469"/>
                </a:lnTo>
                <a:lnTo>
                  <a:pt x="918" y="470"/>
                </a:lnTo>
                <a:lnTo>
                  <a:pt x="918" y="470"/>
                </a:lnTo>
                <a:lnTo>
                  <a:pt x="918" y="470"/>
                </a:lnTo>
                <a:lnTo>
                  <a:pt x="918" y="471"/>
                </a:lnTo>
                <a:lnTo>
                  <a:pt x="918" y="471"/>
                </a:lnTo>
                <a:lnTo>
                  <a:pt x="918" y="471"/>
                </a:lnTo>
                <a:lnTo>
                  <a:pt x="925" y="472"/>
                </a:lnTo>
                <a:lnTo>
                  <a:pt x="925" y="472"/>
                </a:lnTo>
                <a:lnTo>
                  <a:pt x="925" y="472"/>
                </a:lnTo>
                <a:lnTo>
                  <a:pt x="925" y="473"/>
                </a:lnTo>
                <a:lnTo>
                  <a:pt x="925" y="473"/>
                </a:lnTo>
                <a:lnTo>
                  <a:pt x="925" y="473"/>
                </a:lnTo>
                <a:lnTo>
                  <a:pt x="925" y="473"/>
                </a:lnTo>
                <a:lnTo>
                  <a:pt x="925" y="474"/>
                </a:lnTo>
                <a:lnTo>
                  <a:pt x="925" y="474"/>
                </a:lnTo>
                <a:lnTo>
                  <a:pt x="925" y="474"/>
                </a:lnTo>
                <a:lnTo>
                  <a:pt x="931" y="474"/>
                </a:lnTo>
                <a:lnTo>
                  <a:pt x="931" y="475"/>
                </a:lnTo>
                <a:lnTo>
                  <a:pt x="931" y="475"/>
                </a:lnTo>
                <a:lnTo>
                  <a:pt x="931" y="475"/>
                </a:lnTo>
                <a:lnTo>
                  <a:pt x="931" y="475"/>
                </a:lnTo>
                <a:lnTo>
                  <a:pt x="931" y="476"/>
                </a:lnTo>
                <a:lnTo>
                  <a:pt x="931" y="476"/>
                </a:lnTo>
                <a:lnTo>
                  <a:pt x="931" y="476"/>
                </a:lnTo>
                <a:lnTo>
                  <a:pt x="931" y="476"/>
                </a:lnTo>
                <a:lnTo>
                  <a:pt x="931" y="476"/>
                </a:lnTo>
                <a:lnTo>
                  <a:pt x="937" y="477"/>
                </a:lnTo>
                <a:lnTo>
                  <a:pt x="937" y="477"/>
                </a:lnTo>
                <a:lnTo>
                  <a:pt x="937" y="477"/>
                </a:lnTo>
                <a:lnTo>
                  <a:pt x="937" y="477"/>
                </a:lnTo>
                <a:lnTo>
                  <a:pt x="937" y="477"/>
                </a:lnTo>
                <a:lnTo>
                  <a:pt x="937" y="477"/>
                </a:lnTo>
                <a:lnTo>
                  <a:pt x="937" y="478"/>
                </a:lnTo>
                <a:lnTo>
                  <a:pt x="937" y="478"/>
                </a:lnTo>
                <a:lnTo>
                  <a:pt x="937" y="478"/>
                </a:lnTo>
                <a:lnTo>
                  <a:pt x="937" y="478"/>
                </a:lnTo>
                <a:lnTo>
                  <a:pt x="943" y="478"/>
                </a:lnTo>
                <a:lnTo>
                  <a:pt x="943" y="478"/>
                </a:lnTo>
                <a:lnTo>
                  <a:pt x="943" y="478"/>
                </a:lnTo>
                <a:lnTo>
                  <a:pt x="943" y="479"/>
                </a:lnTo>
                <a:lnTo>
                  <a:pt x="943" y="479"/>
                </a:lnTo>
                <a:lnTo>
                  <a:pt x="943" y="479"/>
                </a:lnTo>
                <a:lnTo>
                  <a:pt x="943" y="479"/>
                </a:lnTo>
                <a:lnTo>
                  <a:pt x="943" y="479"/>
                </a:lnTo>
                <a:lnTo>
                  <a:pt x="943" y="479"/>
                </a:lnTo>
                <a:lnTo>
                  <a:pt x="943" y="479"/>
                </a:lnTo>
                <a:lnTo>
                  <a:pt x="950" y="479"/>
                </a:lnTo>
                <a:lnTo>
                  <a:pt x="950" y="479"/>
                </a:lnTo>
                <a:lnTo>
                  <a:pt x="950" y="480"/>
                </a:lnTo>
                <a:lnTo>
                  <a:pt x="950" y="480"/>
                </a:lnTo>
                <a:lnTo>
                  <a:pt x="950" y="480"/>
                </a:lnTo>
                <a:lnTo>
                  <a:pt x="950" y="480"/>
                </a:lnTo>
                <a:lnTo>
                  <a:pt x="950" y="480"/>
                </a:lnTo>
                <a:lnTo>
                  <a:pt x="950" y="480"/>
                </a:lnTo>
                <a:lnTo>
                  <a:pt x="950" y="480"/>
                </a:lnTo>
                <a:lnTo>
                  <a:pt x="950" y="480"/>
                </a:lnTo>
                <a:lnTo>
                  <a:pt x="956" y="480"/>
                </a:lnTo>
                <a:lnTo>
                  <a:pt x="956" y="480"/>
                </a:lnTo>
                <a:lnTo>
                  <a:pt x="956" y="480"/>
                </a:lnTo>
                <a:lnTo>
                  <a:pt x="956" y="480"/>
                </a:lnTo>
                <a:lnTo>
                  <a:pt x="956" y="481"/>
                </a:lnTo>
                <a:lnTo>
                  <a:pt x="956" y="481"/>
                </a:lnTo>
                <a:lnTo>
                  <a:pt x="956" y="481"/>
                </a:lnTo>
                <a:lnTo>
                  <a:pt x="956" y="481"/>
                </a:lnTo>
                <a:lnTo>
                  <a:pt x="956" y="481"/>
                </a:lnTo>
                <a:lnTo>
                  <a:pt x="956" y="481"/>
                </a:lnTo>
                <a:lnTo>
                  <a:pt x="962" y="481"/>
                </a:lnTo>
                <a:lnTo>
                  <a:pt x="962" y="481"/>
                </a:lnTo>
                <a:lnTo>
                  <a:pt x="962" y="481"/>
                </a:lnTo>
                <a:lnTo>
                  <a:pt x="962" y="481"/>
                </a:lnTo>
                <a:lnTo>
                  <a:pt x="962" y="481"/>
                </a:lnTo>
                <a:lnTo>
                  <a:pt x="962" y="481"/>
                </a:lnTo>
                <a:lnTo>
                  <a:pt x="962" y="481"/>
                </a:lnTo>
                <a:lnTo>
                  <a:pt x="962" y="481"/>
                </a:lnTo>
                <a:lnTo>
                  <a:pt x="962" y="481"/>
                </a:lnTo>
                <a:lnTo>
                  <a:pt x="962" y="481"/>
                </a:lnTo>
                <a:lnTo>
                  <a:pt x="968" y="481"/>
                </a:lnTo>
                <a:lnTo>
                  <a:pt x="968" y="481"/>
                </a:lnTo>
                <a:lnTo>
                  <a:pt x="968" y="481"/>
                </a:lnTo>
                <a:lnTo>
                  <a:pt x="968" y="482"/>
                </a:lnTo>
                <a:lnTo>
                  <a:pt x="968" y="482"/>
                </a:lnTo>
                <a:lnTo>
                  <a:pt x="968" y="482"/>
                </a:lnTo>
                <a:lnTo>
                  <a:pt x="968" y="482"/>
                </a:lnTo>
                <a:lnTo>
                  <a:pt x="968" y="482"/>
                </a:lnTo>
                <a:lnTo>
                  <a:pt x="968" y="482"/>
                </a:lnTo>
                <a:lnTo>
                  <a:pt x="968" y="482"/>
                </a:lnTo>
                <a:lnTo>
                  <a:pt x="975" y="482"/>
                </a:lnTo>
                <a:lnTo>
                  <a:pt x="975" y="482"/>
                </a:lnTo>
                <a:lnTo>
                  <a:pt x="975" y="482"/>
                </a:lnTo>
                <a:lnTo>
                  <a:pt x="975" y="482"/>
                </a:lnTo>
                <a:lnTo>
                  <a:pt x="975" y="482"/>
                </a:lnTo>
                <a:lnTo>
                  <a:pt x="975" y="482"/>
                </a:lnTo>
                <a:lnTo>
                  <a:pt x="975" y="482"/>
                </a:lnTo>
                <a:lnTo>
                  <a:pt x="975" y="482"/>
                </a:lnTo>
                <a:lnTo>
                  <a:pt x="975" y="482"/>
                </a:lnTo>
                <a:lnTo>
                  <a:pt x="975" y="482"/>
                </a:lnTo>
                <a:lnTo>
                  <a:pt x="981" y="482"/>
                </a:lnTo>
                <a:lnTo>
                  <a:pt x="981" y="482"/>
                </a:lnTo>
                <a:lnTo>
                  <a:pt x="981" y="482"/>
                </a:lnTo>
                <a:lnTo>
                  <a:pt x="981" y="482"/>
                </a:lnTo>
                <a:lnTo>
                  <a:pt x="981" y="482"/>
                </a:lnTo>
                <a:lnTo>
                  <a:pt x="981" y="482"/>
                </a:lnTo>
                <a:lnTo>
                  <a:pt x="981" y="482"/>
                </a:lnTo>
                <a:lnTo>
                  <a:pt x="981" y="482"/>
                </a:lnTo>
                <a:lnTo>
                  <a:pt x="981" y="482"/>
                </a:lnTo>
                <a:lnTo>
                  <a:pt x="981" y="482"/>
                </a:lnTo>
                <a:lnTo>
                  <a:pt x="987" y="482"/>
                </a:lnTo>
                <a:lnTo>
                  <a:pt x="987" y="482"/>
                </a:lnTo>
                <a:lnTo>
                  <a:pt x="987" y="482"/>
                </a:lnTo>
                <a:lnTo>
                  <a:pt x="987" y="482"/>
                </a:lnTo>
                <a:lnTo>
                  <a:pt x="987" y="482"/>
                </a:lnTo>
                <a:lnTo>
                  <a:pt x="987" y="482"/>
                </a:lnTo>
                <a:lnTo>
                  <a:pt x="987" y="482"/>
                </a:lnTo>
                <a:lnTo>
                  <a:pt x="987" y="482"/>
                </a:lnTo>
                <a:lnTo>
                  <a:pt x="987" y="482"/>
                </a:lnTo>
                <a:lnTo>
                  <a:pt x="987" y="482"/>
                </a:lnTo>
                <a:lnTo>
                  <a:pt x="993" y="482"/>
                </a:lnTo>
                <a:lnTo>
                  <a:pt x="993" y="482"/>
                </a:lnTo>
                <a:lnTo>
                  <a:pt x="993" y="482"/>
                </a:lnTo>
                <a:lnTo>
                  <a:pt x="993" y="482"/>
                </a:lnTo>
                <a:lnTo>
                  <a:pt x="993" y="482"/>
                </a:lnTo>
                <a:lnTo>
                  <a:pt x="993" y="482"/>
                </a:lnTo>
                <a:lnTo>
                  <a:pt x="993" y="482"/>
                </a:lnTo>
                <a:lnTo>
                  <a:pt x="993" y="482"/>
                </a:lnTo>
                <a:lnTo>
                  <a:pt x="993" y="482"/>
                </a:lnTo>
                <a:lnTo>
                  <a:pt x="993" y="483"/>
                </a:lnTo>
                <a:lnTo>
                  <a:pt x="1000" y="483"/>
                </a:lnTo>
                <a:lnTo>
                  <a:pt x="1000" y="483"/>
                </a:lnTo>
                <a:lnTo>
                  <a:pt x="1000" y="483"/>
                </a:lnTo>
                <a:lnTo>
                  <a:pt x="1000" y="483"/>
                </a:lnTo>
                <a:lnTo>
                  <a:pt x="1000" y="483"/>
                </a:lnTo>
                <a:lnTo>
                  <a:pt x="1000" y="483"/>
                </a:lnTo>
                <a:lnTo>
                  <a:pt x="1000" y="483"/>
                </a:lnTo>
                <a:lnTo>
                  <a:pt x="1000" y="483"/>
                </a:lnTo>
                <a:lnTo>
                  <a:pt x="1000" y="483"/>
                </a:lnTo>
                <a:lnTo>
                  <a:pt x="1000" y="483"/>
                </a:lnTo>
                <a:lnTo>
                  <a:pt x="1006" y="483"/>
                </a:lnTo>
                <a:lnTo>
                  <a:pt x="1006" y="483"/>
                </a:lnTo>
                <a:lnTo>
                  <a:pt x="1006" y="483"/>
                </a:lnTo>
                <a:lnTo>
                  <a:pt x="1006" y="483"/>
                </a:lnTo>
                <a:lnTo>
                  <a:pt x="1006" y="483"/>
                </a:lnTo>
                <a:lnTo>
                  <a:pt x="1006" y="483"/>
                </a:lnTo>
                <a:lnTo>
                  <a:pt x="1006" y="483"/>
                </a:lnTo>
                <a:lnTo>
                  <a:pt x="1006" y="483"/>
                </a:lnTo>
                <a:lnTo>
                  <a:pt x="1006" y="483"/>
                </a:lnTo>
                <a:lnTo>
                  <a:pt x="1006" y="483"/>
                </a:lnTo>
                <a:lnTo>
                  <a:pt x="1012" y="483"/>
                </a:lnTo>
                <a:lnTo>
                  <a:pt x="1012" y="483"/>
                </a:lnTo>
                <a:lnTo>
                  <a:pt x="1012" y="483"/>
                </a:lnTo>
                <a:lnTo>
                  <a:pt x="1012" y="483"/>
                </a:lnTo>
                <a:lnTo>
                  <a:pt x="1012" y="483"/>
                </a:lnTo>
                <a:lnTo>
                  <a:pt x="1012" y="483"/>
                </a:lnTo>
                <a:lnTo>
                  <a:pt x="1012" y="483"/>
                </a:lnTo>
                <a:lnTo>
                  <a:pt x="1012" y="483"/>
                </a:lnTo>
                <a:lnTo>
                  <a:pt x="1012" y="483"/>
                </a:lnTo>
                <a:lnTo>
                  <a:pt x="1012" y="483"/>
                </a:lnTo>
                <a:lnTo>
                  <a:pt x="1018" y="483"/>
                </a:lnTo>
                <a:lnTo>
                  <a:pt x="1018" y="483"/>
                </a:lnTo>
                <a:lnTo>
                  <a:pt x="1018" y="483"/>
                </a:lnTo>
                <a:lnTo>
                  <a:pt x="1018" y="483"/>
                </a:lnTo>
                <a:lnTo>
                  <a:pt x="1018" y="483"/>
                </a:lnTo>
                <a:lnTo>
                  <a:pt x="1018" y="483"/>
                </a:lnTo>
                <a:lnTo>
                  <a:pt x="1018" y="483"/>
                </a:lnTo>
                <a:lnTo>
                  <a:pt x="1018" y="483"/>
                </a:lnTo>
                <a:lnTo>
                  <a:pt x="1018" y="483"/>
                </a:lnTo>
                <a:lnTo>
                  <a:pt x="1018" y="483"/>
                </a:lnTo>
                <a:lnTo>
                  <a:pt x="1025" y="483"/>
                </a:lnTo>
                <a:lnTo>
                  <a:pt x="1025" y="483"/>
                </a:lnTo>
                <a:lnTo>
                  <a:pt x="1025" y="483"/>
                </a:lnTo>
                <a:lnTo>
                  <a:pt x="1025" y="483"/>
                </a:lnTo>
                <a:lnTo>
                  <a:pt x="1025" y="483"/>
                </a:lnTo>
                <a:lnTo>
                  <a:pt x="1025" y="483"/>
                </a:lnTo>
                <a:lnTo>
                  <a:pt x="1025" y="483"/>
                </a:lnTo>
                <a:lnTo>
                  <a:pt x="1025" y="483"/>
                </a:lnTo>
                <a:lnTo>
                  <a:pt x="1025" y="483"/>
                </a:lnTo>
                <a:lnTo>
                  <a:pt x="1025" y="483"/>
                </a:lnTo>
                <a:lnTo>
                  <a:pt x="1031" y="483"/>
                </a:lnTo>
                <a:lnTo>
                  <a:pt x="1031" y="483"/>
                </a:lnTo>
                <a:lnTo>
                  <a:pt x="1031" y="483"/>
                </a:lnTo>
                <a:lnTo>
                  <a:pt x="1031" y="483"/>
                </a:lnTo>
                <a:lnTo>
                  <a:pt x="1031" y="483"/>
                </a:lnTo>
                <a:lnTo>
                  <a:pt x="1031" y="483"/>
                </a:lnTo>
                <a:lnTo>
                  <a:pt x="1031" y="483"/>
                </a:lnTo>
                <a:lnTo>
                  <a:pt x="1031" y="483"/>
                </a:lnTo>
                <a:lnTo>
                  <a:pt x="1031" y="483"/>
                </a:lnTo>
                <a:lnTo>
                  <a:pt x="1031" y="483"/>
                </a:lnTo>
                <a:lnTo>
                  <a:pt x="1037" y="483"/>
                </a:lnTo>
                <a:lnTo>
                  <a:pt x="1037" y="483"/>
                </a:lnTo>
                <a:lnTo>
                  <a:pt x="1037" y="483"/>
                </a:lnTo>
                <a:lnTo>
                  <a:pt x="1037" y="483"/>
                </a:lnTo>
                <a:lnTo>
                  <a:pt x="1037" y="483"/>
                </a:lnTo>
                <a:lnTo>
                  <a:pt x="1037" y="483"/>
                </a:lnTo>
                <a:lnTo>
                  <a:pt x="1037" y="483"/>
                </a:lnTo>
                <a:lnTo>
                  <a:pt x="1037" y="483"/>
                </a:lnTo>
                <a:lnTo>
                  <a:pt x="1037" y="483"/>
                </a:lnTo>
                <a:lnTo>
                  <a:pt x="1037" y="483"/>
                </a:lnTo>
                <a:lnTo>
                  <a:pt x="1043" y="483"/>
                </a:lnTo>
                <a:lnTo>
                  <a:pt x="1043" y="483"/>
                </a:lnTo>
                <a:lnTo>
                  <a:pt x="1043" y="483"/>
                </a:lnTo>
                <a:lnTo>
                  <a:pt x="1043" y="483"/>
                </a:lnTo>
                <a:lnTo>
                  <a:pt x="1043" y="483"/>
                </a:lnTo>
                <a:lnTo>
                  <a:pt x="1043" y="483"/>
                </a:lnTo>
                <a:lnTo>
                  <a:pt x="1043" y="483"/>
                </a:lnTo>
                <a:lnTo>
                  <a:pt x="1043" y="483"/>
                </a:lnTo>
                <a:lnTo>
                  <a:pt x="1043" y="483"/>
                </a:lnTo>
                <a:lnTo>
                  <a:pt x="1043" y="483"/>
                </a:lnTo>
                <a:lnTo>
                  <a:pt x="1050" y="483"/>
                </a:lnTo>
                <a:lnTo>
                  <a:pt x="1050" y="483"/>
                </a:lnTo>
                <a:lnTo>
                  <a:pt x="1050" y="483"/>
                </a:lnTo>
                <a:lnTo>
                  <a:pt x="1050" y="483"/>
                </a:lnTo>
                <a:lnTo>
                  <a:pt x="1050" y="483"/>
                </a:lnTo>
                <a:lnTo>
                  <a:pt x="1050" y="483"/>
                </a:lnTo>
                <a:lnTo>
                  <a:pt x="1050" y="483"/>
                </a:lnTo>
                <a:lnTo>
                  <a:pt x="1050" y="483"/>
                </a:lnTo>
                <a:lnTo>
                  <a:pt x="1050" y="483"/>
                </a:lnTo>
                <a:lnTo>
                  <a:pt x="1050" y="483"/>
                </a:lnTo>
                <a:lnTo>
                  <a:pt x="1056" y="483"/>
                </a:lnTo>
                <a:lnTo>
                  <a:pt x="1056" y="483"/>
                </a:lnTo>
                <a:lnTo>
                  <a:pt x="1056" y="483"/>
                </a:lnTo>
                <a:lnTo>
                  <a:pt x="1056" y="483"/>
                </a:lnTo>
                <a:lnTo>
                  <a:pt x="1056" y="483"/>
                </a:lnTo>
                <a:lnTo>
                  <a:pt x="1056" y="483"/>
                </a:lnTo>
                <a:lnTo>
                  <a:pt x="1056" y="483"/>
                </a:lnTo>
                <a:lnTo>
                  <a:pt x="1056" y="483"/>
                </a:lnTo>
                <a:lnTo>
                  <a:pt x="1056" y="483"/>
                </a:lnTo>
                <a:lnTo>
                  <a:pt x="1056" y="483"/>
                </a:lnTo>
                <a:lnTo>
                  <a:pt x="1062" y="483"/>
                </a:lnTo>
                <a:lnTo>
                  <a:pt x="1062" y="483"/>
                </a:lnTo>
                <a:lnTo>
                  <a:pt x="1062" y="483"/>
                </a:lnTo>
                <a:lnTo>
                  <a:pt x="1062" y="483"/>
                </a:lnTo>
                <a:lnTo>
                  <a:pt x="1062" y="483"/>
                </a:lnTo>
                <a:lnTo>
                  <a:pt x="1062" y="483"/>
                </a:lnTo>
                <a:lnTo>
                  <a:pt x="1062" y="483"/>
                </a:lnTo>
                <a:lnTo>
                  <a:pt x="1062" y="483"/>
                </a:lnTo>
                <a:lnTo>
                  <a:pt x="1062" y="483"/>
                </a:lnTo>
                <a:lnTo>
                  <a:pt x="1062" y="483"/>
                </a:lnTo>
                <a:lnTo>
                  <a:pt x="1068" y="483"/>
                </a:lnTo>
                <a:lnTo>
                  <a:pt x="1068" y="483"/>
                </a:lnTo>
                <a:lnTo>
                  <a:pt x="1068" y="483"/>
                </a:lnTo>
                <a:lnTo>
                  <a:pt x="1068" y="483"/>
                </a:lnTo>
                <a:lnTo>
                  <a:pt x="1068" y="483"/>
                </a:lnTo>
                <a:lnTo>
                  <a:pt x="1068" y="483"/>
                </a:lnTo>
                <a:lnTo>
                  <a:pt x="1068" y="483"/>
                </a:lnTo>
                <a:lnTo>
                  <a:pt x="1068" y="483"/>
                </a:lnTo>
                <a:lnTo>
                  <a:pt x="1068" y="483"/>
                </a:lnTo>
                <a:lnTo>
                  <a:pt x="1068" y="483"/>
                </a:lnTo>
                <a:lnTo>
                  <a:pt x="1075" y="483"/>
                </a:lnTo>
                <a:lnTo>
                  <a:pt x="1075" y="483"/>
                </a:lnTo>
                <a:lnTo>
                  <a:pt x="1075" y="483"/>
                </a:lnTo>
                <a:lnTo>
                  <a:pt x="1075" y="483"/>
                </a:lnTo>
                <a:lnTo>
                  <a:pt x="1075" y="483"/>
                </a:lnTo>
                <a:lnTo>
                  <a:pt x="1075" y="483"/>
                </a:lnTo>
                <a:lnTo>
                  <a:pt x="1075" y="483"/>
                </a:lnTo>
                <a:lnTo>
                  <a:pt x="1075" y="483"/>
                </a:lnTo>
                <a:lnTo>
                  <a:pt x="1075" y="483"/>
                </a:lnTo>
                <a:lnTo>
                  <a:pt x="1075" y="483"/>
                </a:lnTo>
                <a:lnTo>
                  <a:pt x="1081" y="483"/>
                </a:lnTo>
                <a:lnTo>
                  <a:pt x="1081" y="483"/>
                </a:lnTo>
                <a:lnTo>
                  <a:pt x="1081" y="483"/>
                </a:lnTo>
                <a:lnTo>
                  <a:pt x="1081" y="483"/>
                </a:lnTo>
                <a:lnTo>
                  <a:pt x="1081" y="483"/>
                </a:lnTo>
                <a:lnTo>
                  <a:pt x="1081" y="483"/>
                </a:lnTo>
                <a:lnTo>
                  <a:pt x="1081" y="483"/>
                </a:lnTo>
                <a:lnTo>
                  <a:pt x="1081" y="483"/>
                </a:lnTo>
                <a:lnTo>
                  <a:pt x="1081" y="483"/>
                </a:lnTo>
                <a:lnTo>
                  <a:pt x="1081" y="483"/>
                </a:lnTo>
                <a:lnTo>
                  <a:pt x="1087" y="483"/>
                </a:lnTo>
                <a:lnTo>
                  <a:pt x="1087" y="483"/>
                </a:lnTo>
                <a:lnTo>
                  <a:pt x="1087" y="483"/>
                </a:lnTo>
                <a:lnTo>
                  <a:pt x="1087" y="483"/>
                </a:lnTo>
                <a:lnTo>
                  <a:pt x="1087" y="483"/>
                </a:lnTo>
                <a:lnTo>
                  <a:pt x="1087" y="483"/>
                </a:lnTo>
                <a:lnTo>
                  <a:pt x="1087" y="483"/>
                </a:lnTo>
                <a:lnTo>
                  <a:pt x="1087" y="483"/>
                </a:lnTo>
                <a:lnTo>
                  <a:pt x="1087" y="483"/>
                </a:lnTo>
                <a:lnTo>
                  <a:pt x="1087" y="483"/>
                </a:lnTo>
                <a:lnTo>
                  <a:pt x="1093" y="483"/>
                </a:lnTo>
                <a:lnTo>
                  <a:pt x="1093" y="483"/>
                </a:lnTo>
                <a:lnTo>
                  <a:pt x="1093" y="483"/>
                </a:lnTo>
                <a:lnTo>
                  <a:pt x="1093" y="483"/>
                </a:lnTo>
                <a:lnTo>
                  <a:pt x="1093" y="483"/>
                </a:lnTo>
                <a:lnTo>
                  <a:pt x="1093" y="483"/>
                </a:lnTo>
                <a:lnTo>
                  <a:pt x="1093" y="483"/>
                </a:lnTo>
                <a:lnTo>
                  <a:pt x="1093" y="483"/>
                </a:lnTo>
                <a:lnTo>
                  <a:pt x="1093" y="483"/>
                </a:lnTo>
                <a:lnTo>
                  <a:pt x="1093" y="483"/>
                </a:lnTo>
                <a:lnTo>
                  <a:pt x="1100" y="483"/>
                </a:lnTo>
                <a:lnTo>
                  <a:pt x="1100" y="483"/>
                </a:lnTo>
                <a:lnTo>
                  <a:pt x="1100" y="483"/>
                </a:lnTo>
                <a:lnTo>
                  <a:pt x="1100" y="483"/>
                </a:lnTo>
                <a:lnTo>
                  <a:pt x="1100" y="483"/>
                </a:lnTo>
                <a:lnTo>
                  <a:pt x="1100" y="483"/>
                </a:lnTo>
                <a:lnTo>
                  <a:pt x="1100" y="483"/>
                </a:lnTo>
                <a:lnTo>
                  <a:pt x="1100" y="483"/>
                </a:lnTo>
                <a:lnTo>
                  <a:pt x="1100" y="483"/>
                </a:lnTo>
                <a:lnTo>
                  <a:pt x="1100" y="483"/>
                </a:lnTo>
                <a:lnTo>
                  <a:pt x="1106" y="483"/>
                </a:lnTo>
                <a:lnTo>
                  <a:pt x="1106" y="483"/>
                </a:lnTo>
                <a:lnTo>
                  <a:pt x="1106" y="483"/>
                </a:lnTo>
                <a:lnTo>
                  <a:pt x="1106" y="483"/>
                </a:lnTo>
                <a:lnTo>
                  <a:pt x="1106" y="483"/>
                </a:lnTo>
                <a:lnTo>
                  <a:pt x="1106" y="483"/>
                </a:lnTo>
                <a:lnTo>
                  <a:pt x="1106" y="483"/>
                </a:lnTo>
                <a:lnTo>
                  <a:pt x="1106" y="483"/>
                </a:lnTo>
                <a:lnTo>
                  <a:pt x="1106" y="483"/>
                </a:lnTo>
                <a:lnTo>
                  <a:pt x="1106" y="483"/>
                </a:lnTo>
                <a:lnTo>
                  <a:pt x="1112" y="483"/>
                </a:lnTo>
                <a:lnTo>
                  <a:pt x="1112" y="483"/>
                </a:lnTo>
                <a:lnTo>
                  <a:pt x="1112" y="483"/>
                </a:lnTo>
                <a:lnTo>
                  <a:pt x="1112" y="483"/>
                </a:lnTo>
                <a:lnTo>
                  <a:pt x="1112" y="483"/>
                </a:lnTo>
                <a:lnTo>
                  <a:pt x="1112" y="483"/>
                </a:lnTo>
                <a:lnTo>
                  <a:pt x="1112" y="483"/>
                </a:lnTo>
                <a:lnTo>
                  <a:pt x="1112" y="483"/>
                </a:lnTo>
                <a:lnTo>
                  <a:pt x="1112" y="483"/>
                </a:lnTo>
                <a:lnTo>
                  <a:pt x="1112" y="483"/>
                </a:lnTo>
                <a:lnTo>
                  <a:pt x="1118" y="483"/>
                </a:lnTo>
                <a:lnTo>
                  <a:pt x="1118" y="483"/>
                </a:lnTo>
                <a:lnTo>
                  <a:pt x="1118" y="483"/>
                </a:lnTo>
                <a:lnTo>
                  <a:pt x="1118" y="483"/>
                </a:lnTo>
                <a:lnTo>
                  <a:pt x="1118" y="483"/>
                </a:lnTo>
                <a:lnTo>
                  <a:pt x="1118" y="483"/>
                </a:lnTo>
                <a:lnTo>
                  <a:pt x="1118" y="483"/>
                </a:lnTo>
                <a:lnTo>
                  <a:pt x="1118" y="483"/>
                </a:lnTo>
                <a:lnTo>
                  <a:pt x="1118" y="483"/>
                </a:lnTo>
                <a:lnTo>
                  <a:pt x="1118" y="483"/>
                </a:lnTo>
                <a:lnTo>
                  <a:pt x="1125" y="483"/>
                </a:lnTo>
                <a:lnTo>
                  <a:pt x="1125" y="483"/>
                </a:lnTo>
                <a:lnTo>
                  <a:pt x="1125" y="483"/>
                </a:lnTo>
                <a:lnTo>
                  <a:pt x="1125" y="483"/>
                </a:lnTo>
                <a:lnTo>
                  <a:pt x="1125" y="483"/>
                </a:lnTo>
                <a:lnTo>
                  <a:pt x="1125" y="483"/>
                </a:lnTo>
                <a:lnTo>
                  <a:pt x="1125" y="483"/>
                </a:lnTo>
                <a:lnTo>
                  <a:pt x="1125" y="483"/>
                </a:lnTo>
                <a:lnTo>
                  <a:pt x="1125" y="483"/>
                </a:lnTo>
                <a:lnTo>
                  <a:pt x="1125" y="483"/>
                </a:lnTo>
                <a:lnTo>
                  <a:pt x="1131" y="483"/>
                </a:lnTo>
                <a:lnTo>
                  <a:pt x="1131" y="483"/>
                </a:lnTo>
                <a:lnTo>
                  <a:pt x="1131" y="483"/>
                </a:lnTo>
                <a:lnTo>
                  <a:pt x="1131" y="483"/>
                </a:lnTo>
                <a:lnTo>
                  <a:pt x="1131" y="483"/>
                </a:lnTo>
                <a:lnTo>
                  <a:pt x="1131" y="483"/>
                </a:lnTo>
                <a:lnTo>
                  <a:pt x="1131" y="483"/>
                </a:lnTo>
                <a:lnTo>
                  <a:pt x="1131" y="483"/>
                </a:lnTo>
                <a:lnTo>
                  <a:pt x="1131" y="483"/>
                </a:lnTo>
                <a:lnTo>
                  <a:pt x="1131" y="483"/>
                </a:lnTo>
                <a:lnTo>
                  <a:pt x="1137" y="483"/>
                </a:lnTo>
                <a:lnTo>
                  <a:pt x="1137" y="483"/>
                </a:lnTo>
                <a:lnTo>
                  <a:pt x="1137" y="483"/>
                </a:lnTo>
                <a:lnTo>
                  <a:pt x="1137" y="483"/>
                </a:lnTo>
                <a:lnTo>
                  <a:pt x="1137" y="483"/>
                </a:lnTo>
                <a:lnTo>
                  <a:pt x="1137" y="483"/>
                </a:lnTo>
                <a:lnTo>
                  <a:pt x="1137" y="483"/>
                </a:lnTo>
                <a:lnTo>
                  <a:pt x="1137" y="483"/>
                </a:lnTo>
                <a:lnTo>
                  <a:pt x="1137" y="483"/>
                </a:lnTo>
                <a:lnTo>
                  <a:pt x="1137" y="483"/>
                </a:lnTo>
                <a:lnTo>
                  <a:pt x="1143" y="483"/>
                </a:lnTo>
                <a:lnTo>
                  <a:pt x="1143" y="483"/>
                </a:lnTo>
                <a:lnTo>
                  <a:pt x="1143" y="483"/>
                </a:lnTo>
                <a:lnTo>
                  <a:pt x="1143" y="483"/>
                </a:lnTo>
                <a:lnTo>
                  <a:pt x="1143" y="483"/>
                </a:lnTo>
                <a:lnTo>
                  <a:pt x="1143" y="483"/>
                </a:lnTo>
                <a:lnTo>
                  <a:pt x="1143" y="483"/>
                </a:lnTo>
                <a:lnTo>
                  <a:pt x="1143" y="483"/>
                </a:lnTo>
                <a:lnTo>
                  <a:pt x="1143" y="483"/>
                </a:lnTo>
                <a:lnTo>
                  <a:pt x="1143" y="483"/>
                </a:lnTo>
                <a:lnTo>
                  <a:pt x="1150" y="483"/>
                </a:lnTo>
                <a:lnTo>
                  <a:pt x="1150" y="483"/>
                </a:lnTo>
                <a:lnTo>
                  <a:pt x="1150" y="483"/>
                </a:lnTo>
                <a:lnTo>
                  <a:pt x="1150" y="483"/>
                </a:lnTo>
                <a:lnTo>
                  <a:pt x="1150" y="483"/>
                </a:lnTo>
                <a:lnTo>
                  <a:pt x="1150" y="483"/>
                </a:lnTo>
                <a:lnTo>
                  <a:pt x="1150" y="483"/>
                </a:lnTo>
                <a:lnTo>
                  <a:pt x="1150" y="483"/>
                </a:lnTo>
                <a:lnTo>
                  <a:pt x="1150" y="483"/>
                </a:lnTo>
                <a:lnTo>
                  <a:pt x="1150" y="483"/>
                </a:lnTo>
                <a:lnTo>
                  <a:pt x="1156" y="483"/>
                </a:lnTo>
                <a:lnTo>
                  <a:pt x="1156" y="483"/>
                </a:lnTo>
                <a:lnTo>
                  <a:pt x="1156" y="483"/>
                </a:lnTo>
                <a:lnTo>
                  <a:pt x="1156" y="483"/>
                </a:lnTo>
                <a:lnTo>
                  <a:pt x="1156" y="483"/>
                </a:lnTo>
                <a:lnTo>
                  <a:pt x="1156" y="483"/>
                </a:lnTo>
                <a:lnTo>
                  <a:pt x="1156" y="483"/>
                </a:lnTo>
                <a:lnTo>
                  <a:pt x="1156" y="483"/>
                </a:lnTo>
                <a:lnTo>
                  <a:pt x="1156" y="483"/>
                </a:lnTo>
                <a:lnTo>
                  <a:pt x="1156" y="483"/>
                </a:lnTo>
                <a:lnTo>
                  <a:pt x="1162" y="483"/>
                </a:lnTo>
                <a:lnTo>
                  <a:pt x="1162" y="483"/>
                </a:lnTo>
                <a:lnTo>
                  <a:pt x="1162" y="483"/>
                </a:lnTo>
                <a:lnTo>
                  <a:pt x="1162" y="483"/>
                </a:lnTo>
                <a:lnTo>
                  <a:pt x="1162" y="483"/>
                </a:lnTo>
                <a:lnTo>
                  <a:pt x="1162" y="483"/>
                </a:lnTo>
                <a:lnTo>
                  <a:pt x="1162" y="483"/>
                </a:lnTo>
                <a:lnTo>
                  <a:pt x="1162" y="483"/>
                </a:lnTo>
                <a:lnTo>
                  <a:pt x="1162" y="483"/>
                </a:lnTo>
                <a:lnTo>
                  <a:pt x="1162" y="483"/>
                </a:lnTo>
                <a:lnTo>
                  <a:pt x="1168" y="483"/>
                </a:lnTo>
                <a:lnTo>
                  <a:pt x="1168" y="483"/>
                </a:lnTo>
                <a:lnTo>
                  <a:pt x="1168" y="483"/>
                </a:lnTo>
                <a:lnTo>
                  <a:pt x="1168" y="483"/>
                </a:lnTo>
                <a:lnTo>
                  <a:pt x="1168" y="483"/>
                </a:lnTo>
                <a:lnTo>
                  <a:pt x="1168" y="483"/>
                </a:lnTo>
                <a:lnTo>
                  <a:pt x="1168" y="483"/>
                </a:lnTo>
                <a:lnTo>
                  <a:pt x="1168" y="483"/>
                </a:lnTo>
                <a:lnTo>
                  <a:pt x="1168" y="483"/>
                </a:lnTo>
                <a:lnTo>
                  <a:pt x="1168" y="483"/>
                </a:lnTo>
                <a:lnTo>
                  <a:pt x="1175" y="483"/>
                </a:lnTo>
                <a:lnTo>
                  <a:pt x="1175" y="483"/>
                </a:lnTo>
                <a:lnTo>
                  <a:pt x="1175" y="483"/>
                </a:lnTo>
                <a:lnTo>
                  <a:pt x="1175" y="483"/>
                </a:lnTo>
                <a:lnTo>
                  <a:pt x="1175" y="483"/>
                </a:lnTo>
                <a:lnTo>
                  <a:pt x="1175" y="483"/>
                </a:lnTo>
                <a:lnTo>
                  <a:pt x="1175" y="483"/>
                </a:lnTo>
                <a:lnTo>
                  <a:pt x="1175" y="483"/>
                </a:lnTo>
                <a:lnTo>
                  <a:pt x="1175" y="483"/>
                </a:lnTo>
                <a:lnTo>
                  <a:pt x="1175" y="483"/>
                </a:lnTo>
                <a:lnTo>
                  <a:pt x="1181" y="483"/>
                </a:lnTo>
                <a:lnTo>
                  <a:pt x="1181" y="483"/>
                </a:lnTo>
                <a:lnTo>
                  <a:pt x="1181" y="483"/>
                </a:lnTo>
                <a:lnTo>
                  <a:pt x="1181" y="483"/>
                </a:lnTo>
                <a:lnTo>
                  <a:pt x="1181" y="483"/>
                </a:lnTo>
                <a:lnTo>
                  <a:pt x="1181" y="483"/>
                </a:lnTo>
                <a:lnTo>
                  <a:pt x="1181" y="483"/>
                </a:lnTo>
                <a:lnTo>
                  <a:pt x="1181" y="483"/>
                </a:lnTo>
                <a:lnTo>
                  <a:pt x="1181" y="483"/>
                </a:lnTo>
                <a:lnTo>
                  <a:pt x="1181" y="483"/>
                </a:lnTo>
                <a:lnTo>
                  <a:pt x="1187" y="483"/>
                </a:lnTo>
                <a:lnTo>
                  <a:pt x="1187" y="483"/>
                </a:lnTo>
                <a:lnTo>
                  <a:pt x="1187" y="483"/>
                </a:lnTo>
                <a:lnTo>
                  <a:pt x="1187" y="483"/>
                </a:lnTo>
                <a:lnTo>
                  <a:pt x="1187" y="483"/>
                </a:lnTo>
                <a:lnTo>
                  <a:pt x="1187" y="483"/>
                </a:lnTo>
                <a:lnTo>
                  <a:pt x="1187" y="483"/>
                </a:lnTo>
                <a:lnTo>
                  <a:pt x="1187" y="483"/>
                </a:lnTo>
                <a:lnTo>
                  <a:pt x="1187" y="483"/>
                </a:lnTo>
                <a:lnTo>
                  <a:pt x="1187" y="483"/>
                </a:lnTo>
                <a:lnTo>
                  <a:pt x="1193" y="483"/>
                </a:lnTo>
                <a:lnTo>
                  <a:pt x="1193" y="483"/>
                </a:lnTo>
                <a:lnTo>
                  <a:pt x="1193" y="483"/>
                </a:lnTo>
                <a:lnTo>
                  <a:pt x="1193" y="483"/>
                </a:lnTo>
                <a:lnTo>
                  <a:pt x="1193" y="483"/>
                </a:lnTo>
                <a:lnTo>
                  <a:pt x="1193" y="483"/>
                </a:lnTo>
                <a:lnTo>
                  <a:pt x="1193" y="483"/>
                </a:lnTo>
                <a:lnTo>
                  <a:pt x="1193" y="483"/>
                </a:lnTo>
                <a:lnTo>
                  <a:pt x="1193" y="483"/>
                </a:lnTo>
                <a:lnTo>
                  <a:pt x="1193" y="483"/>
                </a:lnTo>
                <a:lnTo>
                  <a:pt x="1200" y="483"/>
                </a:lnTo>
                <a:lnTo>
                  <a:pt x="1200" y="483"/>
                </a:lnTo>
                <a:lnTo>
                  <a:pt x="1200" y="483"/>
                </a:lnTo>
                <a:lnTo>
                  <a:pt x="1200" y="483"/>
                </a:lnTo>
                <a:lnTo>
                  <a:pt x="1200" y="483"/>
                </a:lnTo>
                <a:lnTo>
                  <a:pt x="1200" y="483"/>
                </a:lnTo>
                <a:lnTo>
                  <a:pt x="1200" y="483"/>
                </a:lnTo>
                <a:lnTo>
                  <a:pt x="1200" y="483"/>
                </a:lnTo>
                <a:lnTo>
                  <a:pt x="1200" y="483"/>
                </a:lnTo>
                <a:lnTo>
                  <a:pt x="1200" y="483"/>
                </a:lnTo>
                <a:lnTo>
                  <a:pt x="1206" y="483"/>
                </a:lnTo>
                <a:lnTo>
                  <a:pt x="1206" y="483"/>
                </a:lnTo>
                <a:lnTo>
                  <a:pt x="1206" y="483"/>
                </a:lnTo>
                <a:lnTo>
                  <a:pt x="1206" y="483"/>
                </a:lnTo>
                <a:lnTo>
                  <a:pt x="1206" y="483"/>
                </a:lnTo>
                <a:lnTo>
                  <a:pt x="1206" y="483"/>
                </a:lnTo>
                <a:lnTo>
                  <a:pt x="1206" y="483"/>
                </a:lnTo>
                <a:lnTo>
                  <a:pt x="1206" y="483"/>
                </a:lnTo>
                <a:lnTo>
                  <a:pt x="1206" y="483"/>
                </a:lnTo>
                <a:lnTo>
                  <a:pt x="1206" y="483"/>
                </a:lnTo>
                <a:lnTo>
                  <a:pt x="1212" y="483"/>
                </a:lnTo>
                <a:lnTo>
                  <a:pt x="1212" y="483"/>
                </a:lnTo>
                <a:lnTo>
                  <a:pt x="1212" y="483"/>
                </a:lnTo>
                <a:lnTo>
                  <a:pt x="1212" y="483"/>
                </a:lnTo>
                <a:lnTo>
                  <a:pt x="1212" y="483"/>
                </a:lnTo>
                <a:lnTo>
                  <a:pt x="1212" y="483"/>
                </a:lnTo>
                <a:lnTo>
                  <a:pt x="1212" y="483"/>
                </a:lnTo>
                <a:lnTo>
                  <a:pt x="1212" y="483"/>
                </a:lnTo>
                <a:lnTo>
                  <a:pt x="1212" y="483"/>
                </a:lnTo>
                <a:lnTo>
                  <a:pt x="1212" y="483"/>
                </a:lnTo>
                <a:lnTo>
                  <a:pt x="1218" y="483"/>
                </a:lnTo>
                <a:lnTo>
                  <a:pt x="1218" y="483"/>
                </a:lnTo>
                <a:lnTo>
                  <a:pt x="1218" y="483"/>
                </a:lnTo>
                <a:lnTo>
                  <a:pt x="1218" y="483"/>
                </a:lnTo>
                <a:lnTo>
                  <a:pt x="1218" y="483"/>
                </a:lnTo>
                <a:lnTo>
                  <a:pt x="1218" y="483"/>
                </a:lnTo>
                <a:lnTo>
                  <a:pt x="1218" y="483"/>
                </a:lnTo>
                <a:lnTo>
                  <a:pt x="1218" y="483"/>
                </a:lnTo>
                <a:lnTo>
                  <a:pt x="1218" y="483"/>
                </a:lnTo>
                <a:lnTo>
                  <a:pt x="1218" y="483"/>
                </a:lnTo>
                <a:lnTo>
                  <a:pt x="1225" y="483"/>
                </a:lnTo>
                <a:lnTo>
                  <a:pt x="1225" y="483"/>
                </a:lnTo>
                <a:lnTo>
                  <a:pt x="1225" y="483"/>
                </a:lnTo>
                <a:lnTo>
                  <a:pt x="1225" y="483"/>
                </a:lnTo>
                <a:lnTo>
                  <a:pt x="1225" y="483"/>
                </a:lnTo>
                <a:lnTo>
                  <a:pt x="1225" y="483"/>
                </a:lnTo>
                <a:lnTo>
                  <a:pt x="1225" y="483"/>
                </a:lnTo>
                <a:lnTo>
                  <a:pt x="1225" y="483"/>
                </a:lnTo>
                <a:lnTo>
                  <a:pt x="1225" y="483"/>
                </a:lnTo>
                <a:lnTo>
                  <a:pt x="1225" y="483"/>
                </a:lnTo>
                <a:lnTo>
                  <a:pt x="1231" y="483"/>
                </a:lnTo>
                <a:lnTo>
                  <a:pt x="1231" y="483"/>
                </a:lnTo>
                <a:lnTo>
                  <a:pt x="1231" y="483"/>
                </a:lnTo>
                <a:lnTo>
                  <a:pt x="1231" y="483"/>
                </a:lnTo>
                <a:lnTo>
                  <a:pt x="1231" y="483"/>
                </a:lnTo>
                <a:lnTo>
                  <a:pt x="1231" y="483"/>
                </a:lnTo>
                <a:lnTo>
                  <a:pt x="1231" y="483"/>
                </a:lnTo>
                <a:lnTo>
                  <a:pt x="1231" y="483"/>
                </a:lnTo>
                <a:lnTo>
                  <a:pt x="1231" y="483"/>
                </a:lnTo>
                <a:lnTo>
                  <a:pt x="1231" y="483"/>
                </a:lnTo>
                <a:lnTo>
                  <a:pt x="1237" y="483"/>
                </a:lnTo>
                <a:lnTo>
                  <a:pt x="1237" y="483"/>
                </a:lnTo>
                <a:lnTo>
                  <a:pt x="1237" y="483"/>
                </a:lnTo>
                <a:lnTo>
                  <a:pt x="1237" y="483"/>
                </a:lnTo>
                <a:lnTo>
                  <a:pt x="1237" y="483"/>
                </a:lnTo>
                <a:lnTo>
                  <a:pt x="1237" y="483"/>
                </a:lnTo>
                <a:lnTo>
                  <a:pt x="1237" y="483"/>
                </a:lnTo>
                <a:lnTo>
                  <a:pt x="1237" y="483"/>
                </a:lnTo>
                <a:lnTo>
                  <a:pt x="1237" y="483"/>
                </a:lnTo>
                <a:lnTo>
                  <a:pt x="1237" y="483"/>
                </a:lnTo>
                <a:lnTo>
                  <a:pt x="1243" y="483"/>
                </a:lnTo>
                <a:lnTo>
                  <a:pt x="1243" y="483"/>
                </a:lnTo>
                <a:lnTo>
                  <a:pt x="1243" y="483"/>
                </a:lnTo>
                <a:lnTo>
                  <a:pt x="1243" y="483"/>
                </a:lnTo>
                <a:lnTo>
                  <a:pt x="1243" y="483"/>
                </a:lnTo>
                <a:lnTo>
                  <a:pt x="1243" y="483"/>
                </a:lnTo>
                <a:lnTo>
                  <a:pt x="1243" y="483"/>
                </a:lnTo>
                <a:lnTo>
                  <a:pt x="1243" y="483"/>
                </a:lnTo>
                <a:lnTo>
                  <a:pt x="1243" y="483"/>
                </a:lnTo>
                <a:lnTo>
                  <a:pt x="1243" y="483"/>
                </a:lnTo>
                <a:lnTo>
                  <a:pt x="1250" y="483"/>
                </a:lnTo>
                <a:lnTo>
                  <a:pt x="1250" y="483"/>
                </a:lnTo>
                <a:lnTo>
                  <a:pt x="1250" y="483"/>
                </a:lnTo>
                <a:lnTo>
                  <a:pt x="1250" y="483"/>
                </a:lnTo>
                <a:lnTo>
                  <a:pt x="1250" y="483"/>
                </a:lnTo>
                <a:lnTo>
                  <a:pt x="1250" y="483"/>
                </a:lnTo>
                <a:lnTo>
                  <a:pt x="1250" y="483"/>
                </a:lnTo>
                <a:lnTo>
                  <a:pt x="1250" y="483"/>
                </a:lnTo>
                <a:lnTo>
                  <a:pt x="1250" y="483"/>
                </a:lnTo>
                <a:lnTo>
                  <a:pt x="1250" y="483"/>
                </a:lnTo>
                <a:lnTo>
                  <a:pt x="1256" y="483"/>
                </a:lnTo>
                <a:lnTo>
                  <a:pt x="1256" y="483"/>
                </a:lnTo>
                <a:lnTo>
                  <a:pt x="1256" y="483"/>
                </a:lnTo>
                <a:lnTo>
                  <a:pt x="1256" y="483"/>
                </a:lnTo>
                <a:lnTo>
                  <a:pt x="1256" y="483"/>
                </a:lnTo>
                <a:lnTo>
                  <a:pt x="1256" y="483"/>
                </a:lnTo>
                <a:lnTo>
                  <a:pt x="1256" y="483"/>
                </a:lnTo>
                <a:lnTo>
                  <a:pt x="1256" y="483"/>
                </a:lnTo>
                <a:lnTo>
                  <a:pt x="1256" y="483"/>
                </a:lnTo>
                <a:lnTo>
                  <a:pt x="1256" y="483"/>
                </a:lnTo>
                <a:lnTo>
                  <a:pt x="1262" y="483"/>
                </a:lnTo>
                <a:lnTo>
                  <a:pt x="1262" y="483"/>
                </a:lnTo>
                <a:lnTo>
                  <a:pt x="1262" y="483"/>
                </a:lnTo>
                <a:lnTo>
                  <a:pt x="1262" y="483"/>
                </a:lnTo>
                <a:lnTo>
                  <a:pt x="1262" y="483"/>
                </a:lnTo>
                <a:lnTo>
                  <a:pt x="1262" y="483"/>
                </a:lnTo>
                <a:lnTo>
                  <a:pt x="1262" y="483"/>
                </a:lnTo>
                <a:lnTo>
                  <a:pt x="1262" y="483"/>
                </a:lnTo>
                <a:lnTo>
                  <a:pt x="1262" y="483"/>
                </a:lnTo>
                <a:lnTo>
                  <a:pt x="1262" y="483"/>
                </a:lnTo>
                <a:lnTo>
                  <a:pt x="1268" y="483"/>
                </a:lnTo>
                <a:lnTo>
                  <a:pt x="1268" y="483"/>
                </a:lnTo>
                <a:lnTo>
                  <a:pt x="1268" y="483"/>
                </a:lnTo>
                <a:lnTo>
                  <a:pt x="1268" y="483"/>
                </a:lnTo>
                <a:lnTo>
                  <a:pt x="1268" y="483"/>
                </a:lnTo>
                <a:lnTo>
                  <a:pt x="1268" y="483"/>
                </a:lnTo>
                <a:lnTo>
                  <a:pt x="1268" y="483"/>
                </a:lnTo>
                <a:lnTo>
                  <a:pt x="1268" y="483"/>
                </a:lnTo>
                <a:lnTo>
                  <a:pt x="1268" y="483"/>
                </a:lnTo>
                <a:lnTo>
                  <a:pt x="1268" y="483"/>
                </a:lnTo>
                <a:lnTo>
                  <a:pt x="1275" y="483"/>
                </a:lnTo>
                <a:lnTo>
                  <a:pt x="1275" y="483"/>
                </a:lnTo>
                <a:lnTo>
                  <a:pt x="1275" y="483"/>
                </a:lnTo>
                <a:lnTo>
                  <a:pt x="1275" y="483"/>
                </a:lnTo>
                <a:lnTo>
                  <a:pt x="1275" y="483"/>
                </a:lnTo>
                <a:lnTo>
                  <a:pt x="1275" y="483"/>
                </a:lnTo>
                <a:lnTo>
                  <a:pt x="1275" y="483"/>
                </a:lnTo>
                <a:lnTo>
                  <a:pt x="1275" y="483"/>
                </a:lnTo>
                <a:lnTo>
                  <a:pt x="1275" y="483"/>
                </a:lnTo>
                <a:lnTo>
                  <a:pt x="1275" y="483"/>
                </a:lnTo>
                <a:lnTo>
                  <a:pt x="1281" y="483"/>
                </a:lnTo>
                <a:lnTo>
                  <a:pt x="1281" y="483"/>
                </a:lnTo>
                <a:lnTo>
                  <a:pt x="1281" y="483"/>
                </a:lnTo>
                <a:lnTo>
                  <a:pt x="1281" y="483"/>
                </a:lnTo>
                <a:lnTo>
                  <a:pt x="1281" y="483"/>
                </a:lnTo>
                <a:lnTo>
                  <a:pt x="1281" y="483"/>
                </a:lnTo>
                <a:lnTo>
                  <a:pt x="1281" y="483"/>
                </a:lnTo>
                <a:lnTo>
                  <a:pt x="1281" y="483"/>
                </a:lnTo>
                <a:lnTo>
                  <a:pt x="1281" y="483"/>
                </a:lnTo>
                <a:lnTo>
                  <a:pt x="1281" y="483"/>
                </a:lnTo>
                <a:lnTo>
                  <a:pt x="1287" y="483"/>
                </a:lnTo>
                <a:lnTo>
                  <a:pt x="1287" y="483"/>
                </a:lnTo>
                <a:lnTo>
                  <a:pt x="1287" y="483"/>
                </a:lnTo>
                <a:lnTo>
                  <a:pt x="1287" y="483"/>
                </a:lnTo>
                <a:lnTo>
                  <a:pt x="1287" y="483"/>
                </a:lnTo>
                <a:lnTo>
                  <a:pt x="1287" y="483"/>
                </a:lnTo>
                <a:lnTo>
                  <a:pt x="1287" y="483"/>
                </a:lnTo>
                <a:lnTo>
                  <a:pt x="1287" y="483"/>
                </a:lnTo>
                <a:lnTo>
                  <a:pt x="1287" y="483"/>
                </a:lnTo>
                <a:lnTo>
                  <a:pt x="1287" y="483"/>
                </a:lnTo>
                <a:lnTo>
                  <a:pt x="1293" y="483"/>
                </a:lnTo>
                <a:lnTo>
                  <a:pt x="1293" y="483"/>
                </a:lnTo>
                <a:lnTo>
                  <a:pt x="1293" y="483"/>
                </a:lnTo>
                <a:lnTo>
                  <a:pt x="1293" y="483"/>
                </a:lnTo>
                <a:lnTo>
                  <a:pt x="1293" y="483"/>
                </a:lnTo>
                <a:lnTo>
                  <a:pt x="1293" y="483"/>
                </a:lnTo>
                <a:lnTo>
                  <a:pt x="1293" y="483"/>
                </a:lnTo>
                <a:lnTo>
                  <a:pt x="1293" y="483"/>
                </a:lnTo>
                <a:lnTo>
                  <a:pt x="1293" y="483"/>
                </a:lnTo>
                <a:lnTo>
                  <a:pt x="1293" y="483"/>
                </a:lnTo>
                <a:lnTo>
                  <a:pt x="1300" y="483"/>
                </a:lnTo>
                <a:lnTo>
                  <a:pt x="1300" y="483"/>
                </a:lnTo>
                <a:lnTo>
                  <a:pt x="1300" y="483"/>
                </a:lnTo>
                <a:lnTo>
                  <a:pt x="1300" y="483"/>
                </a:lnTo>
                <a:lnTo>
                  <a:pt x="1300" y="483"/>
                </a:lnTo>
                <a:lnTo>
                  <a:pt x="1300" y="483"/>
                </a:lnTo>
                <a:lnTo>
                  <a:pt x="1300" y="483"/>
                </a:lnTo>
                <a:lnTo>
                  <a:pt x="1300" y="483"/>
                </a:lnTo>
                <a:lnTo>
                  <a:pt x="1300" y="483"/>
                </a:lnTo>
                <a:lnTo>
                  <a:pt x="1300" y="483"/>
                </a:lnTo>
                <a:lnTo>
                  <a:pt x="1306" y="483"/>
                </a:lnTo>
                <a:lnTo>
                  <a:pt x="1306" y="483"/>
                </a:lnTo>
                <a:lnTo>
                  <a:pt x="1306" y="483"/>
                </a:lnTo>
                <a:lnTo>
                  <a:pt x="1306" y="483"/>
                </a:lnTo>
                <a:lnTo>
                  <a:pt x="1306" y="483"/>
                </a:lnTo>
                <a:lnTo>
                  <a:pt x="1306" y="483"/>
                </a:lnTo>
                <a:lnTo>
                  <a:pt x="1306" y="483"/>
                </a:lnTo>
                <a:lnTo>
                  <a:pt x="1306" y="483"/>
                </a:lnTo>
                <a:lnTo>
                  <a:pt x="1306" y="483"/>
                </a:lnTo>
                <a:lnTo>
                  <a:pt x="1306" y="483"/>
                </a:lnTo>
                <a:lnTo>
                  <a:pt x="1312" y="483"/>
                </a:lnTo>
                <a:lnTo>
                  <a:pt x="1312" y="483"/>
                </a:lnTo>
                <a:lnTo>
                  <a:pt x="1312" y="483"/>
                </a:lnTo>
                <a:lnTo>
                  <a:pt x="1312" y="483"/>
                </a:lnTo>
                <a:lnTo>
                  <a:pt x="1312" y="483"/>
                </a:lnTo>
                <a:lnTo>
                  <a:pt x="1312" y="483"/>
                </a:lnTo>
                <a:lnTo>
                  <a:pt x="1312" y="483"/>
                </a:lnTo>
                <a:lnTo>
                  <a:pt x="1312" y="483"/>
                </a:lnTo>
                <a:lnTo>
                  <a:pt x="1312" y="483"/>
                </a:lnTo>
                <a:lnTo>
                  <a:pt x="1312" y="483"/>
                </a:lnTo>
                <a:lnTo>
                  <a:pt x="1318" y="483"/>
                </a:lnTo>
                <a:lnTo>
                  <a:pt x="1318" y="483"/>
                </a:lnTo>
                <a:lnTo>
                  <a:pt x="1318" y="483"/>
                </a:lnTo>
                <a:lnTo>
                  <a:pt x="1318" y="483"/>
                </a:lnTo>
                <a:lnTo>
                  <a:pt x="1318" y="483"/>
                </a:lnTo>
                <a:lnTo>
                  <a:pt x="1318" y="483"/>
                </a:lnTo>
                <a:lnTo>
                  <a:pt x="1318" y="483"/>
                </a:lnTo>
                <a:lnTo>
                  <a:pt x="1318" y="483"/>
                </a:lnTo>
                <a:lnTo>
                  <a:pt x="1318" y="483"/>
                </a:lnTo>
                <a:lnTo>
                  <a:pt x="1318" y="483"/>
                </a:lnTo>
                <a:lnTo>
                  <a:pt x="1325" y="483"/>
                </a:lnTo>
                <a:lnTo>
                  <a:pt x="1325" y="483"/>
                </a:lnTo>
                <a:lnTo>
                  <a:pt x="1325" y="483"/>
                </a:lnTo>
                <a:lnTo>
                  <a:pt x="1325" y="483"/>
                </a:lnTo>
                <a:lnTo>
                  <a:pt x="1325" y="483"/>
                </a:lnTo>
                <a:lnTo>
                  <a:pt x="1325" y="483"/>
                </a:lnTo>
                <a:lnTo>
                  <a:pt x="1325" y="483"/>
                </a:lnTo>
                <a:lnTo>
                  <a:pt x="1325" y="483"/>
                </a:lnTo>
                <a:lnTo>
                  <a:pt x="1325" y="483"/>
                </a:lnTo>
                <a:lnTo>
                  <a:pt x="1325" y="483"/>
                </a:lnTo>
                <a:lnTo>
                  <a:pt x="1331" y="483"/>
                </a:lnTo>
                <a:lnTo>
                  <a:pt x="1331" y="483"/>
                </a:lnTo>
                <a:lnTo>
                  <a:pt x="1331" y="483"/>
                </a:lnTo>
                <a:lnTo>
                  <a:pt x="1331" y="483"/>
                </a:lnTo>
                <a:lnTo>
                  <a:pt x="1331" y="483"/>
                </a:lnTo>
                <a:lnTo>
                  <a:pt x="1331" y="483"/>
                </a:lnTo>
                <a:lnTo>
                  <a:pt x="1331" y="483"/>
                </a:lnTo>
                <a:lnTo>
                  <a:pt x="1331" y="483"/>
                </a:lnTo>
                <a:lnTo>
                  <a:pt x="1331" y="483"/>
                </a:lnTo>
                <a:lnTo>
                  <a:pt x="1331" y="483"/>
                </a:lnTo>
                <a:lnTo>
                  <a:pt x="1337" y="483"/>
                </a:lnTo>
                <a:lnTo>
                  <a:pt x="1337" y="483"/>
                </a:lnTo>
                <a:lnTo>
                  <a:pt x="1337" y="483"/>
                </a:lnTo>
                <a:lnTo>
                  <a:pt x="1337" y="483"/>
                </a:lnTo>
                <a:lnTo>
                  <a:pt x="1337" y="483"/>
                </a:lnTo>
                <a:lnTo>
                  <a:pt x="1337" y="483"/>
                </a:lnTo>
                <a:lnTo>
                  <a:pt x="1337" y="483"/>
                </a:lnTo>
                <a:lnTo>
                  <a:pt x="1337" y="483"/>
                </a:lnTo>
                <a:lnTo>
                  <a:pt x="1337" y="483"/>
                </a:lnTo>
                <a:lnTo>
                  <a:pt x="1337" y="483"/>
                </a:lnTo>
                <a:lnTo>
                  <a:pt x="1343" y="483"/>
                </a:lnTo>
                <a:lnTo>
                  <a:pt x="1343" y="483"/>
                </a:lnTo>
                <a:lnTo>
                  <a:pt x="1343" y="483"/>
                </a:lnTo>
                <a:lnTo>
                  <a:pt x="1343" y="483"/>
                </a:lnTo>
                <a:lnTo>
                  <a:pt x="1343" y="483"/>
                </a:lnTo>
                <a:lnTo>
                  <a:pt x="1343" y="483"/>
                </a:lnTo>
                <a:lnTo>
                  <a:pt x="1343" y="483"/>
                </a:lnTo>
                <a:lnTo>
                  <a:pt x="1343" y="483"/>
                </a:lnTo>
                <a:lnTo>
                  <a:pt x="1343" y="483"/>
                </a:lnTo>
                <a:lnTo>
                  <a:pt x="1343" y="483"/>
                </a:lnTo>
                <a:lnTo>
                  <a:pt x="1350" y="483"/>
                </a:lnTo>
                <a:lnTo>
                  <a:pt x="1350" y="483"/>
                </a:lnTo>
                <a:lnTo>
                  <a:pt x="1350" y="483"/>
                </a:lnTo>
                <a:lnTo>
                  <a:pt x="1350" y="483"/>
                </a:lnTo>
                <a:lnTo>
                  <a:pt x="1350" y="483"/>
                </a:lnTo>
                <a:lnTo>
                  <a:pt x="1350" y="483"/>
                </a:lnTo>
                <a:lnTo>
                  <a:pt x="1350" y="483"/>
                </a:lnTo>
                <a:lnTo>
                  <a:pt x="1350" y="483"/>
                </a:lnTo>
                <a:lnTo>
                  <a:pt x="1350" y="483"/>
                </a:lnTo>
                <a:lnTo>
                  <a:pt x="1350" y="483"/>
                </a:lnTo>
                <a:lnTo>
                  <a:pt x="1356" y="483"/>
                </a:lnTo>
                <a:lnTo>
                  <a:pt x="1356" y="483"/>
                </a:lnTo>
                <a:lnTo>
                  <a:pt x="1356" y="483"/>
                </a:lnTo>
                <a:lnTo>
                  <a:pt x="1356" y="483"/>
                </a:lnTo>
                <a:lnTo>
                  <a:pt x="1356" y="483"/>
                </a:lnTo>
                <a:lnTo>
                  <a:pt x="1356" y="483"/>
                </a:lnTo>
                <a:lnTo>
                  <a:pt x="1356" y="483"/>
                </a:lnTo>
                <a:lnTo>
                  <a:pt x="1356" y="483"/>
                </a:lnTo>
                <a:lnTo>
                  <a:pt x="1356" y="483"/>
                </a:lnTo>
                <a:lnTo>
                  <a:pt x="1356" y="483"/>
                </a:lnTo>
                <a:lnTo>
                  <a:pt x="1362" y="483"/>
                </a:lnTo>
                <a:lnTo>
                  <a:pt x="1362" y="483"/>
                </a:lnTo>
                <a:lnTo>
                  <a:pt x="1362" y="483"/>
                </a:lnTo>
                <a:lnTo>
                  <a:pt x="1362" y="483"/>
                </a:lnTo>
                <a:lnTo>
                  <a:pt x="1362" y="483"/>
                </a:lnTo>
                <a:lnTo>
                  <a:pt x="1362" y="483"/>
                </a:lnTo>
                <a:lnTo>
                  <a:pt x="1362" y="483"/>
                </a:lnTo>
                <a:lnTo>
                  <a:pt x="1362" y="483"/>
                </a:lnTo>
                <a:lnTo>
                  <a:pt x="1362" y="483"/>
                </a:lnTo>
                <a:lnTo>
                  <a:pt x="1362" y="483"/>
                </a:lnTo>
                <a:lnTo>
                  <a:pt x="1368" y="483"/>
                </a:lnTo>
                <a:lnTo>
                  <a:pt x="1368" y="483"/>
                </a:lnTo>
                <a:lnTo>
                  <a:pt x="1368" y="483"/>
                </a:lnTo>
                <a:lnTo>
                  <a:pt x="1368" y="483"/>
                </a:lnTo>
                <a:lnTo>
                  <a:pt x="1368" y="483"/>
                </a:lnTo>
                <a:lnTo>
                  <a:pt x="1368" y="483"/>
                </a:lnTo>
                <a:lnTo>
                  <a:pt x="1368" y="483"/>
                </a:lnTo>
                <a:lnTo>
                  <a:pt x="1368" y="483"/>
                </a:lnTo>
                <a:lnTo>
                  <a:pt x="1368" y="483"/>
                </a:lnTo>
                <a:lnTo>
                  <a:pt x="1368" y="483"/>
                </a:lnTo>
                <a:lnTo>
                  <a:pt x="1375" y="483"/>
                </a:lnTo>
                <a:lnTo>
                  <a:pt x="1375" y="483"/>
                </a:lnTo>
                <a:lnTo>
                  <a:pt x="1375" y="483"/>
                </a:lnTo>
                <a:lnTo>
                  <a:pt x="1375" y="483"/>
                </a:lnTo>
                <a:lnTo>
                  <a:pt x="1375" y="483"/>
                </a:lnTo>
                <a:lnTo>
                  <a:pt x="1375" y="483"/>
                </a:lnTo>
                <a:lnTo>
                  <a:pt x="1375" y="483"/>
                </a:lnTo>
                <a:lnTo>
                  <a:pt x="1375" y="483"/>
                </a:lnTo>
                <a:lnTo>
                  <a:pt x="1375" y="483"/>
                </a:lnTo>
                <a:lnTo>
                  <a:pt x="1375" y="483"/>
                </a:lnTo>
                <a:lnTo>
                  <a:pt x="1381" y="483"/>
                </a:lnTo>
                <a:lnTo>
                  <a:pt x="1381" y="483"/>
                </a:lnTo>
                <a:lnTo>
                  <a:pt x="1381" y="483"/>
                </a:lnTo>
                <a:lnTo>
                  <a:pt x="1381" y="483"/>
                </a:lnTo>
                <a:lnTo>
                  <a:pt x="1381" y="483"/>
                </a:lnTo>
                <a:lnTo>
                  <a:pt x="1381" y="483"/>
                </a:lnTo>
                <a:lnTo>
                  <a:pt x="1381" y="483"/>
                </a:lnTo>
                <a:lnTo>
                  <a:pt x="1381" y="483"/>
                </a:lnTo>
                <a:lnTo>
                  <a:pt x="1381" y="483"/>
                </a:lnTo>
                <a:lnTo>
                  <a:pt x="1381" y="483"/>
                </a:lnTo>
                <a:lnTo>
                  <a:pt x="1387" y="483"/>
                </a:lnTo>
                <a:lnTo>
                  <a:pt x="1387" y="483"/>
                </a:lnTo>
                <a:lnTo>
                  <a:pt x="1387" y="483"/>
                </a:lnTo>
                <a:lnTo>
                  <a:pt x="1387" y="483"/>
                </a:lnTo>
                <a:lnTo>
                  <a:pt x="1387" y="483"/>
                </a:lnTo>
                <a:lnTo>
                  <a:pt x="1387" y="483"/>
                </a:lnTo>
                <a:lnTo>
                  <a:pt x="1387" y="483"/>
                </a:lnTo>
                <a:lnTo>
                  <a:pt x="1387" y="483"/>
                </a:lnTo>
                <a:lnTo>
                  <a:pt x="1387" y="483"/>
                </a:lnTo>
                <a:lnTo>
                  <a:pt x="1387" y="483"/>
                </a:lnTo>
                <a:lnTo>
                  <a:pt x="1393" y="483"/>
                </a:lnTo>
                <a:lnTo>
                  <a:pt x="1393" y="483"/>
                </a:lnTo>
                <a:lnTo>
                  <a:pt x="1393" y="483"/>
                </a:lnTo>
                <a:lnTo>
                  <a:pt x="1393" y="483"/>
                </a:lnTo>
                <a:lnTo>
                  <a:pt x="1393" y="483"/>
                </a:lnTo>
                <a:lnTo>
                  <a:pt x="1393" y="483"/>
                </a:lnTo>
                <a:lnTo>
                  <a:pt x="1393" y="483"/>
                </a:lnTo>
                <a:lnTo>
                  <a:pt x="1393" y="483"/>
                </a:lnTo>
                <a:lnTo>
                  <a:pt x="1393" y="483"/>
                </a:lnTo>
                <a:lnTo>
                  <a:pt x="1393" y="483"/>
                </a:lnTo>
                <a:lnTo>
                  <a:pt x="1400" y="483"/>
                </a:lnTo>
                <a:lnTo>
                  <a:pt x="1400" y="483"/>
                </a:lnTo>
                <a:lnTo>
                  <a:pt x="1400" y="483"/>
                </a:lnTo>
                <a:lnTo>
                  <a:pt x="1400" y="483"/>
                </a:lnTo>
                <a:lnTo>
                  <a:pt x="1400" y="483"/>
                </a:lnTo>
                <a:lnTo>
                  <a:pt x="1400" y="483"/>
                </a:lnTo>
                <a:lnTo>
                  <a:pt x="1400" y="483"/>
                </a:lnTo>
                <a:lnTo>
                  <a:pt x="1400" y="483"/>
                </a:lnTo>
                <a:lnTo>
                  <a:pt x="1400" y="483"/>
                </a:lnTo>
                <a:lnTo>
                  <a:pt x="1400" y="483"/>
                </a:lnTo>
                <a:lnTo>
                  <a:pt x="1406" y="483"/>
                </a:lnTo>
                <a:lnTo>
                  <a:pt x="1406" y="483"/>
                </a:lnTo>
                <a:lnTo>
                  <a:pt x="1406" y="483"/>
                </a:lnTo>
                <a:lnTo>
                  <a:pt x="1406" y="483"/>
                </a:lnTo>
                <a:lnTo>
                  <a:pt x="1406" y="483"/>
                </a:lnTo>
                <a:lnTo>
                  <a:pt x="1406" y="483"/>
                </a:lnTo>
                <a:lnTo>
                  <a:pt x="1406" y="483"/>
                </a:lnTo>
                <a:lnTo>
                  <a:pt x="1406" y="483"/>
                </a:lnTo>
                <a:lnTo>
                  <a:pt x="1406" y="483"/>
                </a:lnTo>
                <a:lnTo>
                  <a:pt x="1406" y="483"/>
                </a:lnTo>
                <a:lnTo>
                  <a:pt x="1412" y="483"/>
                </a:lnTo>
                <a:lnTo>
                  <a:pt x="1412" y="483"/>
                </a:lnTo>
                <a:lnTo>
                  <a:pt x="1412" y="483"/>
                </a:lnTo>
                <a:lnTo>
                  <a:pt x="1412" y="483"/>
                </a:lnTo>
                <a:lnTo>
                  <a:pt x="1412" y="483"/>
                </a:lnTo>
                <a:lnTo>
                  <a:pt x="1412" y="483"/>
                </a:lnTo>
                <a:lnTo>
                  <a:pt x="1412" y="483"/>
                </a:lnTo>
                <a:lnTo>
                  <a:pt x="1412" y="483"/>
                </a:lnTo>
                <a:lnTo>
                  <a:pt x="1412" y="483"/>
                </a:lnTo>
                <a:lnTo>
                  <a:pt x="1412" y="483"/>
                </a:lnTo>
                <a:lnTo>
                  <a:pt x="1418" y="483"/>
                </a:lnTo>
                <a:lnTo>
                  <a:pt x="1418" y="483"/>
                </a:lnTo>
                <a:lnTo>
                  <a:pt x="1418" y="483"/>
                </a:lnTo>
                <a:lnTo>
                  <a:pt x="1418" y="483"/>
                </a:lnTo>
                <a:lnTo>
                  <a:pt x="1418" y="483"/>
                </a:lnTo>
                <a:lnTo>
                  <a:pt x="1418" y="483"/>
                </a:lnTo>
                <a:lnTo>
                  <a:pt x="1418" y="483"/>
                </a:lnTo>
                <a:lnTo>
                  <a:pt x="1418" y="483"/>
                </a:lnTo>
                <a:lnTo>
                  <a:pt x="1418" y="483"/>
                </a:lnTo>
                <a:lnTo>
                  <a:pt x="1418" y="483"/>
                </a:lnTo>
                <a:lnTo>
                  <a:pt x="1425" y="483"/>
                </a:lnTo>
                <a:lnTo>
                  <a:pt x="1425" y="483"/>
                </a:lnTo>
                <a:lnTo>
                  <a:pt x="1425" y="483"/>
                </a:lnTo>
                <a:lnTo>
                  <a:pt x="1425" y="483"/>
                </a:lnTo>
                <a:lnTo>
                  <a:pt x="1425" y="483"/>
                </a:lnTo>
                <a:lnTo>
                  <a:pt x="1425" y="483"/>
                </a:lnTo>
                <a:lnTo>
                  <a:pt x="1425" y="483"/>
                </a:lnTo>
                <a:lnTo>
                  <a:pt x="1425" y="483"/>
                </a:lnTo>
                <a:lnTo>
                  <a:pt x="1425" y="483"/>
                </a:lnTo>
                <a:lnTo>
                  <a:pt x="1425" y="483"/>
                </a:lnTo>
                <a:lnTo>
                  <a:pt x="1431" y="483"/>
                </a:lnTo>
                <a:lnTo>
                  <a:pt x="1431" y="483"/>
                </a:lnTo>
                <a:lnTo>
                  <a:pt x="1431" y="483"/>
                </a:lnTo>
                <a:lnTo>
                  <a:pt x="1431" y="483"/>
                </a:lnTo>
                <a:lnTo>
                  <a:pt x="1431" y="483"/>
                </a:lnTo>
                <a:lnTo>
                  <a:pt x="1431" y="483"/>
                </a:lnTo>
                <a:lnTo>
                  <a:pt x="1431" y="483"/>
                </a:lnTo>
                <a:lnTo>
                  <a:pt x="1431" y="483"/>
                </a:lnTo>
                <a:lnTo>
                  <a:pt x="1431" y="483"/>
                </a:lnTo>
                <a:lnTo>
                  <a:pt x="1431" y="483"/>
                </a:lnTo>
                <a:lnTo>
                  <a:pt x="1437" y="483"/>
                </a:lnTo>
                <a:lnTo>
                  <a:pt x="1437" y="483"/>
                </a:lnTo>
                <a:lnTo>
                  <a:pt x="1437" y="483"/>
                </a:lnTo>
                <a:lnTo>
                  <a:pt x="1437" y="483"/>
                </a:lnTo>
                <a:lnTo>
                  <a:pt x="1437" y="483"/>
                </a:lnTo>
                <a:lnTo>
                  <a:pt x="1437" y="483"/>
                </a:lnTo>
                <a:lnTo>
                  <a:pt x="1437" y="483"/>
                </a:lnTo>
                <a:lnTo>
                  <a:pt x="1437" y="483"/>
                </a:lnTo>
                <a:lnTo>
                  <a:pt x="1437" y="483"/>
                </a:lnTo>
                <a:lnTo>
                  <a:pt x="1437" y="483"/>
                </a:lnTo>
                <a:lnTo>
                  <a:pt x="1443" y="483"/>
                </a:lnTo>
                <a:lnTo>
                  <a:pt x="1443" y="483"/>
                </a:lnTo>
                <a:lnTo>
                  <a:pt x="1443" y="483"/>
                </a:lnTo>
                <a:lnTo>
                  <a:pt x="1443" y="483"/>
                </a:lnTo>
                <a:lnTo>
                  <a:pt x="1443" y="483"/>
                </a:lnTo>
                <a:lnTo>
                  <a:pt x="1443" y="483"/>
                </a:lnTo>
                <a:lnTo>
                  <a:pt x="1443" y="483"/>
                </a:lnTo>
                <a:lnTo>
                  <a:pt x="1443" y="483"/>
                </a:lnTo>
                <a:lnTo>
                  <a:pt x="1443" y="483"/>
                </a:lnTo>
                <a:lnTo>
                  <a:pt x="1443" y="483"/>
                </a:lnTo>
                <a:lnTo>
                  <a:pt x="1450" y="483"/>
                </a:lnTo>
                <a:lnTo>
                  <a:pt x="1450" y="483"/>
                </a:lnTo>
                <a:lnTo>
                  <a:pt x="1450" y="483"/>
                </a:lnTo>
                <a:lnTo>
                  <a:pt x="1450" y="483"/>
                </a:lnTo>
                <a:lnTo>
                  <a:pt x="1450" y="483"/>
                </a:lnTo>
                <a:lnTo>
                  <a:pt x="1450" y="483"/>
                </a:lnTo>
                <a:lnTo>
                  <a:pt x="1450" y="483"/>
                </a:lnTo>
                <a:lnTo>
                  <a:pt x="1450" y="483"/>
                </a:lnTo>
                <a:lnTo>
                  <a:pt x="1450" y="483"/>
                </a:lnTo>
                <a:lnTo>
                  <a:pt x="1450" y="483"/>
                </a:lnTo>
                <a:lnTo>
                  <a:pt x="1456" y="483"/>
                </a:lnTo>
                <a:lnTo>
                  <a:pt x="1456" y="483"/>
                </a:lnTo>
                <a:lnTo>
                  <a:pt x="1456" y="483"/>
                </a:lnTo>
                <a:lnTo>
                  <a:pt x="1456" y="483"/>
                </a:lnTo>
                <a:lnTo>
                  <a:pt x="1456" y="483"/>
                </a:lnTo>
                <a:lnTo>
                  <a:pt x="1456" y="483"/>
                </a:lnTo>
                <a:lnTo>
                  <a:pt x="1456" y="483"/>
                </a:lnTo>
                <a:lnTo>
                  <a:pt x="1456" y="483"/>
                </a:lnTo>
                <a:lnTo>
                  <a:pt x="1456" y="483"/>
                </a:lnTo>
                <a:lnTo>
                  <a:pt x="1456" y="483"/>
                </a:lnTo>
                <a:lnTo>
                  <a:pt x="1462" y="483"/>
                </a:lnTo>
                <a:lnTo>
                  <a:pt x="1462" y="483"/>
                </a:lnTo>
                <a:lnTo>
                  <a:pt x="1462" y="483"/>
                </a:lnTo>
                <a:lnTo>
                  <a:pt x="1462" y="483"/>
                </a:lnTo>
                <a:lnTo>
                  <a:pt x="1462" y="483"/>
                </a:lnTo>
                <a:lnTo>
                  <a:pt x="1462" y="483"/>
                </a:lnTo>
                <a:lnTo>
                  <a:pt x="1462" y="483"/>
                </a:lnTo>
                <a:lnTo>
                  <a:pt x="1462" y="483"/>
                </a:lnTo>
                <a:lnTo>
                  <a:pt x="1462" y="483"/>
                </a:lnTo>
                <a:lnTo>
                  <a:pt x="1462" y="483"/>
                </a:lnTo>
                <a:lnTo>
                  <a:pt x="1468" y="483"/>
                </a:lnTo>
                <a:lnTo>
                  <a:pt x="1468" y="483"/>
                </a:lnTo>
                <a:lnTo>
                  <a:pt x="1468" y="483"/>
                </a:lnTo>
                <a:lnTo>
                  <a:pt x="1468" y="483"/>
                </a:lnTo>
                <a:lnTo>
                  <a:pt x="1468" y="483"/>
                </a:lnTo>
                <a:lnTo>
                  <a:pt x="1468" y="483"/>
                </a:lnTo>
                <a:lnTo>
                  <a:pt x="1468" y="483"/>
                </a:lnTo>
                <a:lnTo>
                  <a:pt x="1468" y="483"/>
                </a:lnTo>
                <a:lnTo>
                  <a:pt x="1468" y="483"/>
                </a:lnTo>
                <a:lnTo>
                  <a:pt x="1468" y="483"/>
                </a:lnTo>
                <a:lnTo>
                  <a:pt x="1475" y="483"/>
                </a:lnTo>
                <a:lnTo>
                  <a:pt x="1475" y="483"/>
                </a:lnTo>
                <a:lnTo>
                  <a:pt x="1475" y="483"/>
                </a:lnTo>
                <a:lnTo>
                  <a:pt x="1475" y="483"/>
                </a:lnTo>
                <a:lnTo>
                  <a:pt x="1475" y="483"/>
                </a:lnTo>
                <a:lnTo>
                  <a:pt x="1475" y="483"/>
                </a:lnTo>
                <a:lnTo>
                  <a:pt x="1475" y="483"/>
                </a:lnTo>
                <a:lnTo>
                  <a:pt x="1475" y="483"/>
                </a:lnTo>
                <a:lnTo>
                  <a:pt x="1475" y="483"/>
                </a:lnTo>
                <a:lnTo>
                  <a:pt x="1475" y="483"/>
                </a:lnTo>
                <a:lnTo>
                  <a:pt x="1481" y="483"/>
                </a:lnTo>
                <a:lnTo>
                  <a:pt x="1481" y="483"/>
                </a:lnTo>
                <a:lnTo>
                  <a:pt x="1481" y="483"/>
                </a:lnTo>
                <a:lnTo>
                  <a:pt x="1481" y="483"/>
                </a:lnTo>
                <a:lnTo>
                  <a:pt x="1481" y="483"/>
                </a:lnTo>
                <a:lnTo>
                  <a:pt x="1481" y="483"/>
                </a:lnTo>
                <a:lnTo>
                  <a:pt x="1481" y="483"/>
                </a:lnTo>
                <a:lnTo>
                  <a:pt x="1481" y="483"/>
                </a:lnTo>
                <a:lnTo>
                  <a:pt x="1481" y="483"/>
                </a:lnTo>
                <a:lnTo>
                  <a:pt x="1481" y="483"/>
                </a:lnTo>
                <a:lnTo>
                  <a:pt x="1487" y="483"/>
                </a:lnTo>
                <a:lnTo>
                  <a:pt x="1487" y="483"/>
                </a:lnTo>
                <a:lnTo>
                  <a:pt x="1487" y="483"/>
                </a:lnTo>
                <a:lnTo>
                  <a:pt x="1487" y="483"/>
                </a:lnTo>
                <a:lnTo>
                  <a:pt x="1487" y="483"/>
                </a:lnTo>
                <a:lnTo>
                  <a:pt x="1487" y="483"/>
                </a:lnTo>
                <a:lnTo>
                  <a:pt x="1487" y="483"/>
                </a:lnTo>
                <a:lnTo>
                  <a:pt x="1487" y="483"/>
                </a:lnTo>
                <a:lnTo>
                  <a:pt x="1487" y="483"/>
                </a:lnTo>
                <a:lnTo>
                  <a:pt x="1487" y="483"/>
                </a:lnTo>
                <a:lnTo>
                  <a:pt x="1493" y="483"/>
                </a:lnTo>
                <a:lnTo>
                  <a:pt x="1493" y="483"/>
                </a:lnTo>
                <a:lnTo>
                  <a:pt x="1493" y="483"/>
                </a:lnTo>
                <a:lnTo>
                  <a:pt x="1493" y="483"/>
                </a:lnTo>
                <a:lnTo>
                  <a:pt x="1493" y="483"/>
                </a:lnTo>
                <a:lnTo>
                  <a:pt x="1493" y="483"/>
                </a:lnTo>
                <a:lnTo>
                  <a:pt x="1493" y="483"/>
                </a:lnTo>
                <a:lnTo>
                  <a:pt x="1493" y="483"/>
                </a:lnTo>
                <a:lnTo>
                  <a:pt x="1493" y="483"/>
                </a:lnTo>
                <a:lnTo>
                  <a:pt x="1493" y="483"/>
                </a:lnTo>
                <a:lnTo>
                  <a:pt x="1500" y="483"/>
                </a:lnTo>
                <a:lnTo>
                  <a:pt x="1500" y="483"/>
                </a:lnTo>
                <a:lnTo>
                  <a:pt x="1500" y="483"/>
                </a:lnTo>
                <a:lnTo>
                  <a:pt x="1500" y="483"/>
                </a:lnTo>
                <a:lnTo>
                  <a:pt x="1500" y="483"/>
                </a:lnTo>
                <a:lnTo>
                  <a:pt x="1500" y="483"/>
                </a:lnTo>
                <a:lnTo>
                  <a:pt x="1500" y="483"/>
                </a:lnTo>
                <a:lnTo>
                  <a:pt x="1500" y="483"/>
                </a:lnTo>
                <a:lnTo>
                  <a:pt x="1500" y="483"/>
                </a:lnTo>
                <a:lnTo>
                  <a:pt x="1500" y="483"/>
                </a:lnTo>
                <a:lnTo>
                  <a:pt x="1506" y="483"/>
                </a:lnTo>
                <a:lnTo>
                  <a:pt x="1506" y="483"/>
                </a:lnTo>
                <a:lnTo>
                  <a:pt x="1506" y="483"/>
                </a:lnTo>
                <a:lnTo>
                  <a:pt x="1506" y="483"/>
                </a:lnTo>
                <a:lnTo>
                  <a:pt x="1506" y="483"/>
                </a:lnTo>
                <a:lnTo>
                  <a:pt x="1506" y="483"/>
                </a:lnTo>
                <a:lnTo>
                  <a:pt x="1506" y="483"/>
                </a:lnTo>
                <a:lnTo>
                  <a:pt x="1506" y="483"/>
                </a:lnTo>
                <a:lnTo>
                  <a:pt x="1506" y="483"/>
                </a:lnTo>
                <a:lnTo>
                  <a:pt x="1506" y="483"/>
                </a:lnTo>
                <a:lnTo>
                  <a:pt x="1512" y="483"/>
                </a:lnTo>
                <a:lnTo>
                  <a:pt x="1512" y="483"/>
                </a:lnTo>
                <a:lnTo>
                  <a:pt x="1512" y="483"/>
                </a:lnTo>
                <a:lnTo>
                  <a:pt x="1512" y="483"/>
                </a:lnTo>
                <a:lnTo>
                  <a:pt x="1512" y="483"/>
                </a:lnTo>
                <a:lnTo>
                  <a:pt x="1512" y="483"/>
                </a:lnTo>
                <a:lnTo>
                  <a:pt x="1512" y="483"/>
                </a:lnTo>
                <a:lnTo>
                  <a:pt x="1512" y="483"/>
                </a:lnTo>
                <a:lnTo>
                  <a:pt x="1512" y="483"/>
                </a:lnTo>
                <a:lnTo>
                  <a:pt x="1512" y="483"/>
                </a:lnTo>
                <a:lnTo>
                  <a:pt x="1518" y="483"/>
                </a:lnTo>
                <a:lnTo>
                  <a:pt x="1518" y="483"/>
                </a:lnTo>
                <a:lnTo>
                  <a:pt x="1518" y="483"/>
                </a:lnTo>
                <a:lnTo>
                  <a:pt x="1518" y="483"/>
                </a:lnTo>
                <a:lnTo>
                  <a:pt x="1518" y="483"/>
                </a:lnTo>
                <a:lnTo>
                  <a:pt x="1518" y="483"/>
                </a:lnTo>
                <a:lnTo>
                  <a:pt x="1518" y="483"/>
                </a:lnTo>
                <a:lnTo>
                  <a:pt x="1518" y="483"/>
                </a:lnTo>
                <a:lnTo>
                  <a:pt x="1518" y="483"/>
                </a:lnTo>
                <a:lnTo>
                  <a:pt x="1518" y="483"/>
                </a:lnTo>
                <a:lnTo>
                  <a:pt x="1525" y="483"/>
                </a:lnTo>
                <a:lnTo>
                  <a:pt x="1525" y="483"/>
                </a:lnTo>
                <a:lnTo>
                  <a:pt x="1525" y="483"/>
                </a:lnTo>
                <a:lnTo>
                  <a:pt x="1525" y="483"/>
                </a:lnTo>
                <a:lnTo>
                  <a:pt x="1525" y="483"/>
                </a:lnTo>
                <a:lnTo>
                  <a:pt x="1525" y="483"/>
                </a:lnTo>
                <a:lnTo>
                  <a:pt x="1525" y="483"/>
                </a:lnTo>
                <a:lnTo>
                  <a:pt x="1525" y="483"/>
                </a:lnTo>
                <a:lnTo>
                  <a:pt x="1525" y="483"/>
                </a:lnTo>
                <a:lnTo>
                  <a:pt x="1525" y="483"/>
                </a:lnTo>
                <a:lnTo>
                  <a:pt x="1531" y="483"/>
                </a:lnTo>
                <a:lnTo>
                  <a:pt x="1531" y="483"/>
                </a:lnTo>
                <a:lnTo>
                  <a:pt x="1531" y="483"/>
                </a:lnTo>
                <a:lnTo>
                  <a:pt x="1531" y="483"/>
                </a:lnTo>
                <a:lnTo>
                  <a:pt x="1531" y="483"/>
                </a:lnTo>
                <a:lnTo>
                  <a:pt x="1531" y="483"/>
                </a:lnTo>
                <a:lnTo>
                  <a:pt x="1531" y="483"/>
                </a:lnTo>
                <a:lnTo>
                  <a:pt x="1531" y="483"/>
                </a:lnTo>
                <a:lnTo>
                  <a:pt x="1531" y="483"/>
                </a:lnTo>
                <a:lnTo>
                  <a:pt x="1531" y="483"/>
                </a:lnTo>
                <a:lnTo>
                  <a:pt x="1537" y="483"/>
                </a:lnTo>
                <a:lnTo>
                  <a:pt x="1537" y="483"/>
                </a:lnTo>
                <a:lnTo>
                  <a:pt x="1537" y="483"/>
                </a:lnTo>
                <a:lnTo>
                  <a:pt x="1537" y="483"/>
                </a:lnTo>
                <a:lnTo>
                  <a:pt x="1537" y="483"/>
                </a:lnTo>
                <a:lnTo>
                  <a:pt x="1537" y="483"/>
                </a:lnTo>
                <a:lnTo>
                  <a:pt x="1537" y="483"/>
                </a:lnTo>
                <a:lnTo>
                  <a:pt x="1537" y="483"/>
                </a:lnTo>
                <a:lnTo>
                  <a:pt x="1537" y="483"/>
                </a:lnTo>
                <a:lnTo>
                  <a:pt x="1537" y="483"/>
                </a:lnTo>
                <a:lnTo>
                  <a:pt x="1543" y="483"/>
                </a:lnTo>
                <a:lnTo>
                  <a:pt x="1543" y="483"/>
                </a:lnTo>
                <a:lnTo>
                  <a:pt x="1543" y="483"/>
                </a:lnTo>
                <a:lnTo>
                  <a:pt x="1543" y="483"/>
                </a:lnTo>
                <a:lnTo>
                  <a:pt x="1543" y="483"/>
                </a:lnTo>
                <a:lnTo>
                  <a:pt x="1543" y="483"/>
                </a:lnTo>
                <a:lnTo>
                  <a:pt x="1543" y="483"/>
                </a:lnTo>
                <a:lnTo>
                  <a:pt x="1543" y="483"/>
                </a:lnTo>
                <a:lnTo>
                  <a:pt x="1543" y="483"/>
                </a:lnTo>
                <a:lnTo>
                  <a:pt x="1543" y="483"/>
                </a:lnTo>
                <a:lnTo>
                  <a:pt x="1550" y="483"/>
                </a:lnTo>
                <a:lnTo>
                  <a:pt x="1550" y="483"/>
                </a:lnTo>
                <a:lnTo>
                  <a:pt x="1550" y="483"/>
                </a:lnTo>
                <a:lnTo>
                  <a:pt x="1550" y="483"/>
                </a:lnTo>
                <a:lnTo>
                  <a:pt x="1550" y="483"/>
                </a:lnTo>
                <a:lnTo>
                  <a:pt x="1550" y="483"/>
                </a:lnTo>
                <a:lnTo>
                  <a:pt x="1550" y="483"/>
                </a:lnTo>
                <a:lnTo>
                  <a:pt x="1550" y="483"/>
                </a:lnTo>
                <a:lnTo>
                  <a:pt x="1550" y="483"/>
                </a:lnTo>
                <a:lnTo>
                  <a:pt x="1550" y="483"/>
                </a:lnTo>
                <a:lnTo>
                  <a:pt x="1556" y="483"/>
                </a:lnTo>
                <a:lnTo>
                  <a:pt x="1556" y="483"/>
                </a:lnTo>
                <a:lnTo>
                  <a:pt x="1556" y="483"/>
                </a:lnTo>
                <a:lnTo>
                  <a:pt x="1556" y="483"/>
                </a:lnTo>
                <a:lnTo>
                  <a:pt x="1556" y="483"/>
                </a:lnTo>
                <a:lnTo>
                  <a:pt x="1556" y="483"/>
                </a:lnTo>
                <a:lnTo>
                  <a:pt x="1556" y="483"/>
                </a:lnTo>
                <a:lnTo>
                  <a:pt x="1556" y="483"/>
                </a:lnTo>
                <a:lnTo>
                  <a:pt x="1556" y="483"/>
                </a:lnTo>
                <a:lnTo>
                  <a:pt x="1556" y="483"/>
                </a:lnTo>
                <a:lnTo>
                  <a:pt x="1562" y="483"/>
                </a:lnTo>
                <a:lnTo>
                  <a:pt x="1562" y="483"/>
                </a:lnTo>
                <a:lnTo>
                  <a:pt x="1562" y="483"/>
                </a:lnTo>
                <a:lnTo>
                  <a:pt x="1562" y="483"/>
                </a:lnTo>
                <a:lnTo>
                  <a:pt x="1562" y="483"/>
                </a:lnTo>
                <a:lnTo>
                  <a:pt x="1562" y="483"/>
                </a:lnTo>
                <a:lnTo>
                  <a:pt x="1562" y="483"/>
                </a:lnTo>
                <a:lnTo>
                  <a:pt x="1562" y="483"/>
                </a:lnTo>
                <a:lnTo>
                  <a:pt x="1562" y="483"/>
                </a:lnTo>
                <a:lnTo>
                  <a:pt x="1562" y="483"/>
                </a:lnTo>
                <a:lnTo>
                  <a:pt x="1568" y="483"/>
                </a:lnTo>
                <a:lnTo>
                  <a:pt x="1568" y="483"/>
                </a:lnTo>
                <a:lnTo>
                  <a:pt x="1568" y="483"/>
                </a:lnTo>
                <a:lnTo>
                  <a:pt x="1568" y="483"/>
                </a:lnTo>
                <a:lnTo>
                  <a:pt x="1568" y="483"/>
                </a:lnTo>
                <a:lnTo>
                  <a:pt x="1568" y="483"/>
                </a:lnTo>
                <a:lnTo>
                  <a:pt x="1568" y="483"/>
                </a:lnTo>
                <a:lnTo>
                  <a:pt x="1568" y="483"/>
                </a:lnTo>
                <a:lnTo>
                  <a:pt x="1568" y="483"/>
                </a:lnTo>
                <a:lnTo>
                  <a:pt x="1568" y="483"/>
                </a:lnTo>
                <a:lnTo>
                  <a:pt x="1575" y="483"/>
                </a:lnTo>
                <a:lnTo>
                  <a:pt x="1575" y="483"/>
                </a:lnTo>
                <a:lnTo>
                  <a:pt x="1575" y="483"/>
                </a:lnTo>
                <a:lnTo>
                  <a:pt x="1575" y="483"/>
                </a:lnTo>
                <a:lnTo>
                  <a:pt x="1575" y="483"/>
                </a:lnTo>
                <a:lnTo>
                  <a:pt x="1575" y="483"/>
                </a:lnTo>
                <a:lnTo>
                  <a:pt x="1575" y="483"/>
                </a:lnTo>
                <a:lnTo>
                  <a:pt x="1575" y="483"/>
                </a:lnTo>
                <a:lnTo>
                  <a:pt x="1575" y="483"/>
                </a:lnTo>
                <a:lnTo>
                  <a:pt x="1575" y="483"/>
                </a:lnTo>
                <a:lnTo>
                  <a:pt x="1581" y="483"/>
                </a:lnTo>
                <a:lnTo>
                  <a:pt x="1581" y="483"/>
                </a:lnTo>
                <a:lnTo>
                  <a:pt x="1581" y="483"/>
                </a:lnTo>
                <a:lnTo>
                  <a:pt x="1581" y="483"/>
                </a:lnTo>
                <a:lnTo>
                  <a:pt x="1581" y="483"/>
                </a:lnTo>
                <a:lnTo>
                  <a:pt x="1581" y="483"/>
                </a:lnTo>
                <a:lnTo>
                  <a:pt x="1581" y="483"/>
                </a:lnTo>
                <a:lnTo>
                  <a:pt x="1581" y="483"/>
                </a:lnTo>
                <a:lnTo>
                  <a:pt x="1581" y="483"/>
                </a:lnTo>
                <a:lnTo>
                  <a:pt x="1581" y="483"/>
                </a:lnTo>
                <a:lnTo>
                  <a:pt x="1587" y="483"/>
                </a:lnTo>
                <a:lnTo>
                  <a:pt x="1587" y="483"/>
                </a:lnTo>
                <a:lnTo>
                  <a:pt x="1587" y="483"/>
                </a:lnTo>
                <a:lnTo>
                  <a:pt x="1587" y="483"/>
                </a:lnTo>
                <a:lnTo>
                  <a:pt x="1587" y="483"/>
                </a:lnTo>
                <a:lnTo>
                  <a:pt x="1587" y="483"/>
                </a:lnTo>
                <a:lnTo>
                  <a:pt x="1587" y="483"/>
                </a:lnTo>
                <a:lnTo>
                  <a:pt x="1587" y="483"/>
                </a:lnTo>
                <a:lnTo>
                  <a:pt x="1587" y="483"/>
                </a:lnTo>
                <a:lnTo>
                  <a:pt x="1587" y="483"/>
                </a:lnTo>
                <a:lnTo>
                  <a:pt x="1593" y="483"/>
                </a:lnTo>
                <a:lnTo>
                  <a:pt x="1593" y="483"/>
                </a:lnTo>
                <a:lnTo>
                  <a:pt x="1593" y="483"/>
                </a:lnTo>
                <a:lnTo>
                  <a:pt x="1593" y="483"/>
                </a:lnTo>
                <a:lnTo>
                  <a:pt x="1593" y="483"/>
                </a:lnTo>
                <a:lnTo>
                  <a:pt x="1593" y="483"/>
                </a:lnTo>
                <a:lnTo>
                  <a:pt x="1593" y="483"/>
                </a:lnTo>
                <a:lnTo>
                  <a:pt x="1593" y="483"/>
                </a:lnTo>
                <a:lnTo>
                  <a:pt x="1593" y="483"/>
                </a:lnTo>
                <a:lnTo>
                  <a:pt x="1593" y="483"/>
                </a:lnTo>
                <a:lnTo>
                  <a:pt x="1600" y="483"/>
                </a:lnTo>
                <a:lnTo>
                  <a:pt x="1600" y="483"/>
                </a:lnTo>
                <a:lnTo>
                  <a:pt x="1600" y="483"/>
                </a:lnTo>
                <a:lnTo>
                  <a:pt x="1600" y="483"/>
                </a:lnTo>
                <a:lnTo>
                  <a:pt x="1600" y="483"/>
                </a:lnTo>
                <a:lnTo>
                  <a:pt x="1600" y="483"/>
                </a:lnTo>
                <a:lnTo>
                  <a:pt x="1600" y="483"/>
                </a:lnTo>
                <a:lnTo>
                  <a:pt x="1600" y="483"/>
                </a:lnTo>
                <a:lnTo>
                  <a:pt x="1600" y="483"/>
                </a:lnTo>
                <a:lnTo>
                  <a:pt x="1600" y="483"/>
                </a:lnTo>
                <a:lnTo>
                  <a:pt x="1606" y="483"/>
                </a:lnTo>
                <a:lnTo>
                  <a:pt x="1606" y="483"/>
                </a:lnTo>
                <a:lnTo>
                  <a:pt x="1606" y="483"/>
                </a:lnTo>
                <a:lnTo>
                  <a:pt x="1606" y="483"/>
                </a:lnTo>
                <a:lnTo>
                  <a:pt x="1606" y="483"/>
                </a:lnTo>
                <a:lnTo>
                  <a:pt x="1606" y="483"/>
                </a:lnTo>
                <a:lnTo>
                  <a:pt x="1606" y="483"/>
                </a:lnTo>
                <a:lnTo>
                  <a:pt x="1606" y="483"/>
                </a:lnTo>
                <a:lnTo>
                  <a:pt x="1606" y="483"/>
                </a:lnTo>
                <a:lnTo>
                  <a:pt x="1606" y="483"/>
                </a:lnTo>
                <a:lnTo>
                  <a:pt x="1612" y="483"/>
                </a:lnTo>
                <a:lnTo>
                  <a:pt x="1612" y="483"/>
                </a:lnTo>
                <a:lnTo>
                  <a:pt x="1612" y="483"/>
                </a:lnTo>
                <a:lnTo>
                  <a:pt x="1612" y="483"/>
                </a:lnTo>
                <a:lnTo>
                  <a:pt x="1612" y="483"/>
                </a:lnTo>
                <a:lnTo>
                  <a:pt x="1612" y="483"/>
                </a:lnTo>
                <a:lnTo>
                  <a:pt x="1612" y="483"/>
                </a:lnTo>
                <a:lnTo>
                  <a:pt x="1612" y="483"/>
                </a:lnTo>
                <a:lnTo>
                  <a:pt x="1612" y="483"/>
                </a:lnTo>
                <a:lnTo>
                  <a:pt x="1612" y="483"/>
                </a:lnTo>
                <a:lnTo>
                  <a:pt x="1618" y="483"/>
                </a:lnTo>
                <a:lnTo>
                  <a:pt x="1618" y="483"/>
                </a:lnTo>
                <a:lnTo>
                  <a:pt x="1618" y="483"/>
                </a:lnTo>
                <a:lnTo>
                  <a:pt x="1618" y="483"/>
                </a:lnTo>
                <a:lnTo>
                  <a:pt x="1618" y="483"/>
                </a:lnTo>
                <a:lnTo>
                  <a:pt x="1618" y="483"/>
                </a:lnTo>
                <a:lnTo>
                  <a:pt x="1618" y="483"/>
                </a:lnTo>
                <a:lnTo>
                  <a:pt x="1618" y="483"/>
                </a:lnTo>
                <a:lnTo>
                  <a:pt x="1618" y="483"/>
                </a:lnTo>
                <a:lnTo>
                  <a:pt x="1618" y="483"/>
                </a:lnTo>
                <a:lnTo>
                  <a:pt x="1625" y="483"/>
                </a:lnTo>
                <a:lnTo>
                  <a:pt x="1625" y="483"/>
                </a:lnTo>
                <a:lnTo>
                  <a:pt x="1625" y="483"/>
                </a:lnTo>
                <a:lnTo>
                  <a:pt x="1625" y="483"/>
                </a:lnTo>
                <a:lnTo>
                  <a:pt x="1625" y="483"/>
                </a:lnTo>
                <a:lnTo>
                  <a:pt x="1625" y="483"/>
                </a:lnTo>
                <a:lnTo>
                  <a:pt x="1625" y="483"/>
                </a:lnTo>
                <a:lnTo>
                  <a:pt x="1625" y="483"/>
                </a:lnTo>
                <a:lnTo>
                  <a:pt x="1625" y="483"/>
                </a:lnTo>
                <a:lnTo>
                  <a:pt x="1625" y="483"/>
                </a:lnTo>
                <a:lnTo>
                  <a:pt x="1631" y="483"/>
                </a:lnTo>
                <a:lnTo>
                  <a:pt x="1631" y="483"/>
                </a:lnTo>
                <a:lnTo>
                  <a:pt x="1631" y="483"/>
                </a:lnTo>
                <a:lnTo>
                  <a:pt x="1631" y="483"/>
                </a:lnTo>
                <a:lnTo>
                  <a:pt x="1631" y="483"/>
                </a:lnTo>
                <a:lnTo>
                  <a:pt x="1631" y="483"/>
                </a:lnTo>
                <a:lnTo>
                  <a:pt x="1631" y="483"/>
                </a:lnTo>
                <a:lnTo>
                  <a:pt x="1631" y="483"/>
                </a:lnTo>
                <a:lnTo>
                  <a:pt x="1631" y="483"/>
                </a:lnTo>
                <a:lnTo>
                  <a:pt x="1631" y="483"/>
                </a:lnTo>
                <a:lnTo>
                  <a:pt x="1637" y="483"/>
                </a:lnTo>
                <a:lnTo>
                  <a:pt x="1637" y="483"/>
                </a:lnTo>
                <a:lnTo>
                  <a:pt x="1637" y="483"/>
                </a:lnTo>
                <a:lnTo>
                  <a:pt x="1637" y="483"/>
                </a:lnTo>
                <a:lnTo>
                  <a:pt x="1637" y="483"/>
                </a:lnTo>
                <a:lnTo>
                  <a:pt x="1637" y="483"/>
                </a:lnTo>
                <a:lnTo>
                  <a:pt x="1637" y="483"/>
                </a:lnTo>
                <a:lnTo>
                  <a:pt x="1637" y="483"/>
                </a:lnTo>
                <a:lnTo>
                  <a:pt x="1637" y="483"/>
                </a:lnTo>
                <a:lnTo>
                  <a:pt x="1637" y="483"/>
                </a:lnTo>
                <a:lnTo>
                  <a:pt x="1643" y="483"/>
                </a:lnTo>
                <a:lnTo>
                  <a:pt x="1643" y="483"/>
                </a:lnTo>
                <a:lnTo>
                  <a:pt x="1643" y="483"/>
                </a:lnTo>
                <a:lnTo>
                  <a:pt x="1643" y="483"/>
                </a:lnTo>
                <a:lnTo>
                  <a:pt x="1643" y="483"/>
                </a:lnTo>
                <a:lnTo>
                  <a:pt x="1643" y="483"/>
                </a:lnTo>
                <a:lnTo>
                  <a:pt x="1643" y="483"/>
                </a:lnTo>
                <a:lnTo>
                  <a:pt x="1643" y="483"/>
                </a:lnTo>
                <a:lnTo>
                  <a:pt x="1643" y="483"/>
                </a:lnTo>
                <a:lnTo>
                  <a:pt x="1643" y="483"/>
                </a:lnTo>
                <a:lnTo>
                  <a:pt x="1650" y="483"/>
                </a:lnTo>
                <a:lnTo>
                  <a:pt x="1650" y="483"/>
                </a:lnTo>
                <a:lnTo>
                  <a:pt x="1650" y="483"/>
                </a:lnTo>
                <a:lnTo>
                  <a:pt x="1650" y="483"/>
                </a:lnTo>
                <a:lnTo>
                  <a:pt x="1650" y="483"/>
                </a:lnTo>
                <a:lnTo>
                  <a:pt x="1650" y="483"/>
                </a:lnTo>
                <a:lnTo>
                  <a:pt x="1650" y="483"/>
                </a:lnTo>
                <a:lnTo>
                  <a:pt x="1650" y="483"/>
                </a:lnTo>
                <a:lnTo>
                  <a:pt x="1650" y="483"/>
                </a:lnTo>
                <a:lnTo>
                  <a:pt x="1650" y="483"/>
                </a:lnTo>
                <a:lnTo>
                  <a:pt x="1656" y="483"/>
                </a:lnTo>
                <a:lnTo>
                  <a:pt x="1656" y="483"/>
                </a:lnTo>
                <a:lnTo>
                  <a:pt x="1656" y="483"/>
                </a:lnTo>
                <a:lnTo>
                  <a:pt x="1656" y="483"/>
                </a:lnTo>
                <a:lnTo>
                  <a:pt x="1656" y="483"/>
                </a:lnTo>
                <a:lnTo>
                  <a:pt x="1656" y="483"/>
                </a:lnTo>
                <a:lnTo>
                  <a:pt x="1656" y="483"/>
                </a:lnTo>
                <a:lnTo>
                  <a:pt x="1656" y="483"/>
                </a:lnTo>
                <a:lnTo>
                  <a:pt x="1656" y="483"/>
                </a:lnTo>
                <a:lnTo>
                  <a:pt x="1656" y="483"/>
                </a:lnTo>
                <a:lnTo>
                  <a:pt x="1662" y="483"/>
                </a:lnTo>
                <a:lnTo>
                  <a:pt x="1662" y="483"/>
                </a:lnTo>
                <a:lnTo>
                  <a:pt x="1662" y="483"/>
                </a:lnTo>
                <a:lnTo>
                  <a:pt x="1662" y="483"/>
                </a:lnTo>
                <a:lnTo>
                  <a:pt x="1662" y="483"/>
                </a:lnTo>
                <a:lnTo>
                  <a:pt x="1662" y="483"/>
                </a:lnTo>
                <a:lnTo>
                  <a:pt x="1662" y="483"/>
                </a:lnTo>
                <a:lnTo>
                  <a:pt x="1662" y="483"/>
                </a:lnTo>
                <a:lnTo>
                  <a:pt x="1662" y="483"/>
                </a:lnTo>
                <a:lnTo>
                  <a:pt x="1662" y="483"/>
                </a:lnTo>
                <a:lnTo>
                  <a:pt x="1668" y="483"/>
                </a:lnTo>
                <a:lnTo>
                  <a:pt x="1668" y="483"/>
                </a:lnTo>
                <a:lnTo>
                  <a:pt x="1668" y="483"/>
                </a:lnTo>
                <a:lnTo>
                  <a:pt x="1668" y="483"/>
                </a:lnTo>
                <a:lnTo>
                  <a:pt x="1668" y="483"/>
                </a:lnTo>
                <a:lnTo>
                  <a:pt x="1668" y="483"/>
                </a:lnTo>
                <a:lnTo>
                  <a:pt x="1668" y="483"/>
                </a:lnTo>
                <a:lnTo>
                  <a:pt x="1668" y="483"/>
                </a:lnTo>
                <a:lnTo>
                  <a:pt x="1668" y="483"/>
                </a:lnTo>
                <a:lnTo>
                  <a:pt x="1668" y="483"/>
                </a:lnTo>
                <a:lnTo>
                  <a:pt x="1675" y="483"/>
                </a:lnTo>
                <a:lnTo>
                  <a:pt x="1675" y="483"/>
                </a:lnTo>
                <a:lnTo>
                  <a:pt x="1675" y="483"/>
                </a:lnTo>
                <a:lnTo>
                  <a:pt x="1675" y="483"/>
                </a:lnTo>
                <a:lnTo>
                  <a:pt x="1675" y="483"/>
                </a:lnTo>
                <a:lnTo>
                  <a:pt x="1675" y="483"/>
                </a:lnTo>
                <a:lnTo>
                  <a:pt x="1675" y="483"/>
                </a:lnTo>
                <a:lnTo>
                  <a:pt x="1675" y="483"/>
                </a:lnTo>
                <a:lnTo>
                  <a:pt x="1675" y="483"/>
                </a:lnTo>
                <a:lnTo>
                  <a:pt x="1675" y="483"/>
                </a:lnTo>
                <a:lnTo>
                  <a:pt x="1681" y="483"/>
                </a:lnTo>
                <a:lnTo>
                  <a:pt x="1681" y="483"/>
                </a:lnTo>
                <a:lnTo>
                  <a:pt x="1681" y="483"/>
                </a:lnTo>
                <a:lnTo>
                  <a:pt x="1681" y="483"/>
                </a:lnTo>
                <a:lnTo>
                  <a:pt x="1681" y="483"/>
                </a:lnTo>
                <a:lnTo>
                  <a:pt x="1681" y="483"/>
                </a:lnTo>
                <a:lnTo>
                  <a:pt x="1681" y="483"/>
                </a:lnTo>
                <a:lnTo>
                  <a:pt x="1681" y="483"/>
                </a:lnTo>
                <a:lnTo>
                  <a:pt x="1681" y="483"/>
                </a:lnTo>
                <a:lnTo>
                  <a:pt x="1681" y="483"/>
                </a:lnTo>
                <a:lnTo>
                  <a:pt x="1687" y="483"/>
                </a:lnTo>
                <a:lnTo>
                  <a:pt x="1687" y="483"/>
                </a:lnTo>
                <a:lnTo>
                  <a:pt x="1687" y="483"/>
                </a:lnTo>
                <a:lnTo>
                  <a:pt x="1687" y="483"/>
                </a:lnTo>
                <a:lnTo>
                  <a:pt x="1687" y="483"/>
                </a:lnTo>
                <a:lnTo>
                  <a:pt x="1687" y="483"/>
                </a:lnTo>
                <a:lnTo>
                  <a:pt x="1687" y="483"/>
                </a:lnTo>
                <a:lnTo>
                  <a:pt x="1687" y="483"/>
                </a:lnTo>
                <a:lnTo>
                  <a:pt x="1687" y="483"/>
                </a:lnTo>
                <a:lnTo>
                  <a:pt x="1687" y="483"/>
                </a:lnTo>
                <a:lnTo>
                  <a:pt x="1693" y="483"/>
                </a:lnTo>
                <a:lnTo>
                  <a:pt x="1693" y="483"/>
                </a:lnTo>
                <a:lnTo>
                  <a:pt x="1693" y="483"/>
                </a:lnTo>
                <a:lnTo>
                  <a:pt x="1693" y="483"/>
                </a:lnTo>
                <a:lnTo>
                  <a:pt x="1693" y="483"/>
                </a:lnTo>
                <a:lnTo>
                  <a:pt x="1693" y="483"/>
                </a:lnTo>
                <a:lnTo>
                  <a:pt x="1693" y="483"/>
                </a:lnTo>
                <a:lnTo>
                  <a:pt x="1693" y="483"/>
                </a:lnTo>
                <a:lnTo>
                  <a:pt x="1693" y="483"/>
                </a:lnTo>
                <a:lnTo>
                  <a:pt x="1693" y="483"/>
                </a:lnTo>
                <a:lnTo>
                  <a:pt x="1700" y="483"/>
                </a:lnTo>
                <a:lnTo>
                  <a:pt x="1700" y="483"/>
                </a:lnTo>
                <a:lnTo>
                  <a:pt x="1700" y="483"/>
                </a:lnTo>
                <a:lnTo>
                  <a:pt x="1700" y="483"/>
                </a:lnTo>
                <a:lnTo>
                  <a:pt x="1700" y="483"/>
                </a:lnTo>
                <a:lnTo>
                  <a:pt x="1700" y="483"/>
                </a:lnTo>
                <a:lnTo>
                  <a:pt x="1700" y="483"/>
                </a:lnTo>
                <a:lnTo>
                  <a:pt x="1700" y="483"/>
                </a:lnTo>
                <a:lnTo>
                  <a:pt x="1700" y="483"/>
                </a:lnTo>
                <a:lnTo>
                  <a:pt x="1700" y="483"/>
                </a:lnTo>
                <a:lnTo>
                  <a:pt x="1706" y="483"/>
                </a:lnTo>
                <a:lnTo>
                  <a:pt x="1706" y="483"/>
                </a:lnTo>
                <a:lnTo>
                  <a:pt x="1706" y="483"/>
                </a:lnTo>
                <a:lnTo>
                  <a:pt x="1706" y="483"/>
                </a:lnTo>
                <a:lnTo>
                  <a:pt x="1706" y="483"/>
                </a:lnTo>
                <a:lnTo>
                  <a:pt x="1706" y="483"/>
                </a:lnTo>
                <a:lnTo>
                  <a:pt x="1706" y="483"/>
                </a:lnTo>
                <a:lnTo>
                  <a:pt x="1706" y="483"/>
                </a:lnTo>
                <a:lnTo>
                  <a:pt x="1706" y="483"/>
                </a:lnTo>
                <a:lnTo>
                  <a:pt x="1706" y="483"/>
                </a:lnTo>
                <a:lnTo>
                  <a:pt x="1712" y="483"/>
                </a:lnTo>
                <a:lnTo>
                  <a:pt x="1712" y="483"/>
                </a:lnTo>
                <a:lnTo>
                  <a:pt x="1712" y="483"/>
                </a:lnTo>
                <a:lnTo>
                  <a:pt x="1712" y="483"/>
                </a:lnTo>
                <a:lnTo>
                  <a:pt x="1712" y="483"/>
                </a:lnTo>
                <a:lnTo>
                  <a:pt x="1712" y="483"/>
                </a:lnTo>
                <a:lnTo>
                  <a:pt x="1712" y="483"/>
                </a:lnTo>
                <a:lnTo>
                  <a:pt x="1712" y="483"/>
                </a:lnTo>
                <a:lnTo>
                  <a:pt x="1712" y="483"/>
                </a:lnTo>
                <a:lnTo>
                  <a:pt x="1712" y="483"/>
                </a:lnTo>
                <a:lnTo>
                  <a:pt x="1718" y="483"/>
                </a:lnTo>
                <a:lnTo>
                  <a:pt x="1718" y="483"/>
                </a:lnTo>
                <a:lnTo>
                  <a:pt x="1718" y="483"/>
                </a:lnTo>
                <a:lnTo>
                  <a:pt x="1718" y="483"/>
                </a:lnTo>
                <a:lnTo>
                  <a:pt x="1718" y="483"/>
                </a:lnTo>
                <a:lnTo>
                  <a:pt x="1718" y="483"/>
                </a:lnTo>
                <a:lnTo>
                  <a:pt x="1718" y="483"/>
                </a:lnTo>
                <a:lnTo>
                  <a:pt x="1718" y="483"/>
                </a:lnTo>
                <a:lnTo>
                  <a:pt x="1718" y="483"/>
                </a:lnTo>
                <a:lnTo>
                  <a:pt x="1718" y="483"/>
                </a:lnTo>
                <a:lnTo>
                  <a:pt x="1725" y="483"/>
                </a:lnTo>
                <a:lnTo>
                  <a:pt x="1725" y="483"/>
                </a:lnTo>
                <a:lnTo>
                  <a:pt x="1725" y="483"/>
                </a:lnTo>
                <a:lnTo>
                  <a:pt x="1725" y="483"/>
                </a:lnTo>
                <a:lnTo>
                  <a:pt x="1725" y="483"/>
                </a:lnTo>
                <a:lnTo>
                  <a:pt x="1725" y="483"/>
                </a:lnTo>
                <a:lnTo>
                  <a:pt x="1725" y="483"/>
                </a:lnTo>
                <a:lnTo>
                  <a:pt x="1725" y="483"/>
                </a:lnTo>
                <a:lnTo>
                  <a:pt x="1725" y="483"/>
                </a:lnTo>
                <a:lnTo>
                  <a:pt x="1725" y="483"/>
                </a:lnTo>
                <a:lnTo>
                  <a:pt x="1731" y="483"/>
                </a:lnTo>
                <a:lnTo>
                  <a:pt x="1731" y="483"/>
                </a:lnTo>
                <a:lnTo>
                  <a:pt x="1731" y="483"/>
                </a:lnTo>
                <a:lnTo>
                  <a:pt x="1731" y="483"/>
                </a:lnTo>
                <a:lnTo>
                  <a:pt x="1731" y="483"/>
                </a:lnTo>
                <a:lnTo>
                  <a:pt x="1731" y="483"/>
                </a:lnTo>
                <a:lnTo>
                  <a:pt x="1731" y="483"/>
                </a:lnTo>
                <a:lnTo>
                  <a:pt x="1731" y="483"/>
                </a:lnTo>
                <a:lnTo>
                  <a:pt x="1731" y="483"/>
                </a:lnTo>
                <a:lnTo>
                  <a:pt x="1731" y="483"/>
                </a:lnTo>
                <a:lnTo>
                  <a:pt x="1737" y="483"/>
                </a:lnTo>
                <a:lnTo>
                  <a:pt x="1737" y="483"/>
                </a:lnTo>
                <a:lnTo>
                  <a:pt x="1737" y="483"/>
                </a:lnTo>
                <a:lnTo>
                  <a:pt x="1737" y="483"/>
                </a:lnTo>
                <a:lnTo>
                  <a:pt x="1737" y="483"/>
                </a:lnTo>
                <a:lnTo>
                  <a:pt x="1737" y="483"/>
                </a:lnTo>
                <a:lnTo>
                  <a:pt x="1737" y="483"/>
                </a:lnTo>
                <a:lnTo>
                  <a:pt x="1737" y="483"/>
                </a:lnTo>
                <a:lnTo>
                  <a:pt x="1737" y="483"/>
                </a:lnTo>
                <a:lnTo>
                  <a:pt x="1737" y="483"/>
                </a:lnTo>
                <a:lnTo>
                  <a:pt x="1743" y="483"/>
                </a:lnTo>
                <a:lnTo>
                  <a:pt x="1743" y="483"/>
                </a:lnTo>
                <a:lnTo>
                  <a:pt x="1743" y="483"/>
                </a:lnTo>
                <a:lnTo>
                  <a:pt x="1743" y="483"/>
                </a:lnTo>
                <a:lnTo>
                  <a:pt x="1743" y="483"/>
                </a:lnTo>
                <a:lnTo>
                  <a:pt x="1743" y="483"/>
                </a:lnTo>
                <a:lnTo>
                  <a:pt x="1743" y="483"/>
                </a:lnTo>
                <a:lnTo>
                  <a:pt x="1743" y="483"/>
                </a:lnTo>
                <a:lnTo>
                  <a:pt x="1743" y="483"/>
                </a:lnTo>
                <a:lnTo>
                  <a:pt x="1743" y="483"/>
                </a:lnTo>
                <a:lnTo>
                  <a:pt x="1750" y="483"/>
                </a:lnTo>
                <a:lnTo>
                  <a:pt x="1750" y="483"/>
                </a:lnTo>
                <a:lnTo>
                  <a:pt x="1750" y="483"/>
                </a:lnTo>
                <a:lnTo>
                  <a:pt x="1750" y="483"/>
                </a:lnTo>
                <a:lnTo>
                  <a:pt x="1750" y="483"/>
                </a:lnTo>
                <a:lnTo>
                  <a:pt x="1750" y="483"/>
                </a:lnTo>
                <a:lnTo>
                  <a:pt x="1750" y="483"/>
                </a:lnTo>
                <a:lnTo>
                  <a:pt x="1750" y="483"/>
                </a:lnTo>
                <a:lnTo>
                  <a:pt x="1750" y="483"/>
                </a:lnTo>
                <a:lnTo>
                  <a:pt x="1750" y="483"/>
                </a:lnTo>
                <a:lnTo>
                  <a:pt x="1756" y="483"/>
                </a:lnTo>
                <a:lnTo>
                  <a:pt x="1756" y="483"/>
                </a:lnTo>
                <a:lnTo>
                  <a:pt x="1756" y="483"/>
                </a:lnTo>
                <a:lnTo>
                  <a:pt x="1756" y="483"/>
                </a:lnTo>
                <a:lnTo>
                  <a:pt x="1756" y="483"/>
                </a:lnTo>
                <a:lnTo>
                  <a:pt x="1756" y="483"/>
                </a:lnTo>
                <a:lnTo>
                  <a:pt x="1756" y="483"/>
                </a:lnTo>
                <a:lnTo>
                  <a:pt x="1756" y="483"/>
                </a:lnTo>
                <a:lnTo>
                  <a:pt x="1756" y="483"/>
                </a:lnTo>
                <a:lnTo>
                  <a:pt x="1756" y="483"/>
                </a:lnTo>
                <a:lnTo>
                  <a:pt x="1762" y="483"/>
                </a:lnTo>
                <a:lnTo>
                  <a:pt x="1762" y="483"/>
                </a:lnTo>
                <a:lnTo>
                  <a:pt x="1762" y="483"/>
                </a:lnTo>
                <a:lnTo>
                  <a:pt x="1762" y="483"/>
                </a:lnTo>
                <a:lnTo>
                  <a:pt x="1762" y="483"/>
                </a:lnTo>
                <a:lnTo>
                  <a:pt x="1762" y="483"/>
                </a:lnTo>
                <a:lnTo>
                  <a:pt x="1762" y="483"/>
                </a:lnTo>
                <a:lnTo>
                  <a:pt x="1762" y="483"/>
                </a:lnTo>
                <a:lnTo>
                  <a:pt x="1762" y="483"/>
                </a:lnTo>
                <a:lnTo>
                  <a:pt x="1762" y="483"/>
                </a:lnTo>
                <a:lnTo>
                  <a:pt x="1768" y="483"/>
                </a:lnTo>
                <a:lnTo>
                  <a:pt x="1768" y="483"/>
                </a:lnTo>
                <a:lnTo>
                  <a:pt x="1768" y="483"/>
                </a:lnTo>
                <a:lnTo>
                  <a:pt x="1768" y="483"/>
                </a:lnTo>
                <a:lnTo>
                  <a:pt x="1768" y="483"/>
                </a:lnTo>
                <a:lnTo>
                  <a:pt x="1768" y="483"/>
                </a:lnTo>
                <a:lnTo>
                  <a:pt x="1768" y="483"/>
                </a:lnTo>
                <a:lnTo>
                  <a:pt x="1768" y="483"/>
                </a:lnTo>
                <a:lnTo>
                  <a:pt x="1768" y="483"/>
                </a:lnTo>
                <a:lnTo>
                  <a:pt x="1768" y="483"/>
                </a:lnTo>
                <a:lnTo>
                  <a:pt x="1775" y="483"/>
                </a:lnTo>
                <a:lnTo>
                  <a:pt x="1775" y="483"/>
                </a:lnTo>
                <a:lnTo>
                  <a:pt x="1775" y="483"/>
                </a:lnTo>
                <a:lnTo>
                  <a:pt x="1775" y="483"/>
                </a:lnTo>
                <a:lnTo>
                  <a:pt x="1775" y="483"/>
                </a:lnTo>
                <a:lnTo>
                  <a:pt x="1775" y="483"/>
                </a:lnTo>
                <a:lnTo>
                  <a:pt x="1775" y="483"/>
                </a:lnTo>
                <a:lnTo>
                  <a:pt x="1775" y="483"/>
                </a:lnTo>
                <a:lnTo>
                  <a:pt x="1775" y="483"/>
                </a:lnTo>
                <a:lnTo>
                  <a:pt x="1775" y="483"/>
                </a:lnTo>
                <a:lnTo>
                  <a:pt x="1781" y="483"/>
                </a:lnTo>
                <a:lnTo>
                  <a:pt x="1781" y="483"/>
                </a:lnTo>
                <a:lnTo>
                  <a:pt x="1781" y="483"/>
                </a:lnTo>
                <a:lnTo>
                  <a:pt x="1781" y="483"/>
                </a:lnTo>
                <a:lnTo>
                  <a:pt x="1781" y="483"/>
                </a:lnTo>
                <a:lnTo>
                  <a:pt x="1781" y="483"/>
                </a:lnTo>
                <a:lnTo>
                  <a:pt x="1781" y="483"/>
                </a:lnTo>
                <a:lnTo>
                  <a:pt x="1781" y="483"/>
                </a:lnTo>
                <a:lnTo>
                  <a:pt x="1781" y="483"/>
                </a:lnTo>
                <a:lnTo>
                  <a:pt x="1781" y="483"/>
                </a:lnTo>
                <a:lnTo>
                  <a:pt x="1787" y="483"/>
                </a:lnTo>
                <a:lnTo>
                  <a:pt x="1787" y="483"/>
                </a:lnTo>
                <a:lnTo>
                  <a:pt x="1787" y="483"/>
                </a:lnTo>
                <a:lnTo>
                  <a:pt x="1787" y="483"/>
                </a:lnTo>
                <a:lnTo>
                  <a:pt x="1787" y="483"/>
                </a:lnTo>
                <a:lnTo>
                  <a:pt x="1787" y="483"/>
                </a:lnTo>
                <a:lnTo>
                  <a:pt x="1787" y="483"/>
                </a:lnTo>
                <a:lnTo>
                  <a:pt x="1787" y="483"/>
                </a:lnTo>
                <a:lnTo>
                  <a:pt x="1787" y="483"/>
                </a:lnTo>
                <a:lnTo>
                  <a:pt x="1787" y="483"/>
                </a:lnTo>
                <a:lnTo>
                  <a:pt x="1793" y="483"/>
                </a:lnTo>
                <a:lnTo>
                  <a:pt x="1793" y="483"/>
                </a:lnTo>
                <a:lnTo>
                  <a:pt x="1793" y="483"/>
                </a:lnTo>
                <a:lnTo>
                  <a:pt x="1793" y="483"/>
                </a:lnTo>
                <a:lnTo>
                  <a:pt x="1793" y="483"/>
                </a:lnTo>
                <a:lnTo>
                  <a:pt x="1793" y="483"/>
                </a:lnTo>
                <a:lnTo>
                  <a:pt x="1793" y="483"/>
                </a:lnTo>
                <a:lnTo>
                  <a:pt x="1793" y="483"/>
                </a:lnTo>
                <a:lnTo>
                  <a:pt x="1793" y="483"/>
                </a:lnTo>
                <a:lnTo>
                  <a:pt x="1793" y="483"/>
                </a:lnTo>
                <a:lnTo>
                  <a:pt x="1800" y="483"/>
                </a:lnTo>
                <a:lnTo>
                  <a:pt x="1800" y="483"/>
                </a:lnTo>
                <a:lnTo>
                  <a:pt x="1800" y="483"/>
                </a:lnTo>
                <a:lnTo>
                  <a:pt x="1800" y="483"/>
                </a:lnTo>
                <a:lnTo>
                  <a:pt x="1800" y="483"/>
                </a:lnTo>
                <a:lnTo>
                  <a:pt x="1800" y="483"/>
                </a:lnTo>
                <a:lnTo>
                  <a:pt x="1800" y="483"/>
                </a:lnTo>
                <a:lnTo>
                  <a:pt x="1800" y="483"/>
                </a:lnTo>
                <a:lnTo>
                  <a:pt x="1800" y="483"/>
                </a:lnTo>
                <a:lnTo>
                  <a:pt x="1800" y="483"/>
                </a:lnTo>
                <a:lnTo>
                  <a:pt x="1806" y="483"/>
                </a:lnTo>
                <a:lnTo>
                  <a:pt x="1806" y="483"/>
                </a:lnTo>
                <a:lnTo>
                  <a:pt x="1806" y="483"/>
                </a:lnTo>
                <a:lnTo>
                  <a:pt x="1806" y="483"/>
                </a:lnTo>
                <a:lnTo>
                  <a:pt x="1806" y="483"/>
                </a:lnTo>
                <a:lnTo>
                  <a:pt x="1806" y="483"/>
                </a:lnTo>
                <a:lnTo>
                  <a:pt x="1806" y="483"/>
                </a:lnTo>
                <a:lnTo>
                  <a:pt x="1806" y="483"/>
                </a:lnTo>
                <a:lnTo>
                  <a:pt x="1806" y="483"/>
                </a:lnTo>
                <a:lnTo>
                  <a:pt x="1806" y="483"/>
                </a:lnTo>
                <a:lnTo>
                  <a:pt x="1812" y="483"/>
                </a:lnTo>
                <a:lnTo>
                  <a:pt x="1812" y="483"/>
                </a:lnTo>
                <a:lnTo>
                  <a:pt x="1812" y="483"/>
                </a:lnTo>
                <a:lnTo>
                  <a:pt x="1812" y="483"/>
                </a:lnTo>
                <a:lnTo>
                  <a:pt x="1812" y="483"/>
                </a:lnTo>
                <a:lnTo>
                  <a:pt x="1812" y="483"/>
                </a:lnTo>
                <a:lnTo>
                  <a:pt x="1812" y="483"/>
                </a:lnTo>
                <a:lnTo>
                  <a:pt x="1812" y="483"/>
                </a:lnTo>
                <a:lnTo>
                  <a:pt x="1812" y="483"/>
                </a:lnTo>
                <a:lnTo>
                  <a:pt x="1812" y="483"/>
                </a:lnTo>
                <a:lnTo>
                  <a:pt x="1818" y="483"/>
                </a:lnTo>
                <a:lnTo>
                  <a:pt x="1818" y="483"/>
                </a:lnTo>
                <a:lnTo>
                  <a:pt x="1818" y="483"/>
                </a:lnTo>
                <a:lnTo>
                  <a:pt x="1818" y="483"/>
                </a:lnTo>
                <a:lnTo>
                  <a:pt x="1818" y="483"/>
                </a:lnTo>
                <a:lnTo>
                  <a:pt x="1818" y="483"/>
                </a:lnTo>
                <a:lnTo>
                  <a:pt x="1818" y="483"/>
                </a:lnTo>
                <a:lnTo>
                  <a:pt x="1818" y="483"/>
                </a:lnTo>
                <a:lnTo>
                  <a:pt x="1818" y="483"/>
                </a:lnTo>
                <a:lnTo>
                  <a:pt x="1818" y="483"/>
                </a:lnTo>
                <a:lnTo>
                  <a:pt x="1825" y="483"/>
                </a:lnTo>
                <a:lnTo>
                  <a:pt x="1825" y="483"/>
                </a:lnTo>
                <a:lnTo>
                  <a:pt x="1825" y="483"/>
                </a:lnTo>
                <a:lnTo>
                  <a:pt x="1825" y="483"/>
                </a:lnTo>
                <a:lnTo>
                  <a:pt x="1825" y="483"/>
                </a:lnTo>
                <a:lnTo>
                  <a:pt x="1825" y="483"/>
                </a:lnTo>
                <a:lnTo>
                  <a:pt x="1825" y="483"/>
                </a:lnTo>
                <a:lnTo>
                  <a:pt x="1825" y="483"/>
                </a:lnTo>
                <a:lnTo>
                  <a:pt x="1825" y="483"/>
                </a:lnTo>
                <a:lnTo>
                  <a:pt x="1825" y="483"/>
                </a:lnTo>
                <a:lnTo>
                  <a:pt x="1831" y="483"/>
                </a:lnTo>
                <a:lnTo>
                  <a:pt x="1831" y="483"/>
                </a:lnTo>
                <a:lnTo>
                  <a:pt x="1831" y="483"/>
                </a:lnTo>
                <a:lnTo>
                  <a:pt x="1831" y="483"/>
                </a:lnTo>
                <a:lnTo>
                  <a:pt x="1831" y="483"/>
                </a:lnTo>
                <a:lnTo>
                  <a:pt x="1831" y="483"/>
                </a:lnTo>
                <a:lnTo>
                  <a:pt x="1831" y="483"/>
                </a:lnTo>
                <a:lnTo>
                  <a:pt x="1831" y="483"/>
                </a:lnTo>
                <a:lnTo>
                  <a:pt x="1831" y="483"/>
                </a:lnTo>
                <a:lnTo>
                  <a:pt x="1831" y="483"/>
                </a:lnTo>
                <a:lnTo>
                  <a:pt x="1837" y="483"/>
                </a:lnTo>
                <a:lnTo>
                  <a:pt x="1837" y="483"/>
                </a:lnTo>
                <a:lnTo>
                  <a:pt x="1837" y="483"/>
                </a:lnTo>
                <a:lnTo>
                  <a:pt x="1837" y="483"/>
                </a:lnTo>
                <a:lnTo>
                  <a:pt x="1837" y="483"/>
                </a:lnTo>
                <a:lnTo>
                  <a:pt x="1837" y="483"/>
                </a:lnTo>
                <a:lnTo>
                  <a:pt x="1837" y="483"/>
                </a:lnTo>
                <a:lnTo>
                  <a:pt x="1837" y="483"/>
                </a:lnTo>
                <a:lnTo>
                  <a:pt x="1837" y="483"/>
                </a:lnTo>
                <a:lnTo>
                  <a:pt x="1837" y="483"/>
                </a:lnTo>
                <a:lnTo>
                  <a:pt x="1843" y="483"/>
                </a:lnTo>
                <a:lnTo>
                  <a:pt x="1843" y="483"/>
                </a:lnTo>
                <a:lnTo>
                  <a:pt x="1843" y="483"/>
                </a:lnTo>
                <a:lnTo>
                  <a:pt x="1843" y="483"/>
                </a:lnTo>
                <a:lnTo>
                  <a:pt x="1843" y="483"/>
                </a:lnTo>
                <a:lnTo>
                  <a:pt x="1843" y="483"/>
                </a:lnTo>
                <a:lnTo>
                  <a:pt x="1843" y="483"/>
                </a:lnTo>
                <a:lnTo>
                  <a:pt x="1843" y="483"/>
                </a:lnTo>
                <a:lnTo>
                  <a:pt x="1843" y="483"/>
                </a:lnTo>
                <a:lnTo>
                  <a:pt x="1843" y="483"/>
                </a:lnTo>
                <a:lnTo>
                  <a:pt x="1850" y="483"/>
                </a:lnTo>
                <a:lnTo>
                  <a:pt x="1850" y="483"/>
                </a:lnTo>
                <a:lnTo>
                  <a:pt x="1850" y="483"/>
                </a:lnTo>
                <a:lnTo>
                  <a:pt x="1850" y="483"/>
                </a:lnTo>
                <a:lnTo>
                  <a:pt x="1850" y="483"/>
                </a:lnTo>
                <a:lnTo>
                  <a:pt x="1850" y="483"/>
                </a:lnTo>
                <a:lnTo>
                  <a:pt x="1850" y="483"/>
                </a:lnTo>
                <a:lnTo>
                  <a:pt x="1850" y="483"/>
                </a:lnTo>
                <a:lnTo>
                  <a:pt x="1850" y="483"/>
                </a:lnTo>
                <a:lnTo>
                  <a:pt x="1850" y="483"/>
                </a:lnTo>
                <a:lnTo>
                  <a:pt x="1856" y="483"/>
                </a:lnTo>
                <a:lnTo>
                  <a:pt x="1856" y="483"/>
                </a:lnTo>
                <a:lnTo>
                  <a:pt x="1856" y="483"/>
                </a:lnTo>
                <a:lnTo>
                  <a:pt x="1856" y="483"/>
                </a:lnTo>
                <a:lnTo>
                  <a:pt x="1856" y="483"/>
                </a:lnTo>
                <a:lnTo>
                  <a:pt x="1856" y="483"/>
                </a:lnTo>
                <a:lnTo>
                  <a:pt x="1856" y="483"/>
                </a:lnTo>
                <a:lnTo>
                  <a:pt x="1856" y="483"/>
                </a:lnTo>
                <a:lnTo>
                  <a:pt x="1856" y="483"/>
                </a:lnTo>
                <a:lnTo>
                  <a:pt x="1856" y="483"/>
                </a:lnTo>
                <a:lnTo>
                  <a:pt x="1862" y="483"/>
                </a:lnTo>
                <a:lnTo>
                  <a:pt x="1862" y="483"/>
                </a:lnTo>
                <a:lnTo>
                  <a:pt x="1862" y="483"/>
                </a:lnTo>
                <a:lnTo>
                  <a:pt x="1862" y="483"/>
                </a:lnTo>
                <a:lnTo>
                  <a:pt x="1862" y="483"/>
                </a:lnTo>
                <a:lnTo>
                  <a:pt x="1862" y="483"/>
                </a:lnTo>
                <a:lnTo>
                  <a:pt x="1862" y="483"/>
                </a:lnTo>
                <a:lnTo>
                  <a:pt x="1862" y="483"/>
                </a:lnTo>
                <a:lnTo>
                  <a:pt x="1862" y="483"/>
                </a:lnTo>
                <a:lnTo>
                  <a:pt x="1862" y="483"/>
                </a:lnTo>
                <a:lnTo>
                  <a:pt x="1868" y="483"/>
                </a:lnTo>
                <a:lnTo>
                  <a:pt x="1868" y="483"/>
                </a:lnTo>
                <a:lnTo>
                  <a:pt x="1868" y="483"/>
                </a:lnTo>
                <a:lnTo>
                  <a:pt x="1868" y="483"/>
                </a:lnTo>
                <a:lnTo>
                  <a:pt x="1868" y="483"/>
                </a:lnTo>
                <a:lnTo>
                  <a:pt x="1868" y="483"/>
                </a:lnTo>
                <a:lnTo>
                  <a:pt x="1868" y="483"/>
                </a:lnTo>
                <a:lnTo>
                  <a:pt x="1868" y="483"/>
                </a:lnTo>
                <a:lnTo>
                  <a:pt x="1868" y="483"/>
                </a:lnTo>
                <a:lnTo>
                  <a:pt x="1868" y="483"/>
                </a:lnTo>
                <a:lnTo>
                  <a:pt x="1875" y="483"/>
                </a:lnTo>
                <a:lnTo>
                  <a:pt x="1875" y="483"/>
                </a:lnTo>
                <a:lnTo>
                  <a:pt x="1875" y="483"/>
                </a:lnTo>
                <a:lnTo>
                  <a:pt x="1875" y="483"/>
                </a:lnTo>
                <a:lnTo>
                  <a:pt x="1875" y="483"/>
                </a:lnTo>
                <a:lnTo>
                  <a:pt x="1875" y="483"/>
                </a:lnTo>
                <a:lnTo>
                  <a:pt x="1875" y="483"/>
                </a:lnTo>
                <a:lnTo>
                  <a:pt x="1875" y="483"/>
                </a:lnTo>
                <a:lnTo>
                  <a:pt x="1875" y="483"/>
                </a:lnTo>
                <a:lnTo>
                  <a:pt x="1875" y="483"/>
                </a:lnTo>
                <a:lnTo>
                  <a:pt x="1881" y="483"/>
                </a:lnTo>
                <a:lnTo>
                  <a:pt x="1881" y="483"/>
                </a:lnTo>
                <a:lnTo>
                  <a:pt x="1881" y="483"/>
                </a:lnTo>
                <a:lnTo>
                  <a:pt x="1881" y="483"/>
                </a:lnTo>
                <a:lnTo>
                  <a:pt x="1881" y="483"/>
                </a:lnTo>
                <a:lnTo>
                  <a:pt x="1881" y="483"/>
                </a:lnTo>
                <a:lnTo>
                  <a:pt x="1881" y="483"/>
                </a:lnTo>
                <a:lnTo>
                  <a:pt x="1881" y="483"/>
                </a:lnTo>
                <a:lnTo>
                  <a:pt x="1881" y="483"/>
                </a:lnTo>
                <a:lnTo>
                  <a:pt x="1881" y="483"/>
                </a:lnTo>
                <a:lnTo>
                  <a:pt x="1887" y="483"/>
                </a:lnTo>
                <a:lnTo>
                  <a:pt x="1887" y="483"/>
                </a:lnTo>
                <a:lnTo>
                  <a:pt x="1887" y="483"/>
                </a:lnTo>
                <a:lnTo>
                  <a:pt x="1887" y="483"/>
                </a:lnTo>
                <a:lnTo>
                  <a:pt x="1887" y="483"/>
                </a:lnTo>
                <a:lnTo>
                  <a:pt x="1887" y="483"/>
                </a:lnTo>
                <a:lnTo>
                  <a:pt x="1887" y="483"/>
                </a:lnTo>
                <a:lnTo>
                  <a:pt x="1887" y="483"/>
                </a:lnTo>
                <a:lnTo>
                  <a:pt x="1887" y="483"/>
                </a:lnTo>
                <a:lnTo>
                  <a:pt x="1887" y="483"/>
                </a:lnTo>
                <a:lnTo>
                  <a:pt x="1893" y="483"/>
                </a:lnTo>
                <a:lnTo>
                  <a:pt x="1893" y="483"/>
                </a:lnTo>
                <a:lnTo>
                  <a:pt x="1893" y="483"/>
                </a:lnTo>
                <a:lnTo>
                  <a:pt x="1893" y="483"/>
                </a:lnTo>
                <a:lnTo>
                  <a:pt x="1893" y="483"/>
                </a:lnTo>
                <a:lnTo>
                  <a:pt x="1893" y="483"/>
                </a:lnTo>
                <a:lnTo>
                  <a:pt x="1893" y="483"/>
                </a:lnTo>
                <a:lnTo>
                  <a:pt x="1893" y="483"/>
                </a:lnTo>
                <a:lnTo>
                  <a:pt x="1893" y="483"/>
                </a:lnTo>
                <a:lnTo>
                  <a:pt x="1893" y="483"/>
                </a:lnTo>
                <a:lnTo>
                  <a:pt x="1900" y="483"/>
                </a:lnTo>
                <a:lnTo>
                  <a:pt x="1900" y="483"/>
                </a:lnTo>
                <a:lnTo>
                  <a:pt x="1900" y="483"/>
                </a:lnTo>
                <a:lnTo>
                  <a:pt x="1900" y="483"/>
                </a:lnTo>
                <a:lnTo>
                  <a:pt x="1900" y="483"/>
                </a:lnTo>
                <a:lnTo>
                  <a:pt x="1900" y="483"/>
                </a:lnTo>
                <a:lnTo>
                  <a:pt x="1900" y="483"/>
                </a:lnTo>
                <a:lnTo>
                  <a:pt x="1900" y="483"/>
                </a:lnTo>
                <a:lnTo>
                  <a:pt x="1900" y="483"/>
                </a:lnTo>
                <a:lnTo>
                  <a:pt x="1900" y="483"/>
                </a:lnTo>
                <a:lnTo>
                  <a:pt x="1906" y="483"/>
                </a:lnTo>
                <a:lnTo>
                  <a:pt x="1906" y="483"/>
                </a:lnTo>
                <a:lnTo>
                  <a:pt x="1906" y="483"/>
                </a:lnTo>
                <a:lnTo>
                  <a:pt x="1906" y="483"/>
                </a:lnTo>
                <a:lnTo>
                  <a:pt x="1906" y="483"/>
                </a:lnTo>
                <a:lnTo>
                  <a:pt x="1906" y="483"/>
                </a:lnTo>
                <a:lnTo>
                  <a:pt x="1906" y="483"/>
                </a:lnTo>
                <a:lnTo>
                  <a:pt x="1906" y="483"/>
                </a:lnTo>
                <a:lnTo>
                  <a:pt x="1906" y="483"/>
                </a:lnTo>
                <a:lnTo>
                  <a:pt x="1906" y="483"/>
                </a:lnTo>
                <a:lnTo>
                  <a:pt x="1912" y="483"/>
                </a:lnTo>
                <a:lnTo>
                  <a:pt x="1912" y="483"/>
                </a:lnTo>
                <a:lnTo>
                  <a:pt x="1912" y="483"/>
                </a:lnTo>
                <a:lnTo>
                  <a:pt x="1912" y="483"/>
                </a:lnTo>
                <a:lnTo>
                  <a:pt x="1912" y="483"/>
                </a:lnTo>
                <a:lnTo>
                  <a:pt x="1912" y="483"/>
                </a:lnTo>
                <a:lnTo>
                  <a:pt x="1912" y="483"/>
                </a:lnTo>
                <a:lnTo>
                  <a:pt x="1912" y="483"/>
                </a:lnTo>
                <a:lnTo>
                  <a:pt x="1912" y="483"/>
                </a:lnTo>
                <a:lnTo>
                  <a:pt x="1912" y="483"/>
                </a:lnTo>
                <a:lnTo>
                  <a:pt x="1918" y="483"/>
                </a:lnTo>
                <a:lnTo>
                  <a:pt x="1918" y="483"/>
                </a:lnTo>
                <a:lnTo>
                  <a:pt x="1918" y="483"/>
                </a:lnTo>
                <a:lnTo>
                  <a:pt x="1918" y="483"/>
                </a:lnTo>
                <a:lnTo>
                  <a:pt x="1918" y="483"/>
                </a:lnTo>
                <a:lnTo>
                  <a:pt x="1918" y="483"/>
                </a:lnTo>
                <a:lnTo>
                  <a:pt x="1918" y="483"/>
                </a:lnTo>
                <a:lnTo>
                  <a:pt x="1918" y="483"/>
                </a:lnTo>
                <a:lnTo>
                  <a:pt x="1918" y="483"/>
                </a:lnTo>
                <a:lnTo>
                  <a:pt x="1918" y="483"/>
                </a:lnTo>
                <a:lnTo>
                  <a:pt x="1925" y="483"/>
                </a:lnTo>
                <a:lnTo>
                  <a:pt x="1925" y="483"/>
                </a:lnTo>
                <a:lnTo>
                  <a:pt x="1925" y="483"/>
                </a:lnTo>
                <a:lnTo>
                  <a:pt x="1925" y="483"/>
                </a:lnTo>
                <a:lnTo>
                  <a:pt x="1925" y="483"/>
                </a:lnTo>
                <a:lnTo>
                  <a:pt x="1925" y="483"/>
                </a:lnTo>
                <a:lnTo>
                  <a:pt x="1925" y="483"/>
                </a:lnTo>
                <a:lnTo>
                  <a:pt x="1925" y="483"/>
                </a:lnTo>
                <a:lnTo>
                  <a:pt x="1925" y="483"/>
                </a:lnTo>
                <a:lnTo>
                  <a:pt x="1925" y="483"/>
                </a:lnTo>
                <a:lnTo>
                  <a:pt x="1931" y="483"/>
                </a:lnTo>
                <a:lnTo>
                  <a:pt x="1931" y="483"/>
                </a:lnTo>
                <a:lnTo>
                  <a:pt x="1931" y="483"/>
                </a:lnTo>
                <a:lnTo>
                  <a:pt x="1931" y="483"/>
                </a:lnTo>
                <a:lnTo>
                  <a:pt x="1931" y="483"/>
                </a:lnTo>
                <a:lnTo>
                  <a:pt x="1931" y="483"/>
                </a:lnTo>
                <a:lnTo>
                  <a:pt x="1931" y="483"/>
                </a:lnTo>
                <a:lnTo>
                  <a:pt x="1931" y="483"/>
                </a:lnTo>
                <a:lnTo>
                  <a:pt x="1931" y="483"/>
                </a:lnTo>
                <a:lnTo>
                  <a:pt x="1931" y="483"/>
                </a:lnTo>
                <a:lnTo>
                  <a:pt x="1937" y="483"/>
                </a:lnTo>
                <a:lnTo>
                  <a:pt x="1937" y="483"/>
                </a:lnTo>
                <a:lnTo>
                  <a:pt x="1937" y="483"/>
                </a:lnTo>
                <a:lnTo>
                  <a:pt x="1937" y="483"/>
                </a:lnTo>
                <a:lnTo>
                  <a:pt x="1937" y="483"/>
                </a:lnTo>
                <a:lnTo>
                  <a:pt x="1937" y="483"/>
                </a:lnTo>
                <a:lnTo>
                  <a:pt x="1937" y="483"/>
                </a:lnTo>
                <a:lnTo>
                  <a:pt x="1937" y="483"/>
                </a:lnTo>
                <a:lnTo>
                  <a:pt x="1937" y="483"/>
                </a:lnTo>
                <a:lnTo>
                  <a:pt x="1937" y="483"/>
                </a:lnTo>
                <a:lnTo>
                  <a:pt x="1943" y="483"/>
                </a:lnTo>
                <a:lnTo>
                  <a:pt x="1943" y="483"/>
                </a:lnTo>
                <a:lnTo>
                  <a:pt x="1943" y="483"/>
                </a:lnTo>
                <a:lnTo>
                  <a:pt x="1943" y="483"/>
                </a:lnTo>
                <a:lnTo>
                  <a:pt x="1943" y="483"/>
                </a:lnTo>
                <a:lnTo>
                  <a:pt x="1943" y="483"/>
                </a:lnTo>
                <a:lnTo>
                  <a:pt x="1943" y="483"/>
                </a:lnTo>
                <a:lnTo>
                  <a:pt x="1943" y="483"/>
                </a:lnTo>
                <a:lnTo>
                  <a:pt x="1943" y="483"/>
                </a:lnTo>
                <a:lnTo>
                  <a:pt x="1943" y="483"/>
                </a:lnTo>
                <a:lnTo>
                  <a:pt x="1950" y="483"/>
                </a:lnTo>
                <a:lnTo>
                  <a:pt x="1950" y="483"/>
                </a:lnTo>
                <a:lnTo>
                  <a:pt x="1950" y="483"/>
                </a:lnTo>
                <a:lnTo>
                  <a:pt x="1950" y="483"/>
                </a:lnTo>
                <a:lnTo>
                  <a:pt x="1950" y="483"/>
                </a:lnTo>
                <a:lnTo>
                  <a:pt x="1950" y="483"/>
                </a:lnTo>
                <a:lnTo>
                  <a:pt x="1950" y="483"/>
                </a:lnTo>
                <a:lnTo>
                  <a:pt x="1950" y="483"/>
                </a:lnTo>
                <a:lnTo>
                  <a:pt x="1950" y="483"/>
                </a:lnTo>
                <a:lnTo>
                  <a:pt x="1950" y="483"/>
                </a:lnTo>
                <a:lnTo>
                  <a:pt x="1956" y="483"/>
                </a:lnTo>
                <a:lnTo>
                  <a:pt x="1956" y="483"/>
                </a:lnTo>
                <a:lnTo>
                  <a:pt x="1956" y="483"/>
                </a:lnTo>
                <a:lnTo>
                  <a:pt x="1956" y="483"/>
                </a:lnTo>
                <a:lnTo>
                  <a:pt x="1956" y="483"/>
                </a:lnTo>
                <a:lnTo>
                  <a:pt x="1956" y="483"/>
                </a:lnTo>
                <a:lnTo>
                  <a:pt x="1956" y="483"/>
                </a:lnTo>
                <a:lnTo>
                  <a:pt x="1956" y="483"/>
                </a:lnTo>
                <a:lnTo>
                  <a:pt x="1956" y="483"/>
                </a:lnTo>
                <a:lnTo>
                  <a:pt x="1956" y="483"/>
                </a:lnTo>
                <a:lnTo>
                  <a:pt x="1962" y="483"/>
                </a:lnTo>
                <a:lnTo>
                  <a:pt x="1962" y="483"/>
                </a:lnTo>
                <a:lnTo>
                  <a:pt x="1962" y="483"/>
                </a:lnTo>
                <a:lnTo>
                  <a:pt x="1962" y="483"/>
                </a:lnTo>
                <a:lnTo>
                  <a:pt x="1962" y="483"/>
                </a:lnTo>
                <a:lnTo>
                  <a:pt x="1962" y="483"/>
                </a:lnTo>
                <a:lnTo>
                  <a:pt x="1962" y="483"/>
                </a:lnTo>
                <a:lnTo>
                  <a:pt x="1962" y="483"/>
                </a:lnTo>
                <a:lnTo>
                  <a:pt x="1962" y="483"/>
                </a:lnTo>
                <a:lnTo>
                  <a:pt x="1962" y="483"/>
                </a:lnTo>
                <a:lnTo>
                  <a:pt x="1968" y="483"/>
                </a:lnTo>
                <a:lnTo>
                  <a:pt x="1968" y="483"/>
                </a:lnTo>
                <a:lnTo>
                  <a:pt x="1968" y="483"/>
                </a:lnTo>
                <a:lnTo>
                  <a:pt x="1968" y="483"/>
                </a:lnTo>
                <a:lnTo>
                  <a:pt x="1968" y="483"/>
                </a:lnTo>
                <a:lnTo>
                  <a:pt x="1968" y="483"/>
                </a:lnTo>
                <a:lnTo>
                  <a:pt x="1968" y="483"/>
                </a:lnTo>
                <a:lnTo>
                  <a:pt x="1968" y="483"/>
                </a:lnTo>
                <a:lnTo>
                  <a:pt x="1968" y="483"/>
                </a:lnTo>
                <a:lnTo>
                  <a:pt x="1968" y="483"/>
                </a:lnTo>
                <a:lnTo>
                  <a:pt x="1975" y="483"/>
                </a:lnTo>
                <a:lnTo>
                  <a:pt x="1975" y="483"/>
                </a:lnTo>
                <a:lnTo>
                  <a:pt x="1975" y="483"/>
                </a:lnTo>
                <a:lnTo>
                  <a:pt x="1975" y="483"/>
                </a:lnTo>
                <a:lnTo>
                  <a:pt x="1975" y="483"/>
                </a:lnTo>
                <a:lnTo>
                  <a:pt x="1975" y="483"/>
                </a:lnTo>
                <a:lnTo>
                  <a:pt x="1975" y="483"/>
                </a:lnTo>
                <a:lnTo>
                  <a:pt x="1975" y="483"/>
                </a:lnTo>
                <a:lnTo>
                  <a:pt x="1975" y="483"/>
                </a:lnTo>
                <a:lnTo>
                  <a:pt x="1975" y="483"/>
                </a:lnTo>
                <a:lnTo>
                  <a:pt x="1981" y="483"/>
                </a:lnTo>
                <a:lnTo>
                  <a:pt x="1981" y="483"/>
                </a:lnTo>
                <a:lnTo>
                  <a:pt x="1981" y="483"/>
                </a:lnTo>
                <a:lnTo>
                  <a:pt x="1981" y="483"/>
                </a:lnTo>
                <a:lnTo>
                  <a:pt x="1981" y="483"/>
                </a:lnTo>
                <a:lnTo>
                  <a:pt x="1981" y="483"/>
                </a:lnTo>
                <a:lnTo>
                  <a:pt x="1981" y="483"/>
                </a:lnTo>
                <a:lnTo>
                  <a:pt x="1981" y="483"/>
                </a:lnTo>
                <a:lnTo>
                  <a:pt x="1981" y="483"/>
                </a:lnTo>
                <a:lnTo>
                  <a:pt x="1981" y="483"/>
                </a:lnTo>
                <a:lnTo>
                  <a:pt x="1987" y="483"/>
                </a:lnTo>
                <a:lnTo>
                  <a:pt x="1987" y="483"/>
                </a:lnTo>
                <a:lnTo>
                  <a:pt x="1987" y="483"/>
                </a:lnTo>
                <a:lnTo>
                  <a:pt x="1987" y="483"/>
                </a:lnTo>
                <a:lnTo>
                  <a:pt x="1987" y="483"/>
                </a:lnTo>
                <a:lnTo>
                  <a:pt x="1987" y="483"/>
                </a:lnTo>
                <a:lnTo>
                  <a:pt x="1987" y="483"/>
                </a:lnTo>
                <a:lnTo>
                  <a:pt x="1987" y="483"/>
                </a:lnTo>
                <a:lnTo>
                  <a:pt x="1987" y="483"/>
                </a:lnTo>
                <a:lnTo>
                  <a:pt x="1987" y="483"/>
                </a:lnTo>
                <a:lnTo>
                  <a:pt x="1993" y="483"/>
                </a:lnTo>
                <a:lnTo>
                  <a:pt x="1993" y="483"/>
                </a:lnTo>
                <a:lnTo>
                  <a:pt x="1993" y="483"/>
                </a:lnTo>
                <a:lnTo>
                  <a:pt x="1993" y="483"/>
                </a:lnTo>
                <a:lnTo>
                  <a:pt x="1993" y="483"/>
                </a:lnTo>
                <a:lnTo>
                  <a:pt x="1993" y="483"/>
                </a:lnTo>
                <a:lnTo>
                  <a:pt x="1993" y="483"/>
                </a:lnTo>
                <a:lnTo>
                  <a:pt x="1993" y="483"/>
                </a:lnTo>
                <a:lnTo>
                  <a:pt x="1993" y="483"/>
                </a:lnTo>
                <a:lnTo>
                  <a:pt x="1993" y="483"/>
                </a:lnTo>
                <a:lnTo>
                  <a:pt x="2000" y="483"/>
                </a:lnTo>
                <a:lnTo>
                  <a:pt x="2000" y="483"/>
                </a:lnTo>
                <a:lnTo>
                  <a:pt x="2000" y="483"/>
                </a:lnTo>
                <a:lnTo>
                  <a:pt x="2000" y="483"/>
                </a:lnTo>
                <a:lnTo>
                  <a:pt x="2000" y="483"/>
                </a:lnTo>
                <a:lnTo>
                  <a:pt x="2000" y="483"/>
                </a:lnTo>
                <a:lnTo>
                  <a:pt x="2000" y="483"/>
                </a:lnTo>
                <a:lnTo>
                  <a:pt x="2000" y="483"/>
                </a:lnTo>
                <a:lnTo>
                  <a:pt x="2000" y="483"/>
                </a:lnTo>
                <a:lnTo>
                  <a:pt x="2000" y="483"/>
                </a:lnTo>
                <a:lnTo>
                  <a:pt x="2006" y="483"/>
                </a:lnTo>
                <a:lnTo>
                  <a:pt x="2006" y="483"/>
                </a:lnTo>
                <a:lnTo>
                  <a:pt x="2006" y="483"/>
                </a:lnTo>
                <a:lnTo>
                  <a:pt x="2006" y="483"/>
                </a:lnTo>
                <a:lnTo>
                  <a:pt x="2006" y="483"/>
                </a:lnTo>
                <a:lnTo>
                  <a:pt x="2006" y="483"/>
                </a:lnTo>
                <a:lnTo>
                  <a:pt x="2006" y="483"/>
                </a:lnTo>
                <a:lnTo>
                  <a:pt x="2006" y="483"/>
                </a:lnTo>
                <a:lnTo>
                  <a:pt x="2006" y="483"/>
                </a:lnTo>
                <a:lnTo>
                  <a:pt x="2006" y="483"/>
                </a:lnTo>
                <a:lnTo>
                  <a:pt x="2012" y="483"/>
                </a:lnTo>
                <a:lnTo>
                  <a:pt x="2012" y="483"/>
                </a:lnTo>
                <a:lnTo>
                  <a:pt x="2012" y="483"/>
                </a:lnTo>
                <a:lnTo>
                  <a:pt x="2012" y="483"/>
                </a:lnTo>
                <a:lnTo>
                  <a:pt x="2012" y="483"/>
                </a:lnTo>
                <a:lnTo>
                  <a:pt x="2012" y="483"/>
                </a:lnTo>
                <a:lnTo>
                  <a:pt x="2012" y="483"/>
                </a:lnTo>
                <a:lnTo>
                  <a:pt x="2012" y="483"/>
                </a:lnTo>
                <a:lnTo>
                  <a:pt x="2012" y="483"/>
                </a:lnTo>
                <a:lnTo>
                  <a:pt x="2012" y="483"/>
                </a:lnTo>
                <a:lnTo>
                  <a:pt x="2018" y="483"/>
                </a:lnTo>
                <a:lnTo>
                  <a:pt x="2018" y="483"/>
                </a:lnTo>
                <a:lnTo>
                  <a:pt x="2018" y="483"/>
                </a:lnTo>
                <a:lnTo>
                  <a:pt x="2018" y="483"/>
                </a:lnTo>
                <a:lnTo>
                  <a:pt x="2018" y="483"/>
                </a:lnTo>
                <a:lnTo>
                  <a:pt x="2018" y="483"/>
                </a:lnTo>
                <a:lnTo>
                  <a:pt x="2018" y="483"/>
                </a:lnTo>
                <a:lnTo>
                  <a:pt x="2018" y="483"/>
                </a:lnTo>
                <a:lnTo>
                  <a:pt x="2018" y="483"/>
                </a:lnTo>
                <a:lnTo>
                  <a:pt x="2018" y="483"/>
                </a:lnTo>
                <a:lnTo>
                  <a:pt x="2025" y="483"/>
                </a:lnTo>
                <a:lnTo>
                  <a:pt x="2025" y="483"/>
                </a:lnTo>
                <a:lnTo>
                  <a:pt x="2025" y="483"/>
                </a:lnTo>
                <a:lnTo>
                  <a:pt x="2025" y="483"/>
                </a:lnTo>
                <a:lnTo>
                  <a:pt x="2025" y="483"/>
                </a:lnTo>
                <a:lnTo>
                  <a:pt x="2025" y="483"/>
                </a:lnTo>
                <a:lnTo>
                  <a:pt x="2025" y="483"/>
                </a:lnTo>
                <a:lnTo>
                  <a:pt x="2025" y="483"/>
                </a:lnTo>
                <a:lnTo>
                  <a:pt x="2025" y="483"/>
                </a:lnTo>
                <a:lnTo>
                  <a:pt x="2025" y="483"/>
                </a:lnTo>
                <a:lnTo>
                  <a:pt x="2031" y="483"/>
                </a:lnTo>
                <a:lnTo>
                  <a:pt x="2031" y="483"/>
                </a:lnTo>
                <a:lnTo>
                  <a:pt x="2031" y="483"/>
                </a:lnTo>
                <a:lnTo>
                  <a:pt x="2031" y="483"/>
                </a:lnTo>
                <a:lnTo>
                  <a:pt x="2031" y="483"/>
                </a:lnTo>
                <a:lnTo>
                  <a:pt x="2031" y="483"/>
                </a:lnTo>
                <a:lnTo>
                  <a:pt x="2031" y="483"/>
                </a:lnTo>
                <a:lnTo>
                  <a:pt x="2031" y="483"/>
                </a:lnTo>
                <a:lnTo>
                  <a:pt x="2031" y="483"/>
                </a:lnTo>
                <a:lnTo>
                  <a:pt x="2031" y="483"/>
                </a:lnTo>
                <a:lnTo>
                  <a:pt x="2037" y="483"/>
                </a:lnTo>
                <a:lnTo>
                  <a:pt x="2037" y="483"/>
                </a:lnTo>
                <a:lnTo>
                  <a:pt x="2037" y="483"/>
                </a:lnTo>
                <a:lnTo>
                  <a:pt x="2037" y="483"/>
                </a:lnTo>
                <a:lnTo>
                  <a:pt x="2037" y="483"/>
                </a:lnTo>
                <a:lnTo>
                  <a:pt x="2037" y="483"/>
                </a:lnTo>
                <a:lnTo>
                  <a:pt x="2037" y="483"/>
                </a:lnTo>
                <a:lnTo>
                  <a:pt x="2037" y="483"/>
                </a:lnTo>
                <a:lnTo>
                  <a:pt x="2037" y="483"/>
                </a:lnTo>
                <a:lnTo>
                  <a:pt x="2037" y="483"/>
                </a:lnTo>
                <a:lnTo>
                  <a:pt x="2043" y="483"/>
                </a:lnTo>
                <a:lnTo>
                  <a:pt x="2043" y="483"/>
                </a:lnTo>
                <a:lnTo>
                  <a:pt x="2043" y="483"/>
                </a:lnTo>
                <a:lnTo>
                  <a:pt x="2043" y="483"/>
                </a:lnTo>
                <a:lnTo>
                  <a:pt x="2043" y="483"/>
                </a:lnTo>
                <a:lnTo>
                  <a:pt x="2043" y="483"/>
                </a:lnTo>
                <a:lnTo>
                  <a:pt x="2043" y="483"/>
                </a:lnTo>
                <a:lnTo>
                  <a:pt x="2043" y="483"/>
                </a:lnTo>
                <a:lnTo>
                  <a:pt x="2043" y="483"/>
                </a:lnTo>
                <a:lnTo>
                  <a:pt x="2043" y="483"/>
                </a:lnTo>
                <a:lnTo>
                  <a:pt x="2050" y="483"/>
                </a:lnTo>
                <a:lnTo>
                  <a:pt x="2050" y="483"/>
                </a:lnTo>
                <a:lnTo>
                  <a:pt x="2050" y="483"/>
                </a:lnTo>
                <a:lnTo>
                  <a:pt x="2050" y="483"/>
                </a:lnTo>
                <a:lnTo>
                  <a:pt x="2050" y="483"/>
                </a:lnTo>
                <a:lnTo>
                  <a:pt x="2050" y="483"/>
                </a:lnTo>
                <a:lnTo>
                  <a:pt x="2050" y="483"/>
                </a:lnTo>
                <a:lnTo>
                  <a:pt x="2050" y="483"/>
                </a:lnTo>
                <a:lnTo>
                  <a:pt x="2050" y="483"/>
                </a:lnTo>
                <a:lnTo>
                  <a:pt x="2050" y="483"/>
                </a:lnTo>
                <a:lnTo>
                  <a:pt x="2056" y="483"/>
                </a:lnTo>
                <a:lnTo>
                  <a:pt x="2056" y="483"/>
                </a:lnTo>
                <a:lnTo>
                  <a:pt x="2056" y="483"/>
                </a:lnTo>
                <a:lnTo>
                  <a:pt x="2056" y="483"/>
                </a:lnTo>
                <a:lnTo>
                  <a:pt x="2056" y="483"/>
                </a:lnTo>
                <a:lnTo>
                  <a:pt x="2056" y="483"/>
                </a:lnTo>
                <a:lnTo>
                  <a:pt x="2056" y="483"/>
                </a:lnTo>
                <a:lnTo>
                  <a:pt x="2056" y="483"/>
                </a:lnTo>
                <a:lnTo>
                  <a:pt x="2056" y="483"/>
                </a:lnTo>
                <a:lnTo>
                  <a:pt x="2056" y="483"/>
                </a:lnTo>
                <a:lnTo>
                  <a:pt x="2062" y="483"/>
                </a:lnTo>
                <a:lnTo>
                  <a:pt x="2062" y="483"/>
                </a:lnTo>
                <a:lnTo>
                  <a:pt x="2062" y="483"/>
                </a:lnTo>
                <a:lnTo>
                  <a:pt x="2062" y="483"/>
                </a:lnTo>
                <a:lnTo>
                  <a:pt x="2062" y="483"/>
                </a:lnTo>
                <a:lnTo>
                  <a:pt x="2062" y="483"/>
                </a:lnTo>
                <a:lnTo>
                  <a:pt x="2062" y="483"/>
                </a:lnTo>
                <a:lnTo>
                  <a:pt x="2062" y="483"/>
                </a:lnTo>
                <a:lnTo>
                  <a:pt x="2062" y="483"/>
                </a:lnTo>
                <a:lnTo>
                  <a:pt x="2062" y="483"/>
                </a:lnTo>
                <a:lnTo>
                  <a:pt x="2068" y="483"/>
                </a:lnTo>
                <a:lnTo>
                  <a:pt x="2068" y="483"/>
                </a:lnTo>
                <a:lnTo>
                  <a:pt x="2068" y="483"/>
                </a:lnTo>
                <a:lnTo>
                  <a:pt x="2068" y="483"/>
                </a:lnTo>
                <a:lnTo>
                  <a:pt x="2068" y="483"/>
                </a:lnTo>
                <a:lnTo>
                  <a:pt x="2068" y="483"/>
                </a:lnTo>
                <a:lnTo>
                  <a:pt x="2068" y="483"/>
                </a:lnTo>
                <a:lnTo>
                  <a:pt x="2068" y="483"/>
                </a:lnTo>
                <a:lnTo>
                  <a:pt x="2068" y="483"/>
                </a:lnTo>
                <a:lnTo>
                  <a:pt x="2068" y="483"/>
                </a:lnTo>
                <a:lnTo>
                  <a:pt x="2075" y="483"/>
                </a:lnTo>
                <a:lnTo>
                  <a:pt x="2075" y="483"/>
                </a:lnTo>
                <a:lnTo>
                  <a:pt x="2075" y="483"/>
                </a:lnTo>
                <a:lnTo>
                  <a:pt x="2075" y="483"/>
                </a:lnTo>
                <a:lnTo>
                  <a:pt x="2075" y="483"/>
                </a:lnTo>
                <a:lnTo>
                  <a:pt x="2075" y="483"/>
                </a:lnTo>
                <a:lnTo>
                  <a:pt x="2075" y="483"/>
                </a:lnTo>
                <a:lnTo>
                  <a:pt x="2075" y="483"/>
                </a:lnTo>
                <a:lnTo>
                  <a:pt x="2075" y="483"/>
                </a:lnTo>
                <a:lnTo>
                  <a:pt x="2075" y="483"/>
                </a:lnTo>
                <a:lnTo>
                  <a:pt x="2081" y="483"/>
                </a:lnTo>
                <a:lnTo>
                  <a:pt x="2081" y="483"/>
                </a:lnTo>
                <a:lnTo>
                  <a:pt x="2081" y="483"/>
                </a:lnTo>
                <a:lnTo>
                  <a:pt x="2081" y="483"/>
                </a:lnTo>
                <a:lnTo>
                  <a:pt x="2081" y="483"/>
                </a:lnTo>
                <a:lnTo>
                  <a:pt x="2081" y="483"/>
                </a:lnTo>
                <a:lnTo>
                  <a:pt x="2081" y="483"/>
                </a:lnTo>
                <a:lnTo>
                  <a:pt x="2081" y="483"/>
                </a:lnTo>
                <a:lnTo>
                  <a:pt x="2081" y="483"/>
                </a:lnTo>
                <a:lnTo>
                  <a:pt x="2081" y="483"/>
                </a:lnTo>
                <a:lnTo>
                  <a:pt x="2087" y="483"/>
                </a:lnTo>
                <a:lnTo>
                  <a:pt x="2087" y="483"/>
                </a:lnTo>
                <a:lnTo>
                  <a:pt x="2087" y="483"/>
                </a:lnTo>
                <a:lnTo>
                  <a:pt x="2087" y="483"/>
                </a:lnTo>
                <a:lnTo>
                  <a:pt x="2087" y="483"/>
                </a:lnTo>
                <a:lnTo>
                  <a:pt x="2087" y="483"/>
                </a:lnTo>
                <a:lnTo>
                  <a:pt x="2087" y="483"/>
                </a:lnTo>
                <a:lnTo>
                  <a:pt x="2087" y="483"/>
                </a:lnTo>
                <a:lnTo>
                  <a:pt x="2087" y="483"/>
                </a:lnTo>
                <a:lnTo>
                  <a:pt x="2087" y="483"/>
                </a:lnTo>
                <a:lnTo>
                  <a:pt x="2093" y="483"/>
                </a:lnTo>
                <a:lnTo>
                  <a:pt x="2093" y="483"/>
                </a:lnTo>
                <a:lnTo>
                  <a:pt x="2093" y="483"/>
                </a:lnTo>
                <a:lnTo>
                  <a:pt x="2093" y="483"/>
                </a:lnTo>
                <a:lnTo>
                  <a:pt x="2093" y="483"/>
                </a:lnTo>
                <a:lnTo>
                  <a:pt x="2093" y="483"/>
                </a:lnTo>
                <a:lnTo>
                  <a:pt x="2093" y="483"/>
                </a:lnTo>
                <a:lnTo>
                  <a:pt x="2093" y="483"/>
                </a:lnTo>
                <a:lnTo>
                  <a:pt x="2093" y="483"/>
                </a:lnTo>
                <a:lnTo>
                  <a:pt x="2093" y="483"/>
                </a:lnTo>
                <a:lnTo>
                  <a:pt x="2100" y="483"/>
                </a:lnTo>
                <a:lnTo>
                  <a:pt x="2100" y="483"/>
                </a:lnTo>
                <a:lnTo>
                  <a:pt x="2100" y="483"/>
                </a:lnTo>
                <a:lnTo>
                  <a:pt x="2100" y="483"/>
                </a:lnTo>
                <a:lnTo>
                  <a:pt x="2100" y="483"/>
                </a:lnTo>
                <a:lnTo>
                  <a:pt x="2100" y="483"/>
                </a:lnTo>
                <a:lnTo>
                  <a:pt x="2100" y="483"/>
                </a:lnTo>
                <a:lnTo>
                  <a:pt x="2100" y="483"/>
                </a:lnTo>
                <a:lnTo>
                  <a:pt x="2100" y="483"/>
                </a:lnTo>
                <a:lnTo>
                  <a:pt x="2100" y="483"/>
                </a:lnTo>
                <a:lnTo>
                  <a:pt x="2106" y="483"/>
                </a:lnTo>
                <a:lnTo>
                  <a:pt x="2106" y="483"/>
                </a:lnTo>
                <a:lnTo>
                  <a:pt x="2106" y="483"/>
                </a:lnTo>
                <a:lnTo>
                  <a:pt x="2106" y="483"/>
                </a:lnTo>
                <a:lnTo>
                  <a:pt x="2106" y="483"/>
                </a:lnTo>
                <a:lnTo>
                  <a:pt x="2106" y="483"/>
                </a:lnTo>
                <a:lnTo>
                  <a:pt x="2106" y="483"/>
                </a:lnTo>
                <a:lnTo>
                  <a:pt x="2106" y="483"/>
                </a:lnTo>
                <a:lnTo>
                  <a:pt x="2106" y="483"/>
                </a:lnTo>
                <a:lnTo>
                  <a:pt x="2106" y="483"/>
                </a:lnTo>
                <a:lnTo>
                  <a:pt x="2112" y="483"/>
                </a:lnTo>
                <a:lnTo>
                  <a:pt x="2112" y="483"/>
                </a:lnTo>
                <a:lnTo>
                  <a:pt x="2112" y="483"/>
                </a:lnTo>
                <a:lnTo>
                  <a:pt x="2112" y="483"/>
                </a:lnTo>
                <a:lnTo>
                  <a:pt x="2112" y="483"/>
                </a:lnTo>
                <a:lnTo>
                  <a:pt x="2112" y="483"/>
                </a:lnTo>
                <a:lnTo>
                  <a:pt x="2112" y="483"/>
                </a:lnTo>
                <a:lnTo>
                  <a:pt x="2112" y="483"/>
                </a:lnTo>
                <a:lnTo>
                  <a:pt x="2112" y="483"/>
                </a:lnTo>
                <a:lnTo>
                  <a:pt x="2112" y="483"/>
                </a:lnTo>
                <a:lnTo>
                  <a:pt x="2118" y="483"/>
                </a:lnTo>
                <a:lnTo>
                  <a:pt x="2118" y="483"/>
                </a:lnTo>
                <a:lnTo>
                  <a:pt x="2118" y="483"/>
                </a:lnTo>
                <a:lnTo>
                  <a:pt x="2118" y="483"/>
                </a:lnTo>
                <a:lnTo>
                  <a:pt x="2118" y="483"/>
                </a:lnTo>
                <a:lnTo>
                  <a:pt x="2118" y="483"/>
                </a:lnTo>
                <a:lnTo>
                  <a:pt x="2118" y="483"/>
                </a:lnTo>
                <a:lnTo>
                  <a:pt x="2118" y="483"/>
                </a:lnTo>
                <a:lnTo>
                  <a:pt x="2118" y="483"/>
                </a:lnTo>
                <a:lnTo>
                  <a:pt x="2118" y="483"/>
                </a:lnTo>
                <a:lnTo>
                  <a:pt x="2125" y="483"/>
                </a:lnTo>
                <a:lnTo>
                  <a:pt x="2125" y="483"/>
                </a:lnTo>
                <a:lnTo>
                  <a:pt x="2125" y="483"/>
                </a:lnTo>
                <a:lnTo>
                  <a:pt x="2125" y="483"/>
                </a:lnTo>
                <a:lnTo>
                  <a:pt x="2125" y="483"/>
                </a:lnTo>
                <a:lnTo>
                  <a:pt x="2125" y="483"/>
                </a:lnTo>
                <a:lnTo>
                  <a:pt x="2125" y="483"/>
                </a:lnTo>
                <a:lnTo>
                  <a:pt x="2125" y="483"/>
                </a:lnTo>
                <a:lnTo>
                  <a:pt x="2125" y="483"/>
                </a:lnTo>
                <a:lnTo>
                  <a:pt x="2125" y="483"/>
                </a:lnTo>
                <a:lnTo>
                  <a:pt x="2131" y="483"/>
                </a:lnTo>
                <a:lnTo>
                  <a:pt x="2131" y="483"/>
                </a:lnTo>
                <a:lnTo>
                  <a:pt x="2131" y="483"/>
                </a:lnTo>
                <a:lnTo>
                  <a:pt x="2131" y="483"/>
                </a:lnTo>
                <a:lnTo>
                  <a:pt x="2131" y="483"/>
                </a:lnTo>
                <a:lnTo>
                  <a:pt x="2131" y="483"/>
                </a:lnTo>
                <a:lnTo>
                  <a:pt x="2131" y="483"/>
                </a:lnTo>
                <a:lnTo>
                  <a:pt x="2131" y="483"/>
                </a:lnTo>
                <a:lnTo>
                  <a:pt x="2131" y="483"/>
                </a:lnTo>
                <a:lnTo>
                  <a:pt x="2131" y="483"/>
                </a:lnTo>
                <a:lnTo>
                  <a:pt x="2137" y="483"/>
                </a:lnTo>
                <a:lnTo>
                  <a:pt x="2137" y="483"/>
                </a:lnTo>
                <a:lnTo>
                  <a:pt x="2137" y="483"/>
                </a:lnTo>
                <a:lnTo>
                  <a:pt x="2137" y="483"/>
                </a:lnTo>
                <a:lnTo>
                  <a:pt x="2137" y="483"/>
                </a:lnTo>
                <a:lnTo>
                  <a:pt x="2137" y="483"/>
                </a:lnTo>
                <a:lnTo>
                  <a:pt x="2137" y="483"/>
                </a:lnTo>
                <a:lnTo>
                  <a:pt x="2137" y="483"/>
                </a:lnTo>
                <a:lnTo>
                  <a:pt x="2137" y="483"/>
                </a:lnTo>
                <a:lnTo>
                  <a:pt x="2137" y="483"/>
                </a:lnTo>
                <a:lnTo>
                  <a:pt x="2143" y="483"/>
                </a:lnTo>
                <a:lnTo>
                  <a:pt x="2143" y="483"/>
                </a:lnTo>
                <a:lnTo>
                  <a:pt x="2143" y="483"/>
                </a:lnTo>
                <a:lnTo>
                  <a:pt x="2143" y="483"/>
                </a:lnTo>
                <a:lnTo>
                  <a:pt x="2143" y="483"/>
                </a:lnTo>
                <a:lnTo>
                  <a:pt x="2143" y="483"/>
                </a:lnTo>
                <a:lnTo>
                  <a:pt x="2143" y="483"/>
                </a:lnTo>
                <a:lnTo>
                  <a:pt x="2143" y="483"/>
                </a:lnTo>
                <a:lnTo>
                  <a:pt x="2143" y="483"/>
                </a:lnTo>
                <a:lnTo>
                  <a:pt x="2143" y="483"/>
                </a:lnTo>
                <a:lnTo>
                  <a:pt x="2150" y="483"/>
                </a:lnTo>
                <a:lnTo>
                  <a:pt x="2150" y="483"/>
                </a:lnTo>
                <a:lnTo>
                  <a:pt x="2150" y="483"/>
                </a:lnTo>
                <a:lnTo>
                  <a:pt x="2150" y="483"/>
                </a:lnTo>
                <a:lnTo>
                  <a:pt x="2150" y="483"/>
                </a:lnTo>
                <a:lnTo>
                  <a:pt x="2150" y="483"/>
                </a:lnTo>
                <a:lnTo>
                  <a:pt x="2150" y="483"/>
                </a:lnTo>
                <a:lnTo>
                  <a:pt x="2150" y="483"/>
                </a:lnTo>
                <a:lnTo>
                  <a:pt x="2150" y="483"/>
                </a:lnTo>
                <a:lnTo>
                  <a:pt x="2150" y="483"/>
                </a:lnTo>
                <a:lnTo>
                  <a:pt x="2156" y="483"/>
                </a:lnTo>
                <a:lnTo>
                  <a:pt x="2156" y="483"/>
                </a:lnTo>
                <a:lnTo>
                  <a:pt x="2156" y="483"/>
                </a:lnTo>
                <a:lnTo>
                  <a:pt x="2156" y="483"/>
                </a:lnTo>
                <a:lnTo>
                  <a:pt x="2156" y="483"/>
                </a:lnTo>
                <a:lnTo>
                  <a:pt x="2156" y="483"/>
                </a:lnTo>
                <a:lnTo>
                  <a:pt x="2156" y="483"/>
                </a:lnTo>
                <a:lnTo>
                  <a:pt x="2156" y="483"/>
                </a:lnTo>
                <a:lnTo>
                  <a:pt x="2156" y="483"/>
                </a:lnTo>
                <a:lnTo>
                  <a:pt x="2156" y="483"/>
                </a:lnTo>
                <a:lnTo>
                  <a:pt x="2162" y="483"/>
                </a:lnTo>
                <a:lnTo>
                  <a:pt x="2162" y="483"/>
                </a:lnTo>
                <a:lnTo>
                  <a:pt x="2162" y="483"/>
                </a:lnTo>
                <a:lnTo>
                  <a:pt x="2162" y="483"/>
                </a:lnTo>
                <a:lnTo>
                  <a:pt x="2162" y="483"/>
                </a:lnTo>
                <a:lnTo>
                  <a:pt x="2162" y="483"/>
                </a:lnTo>
                <a:lnTo>
                  <a:pt x="2162" y="483"/>
                </a:lnTo>
                <a:lnTo>
                  <a:pt x="2162" y="483"/>
                </a:lnTo>
                <a:lnTo>
                  <a:pt x="2162" y="483"/>
                </a:lnTo>
                <a:lnTo>
                  <a:pt x="2162" y="483"/>
                </a:lnTo>
                <a:lnTo>
                  <a:pt x="2168" y="483"/>
                </a:lnTo>
                <a:lnTo>
                  <a:pt x="2168" y="483"/>
                </a:lnTo>
                <a:lnTo>
                  <a:pt x="2168" y="483"/>
                </a:lnTo>
                <a:lnTo>
                  <a:pt x="2168" y="483"/>
                </a:lnTo>
                <a:lnTo>
                  <a:pt x="2168" y="483"/>
                </a:lnTo>
                <a:lnTo>
                  <a:pt x="2168" y="483"/>
                </a:lnTo>
                <a:lnTo>
                  <a:pt x="2168" y="483"/>
                </a:lnTo>
                <a:lnTo>
                  <a:pt x="2168" y="483"/>
                </a:lnTo>
                <a:lnTo>
                  <a:pt x="2168" y="483"/>
                </a:lnTo>
                <a:lnTo>
                  <a:pt x="2168" y="483"/>
                </a:lnTo>
                <a:lnTo>
                  <a:pt x="2175" y="483"/>
                </a:lnTo>
                <a:lnTo>
                  <a:pt x="2175" y="483"/>
                </a:lnTo>
                <a:lnTo>
                  <a:pt x="2175" y="483"/>
                </a:lnTo>
                <a:lnTo>
                  <a:pt x="2175" y="483"/>
                </a:lnTo>
                <a:lnTo>
                  <a:pt x="2175" y="483"/>
                </a:lnTo>
                <a:lnTo>
                  <a:pt x="2175" y="483"/>
                </a:lnTo>
                <a:lnTo>
                  <a:pt x="2175" y="483"/>
                </a:lnTo>
                <a:lnTo>
                  <a:pt x="2175" y="483"/>
                </a:lnTo>
                <a:lnTo>
                  <a:pt x="2175" y="483"/>
                </a:lnTo>
                <a:lnTo>
                  <a:pt x="2175" y="483"/>
                </a:lnTo>
                <a:lnTo>
                  <a:pt x="2181" y="483"/>
                </a:lnTo>
                <a:lnTo>
                  <a:pt x="2181" y="483"/>
                </a:lnTo>
                <a:lnTo>
                  <a:pt x="2181" y="483"/>
                </a:lnTo>
                <a:lnTo>
                  <a:pt x="2181" y="483"/>
                </a:lnTo>
                <a:lnTo>
                  <a:pt x="2181" y="483"/>
                </a:lnTo>
                <a:lnTo>
                  <a:pt x="2181" y="483"/>
                </a:lnTo>
                <a:lnTo>
                  <a:pt x="2181" y="483"/>
                </a:lnTo>
                <a:lnTo>
                  <a:pt x="2181" y="483"/>
                </a:lnTo>
                <a:lnTo>
                  <a:pt x="2181" y="483"/>
                </a:lnTo>
                <a:lnTo>
                  <a:pt x="2181" y="483"/>
                </a:lnTo>
                <a:lnTo>
                  <a:pt x="2187" y="483"/>
                </a:lnTo>
                <a:lnTo>
                  <a:pt x="2187" y="483"/>
                </a:lnTo>
                <a:lnTo>
                  <a:pt x="2187" y="483"/>
                </a:lnTo>
                <a:lnTo>
                  <a:pt x="2187" y="483"/>
                </a:lnTo>
                <a:lnTo>
                  <a:pt x="2187" y="483"/>
                </a:lnTo>
                <a:lnTo>
                  <a:pt x="2187" y="483"/>
                </a:lnTo>
                <a:lnTo>
                  <a:pt x="2187" y="483"/>
                </a:lnTo>
                <a:lnTo>
                  <a:pt x="2187" y="483"/>
                </a:lnTo>
                <a:lnTo>
                  <a:pt x="2187" y="483"/>
                </a:lnTo>
                <a:lnTo>
                  <a:pt x="2187" y="483"/>
                </a:lnTo>
                <a:lnTo>
                  <a:pt x="2193" y="483"/>
                </a:lnTo>
                <a:lnTo>
                  <a:pt x="2193" y="483"/>
                </a:lnTo>
                <a:lnTo>
                  <a:pt x="2193" y="483"/>
                </a:lnTo>
                <a:lnTo>
                  <a:pt x="2193" y="483"/>
                </a:lnTo>
                <a:lnTo>
                  <a:pt x="2193" y="483"/>
                </a:lnTo>
                <a:lnTo>
                  <a:pt x="2193" y="483"/>
                </a:lnTo>
                <a:lnTo>
                  <a:pt x="2193" y="483"/>
                </a:lnTo>
                <a:lnTo>
                  <a:pt x="2193" y="483"/>
                </a:lnTo>
                <a:lnTo>
                  <a:pt x="2193" y="483"/>
                </a:lnTo>
                <a:lnTo>
                  <a:pt x="2193" y="483"/>
                </a:lnTo>
                <a:lnTo>
                  <a:pt x="2200" y="483"/>
                </a:lnTo>
                <a:lnTo>
                  <a:pt x="2200" y="483"/>
                </a:lnTo>
                <a:lnTo>
                  <a:pt x="2200" y="483"/>
                </a:lnTo>
                <a:lnTo>
                  <a:pt x="2200" y="483"/>
                </a:lnTo>
                <a:lnTo>
                  <a:pt x="2200" y="483"/>
                </a:lnTo>
                <a:lnTo>
                  <a:pt x="2200" y="483"/>
                </a:lnTo>
                <a:lnTo>
                  <a:pt x="2200" y="483"/>
                </a:lnTo>
                <a:lnTo>
                  <a:pt x="2200" y="483"/>
                </a:lnTo>
                <a:lnTo>
                  <a:pt x="2200" y="483"/>
                </a:lnTo>
                <a:lnTo>
                  <a:pt x="2200" y="483"/>
                </a:lnTo>
                <a:lnTo>
                  <a:pt x="2206" y="483"/>
                </a:lnTo>
                <a:lnTo>
                  <a:pt x="2206" y="483"/>
                </a:lnTo>
                <a:lnTo>
                  <a:pt x="2206" y="483"/>
                </a:lnTo>
                <a:lnTo>
                  <a:pt x="2206" y="483"/>
                </a:lnTo>
                <a:lnTo>
                  <a:pt x="2206" y="483"/>
                </a:lnTo>
                <a:lnTo>
                  <a:pt x="2206" y="483"/>
                </a:lnTo>
                <a:lnTo>
                  <a:pt x="2206" y="483"/>
                </a:lnTo>
                <a:lnTo>
                  <a:pt x="2206" y="483"/>
                </a:lnTo>
                <a:lnTo>
                  <a:pt x="2206" y="483"/>
                </a:lnTo>
                <a:lnTo>
                  <a:pt x="2206" y="483"/>
                </a:lnTo>
                <a:lnTo>
                  <a:pt x="2212" y="483"/>
                </a:lnTo>
                <a:lnTo>
                  <a:pt x="2212" y="483"/>
                </a:lnTo>
                <a:lnTo>
                  <a:pt x="2212" y="483"/>
                </a:lnTo>
                <a:lnTo>
                  <a:pt x="2212" y="483"/>
                </a:lnTo>
                <a:lnTo>
                  <a:pt x="2212" y="483"/>
                </a:lnTo>
                <a:lnTo>
                  <a:pt x="2212" y="483"/>
                </a:lnTo>
                <a:lnTo>
                  <a:pt x="2212" y="483"/>
                </a:lnTo>
                <a:lnTo>
                  <a:pt x="2212" y="483"/>
                </a:lnTo>
                <a:lnTo>
                  <a:pt x="2212" y="483"/>
                </a:lnTo>
                <a:lnTo>
                  <a:pt x="2212" y="483"/>
                </a:lnTo>
                <a:lnTo>
                  <a:pt x="2218" y="483"/>
                </a:lnTo>
                <a:lnTo>
                  <a:pt x="2218" y="483"/>
                </a:lnTo>
                <a:lnTo>
                  <a:pt x="2218" y="483"/>
                </a:lnTo>
                <a:lnTo>
                  <a:pt x="2218" y="483"/>
                </a:lnTo>
                <a:lnTo>
                  <a:pt x="2218" y="483"/>
                </a:lnTo>
                <a:lnTo>
                  <a:pt x="2218" y="483"/>
                </a:lnTo>
                <a:lnTo>
                  <a:pt x="2218" y="483"/>
                </a:lnTo>
                <a:lnTo>
                  <a:pt x="2218" y="483"/>
                </a:lnTo>
                <a:lnTo>
                  <a:pt x="2218" y="483"/>
                </a:lnTo>
                <a:lnTo>
                  <a:pt x="2218" y="483"/>
                </a:lnTo>
                <a:lnTo>
                  <a:pt x="2225" y="483"/>
                </a:lnTo>
                <a:lnTo>
                  <a:pt x="2225" y="483"/>
                </a:lnTo>
                <a:lnTo>
                  <a:pt x="2225" y="483"/>
                </a:lnTo>
                <a:lnTo>
                  <a:pt x="2225" y="483"/>
                </a:lnTo>
                <a:lnTo>
                  <a:pt x="2225" y="483"/>
                </a:lnTo>
                <a:lnTo>
                  <a:pt x="2225" y="483"/>
                </a:lnTo>
                <a:lnTo>
                  <a:pt x="2225" y="483"/>
                </a:lnTo>
                <a:lnTo>
                  <a:pt x="2225" y="483"/>
                </a:lnTo>
                <a:lnTo>
                  <a:pt x="2225" y="483"/>
                </a:lnTo>
                <a:lnTo>
                  <a:pt x="2225" y="483"/>
                </a:lnTo>
                <a:lnTo>
                  <a:pt x="2231" y="483"/>
                </a:lnTo>
                <a:lnTo>
                  <a:pt x="2231" y="483"/>
                </a:lnTo>
                <a:lnTo>
                  <a:pt x="2231" y="483"/>
                </a:lnTo>
                <a:lnTo>
                  <a:pt x="2231" y="483"/>
                </a:lnTo>
                <a:lnTo>
                  <a:pt x="2231" y="483"/>
                </a:lnTo>
                <a:lnTo>
                  <a:pt x="2231" y="483"/>
                </a:lnTo>
                <a:lnTo>
                  <a:pt x="2231" y="483"/>
                </a:lnTo>
                <a:lnTo>
                  <a:pt x="2231" y="483"/>
                </a:lnTo>
                <a:lnTo>
                  <a:pt x="2231" y="483"/>
                </a:lnTo>
                <a:lnTo>
                  <a:pt x="2231" y="483"/>
                </a:lnTo>
                <a:lnTo>
                  <a:pt x="2237" y="483"/>
                </a:lnTo>
                <a:lnTo>
                  <a:pt x="2237" y="483"/>
                </a:lnTo>
                <a:lnTo>
                  <a:pt x="2237" y="483"/>
                </a:lnTo>
                <a:lnTo>
                  <a:pt x="2237" y="483"/>
                </a:lnTo>
                <a:lnTo>
                  <a:pt x="2237" y="483"/>
                </a:lnTo>
                <a:lnTo>
                  <a:pt x="2237" y="483"/>
                </a:lnTo>
                <a:lnTo>
                  <a:pt x="2237" y="483"/>
                </a:lnTo>
                <a:lnTo>
                  <a:pt x="2237" y="483"/>
                </a:lnTo>
                <a:lnTo>
                  <a:pt x="2237" y="483"/>
                </a:lnTo>
                <a:lnTo>
                  <a:pt x="2237" y="483"/>
                </a:lnTo>
                <a:lnTo>
                  <a:pt x="2243" y="483"/>
                </a:lnTo>
                <a:lnTo>
                  <a:pt x="2243" y="483"/>
                </a:lnTo>
                <a:lnTo>
                  <a:pt x="2243" y="483"/>
                </a:lnTo>
                <a:lnTo>
                  <a:pt x="2243" y="483"/>
                </a:lnTo>
                <a:lnTo>
                  <a:pt x="2243" y="483"/>
                </a:lnTo>
                <a:lnTo>
                  <a:pt x="2243" y="483"/>
                </a:lnTo>
                <a:lnTo>
                  <a:pt x="2243" y="483"/>
                </a:lnTo>
                <a:lnTo>
                  <a:pt x="2243" y="483"/>
                </a:lnTo>
                <a:lnTo>
                  <a:pt x="2243" y="483"/>
                </a:lnTo>
                <a:lnTo>
                  <a:pt x="2243" y="483"/>
                </a:lnTo>
                <a:lnTo>
                  <a:pt x="2250" y="483"/>
                </a:lnTo>
                <a:lnTo>
                  <a:pt x="2250" y="483"/>
                </a:lnTo>
                <a:lnTo>
                  <a:pt x="2250" y="483"/>
                </a:lnTo>
                <a:lnTo>
                  <a:pt x="2250" y="483"/>
                </a:lnTo>
                <a:lnTo>
                  <a:pt x="2250" y="483"/>
                </a:lnTo>
                <a:lnTo>
                  <a:pt x="2250" y="483"/>
                </a:lnTo>
                <a:lnTo>
                  <a:pt x="2250" y="483"/>
                </a:lnTo>
                <a:lnTo>
                  <a:pt x="2250" y="483"/>
                </a:lnTo>
                <a:lnTo>
                  <a:pt x="2250" y="483"/>
                </a:lnTo>
                <a:lnTo>
                  <a:pt x="2250" y="483"/>
                </a:lnTo>
                <a:lnTo>
                  <a:pt x="2256" y="483"/>
                </a:lnTo>
                <a:lnTo>
                  <a:pt x="2256" y="483"/>
                </a:lnTo>
                <a:lnTo>
                  <a:pt x="2256" y="483"/>
                </a:lnTo>
                <a:lnTo>
                  <a:pt x="2256" y="483"/>
                </a:lnTo>
                <a:lnTo>
                  <a:pt x="2256" y="483"/>
                </a:lnTo>
                <a:lnTo>
                  <a:pt x="2256" y="483"/>
                </a:lnTo>
                <a:lnTo>
                  <a:pt x="2256" y="483"/>
                </a:lnTo>
                <a:lnTo>
                  <a:pt x="2256" y="483"/>
                </a:lnTo>
                <a:lnTo>
                  <a:pt x="2256" y="483"/>
                </a:lnTo>
                <a:lnTo>
                  <a:pt x="2256" y="483"/>
                </a:lnTo>
                <a:lnTo>
                  <a:pt x="2262" y="483"/>
                </a:lnTo>
                <a:lnTo>
                  <a:pt x="2262" y="483"/>
                </a:lnTo>
                <a:lnTo>
                  <a:pt x="2262" y="483"/>
                </a:lnTo>
                <a:lnTo>
                  <a:pt x="2262" y="483"/>
                </a:lnTo>
                <a:lnTo>
                  <a:pt x="2262" y="483"/>
                </a:lnTo>
                <a:lnTo>
                  <a:pt x="2262" y="483"/>
                </a:lnTo>
                <a:lnTo>
                  <a:pt x="2262" y="483"/>
                </a:lnTo>
                <a:lnTo>
                  <a:pt x="2262" y="483"/>
                </a:lnTo>
                <a:lnTo>
                  <a:pt x="2262" y="483"/>
                </a:lnTo>
                <a:lnTo>
                  <a:pt x="2262" y="483"/>
                </a:lnTo>
                <a:lnTo>
                  <a:pt x="2268" y="483"/>
                </a:lnTo>
                <a:lnTo>
                  <a:pt x="2268" y="483"/>
                </a:lnTo>
                <a:lnTo>
                  <a:pt x="2268" y="483"/>
                </a:lnTo>
                <a:lnTo>
                  <a:pt x="2268" y="483"/>
                </a:lnTo>
                <a:lnTo>
                  <a:pt x="2268" y="483"/>
                </a:lnTo>
                <a:lnTo>
                  <a:pt x="2268" y="483"/>
                </a:lnTo>
                <a:lnTo>
                  <a:pt x="2268" y="483"/>
                </a:lnTo>
                <a:lnTo>
                  <a:pt x="2268" y="483"/>
                </a:lnTo>
                <a:lnTo>
                  <a:pt x="2268" y="483"/>
                </a:lnTo>
                <a:lnTo>
                  <a:pt x="2268" y="483"/>
                </a:lnTo>
                <a:lnTo>
                  <a:pt x="2275" y="483"/>
                </a:lnTo>
                <a:lnTo>
                  <a:pt x="2275" y="483"/>
                </a:lnTo>
                <a:lnTo>
                  <a:pt x="2275" y="483"/>
                </a:lnTo>
                <a:lnTo>
                  <a:pt x="2275" y="483"/>
                </a:lnTo>
                <a:lnTo>
                  <a:pt x="2275" y="483"/>
                </a:lnTo>
                <a:lnTo>
                  <a:pt x="2275" y="483"/>
                </a:lnTo>
                <a:lnTo>
                  <a:pt x="2275" y="483"/>
                </a:lnTo>
                <a:lnTo>
                  <a:pt x="2275" y="483"/>
                </a:lnTo>
                <a:lnTo>
                  <a:pt x="2275" y="483"/>
                </a:lnTo>
                <a:lnTo>
                  <a:pt x="2275" y="483"/>
                </a:lnTo>
                <a:lnTo>
                  <a:pt x="2281" y="483"/>
                </a:lnTo>
                <a:lnTo>
                  <a:pt x="2281" y="483"/>
                </a:lnTo>
                <a:lnTo>
                  <a:pt x="2281" y="483"/>
                </a:lnTo>
                <a:lnTo>
                  <a:pt x="2281" y="483"/>
                </a:lnTo>
                <a:lnTo>
                  <a:pt x="2281" y="483"/>
                </a:lnTo>
                <a:lnTo>
                  <a:pt x="2281" y="483"/>
                </a:lnTo>
                <a:lnTo>
                  <a:pt x="2281" y="483"/>
                </a:lnTo>
                <a:lnTo>
                  <a:pt x="2281" y="483"/>
                </a:lnTo>
                <a:lnTo>
                  <a:pt x="2281" y="483"/>
                </a:lnTo>
                <a:lnTo>
                  <a:pt x="2281" y="483"/>
                </a:lnTo>
                <a:lnTo>
                  <a:pt x="2287" y="483"/>
                </a:lnTo>
                <a:lnTo>
                  <a:pt x="2287" y="483"/>
                </a:lnTo>
                <a:lnTo>
                  <a:pt x="2287" y="483"/>
                </a:lnTo>
                <a:lnTo>
                  <a:pt x="2287" y="483"/>
                </a:lnTo>
                <a:lnTo>
                  <a:pt x="2287" y="483"/>
                </a:lnTo>
                <a:lnTo>
                  <a:pt x="2287" y="483"/>
                </a:lnTo>
                <a:lnTo>
                  <a:pt x="2287" y="483"/>
                </a:lnTo>
                <a:lnTo>
                  <a:pt x="2287" y="483"/>
                </a:lnTo>
                <a:lnTo>
                  <a:pt x="2287" y="483"/>
                </a:lnTo>
                <a:lnTo>
                  <a:pt x="2287" y="483"/>
                </a:lnTo>
                <a:lnTo>
                  <a:pt x="2293" y="483"/>
                </a:lnTo>
                <a:lnTo>
                  <a:pt x="2293" y="483"/>
                </a:lnTo>
                <a:lnTo>
                  <a:pt x="2293" y="483"/>
                </a:lnTo>
                <a:lnTo>
                  <a:pt x="2293" y="483"/>
                </a:lnTo>
                <a:lnTo>
                  <a:pt x="2293" y="483"/>
                </a:lnTo>
                <a:lnTo>
                  <a:pt x="2293" y="483"/>
                </a:lnTo>
                <a:lnTo>
                  <a:pt x="2293" y="483"/>
                </a:lnTo>
                <a:lnTo>
                  <a:pt x="2293" y="483"/>
                </a:lnTo>
                <a:lnTo>
                  <a:pt x="2293" y="483"/>
                </a:lnTo>
                <a:lnTo>
                  <a:pt x="2293" y="483"/>
                </a:lnTo>
                <a:lnTo>
                  <a:pt x="2300" y="483"/>
                </a:lnTo>
                <a:lnTo>
                  <a:pt x="2300" y="483"/>
                </a:lnTo>
                <a:lnTo>
                  <a:pt x="2300" y="483"/>
                </a:lnTo>
                <a:lnTo>
                  <a:pt x="2300" y="483"/>
                </a:lnTo>
                <a:lnTo>
                  <a:pt x="2300" y="483"/>
                </a:lnTo>
                <a:lnTo>
                  <a:pt x="2300" y="483"/>
                </a:lnTo>
                <a:lnTo>
                  <a:pt x="2300" y="483"/>
                </a:lnTo>
                <a:lnTo>
                  <a:pt x="2300" y="483"/>
                </a:lnTo>
                <a:lnTo>
                  <a:pt x="2300" y="483"/>
                </a:lnTo>
                <a:lnTo>
                  <a:pt x="2300" y="483"/>
                </a:lnTo>
                <a:lnTo>
                  <a:pt x="2306" y="483"/>
                </a:lnTo>
                <a:lnTo>
                  <a:pt x="2306" y="483"/>
                </a:lnTo>
                <a:lnTo>
                  <a:pt x="2306" y="483"/>
                </a:lnTo>
                <a:lnTo>
                  <a:pt x="2306" y="483"/>
                </a:lnTo>
                <a:lnTo>
                  <a:pt x="2306" y="483"/>
                </a:lnTo>
                <a:lnTo>
                  <a:pt x="2306" y="483"/>
                </a:lnTo>
                <a:lnTo>
                  <a:pt x="2306" y="483"/>
                </a:lnTo>
                <a:lnTo>
                  <a:pt x="2306" y="483"/>
                </a:lnTo>
                <a:lnTo>
                  <a:pt x="2306" y="483"/>
                </a:lnTo>
                <a:lnTo>
                  <a:pt x="2306" y="483"/>
                </a:lnTo>
                <a:lnTo>
                  <a:pt x="2312" y="483"/>
                </a:lnTo>
                <a:lnTo>
                  <a:pt x="2312" y="483"/>
                </a:lnTo>
                <a:lnTo>
                  <a:pt x="2312" y="483"/>
                </a:lnTo>
                <a:lnTo>
                  <a:pt x="2312" y="483"/>
                </a:lnTo>
                <a:lnTo>
                  <a:pt x="2312" y="483"/>
                </a:lnTo>
                <a:lnTo>
                  <a:pt x="2312" y="483"/>
                </a:lnTo>
                <a:lnTo>
                  <a:pt x="2312" y="483"/>
                </a:lnTo>
                <a:lnTo>
                  <a:pt x="2312" y="483"/>
                </a:lnTo>
                <a:lnTo>
                  <a:pt x="2312" y="483"/>
                </a:lnTo>
                <a:lnTo>
                  <a:pt x="2312" y="483"/>
                </a:lnTo>
                <a:lnTo>
                  <a:pt x="2318" y="483"/>
                </a:lnTo>
                <a:lnTo>
                  <a:pt x="2318" y="483"/>
                </a:lnTo>
                <a:lnTo>
                  <a:pt x="2318" y="483"/>
                </a:lnTo>
                <a:lnTo>
                  <a:pt x="2318" y="483"/>
                </a:lnTo>
                <a:lnTo>
                  <a:pt x="2318" y="483"/>
                </a:lnTo>
                <a:lnTo>
                  <a:pt x="2318" y="483"/>
                </a:lnTo>
                <a:lnTo>
                  <a:pt x="2318" y="483"/>
                </a:lnTo>
                <a:lnTo>
                  <a:pt x="2318" y="483"/>
                </a:lnTo>
                <a:lnTo>
                  <a:pt x="2318" y="483"/>
                </a:lnTo>
                <a:lnTo>
                  <a:pt x="2318" y="483"/>
                </a:lnTo>
                <a:lnTo>
                  <a:pt x="2325" y="483"/>
                </a:lnTo>
                <a:lnTo>
                  <a:pt x="2325" y="483"/>
                </a:lnTo>
                <a:lnTo>
                  <a:pt x="2325" y="483"/>
                </a:lnTo>
                <a:lnTo>
                  <a:pt x="2325" y="483"/>
                </a:lnTo>
                <a:lnTo>
                  <a:pt x="2325" y="483"/>
                </a:lnTo>
                <a:lnTo>
                  <a:pt x="2325" y="483"/>
                </a:lnTo>
                <a:lnTo>
                  <a:pt x="2325" y="483"/>
                </a:lnTo>
                <a:lnTo>
                  <a:pt x="2325" y="483"/>
                </a:lnTo>
                <a:lnTo>
                  <a:pt x="2325" y="483"/>
                </a:lnTo>
                <a:lnTo>
                  <a:pt x="2325" y="483"/>
                </a:lnTo>
                <a:lnTo>
                  <a:pt x="2331" y="483"/>
                </a:lnTo>
                <a:lnTo>
                  <a:pt x="2331" y="483"/>
                </a:lnTo>
                <a:lnTo>
                  <a:pt x="2331" y="483"/>
                </a:lnTo>
                <a:lnTo>
                  <a:pt x="2331" y="483"/>
                </a:lnTo>
                <a:lnTo>
                  <a:pt x="2331" y="483"/>
                </a:lnTo>
                <a:lnTo>
                  <a:pt x="2331" y="483"/>
                </a:lnTo>
                <a:lnTo>
                  <a:pt x="2331" y="483"/>
                </a:lnTo>
                <a:lnTo>
                  <a:pt x="2331" y="483"/>
                </a:lnTo>
                <a:lnTo>
                  <a:pt x="2331" y="483"/>
                </a:lnTo>
                <a:lnTo>
                  <a:pt x="2331" y="483"/>
                </a:lnTo>
                <a:lnTo>
                  <a:pt x="2337" y="483"/>
                </a:lnTo>
                <a:lnTo>
                  <a:pt x="2337" y="483"/>
                </a:lnTo>
                <a:lnTo>
                  <a:pt x="2337" y="483"/>
                </a:lnTo>
                <a:lnTo>
                  <a:pt x="2337" y="483"/>
                </a:lnTo>
                <a:lnTo>
                  <a:pt x="2337" y="483"/>
                </a:lnTo>
                <a:lnTo>
                  <a:pt x="2337" y="483"/>
                </a:lnTo>
                <a:lnTo>
                  <a:pt x="2337" y="483"/>
                </a:lnTo>
                <a:lnTo>
                  <a:pt x="2337" y="483"/>
                </a:lnTo>
                <a:lnTo>
                  <a:pt x="2337" y="483"/>
                </a:lnTo>
                <a:lnTo>
                  <a:pt x="2337" y="483"/>
                </a:lnTo>
                <a:lnTo>
                  <a:pt x="2343" y="483"/>
                </a:lnTo>
                <a:lnTo>
                  <a:pt x="2343" y="483"/>
                </a:lnTo>
                <a:lnTo>
                  <a:pt x="2343" y="483"/>
                </a:lnTo>
                <a:lnTo>
                  <a:pt x="2343" y="483"/>
                </a:lnTo>
                <a:lnTo>
                  <a:pt x="2343" y="483"/>
                </a:lnTo>
                <a:lnTo>
                  <a:pt x="2343" y="483"/>
                </a:lnTo>
                <a:lnTo>
                  <a:pt x="2343" y="483"/>
                </a:lnTo>
                <a:lnTo>
                  <a:pt x="2343" y="483"/>
                </a:lnTo>
                <a:lnTo>
                  <a:pt x="2343" y="483"/>
                </a:lnTo>
                <a:lnTo>
                  <a:pt x="2343" y="483"/>
                </a:lnTo>
                <a:lnTo>
                  <a:pt x="2350" y="483"/>
                </a:lnTo>
                <a:lnTo>
                  <a:pt x="2350" y="483"/>
                </a:lnTo>
                <a:lnTo>
                  <a:pt x="2350" y="483"/>
                </a:lnTo>
                <a:lnTo>
                  <a:pt x="2350" y="483"/>
                </a:lnTo>
                <a:lnTo>
                  <a:pt x="2350" y="483"/>
                </a:lnTo>
                <a:lnTo>
                  <a:pt x="2350" y="483"/>
                </a:lnTo>
                <a:lnTo>
                  <a:pt x="2350" y="483"/>
                </a:lnTo>
                <a:lnTo>
                  <a:pt x="2350" y="483"/>
                </a:lnTo>
                <a:lnTo>
                  <a:pt x="2350" y="483"/>
                </a:lnTo>
                <a:lnTo>
                  <a:pt x="2350" y="483"/>
                </a:lnTo>
                <a:lnTo>
                  <a:pt x="2356" y="483"/>
                </a:lnTo>
                <a:lnTo>
                  <a:pt x="2356" y="483"/>
                </a:lnTo>
                <a:lnTo>
                  <a:pt x="2356" y="483"/>
                </a:lnTo>
                <a:lnTo>
                  <a:pt x="2356" y="483"/>
                </a:lnTo>
                <a:lnTo>
                  <a:pt x="2356" y="483"/>
                </a:lnTo>
                <a:lnTo>
                  <a:pt x="2356" y="483"/>
                </a:lnTo>
                <a:lnTo>
                  <a:pt x="2356" y="483"/>
                </a:lnTo>
                <a:lnTo>
                  <a:pt x="2356" y="483"/>
                </a:lnTo>
                <a:lnTo>
                  <a:pt x="2356" y="483"/>
                </a:lnTo>
                <a:lnTo>
                  <a:pt x="2356" y="483"/>
                </a:lnTo>
                <a:lnTo>
                  <a:pt x="2362" y="483"/>
                </a:lnTo>
                <a:lnTo>
                  <a:pt x="2362" y="483"/>
                </a:lnTo>
                <a:lnTo>
                  <a:pt x="2362" y="483"/>
                </a:lnTo>
                <a:lnTo>
                  <a:pt x="2362" y="483"/>
                </a:lnTo>
                <a:lnTo>
                  <a:pt x="2362" y="483"/>
                </a:lnTo>
                <a:lnTo>
                  <a:pt x="2362" y="483"/>
                </a:lnTo>
                <a:lnTo>
                  <a:pt x="2362" y="483"/>
                </a:lnTo>
                <a:lnTo>
                  <a:pt x="2362" y="483"/>
                </a:lnTo>
                <a:lnTo>
                  <a:pt x="2362" y="483"/>
                </a:lnTo>
                <a:lnTo>
                  <a:pt x="2362" y="483"/>
                </a:lnTo>
                <a:lnTo>
                  <a:pt x="2368" y="483"/>
                </a:lnTo>
                <a:lnTo>
                  <a:pt x="2368" y="483"/>
                </a:lnTo>
                <a:lnTo>
                  <a:pt x="2368" y="483"/>
                </a:lnTo>
                <a:lnTo>
                  <a:pt x="2368" y="483"/>
                </a:lnTo>
                <a:lnTo>
                  <a:pt x="2368" y="483"/>
                </a:lnTo>
                <a:lnTo>
                  <a:pt x="2368" y="483"/>
                </a:lnTo>
                <a:lnTo>
                  <a:pt x="2368" y="483"/>
                </a:lnTo>
                <a:lnTo>
                  <a:pt x="2368" y="483"/>
                </a:lnTo>
                <a:lnTo>
                  <a:pt x="2368" y="483"/>
                </a:lnTo>
                <a:lnTo>
                  <a:pt x="2368" y="483"/>
                </a:lnTo>
                <a:lnTo>
                  <a:pt x="2375" y="483"/>
                </a:lnTo>
                <a:lnTo>
                  <a:pt x="2375" y="483"/>
                </a:lnTo>
                <a:lnTo>
                  <a:pt x="2375" y="483"/>
                </a:lnTo>
                <a:lnTo>
                  <a:pt x="2375" y="483"/>
                </a:lnTo>
                <a:lnTo>
                  <a:pt x="2375" y="483"/>
                </a:lnTo>
                <a:lnTo>
                  <a:pt x="2375" y="483"/>
                </a:lnTo>
                <a:lnTo>
                  <a:pt x="2375" y="483"/>
                </a:lnTo>
                <a:lnTo>
                  <a:pt x="2375" y="483"/>
                </a:lnTo>
                <a:lnTo>
                  <a:pt x="2375" y="483"/>
                </a:lnTo>
                <a:lnTo>
                  <a:pt x="2375" y="483"/>
                </a:lnTo>
                <a:lnTo>
                  <a:pt x="2381" y="483"/>
                </a:lnTo>
                <a:lnTo>
                  <a:pt x="2381" y="483"/>
                </a:lnTo>
                <a:lnTo>
                  <a:pt x="2381" y="483"/>
                </a:lnTo>
                <a:lnTo>
                  <a:pt x="2381" y="483"/>
                </a:lnTo>
                <a:lnTo>
                  <a:pt x="2381" y="483"/>
                </a:lnTo>
                <a:lnTo>
                  <a:pt x="2381" y="483"/>
                </a:lnTo>
                <a:lnTo>
                  <a:pt x="2381" y="483"/>
                </a:lnTo>
                <a:lnTo>
                  <a:pt x="2381" y="483"/>
                </a:lnTo>
                <a:lnTo>
                  <a:pt x="2381" y="483"/>
                </a:lnTo>
                <a:lnTo>
                  <a:pt x="2381" y="483"/>
                </a:lnTo>
                <a:lnTo>
                  <a:pt x="2387" y="483"/>
                </a:lnTo>
                <a:lnTo>
                  <a:pt x="2387" y="483"/>
                </a:lnTo>
                <a:lnTo>
                  <a:pt x="2387" y="483"/>
                </a:lnTo>
                <a:lnTo>
                  <a:pt x="2387" y="483"/>
                </a:lnTo>
                <a:lnTo>
                  <a:pt x="2387" y="483"/>
                </a:lnTo>
                <a:lnTo>
                  <a:pt x="2387" y="483"/>
                </a:lnTo>
                <a:lnTo>
                  <a:pt x="2387" y="483"/>
                </a:lnTo>
                <a:lnTo>
                  <a:pt x="2387" y="483"/>
                </a:lnTo>
                <a:lnTo>
                  <a:pt x="2387" y="483"/>
                </a:lnTo>
                <a:lnTo>
                  <a:pt x="2387" y="483"/>
                </a:lnTo>
                <a:lnTo>
                  <a:pt x="2393" y="483"/>
                </a:lnTo>
                <a:lnTo>
                  <a:pt x="2393" y="483"/>
                </a:lnTo>
                <a:lnTo>
                  <a:pt x="2393" y="483"/>
                </a:lnTo>
                <a:lnTo>
                  <a:pt x="2393" y="483"/>
                </a:lnTo>
                <a:lnTo>
                  <a:pt x="2393" y="483"/>
                </a:lnTo>
                <a:lnTo>
                  <a:pt x="2393" y="483"/>
                </a:lnTo>
                <a:lnTo>
                  <a:pt x="2393" y="483"/>
                </a:lnTo>
                <a:lnTo>
                  <a:pt x="2393" y="483"/>
                </a:lnTo>
                <a:lnTo>
                  <a:pt x="2393" y="483"/>
                </a:lnTo>
                <a:lnTo>
                  <a:pt x="2393" y="483"/>
                </a:lnTo>
                <a:lnTo>
                  <a:pt x="2400" y="483"/>
                </a:lnTo>
                <a:lnTo>
                  <a:pt x="2400" y="483"/>
                </a:lnTo>
                <a:lnTo>
                  <a:pt x="2400" y="483"/>
                </a:lnTo>
                <a:lnTo>
                  <a:pt x="2400" y="483"/>
                </a:lnTo>
                <a:lnTo>
                  <a:pt x="2400" y="483"/>
                </a:lnTo>
                <a:lnTo>
                  <a:pt x="2400" y="483"/>
                </a:lnTo>
                <a:lnTo>
                  <a:pt x="2400" y="483"/>
                </a:lnTo>
                <a:lnTo>
                  <a:pt x="2400" y="483"/>
                </a:lnTo>
                <a:lnTo>
                  <a:pt x="2400" y="483"/>
                </a:lnTo>
                <a:lnTo>
                  <a:pt x="2400" y="483"/>
                </a:lnTo>
                <a:lnTo>
                  <a:pt x="2406" y="483"/>
                </a:lnTo>
                <a:lnTo>
                  <a:pt x="2406" y="483"/>
                </a:lnTo>
                <a:lnTo>
                  <a:pt x="2406" y="483"/>
                </a:lnTo>
                <a:lnTo>
                  <a:pt x="2406" y="483"/>
                </a:lnTo>
                <a:lnTo>
                  <a:pt x="2406" y="483"/>
                </a:lnTo>
                <a:lnTo>
                  <a:pt x="2406" y="483"/>
                </a:lnTo>
                <a:lnTo>
                  <a:pt x="2406" y="483"/>
                </a:lnTo>
                <a:lnTo>
                  <a:pt x="2406" y="483"/>
                </a:lnTo>
                <a:lnTo>
                  <a:pt x="2406" y="483"/>
                </a:lnTo>
                <a:lnTo>
                  <a:pt x="2406" y="483"/>
                </a:lnTo>
                <a:lnTo>
                  <a:pt x="2412" y="483"/>
                </a:lnTo>
                <a:lnTo>
                  <a:pt x="2412" y="483"/>
                </a:lnTo>
                <a:lnTo>
                  <a:pt x="2412" y="483"/>
                </a:lnTo>
                <a:lnTo>
                  <a:pt x="2412" y="483"/>
                </a:lnTo>
                <a:lnTo>
                  <a:pt x="2412" y="483"/>
                </a:lnTo>
                <a:lnTo>
                  <a:pt x="2412" y="483"/>
                </a:lnTo>
                <a:lnTo>
                  <a:pt x="2412" y="483"/>
                </a:lnTo>
                <a:lnTo>
                  <a:pt x="2412" y="483"/>
                </a:lnTo>
                <a:lnTo>
                  <a:pt x="2412" y="483"/>
                </a:lnTo>
                <a:lnTo>
                  <a:pt x="2412" y="483"/>
                </a:lnTo>
                <a:lnTo>
                  <a:pt x="2418" y="483"/>
                </a:lnTo>
                <a:lnTo>
                  <a:pt x="2418" y="483"/>
                </a:lnTo>
                <a:lnTo>
                  <a:pt x="2418" y="483"/>
                </a:lnTo>
                <a:lnTo>
                  <a:pt x="2418" y="483"/>
                </a:lnTo>
                <a:lnTo>
                  <a:pt x="2418" y="483"/>
                </a:lnTo>
                <a:lnTo>
                  <a:pt x="2418" y="483"/>
                </a:lnTo>
                <a:lnTo>
                  <a:pt x="2418" y="483"/>
                </a:lnTo>
                <a:lnTo>
                  <a:pt x="2418" y="483"/>
                </a:lnTo>
                <a:lnTo>
                  <a:pt x="2418" y="483"/>
                </a:lnTo>
                <a:lnTo>
                  <a:pt x="2418" y="483"/>
                </a:lnTo>
                <a:lnTo>
                  <a:pt x="2425" y="483"/>
                </a:lnTo>
                <a:lnTo>
                  <a:pt x="2425" y="483"/>
                </a:lnTo>
                <a:lnTo>
                  <a:pt x="2425" y="483"/>
                </a:lnTo>
                <a:lnTo>
                  <a:pt x="2425" y="483"/>
                </a:lnTo>
                <a:lnTo>
                  <a:pt x="2425" y="483"/>
                </a:lnTo>
                <a:lnTo>
                  <a:pt x="2425" y="483"/>
                </a:lnTo>
                <a:lnTo>
                  <a:pt x="2425" y="483"/>
                </a:lnTo>
                <a:lnTo>
                  <a:pt x="2425" y="483"/>
                </a:lnTo>
                <a:lnTo>
                  <a:pt x="2425" y="483"/>
                </a:lnTo>
                <a:lnTo>
                  <a:pt x="2425" y="483"/>
                </a:lnTo>
                <a:lnTo>
                  <a:pt x="2431" y="483"/>
                </a:lnTo>
                <a:lnTo>
                  <a:pt x="2431" y="483"/>
                </a:lnTo>
                <a:lnTo>
                  <a:pt x="2431" y="483"/>
                </a:lnTo>
                <a:lnTo>
                  <a:pt x="2431" y="483"/>
                </a:lnTo>
                <a:lnTo>
                  <a:pt x="2431" y="483"/>
                </a:lnTo>
                <a:lnTo>
                  <a:pt x="2431" y="483"/>
                </a:lnTo>
                <a:lnTo>
                  <a:pt x="2431" y="483"/>
                </a:lnTo>
                <a:lnTo>
                  <a:pt x="2431" y="483"/>
                </a:lnTo>
                <a:lnTo>
                  <a:pt x="2431" y="483"/>
                </a:lnTo>
                <a:lnTo>
                  <a:pt x="2431" y="483"/>
                </a:lnTo>
                <a:lnTo>
                  <a:pt x="2437" y="483"/>
                </a:lnTo>
                <a:lnTo>
                  <a:pt x="2437" y="483"/>
                </a:lnTo>
                <a:lnTo>
                  <a:pt x="2437" y="483"/>
                </a:lnTo>
                <a:lnTo>
                  <a:pt x="2437" y="483"/>
                </a:lnTo>
                <a:lnTo>
                  <a:pt x="2437" y="483"/>
                </a:lnTo>
                <a:lnTo>
                  <a:pt x="2437" y="483"/>
                </a:lnTo>
                <a:lnTo>
                  <a:pt x="2437" y="483"/>
                </a:lnTo>
                <a:lnTo>
                  <a:pt x="2437" y="483"/>
                </a:lnTo>
                <a:lnTo>
                  <a:pt x="2437" y="483"/>
                </a:lnTo>
                <a:lnTo>
                  <a:pt x="2437" y="483"/>
                </a:lnTo>
                <a:lnTo>
                  <a:pt x="2443" y="483"/>
                </a:lnTo>
                <a:lnTo>
                  <a:pt x="2443" y="483"/>
                </a:lnTo>
                <a:lnTo>
                  <a:pt x="2443" y="483"/>
                </a:lnTo>
                <a:lnTo>
                  <a:pt x="2443" y="483"/>
                </a:lnTo>
                <a:lnTo>
                  <a:pt x="2443" y="483"/>
                </a:lnTo>
                <a:lnTo>
                  <a:pt x="2443" y="483"/>
                </a:lnTo>
                <a:lnTo>
                  <a:pt x="2443" y="483"/>
                </a:lnTo>
                <a:lnTo>
                  <a:pt x="2443" y="483"/>
                </a:lnTo>
                <a:lnTo>
                  <a:pt x="2443" y="483"/>
                </a:lnTo>
                <a:lnTo>
                  <a:pt x="2443" y="483"/>
                </a:lnTo>
                <a:lnTo>
                  <a:pt x="2450" y="483"/>
                </a:lnTo>
                <a:lnTo>
                  <a:pt x="2450" y="483"/>
                </a:lnTo>
                <a:lnTo>
                  <a:pt x="2450" y="483"/>
                </a:lnTo>
                <a:lnTo>
                  <a:pt x="2450" y="483"/>
                </a:lnTo>
                <a:lnTo>
                  <a:pt x="2450" y="483"/>
                </a:lnTo>
                <a:lnTo>
                  <a:pt x="2450" y="483"/>
                </a:lnTo>
                <a:lnTo>
                  <a:pt x="2450" y="483"/>
                </a:lnTo>
                <a:lnTo>
                  <a:pt x="2450" y="483"/>
                </a:lnTo>
                <a:lnTo>
                  <a:pt x="2450" y="483"/>
                </a:lnTo>
                <a:lnTo>
                  <a:pt x="2450" y="483"/>
                </a:lnTo>
                <a:lnTo>
                  <a:pt x="2456" y="483"/>
                </a:lnTo>
                <a:lnTo>
                  <a:pt x="2456" y="483"/>
                </a:lnTo>
                <a:lnTo>
                  <a:pt x="2456" y="483"/>
                </a:lnTo>
                <a:lnTo>
                  <a:pt x="2456" y="483"/>
                </a:lnTo>
                <a:lnTo>
                  <a:pt x="2456" y="483"/>
                </a:lnTo>
                <a:lnTo>
                  <a:pt x="2456" y="483"/>
                </a:lnTo>
                <a:lnTo>
                  <a:pt x="2456" y="483"/>
                </a:lnTo>
                <a:lnTo>
                  <a:pt x="2456" y="483"/>
                </a:lnTo>
                <a:lnTo>
                  <a:pt x="2456" y="483"/>
                </a:lnTo>
                <a:lnTo>
                  <a:pt x="2456" y="483"/>
                </a:lnTo>
                <a:lnTo>
                  <a:pt x="2462" y="483"/>
                </a:lnTo>
                <a:lnTo>
                  <a:pt x="2462" y="483"/>
                </a:lnTo>
                <a:lnTo>
                  <a:pt x="2462" y="483"/>
                </a:lnTo>
                <a:lnTo>
                  <a:pt x="2462" y="483"/>
                </a:lnTo>
                <a:lnTo>
                  <a:pt x="2462" y="483"/>
                </a:lnTo>
                <a:lnTo>
                  <a:pt x="2462" y="483"/>
                </a:lnTo>
                <a:lnTo>
                  <a:pt x="2462" y="483"/>
                </a:lnTo>
                <a:lnTo>
                  <a:pt x="2462" y="483"/>
                </a:lnTo>
                <a:lnTo>
                  <a:pt x="2462" y="483"/>
                </a:lnTo>
                <a:lnTo>
                  <a:pt x="2462" y="483"/>
                </a:lnTo>
                <a:lnTo>
                  <a:pt x="2468" y="483"/>
                </a:lnTo>
                <a:lnTo>
                  <a:pt x="2468" y="483"/>
                </a:lnTo>
                <a:lnTo>
                  <a:pt x="2468" y="483"/>
                </a:lnTo>
                <a:lnTo>
                  <a:pt x="2468" y="483"/>
                </a:lnTo>
                <a:lnTo>
                  <a:pt x="2468" y="483"/>
                </a:lnTo>
                <a:lnTo>
                  <a:pt x="2468" y="483"/>
                </a:lnTo>
                <a:lnTo>
                  <a:pt x="2468" y="483"/>
                </a:lnTo>
                <a:lnTo>
                  <a:pt x="2468" y="483"/>
                </a:lnTo>
                <a:lnTo>
                  <a:pt x="2468" y="483"/>
                </a:lnTo>
                <a:lnTo>
                  <a:pt x="2468" y="483"/>
                </a:lnTo>
                <a:lnTo>
                  <a:pt x="2475" y="483"/>
                </a:lnTo>
                <a:lnTo>
                  <a:pt x="2475" y="483"/>
                </a:lnTo>
                <a:lnTo>
                  <a:pt x="2475" y="483"/>
                </a:lnTo>
                <a:lnTo>
                  <a:pt x="2475" y="483"/>
                </a:lnTo>
                <a:lnTo>
                  <a:pt x="2475" y="483"/>
                </a:lnTo>
                <a:lnTo>
                  <a:pt x="2475" y="483"/>
                </a:lnTo>
                <a:lnTo>
                  <a:pt x="2475" y="483"/>
                </a:lnTo>
                <a:lnTo>
                  <a:pt x="2475" y="483"/>
                </a:lnTo>
                <a:lnTo>
                  <a:pt x="2475" y="483"/>
                </a:lnTo>
                <a:lnTo>
                  <a:pt x="2475" y="483"/>
                </a:lnTo>
                <a:lnTo>
                  <a:pt x="2481" y="483"/>
                </a:lnTo>
                <a:lnTo>
                  <a:pt x="2481" y="483"/>
                </a:lnTo>
                <a:lnTo>
                  <a:pt x="2481" y="483"/>
                </a:lnTo>
                <a:lnTo>
                  <a:pt x="2481" y="483"/>
                </a:lnTo>
                <a:lnTo>
                  <a:pt x="2481" y="483"/>
                </a:lnTo>
                <a:lnTo>
                  <a:pt x="2481" y="483"/>
                </a:lnTo>
                <a:lnTo>
                  <a:pt x="2481" y="483"/>
                </a:lnTo>
                <a:lnTo>
                  <a:pt x="2481" y="483"/>
                </a:lnTo>
                <a:lnTo>
                  <a:pt x="2481" y="483"/>
                </a:lnTo>
                <a:lnTo>
                  <a:pt x="2481" y="483"/>
                </a:lnTo>
                <a:lnTo>
                  <a:pt x="2487" y="483"/>
                </a:lnTo>
                <a:lnTo>
                  <a:pt x="2487" y="483"/>
                </a:lnTo>
                <a:lnTo>
                  <a:pt x="2487" y="483"/>
                </a:lnTo>
                <a:lnTo>
                  <a:pt x="2487" y="483"/>
                </a:lnTo>
                <a:lnTo>
                  <a:pt x="2487" y="483"/>
                </a:lnTo>
                <a:lnTo>
                  <a:pt x="2487" y="483"/>
                </a:lnTo>
                <a:lnTo>
                  <a:pt x="2487" y="483"/>
                </a:lnTo>
                <a:lnTo>
                  <a:pt x="2487" y="483"/>
                </a:lnTo>
                <a:lnTo>
                  <a:pt x="2487" y="483"/>
                </a:lnTo>
                <a:lnTo>
                  <a:pt x="2487" y="483"/>
                </a:lnTo>
                <a:lnTo>
                  <a:pt x="2493" y="483"/>
                </a:lnTo>
                <a:lnTo>
                  <a:pt x="2493" y="483"/>
                </a:lnTo>
                <a:lnTo>
                  <a:pt x="2493" y="483"/>
                </a:lnTo>
                <a:lnTo>
                  <a:pt x="2493" y="483"/>
                </a:lnTo>
                <a:lnTo>
                  <a:pt x="2493" y="483"/>
                </a:lnTo>
                <a:lnTo>
                  <a:pt x="2493" y="483"/>
                </a:lnTo>
                <a:lnTo>
                  <a:pt x="2493" y="483"/>
                </a:lnTo>
                <a:lnTo>
                  <a:pt x="2493" y="483"/>
                </a:lnTo>
                <a:lnTo>
                  <a:pt x="2493" y="483"/>
                </a:lnTo>
                <a:lnTo>
                  <a:pt x="2493" y="483"/>
                </a:lnTo>
                <a:lnTo>
                  <a:pt x="2500" y="483"/>
                </a:lnTo>
                <a:lnTo>
                  <a:pt x="2500" y="483"/>
                </a:lnTo>
                <a:lnTo>
                  <a:pt x="2500" y="483"/>
                </a:lnTo>
                <a:lnTo>
                  <a:pt x="2500" y="483"/>
                </a:lnTo>
                <a:lnTo>
                  <a:pt x="2500" y="483"/>
                </a:lnTo>
                <a:lnTo>
                  <a:pt x="2500" y="483"/>
                </a:lnTo>
                <a:lnTo>
                  <a:pt x="2500" y="483"/>
                </a:lnTo>
                <a:lnTo>
                  <a:pt x="2500" y="483"/>
                </a:lnTo>
                <a:lnTo>
                  <a:pt x="2500" y="483"/>
                </a:lnTo>
                <a:lnTo>
                  <a:pt x="2500" y="483"/>
                </a:lnTo>
                <a:lnTo>
                  <a:pt x="2506" y="483"/>
                </a:lnTo>
                <a:lnTo>
                  <a:pt x="2506" y="483"/>
                </a:lnTo>
                <a:lnTo>
                  <a:pt x="2506" y="483"/>
                </a:lnTo>
                <a:lnTo>
                  <a:pt x="2506" y="483"/>
                </a:lnTo>
                <a:lnTo>
                  <a:pt x="2506" y="483"/>
                </a:lnTo>
                <a:lnTo>
                  <a:pt x="2506" y="483"/>
                </a:lnTo>
                <a:lnTo>
                  <a:pt x="2506" y="483"/>
                </a:lnTo>
                <a:lnTo>
                  <a:pt x="2506" y="483"/>
                </a:lnTo>
                <a:lnTo>
                  <a:pt x="2506" y="483"/>
                </a:lnTo>
                <a:lnTo>
                  <a:pt x="2506" y="483"/>
                </a:lnTo>
                <a:lnTo>
                  <a:pt x="2512" y="483"/>
                </a:lnTo>
                <a:lnTo>
                  <a:pt x="2512" y="483"/>
                </a:lnTo>
                <a:lnTo>
                  <a:pt x="2512" y="483"/>
                </a:lnTo>
                <a:lnTo>
                  <a:pt x="2512" y="483"/>
                </a:lnTo>
                <a:lnTo>
                  <a:pt x="2512" y="483"/>
                </a:lnTo>
                <a:lnTo>
                  <a:pt x="2512" y="483"/>
                </a:lnTo>
                <a:lnTo>
                  <a:pt x="2512" y="483"/>
                </a:lnTo>
                <a:lnTo>
                  <a:pt x="2512" y="483"/>
                </a:lnTo>
                <a:lnTo>
                  <a:pt x="2512" y="483"/>
                </a:lnTo>
                <a:lnTo>
                  <a:pt x="2512" y="483"/>
                </a:lnTo>
                <a:lnTo>
                  <a:pt x="2518" y="483"/>
                </a:lnTo>
                <a:lnTo>
                  <a:pt x="2518" y="483"/>
                </a:lnTo>
                <a:lnTo>
                  <a:pt x="2518" y="483"/>
                </a:lnTo>
                <a:lnTo>
                  <a:pt x="2518" y="483"/>
                </a:lnTo>
                <a:lnTo>
                  <a:pt x="2518" y="483"/>
                </a:lnTo>
                <a:lnTo>
                  <a:pt x="2518" y="483"/>
                </a:lnTo>
                <a:lnTo>
                  <a:pt x="2518" y="483"/>
                </a:lnTo>
                <a:lnTo>
                  <a:pt x="2518" y="483"/>
                </a:lnTo>
                <a:lnTo>
                  <a:pt x="2518" y="483"/>
                </a:lnTo>
                <a:lnTo>
                  <a:pt x="2518" y="483"/>
                </a:lnTo>
                <a:lnTo>
                  <a:pt x="2525" y="483"/>
                </a:lnTo>
                <a:lnTo>
                  <a:pt x="2525" y="483"/>
                </a:lnTo>
                <a:lnTo>
                  <a:pt x="2525" y="483"/>
                </a:lnTo>
                <a:lnTo>
                  <a:pt x="2525" y="483"/>
                </a:lnTo>
                <a:lnTo>
                  <a:pt x="2525" y="483"/>
                </a:lnTo>
                <a:lnTo>
                  <a:pt x="2525" y="483"/>
                </a:lnTo>
                <a:lnTo>
                  <a:pt x="2525" y="483"/>
                </a:lnTo>
                <a:lnTo>
                  <a:pt x="2525" y="483"/>
                </a:lnTo>
                <a:lnTo>
                  <a:pt x="2525" y="483"/>
                </a:lnTo>
                <a:lnTo>
                  <a:pt x="2525" y="483"/>
                </a:lnTo>
                <a:lnTo>
                  <a:pt x="2531" y="483"/>
                </a:lnTo>
                <a:lnTo>
                  <a:pt x="2531" y="483"/>
                </a:lnTo>
                <a:lnTo>
                  <a:pt x="2531" y="483"/>
                </a:lnTo>
                <a:lnTo>
                  <a:pt x="2531" y="483"/>
                </a:lnTo>
                <a:lnTo>
                  <a:pt x="2531" y="483"/>
                </a:lnTo>
                <a:lnTo>
                  <a:pt x="2531" y="483"/>
                </a:lnTo>
                <a:lnTo>
                  <a:pt x="2531" y="483"/>
                </a:lnTo>
                <a:lnTo>
                  <a:pt x="2531" y="483"/>
                </a:lnTo>
                <a:lnTo>
                  <a:pt x="2531" y="483"/>
                </a:lnTo>
                <a:lnTo>
                  <a:pt x="2531" y="483"/>
                </a:lnTo>
                <a:lnTo>
                  <a:pt x="2537" y="483"/>
                </a:lnTo>
                <a:lnTo>
                  <a:pt x="2537" y="483"/>
                </a:lnTo>
                <a:lnTo>
                  <a:pt x="2537" y="483"/>
                </a:lnTo>
                <a:lnTo>
                  <a:pt x="2537" y="483"/>
                </a:lnTo>
                <a:lnTo>
                  <a:pt x="2537" y="483"/>
                </a:lnTo>
                <a:lnTo>
                  <a:pt x="2537" y="483"/>
                </a:lnTo>
                <a:lnTo>
                  <a:pt x="2537" y="483"/>
                </a:lnTo>
                <a:lnTo>
                  <a:pt x="2537" y="483"/>
                </a:lnTo>
                <a:lnTo>
                  <a:pt x="2537" y="483"/>
                </a:lnTo>
                <a:lnTo>
                  <a:pt x="2537" y="483"/>
                </a:lnTo>
                <a:lnTo>
                  <a:pt x="2543" y="483"/>
                </a:lnTo>
                <a:lnTo>
                  <a:pt x="2543" y="483"/>
                </a:lnTo>
                <a:lnTo>
                  <a:pt x="2543" y="483"/>
                </a:lnTo>
                <a:lnTo>
                  <a:pt x="2543" y="483"/>
                </a:lnTo>
                <a:lnTo>
                  <a:pt x="2543" y="483"/>
                </a:lnTo>
                <a:lnTo>
                  <a:pt x="2543" y="483"/>
                </a:lnTo>
                <a:lnTo>
                  <a:pt x="2543" y="483"/>
                </a:lnTo>
                <a:lnTo>
                  <a:pt x="2543" y="483"/>
                </a:lnTo>
                <a:lnTo>
                  <a:pt x="2543" y="483"/>
                </a:lnTo>
                <a:lnTo>
                  <a:pt x="2543" y="483"/>
                </a:lnTo>
                <a:lnTo>
                  <a:pt x="2550" y="483"/>
                </a:lnTo>
                <a:lnTo>
                  <a:pt x="2550" y="483"/>
                </a:lnTo>
                <a:lnTo>
                  <a:pt x="2550" y="483"/>
                </a:lnTo>
                <a:lnTo>
                  <a:pt x="2550" y="483"/>
                </a:lnTo>
                <a:lnTo>
                  <a:pt x="2550" y="483"/>
                </a:lnTo>
                <a:lnTo>
                  <a:pt x="2550" y="483"/>
                </a:lnTo>
                <a:lnTo>
                  <a:pt x="2550" y="483"/>
                </a:lnTo>
                <a:lnTo>
                  <a:pt x="2550" y="483"/>
                </a:lnTo>
                <a:lnTo>
                  <a:pt x="2550" y="483"/>
                </a:lnTo>
                <a:lnTo>
                  <a:pt x="2550" y="483"/>
                </a:lnTo>
                <a:lnTo>
                  <a:pt x="2556" y="483"/>
                </a:lnTo>
                <a:lnTo>
                  <a:pt x="2556" y="483"/>
                </a:lnTo>
                <a:lnTo>
                  <a:pt x="2556" y="483"/>
                </a:lnTo>
                <a:lnTo>
                  <a:pt x="2556" y="483"/>
                </a:lnTo>
                <a:lnTo>
                  <a:pt x="2556" y="483"/>
                </a:lnTo>
                <a:lnTo>
                  <a:pt x="2556" y="483"/>
                </a:lnTo>
                <a:lnTo>
                  <a:pt x="2556" y="483"/>
                </a:lnTo>
                <a:lnTo>
                  <a:pt x="2556" y="483"/>
                </a:lnTo>
                <a:lnTo>
                  <a:pt x="2556" y="483"/>
                </a:lnTo>
                <a:lnTo>
                  <a:pt x="2556" y="483"/>
                </a:lnTo>
                <a:lnTo>
                  <a:pt x="2562" y="483"/>
                </a:lnTo>
                <a:lnTo>
                  <a:pt x="2562" y="483"/>
                </a:lnTo>
                <a:lnTo>
                  <a:pt x="2562" y="483"/>
                </a:lnTo>
                <a:lnTo>
                  <a:pt x="2562" y="483"/>
                </a:lnTo>
                <a:lnTo>
                  <a:pt x="2562" y="483"/>
                </a:lnTo>
                <a:lnTo>
                  <a:pt x="2562" y="483"/>
                </a:lnTo>
                <a:lnTo>
                  <a:pt x="2562" y="483"/>
                </a:lnTo>
                <a:lnTo>
                  <a:pt x="2562" y="483"/>
                </a:lnTo>
                <a:lnTo>
                  <a:pt x="2562" y="483"/>
                </a:lnTo>
                <a:lnTo>
                  <a:pt x="2562" y="483"/>
                </a:lnTo>
                <a:lnTo>
                  <a:pt x="2568" y="483"/>
                </a:lnTo>
                <a:lnTo>
                  <a:pt x="2568" y="483"/>
                </a:lnTo>
                <a:lnTo>
                  <a:pt x="2568" y="483"/>
                </a:lnTo>
                <a:lnTo>
                  <a:pt x="2568" y="483"/>
                </a:lnTo>
                <a:lnTo>
                  <a:pt x="2568" y="483"/>
                </a:lnTo>
                <a:lnTo>
                  <a:pt x="2568" y="483"/>
                </a:lnTo>
                <a:lnTo>
                  <a:pt x="2568" y="483"/>
                </a:lnTo>
                <a:lnTo>
                  <a:pt x="2568" y="483"/>
                </a:lnTo>
                <a:lnTo>
                  <a:pt x="2568" y="483"/>
                </a:lnTo>
                <a:lnTo>
                  <a:pt x="2568" y="483"/>
                </a:lnTo>
                <a:lnTo>
                  <a:pt x="2575" y="483"/>
                </a:lnTo>
                <a:lnTo>
                  <a:pt x="2575" y="483"/>
                </a:lnTo>
                <a:lnTo>
                  <a:pt x="2575" y="483"/>
                </a:lnTo>
                <a:lnTo>
                  <a:pt x="2575" y="483"/>
                </a:lnTo>
                <a:lnTo>
                  <a:pt x="2575" y="483"/>
                </a:lnTo>
                <a:lnTo>
                  <a:pt x="2575" y="483"/>
                </a:lnTo>
                <a:lnTo>
                  <a:pt x="2575" y="483"/>
                </a:lnTo>
                <a:lnTo>
                  <a:pt x="2575" y="483"/>
                </a:lnTo>
                <a:lnTo>
                  <a:pt x="2575" y="483"/>
                </a:lnTo>
                <a:lnTo>
                  <a:pt x="2575" y="483"/>
                </a:lnTo>
                <a:lnTo>
                  <a:pt x="2581" y="483"/>
                </a:lnTo>
                <a:lnTo>
                  <a:pt x="2581" y="483"/>
                </a:lnTo>
                <a:lnTo>
                  <a:pt x="2581" y="483"/>
                </a:lnTo>
                <a:lnTo>
                  <a:pt x="2581" y="483"/>
                </a:lnTo>
                <a:lnTo>
                  <a:pt x="2581" y="483"/>
                </a:lnTo>
                <a:lnTo>
                  <a:pt x="2581" y="483"/>
                </a:lnTo>
                <a:lnTo>
                  <a:pt x="2581" y="483"/>
                </a:lnTo>
                <a:lnTo>
                  <a:pt x="2581" y="483"/>
                </a:lnTo>
                <a:lnTo>
                  <a:pt x="2581" y="483"/>
                </a:lnTo>
                <a:lnTo>
                  <a:pt x="2581" y="483"/>
                </a:lnTo>
                <a:lnTo>
                  <a:pt x="2587" y="483"/>
                </a:lnTo>
                <a:lnTo>
                  <a:pt x="2587" y="483"/>
                </a:lnTo>
                <a:lnTo>
                  <a:pt x="2587" y="483"/>
                </a:lnTo>
                <a:lnTo>
                  <a:pt x="2587" y="483"/>
                </a:lnTo>
                <a:lnTo>
                  <a:pt x="2587" y="483"/>
                </a:lnTo>
                <a:lnTo>
                  <a:pt x="2587" y="483"/>
                </a:lnTo>
                <a:lnTo>
                  <a:pt x="2587" y="483"/>
                </a:lnTo>
                <a:lnTo>
                  <a:pt x="2587" y="483"/>
                </a:lnTo>
                <a:lnTo>
                  <a:pt x="2587" y="483"/>
                </a:lnTo>
                <a:lnTo>
                  <a:pt x="2587" y="483"/>
                </a:lnTo>
                <a:lnTo>
                  <a:pt x="2593" y="483"/>
                </a:lnTo>
                <a:lnTo>
                  <a:pt x="2593" y="483"/>
                </a:lnTo>
                <a:lnTo>
                  <a:pt x="2593" y="483"/>
                </a:lnTo>
                <a:lnTo>
                  <a:pt x="2593" y="483"/>
                </a:lnTo>
                <a:lnTo>
                  <a:pt x="2593" y="483"/>
                </a:lnTo>
                <a:lnTo>
                  <a:pt x="2593" y="483"/>
                </a:lnTo>
                <a:lnTo>
                  <a:pt x="2593" y="483"/>
                </a:lnTo>
                <a:lnTo>
                  <a:pt x="2593" y="483"/>
                </a:lnTo>
                <a:lnTo>
                  <a:pt x="2593" y="483"/>
                </a:lnTo>
                <a:lnTo>
                  <a:pt x="2593" y="483"/>
                </a:lnTo>
                <a:lnTo>
                  <a:pt x="2600" y="483"/>
                </a:lnTo>
                <a:lnTo>
                  <a:pt x="2600" y="483"/>
                </a:lnTo>
                <a:lnTo>
                  <a:pt x="2600" y="483"/>
                </a:lnTo>
                <a:lnTo>
                  <a:pt x="2600" y="483"/>
                </a:lnTo>
                <a:lnTo>
                  <a:pt x="2600" y="483"/>
                </a:lnTo>
                <a:lnTo>
                  <a:pt x="2600" y="483"/>
                </a:lnTo>
                <a:lnTo>
                  <a:pt x="2600" y="483"/>
                </a:lnTo>
                <a:lnTo>
                  <a:pt x="2600" y="483"/>
                </a:lnTo>
                <a:lnTo>
                  <a:pt x="2600" y="483"/>
                </a:lnTo>
                <a:lnTo>
                  <a:pt x="2600" y="483"/>
                </a:lnTo>
                <a:lnTo>
                  <a:pt x="2606" y="483"/>
                </a:lnTo>
                <a:lnTo>
                  <a:pt x="2606" y="483"/>
                </a:lnTo>
                <a:lnTo>
                  <a:pt x="2606" y="483"/>
                </a:lnTo>
                <a:lnTo>
                  <a:pt x="2606" y="483"/>
                </a:lnTo>
                <a:lnTo>
                  <a:pt x="2606" y="483"/>
                </a:lnTo>
                <a:lnTo>
                  <a:pt x="2606" y="483"/>
                </a:lnTo>
                <a:lnTo>
                  <a:pt x="2606" y="483"/>
                </a:lnTo>
                <a:lnTo>
                  <a:pt x="2606" y="483"/>
                </a:lnTo>
                <a:lnTo>
                  <a:pt x="2606" y="483"/>
                </a:lnTo>
                <a:lnTo>
                  <a:pt x="2606" y="483"/>
                </a:lnTo>
                <a:lnTo>
                  <a:pt x="2612" y="483"/>
                </a:lnTo>
                <a:lnTo>
                  <a:pt x="2612" y="483"/>
                </a:lnTo>
                <a:lnTo>
                  <a:pt x="2612" y="483"/>
                </a:lnTo>
                <a:lnTo>
                  <a:pt x="2612" y="483"/>
                </a:lnTo>
                <a:lnTo>
                  <a:pt x="2612" y="483"/>
                </a:lnTo>
                <a:lnTo>
                  <a:pt x="2612" y="483"/>
                </a:lnTo>
                <a:lnTo>
                  <a:pt x="2612" y="483"/>
                </a:lnTo>
                <a:lnTo>
                  <a:pt x="2612" y="483"/>
                </a:lnTo>
                <a:lnTo>
                  <a:pt x="2612" y="483"/>
                </a:lnTo>
                <a:lnTo>
                  <a:pt x="2612" y="483"/>
                </a:lnTo>
                <a:lnTo>
                  <a:pt x="2618" y="483"/>
                </a:lnTo>
                <a:lnTo>
                  <a:pt x="2618" y="483"/>
                </a:lnTo>
                <a:lnTo>
                  <a:pt x="2618" y="483"/>
                </a:lnTo>
                <a:lnTo>
                  <a:pt x="2618" y="483"/>
                </a:lnTo>
                <a:lnTo>
                  <a:pt x="2618" y="483"/>
                </a:lnTo>
                <a:lnTo>
                  <a:pt x="2618" y="483"/>
                </a:lnTo>
                <a:lnTo>
                  <a:pt x="2618" y="483"/>
                </a:lnTo>
                <a:lnTo>
                  <a:pt x="2618" y="483"/>
                </a:lnTo>
                <a:lnTo>
                  <a:pt x="2618" y="483"/>
                </a:lnTo>
                <a:lnTo>
                  <a:pt x="2618" y="483"/>
                </a:lnTo>
                <a:lnTo>
                  <a:pt x="2625" y="483"/>
                </a:lnTo>
                <a:lnTo>
                  <a:pt x="2625" y="483"/>
                </a:lnTo>
                <a:lnTo>
                  <a:pt x="2625" y="483"/>
                </a:lnTo>
                <a:lnTo>
                  <a:pt x="2625" y="483"/>
                </a:lnTo>
                <a:lnTo>
                  <a:pt x="2625" y="483"/>
                </a:lnTo>
                <a:lnTo>
                  <a:pt x="2625" y="483"/>
                </a:lnTo>
                <a:lnTo>
                  <a:pt x="2625" y="483"/>
                </a:lnTo>
                <a:lnTo>
                  <a:pt x="2625" y="483"/>
                </a:lnTo>
                <a:lnTo>
                  <a:pt x="2625" y="483"/>
                </a:lnTo>
                <a:lnTo>
                  <a:pt x="2625" y="483"/>
                </a:lnTo>
                <a:lnTo>
                  <a:pt x="2631" y="483"/>
                </a:lnTo>
                <a:lnTo>
                  <a:pt x="2631" y="483"/>
                </a:lnTo>
                <a:lnTo>
                  <a:pt x="2631" y="483"/>
                </a:lnTo>
                <a:lnTo>
                  <a:pt x="2631" y="483"/>
                </a:lnTo>
                <a:lnTo>
                  <a:pt x="2631" y="483"/>
                </a:lnTo>
                <a:lnTo>
                  <a:pt x="2631" y="483"/>
                </a:lnTo>
                <a:lnTo>
                  <a:pt x="2631" y="483"/>
                </a:lnTo>
                <a:lnTo>
                  <a:pt x="2631" y="483"/>
                </a:lnTo>
                <a:lnTo>
                  <a:pt x="2631" y="483"/>
                </a:lnTo>
                <a:lnTo>
                  <a:pt x="2631" y="483"/>
                </a:lnTo>
                <a:lnTo>
                  <a:pt x="2637" y="483"/>
                </a:lnTo>
                <a:lnTo>
                  <a:pt x="2637" y="483"/>
                </a:lnTo>
                <a:lnTo>
                  <a:pt x="2637" y="483"/>
                </a:lnTo>
                <a:lnTo>
                  <a:pt x="2637" y="483"/>
                </a:lnTo>
                <a:lnTo>
                  <a:pt x="2637" y="483"/>
                </a:lnTo>
                <a:lnTo>
                  <a:pt x="2637" y="483"/>
                </a:lnTo>
                <a:lnTo>
                  <a:pt x="2637" y="483"/>
                </a:lnTo>
                <a:lnTo>
                  <a:pt x="2637" y="483"/>
                </a:lnTo>
                <a:lnTo>
                  <a:pt x="2637" y="483"/>
                </a:lnTo>
                <a:lnTo>
                  <a:pt x="2637" y="483"/>
                </a:lnTo>
                <a:lnTo>
                  <a:pt x="2643" y="483"/>
                </a:lnTo>
                <a:lnTo>
                  <a:pt x="2643" y="483"/>
                </a:lnTo>
                <a:lnTo>
                  <a:pt x="2643" y="483"/>
                </a:lnTo>
                <a:lnTo>
                  <a:pt x="2643" y="483"/>
                </a:lnTo>
                <a:lnTo>
                  <a:pt x="2643" y="483"/>
                </a:lnTo>
                <a:lnTo>
                  <a:pt x="2643" y="483"/>
                </a:lnTo>
                <a:lnTo>
                  <a:pt x="2643" y="483"/>
                </a:lnTo>
                <a:lnTo>
                  <a:pt x="2643" y="483"/>
                </a:lnTo>
                <a:lnTo>
                  <a:pt x="2643" y="483"/>
                </a:lnTo>
                <a:lnTo>
                  <a:pt x="2643" y="483"/>
                </a:lnTo>
                <a:lnTo>
                  <a:pt x="2650" y="483"/>
                </a:lnTo>
                <a:lnTo>
                  <a:pt x="2650" y="483"/>
                </a:lnTo>
                <a:lnTo>
                  <a:pt x="2650" y="483"/>
                </a:lnTo>
                <a:lnTo>
                  <a:pt x="2650" y="483"/>
                </a:lnTo>
                <a:lnTo>
                  <a:pt x="2650" y="483"/>
                </a:lnTo>
                <a:lnTo>
                  <a:pt x="2650" y="483"/>
                </a:lnTo>
                <a:lnTo>
                  <a:pt x="2650" y="483"/>
                </a:lnTo>
                <a:lnTo>
                  <a:pt x="2650" y="483"/>
                </a:lnTo>
                <a:lnTo>
                  <a:pt x="2650" y="483"/>
                </a:lnTo>
                <a:lnTo>
                  <a:pt x="2650" y="483"/>
                </a:lnTo>
                <a:lnTo>
                  <a:pt x="2656" y="483"/>
                </a:lnTo>
                <a:lnTo>
                  <a:pt x="2656" y="483"/>
                </a:lnTo>
                <a:lnTo>
                  <a:pt x="2656" y="483"/>
                </a:lnTo>
                <a:lnTo>
                  <a:pt x="2656" y="483"/>
                </a:lnTo>
                <a:lnTo>
                  <a:pt x="2656" y="483"/>
                </a:lnTo>
                <a:lnTo>
                  <a:pt x="2656" y="483"/>
                </a:lnTo>
                <a:lnTo>
                  <a:pt x="2656" y="483"/>
                </a:lnTo>
                <a:lnTo>
                  <a:pt x="2656" y="483"/>
                </a:lnTo>
                <a:lnTo>
                  <a:pt x="2656" y="483"/>
                </a:lnTo>
                <a:lnTo>
                  <a:pt x="2656" y="483"/>
                </a:lnTo>
                <a:lnTo>
                  <a:pt x="2662" y="483"/>
                </a:lnTo>
                <a:lnTo>
                  <a:pt x="2662" y="483"/>
                </a:lnTo>
                <a:lnTo>
                  <a:pt x="2662" y="483"/>
                </a:lnTo>
                <a:lnTo>
                  <a:pt x="2662" y="483"/>
                </a:lnTo>
                <a:lnTo>
                  <a:pt x="2662" y="483"/>
                </a:lnTo>
                <a:lnTo>
                  <a:pt x="2662" y="483"/>
                </a:lnTo>
                <a:lnTo>
                  <a:pt x="2662" y="483"/>
                </a:lnTo>
                <a:lnTo>
                  <a:pt x="2662" y="483"/>
                </a:lnTo>
                <a:lnTo>
                  <a:pt x="2662" y="483"/>
                </a:lnTo>
                <a:lnTo>
                  <a:pt x="2662" y="483"/>
                </a:lnTo>
                <a:lnTo>
                  <a:pt x="2668" y="483"/>
                </a:lnTo>
                <a:lnTo>
                  <a:pt x="2668" y="483"/>
                </a:lnTo>
                <a:lnTo>
                  <a:pt x="2668" y="483"/>
                </a:lnTo>
                <a:lnTo>
                  <a:pt x="2668" y="483"/>
                </a:lnTo>
                <a:lnTo>
                  <a:pt x="2668" y="483"/>
                </a:lnTo>
                <a:lnTo>
                  <a:pt x="2668" y="483"/>
                </a:lnTo>
                <a:lnTo>
                  <a:pt x="2668" y="483"/>
                </a:lnTo>
                <a:lnTo>
                  <a:pt x="2668" y="483"/>
                </a:lnTo>
                <a:lnTo>
                  <a:pt x="2668" y="483"/>
                </a:lnTo>
                <a:lnTo>
                  <a:pt x="2668" y="483"/>
                </a:lnTo>
                <a:lnTo>
                  <a:pt x="2675" y="483"/>
                </a:lnTo>
                <a:lnTo>
                  <a:pt x="2675" y="483"/>
                </a:lnTo>
                <a:lnTo>
                  <a:pt x="2675" y="483"/>
                </a:lnTo>
                <a:lnTo>
                  <a:pt x="2675" y="483"/>
                </a:lnTo>
                <a:lnTo>
                  <a:pt x="2675" y="483"/>
                </a:lnTo>
                <a:lnTo>
                  <a:pt x="2675" y="483"/>
                </a:lnTo>
                <a:lnTo>
                  <a:pt x="2675" y="483"/>
                </a:lnTo>
                <a:lnTo>
                  <a:pt x="2675" y="483"/>
                </a:lnTo>
                <a:lnTo>
                  <a:pt x="2675" y="483"/>
                </a:lnTo>
                <a:lnTo>
                  <a:pt x="2675" y="483"/>
                </a:lnTo>
                <a:lnTo>
                  <a:pt x="2681" y="483"/>
                </a:lnTo>
                <a:lnTo>
                  <a:pt x="2681" y="483"/>
                </a:lnTo>
                <a:lnTo>
                  <a:pt x="2681" y="483"/>
                </a:lnTo>
                <a:lnTo>
                  <a:pt x="2681" y="483"/>
                </a:lnTo>
                <a:lnTo>
                  <a:pt x="2681" y="483"/>
                </a:lnTo>
                <a:lnTo>
                  <a:pt x="2681" y="483"/>
                </a:lnTo>
                <a:lnTo>
                  <a:pt x="2681" y="483"/>
                </a:lnTo>
                <a:lnTo>
                  <a:pt x="2681" y="483"/>
                </a:lnTo>
                <a:lnTo>
                  <a:pt x="2681" y="483"/>
                </a:lnTo>
                <a:lnTo>
                  <a:pt x="2681" y="483"/>
                </a:lnTo>
                <a:lnTo>
                  <a:pt x="2687" y="483"/>
                </a:lnTo>
                <a:lnTo>
                  <a:pt x="2687" y="483"/>
                </a:lnTo>
                <a:lnTo>
                  <a:pt x="2687" y="483"/>
                </a:lnTo>
                <a:lnTo>
                  <a:pt x="2687" y="483"/>
                </a:lnTo>
                <a:lnTo>
                  <a:pt x="2687" y="483"/>
                </a:lnTo>
                <a:lnTo>
                  <a:pt x="2687" y="483"/>
                </a:lnTo>
                <a:lnTo>
                  <a:pt x="2687" y="483"/>
                </a:lnTo>
                <a:lnTo>
                  <a:pt x="2687" y="483"/>
                </a:lnTo>
                <a:lnTo>
                  <a:pt x="2687" y="483"/>
                </a:lnTo>
                <a:lnTo>
                  <a:pt x="2687" y="483"/>
                </a:lnTo>
                <a:lnTo>
                  <a:pt x="2693" y="483"/>
                </a:lnTo>
                <a:lnTo>
                  <a:pt x="2693" y="483"/>
                </a:lnTo>
                <a:lnTo>
                  <a:pt x="2693" y="483"/>
                </a:lnTo>
                <a:lnTo>
                  <a:pt x="2693" y="483"/>
                </a:lnTo>
                <a:lnTo>
                  <a:pt x="2693" y="483"/>
                </a:lnTo>
                <a:lnTo>
                  <a:pt x="2693" y="483"/>
                </a:lnTo>
                <a:lnTo>
                  <a:pt x="2693" y="483"/>
                </a:lnTo>
                <a:lnTo>
                  <a:pt x="2693" y="483"/>
                </a:lnTo>
                <a:lnTo>
                  <a:pt x="2693" y="483"/>
                </a:lnTo>
                <a:lnTo>
                  <a:pt x="2693" y="483"/>
                </a:lnTo>
                <a:lnTo>
                  <a:pt x="2700" y="483"/>
                </a:lnTo>
                <a:lnTo>
                  <a:pt x="2700" y="483"/>
                </a:lnTo>
                <a:lnTo>
                  <a:pt x="2700" y="483"/>
                </a:lnTo>
                <a:lnTo>
                  <a:pt x="2700" y="483"/>
                </a:lnTo>
                <a:lnTo>
                  <a:pt x="2700" y="483"/>
                </a:lnTo>
                <a:lnTo>
                  <a:pt x="2700" y="483"/>
                </a:lnTo>
              </a:path>
            </a:pathLst>
          </a:custGeom>
          <a:noFill/>
          <a:ln w="28575">
            <a:solidFill>
              <a:schemeClr val="tx2"/>
            </a:solidFill>
            <a:prstDash val="solid"/>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0025" name="Rectangle 329"/>
          <p:cNvSpPr>
            <a:spLocks noChangeArrowheads="1"/>
          </p:cNvSpPr>
          <p:nvPr/>
        </p:nvSpPr>
        <p:spPr bwMode="auto">
          <a:xfrm rot="16200000" flipH="1">
            <a:off x="1077120" y="4373898"/>
            <a:ext cx="26209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solidFill>
                  <a:srgbClr val="000000"/>
                </a:solidFill>
                <a:latin typeface="Arial" charset="0"/>
              </a:rPr>
              <a:t>Total Testosterone (pg/mL)</a:t>
            </a:r>
            <a:endParaRPr lang="en-US" altLang="en-US" sz="1600">
              <a:latin typeface="Arial" charset="0"/>
            </a:endParaRPr>
          </a:p>
        </p:txBody>
      </p:sp>
      <p:sp>
        <p:nvSpPr>
          <p:cNvPr id="30026" name="Rectangle 330"/>
          <p:cNvSpPr>
            <a:spLocks noChangeArrowheads="1"/>
          </p:cNvSpPr>
          <p:nvPr/>
        </p:nvSpPr>
        <p:spPr bwMode="auto">
          <a:xfrm rot="5400000" flipH="1" flipV="1">
            <a:off x="5149851" y="4681079"/>
            <a:ext cx="2216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solidFill>
                  <a:srgbClr val="000000"/>
                </a:solidFill>
                <a:latin typeface="Arial" charset="0"/>
              </a:rPr>
              <a:t>Total Estradiol (pg/mL)</a:t>
            </a:r>
            <a:endParaRPr lang="en-US" altLang="en-US" sz="1600">
              <a:latin typeface="Arial" charset="0"/>
            </a:endParaRPr>
          </a:p>
        </p:txBody>
      </p:sp>
      <p:sp>
        <p:nvSpPr>
          <p:cNvPr id="30027" name="Rectangle 331"/>
          <p:cNvSpPr>
            <a:spLocks noChangeArrowheads="1"/>
          </p:cNvSpPr>
          <p:nvPr/>
        </p:nvSpPr>
        <p:spPr bwMode="auto">
          <a:xfrm rot="16200000" flipH="1">
            <a:off x="1327151" y="1936291"/>
            <a:ext cx="2070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solidFill>
                  <a:srgbClr val="000000"/>
                </a:solidFill>
                <a:latin typeface="Arial" charset="0"/>
              </a:rPr>
              <a:t> Vitellogenin (mg/mL)</a:t>
            </a:r>
            <a:endParaRPr lang="en-US" altLang="en-US" sz="1600">
              <a:latin typeface="Arial" charset="0"/>
            </a:endParaRPr>
          </a:p>
        </p:txBody>
      </p:sp>
      <p:sp>
        <p:nvSpPr>
          <p:cNvPr id="30028" name="Rectangle 332"/>
          <p:cNvSpPr>
            <a:spLocks noChangeArrowheads="1"/>
          </p:cNvSpPr>
          <p:nvPr/>
        </p:nvSpPr>
        <p:spPr bwMode="auto">
          <a:xfrm rot="5400000" flipH="1" flipV="1">
            <a:off x="4965701" y="2060116"/>
            <a:ext cx="2609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solidFill>
                  <a:srgbClr val="000000"/>
                </a:solidFill>
                <a:latin typeface="Arial" charset="0"/>
              </a:rPr>
              <a:t>Estrogen receptor (pmol/g)</a:t>
            </a:r>
            <a:endParaRPr lang="en-US" altLang="en-US" sz="1600">
              <a:latin typeface="Arial" charset="0"/>
            </a:endParaRPr>
          </a:p>
        </p:txBody>
      </p:sp>
      <p:sp>
        <p:nvSpPr>
          <p:cNvPr id="30029" name="Text Box 333"/>
          <p:cNvSpPr txBox="1">
            <a:spLocks noChangeArrowheads="1"/>
          </p:cNvSpPr>
          <p:nvPr/>
        </p:nvSpPr>
        <p:spPr bwMode="auto">
          <a:xfrm>
            <a:off x="3540126" y="6198728"/>
            <a:ext cx="1585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latin typeface="Arial" charset="0"/>
              </a:rPr>
              <a:t>Time (months)</a:t>
            </a:r>
          </a:p>
        </p:txBody>
      </p:sp>
      <p:sp>
        <p:nvSpPr>
          <p:cNvPr id="30030" name="Text Box 334"/>
          <p:cNvSpPr txBox="1">
            <a:spLocks noChangeArrowheads="1"/>
          </p:cNvSpPr>
          <p:nvPr/>
        </p:nvSpPr>
        <p:spPr bwMode="auto">
          <a:xfrm>
            <a:off x="7388226" y="6198728"/>
            <a:ext cx="1585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600">
                <a:latin typeface="Arial" charset="0"/>
              </a:rPr>
              <a:t>Time (months)</a:t>
            </a:r>
          </a:p>
        </p:txBody>
      </p:sp>
      <p:sp>
        <p:nvSpPr>
          <p:cNvPr id="30031" name="Rectangle 335"/>
          <p:cNvSpPr>
            <a:spLocks noChangeArrowheads="1"/>
          </p:cNvSpPr>
          <p:nvPr/>
        </p:nvSpPr>
        <p:spPr bwMode="auto">
          <a:xfrm>
            <a:off x="4178300" y="4557253"/>
            <a:ext cx="116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No change</a:t>
            </a:r>
            <a:endParaRPr lang="en-US" altLang="en-US" sz="1800">
              <a:latin typeface="Arial" charset="0"/>
            </a:endParaRPr>
          </a:p>
        </p:txBody>
      </p:sp>
      <p:sp>
        <p:nvSpPr>
          <p:cNvPr id="30032" name="Rectangle 336"/>
          <p:cNvSpPr>
            <a:spLocks noChangeArrowheads="1"/>
          </p:cNvSpPr>
          <p:nvPr/>
        </p:nvSpPr>
        <p:spPr bwMode="auto">
          <a:xfrm>
            <a:off x="7127875" y="4009567"/>
            <a:ext cx="211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Lab~ 59% decrease</a:t>
            </a:r>
            <a:endParaRPr lang="en-US" altLang="en-US" sz="1800">
              <a:latin typeface="Arial" charset="0"/>
            </a:endParaRPr>
          </a:p>
        </p:txBody>
      </p:sp>
      <p:sp>
        <p:nvSpPr>
          <p:cNvPr id="30033" name="Rectangle 337"/>
          <p:cNvSpPr>
            <a:spLocks noChangeArrowheads="1"/>
          </p:cNvSpPr>
          <p:nvPr/>
        </p:nvSpPr>
        <p:spPr bwMode="auto">
          <a:xfrm>
            <a:off x="6972300" y="1128254"/>
            <a:ext cx="24765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Lab~ 67 % decrease</a:t>
            </a:r>
          </a:p>
          <a:p>
            <a:r>
              <a:rPr lang="en-US" altLang="en-US" sz="1800">
                <a:solidFill>
                  <a:srgbClr val="000000"/>
                </a:solidFill>
                <a:latin typeface="Arial" charset="0"/>
              </a:rPr>
              <a:t>                     ER mRNA </a:t>
            </a:r>
            <a:endParaRPr lang="en-US" altLang="en-US" sz="1800">
              <a:latin typeface="Arial" charset="0"/>
            </a:endParaRPr>
          </a:p>
        </p:txBody>
      </p:sp>
      <p:sp>
        <p:nvSpPr>
          <p:cNvPr id="30034" name="Rectangle 338"/>
          <p:cNvSpPr>
            <a:spLocks noChangeArrowheads="1"/>
          </p:cNvSpPr>
          <p:nvPr/>
        </p:nvSpPr>
        <p:spPr bwMode="auto">
          <a:xfrm>
            <a:off x="3305175" y="1099679"/>
            <a:ext cx="21145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Lab~ 62% decrease</a:t>
            </a:r>
          </a:p>
          <a:p>
            <a:r>
              <a:rPr lang="en-US" altLang="en-US" sz="1800">
                <a:solidFill>
                  <a:srgbClr val="000000"/>
                </a:solidFill>
                <a:latin typeface="Arial" charset="0"/>
              </a:rPr>
              <a:t>                 fecundity</a:t>
            </a:r>
            <a:endParaRPr lang="en-US" altLang="en-US" sz="1800">
              <a:latin typeface="Arial" charset="0"/>
            </a:endParaRPr>
          </a:p>
        </p:txBody>
      </p:sp>
      <p:sp>
        <p:nvSpPr>
          <p:cNvPr id="39251" name="Freeform 339"/>
          <p:cNvSpPr>
            <a:spLocks/>
          </p:cNvSpPr>
          <p:nvPr/>
        </p:nvSpPr>
        <p:spPr bwMode="auto">
          <a:xfrm flipV="1">
            <a:off x="6789738" y="4446128"/>
            <a:ext cx="2355850" cy="1493838"/>
          </a:xfrm>
          <a:custGeom>
            <a:avLst/>
            <a:gdLst/>
            <a:ahLst/>
            <a:cxnLst>
              <a:cxn ang="0">
                <a:pos x="42" y="542"/>
              </a:cxn>
              <a:cxn ang="0">
                <a:pos x="85" y="1251"/>
              </a:cxn>
              <a:cxn ang="0">
                <a:pos x="127" y="1561"/>
              </a:cxn>
              <a:cxn ang="0">
                <a:pos x="170" y="1688"/>
              </a:cxn>
              <a:cxn ang="0">
                <a:pos x="212" y="1706"/>
              </a:cxn>
              <a:cxn ang="0">
                <a:pos x="255" y="1644"/>
              </a:cxn>
              <a:cxn ang="0">
                <a:pos x="297" y="1555"/>
              </a:cxn>
              <a:cxn ang="0">
                <a:pos x="340" y="1481"/>
              </a:cxn>
              <a:cxn ang="0">
                <a:pos x="382" y="1434"/>
              </a:cxn>
              <a:cxn ang="0">
                <a:pos x="425" y="1401"/>
              </a:cxn>
              <a:cxn ang="0">
                <a:pos x="467" y="1349"/>
              </a:cxn>
              <a:cxn ang="0">
                <a:pos x="510" y="1259"/>
              </a:cxn>
              <a:cxn ang="0">
                <a:pos x="552" y="1164"/>
              </a:cxn>
              <a:cxn ang="0">
                <a:pos x="595" y="1095"/>
              </a:cxn>
              <a:cxn ang="0">
                <a:pos x="637" y="1059"/>
              </a:cxn>
              <a:cxn ang="0">
                <a:pos x="681" y="1043"/>
              </a:cxn>
              <a:cxn ang="0">
                <a:pos x="725" y="1011"/>
              </a:cxn>
              <a:cxn ang="0">
                <a:pos x="762" y="943"/>
              </a:cxn>
              <a:cxn ang="0">
                <a:pos x="806" y="870"/>
              </a:cxn>
              <a:cxn ang="0">
                <a:pos x="850" y="822"/>
              </a:cxn>
              <a:cxn ang="0">
                <a:pos x="893" y="805"/>
              </a:cxn>
              <a:cxn ang="0">
                <a:pos x="937" y="249"/>
              </a:cxn>
              <a:cxn ang="0">
                <a:pos x="975" y="29"/>
              </a:cxn>
              <a:cxn ang="0">
                <a:pos x="1018" y="0"/>
              </a:cxn>
              <a:cxn ang="0">
                <a:pos x="1062" y="0"/>
              </a:cxn>
              <a:cxn ang="0">
                <a:pos x="1106" y="0"/>
              </a:cxn>
              <a:cxn ang="0">
                <a:pos x="1150" y="0"/>
              </a:cxn>
              <a:cxn ang="0">
                <a:pos x="1187" y="0"/>
              </a:cxn>
              <a:cxn ang="0">
                <a:pos x="1231" y="0"/>
              </a:cxn>
              <a:cxn ang="0">
                <a:pos x="1275" y="0"/>
              </a:cxn>
              <a:cxn ang="0">
                <a:pos x="1318" y="0"/>
              </a:cxn>
              <a:cxn ang="0">
                <a:pos x="1362" y="0"/>
              </a:cxn>
              <a:cxn ang="0">
                <a:pos x="1400" y="0"/>
              </a:cxn>
              <a:cxn ang="0">
                <a:pos x="1443" y="0"/>
              </a:cxn>
              <a:cxn ang="0">
                <a:pos x="1487" y="0"/>
              </a:cxn>
              <a:cxn ang="0">
                <a:pos x="1531" y="0"/>
              </a:cxn>
              <a:cxn ang="0">
                <a:pos x="1575" y="0"/>
              </a:cxn>
              <a:cxn ang="0">
                <a:pos x="1612" y="0"/>
              </a:cxn>
              <a:cxn ang="0">
                <a:pos x="1656" y="0"/>
              </a:cxn>
              <a:cxn ang="0">
                <a:pos x="1700" y="0"/>
              </a:cxn>
              <a:cxn ang="0">
                <a:pos x="1743" y="0"/>
              </a:cxn>
              <a:cxn ang="0">
                <a:pos x="1787" y="0"/>
              </a:cxn>
              <a:cxn ang="0">
                <a:pos x="1825" y="0"/>
              </a:cxn>
              <a:cxn ang="0">
                <a:pos x="1868" y="0"/>
              </a:cxn>
              <a:cxn ang="0">
                <a:pos x="1912" y="0"/>
              </a:cxn>
              <a:cxn ang="0">
                <a:pos x="1956" y="0"/>
              </a:cxn>
              <a:cxn ang="0">
                <a:pos x="2000" y="0"/>
              </a:cxn>
              <a:cxn ang="0">
                <a:pos x="2037" y="0"/>
              </a:cxn>
              <a:cxn ang="0">
                <a:pos x="2081" y="0"/>
              </a:cxn>
              <a:cxn ang="0">
                <a:pos x="2125" y="0"/>
              </a:cxn>
              <a:cxn ang="0">
                <a:pos x="2168" y="0"/>
              </a:cxn>
              <a:cxn ang="0">
                <a:pos x="2212" y="0"/>
              </a:cxn>
              <a:cxn ang="0">
                <a:pos x="2250" y="0"/>
              </a:cxn>
              <a:cxn ang="0">
                <a:pos x="2293" y="0"/>
              </a:cxn>
              <a:cxn ang="0">
                <a:pos x="2337" y="0"/>
              </a:cxn>
              <a:cxn ang="0">
                <a:pos x="2381" y="0"/>
              </a:cxn>
              <a:cxn ang="0">
                <a:pos x="2425" y="0"/>
              </a:cxn>
              <a:cxn ang="0">
                <a:pos x="2462" y="0"/>
              </a:cxn>
              <a:cxn ang="0">
                <a:pos x="2506" y="0"/>
              </a:cxn>
              <a:cxn ang="0">
                <a:pos x="2550" y="0"/>
              </a:cxn>
              <a:cxn ang="0">
                <a:pos x="2593" y="0"/>
              </a:cxn>
              <a:cxn ang="0">
                <a:pos x="2637" y="0"/>
              </a:cxn>
              <a:cxn ang="0">
                <a:pos x="2675" y="0"/>
              </a:cxn>
            </a:cxnLst>
            <a:rect l="0" t="0" r="r" b="b"/>
            <a:pathLst>
              <a:path w="2700" h="1712">
                <a:moveTo>
                  <a:pt x="0" y="0"/>
                </a:moveTo>
                <a:lnTo>
                  <a:pt x="1" y="0"/>
                </a:lnTo>
                <a:lnTo>
                  <a:pt x="1" y="0"/>
                </a:lnTo>
                <a:lnTo>
                  <a:pt x="2" y="0"/>
                </a:lnTo>
                <a:lnTo>
                  <a:pt x="3" y="0"/>
                </a:lnTo>
                <a:lnTo>
                  <a:pt x="3" y="0"/>
                </a:lnTo>
                <a:lnTo>
                  <a:pt x="4" y="0"/>
                </a:lnTo>
                <a:lnTo>
                  <a:pt x="5" y="0"/>
                </a:lnTo>
                <a:lnTo>
                  <a:pt x="5" y="0"/>
                </a:lnTo>
                <a:lnTo>
                  <a:pt x="6" y="0"/>
                </a:lnTo>
                <a:lnTo>
                  <a:pt x="6" y="0"/>
                </a:lnTo>
                <a:lnTo>
                  <a:pt x="7" y="0"/>
                </a:lnTo>
                <a:lnTo>
                  <a:pt x="8" y="0"/>
                </a:lnTo>
                <a:lnTo>
                  <a:pt x="8" y="1"/>
                </a:lnTo>
                <a:lnTo>
                  <a:pt x="9" y="1"/>
                </a:lnTo>
                <a:lnTo>
                  <a:pt x="10" y="1"/>
                </a:lnTo>
                <a:lnTo>
                  <a:pt x="10" y="2"/>
                </a:lnTo>
                <a:lnTo>
                  <a:pt x="11" y="3"/>
                </a:lnTo>
                <a:lnTo>
                  <a:pt x="11" y="5"/>
                </a:lnTo>
                <a:lnTo>
                  <a:pt x="12" y="8"/>
                </a:lnTo>
                <a:lnTo>
                  <a:pt x="13" y="12"/>
                </a:lnTo>
                <a:lnTo>
                  <a:pt x="13" y="16"/>
                </a:lnTo>
                <a:lnTo>
                  <a:pt x="14" y="22"/>
                </a:lnTo>
                <a:lnTo>
                  <a:pt x="15" y="29"/>
                </a:lnTo>
                <a:lnTo>
                  <a:pt x="15" y="36"/>
                </a:lnTo>
                <a:lnTo>
                  <a:pt x="16" y="44"/>
                </a:lnTo>
                <a:lnTo>
                  <a:pt x="16" y="52"/>
                </a:lnTo>
                <a:lnTo>
                  <a:pt x="17" y="60"/>
                </a:lnTo>
                <a:lnTo>
                  <a:pt x="18" y="66"/>
                </a:lnTo>
                <a:lnTo>
                  <a:pt x="18" y="73"/>
                </a:lnTo>
                <a:lnTo>
                  <a:pt x="19" y="78"/>
                </a:lnTo>
                <a:lnTo>
                  <a:pt x="20" y="83"/>
                </a:lnTo>
                <a:lnTo>
                  <a:pt x="20" y="87"/>
                </a:lnTo>
                <a:lnTo>
                  <a:pt x="21" y="92"/>
                </a:lnTo>
                <a:lnTo>
                  <a:pt x="21" y="96"/>
                </a:lnTo>
                <a:lnTo>
                  <a:pt x="22" y="101"/>
                </a:lnTo>
                <a:lnTo>
                  <a:pt x="23" y="107"/>
                </a:lnTo>
                <a:lnTo>
                  <a:pt x="23" y="114"/>
                </a:lnTo>
                <a:lnTo>
                  <a:pt x="24" y="122"/>
                </a:lnTo>
                <a:lnTo>
                  <a:pt x="25" y="132"/>
                </a:lnTo>
                <a:lnTo>
                  <a:pt x="25" y="143"/>
                </a:lnTo>
                <a:lnTo>
                  <a:pt x="26" y="156"/>
                </a:lnTo>
                <a:lnTo>
                  <a:pt x="26" y="171"/>
                </a:lnTo>
                <a:lnTo>
                  <a:pt x="27" y="188"/>
                </a:lnTo>
                <a:lnTo>
                  <a:pt x="28" y="207"/>
                </a:lnTo>
                <a:lnTo>
                  <a:pt x="28" y="227"/>
                </a:lnTo>
                <a:lnTo>
                  <a:pt x="29" y="248"/>
                </a:lnTo>
                <a:lnTo>
                  <a:pt x="30" y="271"/>
                </a:lnTo>
                <a:lnTo>
                  <a:pt x="30" y="293"/>
                </a:lnTo>
                <a:lnTo>
                  <a:pt x="31" y="315"/>
                </a:lnTo>
                <a:lnTo>
                  <a:pt x="31" y="335"/>
                </a:lnTo>
                <a:lnTo>
                  <a:pt x="32" y="353"/>
                </a:lnTo>
                <a:lnTo>
                  <a:pt x="33" y="368"/>
                </a:lnTo>
                <a:lnTo>
                  <a:pt x="33" y="381"/>
                </a:lnTo>
                <a:lnTo>
                  <a:pt x="34" y="392"/>
                </a:lnTo>
                <a:lnTo>
                  <a:pt x="35" y="401"/>
                </a:lnTo>
                <a:lnTo>
                  <a:pt x="35" y="409"/>
                </a:lnTo>
                <a:lnTo>
                  <a:pt x="36" y="416"/>
                </a:lnTo>
                <a:lnTo>
                  <a:pt x="36" y="423"/>
                </a:lnTo>
                <a:lnTo>
                  <a:pt x="37" y="431"/>
                </a:lnTo>
                <a:lnTo>
                  <a:pt x="38" y="439"/>
                </a:lnTo>
                <a:lnTo>
                  <a:pt x="38" y="449"/>
                </a:lnTo>
                <a:lnTo>
                  <a:pt x="39" y="460"/>
                </a:lnTo>
                <a:lnTo>
                  <a:pt x="40" y="473"/>
                </a:lnTo>
                <a:lnTo>
                  <a:pt x="40" y="488"/>
                </a:lnTo>
                <a:lnTo>
                  <a:pt x="41" y="504"/>
                </a:lnTo>
                <a:lnTo>
                  <a:pt x="41" y="522"/>
                </a:lnTo>
                <a:lnTo>
                  <a:pt x="42" y="542"/>
                </a:lnTo>
                <a:lnTo>
                  <a:pt x="43" y="564"/>
                </a:lnTo>
                <a:lnTo>
                  <a:pt x="43" y="586"/>
                </a:lnTo>
                <a:lnTo>
                  <a:pt x="44" y="610"/>
                </a:lnTo>
                <a:lnTo>
                  <a:pt x="45" y="633"/>
                </a:lnTo>
                <a:lnTo>
                  <a:pt x="45" y="657"/>
                </a:lnTo>
                <a:lnTo>
                  <a:pt x="46" y="679"/>
                </a:lnTo>
                <a:lnTo>
                  <a:pt x="46" y="699"/>
                </a:lnTo>
                <a:lnTo>
                  <a:pt x="47" y="716"/>
                </a:lnTo>
                <a:lnTo>
                  <a:pt x="48" y="730"/>
                </a:lnTo>
                <a:lnTo>
                  <a:pt x="48" y="741"/>
                </a:lnTo>
                <a:lnTo>
                  <a:pt x="49" y="750"/>
                </a:lnTo>
                <a:lnTo>
                  <a:pt x="50" y="757"/>
                </a:lnTo>
                <a:lnTo>
                  <a:pt x="50" y="762"/>
                </a:lnTo>
                <a:lnTo>
                  <a:pt x="51" y="766"/>
                </a:lnTo>
                <a:lnTo>
                  <a:pt x="51" y="770"/>
                </a:lnTo>
                <a:lnTo>
                  <a:pt x="52" y="775"/>
                </a:lnTo>
                <a:lnTo>
                  <a:pt x="53" y="780"/>
                </a:lnTo>
                <a:lnTo>
                  <a:pt x="53" y="787"/>
                </a:lnTo>
                <a:lnTo>
                  <a:pt x="54" y="795"/>
                </a:lnTo>
                <a:lnTo>
                  <a:pt x="55" y="805"/>
                </a:lnTo>
                <a:lnTo>
                  <a:pt x="55" y="817"/>
                </a:lnTo>
                <a:lnTo>
                  <a:pt x="56" y="831"/>
                </a:lnTo>
                <a:lnTo>
                  <a:pt x="56" y="846"/>
                </a:lnTo>
                <a:lnTo>
                  <a:pt x="57" y="863"/>
                </a:lnTo>
                <a:lnTo>
                  <a:pt x="58" y="882"/>
                </a:lnTo>
                <a:lnTo>
                  <a:pt x="58" y="902"/>
                </a:lnTo>
                <a:lnTo>
                  <a:pt x="59" y="922"/>
                </a:lnTo>
                <a:lnTo>
                  <a:pt x="60" y="943"/>
                </a:lnTo>
                <a:lnTo>
                  <a:pt x="60" y="963"/>
                </a:lnTo>
                <a:lnTo>
                  <a:pt x="61" y="982"/>
                </a:lnTo>
                <a:lnTo>
                  <a:pt x="61" y="999"/>
                </a:lnTo>
                <a:lnTo>
                  <a:pt x="62" y="1013"/>
                </a:lnTo>
                <a:lnTo>
                  <a:pt x="63" y="1023"/>
                </a:lnTo>
                <a:lnTo>
                  <a:pt x="63" y="1031"/>
                </a:lnTo>
                <a:lnTo>
                  <a:pt x="64" y="1037"/>
                </a:lnTo>
                <a:lnTo>
                  <a:pt x="65" y="1040"/>
                </a:lnTo>
                <a:lnTo>
                  <a:pt x="65" y="1042"/>
                </a:lnTo>
                <a:lnTo>
                  <a:pt x="66" y="1043"/>
                </a:lnTo>
                <a:lnTo>
                  <a:pt x="66" y="1043"/>
                </a:lnTo>
                <a:lnTo>
                  <a:pt x="67" y="1045"/>
                </a:lnTo>
                <a:lnTo>
                  <a:pt x="68" y="1047"/>
                </a:lnTo>
                <a:lnTo>
                  <a:pt x="68" y="1050"/>
                </a:lnTo>
                <a:lnTo>
                  <a:pt x="69" y="1055"/>
                </a:lnTo>
                <a:lnTo>
                  <a:pt x="70" y="1062"/>
                </a:lnTo>
                <a:lnTo>
                  <a:pt x="70" y="1071"/>
                </a:lnTo>
                <a:lnTo>
                  <a:pt x="71" y="1082"/>
                </a:lnTo>
                <a:lnTo>
                  <a:pt x="71" y="1094"/>
                </a:lnTo>
                <a:lnTo>
                  <a:pt x="72" y="1108"/>
                </a:lnTo>
                <a:lnTo>
                  <a:pt x="73" y="1123"/>
                </a:lnTo>
                <a:lnTo>
                  <a:pt x="73" y="1140"/>
                </a:lnTo>
                <a:lnTo>
                  <a:pt x="74" y="1158"/>
                </a:lnTo>
                <a:lnTo>
                  <a:pt x="75" y="1176"/>
                </a:lnTo>
                <a:lnTo>
                  <a:pt x="75" y="1193"/>
                </a:lnTo>
                <a:lnTo>
                  <a:pt x="76" y="1209"/>
                </a:lnTo>
                <a:lnTo>
                  <a:pt x="76" y="1223"/>
                </a:lnTo>
                <a:lnTo>
                  <a:pt x="77" y="1234"/>
                </a:lnTo>
                <a:lnTo>
                  <a:pt x="78" y="1242"/>
                </a:lnTo>
                <a:lnTo>
                  <a:pt x="78" y="1247"/>
                </a:lnTo>
                <a:lnTo>
                  <a:pt x="79" y="1249"/>
                </a:lnTo>
                <a:lnTo>
                  <a:pt x="80" y="1250"/>
                </a:lnTo>
                <a:lnTo>
                  <a:pt x="80" y="1249"/>
                </a:lnTo>
                <a:lnTo>
                  <a:pt x="81" y="1247"/>
                </a:lnTo>
                <a:lnTo>
                  <a:pt x="81" y="1245"/>
                </a:lnTo>
                <a:lnTo>
                  <a:pt x="82" y="1244"/>
                </a:lnTo>
                <a:lnTo>
                  <a:pt x="83" y="1243"/>
                </a:lnTo>
                <a:lnTo>
                  <a:pt x="83" y="1244"/>
                </a:lnTo>
                <a:lnTo>
                  <a:pt x="84" y="1247"/>
                </a:lnTo>
                <a:lnTo>
                  <a:pt x="85" y="1251"/>
                </a:lnTo>
                <a:lnTo>
                  <a:pt x="85" y="1257"/>
                </a:lnTo>
                <a:lnTo>
                  <a:pt x="86" y="1265"/>
                </a:lnTo>
                <a:lnTo>
                  <a:pt x="86" y="1275"/>
                </a:lnTo>
                <a:lnTo>
                  <a:pt x="87" y="1287"/>
                </a:lnTo>
                <a:lnTo>
                  <a:pt x="88" y="1300"/>
                </a:lnTo>
                <a:lnTo>
                  <a:pt x="88" y="1314"/>
                </a:lnTo>
                <a:lnTo>
                  <a:pt x="89" y="1330"/>
                </a:lnTo>
                <a:lnTo>
                  <a:pt x="90" y="1345"/>
                </a:lnTo>
                <a:lnTo>
                  <a:pt x="90" y="1360"/>
                </a:lnTo>
                <a:lnTo>
                  <a:pt x="91" y="1374"/>
                </a:lnTo>
                <a:lnTo>
                  <a:pt x="91" y="1386"/>
                </a:lnTo>
                <a:lnTo>
                  <a:pt x="92" y="1394"/>
                </a:lnTo>
                <a:lnTo>
                  <a:pt x="93" y="1400"/>
                </a:lnTo>
                <a:lnTo>
                  <a:pt x="93" y="1403"/>
                </a:lnTo>
                <a:lnTo>
                  <a:pt x="94" y="1403"/>
                </a:lnTo>
                <a:lnTo>
                  <a:pt x="95" y="1402"/>
                </a:lnTo>
                <a:lnTo>
                  <a:pt x="95" y="1399"/>
                </a:lnTo>
                <a:lnTo>
                  <a:pt x="96" y="1395"/>
                </a:lnTo>
                <a:lnTo>
                  <a:pt x="96" y="1391"/>
                </a:lnTo>
                <a:lnTo>
                  <a:pt x="97" y="1388"/>
                </a:lnTo>
                <a:lnTo>
                  <a:pt x="98" y="1385"/>
                </a:lnTo>
                <a:lnTo>
                  <a:pt x="98" y="1384"/>
                </a:lnTo>
                <a:lnTo>
                  <a:pt x="99" y="1385"/>
                </a:lnTo>
                <a:lnTo>
                  <a:pt x="100" y="1387"/>
                </a:lnTo>
                <a:lnTo>
                  <a:pt x="100" y="1392"/>
                </a:lnTo>
                <a:lnTo>
                  <a:pt x="101" y="1398"/>
                </a:lnTo>
                <a:lnTo>
                  <a:pt x="101" y="1406"/>
                </a:lnTo>
                <a:lnTo>
                  <a:pt x="102" y="1416"/>
                </a:lnTo>
                <a:lnTo>
                  <a:pt x="103" y="1427"/>
                </a:lnTo>
                <a:lnTo>
                  <a:pt x="103" y="1440"/>
                </a:lnTo>
                <a:lnTo>
                  <a:pt x="104" y="1453"/>
                </a:lnTo>
                <a:lnTo>
                  <a:pt x="105" y="1467"/>
                </a:lnTo>
                <a:lnTo>
                  <a:pt x="105" y="1480"/>
                </a:lnTo>
                <a:lnTo>
                  <a:pt x="106" y="1492"/>
                </a:lnTo>
                <a:lnTo>
                  <a:pt x="106" y="1502"/>
                </a:lnTo>
                <a:lnTo>
                  <a:pt x="107" y="1509"/>
                </a:lnTo>
                <a:lnTo>
                  <a:pt x="108" y="1513"/>
                </a:lnTo>
                <a:lnTo>
                  <a:pt x="108" y="1515"/>
                </a:lnTo>
                <a:lnTo>
                  <a:pt x="109" y="1514"/>
                </a:lnTo>
                <a:lnTo>
                  <a:pt x="110" y="1510"/>
                </a:lnTo>
                <a:lnTo>
                  <a:pt x="110" y="1506"/>
                </a:lnTo>
                <a:lnTo>
                  <a:pt x="111" y="1500"/>
                </a:lnTo>
                <a:lnTo>
                  <a:pt x="111" y="1495"/>
                </a:lnTo>
                <a:lnTo>
                  <a:pt x="112" y="1490"/>
                </a:lnTo>
                <a:lnTo>
                  <a:pt x="113" y="1486"/>
                </a:lnTo>
                <a:lnTo>
                  <a:pt x="113" y="1484"/>
                </a:lnTo>
                <a:lnTo>
                  <a:pt x="114" y="1483"/>
                </a:lnTo>
                <a:lnTo>
                  <a:pt x="115" y="1484"/>
                </a:lnTo>
                <a:lnTo>
                  <a:pt x="115" y="1487"/>
                </a:lnTo>
                <a:lnTo>
                  <a:pt x="116" y="1492"/>
                </a:lnTo>
                <a:lnTo>
                  <a:pt x="116" y="1498"/>
                </a:lnTo>
                <a:lnTo>
                  <a:pt x="117" y="1507"/>
                </a:lnTo>
                <a:lnTo>
                  <a:pt x="118" y="1517"/>
                </a:lnTo>
                <a:lnTo>
                  <a:pt x="118" y="1528"/>
                </a:lnTo>
                <a:lnTo>
                  <a:pt x="119" y="1540"/>
                </a:lnTo>
                <a:lnTo>
                  <a:pt x="120" y="1552"/>
                </a:lnTo>
                <a:lnTo>
                  <a:pt x="120" y="1565"/>
                </a:lnTo>
                <a:lnTo>
                  <a:pt x="121" y="1575"/>
                </a:lnTo>
                <a:lnTo>
                  <a:pt x="121" y="1584"/>
                </a:lnTo>
                <a:lnTo>
                  <a:pt x="122" y="1590"/>
                </a:lnTo>
                <a:lnTo>
                  <a:pt x="123" y="1593"/>
                </a:lnTo>
                <a:lnTo>
                  <a:pt x="123" y="1593"/>
                </a:lnTo>
                <a:lnTo>
                  <a:pt x="124" y="1590"/>
                </a:lnTo>
                <a:lnTo>
                  <a:pt x="125" y="1586"/>
                </a:lnTo>
                <a:lnTo>
                  <a:pt x="125" y="1580"/>
                </a:lnTo>
                <a:lnTo>
                  <a:pt x="126" y="1574"/>
                </a:lnTo>
                <a:lnTo>
                  <a:pt x="126" y="1567"/>
                </a:lnTo>
                <a:lnTo>
                  <a:pt x="127" y="1561"/>
                </a:lnTo>
                <a:lnTo>
                  <a:pt x="128" y="1556"/>
                </a:lnTo>
                <a:lnTo>
                  <a:pt x="128" y="1552"/>
                </a:lnTo>
                <a:lnTo>
                  <a:pt x="129" y="1551"/>
                </a:lnTo>
                <a:lnTo>
                  <a:pt x="130" y="1551"/>
                </a:lnTo>
                <a:lnTo>
                  <a:pt x="130" y="1552"/>
                </a:lnTo>
                <a:lnTo>
                  <a:pt x="131" y="1556"/>
                </a:lnTo>
                <a:lnTo>
                  <a:pt x="131" y="1562"/>
                </a:lnTo>
                <a:lnTo>
                  <a:pt x="132" y="1569"/>
                </a:lnTo>
                <a:lnTo>
                  <a:pt x="133" y="1578"/>
                </a:lnTo>
                <a:lnTo>
                  <a:pt x="133" y="1588"/>
                </a:lnTo>
                <a:lnTo>
                  <a:pt x="134" y="1600"/>
                </a:lnTo>
                <a:lnTo>
                  <a:pt x="135" y="1611"/>
                </a:lnTo>
                <a:lnTo>
                  <a:pt x="135" y="1622"/>
                </a:lnTo>
                <a:lnTo>
                  <a:pt x="136" y="1632"/>
                </a:lnTo>
                <a:lnTo>
                  <a:pt x="136" y="1640"/>
                </a:lnTo>
                <a:lnTo>
                  <a:pt x="137" y="1645"/>
                </a:lnTo>
                <a:lnTo>
                  <a:pt x="138" y="1647"/>
                </a:lnTo>
                <a:lnTo>
                  <a:pt x="138" y="1646"/>
                </a:lnTo>
                <a:lnTo>
                  <a:pt x="139" y="1642"/>
                </a:lnTo>
                <a:lnTo>
                  <a:pt x="140" y="1637"/>
                </a:lnTo>
                <a:lnTo>
                  <a:pt x="140" y="1631"/>
                </a:lnTo>
                <a:lnTo>
                  <a:pt x="141" y="1623"/>
                </a:lnTo>
                <a:lnTo>
                  <a:pt x="141" y="1616"/>
                </a:lnTo>
                <a:lnTo>
                  <a:pt x="142" y="1609"/>
                </a:lnTo>
                <a:lnTo>
                  <a:pt x="143" y="1603"/>
                </a:lnTo>
                <a:lnTo>
                  <a:pt x="143" y="1598"/>
                </a:lnTo>
                <a:lnTo>
                  <a:pt x="144" y="1596"/>
                </a:lnTo>
                <a:lnTo>
                  <a:pt x="145" y="1595"/>
                </a:lnTo>
                <a:lnTo>
                  <a:pt x="145" y="1596"/>
                </a:lnTo>
                <a:lnTo>
                  <a:pt x="146" y="1599"/>
                </a:lnTo>
                <a:lnTo>
                  <a:pt x="146" y="1604"/>
                </a:lnTo>
                <a:lnTo>
                  <a:pt x="147" y="1610"/>
                </a:lnTo>
                <a:lnTo>
                  <a:pt x="148" y="1619"/>
                </a:lnTo>
                <a:lnTo>
                  <a:pt x="148" y="1628"/>
                </a:lnTo>
                <a:lnTo>
                  <a:pt x="149" y="1639"/>
                </a:lnTo>
                <a:lnTo>
                  <a:pt x="150" y="1649"/>
                </a:lnTo>
                <a:lnTo>
                  <a:pt x="150" y="1660"/>
                </a:lnTo>
                <a:lnTo>
                  <a:pt x="151" y="1669"/>
                </a:lnTo>
                <a:lnTo>
                  <a:pt x="151" y="1676"/>
                </a:lnTo>
                <a:lnTo>
                  <a:pt x="152" y="1680"/>
                </a:lnTo>
                <a:lnTo>
                  <a:pt x="153" y="1681"/>
                </a:lnTo>
                <a:lnTo>
                  <a:pt x="153" y="1680"/>
                </a:lnTo>
                <a:lnTo>
                  <a:pt x="154" y="1676"/>
                </a:lnTo>
                <a:lnTo>
                  <a:pt x="155" y="1670"/>
                </a:lnTo>
                <a:lnTo>
                  <a:pt x="155" y="1663"/>
                </a:lnTo>
                <a:lnTo>
                  <a:pt x="156" y="1654"/>
                </a:lnTo>
                <a:lnTo>
                  <a:pt x="156" y="1646"/>
                </a:lnTo>
                <a:lnTo>
                  <a:pt x="157" y="1639"/>
                </a:lnTo>
                <a:lnTo>
                  <a:pt x="158" y="1632"/>
                </a:lnTo>
                <a:lnTo>
                  <a:pt x="158" y="1627"/>
                </a:lnTo>
                <a:lnTo>
                  <a:pt x="159" y="1624"/>
                </a:lnTo>
                <a:lnTo>
                  <a:pt x="160" y="1622"/>
                </a:lnTo>
                <a:lnTo>
                  <a:pt x="160" y="1623"/>
                </a:lnTo>
                <a:lnTo>
                  <a:pt x="161" y="1625"/>
                </a:lnTo>
                <a:lnTo>
                  <a:pt x="161" y="1630"/>
                </a:lnTo>
                <a:lnTo>
                  <a:pt x="162" y="1636"/>
                </a:lnTo>
                <a:lnTo>
                  <a:pt x="163" y="1643"/>
                </a:lnTo>
                <a:lnTo>
                  <a:pt x="163" y="1652"/>
                </a:lnTo>
                <a:lnTo>
                  <a:pt x="164" y="1662"/>
                </a:lnTo>
                <a:lnTo>
                  <a:pt x="165" y="1672"/>
                </a:lnTo>
                <a:lnTo>
                  <a:pt x="165" y="1682"/>
                </a:lnTo>
                <a:lnTo>
                  <a:pt x="166" y="1691"/>
                </a:lnTo>
                <a:lnTo>
                  <a:pt x="166" y="1697"/>
                </a:lnTo>
                <a:lnTo>
                  <a:pt x="167" y="1701"/>
                </a:lnTo>
                <a:lnTo>
                  <a:pt x="168" y="1701"/>
                </a:lnTo>
                <a:lnTo>
                  <a:pt x="168" y="1699"/>
                </a:lnTo>
                <a:lnTo>
                  <a:pt x="169" y="1695"/>
                </a:lnTo>
                <a:lnTo>
                  <a:pt x="170" y="1688"/>
                </a:lnTo>
                <a:lnTo>
                  <a:pt x="170" y="1681"/>
                </a:lnTo>
                <a:lnTo>
                  <a:pt x="171" y="1672"/>
                </a:lnTo>
                <a:lnTo>
                  <a:pt x="171" y="1663"/>
                </a:lnTo>
                <a:lnTo>
                  <a:pt x="172" y="1655"/>
                </a:lnTo>
                <a:lnTo>
                  <a:pt x="173" y="1648"/>
                </a:lnTo>
                <a:lnTo>
                  <a:pt x="173" y="1643"/>
                </a:lnTo>
                <a:lnTo>
                  <a:pt x="174" y="1639"/>
                </a:lnTo>
                <a:lnTo>
                  <a:pt x="175" y="1637"/>
                </a:lnTo>
                <a:lnTo>
                  <a:pt x="175" y="1637"/>
                </a:lnTo>
                <a:lnTo>
                  <a:pt x="176" y="1639"/>
                </a:lnTo>
                <a:lnTo>
                  <a:pt x="176" y="1643"/>
                </a:lnTo>
                <a:lnTo>
                  <a:pt x="177" y="1649"/>
                </a:lnTo>
                <a:lnTo>
                  <a:pt x="178" y="1656"/>
                </a:lnTo>
                <a:lnTo>
                  <a:pt x="178" y="1664"/>
                </a:lnTo>
                <a:lnTo>
                  <a:pt x="179" y="1674"/>
                </a:lnTo>
                <a:lnTo>
                  <a:pt x="180" y="1683"/>
                </a:lnTo>
                <a:lnTo>
                  <a:pt x="180" y="1693"/>
                </a:lnTo>
                <a:lnTo>
                  <a:pt x="181" y="1701"/>
                </a:lnTo>
                <a:lnTo>
                  <a:pt x="181" y="1707"/>
                </a:lnTo>
                <a:lnTo>
                  <a:pt x="182" y="1710"/>
                </a:lnTo>
                <a:lnTo>
                  <a:pt x="183" y="1710"/>
                </a:lnTo>
                <a:lnTo>
                  <a:pt x="183" y="1708"/>
                </a:lnTo>
                <a:lnTo>
                  <a:pt x="184" y="1703"/>
                </a:lnTo>
                <a:lnTo>
                  <a:pt x="185" y="1696"/>
                </a:lnTo>
                <a:lnTo>
                  <a:pt x="185" y="1688"/>
                </a:lnTo>
                <a:lnTo>
                  <a:pt x="186" y="1679"/>
                </a:lnTo>
                <a:lnTo>
                  <a:pt x="186" y="1670"/>
                </a:lnTo>
                <a:lnTo>
                  <a:pt x="187" y="1662"/>
                </a:lnTo>
                <a:lnTo>
                  <a:pt x="188" y="1655"/>
                </a:lnTo>
                <a:lnTo>
                  <a:pt x="188" y="1649"/>
                </a:lnTo>
                <a:lnTo>
                  <a:pt x="189" y="1645"/>
                </a:lnTo>
                <a:lnTo>
                  <a:pt x="190" y="1642"/>
                </a:lnTo>
                <a:lnTo>
                  <a:pt x="190" y="1642"/>
                </a:lnTo>
                <a:lnTo>
                  <a:pt x="191" y="1644"/>
                </a:lnTo>
                <a:lnTo>
                  <a:pt x="191" y="1647"/>
                </a:lnTo>
                <a:lnTo>
                  <a:pt x="192" y="1652"/>
                </a:lnTo>
                <a:lnTo>
                  <a:pt x="193" y="1659"/>
                </a:lnTo>
                <a:lnTo>
                  <a:pt x="193" y="1667"/>
                </a:lnTo>
                <a:lnTo>
                  <a:pt x="194" y="1676"/>
                </a:lnTo>
                <a:lnTo>
                  <a:pt x="195" y="1686"/>
                </a:lnTo>
                <a:lnTo>
                  <a:pt x="195" y="1695"/>
                </a:lnTo>
                <a:lnTo>
                  <a:pt x="196" y="1703"/>
                </a:lnTo>
                <a:lnTo>
                  <a:pt x="196" y="1709"/>
                </a:lnTo>
                <a:lnTo>
                  <a:pt x="197" y="1712"/>
                </a:lnTo>
                <a:lnTo>
                  <a:pt x="198" y="1711"/>
                </a:lnTo>
                <a:lnTo>
                  <a:pt x="198" y="1709"/>
                </a:lnTo>
                <a:lnTo>
                  <a:pt x="199" y="1704"/>
                </a:lnTo>
                <a:lnTo>
                  <a:pt x="200" y="1696"/>
                </a:lnTo>
                <a:lnTo>
                  <a:pt x="200" y="1688"/>
                </a:lnTo>
                <a:lnTo>
                  <a:pt x="201" y="1679"/>
                </a:lnTo>
                <a:lnTo>
                  <a:pt x="201" y="1670"/>
                </a:lnTo>
                <a:lnTo>
                  <a:pt x="202" y="1661"/>
                </a:lnTo>
                <a:lnTo>
                  <a:pt x="203" y="1653"/>
                </a:lnTo>
                <a:lnTo>
                  <a:pt x="203" y="1647"/>
                </a:lnTo>
                <a:lnTo>
                  <a:pt x="204" y="1643"/>
                </a:lnTo>
                <a:lnTo>
                  <a:pt x="205" y="1640"/>
                </a:lnTo>
                <a:lnTo>
                  <a:pt x="205" y="1640"/>
                </a:lnTo>
                <a:lnTo>
                  <a:pt x="206" y="1641"/>
                </a:lnTo>
                <a:lnTo>
                  <a:pt x="206" y="1644"/>
                </a:lnTo>
                <a:lnTo>
                  <a:pt x="207" y="1649"/>
                </a:lnTo>
                <a:lnTo>
                  <a:pt x="208" y="1656"/>
                </a:lnTo>
                <a:lnTo>
                  <a:pt x="208" y="1664"/>
                </a:lnTo>
                <a:lnTo>
                  <a:pt x="209" y="1673"/>
                </a:lnTo>
                <a:lnTo>
                  <a:pt x="210" y="1682"/>
                </a:lnTo>
                <a:lnTo>
                  <a:pt x="210" y="1691"/>
                </a:lnTo>
                <a:lnTo>
                  <a:pt x="211" y="1698"/>
                </a:lnTo>
                <a:lnTo>
                  <a:pt x="211" y="1704"/>
                </a:lnTo>
                <a:lnTo>
                  <a:pt x="212" y="1706"/>
                </a:lnTo>
                <a:lnTo>
                  <a:pt x="213" y="1706"/>
                </a:lnTo>
                <a:lnTo>
                  <a:pt x="213" y="1703"/>
                </a:lnTo>
                <a:lnTo>
                  <a:pt x="214" y="1698"/>
                </a:lnTo>
                <a:lnTo>
                  <a:pt x="215" y="1691"/>
                </a:lnTo>
                <a:lnTo>
                  <a:pt x="215" y="1682"/>
                </a:lnTo>
                <a:lnTo>
                  <a:pt x="216" y="1672"/>
                </a:lnTo>
                <a:lnTo>
                  <a:pt x="216" y="1663"/>
                </a:lnTo>
                <a:lnTo>
                  <a:pt x="217" y="1654"/>
                </a:lnTo>
                <a:lnTo>
                  <a:pt x="218" y="1646"/>
                </a:lnTo>
                <a:lnTo>
                  <a:pt x="218" y="1640"/>
                </a:lnTo>
                <a:lnTo>
                  <a:pt x="219" y="1635"/>
                </a:lnTo>
                <a:lnTo>
                  <a:pt x="220" y="1633"/>
                </a:lnTo>
                <a:lnTo>
                  <a:pt x="220" y="1632"/>
                </a:lnTo>
                <a:lnTo>
                  <a:pt x="221" y="1633"/>
                </a:lnTo>
                <a:lnTo>
                  <a:pt x="221" y="1636"/>
                </a:lnTo>
                <a:lnTo>
                  <a:pt x="222" y="1641"/>
                </a:lnTo>
                <a:lnTo>
                  <a:pt x="223" y="1647"/>
                </a:lnTo>
                <a:lnTo>
                  <a:pt x="223" y="1655"/>
                </a:lnTo>
                <a:lnTo>
                  <a:pt x="224" y="1664"/>
                </a:lnTo>
                <a:lnTo>
                  <a:pt x="225" y="1673"/>
                </a:lnTo>
                <a:lnTo>
                  <a:pt x="225" y="1681"/>
                </a:lnTo>
                <a:lnTo>
                  <a:pt x="226" y="1689"/>
                </a:lnTo>
                <a:lnTo>
                  <a:pt x="226" y="1694"/>
                </a:lnTo>
                <a:lnTo>
                  <a:pt x="227" y="1697"/>
                </a:lnTo>
                <a:lnTo>
                  <a:pt x="228" y="1696"/>
                </a:lnTo>
                <a:lnTo>
                  <a:pt x="228" y="1693"/>
                </a:lnTo>
                <a:lnTo>
                  <a:pt x="229" y="1687"/>
                </a:lnTo>
                <a:lnTo>
                  <a:pt x="230" y="1680"/>
                </a:lnTo>
                <a:lnTo>
                  <a:pt x="230" y="1671"/>
                </a:lnTo>
                <a:lnTo>
                  <a:pt x="231" y="1662"/>
                </a:lnTo>
                <a:lnTo>
                  <a:pt x="231" y="1652"/>
                </a:lnTo>
                <a:lnTo>
                  <a:pt x="232" y="1643"/>
                </a:lnTo>
                <a:lnTo>
                  <a:pt x="233" y="1635"/>
                </a:lnTo>
                <a:lnTo>
                  <a:pt x="233" y="1628"/>
                </a:lnTo>
                <a:lnTo>
                  <a:pt x="234" y="1624"/>
                </a:lnTo>
                <a:lnTo>
                  <a:pt x="235" y="1621"/>
                </a:lnTo>
                <a:lnTo>
                  <a:pt x="235" y="1620"/>
                </a:lnTo>
                <a:lnTo>
                  <a:pt x="236" y="1621"/>
                </a:lnTo>
                <a:lnTo>
                  <a:pt x="236" y="1624"/>
                </a:lnTo>
                <a:lnTo>
                  <a:pt x="237" y="1629"/>
                </a:lnTo>
                <a:lnTo>
                  <a:pt x="238" y="1635"/>
                </a:lnTo>
                <a:lnTo>
                  <a:pt x="238" y="1642"/>
                </a:lnTo>
                <a:lnTo>
                  <a:pt x="239" y="1651"/>
                </a:lnTo>
                <a:lnTo>
                  <a:pt x="240" y="1660"/>
                </a:lnTo>
                <a:lnTo>
                  <a:pt x="240" y="1668"/>
                </a:lnTo>
                <a:lnTo>
                  <a:pt x="241" y="1676"/>
                </a:lnTo>
                <a:lnTo>
                  <a:pt x="241" y="1681"/>
                </a:lnTo>
                <a:lnTo>
                  <a:pt x="242" y="1683"/>
                </a:lnTo>
                <a:lnTo>
                  <a:pt x="243" y="1682"/>
                </a:lnTo>
                <a:lnTo>
                  <a:pt x="243" y="1679"/>
                </a:lnTo>
                <a:lnTo>
                  <a:pt x="244" y="1673"/>
                </a:lnTo>
                <a:lnTo>
                  <a:pt x="245" y="1666"/>
                </a:lnTo>
                <a:lnTo>
                  <a:pt x="245" y="1657"/>
                </a:lnTo>
                <a:lnTo>
                  <a:pt x="246" y="1647"/>
                </a:lnTo>
                <a:lnTo>
                  <a:pt x="246" y="1637"/>
                </a:lnTo>
                <a:lnTo>
                  <a:pt x="247" y="1628"/>
                </a:lnTo>
                <a:lnTo>
                  <a:pt x="248" y="1620"/>
                </a:lnTo>
                <a:lnTo>
                  <a:pt x="248" y="1614"/>
                </a:lnTo>
                <a:lnTo>
                  <a:pt x="249" y="1609"/>
                </a:lnTo>
                <a:lnTo>
                  <a:pt x="250" y="1606"/>
                </a:lnTo>
                <a:lnTo>
                  <a:pt x="250" y="1605"/>
                </a:lnTo>
                <a:lnTo>
                  <a:pt x="251" y="1606"/>
                </a:lnTo>
                <a:lnTo>
                  <a:pt x="251" y="1609"/>
                </a:lnTo>
                <a:lnTo>
                  <a:pt x="252" y="1613"/>
                </a:lnTo>
                <a:lnTo>
                  <a:pt x="253" y="1619"/>
                </a:lnTo>
                <a:lnTo>
                  <a:pt x="253" y="1627"/>
                </a:lnTo>
                <a:lnTo>
                  <a:pt x="254" y="1635"/>
                </a:lnTo>
                <a:lnTo>
                  <a:pt x="255" y="1644"/>
                </a:lnTo>
                <a:lnTo>
                  <a:pt x="255" y="1652"/>
                </a:lnTo>
                <a:lnTo>
                  <a:pt x="256" y="1660"/>
                </a:lnTo>
                <a:lnTo>
                  <a:pt x="256" y="1665"/>
                </a:lnTo>
                <a:lnTo>
                  <a:pt x="257" y="1667"/>
                </a:lnTo>
                <a:lnTo>
                  <a:pt x="258" y="1666"/>
                </a:lnTo>
                <a:lnTo>
                  <a:pt x="258" y="1663"/>
                </a:lnTo>
                <a:lnTo>
                  <a:pt x="259" y="1657"/>
                </a:lnTo>
                <a:lnTo>
                  <a:pt x="260" y="1649"/>
                </a:lnTo>
                <a:lnTo>
                  <a:pt x="260" y="1640"/>
                </a:lnTo>
                <a:lnTo>
                  <a:pt x="261" y="1630"/>
                </a:lnTo>
                <a:lnTo>
                  <a:pt x="261" y="1620"/>
                </a:lnTo>
                <a:lnTo>
                  <a:pt x="262" y="1611"/>
                </a:lnTo>
                <a:lnTo>
                  <a:pt x="263" y="1603"/>
                </a:lnTo>
                <a:lnTo>
                  <a:pt x="263" y="1596"/>
                </a:lnTo>
                <a:lnTo>
                  <a:pt x="264" y="1592"/>
                </a:lnTo>
                <a:lnTo>
                  <a:pt x="265" y="1588"/>
                </a:lnTo>
                <a:lnTo>
                  <a:pt x="265" y="1587"/>
                </a:lnTo>
                <a:lnTo>
                  <a:pt x="266" y="1588"/>
                </a:lnTo>
                <a:lnTo>
                  <a:pt x="266" y="1591"/>
                </a:lnTo>
                <a:lnTo>
                  <a:pt x="267" y="1595"/>
                </a:lnTo>
                <a:lnTo>
                  <a:pt x="268" y="1602"/>
                </a:lnTo>
                <a:lnTo>
                  <a:pt x="268" y="1609"/>
                </a:lnTo>
                <a:lnTo>
                  <a:pt x="269" y="1617"/>
                </a:lnTo>
                <a:lnTo>
                  <a:pt x="270" y="1626"/>
                </a:lnTo>
                <a:lnTo>
                  <a:pt x="270" y="1634"/>
                </a:lnTo>
                <a:lnTo>
                  <a:pt x="271" y="1641"/>
                </a:lnTo>
                <a:lnTo>
                  <a:pt x="271" y="1646"/>
                </a:lnTo>
                <a:lnTo>
                  <a:pt x="272" y="1648"/>
                </a:lnTo>
                <a:lnTo>
                  <a:pt x="273" y="1648"/>
                </a:lnTo>
                <a:lnTo>
                  <a:pt x="273" y="1644"/>
                </a:lnTo>
                <a:lnTo>
                  <a:pt x="274" y="1638"/>
                </a:lnTo>
                <a:lnTo>
                  <a:pt x="275" y="1631"/>
                </a:lnTo>
                <a:lnTo>
                  <a:pt x="275" y="1621"/>
                </a:lnTo>
                <a:lnTo>
                  <a:pt x="276" y="1611"/>
                </a:lnTo>
                <a:lnTo>
                  <a:pt x="276" y="1602"/>
                </a:lnTo>
                <a:lnTo>
                  <a:pt x="277" y="1592"/>
                </a:lnTo>
                <a:lnTo>
                  <a:pt x="278" y="1584"/>
                </a:lnTo>
                <a:lnTo>
                  <a:pt x="278" y="1577"/>
                </a:lnTo>
                <a:lnTo>
                  <a:pt x="279" y="1572"/>
                </a:lnTo>
                <a:lnTo>
                  <a:pt x="280" y="1569"/>
                </a:lnTo>
                <a:lnTo>
                  <a:pt x="280" y="1568"/>
                </a:lnTo>
                <a:lnTo>
                  <a:pt x="281" y="1569"/>
                </a:lnTo>
                <a:lnTo>
                  <a:pt x="281" y="1572"/>
                </a:lnTo>
                <a:lnTo>
                  <a:pt x="282" y="1576"/>
                </a:lnTo>
                <a:lnTo>
                  <a:pt x="283" y="1582"/>
                </a:lnTo>
                <a:lnTo>
                  <a:pt x="283" y="1589"/>
                </a:lnTo>
                <a:lnTo>
                  <a:pt x="284" y="1598"/>
                </a:lnTo>
                <a:lnTo>
                  <a:pt x="285" y="1606"/>
                </a:lnTo>
                <a:lnTo>
                  <a:pt x="285" y="1614"/>
                </a:lnTo>
                <a:lnTo>
                  <a:pt x="286" y="1621"/>
                </a:lnTo>
                <a:lnTo>
                  <a:pt x="286" y="1626"/>
                </a:lnTo>
                <a:lnTo>
                  <a:pt x="287" y="1628"/>
                </a:lnTo>
                <a:lnTo>
                  <a:pt x="288" y="1627"/>
                </a:lnTo>
                <a:lnTo>
                  <a:pt x="288" y="1624"/>
                </a:lnTo>
                <a:lnTo>
                  <a:pt x="289" y="1618"/>
                </a:lnTo>
                <a:lnTo>
                  <a:pt x="290" y="1610"/>
                </a:lnTo>
                <a:lnTo>
                  <a:pt x="290" y="1601"/>
                </a:lnTo>
                <a:lnTo>
                  <a:pt x="291" y="1591"/>
                </a:lnTo>
                <a:lnTo>
                  <a:pt x="291" y="1581"/>
                </a:lnTo>
                <a:lnTo>
                  <a:pt x="292" y="1572"/>
                </a:lnTo>
                <a:lnTo>
                  <a:pt x="293" y="1564"/>
                </a:lnTo>
                <a:lnTo>
                  <a:pt x="293" y="1557"/>
                </a:lnTo>
                <a:lnTo>
                  <a:pt x="294" y="1552"/>
                </a:lnTo>
                <a:lnTo>
                  <a:pt x="295" y="1549"/>
                </a:lnTo>
                <a:lnTo>
                  <a:pt x="295" y="1547"/>
                </a:lnTo>
                <a:lnTo>
                  <a:pt x="296" y="1548"/>
                </a:lnTo>
                <a:lnTo>
                  <a:pt x="296" y="1551"/>
                </a:lnTo>
                <a:lnTo>
                  <a:pt x="297" y="1555"/>
                </a:lnTo>
                <a:lnTo>
                  <a:pt x="298" y="1561"/>
                </a:lnTo>
                <a:lnTo>
                  <a:pt x="298" y="1568"/>
                </a:lnTo>
                <a:lnTo>
                  <a:pt x="299" y="1577"/>
                </a:lnTo>
                <a:lnTo>
                  <a:pt x="300" y="1585"/>
                </a:lnTo>
                <a:lnTo>
                  <a:pt x="300" y="1593"/>
                </a:lnTo>
                <a:lnTo>
                  <a:pt x="301" y="1600"/>
                </a:lnTo>
                <a:lnTo>
                  <a:pt x="301" y="1605"/>
                </a:lnTo>
                <a:lnTo>
                  <a:pt x="302" y="1607"/>
                </a:lnTo>
                <a:lnTo>
                  <a:pt x="303" y="1606"/>
                </a:lnTo>
                <a:lnTo>
                  <a:pt x="303" y="1603"/>
                </a:lnTo>
                <a:lnTo>
                  <a:pt x="304" y="1597"/>
                </a:lnTo>
                <a:lnTo>
                  <a:pt x="305" y="1589"/>
                </a:lnTo>
                <a:lnTo>
                  <a:pt x="305" y="1580"/>
                </a:lnTo>
                <a:lnTo>
                  <a:pt x="306" y="1570"/>
                </a:lnTo>
                <a:lnTo>
                  <a:pt x="306" y="1560"/>
                </a:lnTo>
                <a:lnTo>
                  <a:pt x="307" y="1550"/>
                </a:lnTo>
                <a:lnTo>
                  <a:pt x="308" y="1542"/>
                </a:lnTo>
                <a:lnTo>
                  <a:pt x="308" y="1535"/>
                </a:lnTo>
                <a:lnTo>
                  <a:pt x="309" y="1530"/>
                </a:lnTo>
                <a:lnTo>
                  <a:pt x="310" y="1527"/>
                </a:lnTo>
                <a:lnTo>
                  <a:pt x="310" y="1526"/>
                </a:lnTo>
                <a:lnTo>
                  <a:pt x="311" y="1526"/>
                </a:lnTo>
                <a:lnTo>
                  <a:pt x="311" y="1529"/>
                </a:lnTo>
                <a:lnTo>
                  <a:pt x="312" y="1533"/>
                </a:lnTo>
                <a:lnTo>
                  <a:pt x="313" y="1539"/>
                </a:lnTo>
                <a:lnTo>
                  <a:pt x="313" y="1547"/>
                </a:lnTo>
                <a:lnTo>
                  <a:pt x="314" y="1555"/>
                </a:lnTo>
                <a:lnTo>
                  <a:pt x="315" y="1563"/>
                </a:lnTo>
                <a:lnTo>
                  <a:pt x="315" y="1571"/>
                </a:lnTo>
                <a:lnTo>
                  <a:pt x="316" y="1578"/>
                </a:lnTo>
                <a:lnTo>
                  <a:pt x="316" y="1583"/>
                </a:lnTo>
                <a:lnTo>
                  <a:pt x="317" y="1585"/>
                </a:lnTo>
                <a:lnTo>
                  <a:pt x="318" y="1584"/>
                </a:lnTo>
                <a:lnTo>
                  <a:pt x="318" y="1580"/>
                </a:lnTo>
                <a:lnTo>
                  <a:pt x="319" y="1574"/>
                </a:lnTo>
                <a:lnTo>
                  <a:pt x="320" y="1567"/>
                </a:lnTo>
                <a:lnTo>
                  <a:pt x="320" y="1557"/>
                </a:lnTo>
                <a:lnTo>
                  <a:pt x="321" y="1547"/>
                </a:lnTo>
                <a:lnTo>
                  <a:pt x="321" y="1537"/>
                </a:lnTo>
                <a:lnTo>
                  <a:pt x="322" y="1528"/>
                </a:lnTo>
                <a:lnTo>
                  <a:pt x="323" y="1520"/>
                </a:lnTo>
                <a:lnTo>
                  <a:pt x="323" y="1513"/>
                </a:lnTo>
                <a:lnTo>
                  <a:pt x="324" y="1508"/>
                </a:lnTo>
                <a:lnTo>
                  <a:pt x="325" y="1504"/>
                </a:lnTo>
                <a:lnTo>
                  <a:pt x="325" y="1503"/>
                </a:lnTo>
                <a:lnTo>
                  <a:pt x="326" y="1504"/>
                </a:lnTo>
                <a:lnTo>
                  <a:pt x="326" y="1506"/>
                </a:lnTo>
                <a:lnTo>
                  <a:pt x="327" y="1511"/>
                </a:lnTo>
                <a:lnTo>
                  <a:pt x="328" y="1517"/>
                </a:lnTo>
                <a:lnTo>
                  <a:pt x="328" y="1524"/>
                </a:lnTo>
                <a:lnTo>
                  <a:pt x="329" y="1532"/>
                </a:lnTo>
                <a:lnTo>
                  <a:pt x="330" y="1540"/>
                </a:lnTo>
                <a:lnTo>
                  <a:pt x="330" y="1549"/>
                </a:lnTo>
                <a:lnTo>
                  <a:pt x="331" y="1556"/>
                </a:lnTo>
                <a:lnTo>
                  <a:pt x="331" y="1560"/>
                </a:lnTo>
                <a:lnTo>
                  <a:pt x="332" y="1562"/>
                </a:lnTo>
                <a:lnTo>
                  <a:pt x="333" y="1561"/>
                </a:lnTo>
                <a:lnTo>
                  <a:pt x="333" y="1557"/>
                </a:lnTo>
                <a:lnTo>
                  <a:pt x="334" y="1551"/>
                </a:lnTo>
                <a:lnTo>
                  <a:pt x="335" y="1544"/>
                </a:lnTo>
                <a:lnTo>
                  <a:pt x="335" y="1534"/>
                </a:lnTo>
                <a:lnTo>
                  <a:pt x="336" y="1524"/>
                </a:lnTo>
                <a:lnTo>
                  <a:pt x="336" y="1514"/>
                </a:lnTo>
                <a:lnTo>
                  <a:pt x="337" y="1505"/>
                </a:lnTo>
                <a:lnTo>
                  <a:pt x="338" y="1497"/>
                </a:lnTo>
                <a:lnTo>
                  <a:pt x="338" y="1490"/>
                </a:lnTo>
                <a:lnTo>
                  <a:pt x="339" y="1485"/>
                </a:lnTo>
                <a:lnTo>
                  <a:pt x="340" y="1481"/>
                </a:lnTo>
                <a:lnTo>
                  <a:pt x="340" y="1480"/>
                </a:lnTo>
                <a:lnTo>
                  <a:pt x="341" y="1481"/>
                </a:lnTo>
                <a:lnTo>
                  <a:pt x="341" y="1483"/>
                </a:lnTo>
                <a:lnTo>
                  <a:pt x="342" y="1488"/>
                </a:lnTo>
                <a:lnTo>
                  <a:pt x="343" y="1494"/>
                </a:lnTo>
                <a:lnTo>
                  <a:pt x="343" y="1501"/>
                </a:lnTo>
                <a:lnTo>
                  <a:pt x="344" y="1509"/>
                </a:lnTo>
                <a:lnTo>
                  <a:pt x="345" y="1517"/>
                </a:lnTo>
                <a:lnTo>
                  <a:pt x="345" y="1525"/>
                </a:lnTo>
                <a:lnTo>
                  <a:pt x="346" y="1532"/>
                </a:lnTo>
                <a:lnTo>
                  <a:pt x="346" y="1537"/>
                </a:lnTo>
                <a:lnTo>
                  <a:pt x="347" y="1539"/>
                </a:lnTo>
                <a:lnTo>
                  <a:pt x="348" y="1538"/>
                </a:lnTo>
                <a:lnTo>
                  <a:pt x="348" y="1534"/>
                </a:lnTo>
                <a:lnTo>
                  <a:pt x="349" y="1528"/>
                </a:lnTo>
                <a:lnTo>
                  <a:pt x="350" y="1520"/>
                </a:lnTo>
                <a:lnTo>
                  <a:pt x="350" y="1511"/>
                </a:lnTo>
                <a:lnTo>
                  <a:pt x="351" y="1501"/>
                </a:lnTo>
                <a:lnTo>
                  <a:pt x="351" y="1491"/>
                </a:lnTo>
                <a:lnTo>
                  <a:pt x="352" y="1481"/>
                </a:lnTo>
                <a:lnTo>
                  <a:pt x="353" y="1473"/>
                </a:lnTo>
                <a:lnTo>
                  <a:pt x="353" y="1466"/>
                </a:lnTo>
                <a:lnTo>
                  <a:pt x="354" y="1461"/>
                </a:lnTo>
                <a:lnTo>
                  <a:pt x="355" y="1458"/>
                </a:lnTo>
                <a:lnTo>
                  <a:pt x="355" y="1457"/>
                </a:lnTo>
                <a:lnTo>
                  <a:pt x="356" y="1457"/>
                </a:lnTo>
                <a:lnTo>
                  <a:pt x="356" y="1460"/>
                </a:lnTo>
                <a:lnTo>
                  <a:pt x="357" y="1464"/>
                </a:lnTo>
                <a:lnTo>
                  <a:pt x="358" y="1470"/>
                </a:lnTo>
                <a:lnTo>
                  <a:pt x="358" y="1477"/>
                </a:lnTo>
                <a:lnTo>
                  <a:pt x="359" y="1485"/>
                </a:lnTo>
                <a:lnTo>
                  <a:pt x="360" y="1494"/>
                </a:lnTo>
                <a:lnTo>
                  <a:pt x="360" y="1502"/>
                </a:lnTo>
                <a:lnTo>
                  <a:pt x="361" y="1509"/>
                </a:lnTo>
                <a:lnTo>
                  <a:pt x="361" y="1513"/>
                </a:lnTo>
                <a:lnTo>
                  <a:pt x="362" y="1515"/>
                </a:lnTo>
                <a:lnTo>
                  <a:pt x="363" y="1514"/>
                </a:lnTo>
                <a:lnTo>
                  <a:pt x="363" y="1510"/>
                </a:lnTo>
                <a:lnTo>
                  <a:pt x="364" y="1504"/>
                </a:lnTo>
                <a:lnTo>
                  <a:pt x="365" y="1497"/>
                </a:lnTo>
                <a:lnTo>
                  <a:pt x="365" y="1487"/>
                </a:lnTo>
                <a:lnTo>
                  <a:pt x="366" y="1477"/>
                </a:lnTo>
                <a:lnTo>
                  <a:pt x="366" y="1467"/>
                </a:lnTo>
                <a:lnTo>
                  <a:pt x="367" y="1458"/>
                </a:lnTo>
                <a:lnTo>
                  <a:pt x="368" y="1449"/>
                </a:lnTo>
                <a:lnTo>
                  <a:pt x="368" y="1443"/>
                </a:lnTo>
                <a:lnTo>
                  <a:pt x="369" y="1437"/>
                </a:lnTo>
                <a:lnTo>
                  <a:pt x="370" y="1434"/>
                </a:lnTo>
                <a:lnTo>
                  <a:pt x="370" y="1433"/>
                </a:lnTo>
                <a:lnTo>
                  <a:pt x="371" y="1434"/>
                </a:lnTo>
                <a:lnTo>
                  <a:pt x="371" y="1436"/>
                </a:lnTo>
                <a:lnTo>
                  <a:pt x="372" y="1441"/>
                </a:lnTo>
                <a:lnTo>
                  <a:pt x="373" y="1446"/>
                </a:lnTo>
                <a:lnTo>
                  <a:pt x="373" y="1454"/>
                </a:lnTo>
                <a:lnTo>
                  <a:pt x="374" y="1462"/>
                </a:lnTo>
                <a:lnTo>
                  <a:pt x="375" y="1470"/>
                </a:lnTo>
                <a:lnTo>
                  <a:pt x="375" y="1478"/>
                </a:lnTo>
                <a:lnTo>
                  <a:pt x="376" y="1485"/>
                </a:lnTo>
                <a:lnTo>
                  <a:pt x="376" y="1490"/>
                </a:lnTo>
                <a:lnTo>
                  <a:pt x="377" y="1491"/>
                </a:lnTo>
                <a:lnTo>
                  <a:pt x="378" y="1490"/>
                </a:lnTo>
                <a:lnTo>
                  <a:pt x="378" y="1487"/>
                </a:lnTo>
                <a:lnTo>
                  <a:pt x="379" y="1481"/>
                </a:lnTo>
                <a:lnTo>
                  <a:pt x="380" y="1473"/>
                </a:lnTo>
                <a:lnTo>
                  <a:pt x="380" y="1463"/>
                </a:lnTo>
                <a:lnTo>
                  <a:pt x="381" y="1453"/>
                </a:lnTo>
                <a:lnTo>
                  <a:pt x="381" y="1443"/>
                </a:lnTo>
                <a:lnTo>
                  <a:pt x="382" y="1434"/>
                </a:lnTo>
                <a:lnTo>
                  <a:pt x="383" y="1425"/>
                </a:lnTo>
                <a:lnTo>
                  <a:pt x="383" y="1419"/>
                </a:lnTo>
                <a:lnTo>
                  <a:pt x="384" y="1414"/>
                </a:lnTo>
                <a:lnTo>
                  <a:pt x="385" y="1410"/>
                </a:lnTo>
                <a:lnTo>
                  <a:pt x="385" y="1409"/>
                </a:lnTo>
                <a:lnTo>
                  <a:pt x="386" y="1410"/>
                </a:lnTo>
                <a:lnTo>
                  <a:pt x="386" y="1412"/>
                </a:lnTo>
                <a:lnTo>
                  <a:pt x="387" y="1417"/>
                </a:lnTo>
                <a:lnTo>
                  <a:pt x="388" y="1422"/>
                </a:lnTo>
                <a:lnTo>
                  <a:pt x="388" y="1430"/>
                </a:lnTo>
                <a:lnTo>
                  <a:pt x="389" y="1438"/>
                </a:lnTo>
                <a:lnTo>
                  <a:pt x="390" y="1446"/>
                </a:lnTo>
                <a:lnTo>
                  <a:pt x="390" y="1454"/>
                </a:lnTo>
                <a:lnTo>
                  <a:pt x="391" y="1461"/>
                </a:lnTo>
                <a:lnTo>
                  <a:pt x="391" y="1466"/>
                </a:lnTo>
                <a:lnTo>
                  <a:pt x="392" y="1467"/>
                </a:lnTo>
                <a:lnTo>
                  <a:pt x="393" y="1466"/>
                </a:lnTo>
                <a:lnTo>
                  <a:pt x="393" y="1463"/>
                </a:lnTo>
                <a:lnTo>
                  <a:pt x="394" y="1457"/>
                </a:lnTo>
                <a:lnTo>
                  <a:pt x="395" y="1449"/>
                </a:lnTo>
                <a:lnTo>
                  <a:pt x="395" y="1439"/>
                </a:lnTo>
                <a:lnTo>
                  <a:pt x="396" y="1429"/>
                </a:lnTo>
                <a:lnTo>
                  <a:pt x="396" y="1419"/>
                </a:lnTo>
                <a:lnTo>
                  <a:pt x="397" y="1410"/>
                </a:lnTo>
                <a:lnTo>
                  <a:pt x="398" y="1401"/>
                </a:lnTo>
                <a:lnTo>
                  <a:pt x="398" y="1395"/>
                </a:lnTo>
                <a:lnTo>
                  <a:pt x="399" y="1390"/>
                </a:lnTo>
                <a:lnTo>
                  <a:pt x="400" y="1386"/>
                </a:lnTo>
                <a:lnTo>
                  <a:pt x="400" y="1385"/>
                </a:lnTo>
                <a:lnTo>
                  <a:pt x="401" y="1386"/>
                </a:lnTo>
                <a:lnTo>
                  <a:pt x="401" y="1388"/>
                </a:lnTo>
                <a:lnTo>
                  <a:pt x="402" y="1393"/>
                </a:lnTo>
                <a:lnTo>
                  <a:pt x="403" y="1399"/>
                </a:lnTo>
                <a:lnTo>
                  <a:pt x="403" y="1406"/>
                </a:lnTo>
                <a:lnTo>
                  <a:pt x="404" y="1414"/>
                </a:lnTo>
                <a:lnTo>
                  <a:pt x="405" y="1422"/>
                </a:lnTo>
                <a:lnTo>
                  <a:pt x="405" y="1430"/>
                </a:lnTo>
                <a:lnTo>
                  <a:pt x="406" y="1437"/>
                </a:lnTo>
                <a:lnTo>
                  <a:pt x="406" y="1442"/>
                </a:lnTo>
                <a:lnTo>
                  <a:pt x="407" y="1444"/>
                </a:lnTo>
                <a:lnTo>
                  <a:pt x="408" y="1442"/>
                </a:lnTo>
                <a:lnTo>
                  <a:pt x="408" y="1439"/>
                </a:lnTo>
                <a:lnTo>
                  <a:pt x="409" y="1433"/>
                </a:lnTo>
                <a:lnTo>
                  <a:pt x="410" y="1425"/>
                </a:lnTo>
                <a:lnTo>
                  <a:pt x="410" y="1415"/>
                </a:lnTo>
                <a:lnTo>
                  <a:pt x="411" y="1405"/>
                </a:lnTo>
                <a:lnTo>
                  <a:pt x="411" y="1395"/>
                </a:lnTo>
                <a:lnTo>
                  <a:pt x="412" y="1386"/>
                </a:lnTo>
                <a:lnTo>
                  <a:pt x="413" y="1377"/>
                </a:lnTo>
                <a:lnTo>
                  <a:pt x="413" y="1371"/>
                </a:lnTo>
                <a:lnTo>
                  <a:pt x="414" y="1366"/>
                </a:lnTo>
                <a:lnTo>
                  <a:pt x="415" y="1362"/>
                </a:lnTo>
                <a:lnTo>
                  <a:pt x="415" y="1361"/>
                </a:lnTo>
                <a:lnTo>
                  <a:pt x="416" y="1362"/>
                </a:lnTo>
                <a:lnTo>
                  <a:pt x="416" y="1364"/>
                </a:lnTo>
                <a:lnTo>
                  <a:pt x="417" y="1369"/>
                </a:lnTo>
                <a:lnTo>
                  <a:pt x="418" y="1375"/>
                </a:lnTo>
                <a:lnTo>
                  <a:pt x="418" y="1382"/>
                </a:lnTo>
                <a:lnTo>
                  <a:pt x="419" y="1390"/>
                </a:lnTo>
                <a:lnTo>
                  <a:pt x="420" y="1398"/>
                </a:lnTo>
                <a:lnTo>
                  <a:pt x="420" y="1406"/>
                </a:lnTo>
                <a:lnTo>
                  <a:pt x="421" y="1413"/>
                </a:lnTo>
                <a:lnTo>
                  <a:pt x="421" y="1418"/>
                </a:lnTo>
                <a:lnTo>
                  <a:pt x="422" y="1420"/>
                </a:lnTo>
                <a:lnTo>
                  <a:pt x="423" y="1418"/>
                </a:lnTo>
                <a:lnTo>
                  <a:pt x="423" y="1415"/>
                </a:lnTo>
                <a:lnTo>
                  <a:pt x="424" y="1409"/>
                </a:lnTo>
                <a:lnTo>
                  <a:pt x="425" y="1401"/>
                </a:lnTo>
                <a:lnTo>
                  <a:pt x="425" y="1391"/>
                </a:lnTo>
                <a:lnTo>
                  <a:pt x="426" y="1381"/>
                </a:lnTo>
                <a:lnTo>
                  <a:pt x="426" y="1371"/>
                </a:lnTo>
                <a:lnTo>
                  <a:pt x="427" y="1362"/>
                </a:lnTo>
                <a:lnTo>
                  <a:pt x="428" y="1354"/>
                </a:lnTo>
                <a:lnTo>
                  <a:pt x="428" y="1347"/>
                </a:lnTo>
                <a:lnTo>
                  <a:pt x="429" y="1342"/>
                </a:lnTo>
                <a:lnTo>
                  <a:pt x="430" y="1339"/>
                </a:lnTo>
                <a:lnTo>
                  <a:pt x="430" y="1337"/>
                </a:lnTo>
                <a:lnTo>
                  <a:pt x="431" y="1338"/>
                </a:lnTo>
                <a:lnTo>
                  <a:pt x="431" y="1341"/>
                </a:lnTo>
                <a:lnTo>
                  <a:pt x="432" y="1345"/>
                </a:lnTo>
                <a:lnTo>
                  <a:pt x="433" y="1351"/>
                </a:lnTo>
                <a:lnTo>
                  <a:pt x="433" y="1358"/>
                </a:lnTo>
                <a:lnTo>
                  <a:pt x="434" y="1366"/>
                </a:lnTo>
                <a:lnTo>
                  <a:pt x="435" y="1374"/>
                </a:lnTo>
                <a:lnTo>
                  <a:pt x="435" y="1382"/>
                </a:lnTo>
                <a:lnTo>
                  <a:pt x="436" y="1389"/>
                </a:lnTo>
                <a:lnTo>
                  <a:pt x="436" y="1394"/>
                </a:lnTo>
                <a:lnTo>
                  <a:pt x="437" y="1396"/>
                </a:lnTo>
                <a:lnTo>
                  <a:pt x="438" y="1395"/>
                </a:lnTo>
                <a:lnTo>
                  <a:pt x="438" y="1391"/>
                </a:lnTo>
                <a:lnTo>
                  <a:pt x="439" y="1385"/>
                </a:lnTo>
                <a:lnTo>
                  <a:pt x="440" y="1377"/>
                </a:lnTo>
                <a:lnTo>
                  <a:pt x="440" y="1368"/>
                </a:lnTo>
                <a:lnTo>
                  <a:pt x="441" y="1358"/>
                </a:lnTo>
                <a:lnTo>
                  <a:pt x="441" y="1348"/>
                </a:lnTo>
                <a:lnTo>
                  <a:pt x="442" y="1338"/>
                </a:lnTo>
                <a:lnTo>
                  <a:pt x="443" y="1330"/>
                </a:lnTo>
                <a:lnTo>
                  <a:pt x="443" y="1323"/>
                </a:lnTo>
                <a:lnTo>
                  <a:pt x="444" y="1318"/>
                </a:lnTo>
                <a:lnTo>
                  <a:pt x="445" y="1315"/>
                </a:lnTo>
                <a:lnTo>
                  <a:pt x="445" y="1314"/>
                </a:lnTo>
                <a:lnTo>
                  <a:pt x="446" y="1314"/>
                </a:lnTo>
                <a:lnTo>
                  <a:pt x="446" y="1317"/>
                </a:lnTo>
                <a:lnTo>
                  <a:pt x="447" y="1321"/>
                </a:lnTo>
                <a:lnTo>
                  <a:pt x="448" y="1327"/>
                </a:lnTo>
                <a:lnTo>
                  <a:pt x="448" y="1334"/>
                </a:lnTo>
                <a:lnTo>
                  <a:pt x="449" y="1342"/>
                </a:lnTo>
                <a:lnTo>
                  <a:pt x="450" y="1351"/>
                </a:lnTo>
                <a:lnTo>
                  <a:pt x="450" y="1359"/>
                </a:lnTo>
                <a:lnTo>
                  <a:pt x="451" y="1366"/>
                </a:lnTo>
                <a:lnTo>
                  <a:pt x="451" y="1370"/>
                </a:lnTo>
                <a:lnTo>
                  <a:pt x="452" y="1372"/>
                </a:lnTo>
                <a:lnTo>
                  <a:pt x="453" y="1371"/>
                </a:lnTo>
                <a:lnTo>
                  <a:pt x="453" y="1367"/>
                </a:lnTo>
                <a:lnTo>
                  <a:pt x="454" y="1361"/>
                </a:lnTo>
                <a:lnTo>
                  <a:pt x="455" y="1353"/>
                </a:lnTo>
                <a:lnTo>
                  <a:pt x="455" y="1344"/>
                </a:lnTo>
                <a:lnTo>
                  <a:pt x="456" y="1334"/>
                </a:lnTo>
                <a:lnTo>
                  <a:pt x="456" y="1324"/>
                </a:lnTo>
                <a:lnTo>
                  <a:pt x="457" y="1315"/>
                </a:lnTo>
                <a:lnTo>
                  <a:pt x="458" y="1306"/>
                </a:lnTo>
                <a:lnTo>
                  <a:pt x="458" y="1300"/>
                </a:lnTo>
                <a:lnTo>
                  <a:pt x="459" y="1295"/>
                </a:lnTo>
                <a:lnTo>
                  <a:pt x="460" y="1291"/>
                </a:lnTo>
                <a:lnTo>
                  <a:pt x="460" y="1290"/>
                </a:lnTo>
                <a:lnTo>
                  <a:pt x="461" y="1291"/>
                </a:lnTo>
                <a:lnTo>
                  <a:pt x="461" y="1294"/>
                </a:lnTo>
                <a:lnTo>
                  <a:pt x="462" y="1298"/>
                </a:lnTo>
                <a:lnTo>
                  <a:pt x="463" y="1304"/>
                </a:lnTo>
                <a:lnTo>
                  <a:pt x="463" y="1311"/>
                </a:lnTo>
                <a:lnTo>
                  <a:pt x="464" y="1319"/>
                </a:lnTo>
                <a:lnTo>
                  <a:pt x="465" y="1327"/>
                </a:lnTo>
                <a:lnTo>
                  <a:pt x="465" y="1335"/>
                </a:lnTo>
                <a:lnTo>
                  <a:pt x="466" y="1342"/>
                </a:lnTo>
                <a:lnTo>
                  <a:pt x="466" y="1347"/>
                </a:lnTo>
                <a:lnTo>
                  <a:pt x="467" y="1349"/>
                </a:lnTo>
                <a:lnTo>
                  <a:pt x="468" y="1348"/>
                </a:lnTo>
                <a:lnTo>
                  <a:pt x="468" y="1344"/>
                </a:lnTo>
                <a:lnTo>
                  <a:pt x="469" y="1338"/>
                </a:lnTo>
                <a:lnTo>
                  <a:pt x="470" y="1330"/>
                </a:lnTo>
                <a:lnTo>
                  <a:pt x="470" y="1321"/>
                </a:lnTo>
                <a:lnTo>
                  <a:pt x="471" y="1311"/>
                </a:lnTo>
                <a:lnTo>
                  <a:pt x="471" y="1301"/>
                </a:lnTo>
                <a:lnTo>
                  <a:pt x="472" y="1291"/>
                </a:lnTo>
                <a:lnTo>
                  <a:pt x="473" y="1283"/>
                </a:lnTo>
                <a:lnTo>
                  <a:pt x="473" y="1276"/>
                </a:lnTo>
                <a:lnTo>
                  <a:pt x="474" y="1271"/>
                </a:lnTo>
                <a:lnTo>
                  <a:pt x="475" y="1268"/>
                </a:lnTo>
                <a:lnTo>
                  <a:pt x="475" y="1267"/>
                </a:lnTo>
                <a:lnTo>
                  <a:pt x="476" y="1268"/>
                </a:lnTo>
                <a:lnTo>
                  <a:pt x="476" y="1270"/>
                </a:lnTo>
                <a:lnTo>
                  <a:pt x="477" y="1275"/>
                </a:lnTo>
                <a:lnTo>
                  <a:pt x="478" y="1281"/>
                </a:lnTo>
                <a:lnTo>
                  <a:pt x="478" y="1288"/>
                </a:lnTo>
                <a:lnTo>
                  <a:pt x="479" y="1296"/>
                </a:lnTo>
                <a:lnTo>
                  <a:pt x="480" y="1304"/>
                </a:lnTo>
                <a:lnTo>
                  <a:pt x="480" y="1312"/>
                </a:lnTo>
                <a:lnTo>
                  <a:pt x="481" y="1319"/>
                </a:lnTo>
                <a:lnTo>
                  <a:pt x="481" y="1324"/>
                </a:lnTo>
                <a:lnTo>
                  <a:pt x="482" y="1326"/>
                </a:lnTo>
                <a:lnTo>
                  <a:pt x="483" y="1324"/>
                </a:lnTo>
                <a:lnTo>
                  <a:pt x="483" y="1321"/>
                </a:lnTo>
                <a:lnTo>
                  <a:pt x="484" y="1315"/>
                </a:lnTo>
                <a:lnTo>
                  <a:pt x="485" y="1307"/>
                </a:lnTo>
                <a:lnTo>
                  <a:pt x="485" y="1297"/>
                </a:lnTo>
                <a:lnTo>
                  <a:pt x="486" y="1287"/>
                </a:lnTo>
                <a:lnTo>
                  <a:pt x="486" y="1278"/>
                </a:lnTo>
                <a:lnTo>
                  <a:pt x="487" y="1268"/>
                </a:lnTo>
                <a:lnTo>
                  <a:pt x="488" y="1260"/>
                </a:lnTo>
                <a:lnTo>
                  <a:pt x="488" y="1253"/>
                </a:lnTo>
                <a:lnTo>
                  <a:pt x="489" y="1248"/>
                </a:lnTo>
                <a:lnTo>
                  <a:pt x="490" y="1245"/>
                </a:lnTo>
                <a:lnTo>
                  <a:pt x="490" y="1244"/>
                </a:lnTo>
                <a:lnTo>
                  <a:pt x="491" y="1245"/>
                </a:lnTo>
                <a:lnTo>
                  <a:pt x="491" y="1248"/>
                </a:lnTo>
                <a:lnTo>
                  <a:pt x="492" y="1252"/>
                </a:lnTo>
                <a:lnTo>
                  <a:pt x="493" y="1258"/>
                </a:lnTo>
                <a:lnTo>
                  <a:pt x="493" y="1265"/>
                </a:lnTo>
                <a:lnTo>
                  <a:pt x="494" y="1273"/>
                </a:lnTo>
                <a:lnTo>
                  <a:pt x="495" y="1281"/>
                </a:lnTo>
                <a:lnTo>
                  <a:pt x="495" y="1290"/>
                </a:lnTo>
                <a:lnTo>
                  <a:pt x="496" y="1296"/>
                </a:lnTo>
                <a:lnTo>
                  <a:pt x="496" y="1301"/>
                </a:lnTo>
                <a:lnTo>
                  <a:pt x="497" y="1303"/>
                </a:lnTo>
                <a:lnTo>
                  <a:pt x="498" y="1302"/>
                </a:lnTo>
                <a:lnTo>
                  <a:pt x="498" y="1298"/>
                </a:lnTo>
                <a:lnTo>
                  <a:pt x="499" y="1292"/>
                </a:lnTo>
                <a:lnTo>
                  <a:pt x="500" y="1284"/>
                </a:lnTo>
                <a:lnTo>
                  <a:pt x="500" y="1275"/>
                </a:lnTo>
                <a:lnTo>
                  <a:pt x="501" y="1265"/>
                </a:lnTo>
                <a:lnTo>
                  <a:pt x="501" y="1255"/>
                </a:lnTo>
                <a:lnTo>
                  <a:pt x="502" y="1245"/>
                </a:lnTo>
                <a:lnTo>
                  <a:pt x="503" y="1237"/>
                </a:lnTo>
                <a:lnTo>
                  <a:pt x="503" y="1231"/>
                </a:lnTo>
                <a:lnTo>
                  <a:pt x="504" y="1226"/>
                </a:lnTo>
                <a:lnTo>
                  <a:pt x="505" y="1223"/>
                </a:lnTo>
                <a:lnTo>
                  <a:pt x="505" y="1221"/>
                </a:lnTo>
                <a:lnTo>
                  <a:pt x="506" y="1222"/>
                </a:lnTo>
                <a:lnTo>
                  <a:pt x="506" y="1225"/>
                </a:lnTo>
                <a:lnTo>
                  <a:pt x="507" y="1229"/>
                </a:lnTo>
                <a:lnTo>
                  <a:pt x="508" y="1235"/>
                </a:lnTo>
                <a:lnTo>
                  <a:pt x="508" y="1243"/>
                </a:lnTo>
                <a:lnTo>
                  <a:pt x="509" y="1251"/>
                </a:lnTo>
                <a:lnTo>
                  <a:pt x="510" y="1259"/>
                </a:lnTo>
                <a:lnTo>
                  <a:pt x="510" y="1267"/>
                </a:lnTo>
                <a:lnTo>
                  <a:pt x="511" y="1274"/>
                </a:lnTo>
                <a:lnTo>
                  <a:pt x="511" y="1278"/>
                </a:lnTo>
                <a:lnTo>
                  <a:pt x="512" y="1280"/>
                </a:lnTo>
                <a:lnTo>
                  <a:pt x="513" y="1279"/>
                </a:lnTo>
                <a:lnTo>
                  <a:pt x="513" y="1275"/>
                </a:lnTo>
                <a:lnTo>
                  <a:pt x="514" y="1269"/>
                </a:lnTo>
                <a:lnTo>
                  <a:pt x="515" y="1261"/>
                </a:lnTo>
                <a:lnTo>
                  <a:pt x="515" y="1252"/>
                </a:lnTo>
                <a:lnTo>
                  <a:pt x="516" y="1242"/>
                </a:lnTo>
                <a:lnTo>
                  <a:pt x="516" y="1232"/>
                </a:lnTo>
                <a:lnTo>
                  <a:pt x="517" y="1223"/>
                </a:lnTo>
                <a:lnTo>
                  <a:pt x="518" y="1215"/>
                </a:lnTo>
                <a:lnTo>
                  <a:pt x="518" y="1208"/>
                </a:lnTo>
                <a:lnTo>
                  <a:pt x="519" y="1203"/>
                </a:lnTo>
                <a:lnTo>
                  <a:pt x="520" y="1200"/>
                </a:lnTo>
                <a:lnTo>
                  <a:pt x="520" y="1199"/>
                </a:lnTo>
                <a:lnTo>
                  <a:pt x="521" y="1200"/>
                </a:lnTo>
                <a:lnTo>
                  <a:pt x="521" y="1203"/>
                </a:lnTo>
                <a:lnTo>
                  <a:pt x="522" y="1207"/>
                </a:lnTo>
                <a:lnTo>
                  <a:pt x="523" y="1213"/>
                </a:lnTo>
                <a:lnTo>
                  <a:pt x="523" y="1220"/>
                </a:lnTo>
                <a:lnTo>
                  <a:pt x="524" y="1228"/>
                </a:lnTo>
                <a:lnTo>
                  <a:pt x="525" y="1237"/>
                </a:lnTo>
                <a:lnTo>
                  <a:pt x="525" y="1245"/>
                </a:lnTo>
                <a:lnTo>
                  <a:pt x="526" y="1252"/>
                </a:lnTo>
                <a:lnTo>
                  <a:pt x="526" y="1256"/>
                </a:lnTo>
                <a:lnTo>
                  <a:pt x="527" y="1258"/>
                </a:lnTo>
                <a:lnTo>
                  <a:pt x="528" y="1257"/>
                </a:lnTo>
                <a:lnTo>
                  <a:pt x="528" y="1253"/>
                </a:lnTo>
                <a:lnTo>
                  <a:pt x="529" y="1247"/>
                </a:lnTo>
                <a:lnTo>
                  <a:pt x="530" y="1239"/>
                </a:lnTo>
                <a:lnTo>
                  <a:pt x="530" y="1230"/>
                </a:lnTo>
                <a:lnTo>
                  <a:pt x="531" y="1220"/>
                </a:lnTo>
                <a:lnTo>
                  <a:pt x="531" y="1210"/>
                </a:lnTo>
                <a:lnTo>
                  <a:pt x="532" y="1201"/>
                </a:lnTo>
                <a:lnTo>
                  <a:pt x="533" y="1193"/>
                </a:lnTo>
                <a:lnTo>
                  <a:pt x="533" y="1186"/>
                </a:lnTo>
                <a:lnTo>
                  <a:pt x="534" y="1181"/>
                </a:lnTo>
                <a:lnTo>
                  <a:pt x="535" y="1178"/>
                </a:lnTo>
                <a:lnTo>
                  <a:pt x="535" y="1177"/>
                </a:lnTo>
                <a:lnTo>
                  <a:pt x="536" y="1178"/>
                </a:lnTo>
                <a:lnTo>
                  <a:pt x="536" y="1181"/>
                </a:lnTo>
                <a:lnTo>
                  <a:pt x="537" y="1185"/>
                </a:lnTo>
                <a:lnTo>
                  <a:pt x="538" y="1191"/>
                </a:lnTo>
                <a:lnTo>
                  <a:pt x="538" y="1199"/>
                </a:lnTo>
                <a:lnTo>
                  <a:pt x="539" y="1207"/>
                </a:lnTo>
                <a:lnTo>
                  <a:pt x="540" y="1215"/>
                </a:lnTo>
                <a:lnTo>
                  <a:pt x="540" y="1223"/>
                </a:lnTo>
                <a:lnTo>
                  <a:pt x="541" y="1230"/>
                </a:lnTo>
                <a:lnTo>
                  <a:pt x="541" y="1235"/>
                </a:lnTo>
                <a:lnTo>
                  <a:pt x="542" y="1236"/>
                </a:lnTo>
                <a:lnTo>
                  <a:pt x="543" y="1235"/>
                </a:lnTo>
                <a:lnTo>
                  <a:pt x="543" y="1232"/>
                </a:lnTo>
                <a:lnTo>
                  <a:pt x="544" y="1226"/>
                </a:lnTo>
                <a:lnTo>
                  <a:pt x="545" y="1218"/>
                </a:lnTo>
                <a:lnTo>
                  <a:pt x="545" y="1209"/>
                </a:lnTo>
                <a:lnTo>
                  <a:pt x="546" y="1199"/>
                </a:lnTo>
                <a:lnTo>
                  <a:pt x="546" y="1189"/>
                </a:lnTo>
                <a:lnTo>
                  <a:pt x="547" y="1179"/>
                </a:lnTo>
                <a:lnTo>
                  <a:pt x="548" y="1171"/>
                </a:lnTo>
                <a:lnTo>
                  <a:pt x="548" y="1165"/>
                </a:lnTo>
                <a:lnTo>
                  <a:pt x="549" y="1160"/>
                </a:lnTo>
                <a:lnTo>
                  <a:pt x="550" y="1157"/>
                </a:lnTo>
                <a:lnTo>
                  <a:pt x="550" y="1156"/>
                </a:lnTo>
                <a:lnTo>
                  <a:pt x="551" y="1157"/>
                </a:lnTo>
                <a:lnTo>
                  <a:pt x="551" y="1160"/>
                </a:lnTo>
                <a:lnTo>
                  <a:pt x="552" y="1164"/>
                </a:lnTo>
                <a:lnTo>
                  <a:pt x="553" y="1170"/>
                </a:lnTo>
                <a:lnTo>
                  <a:pt x="553" y="1177"/>
                </a:lnTo>
                <a:lnTo>
                  <a:pt x="554" y="1185"/>
                </a:lnTo>
                <a:lnTo>
                  <a:pt x="555" y="1194"/>
                </a:lnTo>
                <a:lnTo>
                  <a:pt x="555" y="1202"/>
                </a:lnTo>
                <a:lnTo>
                  <a:pt x="556" y="1209"/>
                </a:lnTo>
                <a:lnTo>
                  <a:pt x="556" y="1213"/>
                </a:lnTo>
                <a:lnTo>
                  <a:pt x="557" y="1215"/>
                </a:lnTo>
                <a:lnTo>
                  <a:pt x="558" y="1214"/>
                </a:lnTo>
                <a:lnTo>
                  <a:pt x="558" y="1210"/>
                </a:lnTo>
                <a:lnTo>
                  <a:pt x="559" y="1204"/>
                </a:lnTo>
                <a:lnTo>
                  <a:pt x="560" y="1196"/>
                </a:lnTo>
                <a:lnTo>
                  <a:pt x="560" y="1187"/>
                </a:lnTo>
                <a:lnTo>
                  <a:pt x="561" y="1177"/>
                </a:lnTo>
                <a:lnTo>
                  <a:pt x="561" y="1167"/>
                </a:lnTo>
                <a:lnTo>
                  <a:pt x="562" y="1158"/>
                </a:lnTo>
                <a:lnTo>
                  <a:pt x="563" y="1150"/>
                </a:lnTo>
                <a:lnTo>
                  <a:pt x="563" y="1144"/>
                </a:lnTo>
                <a:lnTo>
                  <a:pt x="564" y="1139"/>
                </a:lnTo>
                <a:lnTo>
                  <a:pt x="565" y="1136"/>
                </a:lnTo>
                <a:lnTo>
                  <a:pt x="565" y="1135"/>
                </a:lnTo>
                <a:lnTo>
                  <a:pt x="566" y="1136"/>
                </a:lnTo>
                <a:lnTo>
                  <a:pt x="566" y="1139"/>
                </a:lnTo>
                <a:lnTo>
                  <a:pt x="567" y="1143"/>
                </a:lnTo>
                <a:lnTo>
                  <a:pt x="568" y="1149"/>
                </a:lnTo>
                <a:lnTo>
                  <a:pt x="568" y="1156"/>
                </a:lnTo>
                <a:lnTo>
                  <a:pt x="569" y="1164"/>
                </a:lnTo>
                <a:lnTo>
                  <a:pt x="570" y="1173"/>
                </a:lnTo>
                <a:lnTo>
                  <a:pt x="570" y="1181"/>
                </a:lnTo>
                <a:lnTo>
                  <a:pt x="571" y="1188"/>
                </a:lnTo>
                <a:lnTo>
                  <a:pt x="571" y="1192"/>
                </a:lnTo>
                <a:lnTo>
                  <a:pt x="572" y="1194"/>
                </a:lnTo>
                <a:lnTo>
                  <a:pt x="573" y="1193"/>
                </a:lnTo>
                <a:lnTo>
                  <a:pt x="573" y="1189"/>
                </a:lnTo>
                <a:lnTo>
                  <a:pt x="574" y="1183"/>
                </a:lnTo>
                <a:lnTo>
                  <a:pt x="575" y="1176"/>
                </a:lnTo>
                <a:lnTo>
                  <a:pt x="575" y="1166"/>
                </a:lnTo>
                <a:lnTo>
                  <a:pt x="576" y="1157"/>
                </a:lnTo>
                <a:lnTo>
                  <a:pt x="576" y="1147"/>
                </a:lnTo>
                <a:lnTo>
                  <a:pt x="577" y="1138"/>
                </a:lnTo>
                <a:lnTo>
                  <a:pt x="578" y="1129"/>
                </a:lnTo>
                <a:lnTo>
                  <a:pt x="578" y="1123"/>
                </a:lnTo>
                <a:lnTo>
                  <a:pt x="579" y="1118"/>
                </a:lnTo>
                <a:lnTo>
                  <a:pt x="580" y="1115"/>
                </a:lnTo>
                <a:lnTo>
                  <a:pt x="580" y="1114"/>
                </a:lnTo>
                <a:lnTo>
                  <a:pt x="581" y="1115"/>
                </a:lnTo>
                <a:lnTo>
                  <a:pt x="581" y="1118"/>
                </a:lnTo>
                <a:lnTo>
                  <a:pt x="582" y="1123"/>
                </a:lnTo>
                <a:lnTo>
                  <a:pt x="583" y="1129"/>
                </a:lnTo>
                <a:lnTo>
                  <a:pt x="583" y="1136"/>
                </a:lnTo>
                <a:lnTo>
                  <a:pt x="584" y="1144"/>
                </a:lnTo>
                <a:lnTo>
                  <a:pt x="585" y="1152"/>
                </a:lnTo>
                <a:lnTo>
                  <a:pt x="585" y="1161"/>
                </a:lnTo>
                <a:lnTo>
                  <a:pt x="586" y="1167"/>
                </a:lnTo>
                <a:lnTo>
                  <a:pt x="586" y="1172"/>
                </a:lnTo>
                <a:lnTo>
                  <a:pt x="587" y="1174"/>
                </a:lnTo>
                <a:lnTo>
                  <a:pt x="588" y="1173"/>
                </a:lnTo>
                <a:lnTo>
                  <a:pt x="588" y="1169"/>
                </a:lnTo>
                <a:lnTo>
                  <a:pt x="589" y="1163"/>
                </a:lnTo>
                <a:lnTo>
                  <a:pt x="590" y="1155"/>
                </a:lnTo>
                <a:lnTo>
                  <a:pt x="590" y="1146"/>
                </a:lnTo>
                <a:lnTo>
                  <a:pt x="591" y="1136"/>
                </a:lnTo>
                <a:lnTo>
                  <a:pt x="591" y="1126"/>
                </a:lnTo>
                <a:lnTo>
                  <a:pt x="592" y="1117"/>
                </a:lnTo>
                <a:lnTo>
                  <a:pt x="593" y="1109"/>
                </a:lnTo>
                <a:lnTo>
                  <a:pt x="593" y="1103"/>
                </a:lnTo>
                <a:lnTo>
                  <a:pt x="594" y="1098"/>
                </a:lnTo>
                <a:lnTo>
                  <a:pt x="595" y="1095"/>
                </a:lnTo>
                <a:lnTo>
                  <a:pt x="595" y="1094"/>
                </a:lnTo>
                <a:lnTo>
                  <a:pt x="596" y="1095"/>
                </a:lnTo>
                <a:lnTo>
                  <a:pt x="596" y="1098"/>
                </a:lnTo>
                <a:lnTo>
                  <a:pt x="597" y="1103"/>
                </a:lnTo>
                <a:lnTo>
                  <a:pt x="598" y="1109"/>
                </a:lnTo>
                <a:lnTo>
                  <a:pt x="598" y="1116"/>
                </a:lnTo>
                <a:lnTo>
                  <a:pt x="599" y="1124"/>
                </a:lnTo>
                <a:lnTo>
                  <a:pt x="600" y="1132"/>
                </a:lnTo>
                <a:lnTo>
                  <a:pt x="600" y="1141"/>
                </a:lnTo>
                <a:lnTo>
                  <a:pt x="601" y="1147"/>
                </a:lnTo>
                <a:lnTo>
                  <a:pt x="601" y="1152"/>
                </a:lnTo>
                <a:lnTo>
                  <a:pt x="602" y="1154"/>
                </a:lnTo>
                <a:lnTo>
                  <a:pt x="603" y="1153"/>
                </a:lnTo>
                <a:lnTo>
                  <a:pt x="603" y="1149"/>
                </a:lnTo>
                <a:lnTo>
                  <a:pt x="604" y="1143"/>
                </a:lnTo>
                <a:lnTo>
                  <a:pt x="605" y="1135"/>
                </a:lnTo>
                <a:lnTo>
                  <a:pt x="605" y="1126"/>
                </a:lnTo>
                <a:lnTo>
                  <a:pt x="606" y="1116"/>
                </a:lnTo>
                <a:lnTo>
                  <a:pt x="606" y="1107"/>
                </a:lnTo>
                <a:lnTo>
                  <a:pt x="607" y="1097"/>
                </a:lnTo>
                <a:lnTo>
                  <a:pt x="608" y="1089"/>
                </a:lnTo>
                <a:lnTo>
                  <a:pt x="608" y="1083"/>
                </a:lnTo>
                <a:lnTo>
                  <a:pt x="609" y="1078"/>
                </a:lnTo>
                <a:lnTo>
                  <a:pt x="610" y="1075"/>
                </a:lnTo>
                <a:lnTo>
                  <a:pt x="610" y="1074"/>
                </a:lnTo>
                <a:lnTo>
                  <a:pt x="611" y="1076"/>
                </a:lnTo>
                <a:lnTo>
                  <a:pt x="611" y="1078"/>
                </a:lnTo>
                <a:lnTo>
                  <a:pt x="612" y="1083"/>
                </a:lnTo>
                <a:lnTo>
                  <a:pt x="613" y="1089"/>
                </a:lnTo>
                <a:lnTo>
                  <a:pt x="613" y="1096"/>
                </a:lnTo>
                <a:lnTo>
                  <a:pt x="614" y="1104"/>
                </a:lnTo>
                <a:lnTo>
                  <a:pt x="615" y="1113"/>
                </a:lnTo>
                <a:lnTo>
                  <a:pt x="615" y="1121"/>
                </a:lnTo>
                <a:lnTo>
                  <a:pt x="616" y="1128"/>
                </a:lnTo>
                <a:lnTo>
                  <a:pt x="616" y="1132"/>
                </a:lnTo>
                <a:lnTo>
                  <a:pt x="617" y="1134"/>
                </a:lnTo>
                <a:lnTo>
                  <a:pt x="618" y="1133"/>
                </a:lnTo>
                <a:lnTo>
                  <a:pt x="618" y="1129"/>
                </a:lnTo>
                <a:lnTo>
                  <a:pt x="619" y="1124"/>
                </a:lnTo>
                <a:lnTo>
                  <a:pt x="620" y="1116"/>
                </a:lnTo>
                <a:lnTo>
                  <a:pt x="620" y="1107"/>
                </a:lnTo>
                <a:lnTo>
                  <a:pt x="621" y="1097"/>
                </a:lnTo>
                <a:lnTo>
                  <a:pt x="621" y="1087"/>
                </a:lnTo>
                <a:lnTo>
                  <a:pt x="622" y="1078"/>
                </a:lnTo>
                <a:lnTo>
                  <a:pt x="623" y="1070"/>
                </a:lnTo>
                <a:lnTo>
                  <a:pt x="623" y="1064"/>
                </a:lnTo>
                <a:lnTo>
                  <a:pt x="624" y="1059"/>
                </a:lnTo>
                <a:lnTo>
                  <a:pt x="625" y="1056"/>
                </a:lnTo>
                <a:lnTo>
                  <a:pt x="625" y="1055"/>
                </a:lnTo>
                <a:lnTo>
                  <a:pt x="625" y="1056"/>
                </a:lnTo>
                <a:lnTo>
                  <a:pt x="625" y="1059"/>
                </a:lnTo>
                <a:lnTo>
                  <a:pt x="625" y="1064"/>
                </a:lnTo>
                <a:lnTo>
                  <a:pt x="631" y="1070"/>
                </a:lnTo>
                <a:lnTo>
                  <a:pt x="631" y="1077"/>
                </a:lnTo>
                <a:lnTo>
                  <a:pt x="631" y="1085"/>
                </a:lnTo>
                <a:lnTo>
                  <a:pt x="631" y="1094"/>
                </a:lnTo>
                <a:lnTo>
                  <a:pt x="631" y="1102"/>
                </a:lnTo>
                <a:lnTo>
                  <a:pt x="631" y="1109"/>
                </a:lnTo>
                <a:lnTo>
                  <a:pt x="631" y="1113"/>
                </a:lnTo>
                <a:lnTo>
                  <a:pt x="631" y="1115"/>
                </a:lnTo>
                <a:lnTo>
                  <a:pt x="631" y="1114"/>
                </a:lnTo>
                <a:lnTo>
                  <a:pt x="631" y="1110"/>
                </a:lnTo>
                <a:lnTo>
                  <a:pt x="637" y="1105"/>
                </a:lnTo>
                <a:lnTo>
                  <a:pt x="637" y="1097"/>
                </a:lnTo>
                <a:lnTo>
                  <a:pt x="637" y="1088"/>
                </a:lnTo>
                <a:lnTo>
                  <a:pt x="637" y="1078"/>
                </a:lnTo>
                <a:lnTo>
                  <a:pt x="637" y="1068"/>
                </a:lnTo>
                <a:lnTo>
                  <a:pt x="637" y="1059"/>
                </a:lnTo>
                <a:lnTo>
                  <a:pt x="637" y="1051"/>
                </a:lnTo>
                <a:lnTo>
                  <a:pt x="637" y="1045"/>
                </a:lnTo>
                <a:lnTo>
                  <a:pt x="637" y="1040"/>
                </a:lnTo>
                <a:lnTo>
                  <a:pt x="637" y="1037"/>
                </a:lnTo>
                <a:lnTo>
                  <a:pt x="643" y="1037"/>
                </a:lnTo>
                <a:lnTo>
                  <a:pt x="643" y="1038"/>
                </a:lnTo>
                <a:lnTo>
                  <a:pt x="643" y="1041"/>
                </a:lnTo>
                <a:lnTo>
                  <a:pt x="643" y="1045"/>
                </a:lnTo>
                <a:lnTo>
                  <a:pt x="643" y="1051"/>
                </a:lnTo>
                <a:lnTo>
                  <a:pt x="643" y="1059"/>
                </a:lnTo>
                <a:lnTo>
                  <a:pt x="643" y="1067"/>
                </a:lnTo>
                <a:lnTo>
                  <a:pt x="643" y="1075"/>
                </a:lnTo>
                <a:lnTo>
                  <a:pt x="643" y="1083"/>
                </a:lnTo>
                <a:lnTo>
                  <a:pt x="643" y="1090"/>
                </a:lnTo>
                <a:lnTo>
                  <a:pt x="650" y="1095"/>
                </a:lnTo>
                <a:lnTo>
                  <a:pt x="650" y="1097"/>
                </a:lnTo>
                <a:lnTo>
                  <a:pt x="650" y="1096"/>
                </a:lnTo>
                <a:lnTo>
                  <a:pt x="650" y="1092"/>
                </a:lnTo>
                <a:lnTo>
                  <a:pt x="650" y="1086"/>
                </a:lnTo>
                <a:lnTo>
                  <a:pt x="650" y="1078"/>
                </a:lnTo>
                <a:lnTo>
                  <a:pt x="650" y="1069"/>
                </a:lnTo>
                <a:lnTo>
                  <a:pt x="650" y="1059"/>
                </a:lnTo>
                <a:lnTo>
                  <a:pt x="650" y="1050"/>
                </a:lnTo>
                <a:lnTo>
                  <a:pt x="650" y="1041"/>
                </a:lnTo>
                <a:lnTo>
                  <a:pt x="656" y="1033"/>
                </a:lnTo>
                <a:lnTo>
                  <a:pt x="656" y="1026"/>
                </a:lnTo>
                <a:lnTo>
                  <a:pt x="656" y="1022"/>
                </a:lnTo>
                <a:lnTo>
                  <a:pt x="656" y="1019"/>
                </a:lnTo>
                <a:lnTo>
                  <a:pt x="656" y="1018"/>
                </a:lnTo>
                <a:lnTo>
                  <a:pt x="656" y="1019"/>
                </a:lnTo>
                <a:lnTo>
                  <a:pt x="656" y="1022"/>
                </a:lnTo>
                <a:lnTo>
                  <a:pt x="656" y="1027"/>
                </a:lnTo>
                <a:lnTo>
                  <a:pt x="656" y="1033"/>
                </a:lnTo>
                <a:lnTo>
                  <a:pt x="656" y="1040"/>
                </a:lnTo>
                <a:lnTo>
                  <a:pt x="662" y="1049"/>
                </a:lnTo>
                <a:lnTo>
                  <a:pt x="662" y="1057"/>
                </a:lnTo>
                <a:lnTo>
                  <a:pt x="662" y="1065"/>
                </a:lnTo>
                <a:lnTo>
                  <a:pt x="662" y="1072"/>
                </a:lnTo>
                <a:lnTo>
                  <a:pt x="662" y="1077"/>
                </a:lnTo>
                <a:lnTo>
                  <a:pt x="662" y="1079"/>
                </a:lnTo>
                <a:lnTo>
                  <a:pt x="662" y="1078"/>
                </a:lnTo>
                <a:lnTo>
                  <a:pt x="662" y="1074"/>
                </a:lnTo>
                <a:lnTo>
                  <a:pt x="662" y="1068"/>
                </a:lnTo>
                <a:lnTo>
                  <a:pt x="662" y="1060"/>
                </a:lnTo>
                <a:lnTo>
                  <a:pt x="668" y="1051"/>
                </a:lnTo>
                <a:lnTo>
                  <a:pt x="668" y="1041"/>
                </a:lnTo>
                <a:lnTo>
                  <a:pt x="668" y="1032"/>
                </a:lnTo>
                <a:lnTo>
                  <a:pt x="668" y="1023"/>
                </a:lnTo>
                <a:lnTo>
                  <a:pt x="668" y="1015"/>
                </a:lnTo>
                <a:lnTo>
                  <a:pt x="668" y="1009"/>
                </a:lnTo>
                <a:lnTo>
                  <a:pt x="668" y="1004"/>
                </a:lnTo>
                <a:lnTo>
                  <a:pt x="668" y="1001"/>
                </a:lnTo>
                <a:lnTo>
                  <a:pt x="668" y="1000"/>
                </a:lnTo>
                <a:lnTo>
                  <a:pt x="668" y="1002"/>
                </a:lnTo>
                <a:lnTo>
                  <a:pt x="675" y="1005"/>
                </a:lnTo>
                <a:lnTo>
                  <a:pt x="675" y="1009"/>
                </a:lnTo>
                <a:lnTo>
                  <a:pt x="675" y="1015"/>
                </a:lnTo>
                <a:lnTo>
                  <a:pt x="675" y="1023"/>
                </a:lnTo>
                <a:lnTo>
                  <a:pt x="675" y="1031"/>
                </a:lnTo>
                <a:lnTo>
                  <a:pt x="675" y="1039"/>
                </a:lnTo>
                <a:lnTo>
                  <a:pt x="675" y="1048"/>
                </a:lnTo>
                <a:lnTo>
                  <a:pt x="675" y="1054"/>
                </a:lnTo>
                <a:lnTo>
                  <a:pt x="675" y="1059"/>
                </a:lnTo>
                <a:lnTo>
                  <a:pt x="675" y="1061"/>
                </a:lnTo>
                <a:lnTo>
                  <a:pt x="681" y="1060"/>
                </a:lnTo>
                <a:lnTo>
                  <a:pt x="681" y="1056"/>
                </a:lnTo>
                <a:lnTo>
                  <a:pt x="681" y="1050"/>
                </a:lnTo>
                <a:lnTo>
                  <a:pt x="681" y="1043"/>
                </a:lnTo>
                <a:lnTo>
                  <a:pt x="681" y="1034"/>
                </a:lnTo>
                <a:lnTo>
                  <a:pt x="681" y="1024"/>
                </a:lnTo>
                <a:lnTo>
                  <a:pt x="681" y="1014"/>
                </a:lnTo>
                <a:lnTo>
                  <a:pt x="681" y="1005"/>
                </a:lnTo>
                <a:lnTo>
                  <a:pt x="681" y="997"/>
                </a:lnTo>
                <a:lnTo>
                  <a:pt x="681" y="991"/>
                </a:lnTo>
                <a:lnTo>
                  <a:pt x="687" y="987"/>
                </a:lnTo>
                <a:lnTo>
                  <a:pt x="687" y="984"/>
                </a:lnTo>
                <a:lnTo>
                  <a:pt x="687" y="983"/>
                </a:lnTo>
                <a:lnTo>
                  <a:pt x="687" y="984"/>
                </a:lnTo>
                <a:lnTo>
                  <a:pt x="687" y="987"/>
                </a:lnTo>
                <a:lnTo>
                  <a:pt x="687" y="992"/>
                </a:lnTo>
                <a:lnTo>
                  <a:pt x="687" y="998"/>
                </a:lnTo>
                <a:lnTo>
                  <a:pt x="687" y="1006"/>
                </a:lnTo>
                <a:lnTo>
                  <a:pt x="687" y="1014"/>
                </a:lnTo>
                <a:lnTo>
                  <a:pt x="687" y="1022"/>
                </a:lnTo>
                <a:lnTo>
                  <a:pt x="693" y="1030"/>
                </a:lnTo>
                <a:lnTo>
                  <a:pt x="693" y="1037"/>
                </a:lnTo>
                <a:lnTo>
                  <a:pt x="693" y="1042"/>
                </a:lnTo>
                <a:lnTo>
                  <a:pt x="693" y="1044"/>
                </a:lnTo>
                <a:lnTo>
                  <a:pt x="693" y="1043"/>
                </a:lnTo>
                <a:lnTo>
                  <a:pt x="693" y="1039"/>
                </a:lnTo>
                <a:lnTo>
                  <a:pt x="693" y="1033"/>
                </a:lnTo>
                <a:lnTo>
                  <a:pt x="693" y="1025"/>
                </a:lnTo>
                <a:lnTo>
                  <a:pt x="693" y="1016"/>
                </a:lnTo>
                <a:lnTo>
                  <a:pt x="693" y="1007"/>
                </a:lnTo>
                <a:lnTo>
                  <a:pt x="700" y="997"/>
                </a:lnTo>
                <a:lnTo>
                  <a:pt x="700" y="988"/>
                </a:lnTo>
                <a:lnTo>
                  <a:pt x="700" y="980"/>
                </a:lnTo>
                <a:lnTo>
                  <a:pt x="700" y="974"/>
                </a:lnTo>
                <a:lnTo>
                  <a:pt x="700" y="970"/>
                </a:lnTo>
                <a:lnTo>
                  <a:pt x="700" y="967"/>
                </a:lnTo>
                <a:lnTo>
                  <a:pt x="700" y="966"/>
                </a:lnTo>
                <a:lnTo>
                  <a:pt x="700" y="967"/>
                </a:lnTo>
                <a:lnTo>
                  <a:pt x="700" y="970"/>
                </a:lnTo>
                <a:lnTo>
                  <a:pt x="700" y="975"/>
                </a:lnTo>
                <a:lnTo>
                  <a:pt x="706" y="981"/>
                </a:lnTo>
                <a:lnTo>
                  <a:pt x="706" y="989"/>
                </a:lnTo>
                <a:lnTo>
                  <a:pt x="706" y="997"/>
                </a:lnTo>
                <a:lnTo>
                  <a:pt x="706" y="1006"/>
                </a:lnTo>
                <a:lnTo>
                  <a:pt x="706" y="1014"/>
                </a:lnTo>
                <a:lnTo>
                  <a:pt x="706" y="1020"/>
                </a:lnTo>
                <a:lnTo>
                  <a:pt x="706" y="1025"/>
                </a:lnTo>
                <a:lnTo>
                  <a:pt x="706" y="1027"/>
                </a:lnTo>
                <a:lnTo>
                  <a:pt x="706" y="1026"/>
                </a:lnTo>
                <a:lnTo>
                  <a:pt x="706" y="1022"/>
                </a:lnTo>
                <a:lnTo>
                  <a:pt x="712" y="1016"/>
                </a:lnTo>
                <a:lnTo>
                  <a:pt x="712" y="1009"/>
                </a:lnTo>
                <a:lnTo>
                  <a:pt x="712" y="1000"/>
                </a:lnTo>
                <a:lnTo>
                  <a:pt x="712" y="990"/>
                </a:lnTo>
                <a:lnTo>
                  <a:pt x="712" y="981"/>
                </a:lnTo>
                <a:lnTo>
                  <a:pt x="712" y="972"/>
                </a:lnTo>
                <a:lnTo>
                  <a:pt x="712" y="964"/>
                </a:lnTo>
                <a:lnTo>
                  <a:pt x="712" y="958"/>
                </a:lnTo>
                <a:lnTo>
                  <a:pt x="712" y="953"/>
                </a:lnTo>
                <a:lnTo>
                  <a:pt x="712" y="951"/>
                </a:lnTo>
                <a:lnTo>
                  <a:pt x="718" y="950"/>
                </a:lnTo>
                <a:lnTo>
                  <a:pt x="718" y="951"/>
                </a:lnTo>
                <a:lnTo>
                  <a:pt x="718" y="954"/>
                </a:lnTo>
                <a:lnTo>
                  <a:pt x="718" y="959"/>
                </a:lnTo>
                <a:lnTo>
                  <a:pt x="718" y="965"/>
                </a:lnTo>
                <a:lnTo>
                  <a:pt x="718" y="972"/>
                </a:lnTo>
                <a:lnTo>
                  <a:pt x="718" y="981"/>
                </a:lnTo>
                <a:lnTo>
                  <a:pt x="718" y="989"/>
                </a:lnTo>
                <a:lnTo>
                  <a:pt x="718" y="997"/>
                </a:lnTo>
                <a:lnTo>
                  <a:pt x="718" y="1004"/>
                </a:lnTo>
                <a:lnTo>
                  <a:pt x="725" y="1009"/>
                </a:lnTo>
                <a:lnTo>
                  <a:pt x="725" y="1011"/>
                </a:lnTo>
                <a:lnTo>
                  <a:pt x="725" y="1010"/>
                </a:lnTo>
                <a:lnTo>
                  <a:pt x="725" y="1006"/>
                </a:lnTo>
                <a:lnTo>
                  <a:pt x="725" y="1000"/>
                </a:lnTo>
                <a:lnTo>
                  <a:pt x="725" y="993"/>
                </a:lnTo>
                <a:lnTo>
                  <a:pt x="725" y="984"/>
                </a:lnTo>
                <a:lnTo>
                  <a:pt x="725" y="974"/>
                </a:lnTo>
                <a:lnTo>
                  <a:pt x="725" y="964"/>
                </a:lnTo>
                <a:lnTo>
                  <a:pt x="725" y="955"/>
                </a:lnTo>
                <a:lnTo>
                  <a:pt x="731" y="948"/>
                </a:lnTo>
                <a:lnTo>
                  <a:pt x="731" y="942"/>
                </a:lnTo>
                <a:lnTo>
                  <a:pt x="731" y="937"/>
                </a:lnTo>
                <a:lnTo>
                  <a:pt x="731" y="935"/>
                </a:lnTo>
                <a:lnTo>
                  <a:pt x="731" y="934"/>
                </a:lnTo>
                <a:lnTo>
                  <a:pt x="731" y="935"/>
                </a:lnTo>
                <a:lnTo>
                  <a:pt x="731" y="938"/>
                </a:lnTo>
                <a:lnTo>
                  <a:pt x="731" y="943"/>
                </a:lnTo>
                <a:lnTo>
                  <a:pt x="731" y="949"/>
                </a:lnTo>
                <a:lnTo>
                  <a:pt x="731" y="957"/>
                </a:lnTo>
                <a:lnTo>
                  <a:pt x="737" y="965"/>
                </a:lnTo>
                <a:lnTo>
                  <a:pt x="737" y="973"/>
                </a:lnTo>
                <a:lnTo>
                  <a:pt x="737" y="982"/>
                </a:lnTo>
                <a:lnTo>
                  <a:pt x="737" y="988"/>
                </a:lnTo>
                <a:lnTo>
                  <a:pt x="737" y="993"/>
                </a:lnTo>
                <a:lnTo>
                  <a:pt x="737" y="995"/>
                </a:lnTo>
                <a:lnTo>
                  <a:pt x="737" y="994"/>
                </a:lnTo>
                <a:lnTo>
                  <a:pt x="737" y="990"/>
                </a:lnTo>
                <a:lnTo>
                  <a:pt x="737" y="984"/>
                </a:lnTo>
                <a:lnTo>
                  <a:pt x="737" y="977"/>
                </a:lnTo>
                <a:lnTo>
                  <a:pt x="743" y="968"/>
                </a:lnTo>
                <a:lnTo>
                  <a:pt x="743" y="958"/>
                </a:lnTo>
                <a:lnTo>
                  <a:pt x="743" y="949"/>
                </a:lnTo>
                <a:lnTo>
                  <a:pt x="743" y="940"/>
                </a:lnTo>
                <a:lnTo>
                  <a:pt x="743" y="932"/>
                </a:lnTo>
                <a:lnTo>
                  <a:pt x="743" y="926"/>
                </a:lnTo>
                <a:lnTo>
                  <a:pt x="743" y="922"/>
                </a:lnTo>
                <a:lnTo>
                  <a:pt x="743" y="919"/>
                </a:lnTo>
                <a:lnTo>
                  <a:pt x="743" y="918"/>
                </a:lnTo>
                <a:lnTo>
                  <a:pt x="743" y="920"/>
                </a:lnTo>
                <a:lnTo>
                  <a:pt x="750" y="923"/>
                </a:lnTo>
                <a:lnTo>
                  <a:pt x="750" y="928"/>
                </a:lnTo>
                <a:lnTo>
                  <a:pt x="750" y="934"/>
                </a:lnTo>
                <a:lnTo>
                  <a:pt x="750" y="941"/>
                </a:lnTo>
                <a:lnTo>
                  <a:pt x="750" y="949"/>
                </a:lnTo>
                <a:lnTo>
                  <a:pt x="750" y="958"/>
                </a:lnTo>
                <a:lnTo>
                  <a:pt x="750" y="966"/>
                </a:lnTo>
                <a:lnTo>
                  <a:pt x="750" y="973"/>
                </a:lnTo>
                <a:lnTo>
                  <a:pt x="750" y="978"/>
                </a:lnTo>
                <a:lnTo>
                  <a:pt x="750" y="980"/>
                </a:lnTo>
                <a:lnTo>
                  <a:pt x="756" y="979"/>
                </a:lnTo>
                <a:lnTo>
                  <a:pt x="756" y="975"/>
                </a:lnTo>
                <a:lnTo>
                  <a:pt x="756" y="969"/>
                </a:lnTo>
                <a:lnTo>
                  <a:pt x="756" y="961"/>
                </a:lnTo>
                <a:lnTo>
                  <a:pt x="756" y="953"/>
                </a:lnTo>
                <a:lnTo>
                  <a:pt x="756" y="943"/>
                </a:lnTo>
                <a:lnTo>
                  <a:pt x="756" y="933"/>
                </a:lnTo>
                <a:lnTo>
                  <a:pt x="756" y="925"/>
                </a:lnTo>
                <a:lnTo>
                  <a:pt x="756" y="917"/>
                </a:lnTo>
                <a:lnTo>
                  <a:pt x="756" y="911"/>
                </a:lnTo>
                <a:lnTo>
                  <a:pt x="762" y="906"/>
                </a:lnTo>
                <a:lnTo>
                  <a:pt x="762" y="904"/>
                </a:lnTo>
                <a:lnTo>
                  <a:pt x="762" y="903"/>
                </a:lnTo>
                <a:lnTo>
                  <a:pt x="762" y="905"/>
                </a:lnTo>
                <a:lnTo>
                  <a:pt x="762" y="908"/>
                </a:lnTo>
                <a:lnTo>
                  <a:pt x="762" y="913"/>
                </a:lnTo>
                <a:lnTo>
                  <a:pt x="762" y="919"/>
                </a:lnTo>
                <a:lnTo>
                  <a:pt x="762" y="926"/>
                </a:lnTo>
                <a:lnTo>
                  <a:pt x="762" y="935"/>
                </a:lnTo>
                <a:lnTo>
                  <a:pt x="762" y="943"/>
                </a:lnTo>
                <a:lnTo>
                  <a:pt x="768" y="951"/>
                </a:lnTo>
                <a:lnTo>
                  <a:pt x="768" y="958"/>
                </a:lnTo>
                <a:lnTo>
                  <a:pt x="768" y="963"/>
                </a:lnTo>
                <a:lnTo>
                  <a:pt x="768" y="965"/>
                </a:lnTo>
                <a:lnTo>
                  <a:pt x="768" y="964"/>
                </a:lnTo>
                <a:lnTo>
                  <a:pt x="768" y="960"/>
                </a:lnTo>
                <a:lnTo>
                  <a:pt x="768" y="954"/>
                </a:lnTo>
                <a:lnTo>
                  <a:pt x="768" y="947"/>
                </a:lnTo>
                <a:lnTo>
                  <a:pt x="768" y="938"/>
                </a:lnTo>
                <a:lnTo>
                  <a:pt x="768" y="928"/>
                </a:lnTo>
                <a:lnTo>
                  <a:pt x="775" y="919"/>
                </a:lnTo>
                <a:lnTo>
                  <a:pt x="775" y="910"/>
                </a:lnTo>
                <a:lnTo>
                  <a:pt x="775" y="902"/>
                </a:lnTo>
                <a:lnTo>
                  <a:pt x="775" y="896"/>
                </a:lnTo>
                <a:lnTo>
                  <a:pt x="775" y="892"/>
                </a:lnTo>
                <a:lnTo>
                  <a:pt x="775" y="889"/>
                </a:lnTo>
                <a:lnTo>
                  <a:pt x="775" y="889"/>
                </a:lnTo>
                <a:lnTo>
                  <a:pt x="775" y="890"/>
                </a:lnTo>
                <a:lnTo>
                  <a:pt x="775" y="893"/>
                </a:lnTo>
                <a:lnTo>
                  <a:pt x="775" y="898"/>
                </a:lnTo>
                <a:lnTo>
                  <a:pt x="781" y="904"/>
                </a:lnTo>
                <a:lnTo>
                  <a:pt x="781" y="912"/>
                </a:lnTo>
                <a:lnTo>
                  <a:pt x="781" y="920"/>
                </a:lnTo>
                <a:lnTo>
                  <a:pt x="781" y="929"/>
                </a:lnTo>
                <a:lnTo>
                  <a:pt x="781" y="937"/>
                </a:lnTo>
                <a:lnTo>
                  <a:pt x="781" y="944"/>
                </a:lnTo>
                <a:lnTo>
                  <a:pt x="781" y="948"/>
                </a:lnTo>
                <a:lnTo>
                  <a:pt x="781" y="950"/>
                </a:lnTo>
                <a:lnTo>
                  <a:pt x="781" y="949"/>
                </a:lnTo>
                <a:lnTo>
                  <a:pt x="781" y="945"/>
                </a:lnTo>
                <a:lnTo>
                  <a:pt x="787" y="940"/>
                </a:lnTo>
                <a:lnTo>
                  <a:pt x="787" y="932"/>
                </a:lnTo>
                <a:lnTo>
                  <a:pt x="787" y="923"/>
                </a:lnTo>
                <a:lnTo>
                  <a:pt x="787" y="914"/>
                </a:lnTo>
                <a:lnTo>
                  <a:pt x="787" y="904"/>
                </a:lnTo>
                <a:lnTo>
                  <a:pt x="787" y="895"/>
                </a:lnTo>
                <a:lnTo>
                  <a:pt x="787" y="888"/>
                </a:lnTo>
                <a:lnTo>
                  <a:pt x="787" y="882"/>
                </a:lnTo>
                <a:lnTo>
                  <a:pt x="787" y="877"/>
                </a:lnTo>
                <a:lnTo>
                  <a:pt x="787" y="875"/>
                </a:lnTo>
                <a:lnTo>
                  <a:pt x="793" y="874"/>
                </a:lnTo>
                <a:lnTo>
                  <a:pt x="793" y="876"/>
                </a:lnTo>
                <a:lnTo>
                  <a:pt x="793" y="879"/>
                </a:lnTo>
                <a:lnTo>
                  <a:pt x="793" y="884"/>
                </a:lnTo>
                <a:lnTo>
                  <a:pt x="793" y="890"/>
                </a:lnTo>
                <a:lnTo>
                  <a:pt x="793" y="898"/>
                </a:lnTo>
                <a:lnTo>
                  <a:pt x="793" y="906"/>
                </a:lnTo>
                <a:lnTo>
                  <a:pt x="793" y="914"/>
                </a:lnTo>
                <a:lnTo>
                  <a:pt x="793" y="923"/>
                </a:lnTo>
                <a:lnTo>
                  <a:pt x="793" y="929"/>
                </a:lnTo>
                <a:lnTo>
                  <a:pt x="800" y="934"/>
                </a:lnTo>
                <a:lnTo>
                  <a:pt x="800" y="936"/>
                </a:lnTo>
                <a:lnTo>
                  <a:pt x="800" y="935"/>
                </a:lnTo>
                <a:lnTo>
                  <a:pt x="800" y="931"/>
                </a:lnTo>
                <a:lnTo>
                  <a:pt x="800" y="926"/>
                </a:lnTo>
                <a:lnTo>
                  <a:pt x="800" y="918"/>
                </a:lnTo>
                <a:lnTo>
                  <a:pt x="800" y="909"/>
                </a:lnTo>
                <a:lnTo>
                  <a:pt x="800" y="900"/>
                </a:lnTo>
                <a:lnTo>
                  <a:pt x="800" y="890"/>
                </a:lnTo>
                <a:lnTo>
                  <a:pt x="800" y="881"/>
                </a:lnTo>
                <a:lnTo>
                  <a:pt x="806" y="874"/>
                </a:lnTo>
                <a:lnTo>
                  <a:pt x="806" y="868"/>
                </a:lnTo>
                <a:lnTo>
                  <a:pt x="806" y="863"/>
                </a:lnTo>
                <a:lnTo>
                  <a:pt x="806" y="861"/>
                </a:lnTo>
                <a:lnTo>
                  <a:pt x="806" y="861"/>
                </a:lnTo>
                <a:lnTo>
                  <a:pt x="806" y="862"/>
                </a:lnTo>
                <a:lnTo>
                  <a:pt x="806" y="865"/>
                </a:lnTo>
                <a:lnTo>
                  <a:pt x="806" y="870"/>
                </a:lnTo>
                <a:lnTo>
                  <a:pt x="806" y="876"/>
                </a:lnTo>
                <a:lnTo>
                  <a:pt x="806" y="884"/>
                </a:lnTo>
                <a:lnTo>
                  <a:pt x="812" y="892"/>
                </a:lnTo>
                <a:lnTo>
                  <a:pt x="812" y="901"/>
                </a:lnTo>
                <a:lnTo>
                  <a:pt x="812" y="909"/>
                </a:lnTo>
                <a:lnTo>
                  <a:pt x="812" y="916"/>
                </a:lnTo>
                <a:lnTo>
                  <a:pt x="812" y="920"/>
                </a:lnTo>
                <a:lnTo>
                  <a:pt x="812" y="922"/>
                </a:lnTo>
                <a:lnTo>
                  <a:pt x="812" y="921"/>
                </a:lnTo>
                <a:lnTo>
                  <a:pt x="812" y="918"/>
                </a:lnTo>
                <a:lnTo>
                  <a:pt x="812" y="912"/>
                </a:lnTo>
                <a:lnTo>
                  <a:pt x="812" y="904"/>
                </a:lnTo>
                <a:lnTo>
                  <a:pt x="818" y="895"/>
                </a:lnTo>
                <a:lnTo>
                  <a:pt x="818" y="886"/>
                </a:lnTo>
                <a:lnTo>
                  <a:pt x="818" y="876"/>
                </a:lnTo>
                <a:lnTo>
                  <a:pt x="818" y="868"/>
                </a:lnTo>
                <a:lnTo>
                  <a:pt x="818" y="860"/>
                </a:lnTo>
                <a:lnTo>
                  <a:pt x="818" y="854"/>
                </a:lnTo>
                <a:lnTo>
                  <a:pt x="818" y="850"/>
                </a:lnTo>
                <a:lnTo>
                  <a:pt x="818" y="848"/>
                </a:lnTo>
                <a:lnTo>
                  <a:pt x="818" y="847"/>
                </a:lnTo>
                <a:lnTo>
                  <a:pt x="818" y="849"/>
                </a:lnTo>
                <a:lnTo>
                  <a:pt x="825" y="852"/>
                </a:lnTo>
                <a:lnTo>
                  <a:pt x="825" y="857"/>
                </a:lnTo>
                <a:lnTo>
                  <a:pt x="825" y="863"/>
                </a:lnTo>
                <a:lnTo>
                  <a:pt x="825" y="870"/>
                </a:lnTo>
                <a:lnTo>
                  <a:pt x="825" y="879"/>
                </a:lnTo>
                <a:lnTo>
                  <a:pt x="825" y="887"/>
                </a:lnTo>
                <a:lnTo>
                  <a:pt x="825" y="896"/>
                </a:lnTo>
                <a:lnTo>
                  <a:pt x="825" y="902"/>
                </a:lnTo>
                <a:lnTo>
                  <a:pt x="825" y="907"/>
                </a:lnTo>
                <a:lnTo>
                  <a:pt x="825" y="909"/>
                </a:lnTo>
                <a:lnTo>
                  <a:pt x="831" y="908"/>
                </a:lnTo>
                <a:lnTo>
                  <a:pt x="831" y="904"/>
                </a:lnTo>
                <a:lnTo>
                  <a:pt x="831" y="899"/>
                </a:lnTo>
                <a:lnTo>
                  <a:pt x="831" y="891"/>
                </a:lnTo>
                <a:lnTo>
                  <a:pt x="831" y="882"/>
                </a:lnTo>
                <a:lnTo>
                  <a:pt x="831" y="873"/>
                </a:lnTo>
                <a:lnTo>
                  <a:pt x="831" y="863"/>
                </a:lnTo>
                <a:lnTo>
                  <a:pt x="831" y="855"/>
                </a:lnTo>
                <a:lnTo>
                  <a:pt x="831" y="847"/>
                </a:lnTo>
                <a:lnTo>
                  <a:pt x="831" y="841"/>
                </a:lnTo>
                <a:lnTo>
                  <a:pt x="837" y="837"/>
                </a:lnTo>
                <a:lnTo>
                  <a:pt x="837" y="834"/>
                </a:lnTo>
                <a:lnTo>
                  <a:pt x="837" y="834"/>
                </a:lnTo>
                <a:lnTo>
                  <a:pt x="837" y="835"/>
                </a:lnTo>
                <a:lnTo>
                  <a:pt x="837" y="839"/>
                </a:lnTo>
                <a:lnTo>
                  <a:pt x="837" y="844"/>
                </a:lnTo>
                <a:lnTo>
                  <a:pt x="837" y="850"/>
                </a:lnTo>
                <a:lnTo>
                  <a:pt x="837" y="858"/>
                </a:lnTo>
                <a:lnTo>
                  <a:pt x="837" y="866"/>
                </a:lnTo>
                <a:lnTo>
                  <a:pt x="837" y="874"/>
                </a:lnTo>
                <a:lnTo>
                  <a:pt x="843" y="883"/>
                </a:lnTo>
                <a:lnTo>
                  <a:pt x="843" y="889"/>
                </a:lnTo>
                <a:lnTo>
                  <a:pt x="843" y="894"/>
                </a:lnTo>
                <a:lnTo>
                  <a:pt x="843" y="896"/>
                </a:lnTo>
                <a:lnTo>
                  <a:pt x="843" y="895"/>
                </a:lnTo>
                <a:lnTo>
                  <a:pt x="843" y="891"/>
                </a:lnTo>
                <a:lnTo>
                  <a:pt x="843" y="886"/>
                </a:lnTo>
                <a:lnTo>
                  <a:pt x="843" y="878"/>
                </a:lnTo>
                <a:lnTo>
                  <a:pt x="843" y="869"/>
                </a:lnTo>
                <a:lnTo>
                  <a:pt x="843" y="860"/>
                </a:lnTo>
                <a:lnTo>
                  <a:pt x="850" y="850"/>
                </a:lnTo>
                <a:lnTo>
                  <a:pt x="850" y="842"/>
                </a:lnTo>
                <a:lnTo>
                  <a:pt x="850" y="834"/>
                </a:lnTo>
                <a:lnTo>
                  <a:pt x="850" y="828"/>
                </a:lnTo>
                <a:lnTo>
                  <a:pt x="850" y="824"/>
                </a:lnTo>
                <a:lnTo>
                  <a:pt x="850" y="822"/>
                </a:lnTo>
                <a:lnTo>
                  <a:pt x="850" y="821"/>
                </a:lnTo>
                <a:lnTo>
                  <a:pt x="850" y="823"/>
                </a:lnTo>
                <a:lnTo>
                  <a:pt x="850" y="826"/>
                </a:lnTo>
                <a:lnTo>
                  <a:pt x="850" y="831"/>
                </a:lnTo>
                <a:lnTo>
                  <a:pt x="856" y="837"/>
                </a:lnTo>
                <a:lnTo>
                  <a:pt x="856" y="845"/>
                </a:lnTo>
                <a:lnTo>
                  <a:pt x="856" y="853"/>
                </a:lnTo>
                <a:lnTo>
                  <a:pt x="856" y="862"/>
                </a:lnTo>
                <a:lnTo>
                  <a:pt x="856" y="870"/>
                </a:lnTo>
                <a:lnTo>
                  <a:pt x="856" y="877"/>
                </a:lnTo>
                <a:lnTo>
                  <a:pt x="856" y="882"/>
                </a:lnTo>
                <a:lnTo>
                  <a:pt x="856" y="883"/>
                </a:lnTo>
                <a:lnTo>
                  <a:pt x="856" y="882"/>
                </a:lnTo>
                <a:lnTo>
                  <a:pt x="856" y="879"/>
                </a:lnTo>
                <a:lnTo>
                  <a:pt x="862" y="873"/>
                </a:lnTo>
                <a:lnTo>
                  <a:pt x="862" y="866"/>
                </a:lnTo>
                <a:lnTo>
                  <a:pt x="862" y="857"/>
                </a:lnTo>
                <a:lnTo>
                  <a:pt x="862" y="847"/>
                </a:lnTo>
                <a:lnTo>
                  <a:pt x="862" y="838"/>
                </a:lnTo>
                <a:lnTo>
                  <a:pt x="862" y="829"/>
                </a:lnTo>
                <a:lnTo>
                  <a:pt x="862" y="822"/>
                </a:lnTo>
                <a:lnTo>
                  <a:pt x="862" y="816"/>
                </a:lnTo>
                <a:lnTo>
                  <a:pt x="862" y="812"/>
                </a:lnTo>
                <a:lnTo>
                  <a:pt x="862" y="809"/>
                </a:lnTo>
                <a:lnTo>
                  <a:pt x="868" y="809"/>
                </a:lnTo>
                <a:lnTo>
                  <a:pt x="868" y="811"/>
                </a:lnTo>
                <a:lnTo>
                  <a:pt x="868" y="814"/>
                </a:lnTo>
                <a:lnTo>
                  <a:pt x="868" y="819"/>
                </a:lnTo>
                <a:lnTo>
                  <a:pt x="868" y="825"/>
                </a:lnTo>
                <a:lnTo>
                  <a:pt x="868" y="833"/>
                </a:lnTo>
                <a:lnTo>
                  <a:pt x="868" y="841"/>
                </a:lnTo>
                <a:lnTo>
                  <a:pt x="868" y="850"/>
                </a:lnTo>
                <a:lnTo>
                  <a:pt x="868" y="858"/>
                </a:lnTo>
                <a:lnTo>
                  <a:pt x="868" y="865"/>
                </a:lnTo>
                <a:lnTo>
                  <a:pt x="875" y="869"/>
                </a:lnTo>
                <a:lnTo>
                  <a:pt x="875" y="871"/>
                </a:lnTo>
                <a:lnTo>
                  <a:pt x="875" y="870"/>
                </a:lnTo>
                <a:lnTo>
                  <a:pt x="875" y="867"/>
                </a:lnTo>
                <a:lnTo>
                  <a:pt x="875" y="861"/>
                </a:lnTo>
                <a:lnTo>
                  <a:pt x="875" y="853"/>
                </a:lnTo>
                <a:lnTo>
                  <a:pt x="875" y="845"/>
                </a:lnTo>
                <a:lnTo>
                  <a:pt x="875" y="835"/>
                </a:lnTo>
                <a:lnTo>
                  <a:pt x="875" y="826"/>
                </a:lnTo>
                <a:lnTo>
                  <a:pt x="875" y="817"/>
                </a:lnTo>
                <a:lnTo>
                  <a:pt x="881" y="810"/>
                </a:lnTo>
                <a:lnTo>
                  <a:pt x="881" y="804"/>
                </a:lnTo>
                <a:lnTo>
                  <a:pt x="881" y="800"/>
                </a:lnTo>
                <a:lnTo>
                  <a:pt x="881" y="797"/>
                </a:lnTo>
                <a:lnTo>
                  <a:pt x="881" y="797"/>
                </a:lnTo>
                <a:lnTo>
                  <a:pt x="881" y="799"/>
                </a:lnTo>
                <a:lnTo>
                  <a:pt x="881" y="802"/>
                </a:lnTo>
                <a:lnTo>
                  <a:pt x="881" y="807"/>
                </a:lnTo>
                <a:lnTo>
                  <a:pt x="881" y="813"/>
                </a:lnTo>
                <a:lnTo>
                  <a:pt x="881" y="821"/>
                </a:lnTo>
                <a:lnTo>
                  <a:pt x="887" y="829"/>
                </a:lnTo>
                <a:lnTo>
                  <a:pt x="887" y="838"/>
                </a:lnTo>
                <a:lnTo>
                  <a:pt x="887" y="846"/>
                </a:lnTo>
                <a:lnTo>
                  <a:pt x="887" y="853"/>
                </a:lnTo>
                <a:lnTo>
                  <a:pt x="887" y="858"/>
                </a:lnTo>
                <a:lnTo>
                  <a:pt x="887" y="859"/>
                </a:lnTo>
                <a:lnTo>
                  <a:pt x="887" y="858"/>
                </a:lnTo>
                <a:lnTo>
                  <a:pt x="887" y="855"/>
                </a:lnTo>
                <a:lnTo>
                  <a:pt x="887" y="849"/>
                </a:lnTo>
                <a:lnTo>
                  <a:pt x="887" y="842"/>
                </a:lnTo>
                <a:lnTo>
                  <a:pt x="893" y="833"/>
                </a:lnTo>
                <a:lnTo>
                  <a:pt x="893" y="823"/>
                </a:lnTo>
                <a:lnTo>
                  <a:pt x="893" y="814"/>
                </a:lnTo>
                <a:lnTo>
                  <a:pt x="893" y="805"/>
                </a:lnTo>
                <a:lnTo>
                  <a:pt x="893" y="798"/>
                </a:lnTo>
                <a:lnTo>
                  <a:pt x="893" y="792"/>
                </a:lnTo>
                <a:lnTo>
                  <a:pt x="893" y="788"/>
                </a:lnTo>
                <a:lnTo>
                  <a:pt x="893" y="786"/>
                </a:lnTo>
                <a:lnTo>
                  <a:pt x="893" y="785"/>
                </a:lnTo>
                <a:lnTo>
                  <a:pt x="893" y="787"/>
                </a:lnTo>
                <a:lnTo>
                  <a:pt x="900" y="790"/>
                </a:lnTo>
                <a:lnTo>
                  <a:pt x="900" y="795"/>
                </a:lnTo>
                <a:lnTo>
                  <a:pt x="900" y="802"/>
                </a:lnTo>
                <a:lnTo>
                  <a:pt x="900" y="809"/>
                </a:lnTo>
                <a:lnTo>
                  <a:pt x="900" y="818"/>
                </a:lnTo>
                <a:lnTo>
                  <a:pt x="900" y="826"/>
                </a:lnTo>
                <a:lnTo>
                  <a:pt x="900" y="832"/>
                </a:lnTo>
                <a:lnTo>
                  <a:pt x="900" y="835"/>
                </a:lnTo>
                <a:lnTo>
                  <a:pt x="900" y="834"/>
                </a:lnTo>
                <a:lnTo>
                  <a:pt x="900" y="830"/>
                </a:lnTo>
                <a:lnTo>
                  <a:pt x="906" y="825"/>
                </a:lnTo>
                <a:lnTo>
                  <a:pt x="906" y="817"/>
                </a:lnTo>
                <a:lnTo>
                  <a:pt x="906" y="808"/>
                </a:lnTo>
                <a:lnTo>
                  <a:pt x="906" y="798"/>
                </a:lnTo>
                <a:lnTo>
                  <a:pt x="906" y="788"/>
                </a:lnTo>
                <a:lnTo>
                  <a:pt x="906" y="776"/>
                </a:lnTo>
                <a:lnTo>
                  <a:pt x="906" y="763"/>
                </a:lnTo>
                <a:lnTo>
                  <a:pt x="906" y="751"/>
                </a:lnTo>
                <a:lnTo>
                  <a:pt x="906" y="737"/>
                </a:lnTo>
                <a:lnTo>
                  <a:pt x="906" y="724"/>
                </a:lnTo>
                <a:lnTo>
                  <a:pt x="912" y="710"/>
                </a:lnTo>
                <a:lnTo>
                  <a:pt x="912" y="696"/>
                </a:lnTo>
                <a:lnTo>
                  <a:pt x="912" y="681"/>
                </a:lnTo>
                <a:lnTo>
                  <a:pt x="912" y="667"/>
                </a:lnTo>
                <a:lnTo>
                  <a:pt x="912" y="653"/>
                </a:lnTo>
                <a:lnTo>
                  <a:pt x="912" y="639"/>
                </a:lnTo>
                <a:lnTo>
                  <a:pt x="912" y="625"/>
                </a:lnTo>
                <a:lnTo>
                  <a:pt x="912" y="611"/>
                </a:lnTo>
                <a:lnTo>
                  <a:pt x="912" y="597"/>
                </a:lnTo>
                <a:lnTo>
                  <a:pt x="912" y="583"/>
                </a:lnTo>
                <a:lnTo>
                  <a:pt x="918" y="569"/>
                </a:lnTo>
                <a:lnTo>
                  <a:pt x="918" y="556"/>
                </a:lnTo>
                <a:lnTo>
                  <a:pt x="918" y="542"/>
                </a:lnTo>
                <a:lnTo>
                  <a:pt x="918" y="529"/>
                </a:lnTo>
                <a:lnTo>
                  <a:pt x="918" y="516"/>
                </a:lnTo>
                <a:lnTo>
                  <a:pt x="918" y="503"/>
                </a:lnTo>
                <a:lnTo>
                  <a:pt x="918" y="491"/>
                </a:lnTo>
                <a:lnTo>
                  <a:pt x="918" y="478"/>
                </a:lnTo>
                <a:lnTo>
                  <a:pt x="918" y="466"/>
                </a:lnTo>
                <a:lnTo>
                  <a:pt x="918" y="454"/>
                </a:lnTo>
                <a:lnTo>
                  <a:pt x="925" y="443"/>
                </a:lnTo>
                <a:lnTo>
                  <a:pt x="925" y="431"/>
                </a:lnTo>
                <a:lnTo>
                  <a:pt x="925" y="420"/>
                </a:lnTo>
                <a:lnTo>
                  <a:pt x="925" y="409"/>
                </a:lnTo>
                <a:lnTo>
                  <a:pt x="925" y="398"/>
                </a:lnTo>
                <a:lnTo>
                  <a:pt x="925" y="388"/>
                </a:lnTo>
                <a:lnTo>
                  <a:pt x="925" y="378"/>
                </a:lnTo>
                <a:lnTo>
                  <a:pt x="925" y="368"/>
                </a:lnTo>
                <a:lnTo>
                  <a:pt x="925" y="358"/>
                </a:lnTo>
                <a:lnTo>
                  <a:pt x="925" y="348"/>
                </a:lnTo>
                <a:lnTo>
                  <a:pt x="931" y="339"/>
                </a:lnTo>
                <a:lnTo>
                  <a:pt x="931" y="330"/>
                </a:lnTo>
                <a:lnTo>
                  <a:pt x="931" y="321"/>
                </a:lnTo>
                <a:lnTo>
                  <a:pt x="931" y="312"/>
                </a:lnTo>
                <a:lnTo>
                  <a:pt x="931" y="303"/>
                </a:lnTo>
                <a:lnTo>
                  <a:pt x="931" y="295"/>
                </a:lnTo>
                <a:lnTo>
                  <a:pt x="931" y="287"/>
                </a:lnTo>
                <a:lnTo>
                  <a:pt x="931" y="279"/>
                </a:lnTo>
                <a:lnTo>
                  <a:pt x="931" y="271"/>
                </a:lnTo>
                <a:lnTo>
                  <a:pt x="931" y="264"/>
                </a:lnTo>
                <a:lnTo>
                  <a:pt x="937" y="256"/>
                </a:lnTo>
                <a:lnTo>
                  <a:pt x="937" y="249"/>
                </a:lnTo>
                <a:lnTo>
                  <a:pt x="937" y="242"/>
                </a:lnTo>
                <a:lnTo>
                  <a:pt x="937" y="235"/>
                </a:lnTo>
                <a:lnTo>
                  <a:pt x="937" y="229"/>
                </a:lnTo>
                <a:lnTo>
                  <a:pt x="937" y="222"/>
                </a:lnTo>
                <a:lnTo>
                  <a:pt x="937" y="216"/>
                </a:lnTo>
                <a:lnTo>
                  <a:pt x="937" y="210"/>
                </a:lnTo>
                <a:lnTo>
                  <a:pt x="937" y="204"/>
                </a:lnTo>
                <a:lnTo>
                  <a:pt x="937" y="198"/>
                </a:lnTo>
                <a:lnTo>
                  <a:pt x="943" y="192"/>
                </a:lnTo>
                <a:lnTo>
                  <a:pt x="943" y="187"/>
                </a:lnTo>
                <a:lnTo>
                  <a:pt x="943" y="181"/>
                </a:lnTo>
                <a:lnTo>
                  <a:pt x="943" y="176"/>
                </a:lnTo>
                <a:lnTo>
                  <a:pt x="943" y="171"/>
                </a:lnTo>
                <a:lnTo>
                  <a:pt x="943" y="166"/>
                </a:lnTo>
                <a:lnTo>
                  <a:pt x="943" y="161"/>
                </a:lnTo>
                <a:lnTo>
                  <a:pt x="943" y="157"/>
                </a:lnTo>
                <a:lnTo>
                  <a:pt x="943" y="152"/>
                </a:lnTo>
                <a:lnTo>
                  <a:pt x="943" y="148"/>
                </a:lnTo>
                <a:lnTo>
                  <a:pt x="950" y="143"/>
                </a:lnTo>
                <a:lnTo>
                  <a:pt x="950" y="139"/>
                </a:lnTo>
                <a:lnTo>
                  <a:pt x="950" y="135"/>
                </a:lnTo>
                <a:lnTo>
                  <a:pt x="950" y="131"/>
                </a:lnTo>
                <a:lnTo>
                  <a:pt x="950" y="127"/>
                </a:lnTo>
                <a:lnTo>
                  <a:pt x="950" y="123"/>
                </a:lnTo>
                <a:lnTo>
                  <a:pt x="950" y="120"/>
                </a:lnTo>
                <a:lnTo>
                  <a:pt x="950" y="116"/>
                </a:lnTo>
                <a:lnTo>
                  <a:pt x="950" y="113"/>
                </a:lnTo>
                <a:lnTo>
                  <a:pt x="950" y="109"/>
                </a:lnTo>
                <a:lnTo>
                  <a:pt x="956" y="106"/>
                </a:lnTo>
                <a:lnTo>
                  <a:pt x="956" y="103"/>
                </a:lnTo>
                <a:lnTo>
                  <a:pt x="956" y="100"/>
                </a:lnTo>
                <a:lnTo>
                  <a:pt x="956" y="96"/>
                </a:lnTo>
                <a:lnTo>
                  <a:pt x="956" y="94"/>
                </a:lnTo>
                <a:lnTo>
                  <a:pt x="956" y="91"/>
                </a:lnTo>
                <a:lnTo>
                  <a:pt x="956" y="88"/>
                </a:lnTo>
                <a:lnTo>
                  <a:pt x="956" y="85"/>
                </a:lnTo>
                <a:lnTo>
                  <a:pt x="956" y="83"/>
                </a:lnTo>
                <a:lnTo>
                  <a:pt x="956" y="80"/>
                </a:lnTo>
                <a:lnTo>
                  <a:pt x="962" y="78"/>
                </a:lnTo>
                <a:lnTo>
                  <a:pt x="962" y="75"/>
                </a:lnTo>
                <a:lnTo>
                  <a:pt x="962" y="73"/>
                </a:lnTo>
                <a:lnTo>
                  <a:pt x="962" y="70"/>
                </a:lnTo>
                <a:lnTo>
                  <a:pt x="962" y="68"/>
                </a:lnTo>
                <a:lnTo>
                  <a:pt x="962" y="66"/>
                </a:lnTo>
                <a:lnTo>
                  <a:pt x="962" y="64"/>
                </a:lnTo>
                <a:lnTo>
                  <a:pt x="962" y="62"/>
                </a:lnTo>
                <a:lnTo>
                  <a:pt x="962" y="60"/>
                </a:lnTo>
                <a:lnTo>
                  <a:pt x="962" y="58"/>
                </a:lnTo>
                <a:lnTo>
                  <a:pt x="968" y="56"/>
                </a:lnTo>
                <a:lnTo>
                  <a:pt x="968" y="54"/>
                </a:lnTo>
                <a:lnTo>
                  <a:pt x="968" y="53"/>
                </a:lnTo>
                <a:lnTo>
                  <a:pt x="968" y="51"/>
                </a:lnTo>
                <a:lnTo>
                  <a:pt x="968" y="49"/>
                </a:lnTo>
                <a:lnTo>
                  <a:pt x="968" y="48"/>
                </a:lnTo>
                <a:lnTo>
                  <a:pt x="968" y="46"/>
                </a:lnTo>
                <a:lnTo>
                  <a:pt x="968" y="44"/>
                </a:lnTo>
                <a:lnTo>
                  <a:pt x="968" y="43"/>
                </a:lnTo>
                <a:lnTo>
                  <a:pt x="968" y="41"/>
                </a:lnTo>
                <a:lnTo>
                  <a:pt x="975" y="40"/>
                </a:lnTo>
                <a:lnTo>
                  <a:pt x="975" y="39"/>
                </a:lnTo>
                <a:lnTo>
                  <a:pt x="975" y="37"/>
                </a:lnTo>
                <a:lnTo>
                  <a:pt x="975" y="36"/>
                </a:lnTo>
                <a:lnTo>
                  <a:pt x="975" y="35"/>
                </a:lnTo>
                <a:lnTo>
                  <a:pt x="975" y="34"/>
                </a:lnTo>
                <a:lnTo>
                  <a:pt x="975" y="32"/>
                </a:lnTo>
                <a:lnTo>
                  <a:pt x="975" y="31"/>
                </a:lnTo>
                <a:lnTo>
                  <a:pt x="975" y="30"/>
                </a:lnTo>
                <a:lnTo>
                  <a:pt x="975" y="29"/>
                </a:lnTo>
                <a:lnTo>
                  <a:pt x="981" y="28"/>
                </a:lnTo>
                <a:lnTo>
                  <a:pt x="981" y="27"/>
                </a:lnTo>
                <a:lnTo>
                  <a:pt x="981" y="26"/>
                </a:lnTo>
                <a:lnTo>
                  <a:pt x="981" y="25"/>
                </a:lnTo>
                <a:lnTo>
                  <a:pt x="981" y="24"/>
                </a:lnTo>
                <a:lnTo>
                  <a:pt x="981" y="23"/>
                </a:lnTo>
                <a:lnTo>
                  <a:pt x="981" y="22"/>
                </a:lnTo>
                <a:lnTo>
                  <a:pt x="981" y="21"/>
                </a:lnTo>
                <a:lnTo>
                  <a:pt x="981" y="20"/>
                </a:lnTo>
                <a:lnTo>
                  <a:pt x="981" y="20"/>
                </a:lnTo>
                <a:lnTo>
                  <a:pt x="987" y="19"/>
                </a:lnTo>
                <a:lnTo>
                  <a:pt x="987" y="18"/>
                </a:lnTo>
                <a:lnTo>
                  <a:pt x="987" y="17"/>
                </a:lnTo>
                <a:lnTo>
                  <a:pt x="987" y="17"/>
                </a:lnTo>
                <a:lnTo>
                  <a:pt x="987" y="16"/>
                </a:lnTo>
                <a:lnTo>
                  <a:pt x="987" y="15"/>
                </a:lnTo>
                <a:lnTo>
                  <a:pt x="987" y="14"/>
                </a:lnTo>
                <a:lnTo>
                  <a:pt x="987" y="14"/>
                </a:lnTo>
                <a:lnTo>
                  <a:pt x="987" y="13"/>
                </a:lnTo>
                <a:lnTo>
                  <a:pt x="987" y="13"/>
                </a:lnTo>
                <a:lnTo>
                  <a:pt x="993" y="12"/>
                </a:lnTo>
                <a:lnTo>
                  <a:pt x="993" y="11"/>
                </a:lnTo>
                <a:lnTo>
                  <a:pt x="993" y="11"/>
                </a:lnTo>
                <a:lnTo>
                  <a:pt x="993" y="10"/>
                </a:lnTo>
                <a:lnTo>
                  <a:pt x="993" y="10"/>
                </a:lnTo>
                <a:lnTo>
                  <a:pt x="993" y="9"/>
                </a:lnTo>
                <a:lnTo>
                  <a:pt x="993" y="9"/>
                </a:lnTo>
                <a:lnTo>
                  <a:pt x="993" y="8"/>
                </a:lnTo>
                <a:lnTo>
                  <a:pt x="993" y="8"/>
                </a:lnTo>
                <a:lnTo>
                  <a:pt x="993" y="7"/>
                </a:lnTo>
                <a:lnTo>
                  <a:pt x="1000" y="7"/>
                </a:lnTo>
                <a:lnTo>
                  <a:pt x="1000" y="6"/>
                </a:lnTo>
                <a:lnTo>
                  <a:pt x="1000" y="6"/>
                </a:lnTo>
                <a:lnTo>
                  <a:pt x="1000" y="6"/>
                </a:lnTo>
                <a:lnTo>
                  <a:pt x="1000" y="5"/>
                </a:lnTo>
                <a:lnTo>
                  <a:pt x="1000" y="5"/>
                </a:lnTo>
                <a:lnTo>
                  <a:pt x="1000" y="4"/>
                </a:lnTo>
                <a:lnTo>
                  <a:pt x="1000" y="4"/>
                </a:lnTo>
                <a:lnTo>
                  <a:pt x="1000" y="4"/>
                </a:lnTo>
                <a:lnTo>
                  <a:pt x="1000" y="3"/>
                </a:lnTo>
                <a:lnTo>
                  <a:pt x="1006" y="3"/>
                </a:lnTo>
                <a:lnTo>
                  <a:pt x="1006" y="3"/>
                </a:lnTo>
                <a:lnTo>
                  <a:pt x="1006" y="2"/>
                </a:lnTo>
                <a:lnTo>
                  <a:pt x="1006" y="2"/>
                </a:lnTo>
                <a:lnTo>
                  <a:pt x="1006" y="2"/>
                </a:lnTo>
                <a:lnTo>
                  <a:pt x="1006" y="1"/>
                </a:lnTo>
                <a:lnTo>
                  <a:pt x="1006" y="1"/>
                </a:lnTo>
                <a:lnTo>
                  <a:pt x="1006" y="1"/>
                </a:lnTo>
                <a:lnTo>
                  <a:pt x="1006" y="1"/>
                </a:lnTo>
                <a:lnTo>
                  <a:pt x="1006" y="0"/>
                </a:lnTo>
                <a:lnTo>
                  <a:pt x="1012" y="0"/>
                </a:lnTo>
                <a:lnTo>
                  <a:pt x="1012" y="0"/>
                </a:lnTo>
                <a:lnTo>
                  <a:pt x="1012" y="0"/>
                </a:lnTo>
                <a:lnTo>
                  <a:pt x="1012" y="0"/>
                </a:lnTo>
                <a:lnTo>
                  <a:pt x="1012" y="0"/>
                </a:lnTo>
                <a:lnTo>
                  <a:pt x="1012" y="0"/>
                </a:lnTo>
                <a:lnTo>
                  <a:pt x="1012" y="0"/>
                </a:lnTo>
                <a:lnTo>
                  <a:pt x="1012" y="0"/>
                </a:lnTo>
                <a:lnTo>
                  <a:pt x="1012" y="0"/>
                </a:lnTo>
                <a:lnTo>
                  <a:pt x="1012" y="0"/>
                </a:lnTo>
                <a:lnTo>
                  <a:pt x="1018" y="0"/>
                </a:lnTo>
                <a:lnTo>
                  <a:pt x="1018" y="0"/>
                </a:lnTo>
                <a:lnTo>
                  <a:pt x="1018" y="0"/>
                </a:lnTo>
                <a:lnTo>
                  <a:pt x="1018" y="0"/>
                </a:lnTo>
                <a:lnTo>
                  <a:pt x="1018" y="0"/>
                </a:lnTo>
                <a:lnTo>
                  <a:pt x="1018" y="0"/>
                </a:lnTo>
                <a:lnTo>
                  <a:pt x="1018" y="0"/>
                </a:lnTo>
                <a:lnTo>
                  <a:pt x="1018" y="0"/>
                </a:lnTo>
                <a:lnTo>
                  <a:pt x="1018" y="0"/>
                </a:lnTo>
                <a:lnTo>
                  <a:pt x="1018" y="0"/>
                </a:lnTo>
                <a:lnTo>
                  <a:pt x="1025" y="0"/>
                </a:lnTo>
                <a:lnTo>
                  <a:pt x="1025" y="0"/>
                </a:lnTo>
                <a:lnTo>
                  <a:pt x="1025" y="0"/>
                </a:lnTo>
                <a:lnTo>
                  <a:pt x="1025" y="0"/>
                </a:lnTo>
                <a:lnTo>
                  <a:pt x="1025" y="0"/>
                </a:lnTo>
                <a:lnTo>
                  <a:pt x="1025" y="0"/>
                </a:lnTo>
                <a:lnTo>
                  <a:pt x="1025" y="0"/>
                </a:lnTo>
                <a:lnTo>
                  <a:pt x="1025" y="0"/>
                </a:lnTo>
                <a:lnTo>
                  <a:pt x="1025" y="0"/>
                </a:lnTo>
                <a:lnTo>
                  <a:pt x="1025" y="0"/>
                </a:lnTo>
                <a:lnTo>
                  <a:pt x="1031" y="0"/>
                </a:lnTo>
                <a:lnTo>
                  <a:pt x="1031" y="0"/>
                </a:lnTo>
                <a:lnTo>
                  <a:pt x="1031" y="0"/>
                </a:lnTo>
                <a:lnTo>
                  <a:pt x="1031" y="0"/>
                </a:lnTo>
                <a:lnTo>
                  <a:pt x="1031" y="0"/>
                </a:lnTo>
                <a:lnTo>
                  <a:pt x="1031" y="0"/>
                </a:lnTo>
                <a:lnTo>
                  <a:pt x="1031" y="0"/>
                </a:lnTo>
                <a:lnTo>
                  <a:pt x="1031" y="0"/>
                </a:lnTo>
                <a:lnTo>
                  <a:pt x="1031" y="0"/>
                </a:lnTo>
                <a:lnTo>
                  <a:pt x="1031" y="0"/>
                </a:lnTo>
                <a:lnTo>
                  <a:pt x="1037" y="0"/>
                </a:lnTo>
                <a:lnTo>
                  <a:pt x="1037" y="0"/>
                </a:lnTo>
                <a:lnTo>
                  <a:pt x="1037" y="0"/>
                </a:lnTo>
                <a:lnTo>
                  <a:pt x="1037" y="0"/>
                </a:lnTo>
                <a:lnTo>
                  <a:pt x="1037" y="0"/>
                </a:lnTo>
                <a:lnTo>
                  <a:pt x="1037" y="0"/>
                </a:lnTo>
                <a:lnTo>
                  <a:pt x="1037" y="0"/>
                </a:lnTo>
                <a:lnTo>
                  <a:pt x="1037" y="0"/>
                </a:lnTo>
                <a:lnTo>
                  <a:pt x="1037" y="0"/>
                </a:lnTo>
                <a:lnTo>
                  <a:pt x="1037" y="0"/>
                </a:lnTo>
                <a:lnTo>
                  <a:pt x="1043" y="0"/>
                </a:lnTo>
                <a:lnTo>
                  <a:pt x="1043" y="0"/>
                </a:lnTo>
                <a:lnTo>
                  <a:pt x="1043" y="0"/>
                </a:lnTo>
                <a:lnTo>
                  <a:pt x="1043" y="0"/>
                </a:lnTo>
                <a:lnTo>
                  <a:pt x="1043" y="0"/>
                </a:lnTo>
                <a:lnTo>
                  <a:pt x="1043" y="0"/>
                </a:lnTo>
                <a:lnTo>
                  <a:pt x="1043" y="0"/>
                </a:lnTo>
                <a:lnTo>
                  <a:pt x="1043" y="0"/>
                </a:lnTo>
                <a:lnTo>
                  <a:pt x="1043" y="0"/>
                </a:lnTo>
                <a:lnTo>
                  <a:pt x="1043" y="0"/>
                </a:lnTo>
                <a:lnTo>
                  <a:pt x="1050" y="0"/>
                </a:lnTo>
                <a:lnTo>
                  <a:pt x="1050" y="0"/>
                </a:lnTo>
                <a:lnTo>
                  <a:pt x="1050" y="0"/>
                </a:lnTo>
                <a:lnTo>
                  <a:pt x="1050" y="0"/>
                </a:lnTo>
                <a:lnTo>
                  <a:pt x="1050" y="0"/>
                </a:lnTo>
                <a:lnTo>
                  <a:pt x="1050" y="0"/>
                </a:lnTo>
                <a:lnTo>
                  <a:pt x="1050" y="0"/>
                </a:lnTo>
                <a:lnTo>
                  <a:pt x="1050" y="0"/>
                </a:lnTo>
                <a:lnTo>
                  <a:pt x="1050" y="0"/>
                </a:lnTo>
                <a:lnTo>
                  <a:pt x="1050" y="0"/>
                </a:lnTo>
                <a:lnTo>
                  <a:pt x="1056" y="0"/>
                </a:lnTo>
                <a:lnTo>
                  <a:pt x="1056" y="0"/>
                </a:lnTo>
                <a:lnTo>
                  <a:pt x="1056" y="0"/>
                </a:lnTo>
                <a:lnTo>
                  <a:pt x="1056" y="0"/>
                </a:lnTo>
                <a:lnTo>
                  <a:pt x="1056" y="0"/>
                </a:lnTo>
                <a:lnTo>
                  <a:pt x="1056" y="0"/>
                </a:lnTo>
                <a:lnTo>
                  <a:pt x="1056" y="0"/>
                </a:lnTo>
                <a:lnTo>
                  <a:pt x="1056" y="0"/>
                </a:lnTo>
                <a:lnTo>
                  <a:pt x="1056" y="0"/>
                </a:lnTo>
                <a:lnTo>
                  <a:pt x="1056" y="0"/>
                </a:lnTo>
                <a:lnTo>
                  <a:pt x="1062" y="0"/>
                </a:lnTo>
                <a:lnTo>
                  <a:pt x="1062" y="0"/>
                </a:lnTo>
                <a:lnTo>
                  <a:pt x="1062" y="0"/>
                </a:lnTo>
                <a:lnTo>
                  <a:pt x="1062" y="0"/>
                </a:lnTo>
                <a:lnTo>
                  <a:pt x="1062" y="0"/>
                </a:lnTo>
                <a:lnTo>
                  <a:pt x="1062" y="0"/>
                </a:lnTo>
                <a:lnTo>
                  <a:pt x="1062" y="0"/>
                </a:lnTo>
                <a:lnTo>
                  <a:pt x="1062" y="0"/>
                </a:lnTo>
                <a:lnTo>
                  <a:pt x="1062" y="0"/>
                </a:lnTo>
                <a:lnTo>
                  <a:pt x="1062" y="0"/>
                </a:lnTo>
                <a:lnTo>
                  <a:pt x="1068" y="0"/>
                </a:lnTo>
                <a:lnTo>
                  <a:pt x="1068" y="0"/>
                </a:lnTo>
                <a:lnTo>
                  <a:pt x="1068" y="0"/>
                </a:lnTo>
                <a:lnTo>
                  <a:pt x="1068" y="0"/>
                </a:lnTo>
                <a:lnTo>
                  <a:pt x="1068" y="0"/>
                </a:lnTo>
                <a:lnTo>
                  <a:pt x="1068" y="0"/>
                </a:lnTo>
                <a:lnTo>
                  <a:pt x="1068" y="0"/>
                </a:lnTo>
                <a:lnTo>
                  <a:pt x="1068" y="0"/>
                </a:lnTo>
                <a:lnTo>
                  <a:pt x="1068" y="0"/>
                </a:lnTo>
                <a:lnTo>
                  <a:pt x="1068" y="0"/>
                </a:lnTo>
                <a:lnTo>
                  <a:pt x="1075" y="0"/>
                </a:lnTo>
                <a:lnTo>
                  <a:pt x="1075" y="0"/>
                </a:lnTo>
                <a:lnTo>
                  <a:pt x="1075" y="0"/>
                </a:lnTo>
                <a:lnTo>
                  <a:pt x="1075" y="0"/>
                </a:lnTo>
                <a:lnTo>
                  <a:pt x="1075" y="0"/>
                </a:lnTo>
                <a:lnTo>
                  <a:pt x="1075" y="0"/>
                </a:lnTo>
                <a:lnTo>
                  <a:pt x="1075" y="0"/>
                </a:lnTo>
                <a:lnTo>
                  <a:pt x="1075" y="0"/>
                </a:lnTo>
                <a:lnTo>
                  <a:pt x="1075" y="0"/>
                </a:lnTo>
                <a:lnTo>
                  <a:pt x="1075" y="0"/>
                </a:lnTo>
                <a:lnTo>
                  <a:pt x="1081" y="0"/>
                </a:lnTo>
                <a:lnTo>
                  <a:pt x="1081" y="0"/>
                </a:lnTo>
                <a:lnTo>
                  <a:pt x="1081" y="0"/>
                </a:lnTo>
                <a:lnTo>
                  <a:pt x="1081" y="0"/>
                </a:lnTo>
                <a:lnTo>
                  <a:pt x="1081" y="0"/>
                </a:lnTo>
                <a:lnTo>
                  <a:pt x="1081" y="0"/>
                </a:lnTo>
                <a:lnTo>
                  <a:pt x="1081" y="0"/>
                </a:lnTo>
                <a:lnTo>
                  <a:pt x="1081" y="0"/>
                </a:lnTo>
                <a:lnTo>
                  <a:pt x="1081" y="0"/>
                </a:lnTo>
                <a:lnTo>
                  <a:pt x="1081" y="0"/>
                </a:lnTo>
                <a:lnTo>
                  <a:pt x="1087" y="0"/>
                </a:lnTo>
                <a:lnTo>
                  <a:pt x="1087" y="0"/>
                </a:lnTo>
                <a:lnTo>
                  <a:pt x="1087" y="0"/>
                </a:lnTo>
                <a:lnTo>
                  <a:pt x="1087" y="0"/>
                </a:lnTo>
                <a:lnTo>
                  <a:pt x="1087" y="0"/>
                </a:lnTo>
                <a:lnTo>
                  <a:pt x="1087" y="0"/>
                </a:lnTo>
                <a:lnTo>
                  <a:pt x="1087" y="0"/>
                </a:lnTo>
                <a:lnTo>
                  <a:pt x="1087" y="0"/>
                </a:lnTo>
                <a:lnTo>
                  <a:pt x="1087" y="0"/>
                </a:lnTo>
                <a:lnTo>
                  <a:pt x="1087" y="0"/>
                </a:lnTo>
                <a:lnTo>
                  <a:pt x="1093" y="0"/>
                </a:lnTo>
                <a:lnTo>
                  <a:pt x="1093" y="0"/>
                </a:lnTo>
                <a:lnTo>
                  <a:pt x="1093" y="0"/>
                </a:lnTo>
                <a:lnTo>
                  <a:pt x="1093" y="0"/>
                </a:lnTo>
                <a:lnTo>
                  <a:pt x="1093" y="0"/>
                </a:lnTo>
                <a:lnTo>
                  <a:pt x="1093" y="0"/>
                </a:lnTo>
                <a:lnTo>
                  <a:pt x="1093" y="0"/>
                </a:lnTo>
                <a:lnTo>
                  <a:pt x="1093" y="0"/>
                </a:lnTo>
                <a:lnTo>
                  <a:pt x="1093" y="0"/>
                </a:lnTo>
                <a:lnTo>
                  <a:pt x="1093" y="0"/>
                </a:lnTo>
                <a:lnTo>
                  <a:pt x="1100" y="0"/>
                </a:lnTo>
                <a:lnTo>
                  <a:pt x="1100" y="0"/>
                </a:lnTo>
                <a:lnTo>
                  <a:pt x="1100" y="0"/>
                </a:lnTo>
                <a:lnTo>
                  <a:pt x="1100" y="0"/>
                </a:lnTo>
                <a:lnTo>
                  <a:pt x="1100" y="0"/>
                </a:lnTo>
                <a:lnTo>
                  <a:pt x="1100" y="0"/>
                </a:lnTo>
                <a:lnTo>
                  <a:pt x="1100" y="0"/>
                </a:lnTo>
                <a:lnTo>
                  <a:pt x="1100" y="0"/>
                </a:lnTo>
                <a:lnTo>
                  <a:pt x="1100" y="0"/>
                </a:lnTo>
                <a:lnTo>
                  <a:pt x="1100" y="0"/>
                </a:lnTo>
                <a:lnTo>
                  <a:pt x="1106" y="0"/>
                </a:lnTo>
                <a:lnTo>
                  <a:pt x="1106" y="0"/>
                </a:lnTo>
                <a:lnTo>
                  <a:pt x="1106" y="0"/>
                </a:lnTo>
                <a:lnTo>
                  <a:pt x="1106" y="0"/>
                </a:lnTo>
                <a:lnTo>
                  <a:pt x="1106" y="0"/>
                </a:lnTo>
                <a:lnTo>
                  <a:pt x="1106" y="0"/>
                </a:lnTo>
                <a:lnTo>
                  <a:pt x="1106" y="0"/>
                </a:lnTo>
                <a:lnTo>
                  <a:pt x="1106" y="0"/>
                </a:lnTo>
                <a:lnTo>
                  <a:pt x="1106" y="0"/>
                </a:lnTo>
                <a:lnTo>
                  <a:pt x="1106" y="0"/>
                </a:lnTo>
                <a:lnTo>
                  <a:pt x="1112" y="0"/>
                </a:lnTo>
                <a:lnTo>
                  <a:pt x="1112" y="0"/>
                </a:lnTo>
                <a:lnTo>
                  <a:pt x="1112" y="0"/>
                </a:lnTo>
                <a:lnTo>
                  <a:pt x="1112" y="0"/>
                </a:lnTo>
                <a:lnTo>
                  <a:pt x="1112" y="0"/>
                </a:lnTo>
                <a:lnTo>
                  <a:pt x="1112" y="0"/>
                </a:lnTo>
                <a:lnTo>
                  <a:pt x="1112" y="0"/>
                </a:lnTo>
                <a:lnTo>
                  <a:pt x="1112" y="0"/>
                </a:lnTo>
                <a:lnTo>
                  <a:pt x="1112" y="0"/>
                </a:lnTo>
                <a:lnTo>
                  <a:pt x="1112" y="0"/>
                </a:lnTo>
                <a:lnTo>
                  <a:pt x="1118" y="0"/>
                </a:lnTo>
                <a:lnTo>
                  <a:pt x="1118" y="0"/>
                </a:lnTo>
                <a:lnTo>
                  <a:pt x="1118" y="0"/>
                </a:lnTo>
                <a:lnTo>
                  <a:pt x="1118" y="0"/>
                </a:lnTo>
                <a:lnTo>
                  <a:pt x="1118" y="0"/>
                </a:lnTo>
                <a:lnTo>
                  <a:pt x="1118" y="0"/>
                </a:lnTo>
                <a:lnTo>
                  <a:pt x="1118" y="0"/>
                </a:lnTo>
                <a:lnTo>
                  <a:pt x="1118" y="0"/>
                </a:lnTo>
                <a:lnTo>
                  <a:pt x="1118" y="0"/>
                </a:lnTo>
                <a:lnTo>
                  <a:pt x="1118" y="0"/>
                </a:lnTo>
                <a:lnTo>
                  <a:pt x="1125" y="0"/>
                </a:lnTo>
                <a:lnTo>
                  <a:pt x="1125" y="0"/>
                </a:lnTo>
                <a:lnTo>
                  <a:pt x="1125" y="0"/>
                </a:lnTo>
                <a:lnTo>
                  <a:pt x="1125" y="0"/>
                </a:lnTo>
                <a:lnTo>
                  <a:pt x="1125" y="0"/>
                </a:lnTo>
                <a:lnTo>
                  <a:pt x="1125" y="0"/>
                </a:lnTo>
                <a:lnTo>
                  <a:pt x="1125" y="0"/>
                </a:lnTo>
                <a:lnTo>
                  <a:pt x="1125" y="0"/>
                </a:lnTo>
                <a:lnTo>
                  <a:pt x="1125" y="0"/>
                </a:lnTo>
                <a:lnTo>
                  <a:pt x="1125" y="0"/>
                </a:lnTo>
                <a:lnTo>
                  <a:pt x="1131" y="0"/>
                </a:lnTo>
                <a:lnTo>
                  <a:pt x="1131" y="0"/>
                </a:lnTo>
                <a:lnTo>
                  <a:pt x="1131" y="0"/>
                </a:lnTo>
                <a:lnTo>
                  <a:pt x="1131" y="0"/>
                </a:lnTo>
                <a:lnTo>
                  <a:pt x="1131" y="0"/>
                </a:lnTo>
                <a:lnTo>
                  <a:pt x="1131" y="0"/>
                </a:lnTo>
                <a:lnTo>
                  <a:pt x="1131" y="0"/>
                </a:lnTo>
                <a:lnTo>
                  <a:pt x="1131" y="0"/>
                </a:lnTo>
                <a:lnTo>
                  <a:pt x="1131" y="0"/>
                </a:lnTo>
                <a:lnTo>
                  <a:pt x="1131" y="0"/>
                </a:lnTo>
                <a:lnTo>
                  <a:pt x="1137" y="0"/>
                </a:lnTo>
                <a:lnTo>
                  <a:pt x="1137" y="0"/>
                </a:lnTo>
                <a:lnTo>
                  <a:pt x="1137" y="0"/>
                </a:lnTo>
                <a:lnTo>
                  <a:pt x="1137" y="0"/>
                </a:lnTo>
                <a:lnTo>
                  <a:pt x="1137" y="0"/>
                </a:lnTo>
                <a:lnTo>
                  <a:pt x="1137" y="0"/>
                </a:lnTo>
                <a:lnTo>
                  <a:pt x="1137" y="0"/>
                </a:lnTo>
                <a:lnTo>
                  <a:pt x="1137" y="0"/>
                </a:lnTo>
                <a:lnTo>
                  <a:pt x="1137" y="0"/>
                </a:lnTo>
                <a:lnTo>
                  <a:pt x="1137" y="0"/>
                </a:lnTo>
                <a:lnTo>
                  <a:pt x="1143" y="0"/>
                </a:lnTo>
                <a:lnTo>
                  <a:pt x="1143" y="0"/>
                </a:lnTo>
                <a:lnTo>
                  <a:pt x="1143" y="0"/>
                </a:lnTo>
                <a:lnTo>
                  <a:pt x="1143" y="0"/>
                </a:lnTo>
                <a:lnTo>
                  <a:pt x="1143" y="0"/>
                </a:lnTo>
                <a:lnTo>
                  <a:pt x="1143" y="0"/>
                </a:lnTo>
                <a:lnTo>
                  <a:pt x="1143" y="0"/>
                </a:lnTo>
                <a:lnTo>
                  <a:pt x="1143" y="0"/>
                </a:lnTo>
                <a:lnTo>
                  <a:pt x="1143" y="0"/>
                </a:lnTo>
                <a:lnTo>
                  <a:pt x="1143" y="0"/>
                </a:lnTo>
                <a:lnTo>
                  <a:pt x="1150" y="0"/>
                </a:lnTo>
                <a:lnTo>
                  <a:pt x="1150" y="0"/>
                </a:lnTo>
                <a:lnTo>
                  <a:pt x="1150" y="0"/>
                </a:lnTo>
                <a:lnTo>
                  <a:pt x="1150" y="0"/>
                </a:lnTo>
                <a:lnTo>
                  <a:pt x="1150" y="0"/>
                </a:lnTo>
                <a:lnTo>
                  <a:pt x="1150" y="0"/>
                </a:lnTo>
                <a:lnTo>
                  <a:pt x="1150" y="0"/>
                </a:lnTo>
                <a:lnTo>
                  <a:pt x="1150" y="0"/>
                </a:lnTo>
                <a:lnTo>
                  <a:pt x="1150" y="0"/>
                </a:lnTo>
                <a:lnTo>
                  <a:pt x="1150" y="0"/>
                </a:lnTo>
                <a:lnTo>
                  <a:pt x="1156" y="0"/>
                </a:lnTo>
                <a:lnTo>
                  <a:pt x="1156" y="0"/>
                </a:lnTo>
                <a:lnTo>
                  <a:pt x="1156" y="0"/>
                </a:lnTo>
                <a:lnTo>
                  <a:pt x="1156" y="0"/>
                </a:lnTo>
                <a:lnTo>
                  <a:pt x="1156" y="0"/>
                </a:lnTo>
                <a:lnTo>
                  <a:pt x="1156" y="0"/>
                </a:lnTo>
                <a:lnTo>
                  <a:pt x="1156" y="0"/>
                </a:lnTo>
                <a:lnTo>
                  <a:pt x="1156" y="0"/>
                </a:lnTo>
                <a:lnTo>
                  <a:pt x="1156" y="0"/>
                </a:lnTo>
                <a:lnTo>
                  <a:pt x="1156" y="0"/>
                </a:lnTo>
                <a:lnTo>
                  <a:pt x="1162" y="0"/>
                </a:lnTo>
                <a:lnTo>
                  <a:pt x="1162" y="0"/>
                </a:lnTo>
                <a:lnTo>
                  <a:pt x="1162" y="0"/>
                </a:lnTo>
                <a:lnTo>
                  <a:pt x="1162" y="0"/>
                </a:lnTo>
                <a:lnTo>
                  <a:pt x="1162" y="0"/>
                </a:lnTo>
                <a:lnTo>
                  <a:pt x="1162" y="0"/>
                </a:lnTo>
                <a:lnTo>
                  <a:pt x="1162" y="0"/>
                </a:lnTo>
                <a:lnTo>
                  <a:pt x="1162" y="0"/>
                </a:lnTo>
                <a:lnTo>
                  <a:pt x="1162" y="0"/>
                </a:lnTo>
                <a:lnTo>
                  <a:pt x="1162" y="0"/>
                </a:lnTo>
                <a:lnTo>
                  <a:pt x="1168" y="0"/>
                </a:lnTo>
                <a:lnTo>
                  <a:pt x="1168" y="0"/>
                </a:lnTo>
                <a:lnTo>
                  <a:pt x="1168" y="0"/>
                </a:lnTo>
                <a:lnTo>
                  <a:pt x="1168" y="0"/>
                </a:lnTo>
                <a:lnTo>
                  <a:pt x="1168" y="0"/>
                </a:lnTo>
                <a:lnTo>
                  <a:pt x="1168" y="0"/>
                </a:lnTo>
                <a:lnTo>
                  <a:pt x="1168" y="0"/>
                </a:lnTo>
                <a:lnTo>
                  <a:pt x="1168" y="0"/>
                </a:lnTo>
                <a:lnTo>
                  <a:pt x="1168" y="0"/>
                </a:lnTo>
                <a:lnTo>
                  <a:pt x="1168" y="0"/>
                </a:lnTo>
                <a:lnTo>
                  <a:pt x="1175" y="0"/>
                </a:lnTo>
                <a:lnTo>
                  <a:pt x="1175" y="0"/>
                </a:lnTo>
                <a:lnTo>
                  <a:pt x="1175" y="0"/>
                </a:lnTo>
                <a:lnTo>
                  <a:pt x="1175" y="0"/>
                </a:lnTo>
                <a:lnTo>
                  <a:pt x="1175" y="0"/>
                </a:lnTo>
                <a:lnTo>
                  <a:pt x="1175" y="0"/>
                </a:lnTo>
                <a:lnTo>
                  <a:pt x="1175" y="0"/>
                </a:lnTo>
                <a:lnTo>
                  <a:pt x="1175" y="0"/>
                </a:lnTo>
                <a:lnTo>
                  <a:pt x="1175" y="0"/>
                </a:lnTo>
                <a:lnTo>
                  <a:pt x="1175" y="0"/>
                </a:lnTo>
                <a:lnTo>
                  <a:pt x="1181" y="0"/>
                </a:lnTo>
                <a:lnTo>
                  <a:pt x="1181" y="0"/>
                </a:lnTo>
                <a:lnTo>
                  <a:pt x="1181" y="0"/>
                </a:lnTo>
                <a:lnTo>
                  <a:pt x="1181" y="0"/>
                </a:lnTo>
                <a:lnTo>
                  <a:pt x="1181" y="0"/>
                </a:lnTo>
                <a:lnTo>
                  <a:pt x="1181" y="0"/>
                </a:lnTo>
                <a:lnTo>
                  <a:pt x="1181" y="0"/>
                </a:lnTo>
                <a:lnTo>
                  <a:pt x="1181" y="0"/>
                </a:lnTo>
                <a:lnTo>
                  <a:pt x="1181" y="0"/>
                </a:lnTo>
                <a:lnTo>
                  <a:pt x="1181" y="0"/>
                </a:lnTo>
                <a:lnTo>
                  <a:pt x="1187" y="0"/>
                </a:lnTo>
                <a:lnTo>
                  <a:pt x="1187" y="0"/>
                </a:lnTo>
                <a:lnTo>
                  <a:pt x="1187" y="0"/>
                </a:lnTo>
                <a:lnTo>
                  <a:pt x="1187" y="0"/>
                </a:lnTo>
                <a:lnTo>
                  <a:pt x="1187" y="0"/>
                </a:lnTo>
                <a:lnTo>
                  <a:pt x="1187" y="0"/>
                </a:lnTo>
                <a:lnTo>
                  <a:pt x="1187" y="0"/>
                </a:lnTo>
                <a:lnTo>
                  <a:pt x="1187" y="0"/>
                </a:lnTo>
                <a:lnTo>
                  <a:pt x="1187" y="0"/>
                </a:lnTo>
                <a:lnTo>
                  <a:pt x="1187" y="0"/>
                </a:lnTo>
                <a:lnTo>
                  <a:pt x="1193" y="0"/>
                </a:lnTo>
                <a:lnTo>
                  <a:pt x="1193" y="0"/>
                </a:lnTo>
                <a:lnTo>
                  <a:pt x="1193" y="0"/>
                </a:lnTo>
                <a:lnTo>
                  <a:pt x="1193" y="0"/>
                </a:lnTo>
                <a:lnTo>
                  <a:pt x="1193" y="0"/>
                </a:lnTo>
                <a:lnTo>
                  <a:pt x="1193" y="0"/>
                </a:lnTo>
                <a:lnTo>
                  <a:pt x="1193" y="0"/>
                </a:lnTo>
                <a:lnTo>
                  <a:pt x="1193" y="0"/>
                </a:lnTo>
                <a:lnTo>
                  <a:pt x="1193" y="0"/>
                </a:lnTo>
                <a:lnTo>
                  <a:pt x="1193" y="0"/>
                </a:lnTo>
                <a:lnTo>
                  <a:pt x="1200" y="0"/>
                </a:lnTo>
                <a:lnTo>
                  <a:pt x="1200" y="0"/>
                </a:lnTo>
                <a:lnTo>
                  <a:pt x="1200" y="0"/>
                </a:lnTo>
                <a:lnTo>
                  <a:pt x="1200" y="0"/>
                </a:lnTo>
                <a:lnTo>
                  <a:pt x="1200" y="0"/>
                </a:lnTo>
                <a:lnTo>
                  <a:pt x="1200" y="0"/>
                </a:lnTo>
                <a:lnTo>
                  <a:pt x="1200" y="0"/>
                </a:lnTo>
                <a:lnTo>
                  <a:pt x="1200" y="0"/>
                </a:lnTo>
                <a:lnTo>
                  <a:pt x="1200" y="0"/>
                </a:lnTo>
                <a:lnTo>
                  <a:pt x="1200" y="0"/>
                </a:lnTo>
                <a:lnTo>
                  <a:pt x="1206" y="0"/>
                </a:lnTo>
                <a:lnTo>
                  <a:pt x="1206" y="0"/>
                </a:lnTo>
                <a:lnTo>
                  <a:pt x="1206" y="0"/>
                </a:lnTo>
                <a:lnTo>
                  <a:pt x="1206" y="0"/>
                </a:lnTo>
                <a:lnTo>
                  <a:pt x="1206" y="0"/>
                </a:lnTo>
                <a:lnTo>
                  <a:pt x="1206" y="0"/>
                </a:lnTo>
                <a:lnTo>
                  <a:pt x="1206" y="0"/>
                </a:lnTo>
                <a:lnTo>
                  <a:pt x="1206" y="0"/>
                </a:lnTo>
                <a:lnTo>
                  <a:pt x="1206" y="0"/>
                </a:lnTo>
                <a:lnTo>
                  <a:pt x="1206" y="0"/>
                </a:lnTo>
                <a:lnTo>
                  <a:pt x="1212" y="0"/>
                </a:lnTo>
                <a:lnTo>
                  <a:pt x="1212" y="0"/>
                </a:lnTo>
                <a:lnTo>
                  <a:pt x="1212" y="0"/>
                </a:lnTo>
                <a:lnTo>
                  <a:pt x="1212" y="0"/>
                </a:lnTo>
                <a:lnTo>
                  <a:pt x="1212" y="0"/>
                </a:lnTo>
                <a:lnTo>
                  <a:pt x="1212" y="0"/>
                </a:lnTo>
                <a:lnTo>
                  <a:pt x="1212" y="0"/>
                </a:lnTo>
                <a:lnTo>
                  <a:pt x="1212" y="0"/>
                </a:lnTo>
                <a:lnTo>
                  <a:pt x="1212" y="0"/>
                </a:lnTo>
                <a:lnTo>
                  <a:pt x="1212" y="0"/>
                </a:lnTo>
                <a:lnTo>
                  <a:pt x="1218" y="0"/>
                </a:lnTo>
                <a:lnTo>
                  <a:pt x="1218" y="0"/>
                </a:lnTo>
                <a:lnTo>
                  <a:pt x="1218" y="0"/>
                </a:lnTo>
                <a:lnTo>
                  <a:pt x="1218" y="0"/>
                </a:lnTo>
                <a:lnTo>
                  <a:pt x="1218" y="0"/>
                </a:lnTo>
                <a:lnTo>
                  <a:pt x="1218" y="0"/>
                </a:lnTo>
                <a:lnTo>
                  <a:pt x="1218" y="0"/>
                </a:lnTo>
                <a:lnTo>
                  <a:pt x="1218" y="0"/>
                </a:lnTo>
                <a:lnTo>
                  <a:pt x="1218" y="0"/>
                </a:lnTo>
                <a:lnTo>
                  <a:pt x="1218" y="0"/>
                </a:lnTo>
                <a:lnTo>
                  <a:pt x="1225" y="0"/>
                </a:lnTo>
                <a:lnTo>
                  <a:pt x="1225" y="0"/>
                </a:lnTo>
                <a:lnTo>
                  <a:pt x="1225" y="0"/>
                </a:lnTo>
                <a:lnTo>
                  <a:pt x="1225" y="0"/>
                </a:lnTo>
                <a:lnTo>
                  <a:pt x="1225" y="0"/>
                </a:lnTo>
                <a:lnTo>
                  <a:pt x="1225" y="0"/>
                </a:lnTo>
                <a:lnTo>
                  <a:pt x="1225" y="0"/>
                </a:lnTo>
                <a:lnTo>
                  <a:pt x="1225" y="0"/>
                </a:lnTo>
                <a:lnTo>
                  <a:pt x="1225" y="0"/>
                </a:lnTo>
                <a:lnTo>
                  <a:pt x="1225" y="0"/>
                </a:lnTo>
                <a:lnTo>
                  <a:pt x="1231" y="0"/>
                </a:lnTo>
                <a:lnTo>
                  <a:pt x="1231" y="0"/>
                </a:lnTo>
                <a:lnTo>
                  <a:pt x="1231" y="0"/>
                </a:lnTo>
                <a:lnTo>
                  <a:pt x="1231" y="0"/>
                </a:lnTo>
                <a:lnTo>
                  <a:pt x="1231" y="0"/>
                </a:lnTo>
                <a:lnTo>
                  <a:pt x="1231" y="0"/>
                </a:lnTo>
                <a:lnTo>
                  <a:pt x="1231" y="0"/>
                </a:lnTo>
                <a:lnTo>
                  <a:pt x="1231" y="0"/>
                </a:lnTo>
                <a:lnTo>
                  <a:pt x="1231" y="0"/>
                </a:lnTo>
                <a:lnTo>
                  <a:pt x="1231" y="0"/>
                </a:lnTo>
                <a:lnTo>
                  <a:pt x="1237" y="0"/>
                </a:lnTo>
                <a:lnTo>
                  <a:pt x="1237" y="0"/>
                </a:lnTo>
                <a:lnTo>
                  <a:pt x="1237" y="0"/>
                </a:lnTo>
                <a:lnTo>
                  <a:pt x="1237" y="0"/>
                </a:lnTo>
                <a:lnTo>
                  <a:pt x="1237" y="0"/>
                </a:lnTo>
                <a:lnTo>
                  <a:pt x="1237" y="0"/>
                </a:lnTo>
                <a:lnTo>
                  <a:pt x="1237" y="0"/>
                </a:lnTo>
                <a:lnTo>
                  <a:pt x="1237" y="0"/>
                </a:lnTo>
                <a:lnTo>
                  <a:pt x="1237" y="0"/>
                </a:lnTo>
                <a:lnTo>
                  <a:pt x="1237" y="0"/>
                </a:lnTo>
                <a:lnTo>
                  <a:pt x="1243" y="0"/>
                </a:lnTo>
                <a:lnTo>
                  <a:pt x="1243" y="0"/>
                </a:lnTo>
                <a:lnTo>
                  <a:pt x="1243" y="0"/>
                </a:lnTo>
                <a:lnTo>
                  <a:pt x="1243" y="0"/>
                </a:lnTo>
                <a:lnTo>
                  <a:pt x="1243" y="0"/>
                </a:lnTo>
                <a:lnTo>
                  <a:pt x="1243" y="0"/>
                </a:lnTo>
                <a:lnTo>
                  <a:pt x="1243" y="0"/>
                </a:lnTo>
                <a:lnTo>
                  <a:pt x="1243" y="0"/>
                </a:lnTo>
                <a:lnTo>
                  <a:pt x="1243" y="0"/>
                </a:lnTo>
                <a:lnTo>
                  <a:pt x="1243" y="0"/>
                </a:lnTo>
                <a:lnTo>
                  <a:pt x="1250" y="0"/>
                </a:lnTo>
                <a:lnTo>
                  <a:pt x="1250" y="0"/>
                </a:lnTo>
                <a:lnTo>
                  <a:pt x="1250" y="0"/>
                </a:lnTo>
                <a:lnTo>
                  <a:pt x="1250" y="0"/>
                </a:lnTo>
                <a:lnTo>
                  <a:pt x="1250" y="0"/>
                </a:lnTo>
                <a:lnTo>
                  <a:pt x="1250" y="0"/>
                </a:lnTo>
                <a:lnTo>
                  <a:pt x="1250" y="0"/>
                </a:lnTo>
                <a:lnTo>
                  <a:pt x="1250" y="0"/>
                </a:lnTo>
                <a:lnTo>
                  <a:pt x="1250" y="0"/>
                </a:lnTo>
                <a:lnTo>
                  <a:pt x="1250" y="0"/>
                </a:lnTo>
                <a:lnTo>
                  <a:pt x="1256" y="0"/>
                </a:lnTo>
                <a:lnTo>
                  <a:pt x="1256" y="0"/>
                </a:lnTo>
                <a:lnTo>
                  <a:pt x="1256" y="0"/>
                </a:lnTo>
                <a:lnTo>
                  <a:pt x="1256" y="0"/>
                </a:lnTo>
                <a:lnTo>
                  <a:pt x="1256" y="0"/>
                </a:lnTo>
                <a:lnTo>
                  <a:pt x="1256" y="0"/>
                </a:lnTo>
                <a:lnTo>
                  <a:pt x="1256" y="0"/>
                </a:lnTo>
                <a:lnTo>
                  <a:pt x="1256" y="0"/>
                </a:lnTo>
                <a:lnTo>
                  <a:pt x="1256" y="0"/>
                </a:lnTo>
                <a:lnTo>
                  <a:pt x="1256" y="0"/>
                </a:lnTo>
                <a:lnTo>
                  <a:pt x="1262" y="0"/>
                </a:lnTo>
                <a:lnTo>
                  <a:pt x="1262" y="0"/>
                </a:lnTo>
                <a:lnTo>
                  <a:pt x="1262" y="0"/>
                </a:lnTo>
                <a:lnTo>
                  <a:pt x="1262" y="0"/>
                </a:lnTo>
                <a:lnTo>
                  <a:pt x="1262" y="0"/>
                </a:lnTo>
                <a:lnTo>
                  <a:pt x="1262" y="0"/>
                </a:lnTo>
                <a:lnTo>
                  <a:pt x="1262" y="0"/>
                </a:lnTo>
                <a:lnTo>
                  <a:pt x="1262" y="0"/>
                </a:lnTo>
                <a:lnTo>
                  <a:pt x="1262" y="0"/>
                </a:lnTo>
                <a:lnTo>
                  <a:pt x="1262" y="0"/>
                </a:lnTo>
                <a:lnTo>
                  <a:pt x="1268" y="0"/>
                </a:lnTo>
                <a:lnTo>
                  <a:pt x="1268" y="0"/>
                </a:lnTo>
                <a:lnTo>
                  <a:pt x="1268" y="0"/>
                </a:lnTo>
                <a:lnTo>
                  <a:pt x="1268" y="0"/>
                </a:lnTo>
                <a:lnTo>
                  <a:pt x="1268" y="0"/>
                </a:lnTo>
                <a:lnTo>
                  <a:pt x="1268" y="0"/>
                </a:lnTo>
                <a:lnTo>
                  <a:pt x="1268" y="0"/>
                </a:lnTo>
                <a:lnTo>
                  <a:pt x="1268" y="0"/>
                </a:lnTo>
                <a:lnTo>
                  <a:pt x="1268" y="0"/>
                </a:lnTo>
                <a:lnTo>
                  <a:pt x="1268" y="0"/>
                </a:lnTo>
                <a:lnTo>
                  <a:pt x="1275" y="0"/>
                </a:lnTo>
                <a:lnTo>
                  <a:pt x="1275" y="0"/>
                </a:lnTo>
                <a:lnTo>
                  <a:pt x="1275" y="0"/>
                </a:lnTo>
                <a:lnTo>
                  <a:pt x="1275" y="0"/>
                </a:lnTo>
                <a:lnTo>
                  <a:pt x="1275" y="0"/>
                </a:lnTo>
                <a:lnTo>
                  <a:pt x="1275" y="0"/>
                </a:lnTo>
                <a:lnTo>
                  <a:pt x="1275" y="0"/>
                </a:lnTo>
                <a:lnTo>
                  <a:pt x="1275" y="0"/>
                </a:lnTo>
                <a:lnTo>
                  <a:pt x="1275" y="0"/>
                </a:lnTo>
                <a:lnTo>
                  <a:pt x="1275" y="0"/>
                </a:lnTo>
                <a:lnTo>
                  <a:pt x="1281" y="0"/>
                </a:lnTo>
                <a:lnTo>
                  <a:pt x="1281" y="0"/>
                </a:lnTo>
                <a:lnTo>
                  <a:pt x="1281" y="0"/>
                </a:lnTo>
                <a:lnTo>
                  <a:pt x="1281" y="0"/>
                </a:lnTo>
                <a:lnTo>
                  <a:pt x="1281" y="0"/>
                </a:lnTo>
                <a:lnTo>
                  <a:pt x="1281" y="0"/>
                </a:lnTo>
                <a:lnTo>
                  <a:pt x="1281" y="0"/>
                </a:lnTo>
                <a:lnTo>
                  <a:pt x="1281" y="0"/>
                </a:lnTo>
                <a:lnTo>
                  <a:pt x="1281" y="0"/>
                </a:lnTo>
                <a:lnTo>
                  <a:pt x="1281" y="0"/>
                </a:lnTo>
                <a:lnTo>
                  <a:pt x="1287" y="0"/>
                </a:lnTo>
                <a:lnTo>
                  <a:pt x="1287" y="0"/>
                </a:lnTo>
                <a:lnTo>
                  <a:pt x="1287" y="0"/>
                </a:lnTo>
                <a:lnTo>
                  <a:pt x="1287" y="0"/>
                </a:lnTo>
                <a:lnTo>
                  <a:pt x="1287" y="0"/>
                </a:lnTo>
                <a:lnTo>
                  <a:pt x="1287" y="0"/>
                </a:lnTo>
                <a:lnTo>
                  <a:pt x="1287" y="0"/>
                </a:lnTo>
                <a:lnTo>
                  <a:pt x="1287" y="0"/>
                </a:lnTo>
                <a:lnTo>
                  <a:pt x="1287" y="0"/>
                </a:lnTo>
                <a:lnTo>
                  <a:pt x="1287" y="0"/>
                </a:lnTo>
                <a:lnTo>
                  <a:pt x="1293" y="0"/>
                </a:lnTo>
                <a:lnTo>
                  <a:pt x="1293" y="0"/>
                </a:lnTo>
                <a:lnTo>
                  <a:pt x="1293" y="0"/>
                </a:lnTo>
                <a:lnTo>
                  <a:pt x="1293" y="0"/>
                </a:lnTo>
                <a:lnTo>
                  <a:pt x="1293" y="0"/>
                </a:lnTo>
                <a:lnTo>
                  <a:pt x="1293" y="0"/>
                </a:lnTo>
                <a:lnTo>
                  <a:pt x="1293" y="0"/>
                </a:lnTo>
                <a:lnTo>
                  <a:pt x="1293" y="0"/>
                </a:lnTo>
                <a:lnTo>
                  <a:pt x="1293" y="0"/>
                </a:lnTo>
                <a:lnTo>
                  <a:pt x="1293" y="0"/>
                </a:lnTo>
                <a:lnTo>
                  <a:pt x="1300" y="0"/>
                </a:lnTo>
                <a:lnTo>
                  <a:pt x="1300" y="0"/>
                </a:lnTo>
                <a:lnTo>
                  <a:pt x="1300" y="0"/>
                </a:lnTo>
                <a:lnTo>
                  <a:pt x="1300" y="0"/>
                </a:lnTo>
                <a:lnTo>
                  <a:pt x="1300" y="0"/>
                </a:lnTo>
                <a:lnTo>
                  <a:pt x="1300" y="0"/>
                </a:lnTo>
                <a:lnTo>
                  <a:pt x="1300" y="0"/>
                </a:lnTo>
                <a:lnTo>
                  <a:pt x="1300" y="0"/>
                </a:lnTo>
                <a:lnTo>
                  <a:pt x="1300" y="0"/>
                </a:lnTo>
                <a:lnTo>
                  <a:pt x="1300" y="0"/>
                </a:lnTo>
                <a:lnTo>
                  <a:pt x="1306" y="0"/>
                </a:lnTo>
                <a:lnTo>
                  <a:pt x="1306" y="0"/>
                </a:lnTo>
                <a:lnTo>
                  <a:pt x="1306" y="0"/>
                </a:lnTo>
                <a:lnTo>
                  <a:pt x="1306" y="0"/>
                </a:lnTo>
                <a:lnTo>
                  <a:pt x="1306" y="0"/>
                </a:lnTo>
                <a:lnTo>
                  <a:pt x="1306" y="0"/>
                </a:lnTo>
                <a:lnTo>
                  <a:pt x="1306" y="0"/>
                </a:lnTo>
                <a:lnTo>
                  <a:pt x="1306" y="0"/>
                </a:lnTo>
                <a:lnTo>
                  <a:pt x="1306" y="0"/>
                </a:lnTo>
                <a:lnTo>
                  <a:pt x="1306" y="0"/>
                </a:lnTo>
                <a:lnTo>
                  <a:pt x="1312" y="0"/>
                </a:lnTo>
                <a:lnTo>
                  <a:pt x="1312" y="0"/>
                </a:lnTo>
                <a:lnTo>
                  <a:pt x="1312" y="0"/>
                </a:lnTo>
                <a:lnTo>
                  <a:pt x="1312" y="0"/>
                </a:lnTo>
                <a:lnTo>
                  <a:pt x="1312" y="0"/>
                </a:lnTo>
                <a:lnTo>
                  <a:pt x="1312" y="0"/>
                </a:lnTo>
                <a:lnTo>
                  <a:pt x="1312" y="0"/>
                </a:lnTo>
                <a:lnTo>
                  <a:pt x="1312" y="0"/>
                </a:lnTo>
                <a:lnTo>
                  <a:pt x="1312" y="0"/>
                </a:lnTo>
                <a:lnTo>
                  <a:pt x="1312" y="0"/>
                </a:lnTo>
                <a:lnTo>
                  <a:pt x="1318" y="0"/>
                </a:lnTo>
                <a:lnTo>
                  <a:pt x="1318" y="0"/>
                </a:lnTo>
                <a:lnTo>
                  <a:pt x="1318" y="0"/>
                </a:lnTo>
                <a:lnTo>
                  <a:pt x="1318" y="0"/>
                </a:lnTo>
                <a:lnTo>
                  <a:pt x="1318" y="0"/>
                </a:lnTo>
                <a:lnTo>
                  <a:pt x="1318" y="0"/>
                </a:lnTo>
                <a:lnTo>
                  <a:pt x="1318" y="0"/>
                </a:lnTo>
                <a:lnTo>
                  <a:pt x="1318" y="0"/>
                </a:lnTo>
                <a:lnTo>
                  <a:pt x="1318" y="0"/>
                </a:lnTo>
                <a:lnTo>
                  <a:pt x="1318" y="0"/>
                </a:lnTo>
                <a:lnTo>
                  <a:pt x="1325" y="0"/>
                </a:lnTo>
                <a:lnTo>
                  <a:pt x="1325" y="0"/>
                </a:lnTo>
                <a:lnTo>
                  <a:pt x="1325" y="0"/>
                </a:lnTo>
                <a:lnTo>
                  <a:pt x="1325" y="0"/>
                </a:lnTo>
                <a:lnTo>
                  <a:pt x="1325" y="0"/>
                </a:lnTo>
                <a:lnTo>
                  <a:pt x="1325" y="0"/>
                </a:lnTo>
                <a:lnTo>
                  <a:pt x="1325" y="0"/>
                </a:lnTo>
                <a:lnTo>
                  <a:pt x="1325" y="0"/>
                </a:lnTo>
                <a:lnTo>
                  <a:pt x="1325" y="0"/>
                </a:lnTo>
                <a:lnTo>
                  <a:pt x="1325" y="0"/>
                </a:lnTo>
                <a:lnTo>
                  <a:pt x="1331" y="0"/>
                </a:lnTo>
                <a:lnTo>
                  <a:pt x="1331" y="0"/>
                </a:lnTo>
                <a:lnTo>
                  <a:pt x="1331" y="0"/>
                </a:lnTo>
                <a:lnTo>
                  <a:pt x="1331" y="0"/>
                </a:lnTo>
                <a:lnTo>
                  <a:pt x="1331" y="0"/>
                </a:lnTo>
                <a:lnTo>
                  <a:pt x="1331" y="0"/>
                </a:lnTo>
                <a:lnTo>
                  <a:pt x="1331" y="0"/>
                </a:lnTo>
                <a:lnTo>
                  <a:pt x="1331" y="0"/>
                </a:lnTo>
                <a:lnTo>
                  <a:pt x="1331" y="0"/>
                </a:lnTo>
                <a:lnTo>
                  <a:pt x="1331" y="0"/>
                </a:lnTo>
                <a:lnTo>
                  <a:pt x="1337" y="0"/>
                </a:lnTo>
                <a:lnTo>
                  <a:pt x="1337" y="0"/>
                </a:lnTo>
                <a:lnTo>
                  <a:pt x="1337" y="0"/>
                </a:lnTo>
                <a:lnTo>
                  <a:pt x="1337" y="0"/>
                </a:lnTo>
                <a:lnTo>
                  <a:pt x="1337" y="0"/>
                </a:lnTo>
                <a:lnTo>
                  <a:pt x="1337" y="0"/>
                </a:lnTo>
                <a:lnTo>
                  <a:pt x="1337" y="0"/>
                </a:lnTo>
                <a:lnTo>
                  <a:pt x="1337" y="0"/>
                </a:lnTo>
                <a:lnTo>
                  <a:pt x="1337" y="0"/>
                </a:lnTo>
                <a:lnTo>
                  <a:pt x="1337" y="0"/>
                </a:lnTo>
                <a:lnTo>
                  <a:pt x="1343" y="0"/>
                </a:lnTo>
                <a:lnTo>
                  <a:pt x="1343" y="0"/>
                </a:lnTo>
                <a:lnTo>
                  <a:pt x="1343" y="0"/>
                </a:lnTo>
                <a:lnTo>
                  <a:pt x="1343" y="0"/>
                </a:lnTo>
                <a:lnTo>
                  <a:pt x="1343" y="0"/>
                </a:lnTo>
                <a:lnTo>
                  <a:pt x="1343" y="0"/>
                </a:lnTo>
                <a:lnTo>
                  <a:pt x="1343" y="0"/>
                </a:lnTo>
                <a:lnTo>
                  <a:pt x="1343" y="0"/>
                </a:lnTo>
                <a:lnTo>
                  <a:pt x="1343" y="0"/>
                </a:lnTo>
                <a:lnTo>
                  <a:pt x="1343" y="0"/>
                </a:lnTo>
                <a:lnTo>
                  <a:pt x="1350" y="0"/>
                </a:lnTo>
                <a:lnTo>
                  <a:pt x="1350" y="0"/>
                </a:lnTo>
                <a:lnTo>
                  <a:pt x="1350" y="0"/>
                </a:lnTo>
                <a:lnTo>
                  <a:pt x="1350" y="0"/>
                </a:lnTo>
                <a:lnTo>
                  <a:pt x="1350" y="0"/>
                </a:lnTo>
                <a:lnTo>
                  <a:pt x="1350" y="0"/>
                </a:lnTo>
                <a:lnTo>
                  <a:pt x="1350" y="0"/>
                </a:lnTo>
                <a:lnTo>
                  <a:pt x="1350" y="0"/>
                </a:lnTo>
                <a:lnTo>
                  <a:pt x="1350" y="0"/>
                </a:lnTo>
                <a:lnTo>
                  <a:pt x="1350" y="0"/>
                </a:lnTo>
                <a:lnTo>
                  <a:pt x="1356" y="0"/>
                </a:lnTo>
                <a:lnTo>
                  <a:pt x="1356" y="0"/>
                </a:lnTo>
                <a:lnTo>
                  <a:pt x="1356" y="0"/>
                </a:lnTo>
                <a:lnTo>
                  <a:pt x="1356" y="0"/>
                </a:lnTo>
                <a:lnTo>
                  <a:pt x="1356" y="0"/>
                </a:lnTo>
                <a:lnTo>
                  <a:pt x="1356" y="0"/>
                </a:lnTo>
                <a:lnTo>
                  <a:pt x="1356" y="0"/>
                </a:lnTo>
                <a:lnTo>
                  <a:pt x="1356" y="0"/>
                </a:lnTo>
                <a:lnTo>
                  <a:pt x="1356" y="0"/>
                </a:lnTo>
                <a:lnTo>
                  <a:pt x="1356" y="0"/>
                </a:lnTo>
                <a:lnTo>
                  <a:pt x="1362" y="0"/>
                </a:lnTo>
                <a:lnTo>
                  <a:pt x="1362" y="0"/>
                </a:lnTo>
                <a:lnTo>
                  <a:pt x="1362" y="0"/>
                </a:lnTo>
                <a:lnTo>
                  <a:pt x="1362" y="0"/>
                </a:lnTo>
                <a:lnTo>
                  <a:pt x="1362" y="0"/>
                </a:lnTo>
                <a:lnTo>
                  <a:pt x="1362" y="0"/>
                </a:lnTo>
                <a:lnTo>
                  <a:pt x="1362" y="0"/>
                </a:lnTo>
                <a:lnTo>
                  <a:pt x="1362" y="0"/>
                </a:lnTo>
                <a:lnTo>
                  <a:pt x="1362" y="0"/>
                </a:lnTo>
                <a:lnTo>
                  <a:pt x="1362" y="0"/>
                </a:lnTo>
                <a:lnTo>
                  <a:pt x="1368" y="0"/>
                </a:lnTo>
                <a:lnTo>
                  <a:pt x="1368" y="0"/>
                </a:lnTo>
                <a:lnTo>
                  <a:pt x="1368" y="0"/>
                </a:lnTo>
                <a:lnTo>
                  <a:pt x="1368" y="0"/>
                </a:lnTo>
                <a:lnTo>
                  <a:pt x="1368" y="0"/>
                </a:lnTo>
                <a:lnTo>
                  <a:pt x="1368" y="0"/>
                </a:lnTo>
                <a:lnTo>
                  <a:pt x="1368" y="0"/>
                </a:lnTo>
                <a:lnTo>
                  <a:pt x="1368" y="0"/>
                </a:lnTo>
                <a:lnTo>
                  <a:pt x="1368" y="0"/>
                </a:lnTo>
                <a:lnTo>
                  <a:pt x="1368" y="0"/>
                </a:lnTo>
                <a:lnTo>
                  <a:pt x="1375" y="0"/>
                </a:lnTo>
                <a:lnTo>
                  <a:pt x="1375" y="0"/>
                </a:lnTo>
                <a:lnTo>
                  <a:pt x="1375" y="0"/>
                </a:lnTo>
                <a:lnTo>
                  <a:pt x="1375" y="0"/>
                </a:lnTo>
                <a:lnTo>
                  <a:pt x="1375" y="0"/>
                </a:lnTo>
                <a:lnTo>
                  <a:pt x="1375" y="0"/>
                </a:lnTo>
                <a:lnTo>
                  <a:pt x="1375" y="0"/>
                </a:lnTo>
                <a:lnTo>
                  <a:pt x="1375" y="0"/>
                </a:lnTo>
                <a:lnTo>
                  <a:pt x="1375" y="0"/>
                </a:lnTo>
                <a:lnTo>
                  <a:pt x="1375" y="0"/>
                </a:lnTo>
                <a:lnTo>
                  <a:pt x="1381" y="0"/>
                </a:lnTo>
                <a:lnTo>
                  <a:pt x="1381" y="0"/>
                </a:lnTo>
                <a:lnTo>
                  <a:pt x="1381" y="0"/>
                </a:lnTo>
                <a:lnTo>
                  <a:pt x="1381" y="0"/>
                </a:lnTo>
                <a:lnTo>
                  <a:pt x="1381" y="0"/>
                </a:lnTo>
                <a:lnTo>
                  <a:pt x="1381" y="0"/>
                </a:lnTo>
                <a:lnTo>
                  <a:pt x="1381" y="0"/>
                </a:lnTo>
                <a:lnTo>
                  <a:pt x="1381" y="0"/>
                </a:lnTo>
                <a:lnTo>
                  <a:pt x="1381" y="0"/>
                </a:lnTo>
                <a:lnTo>
                  <a:pt x="1381" y="0"/>
                </a:lnTo>
                <a:lnTo>
                  <a:pt x="1387" y="0"/>
                </a:lnTo>
                <a:lnTo>
                  <a:pt x="1387" y="0"/>
                </a:lnTo>
                <a:lnTo>
                  <a:pt x="1387" y="0"/>
                </a:lnTo>
                <a:lnTo>
                  <a:pt x="1387" y="0"/>
                </a:lnTo>
                <a:lnTo>
                  <a:pt x="1387" y="0"/>
                </a:lnTo>
                <a:lnTo>
                  <a:pt x="1387" y="0"/>
                </a:lnTo>
                <a:lnTo>
                  <a:pt x="1387" y="0"/>
                </a:lnTo>
                <a:lnTo>
                  <a:pt x="1387" y="0"/>
                </a:lnTo>
                <a:lnTo>
                  <a:pt x="1387" y="0"/>
                </a:lnTo>
                <a:lnTo>
                  <a:pt x="1387" y="0"/>
                </a:lnTo>
                <a:lnTo>
                  <a:pt x="1393" y="0"/>
                </a:lnTo>
                <a:lnTo>
                  <a:pt x="1393" y="0"/>
                </a:lnTo>
                <a:lnTo>
                  <a:pt x="1393" y="0"/>
                </a:lnTo>
                <a:lnTo>
                  <a:pt x="1393" y="0"/>
                </a:lnTo>
                <a:lnTo>
                  <a:pt x="1393" y="0"/>
                </a:lnTo>
                <a:lnTo>
                  <a:pt x="1393" y="0"/>
                </a:lnTo>
                <a:lnTo>
                  <a:pt x="1393" y="0"/>
                </a:lnTo>
                <a:lnTo>
                  <a:pt x="1393" y="0"/>
                </a:lnTo>
                <a:lnTo>
                  <a:pt x="1393" y="0"/>
                </a:lnTo>
                <a:lnTo>
                  <a:pt x="1393" y="0"/>
                </a:lnTo>
                <a:lnTo>
                  <a:pt x="1400" y="0"/>
                </a:lnTo>
                <a:lnTo>
                  <a:pt x="1400" y="0"/>
                </a:lnTo>
                <a:lnTo>
                  <a:pt x="1400" y="0"/>
                </a:lnTo>
                <a:lnTo>
                  <a:pt x="1400" y="0"/>
                </a:lnTo>
                <a:lnTo>
                  <a:pt x="1400" y="0"/>
                </a:lnTo>
                <a:lnTo>
                  <a:pt x="1400" y="0"/>
                </a:lnTo>
                <a:lnTo>
                  <a:pt x="1400" y="0"/>
                </a:lnTo>
                <a:lnTo>
                  <a:pt x="1400" y="0"/>
                </a:lnTo>
                <a:lnTo>
                  <a:pt x="1400" y="0"/>
                </a:lnTo>
                <a:lnTo>
                  <a:pt x="1400" y="0"/>
                </a:lnTo>
                <a:lnTo>
                  <a:pt x="1406" y="0"/>
                </a:lnTo>
                <a:lnTo>
                  <a:pt x="1406" y="0"/>
                </a:lnTo>
                <a:lnTo>
                  <a:pt x="1406" y="0"/>
                </a:lnTo>
                <a:lnTo>
                  <a:pt x="1406" y="0"/>
                </a:lnTo>
                <a:lnTo>
                  <a:pt x="1406" y="0"/>
                </a:lnTo>
                <a:lnTo>
                  <a:pt x="1406" y="0"/>
                </a:lnTo>
                <a:lnTo>
                  <a:pt x="1406" y="0"/>
                </a:lnTo>
                <a:lnTo>
                  <a:pt x="1406" y="0"/>
                </a:lnTo>
                <a:lnTo>
                  <a:pt x="1406" y="0"/>
                </a:lnTo>
                <a:lnTo>
                  <a:pt x="1406" y="0"/>
                </a:lnTo>
                <a:lnTo>
                  <a:pt x="1412" y="0"/>
                </a:lnTo>
                <a:lnTo>
                  <a:pt x="1412" y="0"/>
                </a:lnTo>
                <a:lnTo>
                  <a:pt x="1412" y="0"/>
                </a:lnTo>
                <a:lnTo>
                  <a:pt x="1412" y="0"/>
                </a:lnTo>
                <a:lnTo>
                  <a:pt x="1412" y="0"/>
                </a:lnTo>
                <a:lnTo>
                  <a:pt x="1412" y="0"/>
                </a:lnTo>
                <a:lnTo>
                  <a:pt x="1412" y="0"/>
                </a:lnTo>
                <a:lnTo>
                  <a:pt x="1412" y="0"/>
                </a:lnTo>
                <a:lnTo>
                  <a:pt x="1412" y="0"/>
                </a:lnTo>
                <a:lnTo>
                  <a:pt x="1412" y="0"/>
                </a:lnTo>
                <a:lnTo>
                  <a:pt x="1418" y="0"/>
                </a:lnTo>
                <a:lnTo>
                  <a:pt x="1418" y="0"/>
                </a:lnTo>
                <a:lnTo>
                  <a:pt x="1418" y="0"/>
                </a:lnTo>
                <a:lnTo>
                  <a:pt x="1418" y="0"/>
                </a:lnTo>
                <a:lnTo>
                  <a:pt x="1418" y="0"/>
                </a:lnTo>
                <a:lnTo>
                  <a:pt x="1418" y="0"/>
                </a:lnTo>
                <a:lnTo>
                  <a:pt x="1418" y="0"/>
                </a:lnTo>
                <a:lnTo>
                  <a:pt x="1418" y="0"/>
                </a:lnTo>
                <a:lnTo>
                  <a:pt x="1418" y="0"/>
                </a:lnTo>
                <a:lnTo>
                  <a:pt x="1418" y="0"/>
                </a:lnTo>
                <a:lnTo>
                  <a:pt x="1425" y="0"/>
                </a:lnTo>
                <a:lnTo>
                  <a:pt x="1425" y="0"/>
                </a:lnTo>
                <a:lnTo>
                  <a:pt x="1425" y="0"/>
                </a:lnTo>
                <a:lnTo>
                  <a:pt x="1425" y="0"/>
                </a:lnTo>
                <a:lnTo>
                  <a:pt x="1425" y="0"/>
                </a:lnTo>
                <a:lnTo>
                  <a:pt x="1425" y="0"/>
                </a:lnTo>
                <a:lnTo>
                  <a:pt x="1425" y="0"/>
                </a:lnTo>
                <a:lnTo>
                  <a:pt x="1425" y="0"/>
                </a:lnTo>
                <a:lnTo>
                  <a:pt x="1425" y="0"/>
                </a:lnTo>
                <a:lnTo>
                  <a:pt x="1425" y="0"/>
                </a:lnTo>
                <a:lnTo>
                  <a:pt x="1431" y="0"/>
                </a:lnTo>
                <a:lnTo>
                  <a:pt x="1431" y="0"/>
                </a:lnTo>
                <a:lnTo>
                  <a:pt x="1431" y="0"/>
                </a:lnTo>
                <a:lnTo>
                  <a:pt x="1431" y="0"/>
                </a:lnTo>
                <a:lnTo>
                  <a:pt x="1431" y="0"/>
                </a:lnTo>
                <a:lnTo>
                  <a:pt x="1431" y="0"/>
                </a:lnTo>
                <a:lnTo>
                  <a:pt x="1431" y="0"/>
                </a:lnTo>
                <a:lnTo>
                  <a:pt x="1431" y="0"/>
                </a:lnTo>
                <a:lnTo>
                  <a:pt x="1431" y="0"/>
                </a:lnTo>
                <a:lnTo>
                  <a:pt x="1431" y="0"/>
                </a:lnTo>
                <a:lnTo>
                  <a:pt x="1437" y="0"/>
                </a:lnTo>
                <a:lnTo>
                  <a:pt x="1437" y="0"/>
                </a:lnTo>
                <a:lnTo>
                  <a:pt x="1437" y="0"/>
                </a:lnTo>
                <a:lnTo>
                  <a:pt x="1437" y="0"/>
                </a:lnTo>
                <a:lnTo>
                  <a:pt x="1437" y="0"/>
                </a:lnTo>
                <a:lnTo>
                  <a:pt x="1437" y="0"/>
                </a:lnTo>
                <a:lnTo>
                  <a:pt x="1437" y="0"/>
                </a:lnTo>
                <a:lnTo>
                  <a:pt x="1437" y="0"/>
                </a:lnTo>
                <a:lnTo>
                  <a:pt x="1437" y="0"/>
                </a:lnTo>
                <a:lnTo>
                  <a:pt x="1437" y="0"/>
                </a:lnTo>
                <a:lnTo>
                  <a:pt x="1443" y="0"/>
                </a:lnTo>
                <a:lnTo>
                  <a:pt x="1443" y="0"/>
                </a:lnTo>
                <a:lnTo>
                  <a:pt x="1443" y="0"/>
                </a:lnTo>
                <a:lnTo>
                  <a:pt x="1443" y="0"/>
                </a:lnTo>
                <a:lnTo>
                  <a:pt x="1443" y="0"/>
                </a:lnTo>
                <a:lnTo>
                  <a:pt x="1443" y="0"/>
                </a:lnTo>
                <a:lnTo>
                  <a:pt x="1443" y="0"/>
                </a:lnTo>
                <a:lnTo>
                  <a:pt x="1443" y="0"/>
                </a:lnTo>
                <a:lnTo>
                  <a:pt x="1443" y="0"/>
                </a:lnTo>
                <a:lnTo>
                  <a:pt x="1443" y="0"/>
                </a:lnTo>
                <a:lnTo>
                  <a:pt x="1450" y="0"/>
                </a:lnTo>
                <a:lnTo>
                  <a:pt x="1450" y="0"/>
                </a:lnTo>
                <a:lnTo>
                  <a:pt x="1450" y="0"/>
                </a:lnTo>
                <a:lnTo>
                  <a:pt x="1450" y="0"/>
                </a:lnTo>
                <a:lnTo>
                  <a:pt x="1450" y="0"/>
                </a:lnTo>
                <a:lnTo>
                  <a:pt x="1450" y="0"/>
                </a:lnTo>
                <a:lnTo>
                  <a:pt x="1450" y="0"/>
                </a:lnTo>
                <a:lnTo>
                  <a:pt x="1450" y="0"/>
                </a:lnTo>
                <a:lnTo>
                  <a:pt x="1450" y="0"/>
                </a:lnTo>
                <a:lnTo>
                  <a:pt x="1450" y="0"/>
                </a:lnTo>
                <a:lnTo>
                  <a:pt x="1456" y="0"/>
                </a:lnTo>
                <a:lnTo>
                  <a:pt x="1456" y="0"/>
                </a:lnTo>
                <a:lnTo>
                  <a:pt x="1456" y="0"/>
                </a:lnTo>
                <a:lnTo>
                  <a:pt x="1456" y="0"/>
                </a:lnTo>
                <a:lnTo>
                  <a:pt x="1456" y="0"/>
                </a:lnTo>
                <a:lnTo>
                  <a:pt x="1456" y="0"/>
                </a:lnTo>
                <a:lnTo>
                  <a:pt x="1456" y="0"/>
                </a:lnTo>
                <a:lnTo>
                  <a:pt x="1456" y="0"/>
                </a:lnTo>
                <a:lnTo>
                  <a:pt x="1456" y="0"/>
                </a:lnTo>
                <a:lnTo>
                  <a:pt x="1456" y="0"/>
                </a:lnTo>
                <a:lnTo>
                  <a:pt x="1462" y="0"/>
                </a:lnTo>
                <a:lnTo>
                  <a:pt x="1462" y="0"/>
                </a:lnTo>
                <a:lnTo>
                  <a:pt x="1462" y="0"/>
                </a:lnTo>
                <a:lnTo>
                  <a:pt x="1462" y="0"/>
                </a:lnTo>
                <a:lnTo>
                  <a:pt x="1462" y="0"/>
                </a:lnTo>
                <a:lnTo>
                  <a:pt x="1462" y="0"/>
                </a:lnTo>
                <a:lnTo>
                  <a:pt x="1462" y="0"/>
                </a:lnTo>
                <a:lnTo>
                  <a:pt x="1462" y="0"/>
                </a:lnTo>
                <a:lnTo>
                  <a:pt x="1462" y="0"/>
                </a:lnTo>
                <a:lnTo>
                  <a:pt x="1462" y="0"/>
                </a:lnTo>
                <a:lnTo>
                  <a:pt x="1468" y="0"/>
                </a:lnTo>
                <a:lnTo>
                  <a:pt x="1468" y="0"/>
                </a:lnTo>
                <a:lnTo>
                  <a:pt x="1468" y="0"/>
                </a:lnTo>
                <a:lnTo>
                  <a:pt x="1468" y="0"/>
                </a:lnTo>
                <a:lnTo>
                  <a:pt x="1468" y="0"/>
                </a:lnTo>
                <a:lnTo>
                  <a:pt x="1468" y="0"/>
                </a:lnTo>
                <a:lnTo>
                  <a:pt x="1468" y="0"/>
                </a:lnTo>
                <a:lnTo>
                  <a:pt x="1468" y="0"/>
                </a:lnTo>
                <a:lnTo>
                  <a:pt x="1468" y="0"/>
                </a:lnTo>
                <a:lnTo>
                  <a:pt x="1468" y="0"/>
                </a:lnTo>
                <a:lnTo>
                  <a:pt x="1475" y="0"/>
                </a:lnTo>
                <a:lnTo>
                  <a:pt x="1475" y="0"/>
                </a:lnTo>
                <a:lnTo>
                  <a:pt x="1475" y="0"/>
                </a:lnTo>
                <a:lnTo>
                  <a:pt x="1475" y="0"/>
                </a:lnTo>
                <a:lnTo>
                  <a:pt x="1475" y="0"/>
                </a:lnTo>
                <a:lnTo>
                  <a:pt x="1475" y="0"/>
                </a:lnTo>
                <a:lnTo>
                  <a:pt x="1475" y="0"/>
                </a:lnTo>
                <a:lnTo>
                  <a:pt x="1475" y="0"/>
                </a:lnTo>
                <a:lnTo>
                  <a:pt x="1475" y="0"/>
                </a:lnTo>
                <a:lnTo>
                  <a:pt x="1475" y="0"/>
                </a:lnTo>
                <a:lnTo>
                  <a:pt x="1481" y="0"/>
                </a:lnTo>
                <a:lnTo>
                  <a:pt x="1481" y="0"/>
                </a:lnTo>
                <a:lnTo>
                  <a:pt x="1481" y="0"/>
                </a:lnTo>
                <a:lnTo>
                  <a:pt x="1481" y="0"/>
                </a:lnTo>
                <a:lnTo>
                  <a:pt x="1481" y="0"/>
                </a:lnTo>
                <a:lnTo>
                  <a:pt x="1481" y="0"/>
                </a:lnTo>
                <a:lnTo>
                  <a:pt x="1481" y="0"/>
                </a:lnTo>
                <a:lnTo>
                  <a:pt x="1481" y="0"/>
                </a:lnTo>
                <a:lnTo>
                  <a:pt x="1481" y="0"/>
                </a:lnTo>
                <a:lnTo>
                  <a:pt x="1481" y="0"/>
                </a:lnTo>
                <a:lnTo>
                  <a:pt x="1487" y="0"/>
                </a:lnTo>
                <a:lnTo>
                  <a:pt x="1487" y="0"/>
                </a:lnTo>
                <a:lnTo>
                  <a:pt x="1487" y="0"/>
                </a:lnTo>
                <a:lnTo>
                  <a:pt x="1487" y="0"/>
                </a:lnTo>
                <a:lnTo>
                  <a:pt x="1487" y="0"/>
                </a:lnTo>
                <a:lnTo>
                  <a:pt x="1487" y="0"/>
                </a:lnTo>
                <a:lnTo>
                  <a:pt x="1487" y="0"/>
                </a:lnTo>
                <a:lnTo>
                  <a:pt x="1487" y="0"/>
                </a:lnTo>
                <a:lnTo>
                  <a:pt x="1487" y="0"/>
                </a:lnTo>
                <a:lnTo>
                  <a:pt x="1487" y="0"/>
                </a:lnTo>
                <a:lnTo>
                  <a:pt x="1493" y="0"/>
                </a:lnTo>
                <a:lnTo>
                  <a:pt x="1493" y="0"/>
                </a:lnTo>
                <a:lnTo>
                  <a:pt x="1493" y="0"/>
                </a:lnTo>
                <a:lnTo>
                  <a:pt x="1493" y="0"/>
                </a:lnTo>
                <a:lnTo>
                  <a:pt x="1493" y="0"/>
                </a:lnTo>
                <a:lnTo>
                  <a:pt x="1493" y="0"/>
                </a:lnTo>
                <a:lnTo>
                  <a:pt x="1493" y="0"/>
                </a:lnTo>
                <a:lnTo>
                  <a:pt x="1493" y="0"/>
                </a:lnTo>
                <a:lnTo>
                  <a:pt x="1493" y="0"/>
                </a:lnTo>
                <a:lnTo>
                  <a:pt x="1493" y="0"/>
                </a:lnTo>
                <a:lnTo>
                  <a:pt x="1500" y="0"/>
                </a:lnTo>
                <a:lnTo>
                  <a:pt x="1500" y="0"/>
                </a:lnTo>
                <a:lnTo>
                  <a:pt x="1500" y="0"/>
                </a:lnTo>
                <a:lnTo>
                  <a:pt x="1500" y="0"/>
                </a:lnTo>
                <a:lnTo>
                  <a:pt x="1500" y="0"/>
                </a:lnTo>
                <a:lnTo>
                  <a:pt x="1500" y="0"/>
                </a:lnTo>
                <a:lnTo>
                  <a:pt x="1500" y="0"/>
                </a:lnTo>
                <a:lnTo>
                  <a:pt x="1500" y="0"/>
                </a:lnTo>
                <a:lnTo>
                  <a:pt x="1500" y="0"/>
                </a:lnTo>
                <a:lnTo>
                  <a:pt x="1500" y="0"/>
                </a:lnTo>
                <a:lnTo>
                  <a:pt x="1506" y="0"/>
                </a:lnTo>
                <a:lnTo>
                  <a:pt x="1506" y="0"/>
                </a:lnTo>
                <a:lnTo>
                  <a:pt x="1506" y="0"/>
                </a:lnTo>
                <a:lnTo>
                  <a:pt x="1506" y="0"/>
                </a:lnTo>
                <a:lnTo>
                  <a:pt x="1506" y="0"/>
                </a:lnTo>
                <a:lnTo>
                  <a:pt x="1506" y="0"/>
                </a:lnTo>
                <a:lnTo>
                  <a:pt x="1506" y="0"/>
                </a:lnTo>
                <a:lnTo>
                  <a:pt x="1506" y="0"/>
                </a:lnTo>
                <a:lnTo>
                  <a:pt x="1506" y="0"/>
                </a:lnTo>
                <a:lnTo>
                  <a:pt x="1506" y="0"/>
                </a:lnTo>
                <a:lnTo>
                  <a:pt x="1512" y="0"/>
                </a:lnTo>
                <a:lnTo>
                  <a:pt x="1512" y="0"/>
                </a:lnTo>
                <a:lnTo>
                  <a:pt x="1512" y="0"/>
                </a:lnTo>
                <a:lnTo>
                  <a:pt x="1512" y="0"/>
                </a:lnTo>
                <a:lnTo>
                  <a:pt x="1512" y="0"/>
                </a:lnTo>
                <a:lnTo>
                  <a:pt x="1512" y="0"/>
                </a:lnTo>
                <a:lnTo>
                  <a:pt x="1512" y="0"/>
                </a:lnTo>
                <a:lnTo>
                  <a:pt x="1512" y="0"/>
                </a:lnTo>
                <a:lnTo>
                  <a:pt x="1512" y="0"/>
                </a:lnTo>
                <a:lnTo>
                  <a:pt x="1512" y="0"/>
                </a:lnTo>
                <a:lnTo>
                  <a:pt x="1518" y="0"/>
                </a:lnTo>
                <a:lnTo>
                  <a:pt x="1518" y="0"/>
                </a:lnTo>
                <a:lnTo>
                  <a:pt x="1518" y="0"/>
                </a:lnTo>
                <a:lnTo>
                  <a:pt x="1518" y="0"/>
                </a:lnTo>
                <a:lnTo>
                  <a:pt x="1518" y="0"/>
                </a:lnTo>
                <a:lnTo>
                  <a:pt x="1518" y="0"/>
                </a:lnTo>
                <a:lnTo>
                  <a:pt x="1518" y="0"/>
                </a:lnTo>
                <a:lnTo>
                  <a:pt x="1518" y="0"/>
                </a:lnTo>
                <a:lnTo>
                  <a:pt x="1518" y="0"/>
                </a:lnTo>
                <a:lnTo>
                  <a:pt x="1518" y="0"/>
                </a:lnTo>
                <a:lnTo>
                  <a:pt x="1525" y="0"/>
                </a:lnTo>
                <a:lnTo>
                  <a:pt x="1525" y="0"/>
                </a:lnTo>
                <a:lnTo>
                  <a:pt x="1525" y="0"/>
                </a:lnTo>
                <a:lnTo>
                  <a:pt x="1525" y="0"/>
                </a:lnTo>
                <a:lnTo>
                  <a:pt x="1525" y="0"/>
                </a:lnTo>
                <a:lnTo>
                  <a:pt x="1525" y="0"/>
                </a:lnTo>
                <a:lnTo>
                  <a:pt x="1525" y="0"/>
                </a:lnTo>
                <a:lnTo>
                  <a:pt x="1525" y="0"/>
                </a:lnTo>
                <a:lnTo>
                  <a:pt x="1525" y="0"/>
                </a:lnTo>
                <a:lnTo>
                  <a:pt x="1525" y="0"/>
                </a:lnTo>
                <a:lnTo>
                  <a:pt x="1531" y="0"/>
                </a:lnTo>
                <a:lnTo>
                  <a:pt x="1531" y="0"/>
                </a:lnTo>
                <a:lnTo>
                  <a:pt x="1531" y="0"/>
                </a:lnTo>
                <a:lnTo>
                  <a:pt x="1531" y="0"/>
                </a:lnTo>
                <a:lnTo>
                  <a:pt x="1531" y="0"/>
                </a:lnTo>
                <a:lnTo>
                  <a:pt x="1531" y="0"/>
                </a:lnTo>
                <a:lnTo>
                  <a:pt x="1531" y="0"/>
                </a:lnTo>
                <a:lnTo>
                  <a:pt x="1531" y="0"/>
                </a:lnTo>
                <a:lnTo>
                  <a:pt x="1531" y="0"/>
                </a:lnTo>
                <a:lnTo>
                  <a:pt x="1531" y="0"/>
                </a:lnTo>
                <a:lnTo>
                  <a:pt x="1537" y="0"/>
                </a:lnTo>
                <a:lnTo>
                  <a:pt x="1537" y="0"/>
                </a:lnTo>
                <a:lnTo>
                  <a:pt x="1537" y="0"/>
                </a:lnTo>
                <a:lnTo>
                  <a:pt x="1537" y="0"/>
                </a:lnTo>
                <a:lnTo>
                  <a:pt x="1537" y="0"/>
                </a:lnTo>
                <a:lnTo>
                  <a:pt x="1537" y="0"/>
                </a:lnTo>
                <a:lnTo>
                  <a:pt x="1537" y="0"/>
                </a:lnTo>
                <a:lnTo>
                  <a:pt x="1537" y="0"/>
                </a:lnTo>
                <a:lnTo>
                  <a:pt x="1537" y="0"/>
                </a:lnTo>
                <a:lnTo>
                  <a:pt x="1537" y="0"/>
                </a:lnTo>
                <a:lnTo>
                  <a:pt x="1543" y="0"/>
                </a:lnTo>
                <a:lnTo>
                  <a:pt x="1543" y="0"/>
                </a:lnTo>
                <a:lnTo>
                  <a:pt x="1543" y="0"/>
                </a:lnTo>
                <a:lnTo>
                  <a:pt x="1543" y="0"/>
                </a:lnTo>
                <a:lnTo>
                  <a:pt x="1543" y="0"/>
                </a:lnTo>
                <a:lnTo>
                  <a:pt x="1543" y="0"/>
                </a:lnTo>
                <a:lnTo>
                  <a:pt x="1543" y="0"/>
                </a:lnTo>
                <a:lnTo>
                  <a:pt x="1543" y="0"/>
                </a:lnTo>
                <a:lnTo>
                  <a:pt x="1543" y="0"/>
                </a:lnTo>
                <a:lnTo>
                  <a:pt x="1543" y="0"/>
                </a:lnTo>
                <a:lnTo>
                  <a:pt x="1550" y="0"/>
                </a:lnTo>
                <a:lnTo>
                  <a:pt x="1550" y="0"/>
                </a:lnTo>
                <a:lnTo>
                  <a:pt x="1550" y="0"/>
                </a:lnTo>
                <a:lnTo>
                  <a:pt x="1550" y="0"/>
                </a:lnTo>
                <a:lnTo>
                  <a:pt x="1550" y="0"/>
                </a:lnTo>
                <a:lnTo>
                  <a:pt x="1550" y="0"/>
                </a:lnTo>
                <a:lnTo>
                  <a:pt x="1550" y="0"/>
                </a:lnTo>
                <a:lnTo>
                  <a:pt x="1550" y="0"/>
                </a:lnTo>
                <a:lnTo>
                  <a:pt x="1550" y="0"/>
                </a:lnTo>
                <a:lnTo>
                  <a:pt x="1550" y="0"/>
                </a:lnTo>
                <a:lnTo>
                  <a:pt x="1556" y="0"/>
                </a:lnTo>
                <a:lnTo>
                  <a:pt x="1556" y="0"/>
                </a:lnTo>
                <a:lnTo>
                  <a:pt x="1556" y="0"/>
                </a:lnTo>
                <a:lnTo>
                  <a:pt x="1556" y="0"/>
                </a:lnTo>
                <a:lnTo>
                  <a:pt x="1556" y="0"/>
                </a:lnTo>
                <a:lnTo>
                  <a:pt x="1556" y="0"/>
                </a:lnTo>
                <a:lnTo>
                  <a:pt x="1556" y="0"/>
                </a:lnTo>
                <a:lnTo>
                  <a:pt x="1556" y="0"/>
                </a:lnTo>
                <a:lnTo>
                  <a:pt x="1556" y="0"/>
                </a:lnTo>
                <a:lnTo>
                  <a:pt x="1556" y="0"/>
                </a:lnTo>
                <a:lnTo>
                  <a:pt x="1562" y="0"/>
                </a:lnTo>
                <a:lnTo>
                  <a:pt x="1562" y="0"/>
                </a:lnTo>
                <a:lnTo>
                  <a:pt x="1562" y="0"/>
                </a:lnTo>
                <a:lnTo>
                  <a:pt x="1562" y="0"/>
                </a:lnTo>
                <a:lnTo>
                  <a:pt x="1562" y="0"/>
                </a:lnTo>
                <a:lnTo>
                  <a:pt x="1562" y="0"/>
                </a:lnTo>
                <a:lnTo>
                  <a:pt x="1562" y="0"/>
                </a:lnTo>
                <a:lnTo>
                  <a:pt x="1562" y="0"/>
                </a:lnTo>
                <a:lnTo>
                  <a:pt x="1562" y="0"/>
                </a:lnTo>
                <a:lnTo>
                  <a:pt x="1562" y="0"/>
                </a:lnTo>
                <a:lnTo>
                  <a:pt x="1568" y="0"/>
                </a:lnTo>
                <a:lnTo>
                  <a:pt x="1568" y="0"/>
                </a:lnTo>
                <a:lnTo>
                  <a:pt x="1568" y="0"/>
                </a:lnTo>
                <a:lnTo>
                  <a:pt x="1568" y="0"/>
                </a:lnTo>
                <a:lnTo>
                  <a:pt x="1568" y="0"/>
                </a:lnTo>
                <a:lnTo>
                  <a:pt x="1568" y="0"/>
                </a:lnTo>
                <a:lnTo>
                  <a:pt x="1568" y="0"/>
                </a:lnTo>
                <a:lnTo>
                  <a:pt x="1568" y="0"/>
                </a:lnTo>
                <a:lnTo>
                  <a:pt x="1568" y="0"/>
                </a:lnTo>
                <a:lnTo>
                  <a:pt x="1568" y="0"/>
                </a:lnTo>
                <a:lnTo>
                  <a:pt x="1575" y="0"/>
                </a:lnTo>
                <a:lnTo>
                  <a:pt x="1575" y="0"/>
                </a:lnTo>
                <a:lnTo>
                  <a:pt x="1575" y="0"/>
                </a:lnTo>
                <a:lnTo>
                  <a:pt x="1575" y="0"/>
                </a:lnTo>
                <a:lnTo>
                  <a:pt x="1575" y="0"/>
                </a:lnTo>
                <a:lnTo>
                  <a:pt x="1575" y="0"/>
                </a:lnTo>
                <a:lnTo>
                  <a:pt x="1575" y="0"/>
                </a:lnTo>
                <a:lnTo>
                  <a:pt x="1575" y="0"/>
                </a:lnTo>
                <a:lnTo>
                  <a:pt x="1575" y="0"/>
                </a:lnTo>
                <a:lnTo>
                  <a:pt x="1575" y="0"/>
                </a:lnTo>
                <a:lnTo>
                  <a:pt x="1581" y="0"/>
                </a:lnTo>
                <a:lnTo>
                  <a:pt x="1581" y="0"/>
                </a:lnTo>
                <a:lnTo>
                  <a:pt x="1581" y="0"/>
                </a:lnTo>
                <a:lnTo>
                  <a:pt x="1581" y="0"/>
                </a:lnTo>
                <a:lnTo>
                  <a:pt x="1581" y="0"/>
                </a:lnTo>
                <a:lnTo>
                  <a:pt x="1581" y="0"/>
                </a:lnTo>
                <a:lnTo>
                  <a:pt x="1581" y="0"/>
                </a:lnTo>
                <a:lnTo>
                  <a:pt x="1581" y="0"/>
                </a:lnTo>
                <a:lnTo>
                  <a:pt x="1581" y="0"/>
                </a:lnTo>
                <a:lnTo>
                  <a:pt x="1581" y="0"/>
                </a:lnTo>
                <a:lnTo>
                  <a:pt x="1587" y="0"/>
                </a:lnTo>
                <a:lnTo>
                  <a:pt x="1587" y="0"/>
                </a:lnTo>
                <a:lnTo>
                  <a:pt x="1587" y="0"/>
                </a:lnTo>
                <a:lnTo>
                  <a:pt x="1587" y="0"/>
                </a:lnTo>
                <a:lnTo>
                  <a:pt x="1587" y="0"/>
                </a:lnTo>
                <a:lnTo>
                  <a:pt x="1587" y="0"/>
                </a:lnTo>
                <a:lnTo>
                  <a:pt x="1587" y="0"/>
                </a:lnTo>
                <a:lnTo>
                  <a:pt x="1587" y="0"/>
                </a:lnTo>
                <a:lnTo>
                  <a:pt x="1587" y="0"/>
                </a:lnTo>
                <a:lnTo>
                  <a:pt x="1587" y="0"/>
                </a:lnTo>
                <a:lnTo>
                  <a:pt x="1593" y="0"/>
                </a:lnTo>
                <a:lnTo>
                  <a:pt x="1593" y="0"/>
                </a:lnTo>
                <a:lnTo>
                  <a:pt x="1593" y="0"/>
                </a:lnTo>
                <a:lnTo>
                  <a:pt x="1593" y="0"/>
                </a:lnTo>
                <a:lnTo>
                  <a:pt x="1593" y="0"/>
                </a:lnTo>
                <a:lnTo>
                  <a:pt x="1593" y="0"/>
                </a:lnTo>
                <a:lnTo>
                  <a:pt x="1593" y="0"/>
                </a:lnTo>
                <a:lnTo>
                  <a:pt x="1593" y="0"/>
                </a:lnTo>
                <a:lnTo>
                  <a:pt x="1593" y="0"/>
                </a:lnTo>
                <a:lnTo>
                  <a:pt x="1593" y="0"/>
                </a:lnTo>
                <a:lnTo>
                  <a:pt x="1600" y="0"/>
                </a:lnTo>
                <a:lnTo>
                  <a:pt x="1600" y="0"/>
                </a:lnTo>
                <a:lnTo>
                  <a:pt x="1600" y="0"/>
                </a:lnTo>
                <a:lnTo>
                  <a:pt x="1600" y="0"/>
                </a:lnTo>
                <a:lnTo>
                  <a:pt x="1600" y="0"/>
                </a:lnTo>
                <a:lnTo>
                  <a:pt x="1600" y="0"/>
                </a:lnTo>
                <a:lnTo>
                  <a:pt x="1600" y="0"/>
                </a:lnTo>
                <a:lnTo>
                  <a:pt x="1600" y="0"/>
                </a:lnTo>
                <a:lnTo>
                  <a:pt x="1600" y="0"/>
                </a:lnTo>
                <a:lnTo>
                  <a:pt x="1600" y="0"/>
                </a:lnTo>
                <a:lnTo>
                  <a:pt x="1606" y="0"/>
                </a:lnTo>
                <a:lnTo>
                  <a:pt x="1606" y="0"/>
                </a:lnTo>
                <a:lnTo>
                  <a:pt x="1606" y="0"/>
                </a:lnTo>
                <a:lnTo>
                  <a:pt x="1606" y="0"/>
                </a:lnTo>
                <a:lnTo>
                  <a:pt x="1606" y="0"/>
                </a:lnTo>
                <a:lnTo>
                  <a:pt x="1606" y="0"/>
                </a:lnTo>
                <a:lnTo>
                  <a:pt x="1606" y="0"/>
                </a:lnTo>
                <a:lnTo>
                  <a:pt x="1606" y="0"/>
                </a:lnTo>
                <a:lnTo>
                  <a:pt x="1606" y="0"/>
                </a:lnTo>
                <a:lnTo>
                  <a:pt x="1606" y="0"/>
                </a:lnTo>
                <a:lnTo>
                  <a:pt x="1612" y="0"/>
                </a:lnTo>
                <a:lnTo>
                  <a:pt x="1612" y="0"/>
                </a:lnTo>
                <a:lnTo>
                  <a:pt x="1612" y="0"/>
                </a:lnTo>
                <a:lnTo>
                  <a:pt x="1612" y="0"/>
                </a:lnTo>
                <a:lnTo>
                  <a:pt x="1612" y="0"/>
                </a:lnTo>
                <a:lnTo>
                  <a:pt x="1612" y="0"/>
                </a:lnTo>
                <a:lnTo>
                  <a:pt x="1612" y="0"/>
                </a:lnTo>
                <a:lnTo>
                  <a:pt x="1612" y="0"/>
                </a:lnTo>
                <a:lnTo>
                  <a:pt x="1612" y="0"/>
                </a:lnTo>
                <a:lnTo>
                  <a:pt x="1612" y="0"/>
                </a:lnTo>
                <a:lnTo>
                  <a:pt x="1618" y="0"/>
                </a:lnTo>
                <a:lnTo>
                  <a:pt x="1618" y="0"/>
                </a:lnTo>
                <a:lnTo>
                  <a:pt x="1618" y="0"/>
                </a:lnTo>
                <a:lnTo>
                  <a:pt x="1618" y="0"/>
                </a:lnTo>
                <a:lnTo>
                  <a:pt x="1618" y="0"/>
                </a:lnTo>
                <a:lnTo>
                  <a:pt x="1618" y="0"/>
                </a:lnTo>
                <a:lnTo>
                  <a:pt x="1618" y="0"/>
                </a:lnTo>
                <a:lnTo>
                  <a:pt x="1618" y="0"/>
                </a:lnTo>
                <a:lnTo>
                  <a:pt x="1618" y="0"/>
                </a:lnTo>
                <a:lnTo>
                  <a:pt x="1618" y="0"/>
                </a:lnTo>
                <a:lnTo>
                  <a:pt x="1625" y="0"/>
                </a:lnTo>
                <a:lnTo>
                  <a:pt x="1625" y="0"/>
                </a:lnTo>
                <a:lnTo>
                  <a:pt x="1625" y="0"/>
                </a:lnTo>
                <a:lnTo>
                  <a:pt x="1625" y="0"/>
                </a:lnTo>
                <a:lnTo>
                  <a:pt x="1625" y="0"/>
                </a:lnTo>
                <a:lnTo>
                  <a:pt x="1625" y="0"/>
                </a:lnTo>
                <a:lnTo>
                  <a:pt x="1625" y="0"/>
                </a:lnTo>
                <a:lnTo>
                  <a:pt x="1625" y="0"/>
                </a:lnTo>
                <a:lnTo>
                  <a:pt x="1625" y="0"/>
                </a:lnTo>
                <a:lnTo>
                  <a:pt x="1625" y="0"/>
                </a:lnTo>
                <a:lnTo>
                  <a:pt x="1631" y="0"/>
                </a:lnTo>
                <a:lnTo>
                  <a:pt x="1631" y="0"/>
                </a:lnTo>
                <a:lnTo>
                  <a:pt x="1631" y="0"/>
                </a:lnTo>
                <a:lnTo>
                  <a:pt x="1631" y="0"/>
                </a:lnTo>
                <a:lnTo>
                  <a:pt x="1631" y="0"/>
                </a:lnTo>
                <a:lnTo>
                  <a:pt x="1631" y="0"/>
                </a:lnTo>
                <a:lnTo>
                  <a:pt x="1631" y="0"/>
                </a:lnTo>
                <a:lnTo>
                  <a:pt x="1631" y="0"/>
                </a:lnTo>
                <a:lnTo>
                  <a:pt x="1631" y="0"/>
                </a:lnTo>
                <a:lnTo>
                  <a:pt x="1631" y="0"/>
                </a:lnTo>
                <a:lnTo>
                  <a:pt x="1637" y="0"/>
                </a:lnTo>
                <a:lnTo>
                  <a:pt x="1637" y="0"/>
                </a:lnTo>
                <a:lnTo>
                  <a:pt x="1637" y="0"/>
                </a:lnTo>
                <a:lnTo>
                  <a:pt x="1637" y="0"/>
                </a:lnTo>
                <a:lnTo>
                  <a:pt x="1637" y="0"/>
                </a:lnTo>
                <a:lnTo>
                  <a:pt x="1637" y="0"/>
                </a:lnTo>
                <a:lnTo>
                  <a:pt x="1637" y="0"/>
                </a:lnTo>
                <a:lnTo>
                  <a:pt x="1637" y="0"/>
                </a:lnTo>
                <a:lnTo>
                  <a:pt x="1637" y="0"/>
                </a:lnTo>
                <a:lnTo>
                  <a:pt x="1637" y="0"/>
                </a:lnTo>
                <a:lnTo>
                  <a:pt x="1643" y="0"/>
                </a:lnTo>
                <a:lnTo>
                  <a:pt x="1643" y="0"/>
                </a:lnTo>
                <a:lnTo>
                  <a:pt x="1643" y="0"/>
                </a:lnTo>
                <a:lnTo>
                  <a:pt x="1643" y="0"/>
                </a:lnTo>
                <a:lnTo>
                  <a:pt x="1643" y="0"/>
                </a:lnTo>
                <a:lnTo>
                  <a:pt x="1643" y="0"/>
                </a:lnTo>
                <a:lnTo>
                  <a:pt x="1643" y="0"/>
                </a:lnTo>
                <a:lnTo>
                  <a:pt x="1643" y="0"/>
                </a:lnTo>
                <a:lnTo>
                  <a:pt x="1643" y="0"/>
                </a:lnTo>
                <a:lnTo>
                  <a:pt x="1643" y="0"/>
                </a:lnTo>
                <a:lnTo>
                  <a:pt x="1650" y="0"/>
                </a:lnTo>
                <a:lnTo>
                  <a:pt x="1650" y="0"/>
                </a:lnTo>
                <a:lnTo>
                  <a:pt x="1650" y="0"/>
                </a:lnTo>
                <a:lnTo>
                  <a:pt x="1650" y="0"/>
                </a:lnTo>
                <a:lnTo>
                  <a:pt x="1650" y="0"/>
                </a:lnTo>
                <a:lnTo>
                  <a:pt x="1650" y="0"/>
                </a:lnTo>
                <a:lnTo>
                  <a:pt x="1650" y="0"/>
                </a:lnTo>
                <a:lnTo>
                  <a:pt x="1650" y="0"/>
                </a:lnTo>
                <a:lnTo>
                  <a:pt x="1650" y="0"/>
                </a:lnTo>
                <a:lnTo>
                  <a:pt x="1650" y="0"/>
                </a:lnTo>
                <a:lnTo>
                  <a:pt x="1656" y="0"/>
                </a:lnTo>
                <a:lnTo>
                  <a:pt x="1656" y="0"/>
                </a:lnTo>
                <a:lnTo>
                  <a:pt x="1656" y="0"/>
                </a:lnTo>
                <a:lnTo>
                  <a:pt x="1656" y="0"/>
                </a:lnTo>
                <a:lnTo>
                  <a:pt x="1656" y="0"/>
                </a:lnTo>
                <a:lnTo>
                  <a:pt x="1656" y="0"/>
                </a:lnTo>
                <a:lnTo>
                  <a:pt x="1656" y="0"/>
                </a:lnTo>
                <a:lnTo>
                  <a:pt x="1656" y="0"/>
                </a:lnTo>
                <a:lnTo>
                  <a:pt x="1656" y="0"/>
                </a:lnTo>
                <a:lnTo>
                  <a:pt x="1656" y="0"/>
                </a:lnTo>
                <a:lnTo>
                  <a:pt x="1662" y="0"/>
                </a:lnTo>
                <a:lnTo>
                  <a:pt x="1662" y="0"/>
                </a:lnTo>
                <a:lnTo>
                  <a:pt x="1662" y="0"/>
                </a:lnTo>
                <a:lnTo>
                  <a:pt x="1662" y="0"/>
                </a:lnTo>
                <a:lnTo>
                  <a:pt x="1662" y="0"/>
                </a:lnTo>
                <a:lnTo>
                  <a:pt x="1662" y="0"/>
                </a:lnTo>
                <a:lnTo>
                  <a:pt x="1662" y="0"/>
                </a:lnTo>
                <a:lnTo>
                  <a:pt x="1662" y="0"/>
                </a:lnTo>
                <a:lnTo>
                  <a:pt x="1662" y="0"/>
                </a:lnTo>
                <a:lnTo>
                  <a:pt x="1662" y="0"/>
                </a:lnTo>
                <a:lnTo>
                  <a:pt x="1668" y="0"/>
                </a:lnTo>
                <a:lnTo>
                  <a:pt x="1668" y="0"/>
                </a:lnTo>
                <a:lnTo>
                  <a:pt x="1668" y="0"/>
                </a:lnTo>
                <a:lnTo>
                  <a:pt x="1668" y="0"/>
                </a:lnTo>
                <a:lnTo>
                  <a:pt x="1668" y="0"/>
                </a:lnTo>
                <a:lnTo>
                  <a:pt x="1668" y="0"/>
                </a:lnTo>
                <a:lnTo>
                  <a:pt x="1668" y="0"/>
                </a:lnTo>
                <a:lnTo>
                  <a:pt x="1668" y="0"/>
                </a:lnTo>
                <a:lnTo>
                  <a:pt x="1668" y="0"/>
                </a:lnTo>
                <a:lnTo>
                  <a:pt x="1668" y="0"/>
                </a:lnTo>
                <a:lnTo>
                  <a:pt x="1675" y="0"/>
                </a:lnTo>
                <a:lnTo>
                  <a:pt x="1675" y="0"/>
                </a:lnTo>
                <a:lnTo>
                  <a:pt x="1675" y="0"/>
                </a:lnTo>
                <a:lnTo>
                  <a:pt x="1675" y="0"/>
                </a:lnTo>
                <a:lnTo>
                  <a:pt x="1675" y="0"/>
                </a:lnTo>
                <a:lnTo>
                  <a:pt x="1675" y="0"/>
                </a:lnTo>
                <a:lnTo>
                  <a:pt x="1675" y="0"/>
                </a:lnTo>
                <a:lnTo>
                  <a:pt x="1675" y="0"/>
                </a:lnTo>
                <a:lnTo>
                  <a:pt x="1675" y="0"/>
                </a:lnTo>
                <a:lnTo>
                  <a:pt x="1675" y="0"/>
                </a:lnTo>
                <a:lnTo>
                  <a:pt x="1681" y="0"/>
                </a:lnTo>
                <a:lnTo>
                  <a:pt x="1681" y="0"/>
                </a:lnTo>
                <a:lnTo>
                  <a:pt x="1681" y="0"/>
                </a:lnTo>
                <a:lnTo>
                  <a:pt x="1681" y="0"/>
                </a:lnTo>
                <a:lnTo>
                  <a:pt x="1681" y="0"/>
                </a:lnTo>
                <a:lnTo>
                  <a:pt x="1681" y="0"/>
                </a:lnTo>
                <a:lnTo>
                  <a:pt x="1681" y="0"/>
                </a:lnTo>
                <a:lnTo>
                  <a:pt x="1681" y="0"/>
                </a:lnTo>
                <a:lnTo>
                  <a:pt x="1681" y="0"/>
                </a:lnTo>
                <a:lnTo>
                  <a:pt x="1681" y="0"/>
                </a:lnTo>
                <a:lnTo>
                  <a:pt x="1687" y="0"/>
                </a:lnTo>
                <a:lnTo>
                  <a:pt x="1687" y="0"/>
                </a:lnTo>
                <a:lnTo>
                  <a:pt x="1687" y="0"/>
                </a:lnTo>
                <a:lnTo>
                  <a:pt x="1687" y="0"/>
                </a:lnTo>
                <a:lnTo>
                  <a:pt x="1687" y="0"/>
                </a:lnTo>
                <a:lnTo>
                  <a:pt x="1687" y="0"/>
                </a:lnTo>
                <a:lnTo>
                  <a:pt x="1687" y="0"/>
                </a:lnTo>
                <a:lnTo>
                  <a:pt x="1687" y="0"/>
                </a:lnTo>
                <a:lnTo>
                  <a:pt x="1687" y="0"/>
                </a:lnTo>
                <a:lnTo>
                  <a:pt x="1687" y="0"/>
                </a:lnTo>
                <a:lnTo>
                  <a:pt x="1693" y="0"/>
                </a:lnTo>
                <a:lnTo>
                  <a:pt x="1693" y="0"/>
                </a:lnTo>
                <a:lnTo>
                  <a:pt x="1693" y="0"/>
                </a:lnTo>
                <a:lnTo>
                  <a:pt x="1693" y="0"/>
                </a:lnTo>
                <a:lnTo>
                  <a:pt x="1693" y="0"/>
                </a:lnTo>
                <a:lnTo>
                  <a:pt x="1693" y="0"/>
                </a:lnTo>
                <a:lnTo>
                  <a:pt x="1693" y="0"/>
                </a:lnTo>
                <a:lnTo>
                  <a:pt x="1693" y="0"/>
                </a:lnTo>
                <a:lnTo>
                  <a:pt x="1693" y="0"/>
                </a:lnTo>
                <a:lnTo>
                  <a:pt x="1693" y="0"/>
                </a:lnTo>
                <a:lnTo>
                  <a:pt x="1700" y="0"/>
                </a:lnTo>
                <a:lnTo>
                  <a:pt x="1700" y="0"/>
                </a:lnTo>
                <a:lnTo>
                  <a:pt x="1700" y="0"/>
                </a:lnTo>
                <a:lnTo>
                  <a:pt x="1700" y="0"/>
                </a:lnTo>
                <a:lnTo>
                  <a:pt x="1700" y="0"/>
                </a:lnTo>
                <a:lnTo>
                  <a:pt x="1700" y="0"/>
                </a:lnTo>
                <a:lnTo>
                  <a:pt x="1700" y="0"/>
                </a:lnTo>
                <a:lnTo>
                  <a:pt x="1700" y="0"/>
                </a:lnTo>
                <a:lnTo>
                  <a:pt x="1700" y="0"/>
                </a:lnTo>
                <a:lnTo>
                  <a:pt x="1700" y="0"/>
                </a:lnTo>
                <a:lnTo>
                  <a:pt x="1706" y="0"/>
                </a:lnTo>
                <a:lnTo>
                  <a:pt x="1706" y="0"/>
                </a:lnTo>
                <a:lnTo>
                  <a:pt x="1706" y="0"/>
                </a:lnTo>
                <a:lnTo>
                  <a:pt x="1706" y="0"/>
                </a:lnTo>
                <a:lnTo>
                  <a:pt x="1706" y="0"/>
                </a:lnTo>
                <a:lnTo>
                  <a:pt x="1706" y="0"/>
                </a:lnTo>
                <a:lnTo>
                  <a:pt x="1706" y="0"/>
                </a:lnTo>
                <a:lnTo>
                  <a:pt x="1706" y="0"/>
                </a:lnTo>
                <a:lnTo>
                  <a:pt x="1706" y="0"/>
                </a:lnTo>
                <a:lnTo>
                  <a:pt x="1706" y="0"/>
                </a:lnTo>
                <a:lnTo>
                  <a:pt x="1712" y="0"/>
                </a:lnTo>
                <a:lnTo>
                  <a:pt x="1712" y="0"/>
                </a:lnTo>
                <a:lnTo>
                  <a:pt x="1712" y="0"/>
                </a:lnTo>
                <a:lnTo>
                  <a:pt x="1712" y="0"/>
                </a:lnTo>
                <a:lnTo>
                  <a:pt x="1712" y="0"/>
                </a:lnTo>
                <a:lnTo>
                  <a:pt x="1712" y="0"/>
                </a:lnTo>
                <a:lnTo>
                  <a:pt x="1712" y="0"/>
                </a:lnTo>
                <a:lnTo>
                  <a:pt x="1712" y="0"/>
                </a:lnTo>
                <a:lnTo>
                  <a:pt x="1712" y="0"/>
                </a:lnTo>
                <a:lnTo>
                  <a:pt x="1712" y="0"/>
                </a:lnTo>
                <a:lnTo>
                  <a:pt x="1718" y="0"/>
                </a:lnTo>
                <a:lnTo>
                  <a:pt x="1718" y="0"/>
                </a:lnTo>
                <a:lnTo>
                  <a:pt x="1718" y="0"/>
                </a:lnTo>
                <a:lnTo>
                  <a:pt x="1718" y="0"/>
                </a:lnTo>
                <a:lnTo>
                  <a:pt x="1718" y="0"/>
                </a:lnTo>
                <a:lnTo>
                  <a:pt x="1718" y="0"/>
                </a:lnTo>
                <a:lnTo>
                  <a:pt x="1718" y="0"/>
                </a:lnTo>
                <a:lnTo>
                  <a:pt x="1718" y="0"/>
                </a:lnTo>
                <a:lnTo>
                  <a:pt x="1718" y="0"/>
                </a:lnTo>
                <a:lnTo>
                  <a:pt x="1718" y="0"/>
                </a:lnTo>
                <a:lnTo>
                  <a:pt x="1725" y="0"/>
                </a:lnTo>
                <a:lnTo>
                  <a:pt x="1725" y="0"/>
                </a:lnTo>
                <a:lnTo>
                  <a:pt x="1725" y="0"/>
                </a:lnTo>
                <a:lnTo>
                  <a:pt x="1725" y="0"/>
                </a:lnTo>
                <a:lnTo>
                  <a:pt x="1725" y="0"/>
                </a:lnTo>
                <a:lnTo>
                  <a:pt x="1725" y="0"/>
                </a:lnTo>
                <a:lnTo>
                  <a:pt x="1725" y="0"/>
                </a:lnTo>
                <a:lnTo>
                  <a:pt x="1725" y="0"/>
                </a:lnTo>
                <a:lnTo>
                  <a:pt x="1725" y="0"/>
                </a:lnTo>
                <a:lnTo>
                  <a:pt x="1725" y="0"/>
                </a:lnTo>
                <a:lnTo>
                  <a:pt x="1731" y="0"/>
                </a:lnTo>
                <a:lnTo>
                  <a:pt x="1731" y="0"/>
                </a:lnTo>
                <a:lnTo>
                  <a:pt x="1731" y="0"/>
                </a:lnTo>
                <a:lnTo>
                  <a:pt x="1731" y="0"/>
                </a:lnTo>
                <a:lnTo>
                  <a:pt x="1731" y="0"/>
                </a:lnTo>
                <a:lnTo>
                  <a:pt x="1731" y="0"/>
                </a:lnTo>
                <a:lnTo>
                  <a:pt x="1731" y="0"/>
                </a:lnTo>
                <a:lnTo>
                  <a:pt x="1731" y="0"/>
                </a:lnTo>
                <a:lnTo>
                  <a:pt x="1731" y="0"/>
                </a:lnTo>
                <a:lnTo>
                  <a:pt x="1731" y="0"/>
                </a:lnTo>
                <a:lnTo>
                  <a:pt x="1737" y="0"/>
                </a:lnTo>
                <a:lnTo>
                  <a:pt x="1737" y="0"/>
                </a:lnTo>
                <a:lnTo>
                  <a:pt x="1737" y="0"/>
                </a:lnTo>
                <a:lnTo>
                  <a:pt x="1737" y="0"/>
                </a:lnTo>
                <a:lnTo>
                  <a:pt x="1737" y="0"/>
                </a:lnTo>
                <a:lnTo>
                  <a:pt x="1737" y="0"/>
                </a:lnTo>
                <a:lnTo>
                  <a:pt x="1737" y="0"/>
                </a:lnTo>
                <a:lnTo>
                  <a:pt x="1737" y="0"/>
                </a:lnTo>
                <a:lnTo>
                  <a:pt x="1737" y="0"/>
                </a:lnTo>
                <a:lnTo>
                  <a:pt x="1737" y="0"/>
                </a:lnTo>
                <a:lnTo>
                  <a:pt x="1743" y="0"/>
                </a:lnTo>
                <a:lnTo>
                  <a:pt x="1743" y="0"/>
                </a:lnTo>
                <a:lnTo>
                  <a:pt x="1743" y="0"/>
                </a:lnTo>
                <a:lnTo>
                  <a:pt x="1743" y="0"/>
                </a:lnTo>
                <a:lnTo>
                  <a:pt x="1743" y="0"/>
                </a:lnTo>
                <a:lnTo>
                  <a:pt x="1743" y="0"/>
                </a:lnTo>
                <a:lnTo>
                  <a:pt x="1743" y="0"/>
                </a:lnTo>
                <a:lnTo>
                  <a:pt x="1743" y="0"/>
                </a:lnTo>
                <a:lnTo>
                  <a:pt x="1743" y="0"/>
                </a:lnTo>
                <a:lnTo>
                  <a:pt x="1743" y="0"/>
                </a:lnTo>
                <a:lnTo>
                  <a:pt x="1750" y="0"/>
                </a:lnTo>
                <a:lnTo>
                  <a:pt x="1750" y="0"/>
                </a:lnTo>
                <a:lnTo>
                  <a:pt x="1750" y="0"/>
                </a:lnTo>
                <a:lnTo>
                  <a:pt x="1750" y="0"/>
                </a:lnTo>
                <a:lnTo>
                  <a:pt x="1750" y="0"/>
                </a:lnTo>
                <a:lnTo>
                  <a:pt x="1750" y="0"/>
                </a:lnTo>
                <a:lnTo>
                  <a:pt x="1750" y="0"/>
                </a:lnTo>
                <a:lnTo>
                  <a:pt x="1750" y="0"/>
                </a:lnTo>
                <a:lnTo>
                  <a:pt x="1750" y="0"/>
                </a:lnTo>
                <a:lnTo>
                  <a:pt x="1750" y="0"/>
                </a:lnTo>
                <a:lnTo>
                  <a:pt x="1756" y="0"/>
                </a:lnTo>
                <a:lnTo>
                  <a:pt x="1756" y="0"/>
                </a:lnTo>
                <a:lnTo>
                  <a:pt x="1756" y="0"/>
                </a:lnTo>
                <a:lnTo>
                  <a:pt x="1756" y="0"/>
                </a:lnTo>
                <a:lnTo>
                  <a:pt x="1756" y="0"/>
                </a:lnTo>
                <a:lnTo>
                  <a:pt x="1756" y="0"/>
                </a:lnTo>
                <a:lnTo>
                  <a:pt x="1756" y="0"/>
                </a:lnTo>
                <a:lnTo>
                  <a:pt x="1756" y="0"/>
                </a:lnTo>
                <a:lnTo>
                  <a:pt x="1756" y="0"/>
                </a:lnTo>
                <a:lnTo>
                  <a:pt x="1756" y="0"/>
                </a:lnTo>
                <a:lnTo>
                  <a:pt x="1762" y="0"/>
                </a:lnTo>
                <a:lnTo>
                  <a:pt x="1762" y="0"/>
                </a:lnTo>
                <a:lnTo>
                  <a:pt x="1762" y="0"/>
                </a:lnTo>
                <a:lnTo>
                  <a:pt x="1762" y="0"/>
                </a:lnTo>
                <a:lnTo>
                  <a:pt x="1762" y="0"/>
                </a:lnTo>
                <a:lnTo>
                  <a:pt x="1762" y="0"/>
                </a:lnTo>
                <a:lnTo>
                  <a:pt x="1762" y="0"/>
                </a:lnTo>
                <a:lnTo>
                  <a:pt x="1762" y="0"/>
                </a:lnTo>
                <a:lnTo>
                  <a:pt x="1762" y="0"/>
                </a:lnTo>
                <a:lnTo>
                  <a:pt x="1762" y="0"/>
                </a:lnTo>
                <a:lnTo>
                  <a:pt x="1768" y="0"/>
                </a:lnTo>
                <a:lnTo>
                  <a:pt x="1768" y="0"/>
                </a:lnTo>
                <a:lnTo>
                  <a:pt x="1768" y="0"/>
                </a:lnTo>
                <a:lnTo>
                  <a:pt x="1768" y="0"/>
                </a:lnTo>
                <a:lnTo>
                  <a:pt x="1768" y="0"/>
                </a:lnTo>
                <a:lnTo>
                  <a:pt x="1768" y="0"/>
                </a:lnTo>
                <a:lnTo>
                  <a:pt x="1768" y="0"/>
                </a:lnTo>
                <a:lnTo>
                  <a:pt x="1768" y="0"/>
                </a:lnTo>
                <a:lnTo>
                  <a:pt x="1768" y="0"/>
                </a:lnTo>
                <a:lnTo>
                  <a:pt x="1768" y="0"/>
                </a:lnTo>
                <a:lnTo>
                  <a:pt x="1775" y="0"/>
                </a:lnTo>
                <a:lnTo>
                  <a:pt x="1775" y="0"/>
                </a:lnTo>
                <a:lnTo>
                  <a:pt x="1775" y="0"/>
                </a:lnTo>
                <a:lnTo>
                  <a:pt x="1775" y="0"/>
                </a:lnTo>
                <a:lnTo>
                  <a:pt x="1775" y="0"/>
                </a:lnTo>
                <a:lnTo>
                  <a:pt x="1775" y="0"/>
                </a:lnTo>
                <a:lnTo>
                  <a:pt x="1775" y="0"/>
                </a:lnTo>
                <a:lnTo>
                  <a:pt x="1775" y="0"/>
                </a:lnTo>
                <a:lnTo>
                  <a:pt x="1775" y="0"/>
                </a:lnTo>
                <a:lnTo>
                  <a:pt x="1775" y="0"/>
                </a:lnTo>
                <a:lnTo>
                  <a:pt x="1781" y="0"/>
                </a:lnTo>
                <a:lnTo>
                  <a:pt x="1781" y="0"/>
                </a:lnTo>
                <a:lnTo>
                  <a:pt x="1781" y="0"/>
                </a:lnTo>
                <a:lnTo>
                  <a:pt x="1781" y="0"/>
                </a:lnTo>
                <a:lnTo>
                  <a:pt x="1781" y="0"/>
                </a:lnTo>
                <a:lnTo>
                  <a:pt x="1781" y="0"/>
                </a:lnTo>
                <a:lnTo>
                  <a:pt x="1781" y="0"/>
                </a:lnTo>
                <a:lnTo>
                  <a:pt x="1781" y="0"/>
                </a:lnTo>
                <a:lnTo>
                  <a:pt x="1781" y="0"/>
                </a:lnTo>
                <a:lnTo>
                  <a:pt x="1781" y="0"/>
                </a:lnTo>
                <a:lnTo>
                  <a:pt x="1787" y="0"/>
                </a:lnTo>
                <a:lnTo>
                  <a:pt x="1787" y="0"/>
                </a:lnTo>
                <a:lnTo>
                  <a:pt x="1787" y="0"/>
                </a:lnTo>
                <a:lnTo>
                  <a:pt x="1787" y="0"/>
                </a:lnTo>
                <a:lnTo>
                  <a:pt x="1787" y="0"/>
                </a:lnTo>
                <a:lnTo>
                  <a:pt x="1787" y="0"/>
                </a:lnTo>
                <a:lnTo>
                  <a:pt x="1787" y="0"/>
                </a:lnTo>
                <a:lnTo>
                  <a:pt x="1787" y="0"/>
                </a:lnTo>
                <a:lnTo>
                  <a:pt x="1787" y="0"/>
                </a:lnTo>
                <a:lnTo>
                  <a:pt x="1787" y="0"/>
                </a:lnTo>
                <a:lnTo>
                  <a:pt x="1793" y="0"/>
                </a:lnTo>
                <a:lnTo>
                  <a:pt x="1793" y="0"/>
                </a:lnTo>
                <a:lnTo>
                  <a:pt x="1793" y="0"/>
                </a:lnTo>
                <a:lnTo>
                  <a:pt x="1793" y="0"/>
                </a:lnTo>
                <a:lnTo>
                  <a:pt x="1793" y="0"/>
                </a:lnTo>
                <a:lnTo>
                  <a:pt x="1793" y="0"/>
                </a:lnTo>
                <a:lnTo>
                  <a:pt x="1793" y="0"/>
                </a:lnTo>
                <a:lnTo>
                  <a:pt x="1793" y="0"/>
                </a:lnTo>
                <a:lnTo>
                  <a:pt x="1793" y="0"/>
                </a:lnTo>
                <a:lnTo>
                  <a:pt x="1793" y="0"/>
                </a:lnTo>
                <a:lnTo>
                  <a:pt x="1800" y="0"/>
                </a:lnTo>
                <a:lnTo>
                  <a:pt x="1800" y="0"/>
                </a:lnTo>
                <a:lnTo>
                  <a:pt x="1800" y="0"/>
                </a:lnTo>
                <a:lnTo>
                  <a:pt x="1800" y="0"/>
                </a:lnTo>
                <a:lnTo>
                  <a:pt x="1800" y="0"/>
                </a:lnTo>
                <a:lnTo>
                  <a:pt x="1800" y="0"/>
                </a:lnTo>
                <a:lnTo>
                  <a:pt x="1800" y="0"/>
                </a:lnTo>
                <a:lnTo>
                  <a:pt x="1800" y="0"/>
                </a:lnTo>
                <a:lnTo>
                  <a:pt x="1800" y="0"/>
                </a:lnTo>
                <a:lnTo>
                  <a:pt x="1800" y="0"/>
                </a:lnTo>
                <a:lnTo>
                  <a:pt x="1806" y="0"/>
                </a:lnTo>
                <a:lnTo>
                  <a:pt x="1806" y="0"/>
                </a:lnTo>
                <a:lnTo>
                  <a:pt x="1806" y="0"/>
                </a:lnTo>
                <a:lnTo>
                  <a:pt x="1806" y="0"/>
                </a:lnTo>
                <a:lnTo>
                  <a:pt x="1806" y="0"/>
                </a:lnTo>
                <a:lnTo>
                  <a:pt x="1806" y="0"/>
                </a:lnTo>
                <a:lnTo>
                  <a:pt x="1806" y="0"/>
                </a:lnTo>
                <a:lnTo>
                  <a:pt x="1806" y="0"/>
                </a:lnTo>
                <a:lnTo>
                  <a:pt x="1806" y="0"/>
                </a:lnTo>
                <a:lnTo>
                  <a:pt x="1806" y="0"/>
                </a:lnTo>
                <a:lnTo>
                  <a:pt x="1812" y="0"/>
                </a:lnTo>
                <a:lnTo>
                  <a:pt x="1812" y="0"/>
                </a:lnTo>
                <a:lnTo>
                  <a:pt x="1812" y="0"/>
                </a:lnTo>
                <a:lnTo>
                  <a:pt x="1812" y="0"/>
                </a:lnTo>
                <a:lnTo>
                  <a:pt x="1812" y="0"/>
                </a:lnTo>
                <a:lnTo>
                  <a:pt x="1812" y="0"/>
                </a:lnTo>
                <a:lnTo>
                  <a:pt x="1812" y="0"/>
                </a:lnTo>
                <a:lnTo>
                  <a:pt x="1812" y="0"/>
                </a:lnTo>
                <a:lnTo>
                  <a:pt x="1812" y="0"/>
                </a:lnTo>
                <a:lnTo>
                  <a:pt x="1812" y="0"/>
                </a:lnTo>
                <a:lnTo>
                  <a:pt x="1818" y="0"/>
                </a:lnTo>
                <a:lnTo>
                  <a:pt x="1818" y="0"/>
                </a:lnTo>
                <a:lnTo>
                  <a:pt x="1818" y="0"/>
                </a:lnTo>
                <a:lnTo>
                  <a:pt x="1818" y="0"/>
                </a:lnTo>
                <a:lnTo>
                  <a:pt x="1818" y="0"/>
                </a:lnTo>
                <a:lnTo>
                  <a:pt x="1818" y="0"/>
                </a:lnTo>
                <a:lnTo>
                  <a:pt x="1818" y="0"/>
                </a:lnTo>
                <a:lnTo>
                  <a:pt x="1818" y="0"/>
                </a:lnTo>
                <a:lnTo>
                  <a:pt x="1818" y="0"/>
                </a:lnTo>
                <a:lnTo>
                  <a:pt x="1818" y="0"/>
                </a:lnTo>
                <a:lnTo>
                  <a:pt x="1825" y="0"/>
                </a:lnTo>
                <a:lnTo>
                  <a:pt x="1825" y="0"/>
                </a:lnTo>
                <a:lnTo>
                  <a:pt x="1825" y="0"/>
                </a:lnTo>
                <a:lnTo>
                  <a:pt x="1825" y="0"/>
                </a:lnTo>
                <a:lnTo>
                  <a:pt x="1825" y="0"/>
                </a:lnTo>
                <a:lnTo>
                  <a:pt x="1825" y="0"/>
                </a:lnTo>
                <a:lnTo>
                  <a:pt x="1825" y="0"/>
                </a:lnTo>
                <a:lnTo>
                  <a:pt x="1825" y="0"/>
                </a:lnTo>
                <a:lnTo>
                  <a:pt x="1825" y="0"/>
                </a:lnTo>
                <a:lnTo>
                  <a:pt x="1825" y="0"/>
                </a:lnTo>
                <a:lnTo>
                  <a:pt x="1831" y="0"/>
                </a:lnTo>
                <a:lnTo>
                  <a:pt x="1831" y="0"/>
                </a:lnTo>
                <a:lnTo>
                  <a:pt x="1831" y="0"/>
                </a:lnTo>
                <a:lnTo>
                  <a:pt x="1831" y="0"/>
                </a:lnTo>
                <a:lnTo>
                  <a:pt x="1831" y="0"/>
                </a:lnTo>
                <a:lnTo>
                  <a:pt x="1831" y="0"/>
                </a:lnTo>
                <a:lnTo>
                  <a:pt x="1831" y="0"/>
                </a:lnTo>
                <a:lnTo>
                  <a:pt x="1831" y="0"/>
                </a:lnTo>
                <a:lnTo>
                  <a:pt x="1831" y="0"/>
                </a:lnTo>
                <a:lnTo>
                  <a:pt x="1831" y="0"/>
                </a:lnTo>
                <a:lnTo>
                  <a:pt x="1837" y="0"/>
                </a:lnTo>
                <a:lnTo>
                  <a:pt x="1837" y="0"/>
                </a:lnTo>
                <a:lnTo>
                  <a:pt x="1837" y="0"/>
                </a:lnTo>
                <a:lnTo>
                  <a:pt x="1837" y="0"/>
                </a:lnTo>
                <a:lnTo>
                  <a:pt x="1837" y="0"/>
                </a:lnTo>
                <a:lnTo>
                  <a:pt x="1837" y="0"/>
                </a:lnTo>
                <a:lnTo>
                  <a:pt x="1837" y="0"/>
                </a:lnTo>
                <a:lnTo>
                  <a:pt x="1837" y="0"/>
                </a:lnTo>
                <a:lnTo>
                  <a:pt x="1837" y="0"/>
                </a:lnTo>
                <a:lnTo>
                  <a:pt x="1837" y="0"/>
                </a:lnTo>
                <a:lnTo>
                  <a:pt x="1843" y="0"/>
                </a:lnTo>
                <a:lnTo>
                  <a:pt x="1843" y="0"/>
                </a:lnTo>
                <a:lnTo>
                  <a:pt x="1843" y="0"/>
                </a:lnTo>
                <a:lnTo>
                  <a:pt x="1843" y="0"/>
                </a:lnTo>
                <a:lnTo>
                  <a:pt x="1843" y="0"/>
                </a:lnTo>
                <a:lnTo>
                  <a:pt x="1843" y="0"/>
                </a:lnTo>
                <a:lnTo>
                  <a:pt x="1843" y="0"/>
                </a:lnTo>
                <a:lnTo>
                  <a:pt x="1843" y="0"/>
                </a:lnTo>
                <a:lnTo>
                  <a:pt x="1843" y="0"/>
                </a:lnTo>
                <a:lnTo>
                  <a:pt x="1843" y="0"/>
                </a:lnTo>
                <a:lnTo>
                  <a:pt x="1850" y="0"/>
                </a:lnTo>
                <a:lnTo>
                  <a:pt x="1850" y="0"/>
                </a:lnTo>
                <a:lnTo>
                  <a:pt x="1850" y="0"/>
                </a:lnTo>
                <a:lnTo>
                  <a:pt x="1850" y="0"/>
                </a:lnTo>
                <a:lnTo>
                  <a:pt x="1850" y="0"/>
                </a:lnTo>
                <a:lnTo>
                  <a:pt x="1850" y="0"/>
                </a:lnTo>
                <a:lnTo>
                  <a:pt x="1850" y="0"/>
                </a:lnTo>
                <a:lnTo>
                  <a:pt x="1850" y="0"/>
                </a:lnTo>
                <a:lnTo>
                  <a:pt x="1850" y="0"/>
                </a:lnTo>
                <a:lnTo>
                  <a:pt x="1850" y="0"/>
                </a:lnTo>
                <a:lnTo>
                  <a:pt x="1856" y="0"/>
                </a:lnTo>
                <a:lnTo>
                  <a:pt x="1856" y="0"/>
                </a:lnTo>
                <a:lnTo>
                  <a:pt x="1856" y="0"/>
                </a:lnTo>
                <a:lnTo>
                  <a:pt x="1856" y="0"/>
                </a:lnTo>
                <a:lnTo>
                  <a:pt x="1856" y="0"/>
                </a:lnTo>
                <a:lnTo>
                  <a:pt x="1856" y="0"/>
                </a:lnTo>
                <a:lnTo>
                  <a:pt x="1856" y="0"/>
                </a:lnTo>
                <a:lnTo>
                  <a:pt x="1856" y="0"/>
                </a:lnTo>
                <a:lnTo>
                  <a:pt x="1856" y="0"/>
                </a:lnTo>
                <a:lnTo>
                  <a:pt x="1856" y="0"/>
                </a:lnTo>
                <a:lnTo>
                  <a:pt x="1862" y="0"/>
                </a:lnTo>
                <a:lnTo>
                  <a:pt x="1862" y="0"/>
                </a:lnTo>
                <a:lnTo>
                  <a:pt x="1862" y="0"/>
                </a:lnTo>
                <a:lnTo>
                  <a:pt x="1862" y="0"/>
                </a:lnTo>
                <a:lnTo>
                  <a:pt x="1862" y="0"/>
                </a:lnTo>
                <a:lnTo>
                  <a:pt x="1862" y="0"/>
                </a:lnTo>
                <a:lnTo>
                  <a:pt x="1862" y="0"/>
                </a:lnTo>
                <a:lnTo>
                  <a:pt x="1862" y="0"/>
                </a:lnTo>
                <a:lnTo>
                  <a:pt x="1862" y="0"/>
                </a:lnTo>
                <a:lnTo>
                  <a:pt x="1862" y="0"/>
                </a:lnTo>
                <a:lnTo>
                  <a:pt x="1868" y="0"/>
                </a:lnTo>
                <a:lnTo>
                  <a:pt x="1868" y="0"/>
                </a:lnTo>
                <a:lnTo>
                  <a:pt x="1868" y="0"/>
                </a:lnTo>
                <a:lnTo>
                  <a:pt x="1868" y="0"/>
                </a:lnTo>
                <a:lnTo>
                  <a:pt x="1868" y="0"/>
                </a:lnTo>
                <a:lnTo>
                  <a:pt x="1868" y="0"/>
                </a:lnTo>
                <a:lnTo>
                  <a:pt x="1868" y="0"/>
                </a:lnTo>
                <a:lnTo>
                  <a:pt x="1868" y="0"/>
                </a:lnTo>
                <a:lnTo>
                  <a:pt x="1868" y="0"/>
                </a:lnTo>
                <a:lnTo>
                  <a:pt x="1868" y="0"/>
                </a:lnTo>
                <a:lnTo>
                  <a:pt x="1875" y="0"/>
                </a:lnTo>
                <a:lnTo>
                  <a:pt x="1875" y="0"/>
                </a:lnTo>
                <a:lnTo>
                  <a:pt x="1875" y="0"/>
                </a:lnTo>
                <a:lnTo>
                  <a:pt x="1875" y="0"/>
                </a:lnTo>
                <a:lnTo>
                  <a:pt x="1875" y="0"/>
                </a:lnTo>
                <a:lnTo>
                  <a:pt x="1875" y="0"/>
                </a:lnTo>
                <a:lnTo>
                  <a:pt x="1875" y="0"/>
                </a:lnTo>
                <a:lnTo>
                  <a:pt x="1875" y="0"/>
                </a:lnTo>
                <a:lnTo>
                  <a:pt x="1875" y="0"/>
                </a:lnTo>
                <a:lnTo>
                  <a:pt x="1875" y="0"/>
                </a:lnTo>
                <a:lnTo>
                  <a:pt x="1881" y="0"/>
                </a:lnTo>
                <a:lnTo>
                  <a:pt x="1881" y="0"/>
                </a:lnTo>
                <a:lnTo>
                  <a:pt x="1881" y="0"/>
                </a:lnTo>
                <a:lnTo>
                  <a:pt x="1881" y="0"/>
                </a:lnTo>
                <a:lnTo>
                  <a:pt x="1881" y="0"/>
                </a:lnTo>
                <a:lnTo>
                  <a:pt x="1881" y="0"/>
                </a:lnTo>
                <a:lnTo>
                  <a:pt x="1881" y="0"/>
                </a:lnTo>
                <a:lnTo>
                  <a:pt x="1881" y="0"/>
                </a:lnTo>
                <a:lnTo>
                  <a:pt x="1881" y="0"/>
                </a:lnTo>
                <a:lnTo>
                  <a:pt x="1881" y="0"/>
                </a:lnTo>
                <a:lnTo>
                  <a:pt x="1887" y="0"/>
                </a:lnTo>
                <a:lnTo>
                  <a:pt x="1887" y="0"/>
                </a:lnTo>
                <a:lnTo>
                  <a:pt x="1887" y="0"/>
                </a:lnTo>
                <a:lnTo>
                  <a:pt x="1887" y="0"/>
                </a:lnTo>
                <a:lnTo>
                  <a:pt x="1887" y="0"/>
                </a:lnTo>
                <a:lnTo>
                  <a:pt x="1887" y="0"/>
                </a:lnTo>
                <a:lnTo>
                  <a:pt x="1887" y="0"/>
                </a:lnTo>
                <a:lnTo>
                  <a:pt x="1887" y="0"/>
                </a:lnTo>
                <a:lnTo>
                  <a:pt x="1887" y="0"/>
                </a:lnTo>
                <a:lnTo>
                  <a:pt x="1887" y="0"/>
                </a:lnTo>
                <a:lnTo>
                  <a:pt x="1893" y="0"/>
                </a:lnTo>
                <a:lnTo>
                  <a:pt x="1893" y="0"/>
                </a:lnTo>
                <a:lnTo>
                  <a:pt x="1893" y="0"/>
                </a:lnTo>
                <a:lnTo>
                  <a:pt x="1893" y="0"/>
                </a:lnTo>
                <a:lnTo>
                  <a:pt x="1893" y="0"/>
                </a:lnTo>
                <a:lnTo>
                  <a:pt x="1893" y="0"/>
                </a:lnTo>
                <a:lnTo>
                  <a:pt x="1893" y="0"/>
                </a:lnTo>
                <a:lnTo>
                  <a:pt x="1893" y="0"/>
                </a:lnTo>
                <a:lnTo>
                  <a:pt x="1893" y="0"/>
                </a:lnTo>
                <a:lnTo>
                  <a:pt x="1893" y="0"/>
                </a:lnTo>
                <a:lnTo>
                  <a:pt x="1900" y="0"/>
                </a:lnTo>
                <a:lnTo>
                  <a:pt x="1900" y="0"/>
                </a:lnTo>
                <a:lnTo>
                  <a:pt x="1900" y="0"/>
                </a:lnTo>
                <a:lnTo>
                  <a:pt x="1900" y="0"/>
                </a:lnTo>
                <a:lnTo>
                  <a:pt x="1900" y="0"/>
                </a:lnTo>
                <a:lnTo>
                  <a:pt x="1900" y="0"/>
                </a:lnTo>
                <a:lnTo>
                  <a:pt x="1900" y="0"/>
                </a:lnTo>
                <a:lnTo>
                  <a:pt x="1900" y="0"/>
                </a:lnTo>
                <a:lnTo>
                  <a:pt x="1900" y="0"/>
                </a:lnTo>
                <a:lnTo>
                  <a:pt x="1900" y="0"/>
                </a:lnTo>
                <a:lnTo>
                  <a:pt x="1906" y="0"/>
                </a:lnTo>
                <a:lnTo>
                  <a:pt x="1906" y="0"/>
                </a:lnTo>
                <a:lnTo>
                  <a:pt x="1906" y="0"/>
                </a:lnTo>
                <a:lnTo>
                  <a:pt x="1906" y="0"/>
                </a:lnTo>
                <a:lnTo>
                  <a:pt x="1906" y="0"/>
                </a:lnTo>
                <a:lnTo>
                  <a:pt x="1906" y="0"/>
                </a:lnTo>
                <a:lnTo>
                  <a:pt x="1906" y="0"/>
                </a:lnTo>
                <a:lnTo>
                  <a:pt x="1906" y="0"/>
                </a:lnTo>
                <a:lnTo>
                  <a:pt x="1906" y="0"/>
                </a:lnTo>
                <a:lnTo>
                  <a:pt x="1906" y="0"/>
                </a:lnTo>
                <a:lnTo>
                  <a:pt x="1912" y="0"/>
                </a:lnTo>
                <a:lnTo>
                  <a:pt x="1912" y="0"/>
                </a:lnTo>
                <a:lnTo>
                  <a:pt x="1912" y="0"/>
                </a:lnTo>
                <a:lnTo>
                  <a:pt x="1912" y="0"/>
                </a:lnTo>
                <a:lnTo>
                  <a:pt x="1912" y="0"/>
                </a:lnTo>
                <a:lnTo>
                  <a:pt x="1912" y="0"/>
                </a:lnTo>
                <a:lnTo>
                  <a:pt x="1912" y="0"/>
                </a:lnTo>
                <a:lnTo>
                  <a:pt x="1912" y="0"/>
                </a:lnTo>
                <a:lnTo>
                  <a:pt x="1912" y="0"/>
                </a:lnTo>
                <a:lnTo>
                  <a:pt x="1912" y="0"/>
                </a:lnTo>
                <a:lnTo>
                  <a:pt x="1918" y="0"/>
                </a:lnTo>
                <a:lnTo>
                  <a:pt x="1918" y="0"/>
                </a:lnTo>
                <a:lnTo>
                  <a:pt x="1918" y="0"/>
                </a:lnTo>
                <a:lnTo>
                  <a:pt x="1918" y="0"/>
                </a:lnTo>
                <a:lnTo>
                  <a:pt x="1918" y="0"/>
                </a:lnTo>
                <a:lnTo>
                  <a:pt x="1918" y="0"/>
                </a:lnTo>
                <a:lnTo>
                  <a:pt x="1918" y="0"/>
                </a:lnTo>
                <a:lnTo>
                  <a:pt x="1918" y="0"/>
                </a:lnTo>
                <a:lnTo>
                  <a:pt x="1918" y="0"/>
                </a:lnTo>
                <a:lnTo>
                  <a:pt x="1918" y="0"/>
                </a:lnTo>
                <a:lnTo>
                  <a:pt x="1925" y="0"/>
                </a:lnTo>
                <a:lnTo>
                  <a:pt x="1925" y="0"/>
                </a:lnTo>
                <a:lnTo>
                  <a:pt x="1925" y="0"/>
                </a:lnTo>
                <a:lnTo>
                  <a:pt x="1925" y="0"/>
                </a:lnTo>
                <a:lnTo>
                  <a:pt x="1925" y="0"/>
                </a:lnTo>
                <a:lnTo>
                  <a:pt x="1925" y="0"/>
                </a:lnTo>
                <a:lnTo>
                  <a:pt x="1925" y="0"/>
                </a:lnTo>
                <a:lnTo>
                  <a:pt x="1925" y="0"/>
                </a:lnTo>
                <a:lnTo>
                  <a:pt x="1925" y="0"/>
                </a:lnTo>
                <a:lnTo>
                  <a:pt x="1925" y="0"/>
                </a:lnTo>
                <a:lnTo>
                  <a:pt x="1931" y="0"/>
                </a:lnTo>
                <a:lnTo>
                  <a:pt x="1931" y="0"/>
                </a:lnTo>
                <a:lnTo>
                  <a:pt x="1931" y="0"/>
                </a:lnTo>
                <a:lnTo>
                  <a:pt x="1931" y="0"/>
                </a:lnTo>
                <a:lnTo>
                  <a:pt x="1931" y="0"/>
                </a:lnTo>
                <a:lnTo>
                  <a:pt x="1931" y="0"/>
                </a:lnTo>
                <a:lnTo>
                  <a:pt x="1931" y="0"/>
                </a:lnTo>
                <a:lnTo>
                  <a:pt x="1931" y="0"/>
                </a:lnTo>
                <a:lnTo>
                  <a:pt x="1931" y="0"/>
                </a:lnTo>
                <a:lnTo>
                  <a:pt x="1931" y="0"/>
                </a:lnTo>
                <a:lnTo>
                  <a:pt x="1937" y="0"/>
                </a:lnTo>
                <a:lnTo>
                  <a:pt x="1937" y="0"/>
                </a:lnTo>
                <a:lnTo>
                  <a:pt x="1937" y="0"/>
                </a:lnTo>
                <a:lnTo>
                  <a:pt x="1937" y="0"/>
                </a:lnTo>
                <a:lnTo>
                  <a:pt x="1937" y="0"/>
                </a:lnTo>
                <a:lnTo>
                  <a:pt x="1937" y="0"/>
                </a:lnTo>
                <a:lnTo>
                  <a:pt x="1937" y="0"/>
                </a:lnTo>
                <a:lnTo>
                  <a:pt x="1937" y="0"/>
                </a:lnTo>
                <a:lnTo>
                  <a:pt x="1937" y="0"/>
                </a:lnTo>
                <a:lnTo>
                  <a:pt x="1937" y="0"/>
                </a:lnTo>
                <a:lnTo>
                  <a:pt x="1943" y="0"/>
                </a:lnTo>
                <a:lnTo>
                  <a:pt x="1943" y="0"/>
                </a:lnTo>
                <a:lnTo>
                  <a:pt x="1943" y="0"/>
                </a:lnTo>
                <a:lnTo>
                  <a:pt x="1943" y="0"/>
                </a:lnTo>
                <a:lnTo>
                  <a:pt x="1943" y="0"/>
                </a:lnTo>
                <a:lnTo>
                  <a:pt x="1943" y="0"/>
                </a:lnTo>
                <a:lnTo>
                  <a:pt x="1943" y="0"/>
                </a:lnTo>
                <a:lnTo>
                  <a:pt x="1943" y="0"/>
                </a:lnTo>
                <a:lnTo>
                  <a:pt x="1943" y="0"/>
                </a:lnTo>
                <a:lnTo>
                  <a:pt x="1943" y="0"/>
                </a:lnTo>
                <a:lnTo>
                  <a:pt x="1950" y="0"/>
                </a:lnTo>
                <a:lnTo>
                  <a:pt x="1950" y="0"/>
                </a:lnTo>
                <a:lnTo>
                  <a:pt x="1950" y="0"/>
                </a:lnTo>
                <a:lnTo>
                  <a:pt x="1950" y="0"/>
                </a:lnTo>
                <a:lnTo>
                  <a:pt x="1950" y="0"/>
                </a:lnTo>
                <a:lnTo>
                  <a:pt x="1950" y="0"/>
                </a:lnTo>
                <a:lnTo>
                  <a:pt x="1950" y="0"/>
                </a:lnTo>
                <a:lnTo>
                  <a:pt x="1950" y="0"/>
                </a:lnTo>
                <a:lnTo>
                  <a:pt x="1950" y="0"/>
                </a:lnTo>
                <a:lnTo>
                  <a:pt x="1950" y="0"/>
                </a:lnTo>
                <a:lnTo>
                  <a:pt x="1956" y="0"/>
                </a:lnTo>
                <a:lnTo>
                  <a:pt x="1956" y="0"/>
                </a:lnTo>
                <a:lnTo>
                  <a:pt x="1956" y="0"/>
                </a:lnTo>
                <a:lnTo>
                  <a:pt x="1956" y="0"/>
                </a:lnTo>
                <a:lnTo>
                  <a:pt x="1956" y="0"/>
                </a:lnTo>
                <a:lnTo>
                  <a:pt x="1956" y="0"/>
                </a:lnTo>
                <a:lnTo>
                  <a:pt x="1956" y="0"/>
                </a:lnTo>
                <a:lnTo>
                  <a:pt x="1956" y="0"/>
                </a:lnTo>
                <a:lnTo>
                  <a:pt x="1956" y="0"/>
                </a:lnTo>
                <a:lnTo>
                  <a:pt x="1956" y="0"/>
                </a:lnTo>
                <a:lnTo>
                  <a:pt x="1962" y="0"/>
                </a:lnTo>
                <a:lnTo>
                  <a:pt x="1962" y="0"/>
                </a:lnTo>
                <a:lnTo>
                  <a:pt x="1962" y="0"/>
                </a:lnTo>
                <a:lnTo>
                  <a:pt x="1962" y="0"/>
                </a:lnTo>
                <a:lnTo>
                  <a:pt x="1962" y="0"/>
                </a:lnTo>
                <a:lnTo>
                  <a:pt x="1962" y="0"/>
                </a:lnTo>
                <a:lnTo>
                  <a:pt x="1962" y="0"/>
                </a:lnTo>
                <a:lnTo>
                  <a:pt x="1962" y="0"/>
                </a:lnTo>
                <a:lnTo>
                  <a:pt x="1962" y="0"/>
                </a:lnTo>
                <a:lnTo>
                  <a:pt x="1962" y="0"/>
                </a:lnTo>
                <a:lnTo>
                  <a:pt x="1968" y="0"/>
                </a:lnTo>
                <a:lnTo>
                  <a:pt x="1968" y="0"/>
                </a:lnTo>
                <a:lnTo>
                  <a:pt x="1968" y="0"/>
                </a:lnTo>
                <a:lnTo>
                  <a:pt x="1968" y="0"/>
                </a:lnTo>
                <a:lnTo>
                  <a:pt x="1968" y="0"/>
                </a:lnTo>
                <a:lnTo>
                  <a:pt x="1968" y="0"/>
                </a:lnTo>
                <a:lnTo>
                  <a:pt x="1968" y="0"/>
                </a:lnTo>
                <a:lnTo>
                  <a:pt x="1968" y="0"/>
                </a:lnTo>
                <a:lnTo>
                  <a:pt x="1968" y="0"/>
                </a:lnTo>
                <a:lnTo>
                  <a:pt x="1968" y="0"/>
                </a:lnTo>
                <a:lnTo>
                  <a:pt x="1975" y="0"/>
                </a:lnTo>
                <a:lnTo>
                  <a:pt x="1975" y="0"/>
                </a:lnTo>
                <a:lnTo>
                  <a:pt x="1975" y="0"/>
                </a:lnTo>
                <a:lnTo>
                  <a:pt x="1975" y="0"/>
                </a:lnTo>
                <a:lnTo>
                  <a:pt x="1975" y="0"/>
                </a:lnTo>
                <a:lnTo>
                  <a:pt x="1975" y="0"/>
                </a:lnTo>
                <a:lnTo>
                  <a:pt x="1975" y="0"/>
                </a:lnTo>
                <a:lnTo>
                  <a:pt x="1975" y="0"/>
                </a:lnTo>
                <a:lnTo>
                  <a:pt x="1975" y="0"/>
                </a:lnTo>
                <a:lnTo>
                  <a:pt x="1975" y="0"/>
                </a:lnTo>
                <a:lnTo>
                  <a:pt x="1981" y="0"/>
                </a:lnTo>
                <a:lnTo>
                  <a:pt x="1981" y="0"/>
                </a:lnTo>
                <a:lnTo>
                  <a:pt x="1981" y="0"/>
                </a:lnTo>
                <a:lnTo>
                  <a:pt x="1981" y="0"/>
                </a:lnTo>
                <a:lnTo>
                  <a:pt x="1981" y="0"/>
                </a:lnTo>
                <a:lnTo>
                  <a:pt x="1981" y="0"/>
                </a:lnTo>
                <a:lnTo>
                  <a:pt x="1981" y="0"/>
                </a:lnTo>
                <a:lnTo>
                  <a:pt x="1981" y="0"/>
                </a:lnTo>
                <a:lnTo>
                  <a:pt x="1981" y="0"/>
                </a:lnTo>
                <a:lnTo>
                  <a:pt x="1981" y="0"/>
                </a:lnTo>
                <a:lnTo>
                  <a:pt x="1987" y="0"/>
                </a:lnTo>
                <a:lnTo>
                  <a:pt x="1987" y="0"/>
                </a:lnTo>
                <a:lnTo>
                  <a:pt x="1987" y="0"/>
                </a:lnTo>
                <a:lnTo>
                  <a:pt x="1987" y="0"/>
                </a:lnTo>
                <a:lnTo>
                  <a:pt x="1987" y="0"/>
                </a:lnTo>
                <a:lnTo>
                  <a:pt x="1987" y="0"/>
                </a:lnTo>
                <a:lnTo>
                  <a:pt x="1987" y="0"/>
                </a:lnTo>
                <a:lnTo>
                  <a:pt x="1987" y="0"/>
                </a:lnTo>
                <a:lnTo>
                  <a:pt x="1987" y="0"/>
                </a:lnTo>
                <a:lnTo>
                  <a:pt x="1987" y="0"/>
                </a:lnTo>
                <a:lnTo>
                  <a:pt x="1993" y="0"/>
                </a:lnTo>
                <a:lnTo>
                  <a:pt x="1993" y="0"/>
                </a:lnTo>
                <a:lnTo>
                  <a:pt x="1993" y="0"/>
                </a:lnTo>
                <a:lnTo>
                  <a:pt x="1993" y="0"/>
                </a:lnTo>
                <a:lnTo>
                  <a:pt x="1993" y="0"/>
                </a:lnTo>
                <a:lnTo>
                  <a:pt x="1993" y="0"/>
                </a:lnTo>
                <a:lnTo>
                  <a:pt x="1993" y="0"/>
                </a:lnTo>
                <a:lnTo>
                  <a:pt x="1993" y="0"/>
                </a:lnTo>
                <a:lnTo>
                  <a:pt x="1993" y="0"/>
                </a:lnTo>
                <a:lnTo>
                  <a:pt x="1993" y="0"/>
                </a:lnTo>
                <a:lnTo>
                  <a:pt x="2000" y="0"/>
                </a:lnTo>
                <a:lnTo>
                  <a:pt x="2000" y="0"/>
                </a:lnTo>
                <a:lnTo>
                  <a:pt x="2000" y="0"/>
                </a:lnTo>
                <a:lnTo>
                  <a:pt x="2000" y="0"/>
                </a:lnTo>
                <a:lnTo>
                  <a:pt x="2000" y="0"/>
                </a:lnTo>
                <a:lnTo>
                  <a:pt x="2000" y="0"/>
                </a:lnTo>
                <a:lnTo>
                  <a:pt x="2000" y="0"/>
                </a:lnTo>
                <a:lnTo>
                  <a:pt x="2000" y="0"/>
                </a:lnTo>
                <a:lnTo>
                  <a:pt x="2000" y="0"/>
                </a:lnTo>
                <a:lnTo>
                  <a:pt x="2000" y="0"/>
                </a:lnTo>
                <a:lnTo>
                  <a:pt x="2006" y="0"/>
                </a:lnTo>
                <a:lnTo>
                  <a:pt x="2006" y="0"/>
                </a:lnTo>
                <a:lnTo>
                  <a:pt x="2006" y="0"/>
                </a:lnTo>
                <a:lnTo>
                  <a:pt x="2006" y="0"/>
                </a:lnTo>
                <a:lnTo>
                  <a:pt x="2006" y="0"/>
                </a:lnTo>
                <a:lnTo>
                  <a:pt x="2006" y="0"/>
                </a:lnTo>
                <a:lnTo>
                  <a:pt x="2006" y="0"/>
                </a:lnTo>
                <a:lnTo>
                  <a:pt x="2006" y="0"/>
                </a:lnTo>
                <a:lnTo>
                  <a:pt x="2006" y="0"/>
                </a:lnTo>
                <a:lnTo>
                  <a:pt x="2006" y="0"/>
                </a:lnTo>
                <a:lnTo>
                  <a:pt x="2012" y="0"/>
                </a:lnTo>
                <a:lnTo>
                  <a:pt x="2012" y="0"/>
                </a:lnTo>
                <a:lnTo>
                  <a:pt x="2012" y="0"/>
                </a:lnTo>
                <a:lnTo>
                  <a:pt x="2012" y="0"/>
                </a:lnTo>
                <a:lnTo>
                  <a:pt x="2012" y="0"/>
                </a:lnTo>
                <a:lnTo>
                  <a:pt x="2012" y="0"/>
                </a:lnTo>
                <a:lnTo>
                  <a:pt x="2012" y="0"/>
                </a:lnTo>
                <a:lnTo>
                  <a:pt x="2012" y="0"/>
                </a:lnTo>
                <a:lnTo>
                  <a:pt x="2012" y="0"/>
                </a:lnTo>
                <a:lnTo>
                  <a:pt x="2012" y="0"/>
                </a:lnTo>
                <a:lnTo>
                  <a:pt x="2018" y="0"/>
                </a:lnTo>
                <a:lnTo>
                  <a:pt x="2018" y="0"/>
                </a:lnTo>
                <a:lnTo>
                  <a:pt x="2018" y="0"/>
                </a:lnTo>
                <a:lnTo>
                  <a:pt x="2018" y="0"/>
                </a:lnTo>
                <a:lnTo>
                  <a:pt x="2018" y="0"/>
                </a:lnTo>
                <a:lnTo>
                  <a:pt x="2018" y="0"/>
                </a:lnTo>
                <a:lnTo>
                  <a:pt x="2018" y="0"/>
                </a:lnTo>
                <a:lnTo>
                  <a:pt x="2018" y="0"/>
                </a:lnTo>
                <a:lnTo>
                  <a:pt x="2018" y="0"/>
                </a:lnTo>
                <a:lnTo>
                  <a:pt x="2018" y="0"/>
                </a:lnTo>
                <a:lnTo>
                  <a:pt x="2025" y="0"/>
                </a:lnTo>
                <a:lnTo>
                  <a:pt x="2025" y="0"/>
                </a:lnTo>
                <a:lnTo>
                  <a:pt x="2025" y="0"/>
                </a:lnTo>
                <a:lnTo>
                  <a:pt x="2025" y="0"/>
                </a:lnTo>
                <a:lnTo>
                  <a:pt x="2025" y="0"/>
                </a:lnTo>
                <a:lnTo>
                  <a:pt x="2025" y="0"/>
                </a:lnTo>
                <a:lnTo>
                  <a:pt x="2025" y="0"/>
                </a:lnTo>
                <a:lnTo>
                  <a:pt x="2025" y="0"/>
                </a:lnTo>
                <a:lnTo>
                  <a:pt x="2025" y="0"/>
                </a:lnTo>
                <a:lnTo>
                  <a:pt x="2025" y="0"/>
                </a:lnTo>
                <a:lnTo>
                  <a:pt x="2031" y="0"/>
                </a:lnTo>
                <a:lnTo>
                  <a:pt x="2031" y="0"/>
                </a:lnTo>
                <a:lnTo>
                  <a:pt x="2031" y="0"/>
                </a:lnTo>
                <a:lnTo>
                  <a:pt x="2031" y="0"/>
                </a:lnTo>
                <a:lnTo>
                  <a:pt x="2031" y="0"/>
                </a:lnTo>
                <a:lnTo>
                  <a:pt x="2031" y="0"/>
                </a:lnTo>
                <a:lnTo>
                  <a:pt x="2031" y="0"/>
                </a:lnTo>
                <a:lnTo>
                  <a:pt x="2031" y="0"/>
                </a:lnTo>
                <a:lnTo>
                  <a:pt x="2031" y="0"/>
                </a:lnTo>
                <a:lnTo>
                  <a:pt x="2031" y="0"/>
                </a:lnTo>
                <a:lnTo>
                  <a:pt x="2037" y="0"/>
                </a:lnTo>
                <a:lnTo>
                  <a:pt x="2037" y="0"/>
                </a:lnTo>
                <a:lnTo>
                  <a:pt x="2037" y="0"/>
                </a:lnTo>
                <a:lnTo>
                  <a:pt x="2037" y="0"/>
                </a:lnTo>
                <a:lnTo>
                  <a:pt x="2037" y="0"/>
                </a:lnTo>
                <a:lnTo>
                  <a:pt x="2037" y="0"/>
                </a:lnTo>
                <a:lnTo>
                  <a:pt x="2037" y="0"/>
                </a:lnTo>
                <a:lnTo>
                  <a:pt x="2037" y="0"/>
                </a:lnTo>
                <a:lnTo>
                  <a:pt x="2037" y="0"/>
                </a:lnTo>
                <a:lnTo>
                  <a:pt x="2037" y="0"/>
                </a:lnTo>
                <a:lnTo>
                  <a:pt x="2043" y="0"/>
                </a:lnTo>
                <a:lnTo>
                  <a:pt x="2043" y="0"/>
                </a:lnTo>
                <a:lnTo>
                  <a:pt x="2043" y="0"/>
                </a:lnTo>
                <a:lnTo>
                  <a:pt x="2043" y="0"/>
                </a:lnTo>
                <a:lnTo>
                  <a:pt x="2043" y="0"/>
                </a:lnTo>
                <a:lnTo>
                  <a:pt x="2043" y="0"/>
                </a:lnTo>
                <a:lnTo>
                  <a:pt x="2043" y="0"/>
                </a:lnTo>
                <a:lnTo>
                  <a:pt x="2043" y="0"/>
                </a:lnTo>
                <a:lnTo>
                  <a:pt x="2043" y="0"/>
                </a:lnTo>
                <a:lnTo>
                  <a:pt x="2043" y="0"/>
                </a:lnTo>
                <a:lnTo>
                  <a:pt x="2050" y="0"/>
                </a:lnTo>
                <a:lnTo>
                  <a:pt x="2050" y="0"/>
                </a:lnTo>
                <a:lnTo>
                  <a:pt x="2050" y="0"/>
                </a:lnTo>
                <a:lnTo>
                  <a:pt x="2050" y="0"/>
                </a:lnTo>
                <a:lnTo>
                  <a:pt x="2050" y="0"/>
                </a:lnTo>
                <a:lnTo>
                  <a:pt x="2050" y="0"/>
                </a:lnTo>
                <a:lnTo>
                  <a:pt x="2050" y="0"/>
                </a:lnTo>
                <a:lnTo>
                  <a:pt x="2050" y="0"/>
                </a:lnTo>
                <a:lnTo>
                  <a:pt x="2050" y="0"/>
                </a:lnTo>
                <a:lnTo>
                  <a:pt x="2050" y="0"/>
                </a:lnTo>
                <a:lnTo>
                  <a:pt x="2056" y="0"/>
                </a:lnTo>
                <a:lnTo>
                  <a:pt x="2056" y="0"/>
                </a:lnTo>
                <a:lnTo>
                  <a:pt x="2056" y="0"/>
                </a:lnTo>
                <a:lnTo>
                  <a:pt x="2056" y="0"/>
                </a:lnTo>
                <a:lnTo>
                  <a:pt x="2056" y="0"/>
                </a:lnTo>
                <a:lnTo>
                  <a:pt x="2056" y="0"/>
                </a:lnTo>
                <a:lnTo>
                  <a:pt x="2056" y="0"/>
                </a:lnTo>
                <a:lnTo>
                  <a:pt x="2056" y="0"/>
                </a:lnTo>
                <a:lnTo>
                  <a:pt x="2056" y="0"/>
                </a:lnTo>
                <a:lnTo>
                  <a:pt x="2056" y="0"/>
                </a:lnTo>
                <a:lnTo>
                  <a:pt x="2062" y="0"/>
                </a:lnTo>
                <a:lnTo>
                  <a:pt x="2062" y="0"/>
                </a:lnTo>
                <a:lnTo>
                  <a:pt x="2062" y="0"/>
                </a:lnTo>
                <a:lnTo>
                  <a:pt x="2062" y="0"/>
                </a:lnTo>
                <a:lnTo>
                  <a:pt x="2062" y="0"/>
                </a:lnTo>
                <a:lnTo>
                  <a:pt x="2062" y="0"/>
                </a:lnTo>
                <a:lnTo>
                  <a:pt x="2062" y="0"/>
                </a:lnTo>
                <a:lnTo>
                  <a:pt x="2062" y="0"/>
                </a:lnTo>
                <a:lnTo>
                  <a:pt x="2062" y="0"/>
                </a:lnTo>
                <a:lnTo>
                  <a:pt x="2062" y="0"/>
                </a:lnTo>
                <a:lnTo>
                  <a:pt x="2068" y="0"/>
                </a:lnTo>
                <a:lnTo>
                  <a:pt x="2068" y="0"/>
                </a:lnTo>
                <a:lnTo>
                  <a:pt x="2068" y="0"/>
                </a:lnTo>
                <a:lnTo>
                  <a:pt x="2068" y="0"/>
                </a:lnTo>
                <a:lnTo>
                  <a:pt x="2068" y="0"/>
                </a:lnTo>
                <a:lnTo>
                  <a:pt x="2068" y="0"/>
                </a:lnTo>
                <a:lnTo>
                  <a:pt x="2068" y="0"/>
                </a:lnTo>
                <a:lnTo>
                  <a:pt x="2068" y="0"/>
                </a:lnTo>
                <a:lnTo>
                  <a:pt x="2068" y="0"/>
                </a:lnTo>
                <a:lnTo>
                  <a:pt x="2068" y="0"/>
                </a:lnTo>
                <a:lnTo>
                  <a:pt x="2075" y="0"/>
                </a:lnTo>
                <a:lnTo>
                  <a:pt x="2075" y="0"/>
                </a:lnTo>
                <a:lnTo>
                  <a:pt x="2075" y="0"/>
                </a:lnTo>
                <a:lnTo>
                  <a:pt x="2075" y="0"/>
                </a:lnTo>
                <a:lnTo>
                  <a:pt x="2075" y="0"/>
                </a:lnTo>
                <a:lnTo>
                  <a:pt x="2075" y="0"/>
                </a:lnTo>
                <a:lnTo>
                  <a:pt x="2075" y="0"/>
                </a:lnTo>
                <a:lnTo>
                  <a:pt x="2075" y="0"/>
                </a:lnTo>
                <a:lnTo>
                  <a:pt x="2075" y="0"/>
                </a:lnTo>
                <a:lnTo>
                  <a:pt x="2075" y="0"/>
                </a:lnTo>
                <a:lnTo>
                  <a:pt x="2081" y="0"/>
                </a:lnTo>
                <a:lnTo>
                  <a:pt x="2081" y="0"/>
                </a:lnTo>
                <a:lnTo>
                  <a:pt x="2081" y="0"/>
                </a:lnTo>
                <a:lnTo>
                  <a:pt x="2081" y="0"/>
                </a:lnTo>
                <a:lnTo>
                  <a:pt x="2081" y="0"/>
                </a:lnTo>
                <a:lnTo>
                  <a:pt x="2081" y="0"/>
                </a:lnTo>
                <a:lnTo>
                  <a:pt x="2081" y="0"/>
                </a:lnTo>
                <a:lnTo>
                  <a:pt x="2081" y="0"/>
                </a:lnTo>
                <a:lnTo>
                  <a:pt x="2081" y="0"/>
                </a:lnTo>
                <a:lnTo>
                  <a:pt x="2081" y="0"/>
                </a:lnTo>
                <a:lnTo>
                  <a:pt x="2087" y="0"/>
                </a:lnTo>
                <a:lnTo>
                  <a:pt x="2087" y="0"/>
                </a:lnTo>
                <a:lnTo>
                  <a:pt x="2087" y="0"/>
                </a:lnTo>
                <a:lnTo>
                  <a:pt x="2087" y="0"/>
                </a:lnTo>
                <a:lnTo>
                  <a:pt x="2087" y="0"/>
                </a:lnTo>
                <a:lnTo>
                  <a:pt x="2087" y="0"/>
                </a:lnTo>
                <a:lnTo>
                  <a:pt x="2087" y="0"/>
                </a:lnTo>
                <a:lnTo>
                  <a:pt x="2087" y="0"/>
                </a:lnTo>
                <a:lnTo>
                  <a:pt x="2087" y="0"/>
                </a:lnTo>
                <a:lnTo>
                  <a:pt x="2087" y="0"/>
                </a:lnTo>
                <a:lnTo>
                  <a:pt x="2093" y="0"/>
                </a:lnTo>
                <a:lnTo>
                  <a:pt x="2093" y="0"/>
                </a:lnTo>
                <a:lnTo>
                  <a:pt x="2093" y="0"/>
                </a:lnTo>
                <a:lnTo>
                  <a:pt x="2093" y="0"/>
                </a:lnTo>
                <a:lnTo>
                  <a:pt x="2093" y="0"/>
                </a:lnTo>
                <a:lnTo>
                  <a:pt x="2093" y="0"/>
                </a:lnTo>
                <a:lnTo>
                  <a:pt x="2093" y="0"/>
                </a:lnTo>
                <a:lnTo>
                  <a:pt x="2093" y="0"/>
                </a:lnTo>
                <a:lnTo>
                  <a:pt x="2093" y="0"/>
                </a:lnTo>
                <a:lnTo>
                  <a:pt x="2093" y="0"/>
                </a:lnTo>
                <a:lnTo>
                  <a:pt x="2100" y="0"/>
                </a:lnTo>
                <a:lnTo>
                  <a:pt x="2100" y="0"/>
                </a:lnTo>
                <a:lnTo>
                  <a:pt x="2100" y="0"/>
                </a:lnTo>
                <a:lnTo>
                  <a:pt x="2100" y="0"/>
                </a:lnTo>
                <a:lnTo>
                  <a:pt x="2100" y="0"/>
                </a:lnTo>
                <a:lnTo>
                  <a:pt x="2100" y="0"/>
                </a:lnTo>
                <a:lnTo>
                  <a:pt x="2100" y="0"/>
                </a:lnTo>
                <a:lnTo>
                  <a:pt x="2100" y="0"/>
                </a:lnTo>
                <a:lnTo>
                  <a:pt x="2100" y="0"/>
                </a:lnTo>
                <a:lnTo>
                  <a:pt x="2100" y="0"/>
                </a:lnTo>
                <a:lnTo>
                  <a:pt x="2106" y="0"/>
                </a:lnTo>
                <a:lnTo>
                  <a:pt x="2106" y="0"/>
                </a:lnTo>
                <a:lnTo>
                  <a:pt x="2106" y="0"/>
                </a:lnTo>
                <a:lnTo>
                  <a:pt x="2106" y="0"/>
                </a:lnTo>
                <a:lnTo>
                  <a:pt x="2106" y="0"/>
                </a:lnTo>
                <a:lnTo>
                  <a:pt x="2106" y="0"/>
                </a:lnTo>
                <a:lnTo>
                  <a:pt x="2106" y="0"/>
                </a:lnTo>
                <a:lnTo>
                  <a:pt x="2106" y="0"/>
                </a:lnTo>
                <a:lnTo>
                  <a:pt x="2106" y="0"/>
                </a:lnTo>
                <a:lnTo>
                  <a:pt x="2106" y="0"/>
                </a:lnTo>
                <a:lnTo>
                  <a:pt x="2112" y="0"/>
                </a:lnTo>
                <a:lnTo>
                  <a:pt x="2112" y="0"/>
                </a:lnTo>
                <a:lnTo>
                  <a:pt x="2112" y="0"/>
                </a:lnTo>
                <a:lnTo>
                  <a:pt x="2112" y="0"/>
                </a:lnTo>
                <a:lnTo>
                  <a:pt x="2112" y="0"/>
                </a:lnTo>
                <a:lnTo>
                  <a:pt x="2112" y="0"/>
                </a:lnTo>
                <a:lnTo>
                  <a:pt x="2112" y="0"/>
                </a:lnTo>
                <a:lnTo>
                  <a:pt x="2112" y="0"/>
                </a:lnTo>
                <a:lnTo>
                  <a:pt x="2112" y="0"/>
                </a:lnTo>
                <a:lnTo>
                  <a:pt x="2112" y="0"/>
                </a:lnTo>
                <a:lnTo>
                  <a:pt x="2118" y="0"/>
                </a:lnTo>
                <a:lnTo>
                  <a:pt x="2118" y="0"/>
                </a:lnTo>
                <a:lnTo>
                  <a:pt x="2118" y="0"/>
                </a:lnTo>
                <a:lnTo>
                  <a:pt x="2118" y="0"/>
                </a:lnTo>
                <a:lnTo>
                  <a:pt x="2118" y="0"/>
                </a:lnTo>
                <a:lnTo>
                  <a:pt x="2118" y="0"/>
                </a:lnTo>
                <a:lnTo>
                  <a:pt x="2118" y="0"/>
                </a:lnTo>
                <a:lnTo>
                  <a:pt x="2118" y="0"/>
                </a:lnTo>
                <a:lnTo>
                  <a:pt x="2118" y="0"/>
                </a:lnTo>
                <a:lnTo>
                  <a:pt x="2118" y="0"/>
                </a:lnTo>
                <a:lnTo>
                  <a:pt x="2125" y="0"/>
                </a:lnTo>
                <a:lnTo>
                  <a:pt x="2125" y="0"/>
                </a:lnTo>
                <a:lnTo>
                  <a:pt x="2125" y="0"/>
                </a:lnTo>
                <a:lnTo>
                  <a:pt x="2125" y="0"/>
                </a:lnTo>
                <a:lnTo>
                  <a:pt x="2125" y="0"/>
                </a:lnTo>
                <a:lnTo>
                  <a:pt x="2125" y="0"/>
                </a:lnTo>
                <a:lnTo>
                  <a:pt x="2125" y="0"/>
                </a:lnTo>
                <a:lnTo>
                  <a:pt x="2125" y="0"/>
                </a:lnTo>
                <a:lnTo>
                  <a:pt x="2125" y="0"/>
                </a:lnTo>
                <a:lnTo>
                  <a:pt x="2125" y="0"/>
                </a:lnTo>
                <a:lnTo>
                  <a:pt x="2131" y="0"/>
                </a:lnTo>
                <a:lnTo>
                  <a:pt x="2131" y="0"/>
                </a:lnTo>
                <a:lnTo>
                  <a:pt x="2131" y="0"/>
                </a:lnTo>
                <a:lnTo>
                  <a:pt x="2131" y="0"/>
                </a:lnTo>
                <a:lnTo>
                  <a:pt x="2131" y="0"/>
                </a:lnTo>
                <a:lnTo>
                  <a:pt x="2131" y="0"/>
                </a:lnTo>
                <a:lnTo>
                  <a:pt x="2131" y="0"/>
                </a:lnTo>
                <a:lnTo>
                  <a:pt x="2131" y="0"/>
                </a:lnTo>
                <a:lnTo>
                  <a:pt x="2131" y="0"/>
                </a:lnTo>
                <a:lnTo>
                  <a:pt x="2131" y="0"/>
                </a:lnTo>
                <a:lnTo>
                  <a:pt x="2137" y="0"/>
                </a:lnTo>
                <a:lnTo>
                  <a:pt x="2137" y="0"/>
                </a:lnTo>
                <a:lnTo>
                  <a:pt x="2137" y="0"/>
                </a:lnTo>
                <a:lnTo>
                  <a:pt x="2137" y="0"/>
                </a:lnTo>
                <a:lnTo>
                  <a:pt x="2137" y="0"/>
                </a:lnTo>
                <a:lnTo>
                  <a:pt x="2137" y="0"/>
                </a:lnTo>
                <a:lnTo>
                  <a:pt x="2137" y="0"/>
                </a:lnTo>
                <a:lnTo>
                  <a:pt x="2137" y="0"/>
                </a:lnTo>
                <a:lnTo>
                  <a:pt x="2137" y="0"/>
                </a:lnTo>
                <a:lnTo>
                  <a:pt x="2137" y="0"/>
                </a:lnTo>
                <a:lnTo>
                  <a:pt x="2143" y="0"/>
                </a:lnTo>
                <a:lnTo>
                  <a:pt x="2143" y="0"/>
                </a:lnTo>
                <a:lnTo>
                  <a:pt x="2143" y="0"/>
                </a:lnTo>
                <a:lnTo>
                  <a:pt x="2143" y="0"/>
                </a:lnTo>
                <a:lnTo>
                  <a:pt x="2143" y="0"/>
                </a:lnTo>
                <a:lnTo>
                  <a:pt x="2143" y="0"/>
                </a:lnTo>
                <a:lnTo>
                  <a:pt x="2143" y="0"/>
                </a:lnTo>
                <a:lnTo>
                  <a:pt x="2143" y="0"/>
                </a:lnTo>
                <a:lnTo>
                  <a:pt x="2143" y="0"/>
                </a:lnTo>
                <a:lnTo>
                  <a:pt x="2143" y="0"/>
                </a:lnTo>
                <a:lnTo>
                  <a:pt x="2150" y="0"/>
                </a:lnTo>
                <a:lnTo>
                  <a:pt x="2150" y="0"/>
                </a:lnTo>
                <a:lnTo>
                  <a:pt x="2150" y="0"/>
                </a:lnTo>
                <a:lnTo>
                  <a:pt x="2150" y="0"/>
                </a:lnTo>
                <a:lnTo>
                  <a:pt x="2150" y="0"/>
                </a:lnTo>
                <a:lnTo>
                  <a:pt x="2150" y="0"/>
                </a:lnTo>
                <a:lnTo>
                  <a:pt x="2150" y="0"/>
                </a:lnTo>
                <a:lnTo>
                  <a:pt x="2150" y="0"/>
                </a:lnTo>
                <a:lnTo>
                  <a:pt x="2150" y="0"/>
                </a:lnTo>
                <a:lnTo>
                  <a:pt x="2150" y="0"/>
                </a:lnTo>
                <a:lnTo>
                  <a:pt x="2156" y="0"/>
                </a:lnTo>
                <a:lnTo>
                  <a:pt x="2156" y="0"/>
                </a:lnTo>
                <a:lnTo>
                  <a:pt x="2156" y="0"/>
                </a:lnTo>
                <a:lnTo>
                  <a:pt x="2156" y="0"/>
                </a:lnTo>
                <a:lnTo>
                  <a:pt x="2156" y="0"/>
                </a:lnTo>
                <a:lnTo>
                  <a:pt x="2156" y="0"/>
                </a:lnTo>
                <a:lnTo>
                  <a:pt x="2156" y="0"/>
                </a:lnTo>
                <a:lnTo>
                  <a:pt x="2156" y="0"/>
                </a:lnTo>
                <a:lnTo>
                  <a:pt x="2156" y="0"/>
                </a:lnTo>
                <a:lnTo>
                  <a:pt x="2156" y="0"/>
                </a:lnTo>
                <a:lnTo>
                  <a:pt x="2162" y="0"/>
                </a:lnTo>
                <a:lnTo>
                  <a:pt x="2162" y="0"/>
                </a:lnTo>
                <a:lnTo>
                  <a:pt x="2162" y="0"/>
                </a:lnTo>
                <a:lnTo>
                  <a:pt x="2162" y="0"/>
                </a:lnTo>
                <a:lnTo>
                  <a:pt x="2162" y="0"/>
                </a:lnTo>
                <a:lnTo>
                  <a:pt x="2162" y="0"/>
                </a:lnTo>
                <a:lnTo>
                  <a:pt x="2162" y="0"/>
                </a:lnTo>
                <a:lnTo>
                  <a:pt x="2162" y="0"/>
                </a:lnTo>
                <a:lnTo>
                  <a:pt x="2162" y="0"/>
                </a:lnTo>
                <a:lnTo>
                  <a:pt x="2162" y="0"/>
                </a:lnTo>
                <a:lnTo>
                  <a:pt x="2168" y="0"/>
                </a:lnTo>
                <a:lnTo>
                  <a:pt x="2168" y="0"/>
                </a:lnTo>
                <a:lnTo>
                  <a:pt x="2168" y="0"/>
                </a:lnTo>
                <a:lnTo>
                  <a:pt x="2168" y="0"/>
                </a:lnTo>
                <a:lnTo>
                  <a:pt x="2168" y="0"/>
                </a:lnTo>
                <a:lnTo>
                  <a:pt x="2168" y="0"/>
                </a:lnTo>
                <a:lnTo>
                  <a:pt x="2168" y="0"/>
                </a:lnTo>
                <a:lnTo>
                  <a:pt x="2168" y="0"/>
                </a:lnTo>
                <a:lnTo>
                  <a:pt x="2168" y="0"/>
                </a:lnTo>
                <a:lnTo>
                  <a:pt x="2168" y="0"/>
                </a:lnTo>
                <a:lnTo>
                  <a:pt x="2175" y="0"/>
                </a:lnTo>
                <a:lnTo>
                  <a:pt x="2175" y="0"/>
                </a:lnTo>
                <a:lnTo>
                  <a:pt x="2175" y="0"/>
                </a:lnTo>
                <a:lnTo>
                  <a:pt x="2175" y="0"/>
                </a:lnTo>
                <a:lnTo>
                  <a:pt x="2175" y="0"/>
                </a:lnTo>
                <a:lnTo>
                  <a:pt x="2175" y="0"/>
                </a:lnTo>
                <a:lnTo>
                  <a:pt x="2175" y="0"/>
                </a:lnTo>
                <a:lnTo>
                  <a:pt x="2175" y="0"/>
                </a:lnTo>
                <a:lnTo>
                  <a:pt x="2175" y="0"/>
                </a:lnTo>
                <a:lnTo>
                  <a:pt x="2175" y="0"/>
                </a:lnTo>
                <a:lnTo>
                  <a:pt x="2181" y="0"/>
                </a:lnTo>
                <a:lnTo>
                  <a:pt x="2181" y="0"/>
                </a:lnTo>
                <a:lnTo>
                  <a:pt x="2181" y="0"/>
                </a:lnTo>
                <a:lnTo>
                  <a:pt x="2181" y="0"/>
                </a:lnTo>
                <a:lnTo>
                  <a:pt x="2181" y="0"/>
                </a:lnTo>
                <a:lnTo>
                  <a:pt x="2181" y="0"/>
                </a:lnTo>
                <a:lnTo>
                  <a:pt x="2181" y="0"/>
                </a:lnTo>
                <a:lnTo>
                  <a:pt x="2181" y="0"/>
                </a:lnTo>
                <a:lnTo>
                  <a:pt x="2181" y="0"/>
                </a:lnTo>
                <a:lnTo>
                  <a:pt x="2181" y="0"/>
                </a:lnTo>
                <a:lnTo>
                  <a:pt x="2187" y="0"/>
                </a:lnTo>
                <a:lnTo>
                  <a:pt x="2187" y="0"/>
                </a:lnTo>
                <a:lnTo>
                  <a:pt x="2187" y="0"/>
                </a:lnTo>
                <a:lnTo>
                  <a:pt x="2187" y="0"/>
                </a:lnTo>
                <a:lnTo>
                  <a:pt x="2187" y="0"/>
                </a:lnTo>
                <a:lnTo>
                  <a:pt x="2187" y="0"/>
                </a:lnTo>
                <a:lnTo>
                  <a:pt x="2187" y="0"/>
                </a:lnTo>
                <a:lnTo>
                  <a:pt x="2187" y="0"/>
                </a:lnTo>
                <a:lnTo>
                  <a:pt x="2187" y="0"/>
                </a:lnTo>
                <a:lnTo>
                  <a:pt x="2187" y="0"/>
                </a:lnTo>
                <a:lnTo>
                  <a:pt x="2193" y="0"/>
                </a:lnTo>
                <a:lnTo>
                  <a:pt x="2193" y="0"/>
                </a:lnTo>
                <a:lnTo>
                  <a:pt x="2193" y="0"/>
                </a:lnTo>
                <a:lnTo>
                  <a:pt x="2193" y="0"/>
                </a:lnTo>
                <a:lnTo>
                  <a:pt x="2193" y="0"/>
                </a:lnTo>
                <a:lnTo>
                  <a:pt x="2193" y="0"/>
                </a:lnTo>
                <a:lnTo>
                  <a:pt x="2193" y="0"/>
                </a:lnTo>
                <a:lnTo>
                  <a:pt x="2193" y="0"/>
                </a:lnTo>
                <a:lnTo>
                  <a:pt x="2193" y="0"/>
                </a:lnTo>
                <a:lnTo>
                  <a:pt x="2193" y="0"/>
                </a:lnTo>
                <a:lnTo>
                  <a:pt x="2200" y="0"/>
                </a:lnTo>
                <a:lnTo>
                  <a:pt x="2200" y="0"/>
                </a:lnTo>
                <a:lnTo>
                  <a:pt x="2200" y="0"/>
                </a:lnTo>
                <a:lnTo>
                  <a:pt x="2200" y="0"/>
                </a:lnTo>
                <a:lnTo>
                  <a:pt x="2200" y="0"/>
                </a:lnTo>
                <a:lnTo>
                  <a:pt x="2200" y="0"/>
                </a:lnTo>
                <a:lnTo>
                  <a:pt x="2200" y="0"/>
                </a:lnTo>
                <a:lnTo>
                  <a:pt x="2200" y="0"/>
                </a:lnTo>
                <a:lnTo>
                  <a:pt x="2200" y="0"/>
                </a:lnTo>
                <a:lnTo>
                  <a:pt x="2200" y="0"/>
                </a:lnTo>
                <a:lnTo>
                  <a:pt x="2206" y="0"/>
                </a:lnTo>
                <a:lnTo>
                  <a:pt x="2206" y="0"/>
                </a:lnTo>
                <a:lnTo>
                  <a:pt x="2206" y="0"/>
                </a:lnTo>
                <a:lnTo>
                  <a:pt x="2206" y="0"/>
                </a:lnTo>
                <a:lnTo>
                  <a:pt x="2206" y="0"/>
                </a:lnTo>
                <a:lnTo>
                  <a:pt x="2206" y="0"/>
                </a:lnTo>
                <a:lnTo>
                  <a:pt x="2206" y="0"/>
                </a:lnTo>
                <a:lnTo>
                  <a:pt x="2206" y="0"/>
                </a:lnTo>
                <a:lnTo>
                  <a:pt x="2206" y="0"/>
                </a:lnTo>
                <a:lnTo>
                  <a:pt x="2206" y="0"/>
                </a:lnTo>
                <a:lnTo>
                  <a:pt x="2212" y="0"/>
                </a:lnTo>
                <a:lnTo>
                  <a:pt x="2212" y="0"/>
                </a:lnTo>
                <a:lnTo>
                  <a:pt x="2212" y="0"/>
                </a:lnTo>
                <a:lnTo>
                  <a:pt x="2212" y="0"/>
                </a:lnTo>
                <a:lnTo>
                  <a:pt x="2212" y="0"/>
                </a:lnTo>
                <a:lnTo>
                  <a:pt x="2212" y="0"/>
                </a:lnTo>
                <a:lnTo>
                  <a:pt x="2212" y="0"/>
                </a:lnTo>
                <a:lnTo>
                  <a:pt x="2212" y="0"/>
                </a:lnTo>
                <a:lnTo>
                  <a:pt x="2212" y="0"/>
                </a:lnTo>
                <a:lnTo>
                  <a:pt x="2212" y="0"/>
                </a:lnTo>
                <a:lnTo>
                  <a:pt x="2218" y="0"/>
                </a:lnTo>
                <a:lnTo>
                  <a:pt x="2218" y="0"/>
                </a:lnTo>
                <a:lnTo>
                  <a:pt x="2218" y="0"/>
                </a:lnTo>
                <a:lnTo>
                  <a:pt x="2218" y="0"/>
                </a:lnTo>
                <a:lnTo>
                  <a:pt x="2218" y="0"/>
                </a:lnTo>
                <a:lnTo>
                  <a:pt x="2218" y="0"/>
                </a:lnTo>
                <a:lnTo>
                  <a:pt x="2218" y="0"/>
                </a:lnTo>
                <a:lnTo>
                  <a:pt x="2218" y="0"/>
                </a:lnTo>
                <a:lnTo>
                  <a:pt x="2218" y="0"/>
                </a:lnTo>
                <a:lnTo>
                  <a:pt x="2218" y="0"/>
                </a:lnTo>
                <a:lnTo>
                  <a:pt x="2225" y="0"/>
                </a:lnTo>
                <a:lnTo>
                  <a:pt x="2225" y="0"/>
                </a:lnTo>
                <a:lnTo>
                  <a:pt x="2225" y="0"/>
                </a:lnTo>
                <a:lnTo>
                  <a:pt x="2225" y="0"/>
                </a:lnTo>
                <a:lnTo>
                  <a:pt x="2225" y="0"/>
                </a:lnTo>
                <a:lnTo>
                  <a:pt x="2225" y="0"/>
                </a:lnTo>
                <a:lnTo>
                  <a:pt x="2225" y="0"/>
                </a:lnTo>
                <a:lnTo>
                  <a:pt x="2225" y="0"/>
                </a:lnTo>
                <a:lnTo>
                  <a:pt x="2225" y="0"/>
                </a:lnTo>
                <a:lnTo>
                  <a:pt x="2225" y="0"/>
                </a:lnTo>
                <a:lnTo>
                  <a:pt x="2231" y="0"/>
                </a:lnTo>
                <a:lnTo>
                  <a:pt x="2231" y="0"/>
                </a:lnTo>
                <a:lnTo>
                  <a:pt x="2231" y="0"/>
                </a:lnTo>
                <a:lnTo>
                  <a:pt x="2231" y="0"/>
                </a:lnTo>
                <a:lnTo>
                  <a:pt x="2231" y="0"/>
                </a:lnTo>
                <a:lnTo>
                  <a:pt x="2231" y="0"/>
                </a:lnTo>
                <a:lnTo>
                  <a:pt x="2231" y="0"/>
                </a:lnTo>
                <a:lnTo>
                  <a:pt x="2231" y="0"/>
                </a:lnTo>
                <a:lnTo>
                  <a:pt x="2231" y="0"/>
                </a:lnTo>
                <a:lnTo>
                  <a:pt x="2231" y="0"/>
                </a:lnTo>
                <a:lnTo>
                  <a:pt x="2237" y="0"/>
                </a:lnTo>
                <a:lnTo>
                  <a:pt x="2237" y="0"/>
                </a:lnTo>
                <a:lnTo>
                  <a:pt x="2237" y="0"/>
                </a:lnTo>
                <a:lnTo>
                  <a:pt x="2237" y="0"/>
                </a:lnTo>
                <a:lnTo>
                  <a:pt x="2237" y="0"/>
                </a:lnTo>
                <a:lnTo>
                  <a:pt x="2237" y="0"/>
                </a:lnTo>
                <a:lnTo>
                  <a:pt x="2237" y="0"/>
                </a:lnTo>
                <a:lnTo>
                  <a:pt x="2237" y="0"/>
                </a:lnTo>
                <a:lnTo>
                  <a:pt x="2237" y="0"/>
                </a:lnTo>
                <a:lnTo>
                  <a:pt x="2237" y="0"/>
                </a:lnTo>
                <a:lnTo>
                  <a:pt x="2243" y="0"/>
                </a:lnTo>
                <a:lnTo>
                  <a:pt x="2243" y="0"/>
                </a:lnTo>
                <a:lnTo>
                  <a:pt x="2243" y="0"/>
                </a:lnTo>
                <a:lnTo>
                  <a:pt x="2243" y="0"/>
                </a:lnTo>
                <a:lnTo>
                  <a:pt x="2243" y="0"/>
                </a:lnTo>
                <a:lnTo>
                  <a:pt x="2243" y="0"/>
                </a:lnTo>
                <a:lnTo>
                  <a:pt x="2243" y="0"/>
                </a:lnTo>
                <a:lnTo>
                  <a:pt x="2243" y="0"/>
                </a:lnTo>
                <a:lnTo>
                  <a:pt x="2243" y="0"/>
                </a:lnTo>
                <a:lnTo>
                  <a:pt x="2243" y="0"/>
                </a:lnTo>
                <a:lnTo>
                  <a:pt x="2250" y="0"/>
                </a:lnTo>
                <a:lnTo>
                  <a:pt x="2250" y="0"/>
                </a:lnTo>
                <a:lnTo>
                  <a:pt x="2250" y="0"/>
                </a:lnTo>
                <a:lnTo>
                  <a:pt x="2250" y="0"/>
                </a:lnTo>
                <a:lnTo>
                  <a:pt x="2250" y="0"/>
                </a:lnTo>
                <a:lnTo>
                  <a:pt x="2250" y="0"/>
                </a:lnTo>
                <a:lnTo>
                  <a:pt x="2250" y="0"/>
                </a:lnTo>
                <a:lnTo>
                  <a:pt x="2250" y="0"/>
                </a:lnTo>
                <a:lnTo>
                  <a:pt x="2250" y="0"/>
                </a:lnTo>
                <a:lnTo>
                  <a:pt x="2250" y="0"/>
                </a:lnTo>
                <a:lnTo>
                  <a:pt x="2256" y="0"/>
                </a:lnTo>
                <a:lnTo>
                  <a:pt x="2256" y="0"/>
                </a:lnTo>
                <a:lnTo>
                  <a:pt x="2256" y="0"/>
                </a:lnTo>
                <a:lnTo>
                  <a:pt x="2256" y="0"/>
                </a:lnTo>
                <a:lnTo>
                  <a:pt x="2256" y="0"/>
                </a:lnTo>
                <a:lnTo>
                  <a:pt x="2256" y="0"/>
                </a:lnTo>
                <a:lnTo>
                  <a:pt x="2256" y="0"/>
                </a:lnTo>
                <a:lnTo>
                  <a:pt x="2256" y="0"/>
                </a:lnTo>
                <a:lnTo>
                  <a:pt x="2256" y="0"/>
                </a:lnTo>
                <a:lnTo>
                  <a:pt x="2256" y="0"/>
                </a:lnTo>
                <a:lnTo>
                  <a:pt x="2262" y="0"/>
                </a:lnTo>
                <a:lnTo>
                  <a:pt x="2262" y="0"/>
                </a:lnTo>
                <a:lnTo>
                  <a:pt x="2262" y="0"/>
                </a:lnTo>
                <a:lnTo>
                  <a:pt x="2262" y="0"/>
                </a:lnTo>
                <a:lnTo>
                  <a:pt x="2262" y="0"/>
                </a:lnTo>
                <a:lnTo>
                  <a:pt x="2262" y="0"/>
                </a:lnTo>
                <a:lnTo>
                  <a:pt x="2262" y="0"/>
                </a:lnTo>
                <a:lnTo>
                  <a:pt x="2262" y="0"/>
                </a:lnTo>
                <a:lnTo>
                  <a:pt x="2262" y="0"/>
                </a:lnTo>
                <a:lnTo>
                  <a:pt x="2262" y="0"/>
                </a:lnTo>
                <a:lnTo>
                  <a:pt x="2268" y="0"/>
                </a:lnTo>
                <a:lnTo>
                  <a:pt x="2268" y="0"/>
                </a:lnTo>
                <a:lnTo>
                  <a:pt x="2268" y="0"/>
                </a:lnTo>
                <a:lnTo>
                  <a:pt x="2268" y="0"/>
                </a:lnTo>
                <a:lnTo>
                  <a:pt x="2268" y="0"/>
                </a:lnTo>
                <a:lnTo>
                  <a:pt x="2268" y="0"/>
                </a:lnTo>
                <a:lnTo>
                  <a:pt x="2268" y="0"/>
                </a:lnTo>
                <a:lnTo>
                  <a:pt x="2268" y="0"/>
                </a:lnTo>
                <a:lnTo>
                  <a:pt x="2268" y="0"/>
                </a:lnTo>
                <a:lnTo>
                  <a:pt x="2268" y="0"/>
                </a:lnTo>
                <a:lnTo>
                  <a:pt x="2275" y="0"/>
                </a:lnTo>
                <a:lnTo>
                  <a:pt x="2275" y="0"/>
                </a:lnTo>
                <a:lnTo>
                  <a:pt x="2275" y="0"/>
                </a:lnTo>
                <a:lnTo>
                  <a:pt x="2275" y="0"/>
                </a:lnTo>
                <a:lnTo>
                  <a:pt x="2275" y="0"/>
                </a:lnTo>
                <a:lnTo>
                  <a:pt x="2275" y="0"/>
                </a:lnTo>
                <a:lnTo>
                  <a:pt x="2275" y="0"/>
                </a:lnTo>
                <a:lnTo>
                  <a:pt x="2275" y="0"/>
                </a:lnTo>
                <a:lnTo>
                  <a:pt x="2275" y="0"/>
                </a:lnTo>
                <a:lnTo>
                  <a:pt x="2275" y="0"/>
                </a:lnTo>
                <a:lnTo>
                  <a:pt x="2281" y="0"/>
                </a:lnTo>
                <a:lnTo>
                  <a:pt x="2281" y="0"/>
                </a:lnTo>
                <a:lnTo>
                  <a:pt x="2281" y="0"/>
                </a:lnTo>
                <a:lnTo>
                  <a:pt x="2281" y="0"/>
                </a:lnTo>
                <a:lnTo>
                  <a:pt x="2281" y="0"/>
                </a:lnTo>
                <a:lnTo>
                  <a:pt x="2281" y="0"/>
                </a:lnTo>
                <a:lnTo>
                  <a:pt x="2281" y="0"/>
                </a:lnTo>
                <a:lnTo>
                  <a:pt x="2281" y="0"/>
                </a:lnTo>
                <a:lnTo>
                  <a:pt x="2281" y="0"/>
                </a:lnTo>
                <a:lnTo>
                  <a:pt x="2281" y="0"/>
                </a:lnTo>
                <a:lnTo>
                  <a:pt x="2287" y="0"/>
                </a:lnTo>
                <a:lnTo>
                  <a:pt x="2287" y="0"/>
                </a:lnTo>
                <a:lnTo>
                  <a:pt x="2287" y="0"/>
                </a:lnTo>
                <a:lnTo>
                  <a:pt x="2287" y="0"/>
                </a:lnTo>
                <a:lnTo>
                  <a:pt x="2287" y="0"/>
                </a:lnTo>
                <a:lnTo>
                  <a:pt x="2287" y="0"/>
                </a:lnTo>
                <a:lnTo>
                  <a:pt x="2287" y="0"/>
                </a:lnTo>
                <a:lnTo>
                  <a:pt x="2287" y="0"/>
                </a:lnTo>
                <a:lnTo>
                  <a:pt x="2287" y="0"/>
                </a:lnTo>
                <a:lnTo>
                  <a:pt x="2287" y="0"/>
                </a:lnTo>
                <a:lnTo>
                  <a:pt x="2293" y="0"/>
                </a:lnTo>
                <a:lnTo>
                  <a:pt x="2293" y="0"/>
                </a:lnTo>
                <a:lnTo>
                  <a:pt x="2293" y="0"/>
                </a:lnTo>
                <a:lnTo>
                  <a:pt x="2293" y="0"/>
                </a:lnTo>
                <a:lnTo>
                  <a:pt x="2293" y="0"/>
                </a:lnTo>
                <a:lnTo>
                  <a:pt x="2293" y="0"/>
                </a:lnTo>
                <a:lnTo>
                  <a:pt x="2293" y="0"/>
                </a:lnTo>
                <a:lnTo>
                  <a:pt x="2293" y="0"/>
                </a:lnTo>
                <a:lnTo>
                  <a:pt x="2293" y="0"/>
                </a:lnTo>
                <a:lnTo>
                  <a:pt x="2293" y="0"/>
                </a:lnTo>
                <a:lnTo>
                  <a:pt x="2300" y="0"/>
                </a:lnTo>
                <a:lnTo>
                  <a:pt x="2300" y="0"/>
                </a:lnTo>
                <a:lnTo>
                  <a:pt x="2300" y="0"/>
                </a:lnTo>
                <a:lnTo>
                  <a:pt x="2300" y="0"/>
                </a:lnTo>
                <a:lnTo>
                  <a:pt x="2300" y="0"/>
                </a:lnTo>
                <a:lnTo>
                  <a:pt x="2300" y="0"/>
                </a:lnTo>
                <a:lnTo>
                  <a:pt x="2300" y="0"/>
                </a:lnTo>
                <a:lnTo>
                  <a:pt x="2300" y="0"/>
                </a:lnTo>
                <a:lnTo>
                  <a:pt x="2300" y="0"/>
                </a:lnTo>
                <a:lnTo>
                  <a:pt x="2300" y="0"/>
                </a:lnTo>
                <a:lnTo>
                  <a:pt x="2306" y="0"/>
                </a:lnTo>
                <a:lnTo>
                  <a:pt x="2306" y="0"/>
                </a:lnTo>
                <a:lnTo>
                  <a:pt x="2306" y="0"/>
                </a:lnTo>
                <a:lnTo>
                  <a:pt x="2306" y="0"/>
                </a:lnTo>
                <a:lnTo>
                  <a:pt x="2306" y="0"/>
                </a:lnTo>
                <a:lnTo>
                  <a:pt x="2306" y="0"/>
                </a:lnTo>
                <a:lnTo>
                  <a:pt x="2306" y="0"/>
                </a:lnTo>
                <a:lnTo>
                  <a:pt x="2306" y="0"/>
                </a:lnTo>
                <a:lnTo>
                  <a:pt x="2306" y="0"/>
                </a:lnTo>
                <a:lnTo>
                  <a:pt x="2306" y="0"/>
                </a:lnTo>
                <a:lnTo>
                  <a:pt x="2312" y="0"/>
                </a:lnTo>
                <a:lnTo>
                  <a:pt x="2312" y="0"/>
                </a:lnTo>
                <a:lnTo>
                  <a:pt x="2312" y="0"/>
                </a:lnTo>
                <a:lnTo>
                  <a:pt x="2312" y="0"/>
                </a:lnTo>
                <a:lnTo>
                  <a:pt x="2312" y="0"/>
                </a:lnTo>
                <a:lnTo>
                  <a:pt x="2312" y="0"/>
                </a:lnTo>
                <a:lnTo>
                  <a:pt x="2312" y="0"/>
                </a:lnTo>
                <a:lnTo>
                  <a:pt x="2312" y="0"/>
                </a:lnTo>
                <a:lnTo>
                  <a:pt x="2312" y="0"/>
                </a:lnTo>
                <a:lnTo>
                  <a:pt x="2312" y="0"/>
                </a:lnTo>
                <a:lnTo>
                  <a:pt x="2318" y="0"/>
                </a:lnTo>
                <a:lnTo>
                  <a:pt x="2318" y="0"/>
                </a:lnTo>
                <a:lnTo>
                  <a:pt x="2318" y="0"/>
                </a:lnTo>
                <a:lnTo>
                  <a:pt x="2318" y="0"/>
                </a:lnTo>
                <a:lnTo>
                  <a:pt x="2318" y="0"/>
                </a:lnTo>
                <a:lnTo>
                  <a:pt x="2318" y="0"/>
                </a:lnTo>
                <a:lnTo>
                  <a:pt x="2318" y="0"/>
                </a:lnTo>
                <a:lnTo>
                  <a:pt x="2318" y="0"/>
                </a:lnTo>
                <a:lnTo>
                  <a:pt x="2318" y="0"/>
                </a:lnTo>
                <a:lnTo>
                  <a:pt x="2318" y="0"/>
                </a:lnTo>
                <a:lnTo>
                  <a:pt x="2325" y="0"/>
                </a:lnTo>
                <a:lnTo>
                  <a:pt x="2325" y="0"/>
                </a:lnTo>
                <a:lnTo>
                  <a:pt x="2325" y="0"/>
                </a:lnTo>
                <a:lnTo>
                  <a:pt x="2325" y="0"/>
                </a:lnTo>
                <a:lnTo>
                  <a:pt x="2325" y="0"/>
                </a:lnTo>
                <a:lnTo>
                  <a:pt x="2325" y="0"/>
                </a:lnTo>
                <a:lnTo>
                  <a:pt x="2325" y="0"/>
                </a:lnTo>
                <a:lnTo>
                  <a:pt x="2325" y="0"/>
                </a:lnTo>
                <a:lnTo>
                  <a:pt x="2325" y="0"/>
                </a:lnTo>
                <a:lnTo>
                  <a:pt x="2325" y="0"/>
                </a:lnTo>
                <a:lnTo>
                  <a:pt x="2331" y="0"/>
                </a:lnTo>
                <a:lnTo>
                  <a:pt x="2331" y="0"/>
                </a:lnTo>
                <a:lnTo>
                  <a:pt x="2331" y="0"/>
                </a:lnTo>
                <a:lnTo>
                  <a:pt x="2331" y="0"/>
                </a:lnTo>
                <a:lnTo>
                  <a:pt x="2331" y="0"/>
                </a:lnTo>
                <a:lnTo>
                  <a:pt x="2331" y="0"/>
                </a:lnTo>
                <a:lnTo>
                  <a:pt x="2331" y="0"/>
                </a:lnTo>
                <a:lnTo>
                  <a:pt x="2331" y="0"/>
                </a:lnTo>
                <a:lnTo>
                  <a:pt x="2331" y="0"/>
                </a:lnTo>
                <a:lnTo>
                  <a:pt x="2331" y="0"/>
                </a:lnTo>
                <a:lnTo>
                  <a:pt x="2337" y="0"/>
                </a:lnTo>
                <a:lnTo>
                  <a:pt x="2337" y="0"/>
                </a:lnTo>
                <a:lnTo>
                  <a:pt x="2337" y="0"/>
                </a:lnTo>
                <a:lnTo>
                  <a:pt x="2337" y="0"/>
                </a:lnTo>
                <a:lnTo>
                  <a:pt x="2337" y="0"/>
                </a:lnTo>
                <a:lnTo>
                  <a:pt x="2337" y="0"/>
                </a:lnTo>
                <a:lnTo>
                  <a:pt x="2337" y="0"/>
                </a:lnTo>
                <a:lnTo>
                  <a:pt x="2337" y="0"/>
                </a:lnTo>
                <a:lnTo>
                  <a:pt x="2337" y="0"/>
                </a:lnTo>
                <a:lnTo>
                  <a:pt x="2337" y="0"/>
                </a:lnTo>
                <a:lnTo>
                  <a:pt x="2343" y="0"/>
                </a:lnTo>
                <a:lnTo>
                  <a:pt x="2343" y="0"/>
                </a:lnTo>
                <a:lnTo>
                  <a:pt x="2343" y="0"/>
                </a:lnTo>
                <a:lnTo>
                  <a:pt x="2343" y="0"/>
                </a:lnTo>
                <a:lnTo>
                  <a:pt x="2343" y="0"/>
                </a:lnTo>
                <a:lnTo>
                  <a:pt x="2343" y="0"/>
                </a:lnTo>
                <a:lnTo>
                  <a:pt x="2343" y="0"/>
                </a:lnTo>
                <a:lnTo>
                  <a:pt x="2343" y="0"/>
                </a:lnTo>
                <a:lnTo>
                  <a:pt x="2343" y="0"/>
                </a:lnTo>
                <a:lnTo>
                  <a:pt x="2343" y="0"/>
                </a:lnTo>
                <a:lnTo>
                  <a:pt x="2350" y="0"/>
                </a:lnTo>
                <a:lnTo>
                  <a:pt x="2350" y="0"/>
                </a:lnTo>
                <a:lnTo>
                  <a:pt x="2350" y="0"/>
                </a:lnTo>
                <a:lnTo>
                  <a:pt x="2350" y="0"/>
                </a:lnTo>
                <a:lnTo>
                  <a:pt x="2350" y="0"/>
                </a:lnTo>
                <a:lnTo>
                  <a:pt x="2350" y="0"/>
                </a:lnTo>
                <a:lnTo>
                  <a:pt x="2350" y="0"/>
                </a:lnTo>
                <a:lnTo>
                  <a:pt x="2350" y="0"/>
                </a:lnTo>
                <a:lnTo>
                  <a:pt x="2350" y="0"/>
                </a:lnTo>
                <a:lnTo>
                  <a:pt x="2350" y="0"/>
                </a:lnTo>
                <a:lnTo>
                  <a:pt x="2356" y="0"/>
                </a:lnTo>
                <a:lnTo>
                  <a:pt x="2356" y="0"/>
                </a:lnTo>
                <a:lnTo>
                  <a:pt x="2356" y="0"/>
                </a:lnTo>
                <a:lnTo>
                  <a:pt x="2356" y="0"/>
                </a:lnTo>
                <a:lnTo>
                  <a:pt x="2356" y="0"/>
                </a:lnTo>
                <a:lnTo>
                  <a:pt x="2356" y="0"/>
                </a:lnTo>
                <a:lnTo>
                  <a:pt x="2356" y="0"/>
                </a:lnTo>
                <a:lnTo>
                  <a:pt x="2356" y="0"/>
                </a:lnTo>
                <a:lnTo>
                  <a:pt x="2356" y="0"/>
                </a:lnTo>
                <a:lnTo>
                  <a:pt x="2356" y="0"/>
                </a:lnTo>
                <a:lnTo>
                  <a:pt x="2362" y="0"/>
                </a:lnTo>
                <a:lnTo>
                  <a:pt x="2362" y="0"/>
                </a:lnTo>
                <a:lnTo>
                  <a:pt x="2362" y="0"/>
                </a:lnTo>
                <a:lnTo>
                  <a:pt x="2362" y="0"/>
                </a:lnTo>
                <a:lnTo>
                  <a:pt x="2362" y="0"/>
                </a:lnTo>
                <a:lnTo>
                  <a:pt x="2362" y="0"/>
                </a:lnTo>
                <a:lnTo>
                  <a:pt x="2362" y="0"/>
                </a:lnTo>
                <a:lnTo>
                  <a:pt x="2362" y="0"/>
                </a:lnTo>
                <a:lnTo>
                  <a:pt x="2362" y="0"/>
                </a:lnTo>
                <a:lnTo>
                  <a:pt x="2362" y="0"/>
                </a:lnTo>
                <a:lnTo>
                  <a:pt x="2368" y="0"/>
                </a:lnTo>
                <a:lnTo>
                  <a:pt x="2368" y="0"/>
                </a:lnTo>
                <a:lnTo>
                  <a:pt x="2368" y="0"/>
                </a:lnTo>
                <a:lnTo>
                  <a:pt x="2368" y="0"/>
                </a:lnTo>
                <a:lnTo>
                  <a:pt x="2368" y="0"/>
                </a:lnTo>
                <a:lnTo>
                  <a:pt x="2368" y="0"/>
                </a:lnTo>
                <a:lnTo>
                  <a:pt x="2368" y="0"/>
                </a:lnTo>
                <a:lnTo>
                  <a:pt x="2368" y="0"/>
                </a:lnTo>
                <a:lnTo>
                  <a:pt x="2368" y="0"/>
                </a:lnTo>
                <a:lnTo>
                  <a:pt x="2368" y="0"/>
                </a:lnTo>
                <a:lnTo>
                  <a:pt x="2375" y="0"/>
                </a:lnTo>
                <a:lnTo>
                  <a:pt x="2375" y="0"/>
                </a:lnTo>
                <a:lnTo>
                  <a:pt x="2375" y="0"/>
                </a:lnTo>
                <a:lnTo>
                  <a:pt x="2375" y="0"/>
                </a:lnTo>
                <a:lnTo>
                  <a:pt x="2375" y="0"/>
                </a:lnTo>
                <a:lnTo>
                  <a:pt x="2375" y="0"/>
                </a:lnTo>
                <a:lnTo>
                  <a:pt x="2375" y="0"/>
                </a:lnTo>
                <a:lnTo>
                  <a:pt x="2375" y="0"/>
                </a:lnTo>
                <a:lnTo>
                  <a:pt x="2375" y="0"/>
                </a:lnTo>
                <a:lnTo>
                  <a:pt x="2375" y="0"/>
                </a:lnTo>
                <a:lnTo>
                  <a:pt x="2381" y="0"/>
                </a:lnTo>
                <a:lnTo>
                  <a:pt x="2381" y="0"/>
                </a:lnTo>
                <a:lnTo>
                  <a:pt x="2381" y="0"/>
                </a:lnTo>
                <a:lnTo>
                  <a:pt x="2381" y="0"/>
                </a:lnTo>
                <a:lnTo>
                  <a:pt x="2381" y="0"/>
                </a:lnTo>
                <a:lnTo>
                  <a:pt x="2381" y="0"/>
                </a:lnTo>
                <a:lnTo>
                  <a:pt x="2381" y="0"/>
                </a:lnTo>
                <a:lnTo>
                  <a:pt x="2381" y="0"/>
                </a:lnTo>
                <a:lnTo>
                  <a:pt x="2381" y="0"/>
                </a:lnTo>
                <a:lnTo>
                  <a:pt x="2381" y="0"/>
                </a:lnTo>
                <a:lnTo>
                  <a:pt x="2387" y="0"/>
                </a:lnTo>
                <a:lnTo>
                  <a:pt x="2387" y="0"/>
                </a:lnTo>
                <a:lnTo>
                  <a:pt x="2387" y="0"/>
                </a:lnTo>
                <a:lnTo>
                  <a:pt x="2387" y="0"/>
                </a:lnTo>
                <a:lnTo>
                  <a:pt x="2387" y="0"/>
                </a:lnTo>
                <a:lnTo>
                  <a:pt x="2387" y="0"/>
                </a:lnTo>
                <a:lnTo>
                  <a:pt x="2387" y="0"/>
                </a:lnTo>
                <a:lnTo>
                  <a:pt x="2387" y="0"/>
                </a:lnTo>
                <a:lnTo>
                  <a:pt x="2387" y="0"/>
                </a:lnTo>
                <a:lnTo>
                  <a:pt x="2387" y="0"/>
                </a:lnTo>
                <a:lnTo>
                  <a:pt x="2393" y="0"/>
                </a:lnTo>
                <a:lnTo>
                  <a:pt x="2393" y="0"/>
                </a:lnTo>
                <a:lnTo>
                  <a:pt x="2393" y="0"/>
                </a:lnTo>
                <a:lnTo>
                  <a:pt x="2393" y="0"/>
                </a:lnTo>
                <a:lnTo>
                  <a:pt x="2393" y="0"/>
                </a:lnTo>
                <a:lnTo>
                  <a:pt x="2393" y="0"/>
                </a:lnTo>
                <a:lnTo>
                  <a:pt x="2393" y="0"/>
                </a:lnTo>
                <a:lnTo>
                  <a:pt x="2393" y="0"/>
                </a:lnTo>
                <a:lnTo>
                  <a:pt x="2393" y="0"/>
                </a:lnTo>
                <a:lnTo>
                  <a:pt x="2393" y="0"/>
                </a:lnTo>
                <a:lnTo>
                  <a:pt x="2400" y="0"/>
                </a:lnTo>
                <a:lnTo>
                  <a:pt x="2400" y="0"/>
                </a:lnTo>
                <a:lnTo>
                  <a:pt x="2400" y="0"/>
                </a:lnTo>
                <a:lnTo>
                  <a:pt x="2400" y="0"/>
                </a:lnTo>
                <a:lnTo>
                  <a:pt x="2400" y="0"/>
                </a:lnTo>
                <a:lnTo>
                  <a:pt x="2400" y="0"/>
                </a:lnTo>
                <a:lnTo>
                  <a:pt x="2400" y="0"/>
                </a:lnTo>
                <a:lnTo>
                  <a:pt x="2400" y="0"/>
                </a:lnTo>
                <a:lnTo>
                  <a:pt x="2400" y="0"/>
                </a:lnTo>
                <a:lnTo>
                  <a:pt x="2400" y="0"/>
                </a:lnTo>
                <a:lnTo>
                  <a:pt x="2406" y="0"/>
                </a:lnTo>
                <a:lnTo>
                  <a:pt x="2406" y="0"/>
                </a:lnTo>
                <a:lnTo>
                  <a:pt x="2406" y="0"/>
                </a:lnTo>
                <a:lnTo>
                  <a:pt x="2406" y="0"/>
                </a:lnTo>
                <a:lnTo>
                  <a:pt x="2406" y="0"/>
                </a:lnTo>
                <a:lnTo>
                  <a:pt x="2406" y="0"/>
                </a:lnTo>
                <a:lnTo>
                  <a:pt x="2406" y="0"/>
                </a:lnTo>
                <a:lnTo>
                  <a:pt x="2406" y="0"/>
                </a:lnTo>
                <a:lnTo>
                  <a:pt x="2406" y="0"/>
                </a:lnTo>
                <a:lnTo>
                  <a:pt x="2406" y="0"/>
                </a:lnTo>
                <a:lnTo>
                  <a:pt x="2412" y="0"/>
                </a:lnTo>
                <a:lnTo>
                  <a:pt x="2412" y="0"/>
                </a:lnTo>
                <a:lnTo>
                  <a:pt x="2412" y="0"/>
                </a:lnTo>
                <a:lnTo>
                  <a:pt x="2412" y="0"/>
                </a:lnTo>
                <a:lnTo>
                  <a:pt x="2412" y="0"/>
                </a:lnTo>
                <a:lnTo>
                  <a:pt x="2412" y="0"/>
                </a:lnTo>
                <a:lnTo>
                  <a:pt x="2412" y="0"/>
                </a:lnTo>
                <a:lnTo>
                  <a:pt x="2412" y="0"/>
                </a:lnTo>
                <a:lnTo>
                  <a:pt x="2412" y="0"/>
                </a:lnTo>
                <a:lnTo>
                  <a:pt x="2412" y="0"/>
                </a:lnTo>
                <a:lnTo>
                  <a:pt x="2418" y="0"/>
                </a:lnTo>
                <a:lnTo>
                  <a:pt x="2418" y="0"/>
                </a:lnTo>
                <a:lnTo>
                  <a:pt x="2418" y="0"/>
                </a:lnTo>
                <a:lnTo>
                  <a:pt x="2418" y="0"/>
                </a:lnTo>
                <a:lnTo>
                  <a:pt x="2418" y="0"/>
                </a:lnTo>
                <a:lnTo>
                  <a:pt x="2418" y="0"/>
                </a:lnTo>
                <a:lnTo>
                  <a:pt x="2418" y="0"/>
                </a:lnTo>
                <a:lnTo>
                  <a:pt x="2418" y="0"/>
                </a:lnTo>
                <a:lnTo>
                  <a:pt x="2418" y="0"/>
                </a:lnTo>
                <a:lnTo>
                  <a:pt x="2418" y="0"/>
                </a:lnTo>
                <a:lnTo>
                  <a:pt x="2425" y="0"/>
                </a:lnTo>
                <a:lnTo>
                  <a:pt x="2425" y="0"/>
                </a:lnTo>
                <a:lnTo>
                  <a:pt x="2425" y="0"/>
                </a:lnTo>
                <a:lnTo>
                  <a:pt x="2425" y="0"/>
                </a:lnTo>
                <a:lnTo>
                  <a:pt x="2425" y="0"/>
                </a:lnTo>
                <a:lnTo>
                  <a:pt x="2425" y="0"/>
                </a:lnTo>
                <a:lnTo>
                  <a:pt x="2425" y="0"/>
                </a:lnTo>
                <a:lnTo>
                  <a:pt x="2425" y="0"/>
                </a:lnTo>
                <a:lnTo>
                  <a:pt x="2425" y="0"/>
                </a:lnTo>
                <a:lnTo>
                  <a:pt x="2425" y="0"/>
                </a:lnTo>
                <a:lnTo>
                  <a:pt x="2431" y="0"/>
                </a:lnTo>
                <a:lnTo>
                  <a:pt x="2431" y="0"/>
                </a:lnTo>
                <a:lnTo>
                  <a:pt x="2431" y="0"/>
                </a:lnTo>
                <a:lnTo>
                  <a:pt x="2431" y="0"/>
                </a:lnTo>
                <a:lnTo>
                  <a:pt x="2431" y="0"/>
                </a:lnTo>
                <a:lnTo>
                  <a:pt x="2431" y="0"/>
                </a:lnTo>
                <a:lnTo>
                  <a:pt x="2431" y="0"/>
                </a:lnTo>
                <a:lnTo>
                  <a:pt x="2431" y="0"/>
                </a:lnTo>
                <a:lnTo>
                  <a:pt x="2431" y="0"/>
                </a:lnTo>
                <a:lnTo>
                  <a:pt x="2431" y="0"/>
                </a:lnTo>
                <a:lnTo>
                  <a:pt x="2437" y="0"/>
                </a:lnTo>
                <a:lnTo>
                  <a:pt x="2437" y="0"/>
                </a:lnTo>
                <a:lnTo>
                  <a:pt x="2437" y="0"/>
                </a:lnTo>
                <a:lnTo>
                  <a:pt x="2437" y="0"/>
                </a:lnTo>
                <a:lnTo>
                  <a:pt x="2437" y="0"/>
                </a:lnTo>
                <a:lnTo>
                  <a:pt x="2437" y="0"/>
                </a:lnTo>
                <a:lnTo>
                  <a:pt x="2437" y="0"/>
                </a:lnTo>
                <a:lnTo>
                  <a:pt x="2437" y="0"/>
                </a:lnTo>
                <a:lnTo>
                  <a:pt x="2437" y="0"/>
                </a:lnTo>
                <a:lnTo>
                  <a:pt x="2437" y="0"/>
                </a:lnTo>
                <a:lnTo>
                  <a:pt x="2443" y="0"/>
                </a:lnTo>
                <a:lnTo>
                  <a:pt x="2443" y="0"/>
                </a:lnTo>
                <a:lnTo>
                  <a:pt x="2443" y="0"/>
                </a:lnTo>
                <a:lnTo>
                  <a:pt x="2443" y="0"/>
                </a:lnTo>
                <a:lnTo>
                  <a:pt x="2443" y="0"/>
                </a:lnTo>
                <a:lnTo>
                  <a:pt x="2443" y="0"/>
                </a:lnTo>
                <a:lnTo>
                  <a:pt x="2443" y="0"/>
                </a:lnTo>
                <a:lnTo>
                  <a:pt x="2443" y="0"/>
                </a:lnTo>
                <a:lnTo>
                  <a:pt x="2443" y="0"/>
                </a:lnTo>
                <a:lnTo>
                  <a:pt x="2443" y="0"/>
                </a:lnTo>
                <a:lnTo>
                  <a:pt x="2450" y="0"/>
                </a:lnTo>
                <a:lnTo>
                  <a:pt x="2450" y="0"/>
                </a:lnTo>
                <a:lnTo>
                  <a:pt x="2450" y="0"/>
                </a:lnTo>
                <a:lnTo>
                  <a:pt x="2450" y="0"/>
                </a:lnTo>
                <a:lnTo>
                  <a:pt x="2450" y="0"/>
                </a:lnTo>
                <a:lnTo>
                  <a:pt x="2450" y="0"/>
                </a:lnTo>
                <a:lnTo>
                  <a:pt x="2450" y="0"/>
                </a:lnTo>
                <a:lnTo>
                  <a:pt x="2450" y="0"/>
                </a:lnTo>
                <a:lnTo>
                  <a:pt x="2450" y="0"/>
                </a:lnTo>
                <a:lnTo>
                  <a:pt x="2450" y="0"/>
                </a:lnTo>
                <a:lnTo>
                  <a:pt x="2456" y="0"/>
                </a:lnTo>
                <a:lnTo>
                  <a:pt x="2456" y="0"/>
                </a:lnTo>
                <a:lnTo>
                  <a:pt x="2456" y="0"/>
                </a:lnTo>
                <a:lnTo>
                  <a:pt x="2456" y="0"/>
                </a:lnTo>
                <a:lnTo>
                  <a:pt x="2456" y="0"/>
                </a:lnTo>
                <a:lnTo>
                  <a:pt x="2456" y="0"/>
                </a:lnTo>
                <a:lnTo>
                  <a:pt x="2456" y="0"/>
                </a:lnTo>
                <a:lnTo>
                  <a:pt x="2456" y="0"/>
                </a:lnTo>
                <a:lnTo>
                  <a:pt x="2456" y="0"/>
                </a:lnTo>
                <a:lnTo>
                  <a:pt x="2456" y="0"/>
                </a:lnTo>
                <a:lnTo>
                  <a:pt x="2462" y="0"/>
                </a:lnTo>
                <a:lnTo>
                  <a:pt x="2462" y="0"/>
                </a:lnTo>
                <a:lnTo>
                  <a:pt x="2462" y="0"/>
                </a:lnTo>
                <a:lnTo>
                  <a:pt x="2462" y="0"/>
                </a:lnTo>
                <a:lnTo>
                  <a:pt x="2462" y="0"/>
                </a:lnTo>
                <a:lnTo>
                  <a:pt x="2462" y="0"/>
                </a:lnTo>
                <a:lnTo>
                  <a:pt x="2462" y="0"/>
                </a:lnTo>
                <a:lnTo>
                  <a:pt x="2462" y="0"/>
                </a:lnTo>
                <a:lnTo>
                  <a:pt x="2462" y="0"/>
                </a:lnTo>
                <a:lnTo>
                  <a:pt x="2462" y="0"/>
                </a:lnTo>
                <a:lnTo>
                  <a:pt x="2468" y="0"/>
                </a:lnTo>
                <a:lnTo>
                  <a:pt x="2468" y="0"/>
                </a:lnTo>
                <a:lnTo>
                  <a:pt x="2468" y="0"/>
                </a:lnTo>
                <a:lnTo>
                  <a:pt x="2468" y="0"/>
                </a:lnTo>
                <a:lnTo>
                  <a:pt x="2468" y="0"/>
                </a:lnTo>
                <a:lnTo>
                  <a:pt x="2468" y="0"/>
                </a:lnTo>
                <a:lnTo>
                  <a:pt x="2468" y="0"/>
                </a:lnTo>
                <a:lnTo>
                  <a:pt x="2468" y="0"/>
                </a:lnTo>
                <a:lnTo>
                  <a:pt x="2468" y="0"/>
                </a:lnTo>
                <a:lnTo>
                  <a:pt x="2468" y="0"/>
                </a:lnTo>
                <a:lnTo>
                  <a:pt x="2475" y="0"/>
                </a:lnTo>
                <a:lnTo>
                  <a:pt x="2475" y="0"/>
                </a:lnTo>
                <a:lnTo>
                  <a:pt x="2475" y="0"/>
                </a:lnTo>
                <a:lnTo>
                  <a:pt x="2475" y="0"/>
                </a:lnTo>
                <a:lnTo>
                  <a:pt x="2475" y="0"/>
                </a:lnTo>
                <a:lnTo>
                  <a:pt x="2475" y="0"/>
                </a:lnTo>
                <a:lnTo>
                  <a:pt x="2475" y="0"/>
                </a:lnTo>
                <a:lnTo>
                  <a:pt x="2475" y="0"/>
                </a:lnTo>
                <a:lnTo>
                  <a:pt x="2475" y="0"/>
                </a:lnTo>
                <a:lnTo>
                  <a:pt x="2475" y="0"/>
                </a:lnTo>
                <a:lnTo>
                  <a:pt x="2481" y="0"/>
                </a:lnTo>
                <a:lnTo>
                  <a:pt x="2481" y="0"/>
                </a:lnTo>
                <a:lnTo>
                  <a:pt x="2481" y="0"/>
                </a:lnTo>
                <a:lnTo>
                  <a:pt x="2481" y="0"/>
                </a:lnTo>
                <a:lnTo>
                  <a:pt x="2481" y="0"/>
                </a:lnTo>
                <a:lnTo>
                  <a:pt x="2481" y="0"/>
                </a:lnTo>
                <a:lnTo>
                  <a:pt x="2481" y="0"/>
                </a:lnTo>
                <a:lnTo>
                  <a:pt x="2481" y="0"/>
                </a:lnTo>
                <a:lnTo>
                  <a:pt x="2481" y="0"/>
                </a:lnTo>
                <a:lnTo>
                  <a:pt x="2481" y="0"/>
                </a:lnTo>
                <a:lnTo>
                  <a:pt x="2487" y="0"/>
                </a:lnTo>
                <a:lnTo>
                  <a:pt x="2487" y="0"/>
                </a:lnTo>
                <a:lnTo>
                  <a:pt x="2487" y="0"/>
                </a:lnTo>
                <a:lnTo>
                  <a:pt x="2487" y="0"/>
                </a:lnTo>
                <a:lnTo>
                  <a:pt x="2487" y="0"/>
                </a:lnTo>
                <a:lnTo>
                  <a:pt x="2487" y="0"/>
                </a:lnTo>
                <a:lnTo>
                  <a:pt x="2487" y="0"/>
                </a:lnTo>
                <a:lnTo>
                  <a:pt x="2487" y="0"/>
                </a:lnTo>
                <a:lnTo>
                  <a:pt x="2487" y="0"/>
                </a:lnTo>
                <a:lnTo>
                  <a:pt x="2487" y="0"/>
                </a:lnTo>
                <a:lnTo>
                  <a:pt x="2493" y="0"/>
                </a:lnTo>
                <a:lnTo>
                  <a:pt x="2493" y="0"/>
                </a:lnTo>
                <a:lnTo>
                  <a:pt x="2493" y="0"/>
                </a:lnTo>
                <a:lnTo>
                  <a:pt x="2493" y="0"/>
                </a:lnTo>
                <a:lnTo>
                  <a:pt x="2493" y="0"/>
                </a:lnTo>
                <a:lnTo>
                  <a:pt x="2493" y="0"/>
                </a:lnTo>
                <a:lnTo>
                  <a:pt x="2493" y="0"/>
                </a:lnTo>
                <a:lnTo>
                  <a:pt x="2493" y="0"/>
                </a:lnTo>
                <a:lnTo>
                  <a:pt x="2493" y="0"/>
                </a:lnTo>
                <a:lnTo>
                  <a:pt x="2493" y="0"/>
                </a:lnTo>
                <a:lnTo>
                  <a:pt x="2500" y="0"/>
                </a:lnTo>
                <a:lnTo>
                  <a:pt x="2500" y="0"/>
                </a:lnTo>
                <a:lnTo>
                  <a:pt x="2500" y="0"/>
                </a:lnTo>
                <a:lnTo>
                  <a:pt x="2500" y="0"/>
                </a:lnTo>
                <a:lnTo>
                  <a:pt x="2500" y="0"/>
                </a:lnTo>
                <a:lnTo>
                  <a:pt x="2500" y="0"/>
                </a:lnTo>
                <a:lnTo>
                  <a:pt x="2500" y="0"/>
                </a:lnTo>
                <a:lnTo>
                  <a:pt x="2500" y="0"/>
                </a:lnTo>
                <a:lnTo>
                  <a:pt x="2500" y="0"/>
                </a:lnTo>
                <a:lnTo>
                  <a:pt x="2500" y="0"/>
                </a:lnTo>
                <a:lnTo>
                  <a:pt x="2506" y="0"/>
                </a:lnTo>
                <a:lnTo>
                  <a:pt x="2506" y="0"/>
                </a:lnTo>
                <a:lnTo>
                  <a:pt x="2506" y="0"/>
                </a:lnTo>
                <a:lnTo>
                  <a:pt x="2506" y="0"/>
                </a:lnTo>
                <a:lnTo>
                  <a:pt x="2506" y="0"/>
                </a:lnTo>
                <a:lnTo>
                  <a:pt x="2506" y="0"/>
                </a:lnTo>
                <a:lnTo>
                  <a:pt x="2506" y="0"/>
                </a:lnTo>
                <a:lnTo>
                  <a:pt x="2506" y="0"/>
                </a:lnTo>
                <a:lnTo>
                  <a:pt x="2506" y="0"/>
                </a:lnTo>
                <a:lnTo>
                  <a:pt x="2506" y="0"/>
                </a:lnTo>
                <a:lnTo>
                  <a:pt x="2512" y="0"/>
                </a:lnTo>
                <a:lnTo>
                  <a:pt x="2512" y="0"/>
                </a:lnTo>
                <a:lnTo>
                  <a:pt x="2512" y="0"/>
                </a:lnTo>
                <a:lnTo>
                  <a:pt x="2512" y="0"/>
                </a:lnTo>
                <a:lnTo>
                  <a:pt x="2512" y="0"/>
                </a:lnTo>
                <a:lnTo>
                  <a:pt x="2512" y="0"/>
                </a:lnTo>
                <a:lnTo>
                  <a:pt x="2512" y="0"/>
                </a:lnTo>
                <a:lnTo>
                  <a:pt x="2512" y="0"/>
                </a:lnTo>
                <a:lnTo>
                  <a:pt x="2512" y="0"/>
                </a:lnTo>
                <a:lnTo>
                  <a:pt x="2512" y="0"/>
                </a:lnTo>
                <a:lnTo>
                  <a:pt x="2518" y="0"/>
                </a:lnTo>
                <a:lnTo>
                  <a:pt x="2518" y="0"/>
                </a:lnTo>
                <a:lnTo>
                  <a:pt x="2518" y="0"/>
                </a:lnTo>
                <a:lnTo>
                  <a:pt x="2518" y="0"/>
                </a:lnTo>
                <a:lnTo>
                  <a:pt x="2518" y="0"/>
                </a:lnTo>
                <a:lnTo>
                  <a:pt x="2518" y="0"/>
                </a:lnTo>
                <a:lnTo>
                  <a:pt x="2518" y="0"/>
                </a:lnTo>
                <a:lnTo>
                  <a:pt x="2518" y="0"/>
                </a:lnTo>
                <a:lnTo>
                  <a:pt x="2518" y="0"/>
                </a:lnTo>
                <a:lnTo>
                  <a:pt x="2518" y="0"/>
                </a:lnTo>
                <a:lnTo>
                  <a:pt x="2525" y="0"/>
                </a:lnTo>
                <a:lnTo>
                  <a:pt x="2525" y="0"/>
                </a:lnTo>
                <a:lnTo>
                  <a:pt x="2525" y="0"/>
                </a:lnTo>
                <a:lnTo>
                  <a:pt x="2525" y="0"/>
                </a:lnTo>
                <a:lnTo>
                  <a:pt x="2525" y="0"/>
                </a:lnTo>
                <a:lnTo>
                  <a:pt x="2525" y="0"/>
                </a:lnTo>
                <a:lnTo>
                  <a:pt x="2525" y="0"/>
                </a:lnTo>
                <a:lnTo>
                  <a:pt x="2525" y="0"/>
                </a:lnTo>
                <a:lnTo>
                  <a:pt x="2525" y="0"/>
                </a:lnTo>
                <a:lnTo>
                  <a:pt x="2525" y="0"/>
                </a:lnTo>
                <a:lnTo>
                  <a:pt x="2531" y="0"/>
                </a:lnTo>
                <a:lnTo>
                  <a:pt x="2531" y="0"/>
                </a:lnTo>
                <a:lnTo>
                  <a:pt x="2531" y="0"/>
                </a:lnTo>
                <a:lnTo>
                  <a:pt x="2531" y="0"/>
                </a:lnTo>
                <a:lnTo>
                  <a:pt x="2531" y="0"/>
                </a:lnTo>
                <a:lnTo>
                  <a:pt x="2531" y="0"/>
                </a:lnTo>
                <a:lnTo>
                  <a:pt x="2531" y="0"/>
                </a:lnTo>
                <a:lnTo>
                  <a:pt x="2531" y="0"/>
                </a:lnTo>
                <a:lnTo>
                  <a:pt x="2531" y="0"/>
                </a:lnTo>
                <a:lnTo>
                  <a:pt x="2531" y="0"/>
                </a:lnTo>
                <a:lnTo>
                  <a:pt x="2537" y="0"/>
                </a:lnTo>
                <a:lnTo>
                  <a:pt x="2537" y="0"/>
                </a:lnTo>
                <a:lnTo>
                  <a:pt x="2537" y="0"/>
                </a:lnTo>
                <a:lnTo>
                  <a:pt x="2537" y="0"/>
                </a:lnTo>
                <a:lnTo>
                  <a:pt x="2537" y="0"/>
                </a:lnTo>
                <a:lnTo>
                  <a:pt x="2537" y="0"/>
                </a:lnTo>
                <a:lnTo>
                  <a:pt x="2537" y="0"/>
                </a:lnTo>
                <a:lnTo>
                  <a:pt x="2537" y="0"/>
                </a:lnTo>
                <a:lnTo>
                  <a:pt x="2537" y="0"/>
                </a:lnTo>
                <a:lnTo>
                  <a:pt x="2537" y="0"/>
                </a:lnTo>
                <a:lnTo>
                  <a:pt x="2543" y="0"/>
                </a:lnTo>
                <a:lnTo>
                  <a:pt x="2543" y="0"/>
                </a:lnTo>
                <a:lnTo>
                  <a:pt x="2543" y="0"/>
                </a:lnTo>
                <a:lnTo>
                  <a:pt x="2543" y="0"/>
                </a:lnTo>
                <a:lnTo>
                  <a:pt x="2543" y="0"/>
                </a:lnTo>
                <a:lnTo>
                  <a:pt x="2543" y="0"/>
                </a:lnTo>
                <a:lnTo>
                  <a:pt x="2543" y="0"/>
                </a:lnTo>
                <a:lnTo>
                  <a:pt x="2543" y="0"/>
                </a:lnTo>
                <a:lnTo>
                  <a:pt x="2543" y="0"/>
                </a:lnTo>
                <a:lnTo>
                  <a:pt x="2543" y="0"/>
                </a:lnTo>
                <a:lnTo>
                  <a:pt x="2550" y="0"/>
                </a:lnTo>
                <a:lnTo>
                  <a:pt x="2550" y="0"/>
                </a:lnTo>
                <a:lnTo>
                  <a:pt x="2550" y="0"/>
                </a:lnTo>
                <a:lnTo>
                  <a:pt x="2550" y="0"/>
                </a:lnTo>
                <a:lnTo>
                  <a:pt x="2550" y="0"/>
                </a:lnTo>
                <a:lnTo>
                  <a:pt x="2550" y="0"/>
                </a:lnTo>
                <a:lnTo>
                  <a:pt x="2550" y="0"/>
                </a:lnTo>
                <a:lnTo>
                  <a:pt x="2550" y="0"/>
                </a:lnTo>
                <a:lnTo>
                  <a:pt x="2550" y="0"/>
                </a:lnTo>
                <a:lnTo>
                  <a:pt x="2550" y="0"/>
                </a:lnTo>
                <a:lnTo>
                  <a:pt x="2556" y="0"/>
                </a:lnTo>
                <a:lnTo>
                  <a:pt x="2556" y="0"/>
                </a:lnTo>
                <a:lnTo>
                  <a:pt x="2556" y="0"/>
                </a:lnTo>
                <a:lnTo>
                  <a:pt x="2556" y="0"/>
                </a:lnTo>
                <a:lnTo>
                  <a:pt x="2556" y="0"/>
                </a:lnTo>
                <a:lnTo>
                  <a:pt x="2556" y="0"/>
                </a:lnTo>
                <a:lnTo>
                  <a:pt x="2556" y="0"/>
                </a:lnTo>
                <a:lnTo>
                  <a:pt x="2556" y="0"/>
                </a:lnTo>
                <a:lnTo>
                  <a:pt x="2556" y="0"/>
                </a:lnTo>
                <a:lnTo>
                  <a:pt x="2556" y="0"/>
                </a:lnTo>
                <a:lnTo>
                  <a:pt x="2562" y="0"/>
                </a:lnTo>
                <a:lnTo>
                  <a:pt x="2562" y="0"/>
                </a:lnTo>
                <a:lnTo>
                  <a:pt x="2562" y="0"/>
                </a:lnTo>
                <a:lnTo>
                  <a:pt x="2562" y="0"/>
                </a:lnTo>
                <a:lnTo>
                  <a:pt x="2562" y="0"/>
                </a:lnTo>
                <a:lnTo>
                  <a:pt x="2562" y="0"/>
                </a:lnTo>
                <a:lnTo>
                  <a:pt x="2562" y="0"/>
                </a:lnTo>
                <a:lnTo>
                  <a:pt x="2562" y="0"/>
                </a:lnTo>
                <a:lnTo>
                  <a:pt x="2562" y="0"/>
                </a:lnTo>
                <a:lnTo>
                  <a:pt x="2562" y="0"/>
                </a:lnTo>
                <a:lnTo>
                  <a:pt x="2568" y="0"/>
                </a:lnTo>
                <a:lnTo>
                  <a:pt x="2568" y="0"/>
                </a:lnTo>
                <a:lnTo>
                  <a:pt x="2568" y="0"/>
                </a:lnTo>
                <a:lnTo>
                  <a:pt x="2568" y="0"/>
                </a:lnTo>
                <a:lnTo>
                  <a:pt x="2568" y="0"/>
                </a:lnTo>
                <a:lnTo>
                  <a:pt x="2568" y="0"/>
                </a:lnTo>
                <a:lnTo>
                  <a:pt x="2568" y="0"/>
                </a:lnTo>
                <a:lnTo>
                  <a:pt x="2568" y="0"/>
                </a:lnTo>
                <a:lnTo>
                  <a:pt x="2568" y="0"/>
                </a:lnTo>
                <a:lnTo>
                  <a:pt x="2568" y="0"/>
                </a:lnTo>
                <a:lnTo>
                  <a:pt x="2575" y="0"/>
                </a:lnTo>
                <a:lnTo>
                  <a:pt x="2575" y="0"/>
                </a:lnTo>
                <a:lnTo>
                  <a:pt x="2575" y="0"/>
                </a:lnTo>
                <a:lnTo>
                  <a:pt x="2575" y="0"/>
                </a:lnTo>
                <a:lnTo>
                  <a:pt x="2575" y="0"/>
                </a:lnTo>
                <a:lnTo>
                  <a:pt x="2575" y="0"/>
                </a:lnTo>
                <a:lnTo>
                  <a:pt x="2575" y="0"/>
                </a:lnTo>
                <a:lnTo>
                  <a:pt x="2575" y="0"/>
                </a:lnTo>
                <a:lnTo>
                  <a:pt x="2575" y="0"/>
                </a:lnTo>
                <a:lnTo>
                  <a:pt x="2575" y="0"/>
                </a:lnTo>
                <a:lnTo>
                  <a:pt x="2581" y="0"/>
                </a:lnTo>
                <a:lnTo>
                  <a:pt x="2581" y="0"/>
                </a:lnTo>
                <a:lnTo>
                  <a:pt x="2581" y="0"/>
                </a:lnTo>
                <a:lnTo>
                  <a:pt x="2581" y="0"/>
                </a:lnTo>
                <a:lnTo>
                  <a:pt x="2581" y="0"/>
                </a:lnTo>
                <a:lnTo>
                  <a:pt x="2581" y="0"/>
                </a:lnTo>
                <a:lnTo>
                  <a:pt x="2581" y="0"/>
                </a:lnTo>
                <a:lnTo>
                  <a:pt x="2581" y="0"/>
                </a:lnTo>
                <a:lnTo>
                  <a:pt x="2581" y="0"/>
                </a:lnTo>
                <a:lnTo>
                  <a:pt x="2581" y="0"/>
                </a:lnTo>
                <a:lnTo>
                  <a:pt x="2587" y="0"/>
                </a:lnTo>
                <a:lnTo>
                  <a:pt x="2587" y="0"/>
                </a:lnTo>
                <a:lnTo>
                  <a:pt x="2587" y="0"/>
                </a:lnTo>
                <a:lnTo>
                  <a:pt x="2587" y="0"/>
                </a:lnTo>
                <a:lnTo>
                  <a:pt x="2587" y="0"/>
                </a:lnTo>
                <a:lnTo>
                  <a:pt x="2587" y="0"/>
                </a:lnTo>
                <a:lnTo>
                  <a:pt x="2587" y="0"/>
                </a:lnTo>
                <a:lnTo>
                  <a:pt x="2587" y="0"/>
                </a:lnTo>
                <a:lnTo>
                  <a:pt x="2587" y="0"/>
                </a:lnTo>
                <a:lnTo>
                  <a:pt x="2587" y="0"/>
                </a:lnTo>
                <a:lnTo>
                  <a:pt x="2593" y="0"/>
                </a:lnTo>
                <a:lnTo>
                  <a:pt x="2593" y="0"/>
                </a:lnTo>
                <a:lnTo>
                  <a:pt x="2593" y="0"/>
                </a:lnTo>
                <a:lnTo>
                  <a:pt x="2593" y="0"/>
                </a:lnTo>
                <a:lnTo>
                  <a:pt x="2593" y="0"/>
                </a:lnTo>
                <a:lnTo>
                  <a:pt x="2593" y="0"/>
                </a:lnTo>
                <a:lnTo>
                  <a:pt x="2593" y="0"/>
                </a:lnTo>
                <a:lnTo>
                  <a:pt x="2593" y="0"/>
                </a:lnTo>
                <a:lnTo>
                  <a:pt x="2593" y="0"/>
                </a:lnTo>
                <a:lnTo>
                  <a:pt x="2593" y="0"/>
                </a:lnTo>
                <a:lnTo>
                  <a:pt x="2600" y="0"/>
                </a:lnTo>
                <a:lnTo>
                  <a:pt x="2600" y="0"/>
                </a:lnTo>
                <a:lnTo>
                  <a:pt x="2600" y="0"/>
                </a:lnTo>
                <a:lnTo>
                  <a:pt x="2600" y="0"/>
                </a:lnTo>
                <a:lnTo>
                  <a:pt x="2600" y="0"/>
                </a:lnTo>
                <a:lnTo>
                  <a:pt x="2600" y="0"/>
                </a:lnTo>
                <a:lnTo>
                  <a:pt x="2600" y="0"/>
                </a:lnTo>
                <a:lnTo>
                  <a:pt x="2600" y="0"/>
                </a:lnTo>
                <a:lnTo>
                  <a:pt x="2600" y="0"/>
                </a:lnTo>
                <a:lnTo>
                  <a:pt x="2600" y="0"/>
                </a:lnTo>
                <a:lnTo>
                  <a:pt x="2606" y="0"/>
                </a:lnTo>
                <a:lnTo>
                  <a:pt x="2606" y="0"/>
                </a:lnTo>
                <a:lnTo>
                  <a:pt x="2606" y="0"/>
                </a:lnTo>
                <a:lnTo>
                  <a:pt x="2606" y="0"/>
                </a:lnTo>
                <a:lnTo>
                  <a:pt x="2606" y="0"/>
                </a:lnTo>
                <a:lnTo>
                  <a:pt x="2606" y="0"/>
                </a:lnTo>
                <a:lnTo>
                  <a:pt x="2606" y="0"/>
                </a:lnTo>
                <a:lnTo>
                  <a:pt x="2606" y="0"/>
                </a:lnTo>
                <a:lnTo>
                  <a:pt x="2606" y="0"/>
                </a:lnTo>
                <a:lnTo>
                  <a:pt x="2606" y="0"/>
                </a:lnTo>
                <a:lnTo>
                  <a:pt x="2612" y="0"/>
                </a:lnTo>
                <a:lnTo>
                  <a:pt x="2612" y="0"/>
                </a:lnTo>
                <a:lnTo>
                  <a:pt x="2612" y="0"/>
                </a:lnTo>
                <a:lnTo>
                  <a:pt x="2612" y="0"/>
                </a:lnTo>
                <a:lnTo>
                  <a:pt x="2612" y="0"/>
                </a:lnTo>
                <a:lnTo>
                  <a:pt x="2612" y="0"/>
                </a:lnTo>
                <a:lnTo>
                  <a:pt x="2612" y="0"/>
                </a:lnTo>
                <a:lnTo>
                  <a:pt x="2612" y="0"/>
                </a:lnTo>
                <a:lnTo>
                  <a:pt x="2612" y="0"/>
                </a:lnTo>
                <a:lnTo>
                  <a:pt x="2612" y="0"/>
                </a:lnTo>
                <a:lnTo>
                  <a:pt x="2618" y="0"/>
                </a:lnTo>
                <a:lnTo>
                  <a:pt x="2618" y="0"/>
                </a:lnTo>
                <a:lnTo>
                  <a:pt x="2618" y="0"/>
                </a:lnTo>
                <a:lnTo>
                  <a:pt x="2618" y="0"/>
                </a:lnTo>
                <a:lnTo>
                  <a:pt x="2618" y="0"/>
                </a:lnTo>
                <a:lnTo>
                  <a:pt x="2618" y="0"/>
                </a:lnTo>
                <a:lnTo>
                  <a:pt x="2618" y="0"/>
                </a:lnTo>
                <a:lnTo>
                  <a:pt x="2618" y="0"/>
                </a:lnTo>
                <a:lnTo>
                  <a:pt x="2618" y="0"/>
                </a:lnTo>
                <a:lnTo>
                  <a:pt x="2618" y="0"/>
                </a:lnTo>
                <a:lnTo>
                  <a:pt x="2625" y="0"/>
                </a:lnTo>
                <a:lnTo>
                  <a:pt x="2625" y="0"/>
                </a:lnTo>
                <a:lnTo>
                  <a:pt x="2625" y="0"/>
                </a:lnTo>
                <a:lnTo>
                  <a:pt x="2625" y="0"/>
                </a:lnTo>
                <a:lnTo>
                  <a:pt x="2625" y="0"/>
                </a:lnTo>
                <a:lnTo>
                  <a:pt x="2625" y="0"/>
                </a:lnTo>
                <a:lnTo>
                  <a:pt x="2625" y="0"/>
                </a:lnTo>
                <a:lnTo>
                  <a:pt x="2625" y="0"/>
                </a:lnTo>
                <a:lnTo>
                  <a:pt x="2625" y="0"/>
                </a:lnTo>
                <a:lnTo>
                  <a:pt x="2625" y="0"/>
                </a:lnTo>
                <a:lnTo>
                  <a:pt x="2631" y="0"/>
                </a:lnTo>
                <a:lnTo>
                  <a:pt x="2631" y="0"/>
                </a:lnTo>
                <a:lnTo>
                  <a:pt x="2631" y="0"/>
                </a:lnTo>
                <a:lnTo>
                  <a:pt x="2631" y="0"/>
                </a:lnTo>
                <a:lnTo>
                  <a:pt x="2631" y="0"/>
                </a:lnTo>
                <a:lnTo>
                  <a:pt x="2631" y="0"/>
                </a:lnTo>
                <a:lnTo>
                  <a:pt x="2631" y="0"/>
                </a:lnTo>
                <a:lnTo>
                  <a:pt x="2631" y="0"/>
                </a:lnTo>
                <a:lnTo>
                  <a:pt x="2631" y="0"/>
                </a:lnTo>
                <a:lnTo>
                  <a:pt x="2631" y="0"/>
                </a:lnTo>
                <a:lnTo>
                  <a:pt x="2637" y="0"/>
                </a:lnTo>
                <a:lnTo>
                  <a:pt x="2637" y="0"/>
                </a:lnTo>
                <a:lnTo>
                  <a:pt x="2637" y="0"/>
                </a:lnTo>
                <a:lnTo>
                  <a:pt x="2637" y="0"/>
                </a:lnTo>
                <a:lnTo>
                  <a:pt x="2637" y="0"/>
                </a:lnTo>
                <a:lnTo>
                  <a:pt x="2637" y="0"/>
                </a:lnTo>
                <a:lnTo>
                  <a:pt x="2637" y="0"/>
                </a:lnTo>
                <a:lnTo>
                  <a:pt x="2637" y="0"/>
                </a:lnTo>
                <a:lnTo>
                  <a:pt x="2637" y="0"/>
                </a:lnTo>
                <a:lnTo>
                  <a:pt x="2637" y="0"/>
                </a:lnTo>
                <a:lnTo>
                  <a:pt x="2643" y="0"/>
                </a:lnTo>
                <a:lnTo>
                  <a:pt x="2643" y="0"/>
                </a:lnTo>
                <a:lnTo>
                  <a:pt x="2643" y="0"/>
                </a:lnTo>
                <a:lnTo>
                  <a:pt x="2643" y="0"/>
                </a:lnTo>
                <a:lnTo>
                  <a:pt x="2643" y="0"/>
                </a:lnTo>
                <a:lnTo>
                  <a:pt x="2643" y="0"/>
                </a:lnTo>
                <a:lnTo>
                  <a:pt x="2643" y="0"/>
                </a:lnTo>
                <a:lnTo>
                  <a:pt x="2643" y="0"/>
                </a:lnTo>
                <a:lnTo>
                  <a:pt x="2643" y="0"/>
                </a:lnTo>
                <a:lnTo>
                  <a:pt x="2643" y="0"/>
                </a:lnTo>
                <a:lnTo>
                  <a:pt x="2650" y="0"/>
                </a:lnTo>
                <a:lnTo>
                  <a:pt x="2650" y="0"/>
                </a:lnTo>
                <a:lnTo>
                  <a:pt x="2650" y="0"/>
                </a:lnTo>
                <a:lnTo>
                  <a:pt x="2650" y="0"/>
                </a:lnTo>
                <a:lnTo>
                  <a:pt x="2650" y="0"/>
                </a:lnTo>
                <a:lnTo>
                  <a:pt x="2650" y="0"/>
                </a:lnTo>
                <a:lnTo>
                  <a:pt x="2650" y="0"/>
                </a:lnTo>
                <a:lnTo>
                  <a:pt x="2650" y="0"/>
                </a:lnTo>
                <a:lnTo>
                  <a:pt x="2650" y="0"/>
                </a:lnTo>
                <a:lnTo>
                  <a:pt x="2650" y="0"/>
                </a:lnTo>
                <a:lnTo>
                  <a:pt x="2656" y="0"/>
                </a:lnTo>
                <a:lnTo>
                  <a:pt x="2656" y="0"/>
                </a:lnTo>
                <a:lnTo>
                  <a:pt x="2656" y="0"/>
                </a:lnTo>
                <a:lnTo>
                  <a:pt x="2656" y="0"/>
                </a:lnTo>
                <a:lnTo>
                  <a:pt x="2656" y="0"/>
                </a:lnTo>
                <a:lnTo>
                  <a:pt x="2656" y="0"/>
                </a:lnTo>
                <a:lnTo>
                  <a:pt x="2656" y="0"/>
                </a:lnTo>
                <a:lnTo>
                  <a:pt x="2656" y="0"/>
                </a:lnTo>
                <a:lnTo>
                  <a:pt x="2656" y="0"/>
                </a:lnTo>
                <a:lnTo>
                  <a:pt x="2656" y="0"/>
                </a:lnTo>
                <a:lnTo>
                  <a:pt x="2662" y="0"/>
                </a:lnTo>
                <a:lnTo>
                  <a:pt x="2662" y="0"/>
                </a:lnTo>
                <a:lnTo>
                  <a:pt x="2662" y="0"/>
                </a:lnTo>
                <a:lnTo>
                  <a:pt x="2662" y="0"/>
                </a:lnTo>
                <a:lnTo>
                  <a:pt x="2662" y="0"/>
                </a:lnTo>
                <a:lnTo>
                  <a:pt x="2662" y="0"/>
                </a:lnTo>
                <a:lnTo>
                  <a:pt x="2662" y="0"/>
                </a:lnTo>
                <a:lnTo>
                  <a:pt x="2662" y="0"/>
                </a:lnTo>
                <a:lnTo>
                  <a:pt x="2662" y="0"/>
                </a:lnTo>
                <a:lnTo>
                  <a:pt x="2662" y="0"/>
                </a:lnTo>
                <a:lnTo>
                  <a:pt x="2668" y="0"/>
                </a:lnTo>
                <a:lnTo>
                  <a:pt x="2668" y="0"/>
                </a:lnTo>
                <a:lnTo>
                  <a:pt x="2668" y="0"/>
                </a:lnTo>
                <a:lnTo>
                  <a:pt x="2668" y="0"/>
                </a:lnTo>
                <a:lnTo>
                  <a:pt x="2668" y="0"/>
                </a:lnTo>
                <a:lnTo>
                  <a:pt x="2668" y="0"/>
                </a:lnTo>
                <a:lnTo>
                  <a:pt x="2668" y="0"/>
                </a:lnTo>
                <a:lnTo>
                  <a:pt x="2668" y="0"/>
                </a:lnTo>
                <a:lnTo>
                  <a:pt x="2668" y="0"/>
                </a:lnTo>
                <a:lnTo>
                  <a:pt x="2668" y="0"/>
                </a:lnTo>
                <a:lnTo>
                  <a:pt x="2675" y="0"/>
                </a:lnTo>
                <a:lnTo>
                  <a:pt x="2675" y="0"/>
                </a:lnTo>
                <a:lnTo>
                  <a:pt x="2675" y="0"/>
                </a:lnTo>
                <a:lnTo>
                  <a:pt x="2675" y="0"/>
                </a:lnTo>
                <a:lnTo>
                  <a:pt x="2675" y="0"/>
                </a:lnTo>
                <a:lnTo>
                  <a:pt x="2675" y="0"/>
                </a:lnTo>
                <a:lnTo>
                  <a:pt x="2675" y="0"/>
                </a:lnTo>
                <a:lnTo>
                  <a:pt x="2675" y="0"/>
                </a:lnTo>
                <a:lnTo>
                  <a:pt x="2675" y="0"/>
                </a:lnTo>
                <a:lnTo>
                  <a:pt x="2675" y="0"/>
                </a:lnTo>
                <a:lnTo>
                  <a:pt x="2681" y="0"/>
                </a:lnTo>
                <a:lnTo>
                  <a:pt x="2681" y="0"/>
                </a:lnTo>
                <a:lnTo>
                  <a:pt x="2681" y="0"/>
                </a:lnTo>
                <a:lnTo>
                  <a:pt x="2681" y="0"/>
                </a:lnTo>
                <a:lnTo>
                  <a:pt x="2681" y="0"/>
                </a:lnTo>
                <a:lnTo>
                  <a:pt x="2681" y="0"/>
                </a:lnTo>
                <a:lnTo>
                  <a:pt x="2681" y="0"/>
                </a:lnTo>
                <a:lnTo>
                  <a:pt x="2681" y="0"/>
                </a:lnTo>
                <a:lnTo>
                  <a:pt x="2681" y="0"/>
                </a:lnTo>
                <a:lnTo>
                  <a:pt x="2681" y="0"/>
                </a:lnTo>
                <a:lnTo>
                  <a:pt x="2687" y="0"/>
                </a:lnTo>
                <a:lnTo>
                  <a:pt x="2687" y="0"/>
                </a:lnTo>
                <a:lnTo>
                  <a:pt x="2687" y="0"/>
                </a:lnTo>
                <a:lnTo>
                  <a:pt x="2687" y="0"/>
                </a:lnTo>
                <a:lnTo>
                  <a:pt x="2687" y="0"/>
                </a:lnTo>
                <a:lnTo>
                  <a:pt x="2687" y="0"/>
                </a:lnTo>
                <a:lnTo>
                  <a:pt x="2687" y="0"/>
                </a:lnTo>
                <a:lnTo>
                  <a:pt x="2687" y="0"/>
                </a:lnTo>
                <a:lnTo>
                  <a:pt x="2687" y="0"/>
                </a:lnTo>
                <a:lnTo>
                  <a:pt x="2687" y="0"/>
                </a:lnTo>
                <a:lnTo>
                  <a:pt x="2693" y="0"/>
                </a:lnTo>
                <a:lnTo>
                  <a:pt x="2693" y="0"/>
                </a:lnTo>
                <a:lnTo>
                  <a:pt x="2693" y="0"/>
                </a:lnTo>
                <a:lnTo>
                  <a:pt x="2693" y="0"/>
                </a:lnTo>
                <a:lnTo>
                  <a:pt x="2693" y="0"/>
                </a:lnTo>
                <a:lnTo>
                  <a:pt x="2693" y="0"/>
                </a:lnTo>
                <a:lnTo>
                  <a:pt x="2693" y="0"/>
                </a:lnTo>
                <a:lnTo>
                  <a:pt x="2693" y="0"/>
                </a:lnTo>
                <a:lnTo>
                  <a:pt x="2693" y="0"/>
                </a:lnTo>
                <a:lnTo>
                  <a:pt x="2693" y="0"/>
                </a:lnTo>
                <a:lnTo>
                  <a:pt x="2700" y="0"/>
                </a:lnTo>
                <a:lnTo>
                  <a:pt x="2700" y="0"/>
                </a:lnTo>
                <a:lnTo>
                  <a:pt x="2700" y="0"/>
                </a:lnTo>
                <a:lnTo>
                  <a:pt x="2700" y="0"/>
                </a:lnTo>
                <a:lnTo>
                  <a:pt x="2700" y="0"/>
                </a:lnTo>
                <a:lnTo>
                  <a:pt x="2700" y="0"/>
                </a:lnTo>
              </a:path>
            </a:pathLst>
          </a:custGeom>
          <a:noFill/>
          <a:ln w="31750" cap="flat">
            <a:solidFill>
              <a:srgbClr val="003300"/>
            </a:solidFill>
            <a:prstDash val="sysDot"/>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39252" name="AutoShape 340"/>
          <p:cNvSpPr>
            <a:spLocks noChangeArrowheads="1"/>
          </p:cNvSpPr>
          <p:nvPr/>
        </p:nvSpPr>
        <p:spPr bwMode="auto">
          <a:xfrm rot="-16200000">
            <a:off x="4629944" y="1968835"/>
            <a:ext cx="1001713"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037" name="Rectangle 341"/>
          <p:cNvSpPr>
            <a:spLocks noChangeArrowheads="1"/>
          </p:cNvSpPr>
          <p:nvPr/>
        </p:nvSpPr>
        <p:spPr bwMode="auto">
          <a:xfrm>
            <a:off x="5248276" y="2106153"/>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a:solidFill>
                  <a:srgbClr val="000000"/>
                </a:solidFill>
                <a:latin typeface="Arial" charset="0"/>
              </a:rPr>
              <a:t>61%</a:t>
            </a:r>
            <a:endParaRPr lang="en-US" altLang="en-US" sz="5400">
              <a:latin typeface="Arial" charset="0"/>
            </a:endParaRPr>
          </a:p>
        </p:txBody>
      </p:sp>
      <p:sp>
        <p:nvSpPr>
          <p:cNvPr id="39254" name="AutoShape 342"/>
          <p:cNvSpPr>
            <a:spLocks noChangeArrowheads="1"/>
          </p:cNvSpPr>
          <p:nvPr/>
        </p:nvSpPr>
        <p:spPr bwMode="auto">
          <a:xfrm rot="-16200000">
            <a:off x="8198644" y="1994235"/>
            <a:ext cx="1001713"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039" name="Rectangle 343"/>
          <p:cNvSpPr>
            <a:spLocks noChangeArrowheads="1"/>
          </p:cNvSpPr>
          <p:nvPr/>
        </p:nvSpPr>
        <p:spPr bwMode="auto">
          <a:xfrm>
            <a:off x="8877301" y="1941053"/>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a:solidFill>
                  <a:srgbClr val="000000"/>
                </a:solidFill>
                <a:latin typeface="Arial" charset="0"/>
              </a:rPr>
              <a:t>73%</a:t>
            </a:r>
            <a:endParaRPr lang="en-US" altLang="en-US" sz="5400">
              <a:latin typeface="Arial" charset="0"/>
            </a:endParaRPr>
          </a:p>
        </p:txBody>
      </p:sp>
      <p:sp>
        <p:nvSpPr>
          <p:cNvPr id="39256" name="AutoShape 344"/>
          <p:cNvSpPr>
            <a:spLocks noChangeArrowheads="1"/>
          </p:cNvSpPr>
          <p:nvPr/>
        </p:nvSpPr>
        <p:spPr bwMode="auto">
          <a:xfrm rot="-16200000">
            <a:off x="7373144" y="4659647"/>
            <a:ext cx="100171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bg2"/>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30041" name="Rectangle 345"/>
          <p:cNvSpPr>
            <a:spLocks noChangeArrowheads="1"/>
          </p:cNvSpPr>
          <p:nvPr/>
        </p:nvSpPr>
        <p:spPr bwMode="auto">
          <a:xfrm>
            <a:off x="8164514" y="4760453"/>
            <a:ext cx="6171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a:solidFill>
                  <a:srgbClr val="000000"/>
                </a:solidFill>
                <a:latin typeface="Arial" charset="0"/>
              </a:rPr>
              <a:t>59%</a:t>
            </a:r>
            <a:endParaRPr lang="en-US" altLang="en-US" sz="5400">
              <a:latin typeface="Arial" charset="0"/>
            </a:endParaRPr>
          </a:p>
        </p:txBody>
      </p:sp>
      <p:sp>
        <p:nvSpPr>
          <p:cNvPr id="30042" name="Rectangle 346"/>
          <p:cNvSpPr>
            <a:spLocks noChangeArrowheads="1"/>
          </p:cNvSpPr>
          <p:nvPr/>
        </p:nvSpPr>
        <p:spPr bwMode="auto">
          <a:xfrm>
            <a:off x="3960813" y="2093453"/>
            <a:ext cx="419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GtH</a:t>
            </a:r>
            <a:endParaRPr lang="en-US" altLang="en-US" sz="4400">
              <a:latin typeface="Arial" charset="0"/>
            </a:endParaRPr>
          </a:p>
        </p:txBody>
      </p:sp>
      <p:sp>
        <p:nvSpPr>
          <p:cNvPr id="30043" name="Rectangle 347"/>
          <p:cNvSpPr>
            <a:spLocks noChangeArrowheads="1"/>
          </p:cNvSpPr>
          <p:nvPr/>
        </p:nvSpPr>
        <p:spPr bwMode="auto">
          <a:xfrm>
            <a:off x="3922713" y="2715753"/>
            <a:ext cx="1822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GtH + aromatase</a:t>
            </a:r>
            <a:endParaRPr lang="en-US" altLang="en-US" sz="4400">
              <a:latin typeface="Arial" charset="0"/>
            </a:endParaRPr>
          </a:p>
        </p:txBody>
      </p:sp>
      <p:sp>
        <p:nvSpPr>
          <p:cNvPr id="30044" name="Rectangle 348"/>
          <p:cNvSpPr>
            <a:spLocks noChangeArrowheads="1"/>
          </p:cNvSpPr>
          <p:nvPr/>
        </p:nvSpPr>
        <p:spPr bwMode="auto">
          <a:xfrm>
            <a:off x="3287713" y="1648953"/>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b="1">
                <a:solidFill>
                  <a:schemeClr val="tx1"/>
                </a:solidFill>
                <a:latin typeface="Arial Rounded MT Bold" pitchFamily="34" charset="0"/>
              </a:defRPr>
            </a:lvl1pPr>
            <a:lvl2pPr marL="742950" indent="-285750" eaLnBrk="0" hangingPunct="0">
              <a:defRPr sz="2400" b="1">
                <a:solidFill>
                  <a:schemeClr val="tx1"/>
                </a:solidFill>
                <a:latin typeface="Arial Rounded MT Bold" pitchFamily="34" charset="0"/>
              </a:defRPr>
            </a:lvl2pPr>
            <a:lvl3pPr marL="1143000" indent="-228600" eaLnBrk="0" hangingPunct="0">
              <a:defRPr sz="2400" b="1">
                <a:solidFill>
                  <a:schemeClr val="tx1"/>
                </a:solidFill>
                <a:latin typeface="Arial Rounded MT Bold" pitchFamily="34" charset="0"/>
              </a:defRPr>
            </a:lvl3pPr>
            <a:lvl4pPr marL="1600200" indent="-228600" eaLnBrk="0" hangingPunct="0">
              <a:defRPr sz="2400" b="1">
                <a:solidFill>
                  <a:schemeClr val="tx1"/>
                </a:solidFill>
                <a:latin typeface="Arial Rounded MT Bold" pitchFamily="34" charset="0"/>
              </a:defRPr>
            </a:lvl4pPr>
            <a:lvl5pPr marL="2057400" indent="-228600" eaLnBrk="0" hangingPunct="0">
              <a:defRPr sz="2400" b="1">
                <a:solidFill>
                  <a:schemeClr val="tx1"/>
                </a:solidFill>
                <a:latin typeface="Arial Rounded MT Bold" pitchFamily="34" charset="0"/>
              </a:defRPr>
            </a:lvl5pPr>
            <a:lvl6pPr marL="2514600" indent="-228600" eaLnBrk="0" fontAlgn="base" hangingPunct="0">
              <a:spcBef>
                <a:spcPct val="0"/>
              </a:spcBef>
              <a:spcAft>
                <a:spcPct val="0"/>
              </a:spcAft>
              <a:defRPr sz="2400" b="1">
                <a:solidFill>
                  <a:schemeClr val="tx1"/>
                </a:solidFill>
                <a:latin typeface="Arial Rounded MT Bold" pitchFamily="34" charset="0"/>
              </a:defRPr>
            </a:lvl6pPr>
            <a:lvl7pPr marL="2971800" indent="-228600" eaLnBrk="0" fontAlgn="base" hangingPunct="0">
              <a:spcBef>
                <a:spcPct val="0"/>
              </a:spcBef>
              <a:spcAft>
                <a:spcPct val="0"/>
              </a:spcAft>
              <a:defRPr sz="2400" b="1">
                <a:solidFill>
                  <a:schemeClr val="tx1"/>
                </a:solidFill>
                <a:latin typeface="Arial Rounded MT Bold" pitchFamily="34" charset="0"/>
              </a:defRPr>
            </a:lvl7pPr>
            <a:lvl8pPr marL="3429000" indent="-228600" eaLnBrk="0" fontAlgn="base" hangingPunct="0">
              <a:spcBef>
                <a:spcPct val="0"/>
              </a:spcBef>
              <a:spcAft>
                <a:spcPct val="0"/>
              </a:spcAft>
              <a:defRPr sz="2400" b="1">
                <a:solidFill>
                  <a:schemeClr val="tx1"/>
                </a:solidFill>
                <a:latin typeface="Arial Rounded MT Bold" pitchFamily="34" charset="0"/>
              </a:defRPr>
            </a:lvl8pPr>
            <a:lvl9pPr marL="3886200" indent="-228600" eaLnBrk="0" fontAlgn="base" hangingPunct="0">
              <a:spcBef>
                <a:spcPct val="0"/>
              </a:spcBef>
              <a:spcAft>
                <a:spcPct val="0"/>
              </a:spcAft>
              <a:defRPr sz="2400" b="1">
                <a:solidFill>
                  <a:schemeClr val="tx1"/>
                </a:solidFill>
                <a:latin typeface="Arial Rounded MT Bold" pitchFamily="34" charset="0"/>
              </a:defRPr>
            </a:lvl9pPr>
          </a:lstStyle>
          <a:p>
            <a:r>
              <a:rPr lang="en-US" altLang="en-US" sz="1800">
                <a:solidFill>
                  <a:srgbClr val="000000"/>
                </a:solidFill>
                <a:latin typeface="Arial" charset="0"/>
              </a:rPr>
              <a:t>Baseline</a:t>
            </a:r>
            <a:endParaRPr lang="en-US" altLang="en-US" sz="4400">
              <a:latin typeface="Arial" charset="0"/>
            </a:endParaRPr>
          </a:p>
        </p:txBody>
      </p:sp>
      <p:sp>
        <p:nvSpPr>
          <p:cNvPr id="2" name="TextBox 1"/>
          <p:cNvSpPr txBox="1"/>
          <p:nvPr/>
        </p:nvSpPr>
        <p:spPr>
          <a:xfrm>
            <a:off x="8126104" y="6535278"/>
            <a:ext cx="1908792" cy="369332"/>
          </a:xfrm>
          <a:prstGeom prst="rect">
            <a:avLst/>
          </a:prstGeom>
          <a:noFill/>
        </p:spPr>
        <p:txBody>
          <a:bodyPr wrap="none" rtlCol="0">
            <a:spAutoFit/>
          </a:bodyPr>
          <a:lstStyle/>
          <a:p>
            <a:r>
              <a:rPr lang="en-US" dirty="0"/>
              <a:t>Murphy et al 2009</a:t>
            </a:r>
          </a:p>
        </p:txBody>
      </p:sp>
    </p:spTree>
    <p:extLst>
      <p:ext uri="{BB962C8B-B14F-4D97-AF65-F5344CB8AC3E}">
        <p14:creationId xmlns:p14="http://schemas.microsoft.com/office/powerpoint/2010/main" val="1441615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Case Study II: Correlative connections from molecules to DEB:  “-</a:t>
            </a:r>
            <a:r>
              <a:rPr lang="en-US" dirty="0" err="1"/>
              <a:t>omic</a:t>
            </a:r>
            <a:r>
              <a:rPr lang="en-US" dirty="0"/>
              <a:t>” damage variables</a:t>
            </a:r>
          </a:p>
        </p:txBody>
      </p:sp>
      <p:sp>
        <p:nvSpPr>
          <p:cNvPr id="3" name="Subtitle 2"/>
          <p:cNvSpPr>
            <a:spLocks noGrp="1"/>
          </p:cNvSpPr>
          <p:nvPr>
            <p:ph type="subTitle" idx="1"/>
          </p:nvPr>
        </p:nvSpPr>
        <p:spPr>
          <a:xfrm>
            <a:off x="1524000" y="3944938"/>
            <a:ext cx="9144000" cy="1655762"/>
          </a:xfrm>
        </p:spPr>
        <p:txBody>
          <a:bodyPr>
            <a:normAutofit/>
          </a:bodyPr>
          <a:lstStyle/>
          <a:p>
            <a:r>
              <a:rPr lang="en-US" sz="3200" dirty="0">
                <a:solidFill>
                  <a:srgbClr val="FF0000"/>
                </a:solidFill>
              </a:rPr>
              <a:t>Case study on effects of coal ash on </a:t>
            </a:r>
            <a:r>
              <a:rPr lang="en-US" sz="3200" i="1" dirty="0">
                <a:solidFill>
                  <a:srgbClr val="FF0000"/>
                </a:solidFill>
              </a:rPr>
              <a:t>Daphnia</a:t>
            </a:r>
          </a:p>
        </p:txBody>
      </p:sp>
    </p:spTree>
    <p:extLst>
      <p:ext uri="{BB962C8B-B14F-4D97-AF65-F5344CB8AC3E}">
        <p14:creationId xmlns:p14="http://schemas.microsoft.com/office/powerpoint/2010/main" val="892415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expression data</a:t>
            </a:r>
          </a:p>
        </p:txBody>
      </p:sp>
      <p:pic>
        <p:nvPicPr>
          <p:cNvPr id="4" name="Picture 2" descr="NPL_PL qc_ref 0_01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298" y="1417638"/>
            <a:ext cx="6699954" cy="518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29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p:cNvGrpSpPr/>
          <p:nvPr/>
        </p:nvGrpSpPr>
        <p:grpSpPr>
          <a:xfrm>
            <a:off x="2314575" y="971550"/>
            <a:ext cx="7267575" cy="5229225"/>
            <a:chOff x="51394" y="428060"/>
            <a:chExt cx="9082037" cy="6332294"/>
          </a:xfrm>
        </p:grpSpPr>
        <p:sp>
          <p:nvSpPr>
            <p:cNvPr id="117" name="Rectangle 116"/>
            <p:cNvSpPr/>
            <p:nvPr/>
          </p:nvSpPr>
          <p:spPr>
            <a:xfrm>
              <a:off x="51394" y="428060"/>
              <a:ext cx="9025927" cy="6332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grpSp>
          <p:nvGrpSpPr>
            <p:cNvPr id="118" name="Group 117"/>
            <p:cNvGrpSpPr/>
            <p:nvPr/>
          </p:nvGrpSpPr>
          <p:grpSpPr>
            <a:xfrm>
              <a:off x="107504" y="759804"/>
              <a:ext cx="9025927" cy="5233549"/>
              <a:chOff x="107504" y="588910"/>
              <a:chExt cx="9025927" cy="5233549"/>
            </a:xfrm>
          </p:grpSpPr>
          <p:grpSp>
            <p:nvGrpSpPr>
              <p:cNvPr id="119" name="Group 118"/>
              <p:cNvGrpSpPr/>
              <p:nvPr/>
            </p:nvGrpSpPr>
            <p:grpSpPr>
              <a:xfrm>
                <a:off x="107504" y="588910"/>
                <a:ext cx="8856984" cy="5233549"/>
                <a:chOff x="107504" y="588910"/>
                <a:chExt cx="8856984" cy="5233549"/>
              </a:xfrm>
            </p:grpSpPr>
            <p:pic>
              <p:nvPicPr>
                <p:cNvPr id="127" name="Picture 2" descr="X:\Danillo\LMB project (Nancy) 3\SOTA &amp; DAVID\PCA_uniqueMC_plus_TC_10%FD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92696"/>
                  <a:ext cx="8856984" cy="5129763"/>
                </a:xfrm>
                <a:prstGeom prst="rect">
                  <a:avLst/>
                </a:prstGeom>
                <a:noFill/>
                <a:extLst>
                  <a:ext uri="{909E8E84-426E-40DD-AFC4-6F175D3DCCD1}">
                    <a14:hiddenFill xmlns:a14="http://schemas.microsoft.com/office/drawing/2010/main">
                      <a:solidFill>
                        <a:srgbClr val="FFFFFF"/>
                      </a:solidFill>
                    </a14:hiddenFill>
                  </a:ext>
                </a:extLst>
              </p:spPr>
            </p:pic>
            <p:sp>
              <p:nvSpPr>
                <p:cNvPr id="128" name="Oval 127"/>
                <p:cNvSpPr/>
                <p:nvPr/>
              </p:nvSpPr>
              <p:spPr>
                <a:xfrm>
                  <a:off x="929736" y="3012282"/>
                  <a:ext cx="156838" cy="152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29" name="Oval 128"/>
                <p:cNvSpPr/>
                <p:nvPr/>
              </p:nvSpPr>
              <p:spPr>
                <a:xfrm>
                  <a:off x="358696" y="3444361"/>
                  <a:ext cx="156838" cy="152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0" name="Oval 129"/>
                <p:cNvSpPr/>
                <p:nvPr/>
              </p:nvSpPr>
              <p:spPr>
                <a:xfrm>
                  <a:off x="631656" y="3159658"/>
                  <a:ext cx="156838" cy="152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1" name="Oval 130"/>
                <p:cNvSpPr/>
                <p:nvPr/>
              </p:nvSpPr>
              <p:spPr>
                <a:xfrm>
                  <a:off x="2920840" y="3434024"/>
                  <a:ext cx="156838" cy="152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2" name="Oval 131"/>
                <p:cNvSpPr/>
                <p:nvPr/>
              </p:nvSpPr>
              <p:spPr>
                <a:xfrm>
                  <a:off x="757826" y="2978033"/>
                  <a:ext cx="156838"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3" name="Oval 132"/>
                <p:cNvSpPr/>
                <p:nvPr/>
              </p:nvSpPr>
              <p:spPr>
                <a:xfrm>
                  <a:off x="1090916" y="3520561"/>
                  <a:ext cx="156838"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4" name="Oval 133"/>
                <p:cNvSpPr/>
                <p:nvPr/>
              </p:nvSpPr>
              <p:spPr>
                <a:xfrm>
                  <a:off x="289643" y="3599062"/>
                  <a:ext cx="156838"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5" name="Oval 134"/>
                <p:cNvSpPr/>
                <p:nvPr/>
              </p:nvSpPr>
              <p:spPr>
                <a:xfrm>
                  <a:off x="2642856" y="2621840"/>
                  <a:ext cx="156838"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6" name="Oval 135"/>
                <p:cNvSpPr/>
                <p:nvPr/>
              </p:nvSpPr>
              <p:spPr>
                <a:xfrm>
                  <a:off x="2491042" y="3045854"/>
                  <a:ext cx="156838"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7" name="Oval 136"/>
                <p:cNvSpPr/>
                <p:nvPr/>
              </p:nvSpPr>
              <p:spPr>
                <a:xfrm>
                  <a:off x="5004048" y="2499683"/>
                  <a:ext cx="156838"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8" name="Oval 137"/>
                <p:cNvSpPr/>
                <p:nvPr/>
              </p:nvSpPr>
              <p:spPr>
                <a:xfrm>
                  <a:off x="5266960" y="2445176"/>
                  <a:ext cx="156838" cy="15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9" name="Oval 138"/>
                <p:cNvSpPr/>
                <p:nvPr/>
              </p:nvSpPr>
              <p:spPr>
                <a:xfrm>
                  <a:off x="5652120" y="2445176"/>
                  <a:ext cx="156838" cy="152400"/>
                </a:xfrm>
                <a:prstGeom prst="ellipse">
                  <a:avLst/>
                </a:prstGeom>
                <a:solidFill>
                  <a:srgbClr val="F9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0" name="Oval 139"/>
                <p:cNvSpPr/>
                <p:nvPr/>
              </p:nvSpPr>
              <p:spPr>
                <a:xfrm>
                  <a:off x="5125194" y="2293895"/>
                  <a:ext cx="156838" cy="152400"/>
                </a:xfrm>
                <a:prstGeom prst="ellipse">
                  <a:avLst/>
                </a:prstGeom>
                <a:solidFill>
                  <a:srgbClr val="F9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1" name="Oval 140"/>
                <p:cNvSpPr/>
                <p:nvPr/>
              </p:nvSpPr>
              <p:spPr>
                <a:xfrm>
                  <a:off x="4910557" y="2786421"/>
                  <a:ext cx="156838" cy="152400"/>
                </a:xfrm>
                <a:prstGeom prst="ellipse">
                  <a:avLst/>
                </a:prstGeom>
                <a:solidFill>
                  <a:srgbClr val="F9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2" name="Oval 141"/>
                <p:cNvSpPr/>
                <p:nvPr/>
              </p:nvSpPr>
              <p:spPr>
                <a:xfrm>
                  <a:off x="4768791" y="3088482"/>
                  <a:ext cx="156838" cy="152400"/>
                </a:xfrm>
                <a:prstGeom prst="ellipse">
                  <a:avLst/>
                </a:prstGeom>
                <a:solidFill>
                  <a:srgbClr val="F9A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3" name="Oval 142"/>
                <p:cNvSpPr/>
                <p:nvPr/>
              </p:nvSpPr>
              <p:spPr>
                <a:xfrm>
                  <a:off x="7452320" y="3883325"/>
                  <a:ext cx="156838" cy="152400"/>
                </a:xfrm>
                <a:prstGeom prst="ellipse">
                  <a:avLst/>
                </a:prstGeom>
                <a:solidFill>
                  <a:srgbClr val="9C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4" name="Oval 143"/>
                <p:cNvSpPr/>
                <p:nvPr/>
              </p:nvSpPr>
              <p:spPr>
                <a:xfrm>
                  <a:off x="6588224" y="3502325"/>
                  <a:ext cx="156838" cy="152400"/>
                </a:xfrm>
                <a:prstGeom prst="ellipse">
                  <a:avLst/>
                </a:prstGeom>
                <a:solidFill>
                  <a:srgbClr val="9C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5" name="Oval 144"/>
                <p:cNvSpPr/>
                <p:nvPr/>
              </p:nvSpPr>
              <p:spPr>
                <a:xfrm>
                  <a:off x="7941304" y="2604750"/>
                  <a:ext cx="156838" cy="152400"/>
                </a:xfrm>
                <a:prstGeom prst="ellipse">
                  <a:avLst/>
                </a:prstGeom>
                <a:solidFill>
                  <a:srgbClr val="9C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6" name="Oval 145"/>
                <p:cNvSpPr/>
                <p:nvPr/>
              </p:nvSpPr>
              <p:spPr>
                <a:xfrm>
                  <a:off x="8172400" y="2885555"/>
                  <a:ext cx="156838" cy="152400"/>
                </a:xfrm>
                <a:prstGeom prst="ellipse">
                  <a:avLst/>
                </a:prstGeom>
                <a:solidFill>
                  <a:srgbClr val="9C96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7" name="Oval 146"/>
                <p:cNvSpPr/>
                <p:nvPr/>
              </p:nvSpPr>
              <p:spPr>
                <a:xfrm>
                  <a:off x="6690376" y="2885555"/>
                  <a:ext cx="156838"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8" name="Oval 147"/>
                <p:cNvSpPr/>
                <p:nvPr/>
              </p:nvSpPr>
              <p:spPr>
                <a:xfrm>
                  <a:off x="8150243" y="2618949"/>
                  <a:ext cx="156838"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49" name="Oval 148"/>
                <p:cNvSpPr/>
                <p:nvPr/>
              </p:nvSpPr>
              <p:spPr>
                <a:xfrm>
                  <a:off x="7159264" y="3270913"/>
                  <a:ext cx="156838" cy="1524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0" name="Oval 149"/>
                <p:cNvSpPr/>
                <p:nvPr/>
              </p:nvSpPr>
              <p:spPr>
                <a:xfrm>
                  <a:off x="4457577" y="5516450"/>
                  <a:ext cx="156838" cy="152400"/>
                </a:xfrm>
                <a:prstGeom prst="ellipse">
                  <a:avLst/>
                </a:prstGeom>
                <a:solidFill>
                  <a:srgbClr val="D00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1" name="Oval 150"/>
                <p:cNvSpPr/>
                <p:nvPr/>
              </p:nvSpPr>
              <p:spPr>
                <a:xfrm>
                  <a:off x="5730539" y="5316320"/>
                  <a:ext cx="156838" cy="152400"/>
                </a:xfrm>
                <a:prstGeom prst="ellipse">
                  <a:avLst/>
                </a:prstGeom>
                <a:solidFill>
                  <a:srgbClr val="D00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52" name="Oval 151"/>
                <p:cNvSpPr/>
                <p:nvPr/>
              </p:nvSpPr>
              <p:spPr>
                <a:xfrm>
                  <a:off x="5439905" y="5240120"/>
                  <a:ext cx="156838" cy="152400"/>
                </a:xfrm>
                <a:prstGeom prst="ellipse">
                  <a:avLst/>
                </a:prstGeom>
                <a:solidFill>
                  <a:srgbClr val="D000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pic>
              <p:nvPicPr>
                <p:cNvPr id="15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433" y="588910"/>
                  <a:ext cx="1219200"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Freeform 153"/>
                <p:cNvSpPr/>
                <p:nvPr/>
              </p:nvSpPr>
              <p:spPr>
                <a:xfrm>
                  <a:off x="757826" y="2621840"/>
                  <a:ext cx="7014293" cy="2402855"/>
                </a:xfrm>
                <a:custGeom>
                  <a:avLst/>
                  <a:gdLst>
                    <a:gd name="connsiteX0" fmla="*/ 0 w 7074453"/>
                    <a:gd name="connsiteY0" fmla="*/ 646696 h 2216704"/>
                    <a:gd name="connsiteX1" fmla="*/ 905774 w 7074453"/>
                    <a:gd name="connsiteY1" fmla="*/ 439662 h 2216704"/>
                    <a:gd name="connsiteX2" fmla="*/ 1613140 w 7074453"/>
                    <a:gd name="connsiteY2" fmla="*/ 318892 h 2216704"/>
                    <a:gd name="connsiteX3" fmla="*/ 3778370 w 7074453"/>
                    <a:gd name="connsiteY3" fmla="*/ 51474 h 2216704"/>
                    <a:gd name="connsiteX4" fmla="*/ 5848710 w 7074453"/>
                    <a:gd name="connsiteY4" fmla="*/ 16968 h 2216704"/>
                    <a:gd name="connsiteX5" fmla="*/ 7065034 w 7074453"/>
                    <a:gd name="connsiteY5" fmla="*/ 249881 h 2216704"/>
                    <a:gd name="connsiteX6" fmla="*/ 5227608 w 7074453"/>
                    <a:gd name="connsiteY6" fmla="*/ 2216704 h 2216704"/>
                    <a:gd name="connsiteX0" fmla="*/ 0 w 7071988"/>
                    <a:gd name="connsiteY0" fmla="*/ 646858 h 2216866"/>
                    <a:gd name="connsiteX1" fmla="*/ 905774 w 7071988"/>
                    <a:gd name="connsiteY1" fmla="*/ 439824 h 2216866"/>
                    <a:gd name="connsiteX2" fmla="*/ 1613140 w 7071988"/>
                    <a:gd name="connsiteY2" fmla="*/ 319054 h 2216866"/>
                    <a:gd name="connsiteX3" fmla="*/ 3778370 w 7071988"/>
                    <a:gd name="connsiteY3" fmla="*/ 51636 h 2216866"/>
                    <a:gd name="connsiteX4" fmla="*/ 5848710 w 7071988"/>
                    <a:gd name="connsiteY4" fmla="*/ 17130 h 2216866"/>
                    <a:gd name="connsiteX5" fmla="*/ 7065034 w 7071988"/>
                    <a:gd name="connsiteY5" fmla="*/ 250043 h 2216866"/>
                    <a:gd name="connsiteX6" fmla="*/ 5227608 w 7071988"/>
                    <a:gd name="connsiteY6" fmla="*/ 2216866 h 2216866"/>
                    <a:gd name="connsiteX0" fmla="*/ 0 w 7074278"/>
                    <a:gd name="connsiteY0" fmla="*/ 760685 h 2330693"/>
                    <a:gd name="connsiteX1" fmla="*/ 905774 w 7074278"/>
                    <a:gd name="connsiteY1" fmla="*/ 553651 h 2330693"/>
                    <a:gd name="connsiteX2" fmla="*/ 1613140 w 7074278"/>
                    <a:gd name="connsiteY2" fmla="*/ 432881 h 2330693"/>
                    <a:gd name="connsiteX3" fmla="*/ 3778370 w 7074278"/>
                    <a:gd name="connsiteY3" fmla="*/ 165463 h 2330693"/>
                    <a:gd name="connsiteX4" fmla="*/ 5926348 w 7074278"/>
                    <a:gd name="connsiteY4" fmla="*/ 1561 h 2330693"/>
                    <a:gd name="connsiteX5" fmla="*/ 7065034 w 7074278"/>
                    <a:gd name="connsiteY5" fmla="*/ 363870 h 2330693"/>
                    <a:gd name="connsiteX6" fmla="*/ 5227608 w 7074278"/>
                    <a:gd name="connsiteY6" fmla="*/ 2330693 h 2330693"/>
                    <a:gd name="connsiteX0" fmla="*/ 0 w 7074278"/>
                    <a:gd name="connsiteY0" fmla="*/ 760634 h 2330642"/>
                    <a:gd name="connsiteX1" fmla="*/ 905774 w 7074278"/>
                    <a:gd name="connsiteY1" fmla="*/ 553600 h 2330642"/>
                    <a:gd name="connsiteX2" fmla="*/ 1716657 w 7074278"/>
                    <a:gd name="connsiteY2" fmla="*/ 406951 h 2330642"/>
                    <a:gd name="connsiteX3" fmla="*/ 3778370 w 7074278"/>
                    <a:gd name="connsiteY3" fmla="*/ 165412 h 2330642"/>
                    <a:gd name="connsiteX4" fmla="*/ 5926348 w 7074278"/>
                    <a:gd name="connsiteY4" fmla="*/ 1510 h 2330642"/>
                    <a:gd name="connsiteX5" fmla="*/ 7065034 w 7074278"/>
                    <a:gd name="connsiteY5" fmla="*/ 363819 h 2330642"/>
                    <a:gd name="connsiteX6" fmla="*/ 5227608 w 7074278"/>
                    <a:gd name="connsiteY6" fmla="*/ 2330642 h 2330642"/>
                    <a:gd name="connsiteX0" fmla="*/ 0 w 7074278"/>
                    <a:gd name="connsiteY0" fmla="*/ 760468 h 2330476"/>
                    <a:gd name="connsiteX1" fmla="*/ 905774 w 7074278"/>
                    <a:gd name="connsiteY1" fmla="*/ 553434 h 2330476"/>
                    <a:gd name="connsiteX2" fmla="*/ 2303253 w 7074278"/>
                    <a:gd name="connsiteY2" fmla="*/ 311895 h 2330476"/>
                    <a:gd name="connsiteX3" fmla="*/ 3778370 w 7074278"/>
                    <a:gd name="connsiteY3" fmla="*/ 165246 h 2330476"/>
                    <a:gd name="connsiteX4" fmla="*/ 5926348 w 7074278"/>
                    <a:gd name="connsiteY4" fmla="*/ 1344 h 2330476"/>
                    <a:gd name="connsiteX5" fmla="*/ 7065034 w 7074278"/>
                    <a:gd name="connsiteY5" fmla="*/ 363653 h 2330476"/>
                    <a:gd name="connsiteX6" fmla="*/ 5227608 w 7074278"/>
                    <a:gd name="connsiteY6" fmla="*/ 2330476 h 233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4278" h="2330476">
                      <a:moveTo>
                        <a:pt x="0" y="760468"/>
                      </a:moveTo>
                      <a:cubicBezTo>
                        <a:pt x="318458" y="684268"/>
                        <a:pt x="521899" y="628196"/>
                        <a:pt x="905774" y="553434"/>
                      </a:cubicBezTo>
                      <a:cubicBezTo>
                        <a:pt x="1289649" y="478672"/>
                        <a:pt x="1824487" y="376593"/>
                        <a:pt x="2303253" y="311895"/>
                      </a:cubicBezTo>
                      <a:cubicBezTo>
                        <a:pt x="2782019" y="247197"/>
                        <a:pt x="3174521" y="217004"/>
                        <a:pt x="3778370" y="165246"/>
                      </a:cubicBezTo>
                      <a:cubicBezTo>
                        <a:pt x="4382219" y="113488"/>
                        <a:pt x="5689122" y="-14471"/>
                        <a:pt x="5926348" y="1344"/>
                      </a:cubicBezTo>
                      <a:cubicBezTo>
                        <a:pt x="6163574" y="17159"/>
                        <a:pt x="7181491" y="-24536"/>
                        <a:pt x="7065034" y="363653"/>
                      </a:cubicBezTo>
                      <a:cubicBezTo>
                        <a:pt x="6948577" y="751842"/>
                        <a:pt x="5227608" y="2330476"/>
                        <a:pt x="5227608" y="2330476"/>
                      </a:cubicBezTo>
                    </a:path>
                  </a:pathLst>
                </a:custGeom>
                <a:noFill/>
                <a:ln w="12700">
                  <a:solidFill>
                    <a:srgbClr val="FF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grpSp>
          <p:sp>
            <p:nvSpPr>
              <p:cNvPr id="120" name="TextBox 119"/>
              <p:cNvSpPr txBox="1"/>
              <p:nvPr/>
            </p:nvSpPr>
            <p:spPr>
              <a:xfrm>
                <a:off x="3637310" y="5489446"/>
                <a:ext cx="707292" cy="241031"/>
              </a:xfrm>
              <a:prstGeom prst="rect">
                <a:avLst/>
              </a:prstGeom>
              <a:noFill/>
            </p:spPr>
            <p:txBody>
              <a:bodyPr wrap="square" rtlCol="0">
                <a:spAutoFit/>
              </a:bodyPr>
              <a:lstStyle/>
              <a:p>
                <a:r>
                  <a:rPr lang="en-GB" sz="900" b="1" dirty="0">
                    <a:latin typeface="+mj-lt"/>
                  </a:rPr>
                  <a:t>PC2</a:t>
                </a:r>
              </a:p>
            </p:txBody>
          </p:sp>
          <p:sp>
            <p:nvSpPr>
              <p:cNvPr id="121" name="TextBox 120"/>
              <p:cNvSpPr txBox="1"/>
              <p:nvPr/>
            </p:nvSpPr>
            <p:spPr>
              <a:xfrm>
                <a:off x="8150242" y="3444361"/>
                <a:ext cx="983189" cy="241031"/>
              </a:xfrm>
              <a:prstGeom prst="rect">
                <a:avLst/>
              </a:prstGeom>
              <a:noFill/>
            </p:spPr>
            <p:txBody>
              <a:bodyPr wrap="square" rtlCol="0">
                <a:spAutoFit/>
              </a:bodyPr>
              <a:lstStyle/>
              <a:p>
                <a:r>
                  <a:rPr lang="en-GB" sz="900" b="1" dirty="0">
                    <a:latin typeface="+mj-lt"/>
                  </a:rPr>
                  <a:t>PC1</a:t>
                </a:r>
              </a:p>
            </p:txBody>
          </p:sp>
          <p:sp>
            <p:nvSpPr>
              <p:cNvPr id="122" name="TextBox 121"/>
              <p:cNvSpPr txBox="1"/>
              <p:nvPr/>
            </p:nvSpPr>
            <p:spPr>
              <a:xfrm>
                <a:off x="230403" y="2546608"/>
                <a:ext cx="540982" cy="265135"/>
              </a:xfrm>
              <a:prstGeom prst="rect">
                <a:avLst/>
              </a:prstGeom>
              <a:noFill/>
            </p:spPr>
            <p:txBody>
              <a:bodyPr wrap="none" rtlCol="0">
                <a:spAutoFit/>
              </a:bodyPr>
              <a:lstStyle/>
              <a:p>
                <a:r>
                  <a:rPr lang="en-GB" sz="1050" dirty="0">
                    <a:effectLst>
                      <a:outerShdw blurRad="50800" dist="38100" dir="2700000" algn="tl" rotWithShape="0">
                        <a:prstClr val="black">
                          <a:alpha val="40000"/>
                        </a:prstClr>
                      </a:outerShdw>
                    </a:effectLst>
                    <a:latin typeface="+mj-lt"/>
                  </a:rPr>
                  <a:t>PN CA</a:t>
                </a:r>
              </a:p>
            </p:txBody>
          </p:sp>
          <p:sp>
            <p:nvSpPr>
              <p:cNvPr id="123" name="TextBox 122"/>
              <p:cNvSpPr txBox="1"/>
              <p:nvPr/>
            </p:nvSpPr>
            <p:spPr>
              <a:xfrm>
                <a:off x="5084465" y="1829810"/>
                <a:ext cx="383642" cy="265135"/>
              </a:xfrm>
              <a:prstGeom prst="rect">
                <a:avLst/>
              </a:prstGeom>
              <a:noFill/>
            </p:spPr>
            <p:txBody>
              <a:bodyPr wrap="none" rtlCol="0">
                <a:spAutoFit/>
              </a:bodyPr>
              <a:lstStyle/>
              <a:p>
                <a:r>
                  <a:rPr lang="en-GB" sz="1050" dirty="0" err="1">
                    <a:effectLst>
                      <a:outerShdw blurRad="50800" dist="38100" dir="2700000" algn="tl" rotWithShape="0">
                        <a:prstClr val="black">
                          <a:alpha val="40000"/>
                        </a:prstClr>
                      </a:outerShdw>
                    </a:effectLst>
                    <a:latin typeface="+mj-lt"/>
                  </a:rPr>
                  <a:t>Vtg</a:t>
                </a:r>
                <a:endParaRPr lang="en-GB" sz="1050" dirty="0">
                  <a:effectLst>
                    <a:outerShdw blurRad="50800" dist="38100" dir="2700000" algn="tl" rotWithShape="0">
                      <a:prstClr val="black">
                        <a:alpha val="40000"/>
                      </a:prstClr>
                    </a:outerShdw>
                  </a:effectLst>
                  <a:latin typeface="+mj-lt"/>
                </a:endParaRPr>
              </a:p>
            </p:txBody>
          </p:sp>
          <p:sp>
            <p:nvSpPr>
              <p:cNvPr id="125" name="TextBox 124"/>
              <p:cNvSpPr txBox="1"/>
              <p:nvPr/>
            </p:nvSpPr>
            <p:spPr>
              <a:xfrm>
                <a:off x="7325555" y="1992372"/>
                <a:ext cx="403728" cy="265135"/>
              </a:xfrm>
              <a:prstGeom prst="rect">
                <a:avLst/>
              </a:prstGeom>
              <a:noFill/>
            </p:spPr>
            <p:txBody>
              <a:bodyPr wrap="none" rtlCol="0">
                <a:spAutoFit/>
              </a:bodyPr>
              <a:lstStyle/>
              <a:p>
                <a:r>
                  <a:rPr lang="en-GB" sz="1050" dirty="0">
                    <a:effectLst>
                      <a:outerShdw blurRad="50800" dist="38100" dir="2700000" algn="tl" rotWithShape="0">
                        <a:prstClr val="black">
                          <a:alpha val="40000"/>
                        </a:prstClr>
                      </a:outerShdw>
                    </a:effectLst>
                    <a:latin typeface="+mj-lt"/>
                  </a:rPr>
                  <a:t>OM</a:t>
                </a:r>
              </a:p>
            </p:txBody>
          </p:sp>
          <p:sp>
            <p:nvSpPr>
              <p:cNvPr id="126" name="TextBox 125"/>
              <p:cNvSpPr txBox="1"/>
              <p:nvPr/>
            </p:nvSpPr>
            <p:spPr>
              <a:xfrm>
                <a:off x="5877639" y="5341717"/>
                <a:ext cx="363556" cy="265135"/>
              </a:xfrm>
              <a:prstGeom prst="rect">
                <a:avLst/>
              </a:prstGeom>
              <a:noFill/>
            </p:spPr>
            <p:txBody>
              <a:bodyPr wrap="none" rtlCol="0">
                <a:spAutoFit/>
              </a:bodyPr>
              <a:lstStyle/>
              <a:p>
                <a:r>
                  <a:rPr lang="en-GB" sz="1050" dirty="0">
                    <a:effectLst>
                      <a:outerShdw blurRad="50800" dist="38100" dir="2700000" algn="tl" rotWithShape="0">
                        <a:prstClr val="black">
                          <a:alpha val="40000"/>
                        </a:prstClr>
                      </a:outerShdw>
                    </a:effectLst>
                    <a:latin typeface="+mj-lt"/>
                  </a:rPr>
                  <a:t>OV</a:t>
                </a:r>
              </a:p>
            </p:txBody>
          </p:sp>
        </p:grpSp>
      </p:grpSp>
      <p:sp>
        <p:nvSpPr>
          <p:cNvPr id="2" name="Rectangle 1"/>
          <p:cNvSpPr/>
          <p:nvPr/>
        </p:nvSpPr>
        <p:spPr>
          <a:xfrm>
            <a:off x="7029955" y="4652517"/>
            <a:ext cx="4572000" cy="923330"/>
          </a:xfrm>
          <a:prstGeom prst="rect">
            <a:avLst/>
          </a:prstGeom>
        </p:spPr>
        <p:txBody>
          <a:bodyPr>
            <a:spAutoFit/>
          </a:bodyPr>
          <a:lstStyle/>
          <a:p>
            <a:pPr marL="285750" indent="-285750">
              <a:buFontTx/>
              <a:buChar char="-"/>
            </a:pPr>
            <a:r>
              <a:rPr lang="en-GB" dirty="0" err="1"/>
              <a:t>Vitellogenin</a:t>
            </a:r>
            <a:r>
              <a:rPr lang="en-GB" dirty="0"/>
              <a:t> (</a:t>
            </a:r>
            <a:r>
              <a:rPr lang="en-GB" dirty="0" err="1"/>
              <a:t>Vtg</a:t>
            </a:r>
            <a:r>
              <a:rPr lang="en-GB" dirty="0"/>
              <a:t>), </a:t>
            </a:r>
            <a:r>
              <a:rPr lang="en-GB" dirty="0" err="1"/>
              <a:t>estradiol</a:t>
            </a:r>
            <a:r>
              <a:rPr lang="en-GB" dirty="0"/>
              <a:t> (E2) and </a:t>
            </a:r>
            <a:r>
              <a:rPr lang="en-GB" dirty="0" err="1"/>
              <a:t>Gonadosomatic</a:t>
            </a:r>
            <a:r>
              <a:rPr lang="en-GB" dirty="0"/>
              <a:t> index (GSI) </a:t>
            </a:r>
            <a:r>
              <a:rPr lang="en-GB" dirty="0" err="1"/>
              <a:t>measurments</a:t>
            </a:r>
            <a:r>
              <a:rPr lang="en-GB" dirty="0"/>
              <a:t> were taken at the sampling time.</a:t>
            </a:r>
          </a:p>
        </p:txBody>
      </p:sp>
      <p:sp>
        <p:nvSpPr>
          <p:cNvPr id="3" name="TextBox 2"/>
          <p:cNvSpPr txBox="1"/>
          <p:nvPr/>
        </p:nvSpPr>
        <p:spPr>
          <a:xfrm>
            <a:off x="981075" y="152400"/>
            <a:ext cx="10448925" cy="584775"/>
          </a:xfrm>
          <a:prstGeom prst="rect">
            <a:avLst/>
          </a:prstGeom>
          <a:noFill/>
        </p:spPr>
        <p:txBody>
          <a:bodyPr wrap="square" rtlCol="0">
            <a:spAutoFit/>
          </a:bodyPr>
          <a:lstStyle/>
          <a:p>
            <a:pPr algn="ctr"/>
            <a:r>
              <a:rPr lang="en-US" sz="3200" dirty="0"/>
              <a:t>Principal components analysis of gene expression data</a:t>
            </a:r>
          </a:p>
        </p:txBody>
      </p:sp>
      <p:sp>
        <p:nvSpPr>
          <p:cNvPr id="42" name="Rectangle 41"/>
          <p:cNvSpPr/>
          <p:nvPr/>
        </p:nvSpPr>
        <p:spPr>
          <a:xfrm>
            <a:off x="365529" y="6406378"/>
            <a:ext cx="8262664" cy="369332"/>
          </a:xfrm>
          <a:prstGeom prst="rect">
            <a:avLst/>
          </a:prstGeom>
        </p:spPr>
        <p:txBody>
          <a:bodyPr wrap="square">
            <a:spAutoFit/>
          </a:bodyPr>
          <a:lstStyle/>
          <a:p>
            <a:r>
              <a:rPr lang="en-GB" dirty="0" err="1"/>
              <a:t>Martyniuk</a:t>
            </a:r>
            <a:r>
              <a:rPr lang="en-GB" dirty="0"/>
              <a:t> et al. (2013) </a:t>
            </a:r>
            <a:r>
              <a:rPr lang="en-GB" dirty="0" err="1"/>
              <a:t>PLoS</a:t>
            </a:r>
            <a:r>
              <a:rPr lang="en-GB" dirty="0"/>
              <a:t> ONE 8(3).  doi:10.1371/journal.pone.0059093</a:t>
            </a:r>
          </a:p>
        </p:txBody>
      </p:sp>
      <p:pic>
        <p:nvPicPr>
          <p:cNvPr id="4" name="Picture 3"/>
          <p:cNvPicPr>
            <a:picLocks noChangeAspect="1"/>
          </p:cNvPicPr>
          <p:nvPr/>
        </p:nvPicPr>
        <p:blipFill>
          <a:blip r:embed="rId5"/>
          <a:stretch>
            <a:fillRect/>
          </a:stretch>
        </p:blipFill>
        <p:spPr>
          <a:xfrm>
            <a:off x="1587568" y="4035934"/>
            <a:ext cx="2244897" cy="2285253"/>
          </a:xfrm>
          <a:prstGeom prst="rect">
            <a:avLst/>
          </a:prstGeom>
        </p:spPr>
      </p:pic>
    </p:spTree>
    <p:extLst>
      <p:ext uri="{BB962C8B-B14F-4D97-AF65-F5344CB8AC3E}">
        <p14:creationId xmlns:p14="http://schemas.microsoft.com/office/powerpoint/2010/main" val="19684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962" y="246063"/>
            <a:ext cx="11268075" cy="1143000"/>
          </a:xfrm>
        </p:spPr>
        <p:txBody>
          <a:bodyPr>
            <a:noAutofit/>
          </a:bodyPr>
          <a:lstStyle/>
          <a:p>
            <a:r>
              <a:rPr lang="en-US" sz="3600" b="1" dirty="0">
                <a:solidFill>
                  <a:srgbClr val="0033CC"/>
                </a:solidFill>
              </a:rPr>
              <a:t>Experiment with Daphnia - led by Teresa Mathews (ORNL)</a:t>
            </a:r>
          </a:p>
        </p:txBody>
      </p:sp>
      <p:sp>
        <p:nvSpPr>
          <p:cNvPr id="3" name="Content Placeholder 2"/>
          <p:cNvSpPr>
            <a:spLocks noGrp="1"/>
          </p:cNvSpPr>
          <p:nvPr>
            <p:ph idx="1"/>
          </p:nvPr>
        </p:nvSpPr>
        <p:spPr>
          <a:xfrm>
            <a:off x="609600" y="1600202"/>
            <a:ext cx="10972800" cy="3476623"/>
          </a:xfrm>
        </p:spPr>
        <p:txBody>
          <a:bodyPr>
            <a:normAutofit/>
          </a:bodyPr>
          <a:lstStyle/>
          <a:p>
            <a:r>
              <a:rPr lang="en-US" dirty="0"/>
              <a:t>KE(M)  </a:t>
            </a:r>
            <a:r>
              <a:rPr lang="en-US" dirty="0">
                <a:sym typeface="Wingdings" panose="05000000000000000000" pitchFamily="2" charset="2"/>
              </a:rPr>
              <a:t>   DEB rates</a:t>
            </a:r>
          </a:p>
          <a:p>
            <a:pPr marL="0" indent="0">
              <a:buNone/>
            </a:pPr>
            <a:r>
              <a:rPr lang="en-US" dirty="0">
                <a:sym typeface="Wingdings" panose="05000000000000000000" pitchFamily="2" charset="2"/>
              </a:rPr>
              <a:t>    (molecules  DEB parameters)</a:t>
            </a:r>
          </a:p>
          <a:p>
            <a:r>
              <a:rPr lang="en-US" dirty="0">
                <a:sym typeface="Wingdings" panose="05000000000000000000" pitchFamily="2" charset="2"/>
              </a:rPr>
              <a:t>Daphnia as model organism </a:t>
            </a:r>
          </a:p>
          <a:p>
            <a:pPr lvl="1"/>
            <a:r>
              <a:rPr lang="en-US" dirty="0">
                <a:sym typeface="Wingdings" panose="05000000000000000000" pitchFamily="2" charset="2"/>
              </a:rPr>
              <a:t>Designed an experiment to </a:t>
            </a:r>
            <a:r>
              <a:rPr lang="en-US" b="1" dirty="0">
                <a:solidFill>
                  <a:srgbClr val="0000FF"/>
                </a:solidFill>
                <a:sym typeface="Wingdings" panose="05000000000000000000" pitchFamily="2" charset="2"/>
              </a:rPr>
              <a:t>statistically</a:t>
            </a:r>
            <a:r>
              <a:rPr lang="en-US" dirty="0">
                <a:sym typeface="Wingdings" panose="05000000000000000000" pitchFamily="2" charset="2"/>
              </a:rPr>
              <a:t> link gene expression to DEB modes of action	</a:t>
            </a:r>
          </a:p>
          <a:p>
            <a:pPr lvl="1"/>
            <a:r>
              <a:rPr lang="en-US" dirty="0">
                <a:sym typeface="Wingdings" panose="05000000000000000000" pitchFamily="2" charset="2"/>
              </a:rPr>
              <a:t>Experiments completed late summer 2016</a:t>
            </a:r>
          </a:p>
        </p:txBody>
      </p:sp>
      <p:pic>
        <p:nvPicPr>
          <p:cNvPr id="1026" name="Picture 2" descr="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8225" y="1389063"/>
            <a:ext cx="2019300" cy="16995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19275" y="4819650"/>
            <a:ext cx="8858250" cy="1938992"/>
          </a:xfrm>
          <a:prstGeom prst="rect">
            <a:avLst/>
          </a:prstGeom>
          <a:noFill/>
        </p:spPr>
        <p:txBody>
          <a:bodyPr wrap="square" rtlCol="0">
            <a:spAutoFit/>
          </a:bodyPr>
          <a:lstStyle/>
          <a:p>
            <a:pPr marL="285750" indent="-285750">
              <a:buFont typeface="Arial" panose="020B0604020202020204" pitchFamily="34" charset="0"/>
              <a:buChar char="•"/>
            </a:pPr>
            <a:r>
              <a:rPr lang="en-US" sz="2000" b="1" i="1" dirty="0">
                <a:solidFill>
                  <a:srgbClr val="FF0000"/>
                </a:solidFill>
              </a:rPr>
              <a:t>Daphnia</a:t>
            </a:r>
            <a:r>
              <a:rPr lang="en-US" sz="2000" b="1" dirty="0">
                <a:solidFill>
                  <a:srgbClr val="FF0000"/>
                </a:solidFill>
              </a:rPr>
              <a:t> growth and reproduction </a:t>
            </a:r>
            <a:r>
              <a:rPr lang="en-US" sz="2000" dirty="0">
                <a:solidFill>
                  <a:srgbClr val="FF0000"/>
                </a:solidFill>
              </a:rPr>
              <a:t>– Paul </a:t>
            </a:r>
            <a:r>
              <a:rPr lang="en-US" sz="2000" dirty="0" err="1">
                <a:solidFill>
                  <a:srgbClr val="FF0000"/>
                </a:solidFill>
              </a:rPr>
              <a:t>Pickhardt</a:t>
            </a:r>
            <a:r>
              <a:rPr lang="en-US" sz="2000" dirty="0">
                <a:solidFill>
                  <a:srgbClr val="FF0000"/>
                </a:solidFill>
              </a:rPr>
              <a:t> and undergrads at Lakeland University, WI </a:t>
            </a:r>
          </a:p>
          <a:p>
            <a:pPr marL="285750" indent="-285750">
              <a:buFont typeface="Arial" panose="020B0604020202020204" pitchFamily="34" charset="0"/>
              <a:buChar char="•"/>
            </a:pPr>
            <a:r>
              <a:rPr lang="en-US" sz="2000" b="1" dirty="0">
                <a:solidFill>
                  <a:srgbClr val="FF0000"/>
                </a:solidFill>
              </a:rPr>
              <a:t>Metals analyses </a:t>
            </a:r>
            <a:r>
              <a:rPr lang="en-US" sz="2000" dirty="0">
                <a:solidFill>
                  <a:srgbClr val="FF0000"/>
                </a:solidFill>
              </a:rPr>
              <a:t>– Teresa Mathews (ORNL)</a:t>
            </a:r>
          </a:p>
          <a:p>
            <a:pPr marL="285750" indent="-285750">
              <a:buFont typeface="Arial" panose="020B0604020202020204" pitchFamily="34" charset="0"/>
              <a:buChar char="•"/>
            </a:pPr>
            <a:r>
              <a:rPr lang="en-US" sz="2000" b="1" dirty="0">
                <a:solidFill>
                  <a:srgbClr val="FF0000"/>
                </a:solidFill>
              </a:rPr>
              <a:t>Gene expression (</a:t>
            </a:r>
            <a:r>
              <a:rPr lang="en-US" sz="2000" b="1" dirty="0" err="1">
                <a:solidFill>
                  <a:srgbClr val="FF0000"/>
                </a:solidFill>
              </a:rPr>
              <a:t>RNASeq</a:t>
            </a:r>
            <a:r>
              <a:rPr lang="en-US" sz="2000" b="1" dirty="0">
                <a:solidFill>
                  <a:srgbClr val="FF0000"/>
                </a:solidFill>
              </a:rPr>
              <a:t>) </a:t>
            </a:r>
            <a:r>
              <a:rPr lang="en-US" sz="2000" dirty="0">
                <a:solidFill>
                  <a:srgbClr val="FF0000"/>
                </a:solidFill>
              </a:rPr>
              <a:t>- Natalia </a:t>
            </a:r>
            <a:r>
              <a:rPr lang="en-US" sz="2000" dirty="0" err="1">
                <a:solidFill>
                  <a:srgbClr val="FF0000"/>
                </a:solidFill>
              </a:rPr>
              <a:t>Reyero</a:t>
            </a:r>
            <a:r>
              <a:rPr lang="en-US" sz="2000" dirty="0">
                <a:solidFill>
                  <a:srgbClr val="FF0000"/>
                </a:solidFill>
              </a:rPr>
              <a:t> (ERDC Vicksburg)</a:t>
            </a:r>
          </a:p>
          <a:p>
            <a:pPr marL="285750" indent="-285750">
              <a:buFont typeface="Arial" panose="020B0604020202020204" pitchFamily="34" charset="0"/>
              <a:buChar char="•"/>
            </a:pPr>
            <a:r>
              <a:rPr lang="en-US" sz="2000" b="1" dirty="0">
                <a:solidFill>
                  <a:srgbClr val="FF0000"/>
                </a:solidFill>
              </a:rPr>
              <a:t>Data analyses </a:t>
            </a:r>
            <a:r>
              <a:rPr lang="en-US" sz="2000" dirty="0">
                <a:solidFill>
                  <a:srgbClr val="FF0000"/>
                </a:solidFill>
              </a:rPr>
              <a:t>Phillip </a:t>
            </a:r>
            <a:r>
              <a:rPr lang="en-GB" sz="2000" dirty="0" err="1">
                <a:solidFill>
                  <a:srgbClr val="FF0000"/>
                </a:solidFill>
              </a:rPr>
              <a:t>Antczak</a:t>
            </a:r>
            <a:r>
              <a:rPr lang="en-GB" sz="2000" dirty="0">
                <a:solidFill>
                  <a:srgbClr val="FF0000"/>
                </a:solidFill>
              </a:rPr>
              <a:t>, Liverpool </a:t>
            </a:r>
          </a:p>
          <a:p>
            <a:pPr marL="285750" indent="-285750">
              <a:buFont typeface="Arial" panose="020B0604020202020204" pitchFamily="34" charset="0"/>
              <a:buChar char="•"/>
            </a:pPr>
            <a:r>
              <a:rPr lang="en-US" sz="2000" b="1" dirty="0">
                <a:solidFill>
                  <a:srgbClr val="FF0000"/>
                </a:solidFill>
              </a:rPr>
              <a:t>DEB Modeling </a:t>
            </a:r>
            <a:r>
              <a:rPr lang="en-US" sz="2000" dirty="0">
                <a:solidFill>
                  <a:srgbClr val="FF0000"/>
                </a:solidFill>
              </a:rPr>
              <a:t>– Nisbet group, UCSB; Andre Gergs, </a:t>
            </a:r>
            <a:r>
              <a:rPr lang="en-US" sz="2000" dirty="0" err="1">
                <a:solidFill>
                  <a:srgbClr val="FF0000"/>
                </a:solidFill>
              </a:rPr>
              <a:t>gaiac</a:t>
            </a:r>
            <a:endParaRPr lang="en-US" sz="2000" dirty="0">
              <a:solidFill>
                <a:srgbClr val="FF0000"/>
              </a:solidFill>
            </a:endParaRPr>
          </a:p>
        </p:txBody>
      </p:sp>
    </p:spTree>
    <p:extLst>
      <p:ext uri="{BB962C8B-B14F-4D97-AF65-F5344CB8AC3E}">
        <p14:creationId xmlns:p14="http://schemas.microsoft.com/office/powerpoint/2010/main" val="29180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atments.jp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16123" b="30451"/>
          <a:stretch/>
        </p:blipFill>
        <p:spPr>
          <a:xfrm flipH="1">
            <a:off x="4057000" y="4686810"/>
            <a:ext cx="7037721" cy="2178425"/>
          </a:xfrm>
          <a:prstGeom prst="rect">
            <a:avLst/>
          </a:prstGeom>
          <a:ln>
            <a:solidFill>
              <a:srgbClr val="000000"/>
            </a:solidFill>
          </a:ln>
        </p:spPr>
      </p:pic>
      <p:pic>
        <p:nvPicPr>
          <p:cNvPr id="8194" name="Picture 2" descr="https://lakeland.edu/media/k2/items/cache/bdc7d0f30e0c420b2ac279d6a1c096e4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24" y="1491498"/>
            <a:ext cx="3566837" cy="2201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aphnia_magna-female_adult.jpg"/>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3641" t="8351" r="5567" b="9422"/>
          <a:stretch/>
        </p:blipFill>
        <p:spPr>
          <a:xfrm>
            <a:off x="1495813" y="5002531"/>
            <a:ext cx="1125528" cy="1231709"/>
          </a:xfrm>
          <a:prstGeom prst="rect">
            <a:avLst/>
          </a:prstGeom>
          <a:ln>
            <a:solidFill>
              <a:srgbClr val="000000"/>
            </a:solidFill>
          </a:ln>
        </p:spPr>
      </p:pic>
      <p:sp>
        <p:nvSpPr>
          <p:cNvPr id="8" name="TextBox 7"/>
          <p:cNvSpPr txBox="1"/>
          <p:nvPr/>
        </p:nvSpPr>
        <p:spPr>
          <a:xfrm>
            <a:off x="2255500" y="318196"/>
            <a:ext cx="7681000" cy="584775"/>
          </a:xfrm>
          <a:prstGeom prst="rect">
            <a:avLst/>
          </a:prstGeom>
          <a:noFill/>
        </p:spPr>
        <p:txBody>
          <a:bodyPr wrap="square" rtlCol="0">
            <a:spAutoFit/>
          </a:bodyPr>
          <a:lstStyle/>
          <a:p>
            <a:pPr algn="ctr"/>
            <a:r>
              <a:rPr lang="en-US" sz="3200" b="1" dirty="0">
                <a:solidFill>
                  <a:srgbClr val="0000FF"/>
                </a:solidFill>
              </a:rPr>
              <a:t>Study Design</a:t>
            </a:r>
          </a:p>
        </p:txBody>
      </p:sp>
      <p:sp>
        <p:nvSpPr>
          <p:cNvPr id="14" name="Text Placeholder 13"/>
          <p:cNvSpPr>
            <a:spLocks noGrp="1"/>
          </p:cNvSpPr>
          <p:nvPr>
            <p:ph type="body" sz="quarter" idx="10"/>
          </p:nvPr>
        </p:nvSpPr>
        <p:spPr>
          <a:xfrm>
            <a:off x="4781007" y="1291278"/>
            <a:ext cx="6313714" cy="3218288"/>
          </a:xfrm>
        </p:spPr>
        <p:txBody>
          <a:bodyPr/>
          <a:lstStyle/>
          <a:p>
            <a:pPr marL="285750" indent="-285750">
              <a:spcAft>
                <a:spcPts val="600"/>
              </a:spcAft>
              <a:buFont typeface="Arial" panose="020B0604020202020204" pitchFamily="34" charset="0"/>
              <a:buChar char="•"/>
            </a:pPr>
            <a:r>
              <a:rPr lang="en-US" sz="2000" dirty="0">
                <a:solidFill>
                  <a:schemeClr val="tx1"/>
                </a:solidFill>
              </a:rPr>
              <a:t>Exposed Daphnia for 30 d to different food rations and different ash exposures</a:t>
            </a:r>
          </a:p>
          <a:p>
            <a:pPr marL="285750" indent="-285750">
              <a:spcAft>
                <a:spcPts val="600"/>
              </a:spcAft>
              <a:buFont typeface="Arial" panose="020B0604020202020204" pitchFamily="34" charset="0"/>
              <a:buChar char="•"/>
            </a:pPr>
            <a:r>
              <a:rPr lang="en-US" sz="2000" dirty="0">
                <a:solidFill>
                  <a:schemeClr val="tx1"/>
                </a:solidFill>
              </a:rPr>
              <a:t>Food exposures; </a:t>
            </a:r>
            <a:r>
              <a:rPr lang="en-US" sz="2000" dirty="0" err="1">
                <a:solidFill>
                  <a:schemeClr val="tx1"/>
                </a:solidFill>
              </a:rPr>
              <a:t>Chlamy</a:t>
            </a:r>
            <a:r>
              <a:rPr lang="en-US" sz="2000" dirty="0">
                <a:solidFill>
                  <a:schemeClr val="tx1"/>
                </a:solidFill>
              </a:rPr>
              <a:t> exposed to varying ash concentrations (low, medium, high)</a:t>
            </a:r>
          </a:p>
          <a:p>
            <a:pPr marL="285750" indent="-285750">
              <a:spcAft>
                <a:spcPts val="600"/>
              </a:spcAft>
              <a:buFont typeface="Arial" panose="020B0604020202020204" pitchFamily="34" charset="0"/>
              <a:buChar char="•"/>
            </a:pPr>
            <a:r>
              <a:rPr lang="en-US" sz="2000" dirty="0">
                <a:solidFill>
                  <a:schemeClr val="tx1"/>
                </a:solidFill>
              </a:rPr>
              <a:t>Total offspring, clutch size, first clutch release, individual brood mother lengths, metal concentration</a:t>
            </a:r>
          </a:p>
          <a:p>
            <a:pPr marL="285750" indent="-285750">
              <a:spcAft>
                <a:spcPts val="600"/>
              </a:spcAft>
              <a:buFont typeface="Arial" panose="020B0604020202020204" pitchFamily="34" charset="0"/>
              <a:buChar char="•"/>
            </a:pPr>
            <a:r>
              <a:rPr lang="en-US" sz="2000" dirty="0">
                <a:solidFill>
                  <a:schemeClr val="tx1"/>
                </a:solidFill>
              </a:rPr>
              <a:t>Four individuals/treatment were sacrificed  for gene expression at seven intervals corresponding to different stages in molt cycle </a:t>
            </a:r>
          </a:p>
        </p:txBody>
      </p:sp>
      <p:sp>
        <p:nvSpPr>
          <p:cNvPr id="15" name="TextBox 14"/>
          <p:cNvSpPr txBox="1"/>
          <p:nvPr/>
        </p:nvSpPr>
        <p:spPr>
          <a:xfrm>
            <a:off x="747889" y="3951481"/>
            <a:ext cx="3460306" cy="313932"/>
          </a:xfrm>
          <a:prstGeom prst="rect">
            <a:avLst/>
          </a:prstGeom>
          <a:noFill/>
        </p:spPr>
        <p:txBody>
          <a:bodyPr wrap="none" rtlCol="0">
            <a:spAutoFit/>
          </a:bodyPr>
          <a:lstStyle/>
          <a:p>
            <a:pPr algn="ctr">
              <a:lnSpc>
                <a:spcPct val="90000"/>
              </a:lnSpc>
            </a:pPr>
            <a:r>
              <a:rPr lang="en-US" sz="1600" dirty="0"/>
              <a:t>Madison Hull &amp; Brooke Wilder Corrigan</a:t>
            </a:r>
          </a:p>
        </p:txBody>
      </p:sp>
    </p:spTree>
    <p:extLst>
      <p:ext uri="{BB962C8B-B14F-4D97-AF65-F5344CB8AC3E}">
        <p14:creationId xmlns:p14="http://schemas.microsoft.com/office/powerpoint/2010/main" val="816538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34" y="186553"/>
            <a:ext cx="10515600" cy="1325563"/>
          </a:xfrm>
        </p:spPr>
        <p:txBody>
          <a:bodyPr/>
          <a:lstStyle/>
          <a:p>
            <a:pPr algn="ctr"/>
            <a:r>
              <a:rPr lang="en-US" b="1" dirty="0">
                <a:solidFill>
                  <a:srgbClr val="0000FF"/>
                </a:solidFill>
              </a:rPr>
              <a:t>AOP-DEB Regulatory applicability</a:t>
            </a:r>
          </a:p>
        </p:txBody>
      </p:sp>
      <p:sp>
        <p:nvSpPr>
          <p:cNvPr id="3" name="Content Placeholder 2"/>
          <p:cNvSpPr>
            <a:spLocks noGrp="1"/>
          </p:cNvSpPr>
          <p:nvPr>
            <p:ph idx="1"/>
          </p:nvPr>
        </p:nvSpPr>
        <p:spPr>
          <a:xfrm>
            <a:off x="724989" y="1512116"/>
            <a:ext cx="10515600" cy="4351338"/>
          </a:xfrm>
        </p:spPr>
        <p:txBody>
          <a:bodyPr>
            <a:normAutofit/>
          </a:bodyPr>
          <a:lstStyle/>
          <a:p>
            <a:pPr marL="0" indent="0">
              <a:buNone/>
            </a:pPr>
            <a:r>
              <a:rPr lang="en-US" u="sng" dirty="0"/>
              <a:t>2017 </a:t>
            </a:r>
            <a:r>
              <a:rPr lang="en-US" u="sng" dirty="0" err="1"/>
              <a:t>Pellston</a:t>
            </a:r>
            <a:r>
              <a:rPr lang="en-US" u="sng" dirty="0"/>
              <a:t> workshop</a:t>
            </a:r>
            <a:r>
              <a:rPr lang="en-US" baseline="30000" dirty="0"/>
              <a:t>*</a:t>
            </a:r>
            <a:endParaRPr lang="en-US" dirty="0"/>
          </a:p>
          <a:p>
            <a:r>
              <a:rPr lang="en-US" dirty="0"/>
              <a:t>Guide early toxicity testing before chemicals are on the market</a:t>
            </a:r>
          </a:p>
          <a:p>
            <a:r>
              <a:rPr lang="en-US" dirty="0"/>
              <a:t>Inform testing strategies</a:t>
            </a:r>
          </a:p>
          <a:p>
            <a:r>
              <a:rPr lang="en-US" dirty="0"/>
              <a:t>Cross-species extrapolations</a:t>
            </a:r>
          </a:p>
          <a:p>
            <a:r>
              <a:rPr lang="en-US" dirty="0"/>
              <a:t>Study design for site specific ecological risk assessments</a:t>
            </a:r>
          </a:p>
          <a:p>
            <a:pPr marL="0" indent="0">
              <a:spcBef>
                <a:spcPts val="1800"/>
              </a:spcBef>
              <a:buNone/>
            </a:pPr>
            <a:r>
              <a:rPr lang="en-US" u="sng" dirty="0" err="1"/>
              <a:t>NIMBioS</a:t>
            </a:r>
            <a:r>
              <a:rPr lang="en-US" u="sng" dirty="0"/>
              <a:t> working groups’ ultimate objective</a:t>
            </a:r>
            <a:r>
              <a:rPr lang="en-US" dirty="0"/>
              <a:t>:</a:t>
            </a:r>
          </a:p>
          <a:p>
            <a:pPr marL="0" indent="0">
              <a:buNone/>
            </a:pPr>
            <a:r>
              <a:rPr lang="en-US" dirty="0"/>
              <a:t>Use DEB to make tight connections to ecological models currently used in regulation and management (e.g. </a:t>
            </a:r>
            <a:r>
              <a:rPr lang="en-US" cap="small" dirty="0" err="1"/>
              <a:t>Aquatox</a:t>
            </a:r>
            <a:r>
              <a:rPr lang="en-US" dirty="0"/>
              <a:t> and </a:t>
            </a:r>
            <a:r>
              <a:rPr lang="en-US" cap="small" dirty="0"/>
              <a:t>Instream</a:t>
            </a:r>
            <a:r>
              <a:rPr lang="en-US" dirty="0"/>
              <a:t>)</a:t>
            </a:r>
          </a:p>
          <a:p>
            <a:pPr lvl="4"/>
            <a:endParaRPr lang="en-US" dirty="0"/>
          </a:p>
          <a:p>
            <a:pPr marL="1828800" lvl="4" indent="0">
              <a:buNone/>
            </a:pPr>
            <a:endParaRPr lang="en-US" dirty="0"/>
          </a:p>
        </p:txBody>
      </p:sp>
      <p:sp>
        <p:nvSpPr>
          <p:cNvPr id="4" name="TextBox 3"/>
          <p:cNvSpPr txBox="1"/>
          <p:nvPr/>
        </p:nvSpPr>
        <p:spPr>
          <a:xfrm>
            <a:off x="758734" y="5965371"/>
            <a:ext cx="10674531" cy="646331"/>
          </a:xfrm>
          <a:prstGeom prst="rect">
            <a:avLst/>
          </a:prstGeom>
          <a:noFill/>
          <a:ln>
            <a:solidFill>
              <a:srgbClr val="FF0000"/>
            </a:solidFill>
          </a:ln>
        </p:spPr>
        <p:txBody>
          <a:bodyPr wrap="square" rtlCol="0">
            <a:spAutoFit/>
          </a:bodyPr>
          <a:lstStyle/>
          <a:p>
            <a:r>
              <a:rPr lang="en-US" dirty="0"/>
              <a:t>* </a:t>
            </a:r>
            <a:r>
              <a:rPr lang="en-US" dirty="0" err="1"/>
              <a:t>Coady</a:t>
            </a:r>
            <a:r>
              <a:rPr lang="en-US" dirty="0"/>
              <a:t> et al,  “</a:t>
            </a:r>
            <a:r>
              <a:rPr lang="en-GB" dirty="0"/>
              <a:t>Using Adverse Outcome Pathways to Inform Decision Making For Chemical Innovation, Regulation &amp; Stewardship” ET&amp;C in prep</a:t>
            </a:r>
            <a:endParaRPr lang="en-US" dirty="0"/>
          </a:p>
        </p:txBody>
      </p:sp>
    </p:spTree>
    <p:extLst>
      <p:ext uri="{BB962C8B-B14F-4D97-AF65-F5344CB8AC3E}">
        <p14:creationId xmlns:p14="http://schemas.microsoft.com/office/powerpoint/2010/main" val="229905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734" y="186553"/>
            <a:ext cx="10515600" cy="1325563"/>
          </a:xfrm>
        </p:spPr>
        <p:txBody>
          <a:bodyPr/>
          <a:lstStyle/>
          <a:p>
            <a:pPr algn="ctr"/>
            <a:r>
              <a:rPr lang="en-US" b="1" dirty="0">
                <a:solidFill>
                  <a:srgbClr val="0000FF"/>
                </a:solidFill>
              </a:rPr>
              <a:t>AOP-DEB Regulatory applicability</a:t>
            </a:r>
          </a:p>
        </p:txBody>
      </p:sp>
      <p:sp>
        <p:nvSpPr>
          <p:cNvPr id="3" name="Content Placeholder 2"/>
          <p:cNvSpPr>
            <a:spLocks noGrp="1"/>
          </p:cNvSpPr>
          <p:nvPr>
            <p:ph idx="1"/>
          </p:nvPr>
        </p:nvSpPr>
        <p:spPr>
          <a:xfrm>
            <a:off x="724989" y="1512116"/>
            <a:ext cx="10515600" cy="4351338"/>
          </a:xfrm>
        </p:spPr>
        <p:txBody>
          <a:bodyPr>
            <a:normAutofit/>
          </a:bodyPr>
          <a:lstStyle/>
          <a:p>
            <a:pPr marL="0" indent="0">
              <a:buNone/>
            </a:pPr>
            <a:r>
              <a:rPr lang="en-US" u="sng" dirty="0"/>
              <a:t>2017 </a:t>
            </a:r>
            <a:r>
              <a:rPr lang="en-US" u="sng" dirty="0" err="1"/>
              <a:t>Pellston</a:t>
            </a:r>
            <a:r>
              <a:rPr lang="en-US" u="sng" dirty="0"/>
              <a:t> workshop</a:t>
            </a:r>
            <a:r>
              <a:rPr lang="en-US" baseline="30000" dirty="0"/>
              <a:t>*</a:t>
            </a:r>
            <a:endParaRPr lang="en-US" dirty="0"/>
          </a:p>
          <a:p>
            <a:r>
              <a:rPr lang="en-US" dirty="0"/>
              <a:t>Guide early toxicity testing before chemicals are on the market</a:t>
            </a:r>
          </a:p>
          <a:p>
            <a:r>
              <a:rPr lang="en-US" dirty="0"/>
              <a:t>Inform testing strategies</a:t>
            </a:r>
          </a:p>
          <a:p>
            <a:r>
              <a:rPr lang="en-US" dirty="0"/>
              <a:t>Cross-species extrapolations</a:t>
            </a:r>
          </a:p>
          <a:p>
            <a:r>
              <a:rPr lang="en-US" dirty="0"/>
              <a:t>Study design for site specific ecological risk assessments</a:t>
            </a:r>
          </a:p>
          <a:p>
            <a:pPr marL="0" indent="0">
              <a:spcBef>
                <a:spcPts val="1800"/>
              </a:spcBef>
              <a:buNone/>
            </a:pPr>
            <a:r>
              <a:rPr lang="en-US" u="sng" dirty="0" err="1"/>
              <a:t>NIMBioS</a:t>
            </a:r>
            <a:r>
              <a:rPr lang="en-US" u="sng" dirty="0"/>
              <a:t> working groups’ objective</a:t>
            </a:r>
            <a:r>
              <a:rPr lang="en-US" dirty="0"/>
              <a:t>:</a:t>
            </a:r>
          </a:p>
          <a:p>
            <a:pPr marL="0" indent="0">
              <a:buNone/>
            </a:pPr>
            <a:r>
              <a:rPr lang="en-US" dirty="0"/>
              <a:t>Use DEB to make tight connections to ecological models currently used in regulation and management (e.g. </a:t>
            </a:r>
            <a:r>
              <a:rPr lang="en-US" cap="small" dirty="0" err="1">
                <a:solidFill>
                  <a:schemeClr val="bg1">
                    <a:lumMod val="75000"/>
                  </a:schemeClr>
                </a:solidFill>
              </a:rPr>
              <a:t>Aquatox</a:t>
            </a:r>
            <a:r>
              <a:rPr lang="en-US" dirty="0"/>
              <a:t> and </a:t>
            </a:r>
            <a:r>
              <a:rPr lang="en-US" b="1" cap="small" dirty="0"/>
              <a:t>Instream</a:t>
            </a:r>
            <a:r>
              <a:rPr lang="en-US" dirty="0"/>
              <a:t>)</a:t>
            </a:r>
          </a:p>
          <a:p>
            <a:pPr lvl="4"/>
            <a:endParaRPr lang="en-US" dirty="0"/>
          </a:p>
          <a:p>
            <a:pPr marL="1828800" lvl="4" indent="0">
              <a:buNone/>
            </a:pPr>
            <a:endParaRPr lang="en-US" dirty="0"/>
          </a:p>
        </p:txBody>
      </p:sp>
      <p:sp>
        <p:nvSpPr>
          <p:cNvPr id="4" name="TextBox 3"/>
          <p:cNvSpPr txBox="1"/>
          <p:nvPr/>
        </p:nvSpPr>
        <p:spPr>
          <a:xfrm>
            <a:off x="758734" y="5965371"/>
            <a:ext cx="10674531" cy="646331"/>
          </a:xfrm>
          <a:prstGeom prst="rect">
            <a:avLst/>
          </a:prstGeom>
          <a:noFill/>
          <a:ln>
            <a:solidFill>
              <a:srgbClr val="FF0000"/>
            </a:solidFill>
          </a:ln>
        </p:spPr>
        <p:txBody>
          <a:bodyPr wrap="square" rtlCol="0">
            <a:spAutoFit/>
          </a:bodyPr>
          <a:lstStyle/>
          <a:p>
            <a:r>
              <a:rPr lang="en-US" dirty="0"/>
              <a:t>* </a:t>
            </a:r>
            <a:r>
              <a:rPr lang="en-US" dirty="0" err="1"/>
              <a:t>Coady</a:t>
            </a:r>
            <a:r>
              <a:rPr lang="en-US" dirty="0"/>
              <a:t> et al,  “</a:t>
            </a:r>
            <a:r>
              <a:rPr lang="en-GB" dirty="0"/>
              <a:t>Using Adverse Outcome Pathways to Inform Decision Making For Chemical Innovation, Regulation &amp; Stewardship” ET&amp;C in prep</a:t>
            </a:r>
            <a:endParaRPr lang="en-US" dirty="0"/>
          </a:p>
        </p:txBody>
      </p:sp>
    </p:spTree>
    <p:extLst>
      <p:ext uri="{BB962C8B-B14F-4D97-AF65-F5344CB8AC3E}">
        <p14:creationId xmlns:p14="http://schemas.microsoft.com/office/powerpoint/2010/main" val="408697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27384"/>
            <a:ext cx="8496944" cy="792088"/>
          </a:xfrm>
        </p:spPr>
        <p:txBody>
          <a:bodyPr>
            <a:normAutofit fontScale="90000"/>
          </a:bodyPr>
          <a:lstStyle/>
          <a:p>
            <a:r>
              <a:rPr lang="en-US" sz="3200" b="1" dirty="0">
                <a:solidFill>
                  <a:srgbClr val="0070C0"/>
                </a:solidFill>
              </a:rPr>
              <a:t>Molecules to Organisms Working Group Participants</a:t>
            </a:r>
          </a:p>
        </p:txBody>
      </p:sp>
      <p:sp>
        <p:nvSpPr>
          <p:cNvPr id="3" name="Content Placeholder 2"/>
          <p:cNvSpPr>
            <a:spLocks noGrp="1"/>
          </p:cNvSpPr>
          <p:nvPr>
            <p:ph idx="1"/>
          </p:nvPr>
        </p:nvSpPr>
        <p:spPr>
          <a:xfrm>
            <a:off x="1703512" y="1124745"/>
            <a:ext cx="3681670" cy="5390059"/>
          </a:xfrm>
        </p:spPr>
        <p:txBody>
          <a:bodyPr>
            <a:normAutofit fontScale="85000" lnSpcReduction="20000"/>
          </a:bodyPr>
          <a:lstStyle/>
          <a:p>
            <a:pPr>
              <a:buClrTx/>
              <a:buSzPct val="70000"/>
              <a:buFont typeface="Arial" pitchFamily="34" charset="0"/>
              <a:buChar char="•"/>
            </a:pPr>
            <a:r>
              <a:rPr lang="en-US" sz="2400" b="1" dirty="0"/>
              <a:t>Cheryl  Murphy</a:t>
            </a:r>
          </a:p>
          <a:p>
            <a:pPr>
              <a:buClrTx/>
              <a:buSzPct val="70000"/>
              <a:buNone/>
            </a:pPr>
            <a:r>
              <a:rPr lang="en-US" sz="1800" dirty="0"/>
              <a:t>      </a:t>
            </a:r>
            <a:r>
              <a:rPr lang="en-US" sz="1600" dirty="0"/>
              <a:t>Michigan State </a:t>
            </a:r>
            <a:r>
              <a:rPr lang="en-US" sz="1600" dirty="0" err="1"/>
              <a:t>Univ</a:t>
            </a:r>
            <a:endParaRPr lang="en-US" sz="1600" dirty="0"/>
          </a:p>
          <a:p>
            <a:pPr>
              <a:buClrTx/>
              <a:buSzPct val="70000"/>
              <a:buFont typeface="Arial" pitchFamily="34" charset="0"/>
              <a:buChar char="•"/>
            </a:pPr>
            <a:r>
              <a:rPr lang="en-US" sz="2400" b="1" dirty="0"/>
              <a:t>Roger </a:t>
            </a:r>
            <a:r>
              <a:rPr lang="en-US" sz="2400" b="1" dirty="0" err="1"/>
              <a:t>Nisbet</a:t>
            </a:r>
            <a:endParaRPr lang="en-US" sz="2400" b="1" dirty="0"/>
          </a:p>
          <a:p>
            <a:pPr>
              <a:buClrTx/>
              <a:buSzPct val="70000"/>
              <a:buNone/>
            </a:pPr>
            <a:r>
              <a:rPr lang="en-US" sz="1700" dirty="0"/>
              <a:t>      </a:t>
            </a:r>
            <a:r>
              <a:rPr lang="en-US" sz="1600" dirty="0" err="1"/>
              <a:t>Univ</a:t>
            </a:r>
            <a:r>
              <a:rPr lang="en-US" sz="1600" dirty="0"/>
              <a:t> of California, SB</a:t>
            </a:r>
          </a:p>
          <a:p>
            <a:pPr>
              <a:buClrTx/>
              <a:buSzPct val="70000"/>
              <a:buFont typeface="Arial" pitchFamily="34" charset="0"/>
              <a:buChar char="•"/>
            </a:pPr>
            <a:endParaRPr lang="en-US" sz="2400" dirty="0"/>
          </a:p>
          <a:p>
            <a:pPr>
              <a:buClrTx/>
              <a:buSzPct val="70000"/>
              <a:buFont typeface="Arial" pitchFamily="34" charset="0"/>
              <a:buChar char="•"/>
            </a:pPr>
            <a:r>
              <a:rPr lang="en-US" sz="2400" b="1" dirty="0"/>
              <a:t>Erik Muller</a:t>
            </a:r>
          </a:p>
          <a:p>
            <a:pPr>
              <a:buClrTx/>
              <a:buSzPct val="70000"/>
              <a:buNone/>
            </a:pPr>
            <a:r>
              <a:rPr lang="en-US" sz="1600" dirty="0"/>
              <a:t>      </a:t>
            </a:r>
            <a:r>
              <a:rPr lang="en-US" sz="1600" dirty="0" err="1"/>
              <a:t>Univ</a:t>
            </a:r>
            <a:r>
              <a:rPr lang="en-US" sz="1600" dirty="0"/>
              <a:t> of California, SB</a:t>
            </a:r>
          </a:p>
          <a:p>
            <a:pPr>
              <a:buClrTx/>
              <a:buSzPct val="70000"/>
              <a:buFont typeface="Arial" pitchFamily="34" charset="0"/>
              <a:buChar char="•"/>
            </a:pPr>
            <a:r>
              <a:rPr lang="en-US" sz="2400" b="1" dirty="0"/>
              <a:t>Dina </a:t>
            </a:r>
            <a:r>
              <a:rPr lang="en-US" sz="2400" b="1" dirty="0" err="1"/>
              <a:t>Lika</a:t>
            </a:r>
            <a:endParaRPr lang="en-US" sz="2400" b="1" dirty="0"/>
          </a:p>
          <a:p>
            <a:pPr>
              <a:buClrTx/>
              <a:buSzPct val="70000"/>
              <a:buNone/>
            </a:pPr>
            <a:r>
              <a:rPr lang="en-US" sz="1900" dirty="0"/>
              <a:t>      </a:t>
            </a:r>
            <a:r>
              <a:rPr lang="en-US" sz="1600" dirty="0" err="1"/>
              <a:t>Univ</a:t>
            </a:r>
            <a:r>
              <a:rPr lang="en-US" sz="1600" dirty="0"/>
              <a:t> of Crete, Greece</a:t>
            </a:r>
          </a:p>
          <a:p>
            <a:pPr>
              <a:buClrTx/>
              <a:buSzPct val="70000"/>
              <a:buFont typeface="Arial" pitchFamily="34" charset="0"/>
              <a:buChar char="•"/>
            </a:pPr>
            <a:r>
              <a:rPr lang="en-US" sz="2400" b="1" dirty="0"/>
              <a:t>Andre </a:t>
            </a:r>
            <a:r>
              <a:rPr lang="en-US" sz="2400" b="1" dirty="0" err="1"/>
              <a:t>Gergs</a:t>
            </a:r>
            <a:endParaRPr lang="en-US" sz="2400" b="1" dirty="0"/>
          </a:p>
          <a:p>
            <a:pPr>
              <a:buClrTx/>
              <a:buSzPct val="70000"/>
              <a:buNone/>
            </a:pPr>
            <a:r>
              <a:rPr lang="en-US" sz="1700" dirty="0"/>
              <a:t>      </a:t>
            </a:r>
            <a:r>
              <a:rPr lang="en-US" sz="1700" dirty="0" err="1"/>
              <a:t>gaiac</a:t>
            </a:r>
            <a:r>
              <a:rPr lang="en-US" sz="1700" dirty="0"/>
              <a:t>, </a:t>
            </a:r>
          </a:p>
          <a:p>
            <a:pPr>
              <a:buClrTx/>
              <a:buSzPct val="70000"/>
              <a:buNone/>
            </a:pPr>
            <a:r>
              <a:rPr lang="en-US" sz="1700" dirty="0"/>
              <a:t>       Germany</a:t>
            </a:r>
          </a:p>
          <a:p>
            <a:pPr>
              <a:buClrTx/>
              <a:buSzPct val="70000"/>
              <a:buFont typeface="Arial" pitchFamily="34" charset="0"/>
              <a:buChar char="•"/>
            </a:pPr>
            <a:endParaRPr lang="en-US" sz="2400" dirty="0"/>
          </a:p>
          <a:p>
            <a:pPr>
              <a:buClrTx/>
              <a:buSzPct val="70000"/>
              <a:buFont typeface="Arial" pitchFamily="34" charset="0"/>
              <a:buChar char="•"/>
            </a:pPr>
            <a:r>
              <a:rPr lang="en-US" sz="2400" b="1" dirty="0"/>
              <a:t>Angie Peace</a:t>
            </a:r>
          </a:p>
          <a:p>
            <a:pPr>
              <a:buClrTx/>
              <a:buSzPct val="70000"/>
              <a:buNone/>
            </a:pPr>
            <a:r>
              <a:rPr lang="en-US" sz="1600" dirty="0"/>
              <a:t>      Texas Tech </a:t>
            </a:r>
            <a:r>
              <a:rPr lang="en-US" sz="1600" dirty="0" err="1"/>
              <a:t>Univ</a:t>
            </a:r>
            <a:endParaRPr lang="en-US" sz="1600" dirty="0"/>
          </a:p>
          <a:p>
            <a:pPr>
              <a:buClrTx/>
              <a:buSzPct val="70000"/>
              <a:buFont typeface="Arial" pitchFamily="34" charset="0"/>
              <a:buChar char="•"/>
            </a:pPr>
            <a:r>
              <a:rPr lang="en-US" sz="2400" b="1" dirty="0"/>
              <a:t>Chris </a:t>
            </a:r>
            <a:r>
              <a:rPr lang="en-US" sz="2400" b="1" dirty="0" err="1"/>
              <a:t>Remien</a:t>
            </a:r>
            <a:endParaRPr lang="en-US" sz="2400" b="1" dirty="0"/>
          </a:p>
          <a:p>
            <a:pPr>
              <a:buClrTx/>
              <a:buSzPct val="70000"/>
              <a:buNone/>
            </a:pPr>
            <a:r>
              <a:rPr lang="en-US" sz="1700" dirty="0"/>
              <a:t>       </a:t>
            </a:r>
            <a:r>
              <a:rPr lang="en-US" sz="1700" dirty="0" err="1"/>
              <a:t>Univ</a:t>
            </a:r>
            <a:r>
              <a:rPr lang="en-US" sz="1700" dirty="0"/>
              <a:t> of Idaho</a:t>
            </a:r>
            <a:endParaRPr lang="en-US" sz="2400" dirty="0"/>
          </a:p>
          <a:p>
            <a:endParaRPr lang="en-US" sz="2400" dirty="0"/>
          </a:p>
        </p:txBody>
      </p:sp>
      <p:sp>
        <p:nvSpPr>
          <p:cNvPr id="4" name="Content Placeholder 2"/>
          <p:cNvSpPr txBox="1">
            <a:spLocks/>
          </p:cNvSpPr>
          <p:nvPr/>
        </p:nvSpPr>
        <p:spPr>
          <a:xfrm>
            <a:off x="5591944" y="836712"/>
            <a:ext cx="3744416" cy="602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a:p>
            <a:pPr>
              <a:buSzPct val="80000"/>
            </a:pPr>
            <a:r>
              <a:rPr lang="en-US" sz="2200" b="1" dirty="0"/>
              <a:t>Karen Watanabe</a:t>
            </a:r>
          </a:p>
          <a:p>
            <a:pPr>
              <a:buSzPct val="80000"/>
              <a:buNone/>
            </a:pPr>
            <a:r>
              <a:rPr lang="en-US" sz="1600" dirty="0"/>
              <a:t>	Arizona State University</a:t>
            </a:r>
          </a:p>
          <a:p>
            <a:pPr marL="457200" indent="-457200">
              <a:buSzPct val="80000"/>
            </a:pPr>
            <a:r>
              <a:rPr lang="en-US" sz="2200" b="1" dirty="0"/>
              <a:t>Irv Schultz</a:t>
            </a:r>
          </a:p>
          <a:p>
            <a:pPr marL="457200" indent="-457200">
              <a:buSzPct val="80000"/>
              <a:buNone/>
            </a:pPr>
            <a:r>
              <a:rPr lang="en-US" sz="1600" dirty="0"/>
              <a:t>       National Oceanographic and Atmospheric Agency</a:t>
            </a:r>
          </a:p>
          <a:p>
            <a:pPr marL="0" indent="0">
              <a:buSzPct val="80000"/>
            </a:pPr>
            <a:endParaRPr lang="en-US" sz="1400" dirty="0"/>
          </a:p>
          <a:p>
            <a:pPr>
              <a:buSzPct val="80000"/>
            </a:pPr>
            <a:r>
              <a:rPr lang="en-US" sz="2200" b="1" dirty="0"/>
              <a:t>Terry Mathe</a:t>
            </a:r>
            <a:r>
              <a:rPr lang="en-US" sz="2400" b="1" dirty="0"/>
              <a:t>ws</a:t>
            </a:r>
          </a:p>
          <a:p>
            <a:pPr>
              <a:buNone/>
            </a:pPr>
            <a:r>
              <a:rPr lang="en-US" sz="1600" dirty="0"/>
              <a:t>        Oak Ridge National Lab </a:t>
            </a:r>
          </a:p>
          <a:p>
            <a:pPr>
              <a:buSzPct val="80000"/>
            </a:pPr>
            <a:r>
              <a:rPr lang="en-US" sz="2200" b="1" dirty="0"/>
              <a:t>Diane </a:t>
            </a:r>
            <a:r>
              <a:rPr lang="en-US" sz="2200" b="1" dirty="0" err="1"/>
              <a:t>Nacci</a:t>
            </a:r>
            <a:endParaRPr lang="en-US" sz="2200" b="1" dirty="0"/>
          </a:p>
          <a:p>
            <a:pPr>
              <a:buSzPct val="80000"/>
              <a:buNone/>
            </a:pPr>
            <a:r>
              <a:rPr lang="en-US" sz="1600" dirty="0"/>
              <a:t>        US EPA</a:t>
            </a:r>
          </a:p>
          <a:p>
            <a:pPr marL="0" indent="0">
              <a:buSzPct val="80000"/>
            </a:pPr>
            <a:endParaRPr lang="en-US" sz="2400" dirty="0"/>
          </a:p>
          <a:p>
            <a:pPr>
              <a:buSzPct val="80000"/>
            </a:pPr>
            <a:r>
              <a:rPr lang="en-US" sz="2200" b="1" dirty="0"/>
              <a:t>Natalia Garcia-</a:t>
            </a:r>
            <a:r>
              <a:rPr lang="en-US" sz="2200" b="1" dirty="0" err="1"/>
              <a:t>Reyero</a:t>
            </a:r>
            <a:endParaRPr lang="en-US" sz="2200" b="1" dirty="0"/>
          </a:p>
          <a:p>
            <a:pPr>
              <a:buSzPct val="80000"/>
              <a:buNone/>
            </a:pPr>
            <a:r>
              <a:rPr lang="en-US" sz="1600" dirty="0"/>
              <a:t>       US Army Corps of Engineers</a:t>
            </a:r>
          </a:p>
          <a:p>
            <a:pPr>
              <a:buSzPct val="80000"/>
            </a:pPr>
            <a:r>
              <a:rPr lang="en-US" sz="2200" b="1" dirty="0"/>
              <a:t>Philipp </a:t>
            </a:r>
            <a:r>
              <a:rPr lang="en-US" sz="2200" b="1" dirty="0" err="1"/>
              <a:t>Antczak</a:t>
            </a:r>
            <a:endParaRPr lang="en-US" sz="2200" b="1" dirty="0"/>
          </a:p>
          <a:p>
            <a:pPr>
              <a:buSzPct val="80000"/>
              <a:buNone/>
            </a:pPr>
            <a:r>
              <a:rPr lang="en-US" sz="1600" dirty="0"/>
              <a:t>        </a:t>
            </a:r>
            <a:r>
              <a:rPr lang="en-US" sz="1600" dirty="0" err="1"/>
              <a:t>Univ</a:t>
            </a:r>
            <a:r>
              <a:rPr lang="en-US" sz="1600" dirty="0"/>
              <a:t> of Liverpool</a:t>
            </a:r>
          </a:p>
          <a:p>
            <a:pPr marL="0" indent="0">
              <a:buNone/>
            </a:pPr>
            <a:endParaRPr lang="en-US" sz="2400" dirty="0"/>
          </a:p>
          <a:p>
            <a:pPr marL="0" indent="0">
              <a:buNone/>
            </a:pPr>
            <a:endParaRPr lang="en-US" sz="2400" dirty="0"/>
          </a:p>
        </p:txBody>
      </p:sp>
      <p:sp>
        <p:nvSpPr>
          <p:cNvPr id="5" name="Right Brace 4"/>
          <p:cNvSpPr/>
          <p:nvPr/>
        </p:nvSpPr>
        <p:spPr>
          <a:xfrm>
            <a:off x="3791744" y="1124744"/>
            <a:ext cx="381000" cy="13492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151785" y="1628800"/>
            <a:ext cx="1171539" cy="369332"/>
          </a:xfrm>
          <a:prstGeom prst="rect">
            <a:avLst/>
          </a:prstGeom>
          <a:noFill/>
        </p:spPr>
        <p:txBody>
          <a:bodyPr wrap="none" rtlCol="0">
            <a:spAutoFit/>
          </a:bodyPr>
          <a:lstStyle/>
          <a:p>
            <a:r>
              <a:rPr lang="en-US" dirty="0"/>
              <a:t>Organizers</a:t>
            </a:r>
          </a:p>
        </p:txBody>
      </p:sp>
      <p:sp>
        <p:nvSpPr>
          <p:cNvPr id="7" name="Right Brace 6"/>
          <p:cNvSpPr/>
          <p:nvPr/>
        </p:nvSpPr>
        <p:spPr>
          <a:xfrm>
            <a:off x="3719736" y="2780928"/>
            <a:ext cx="381000" cy="20162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007769" y="3707740"/>
            <a:ext cx="1495153" cy="369332"/>
          </a:xfrm>
          <a:prstGeom prst="rect">
            <a:avLst/>
          </a:prstGeom>
          <a:noFill/>
        </p:spPr>
        <p:txBody>
          <a:bodyPr wrap="none" rtlCol="0">
            <a:spAutoFit/>
          </a:bodyPr>
          <a:lstStyle/>
          <a:p>
            <a:r>
              <a:rPr lang="en-US" dirty="0"/>
              <a:t>DEB modelers</a:t>
            </a:r>
          </a:p>
        </p:txBody>
      </p:sp>
      <p:sp>
        <p:nvSpPr>
          <p:cNvPr id="9" name="Right Brace 8"/>
          <p:cNvSpPr/>
          <p:nvPr/>
        </p:nvSpPr>
        <p:spPr>
          <a:xfrm>
            <a:off x="3647728" y="5229200"/>
            <a:ext cx="30331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863752" y="5723964"/>
            <a:ext cx="1771368" cy="369332"/>
          </a:xfrm>
          <a:prstGeom prst="rect">
            <a:avLst/>
          </a:prstGeom>
          <a:noFill/>
        </p:spPr>
        <p:txBody>
          <a:bodyPr wrap="square" rtlCol="0">
            <a:spAutoFit/>
          </a:bodyPr>
          <a:lstStyle/>
          <a:p>
            <a:r>
              <a:rPr lang="en-US" dirty="0"/>
              <a:t>mathematicians</a:t>
            </a:r>
          </a:p>
        </p:txBody>
      </p:sp>
      <p:sp>
        <p:nvSpPr>
          <p:cNvPr id="13" name="Right Brace 12"/>
          <p:cNvSpPr/>
          <p:nvPr/>
        </p:nvSpPr>
        <p:spPr>
          <a:xfrm>
            <a:off x="8616280" y="1340768"/>
            <a:ext cx="381000"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976321" y="1844825"/>
            <a:ext cx="1436291" cy="646331"/>
          </a:xfrm>
          <a:prstGeom prst="rect">
            <a:avLst/>
          </a:prstGeom>
          <a:noFill/>
        </p:spPr>
        <p:txBody>
          <a:bodyPr wrap="none" rtlCol="0">
            <a:spAutoFit/>
          </a:bodyPr>
          <a:lstStyle/>
          <a:p>
            <a:r>
              <a:rPr lang="en-US" dirty="0"/>
              <a:t>Physiological </a:t>
            </a:r>
          </a:p>
          <a:p>
            <a:r>
              <a:rPr lang="en-US" dirty="0"/>
              <a:t>modelers</a:t>
            </a:r>
          </a:p>
        </p:txBody>
      </p:sp>
      <p:sp>
        <p:nvSpPr>
          <p:cNvPr id="15" name="Right Brace 14"/>
          <p:cNvSpPr/>
          <p:nvPr/>
        </p:nvSpPr>
        <p:spPr>
          <a:xfrm>
            <a:off x="8040216" y="3356992"/>
            <a:ext cx="381000"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8472265" y="3645025"/>
            <a:ext cx="2039213" cy="646331"/>
          </a:xfrm>
          <a:prstGeom prst="rect">
            <a:avLst/>
          </a:prstGeom>
          <a:noFill/>
        </p:spPr>
        <p:txBody>
          <a:bodyPr wrap="none" rtlCol="0">
            <a:spAutoFit/>
          </a:bodyPr>
          <a:lstStyle/>
          <a:p>
            <a:r>
              <a:rPr lang="en-US" dirty="0"/>
              <a:t> Toxicant dynamics</a:t>
            </a:r>
          </a:p>
          <a:p>
            <a:r>
              <a:rPr lang="en-US" dirty="0"/>
              <a:t> Biological response</a:t>
            </a:r>
          </a:p>
        </p:txBody>
      </p:sp>
      <p:sp>
        <p:nvSpPr>
          <p:cNvPr id="17" name="Right Brace 16"/>
          <p:cNvSpPr/>
          <p:nvPr/>
        </p:nvSpPr>
        <p:spPr>
          <a:xfrm>
            <a:off x="8544272" y="5229200"/>
            <a:ext cx="381000"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8933614" y="5517233"/>
            <a:ext cx="1734386" cy="646331"/>
          </a:xfrm>
          <a:prstGeom prst="rect">
            <a:avLst/>
          </a:prstGeom>
          <a:noFill/>
        </p:spPr>
        <p:txBody>
          <a:bodyPr wrap="none" rtlCol="0">
            <a:spAutoFit/>
          </a:bodyPr>
          <a:lstStyle/>
          <a:p>
            <a:r>
              <a:rPr lang="en-US" dirty="0"/>
              <a:t> Systems Biology</a:t>
            </a:r>
          </a:p>
          <a:p>
            <a:r>
              <a:rPr lang="en-US" dirty="0"/>
              <a:t>  genomics</a:t>
            </a:r>
          </a:p>
        </p:txBody>
      </p:sp>
    </p:spTree>
    <p:extLst>
      <p:ext uri="{BB962C8B-B14F-4D97-AF65-F5344CB8AC3E}">
        <p14:creationId xmlns:p14="http://schemas.microsoft.com/office/powerpoint/2010/main" val="110339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0"/>
            <a:ext cx="8153400" cy="646331"/>
          </a:xfrm>
          <a:prstGeom prst="rect">
            <a:avLst/>
          </a:prstGeom>
          <a:noFill/>
        </p:spPr>
        <p:txBody>
          <a:bodyPr wrap="square" rtlCol="0">
            <a:spAutoFit/>
          </a:bodyPr>
          <a:lstStyle/>
          <a:p>
            <a:pPr algn="ctr">
              <a:spcBef>
                <a:spcPct val="50000"/>
              </a:spcBef>
            </a:pPr>
            <a:r>
              <a:rPr lang="en-US" sz="3600" dirty="0">
                <a:solidFill>
                  <a:srgbClr val="0000FF"/>
                </a:solidFill>
              </a:rPr>
              <a:t>Ecological risk assessment (ERA)</a:t>
            </a:r>
          </a:p>
        </p:txBody>
      </p:sp>
      <p:sp>
        <p:nvSpPr>
          <p:cNvPr id="3" name="TextBox 2"/>
          <p:cNvSpPr txBox="1"/>
          <p:nvPr/>
        </p:nvSpPr>
        <p:spPr>
          <a:xfrm>
            <a:off x="1418408" y="1151708"/>
            <a:ext cx="9431383" cy="466281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i="1" dirty="0"/>
              <a:t>ERA involves predicting effects of exposure on </a:t>
            </a:r>
            <a:r>
              <a:rPr lang="en-US" sz="2800" i="1" dirty="0">
                <a:solidFill>
                  <a:srgbClr val="0000FF"/>
                </a:solidFill>
              </a:rPr>
              <a:t>populations, communities  and ecosystems</a:t>
            </a:r>
            <a:r>
              <a:rPr lang="en-US" sz="2800" i="1" dirty="0"/>
              <a:t>.  </a:t>
            </a:r>
          </a:p>
          <a:p>
            <a:pPr algn="ctr">
              <a:spcAft>
                <a:spcPts val="1200"/>
              </a:spcAft>
            </a:pPr>
            <a:r>
              <a:rPr lang="en-US" sz="2800" u="sng" dirty="0"/>
              <a:t>BUT</a:t>
            </a:r>
          </a:p>
          <a:p>
            <a:pPr marL="457200" indent="-457200">
              <a:spcAft>
                <a:spcPts val="1200"/>
              </a:spcAft>
              <a:buFont typeface="Arial" panose="020B0604020202020204" pitchFamily="34" charset="0"/>
              <a:buChar char="•"/>
            </a:pPr>
            <a:r>
              <a:rPr lang="en-US" sz="2800" i="1" dirty="0"/>
              <a:t>Toxicity evaluations increasingly use Alternative Testing Strategies (ATS) that rely on </a:t>
            </a:r>
            <a:r>
              <a:rPr lang="en-US" sz="2800" i="1" dirty="0">
                <a:solidFill>
                  <a:srgbClr val="0000FF"/>
                </a:solidFill>
              </a:rPr>
              <a:t>in vitro assays</a:t>
            </a:r>
          </a:p>
          <a:p>
            <a:pPr algn="ctr">
              <a:spcAft>
                <a:spcPts val="1800"/>
              </a:spcAft>
            </a:pPr>
            <a:r>
              <a:rPr lang="en-US" sz="2800" dirty="0"/>
              <a:t>      </a:t>
            </a:r>
            <a:r>
              <a:rPr lang="en-US" sz="2800" u="sng" dirty="0"/>
              <a:t>DISCONNECT BETWEEN DATA AND PROTECTION TARGETS</a:t>
            </a:r>
          </a:p>
          <a:p>
            <a:pPr marL="457200" indent="-457200">
              <a:spcAft>
                <a:spcPts val="1200"/>
              </a:spcAft>
              <a:buFont typeface="Arial" panose="020B0604020202020204" pitchFamily="34" charset="0"/>
              <a:buChar char="•"/>
            </a:pPr>
            <a:r>
              <a:rPr lang="en-US" sz="2800" i="1" dirty="0"/>
              <a:t>Our approach uses </a:t>
            </a:r>
            <a:r>
              <a:rPr lang="en-US" sz="2800" i="1" dirty="0">
                <a:solidFill>
                  <a:srgbClr val="0000FF"/>
                </a:solidFill>
              </a:rPr>
              <a:t>process-based, dynamic models </a:t>
            </a:r>
            <a:r>
              <a:rPr lang="en-US" sz="2800" i="1" dirty="0"/>
              <a:t>of exposure and response to exposure to predict “step-by-step” up and down levels of organization. </a:t>
            </a:r>
          </a:p>
        </p:txBody>
      </p:sp>
    </p:spTree>
    <p:extLst>
      <p:ext uri="{BB962C8B-B14F-4D97-AF65-F5344CB8AC3E}">
        <p14:creationId xmlns:p14="http://schemas.microsoft.com/office/powerpoint/2010/main" val="106101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25027" y="122074"/>
            <a:ext cx="10483516" cy="1143000"/>
          </a:xfrm>
        </p:spPr>
        <p:txBody>
          <a:bodyPr>
            <a:noAutofit/>
          </a:bodyPr>
          <a:lstStyle/>
          <a:p>
            <a:pPr algn="ctr" eaLnBrk="1" hangingPunct="1"/>
            <a:r>
              <a:rPr lang="en-US" sz="3200" b="1" dirty="0">
                <a:solidFill>
                  <a:srgbClr val="0000FF"/>
                </a:solidFill>
              </a:rPr>
              <a:t>Why predictive toxicology across levels of organization is hard</a:t>
            </a:r>
          </a:p>
        </p:txBody>
      </p:sp>
      <p:sp>
        <p:nvSpPr>
          <p:cNvPr id="2" name="TextBox 1"/>
          <p:cNvSpPr txBox="1"/>
          <p:nvPr/>
        </p:nvSpPr>
        <p:spPr>
          <a:xfrm>
            <a:off x="1048170" y="1297860"/>
            <a:ext cx="10595183" cy="3293209"/>
          </a:xfrm>
          <a:prstGeom prst="rect">
            <a:avLst/>
          </a:prstGeom>
          <a:noFill/>
        </p:spPr>
        <p:txBody>
          <a:bodyPr wrap="square" rtlCol="0">
            <a:spAutoFit/>
          </a:bodyPr>
          <a:lstStyle/>
          <a:p>
            <a:pPr>
              <a:spcAft>
                <a:spcPts val="1200"/>
              </a:spcAft>
            </a:pPr>
            <a:r>
              <a:rPr lang="en-US" sz="2800" u="sng" dirty="0">
                <a:solidFill>
                  <a:srgbClr val="0000FF"/>
                </a:solidFill>
              </a:rPr>
              <a:t>Feedbacks</a:t>
            </a:r>
            <a:endParaRPr lang="en-US" sz="2800" i="1" dirty="0"/>
          </a:p>
          <a:p>
            <a:pPr marL="285750" indent="-285750">
              <a:spcAft>
                <a:spcPts val="1200"/>
              </a:spcAft>
              <a:buFont typeface="Arial" panose="020B0604020202020204" pitchFamily="34" charset="0"/>
              <a:buChar char="•"/>
            </a:pPr>
            <a:r>
              <a:rPr lang="en-US" sz="2600" i="1" dirty="0"/>
              <a:t>Physiology</a:t>
            </a:r>
            <a:r>
              <a:rPr lang="en-US" sz="2600" dirty="0"/>
              <a:t>: e.g. regulatory processes within and among cells and organs</a:t>
            </a:r>
          </a:p>
          <a:p>
            <a:pPr marL="285750" indent="-285750">
              <a:spcAft>
                <a:spcPts val="1200"/>
              </a:spcAft>
              <a:buFont typeface="Arial" panose="020B0604020202020204" pitchFamily="34" charset="0"/>
              <a:buChar char="•"/>
            </a:pPr>
            <a:r>
              <a:rPr lang="en-US" sz="2600" i="1" dirty="0" err="1"/>
              <a:t>Physico</a:t>
            </a:r>
            <a:r>
              <a:rPr lang="en-US" sz="2600" i="1" dirty="0"/>
              <a:t>-chemical environment</a:t>
            </a:r>
            <a:r>
              <a:rPr lang="en-US" sz="2600" dirty="0"/>
              <a:t>: e.g. excretion products may impact toxicity</a:t>
            </a:r>
          </a:p>
          <a:p>
            <a:pPr marL="285750" indent="-285750">
              <a:spcAft>
                <a:spcPts val="1200"/>
              </a:spcAft>
              <a:buFont typeface="Arial" panose="020B0604020202020204" pitchFamily="34" charset="0"/>
              <a:buChar char="•"/>
            </a:pPr>
            <a:r>
              <a:rPr lang="en-US" sz="2600" i="1" dirty="0"/>
              <a:t>Ecological interactions: </a:t>
            </a:r>
            <a:r>
              <a:rPr lang="en-US" sz="2600" dirty="0"/>
              <a:t>e.g.</a:t>
            </a:r>
            <a:r>
              <a:rPr lang="en-US" sz="2600" i="1" dirty="0"/>
              <a:t> </a:t>
            </a:r>
            <a:r>
              <a:rPr lang="en-US" sz="2600" dirty="0"/>
              <a:t>resource limitation, mutualism</a:t>
            </a:r>
          </a:p>
          <a:p>
            <a:pPr marL="285750" indent="-285750">
              <a:spcAft>
                <a:spcPts val="1200"/>
              </a:spcAft>
              <a:buFont typeface="Arial" panose="020B0604020202020204" pitchFamily="34" charset="0"/>
              <a:buChar char="•"/>
            </a:pPr>
            <a:r>
              <a:rPr lang="en-US" sz="2600" i="1" dirty="0"/>
              <a:t>Adaptation: </a:t>
            </a:r>
            <a:r>
              <a:rPr lang="en-US" sz="2600" dirty="0"/>
              <a:t>e.g. evolutionary rescue</a:t>
            </a:r>
          </a:p>
          <a:p>
            <a:pPr marL="285750" indent="-285750">
              <a:spcAft>
                <a:spcPts val="1200"/>
              </a:spcAft>
              <a:buFont typeface="Arial" panose="020B0604020202020204" pitchFamily="34" charset="0"/>
              <a:buChar char="•"/>
            </a:pPr>
            <a:endParaRPr lang="en-US" sz="2600" dirty="0"/>
          </a:p>
        </p:txBody>
      </p:sp>
      <p:sp>
        <p:nvSpPr>
          <p:cNvPr id="5" name="TextBox 4"/>
          <p:cNvSpPr txBox="1"/>
          <p:nvPr/>
        </p:nvSpPr>
        <p:spPr>
          <a:xfrm>
            <a:off x="1048170" y="4425606"/>
            <a:ext cx="10778063" cy="1107996"/>
          </a:xfrm>
          <a:prstGeom prst="rect">
            <a:avLst/>
          </a:prstGeom>
          <a:noFill/>
        </p:spPr>
        <p:txBody>
          <a:bodyPr wrap="square" rtlCol="0">
            <a:spAutoFit/>
          </a:bodyPr>
          <a:lstStyle/>
          <a:p>
            <a:pPr>
              <a:spcAft>
                <a:spcPts val="1200"/>
              </a:spcAft>
            </a:pPr>
            <a:r>
              <a:rPr lang="en-US" sz="2800" u="sng" dirty="0">
                <a:solidFill>
                  <a:srgbClr val="0000FF"/>
                </a:solidFill>
              </a:rPr>
              <a:t>Emergent properties</a:t>
            </a:r>
          </a:p>
          <a:p>
            <a:pPr marL="457200" indent="-457200">
              <a:spcAft>
                <a:spcPts val="1200"/>
              </a:spcAft>
              <a:buFont typeface="Arial" panose="020B0604020202020204" pitchFamily="34" charset="0"/>
              <a:buChar char="•"/>
            </a:pPr>
            <a:r>
              <a:rPr lang="en-US" sz="2600" dirty="0"/>
              <a:t>Found at</a:t>
            </a:r>
            <a:r>
              <a:rPr lang="en-US" sz="2600" i="1" dirty="0"/>
              <a:t> </a:t>
            </a:r>
            <a:r>
              <a:rPr lang="en-US" sz="2600" dirty="0"/>
              <a:t>every link between levels of organization, e.g. tipping points</a:t>
            </a:r>
            <a:endParaRPr lang="en-US" sz="2600" i="1" dirty="0"/>
          </a:p>
        </p:txBody>
      </p:sp>
      <p:sp>
        <p:nvSpPr>
          <p:cNvPr id="3" name="TextBox 2"/>
          <p:cNvSpPr txBox="1"/>
          <p:nvPr/>
        </p:nvSpPr>
        <p:spPr>
          <a:xfrm>
            <a:off x="1664453" y="5791201"/>
            <a:ext cx="9004663" cy="461665"/>
          </a:xfrm>
          <a:prstGeom prst="rect">
            <a:avLst/>
          </a:prstGeom>
          <a:noFill/>
          <a:ln w="19050">
            <a:solidFill>
              <a:srgbClr val="FF0000"/>
            </a:solidFill>
          </a:ln>
        </p:spPr>
        <p:txBody>
          <a:bodyPr wrap="square" rtlCol="0">
            <a:spAutoFit/>
          </a:bodyPr>
          <a:lstStyle/>
          <a:p>
            <a:pPr algn="ctr"/>
            <a:r>
              <a:rPr lang="en-US" sz="2400" dirty="0"/>
              <a:t>NEED NON-LINEAR MATHEMATICAL/COMPUTATIONAL MODELS</a:t>
            </a:r>
          </a:p>
        </p:txBody>
      </p:sp>
    </p:spTree>
    <p:extLst>
      <p:ext uri="{BB962C8B-B14F-4D97-AF65-F5344CB8AC3E}">
        <p14:creationId xmlns:p14="http://schemas.microsoft.com/office/powerpoint/2010/main" val="364463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7772400" cy="1143000"/>
          </a:xfrm>
        </p:spPr>
        <p:txBody>
          <a:bodyPr>
            <a:normAutofit/>
          </a:bodyPr>
          <a:lstStyle/>
          <a:p>
            <a:r>
              <a:rPr lang="en-US" dirty="0"/>
              <a:t>Existing models</a:t>
            </a:r>
          </a:p>
        </p:txBody>
      </p:sp>
      <p:grpSp>
        <p:nvGrpSpPr>
          <p:cNvPr id="3" name="Group 2"/>
          <p:cNvGrpSpPr/>
          <p:nvPr/>
        </p:nvGrpSpPr>
        <p:grpSpPr>
          <a:xfrm>
            <a:off x="2207568" y="1628801"/>
            <a:ext cx="7829550" cy="4648201"/>
            <a:chOff x="1752600" y="2040835"/>
            <a:chExt cx="8905461" cy="4436165"/>
          </a:xfrm>
        </p:grpSpPr>
        <p:sp>
          <p:nvSpPr>
            <p:cNvPr id="4" name="Rectangle 3"/>
            <p:cNvSpPr/>
            <p:nvPr/>
          </p:nvSpPr>
          <p:spPr bwMode="auto">
            <a:xfrm>
              <a:off x="1752600" y="5715000"/>
              <a:ext cx="1295400" cy="7620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Macro-Molecular interactions</a:t>
              </a:r>
            </a:p>
          </p:txBody>
        </p:sp>
        <p:sp>
          <p:nvSpPr>
            <p:cNvPr id="6" name="Rectangle 5"/>
            <p:cNvSpPr/>
            <p:nvPr/>
          </p:nvSpPr>
          <p:spPr bwMode="auto">
            <a:xfrm>
              <a:off x="3038061" y="5105400"/>
              <a:ext cx="1219200" cy="609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Cellular responses</a:t>
              </a:r>
            </a:p>
          </p:txBody>
        </p:sp>
        <p:sp>
          <p:nvSpPr>
            <p:cNvPr id="7" name="Rectangle 6"/>
            <p:cNvSpPr/>
            <p:nvPr/>
          </p:nvSpPr>
          <p:spPr bwMode="auto">
            <a:xfrm>
              <a:off x="4257261" y="4495800"/>
              <a:ext cx="1371600" cy="609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Physiological responses</a:t>
              </a:r>
            </a:p>
          </p:txBody>
        </p:sp>
        <p:sp>
          <p:nvSpPr>
            <p:cNvPr id="8" name="Rectangle 7"/>
            <p:cNvSpPr/>
            <p:nvPr/>
          </p:nvSpPr>
          <p:spPr bwMode="auto">
            <a:xfrm>
              <a:off x="5628861" y="3952461"/>
              <a:ext cx="1219200" cy="533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Organism responses</a:t>
              </a:r>
            </a:p>
          </p:txBody>
        </p:sp>
        <p:sp>
          <p:nvSpPr>
            <p:cNvPr id="9" name="Rectangle 8"/>
            <p:cNvSpPr/>
            <p:nvPr/>
          </p:nvSpPr>
          <p:spPr bwMode="auto">
            <a:xfrm>
              <a:off x="6848061" y="3412435"/>
              <a:ext cx="1219200" cy="526774"/>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Population dynamics</a:t>
              </a:r>
            </a:p>
          </p:txBody>
        </p:sp>
        <p:sp>
          <p:nvSpPr>
            <p:cNvPr id="10" name="Rectangle 9"/>
            <p:cNvSpPr/>
            <p:nvPr/>
          </p:nvSpPr>
          <p:spPr bwMode="auto">
            <a:xfrm>
              <a:off x="8067261" y="2650435"/>
              <a:ext cx="1219200" cy="7620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Community structure changes</a:t>
              </a:r>
            </a:p>
          </p:txBody>
        </p:sp>
        <p:sp>
          <p:nvSpPr>
            <p:cNvPr id="11" name="Rectangle 10"/>
            <p:cNvSpPr/>
            <p:nvPr/>
          </p:nvSpPr>
          <p:spPr bwMode="auto">
            <a:xfrm>
              <a:off x="9286461" y="2040835"/>
              <a:ext cx="1371600" cy="6096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latin typeface="Arial" charset="0"/>
                  <a:ea typeface="ＭＳ Ｐゴシック" pitchFamily="1" charset="-128"/>
                </a:rPr>
                <a:t>Ecosystem services</a:t>
              </a:r>
            </a:p>
          </p:txBody>
        </p:sp>
      </p:grpSp>
      <p:cxnSp>
        <p:nvCxnSpPr>
          <p:cNvPr id="16" name="Straight Arrow Connector 15"/>
          <p:cNvCxnSpPr/>
          <p:nvPr/>
        </p:nvCxnSpPr>
        <p:spPr bwMode="auto">
          <a:xfrm flipH="1">
            <a:off x="4295800" y="3212976"/>
            <a:ext cx="1656184" cy="792088"/>
          </a:xfrm>
          <a:prstGeom prst="straightConnector1">
            <a:avLst/>
          </a:prstGeom>
          <a:solidFill>
            <a:schemeClr val="accent1"/>
          </a:solidFill>
          <a:ln w="50800" cap="flat" cmpd="sng" algn="ctr">
            <a:solidFill>
              <a:srgbClr val="FF0000"/>
            </a:solidFill>
            <a:prstDash val="solid"/>
            <a:round/>
            <a:headEnd type="triangle" w="med" len="med"/>
            <a:tailEnd type="triangle" w="med" len="med"/>
          </a:ln>
          <a:effectLst/>
        </p:spPr>
      </p:cxnSp>
      <p:sp>
        <p:nvSpPr>
          <p:cNvPr id="31" name="TextBox 30"/>
          <p:cNvSpPr txBox="1"/>
          <p:nvPr/>
        </p:nvSpPr>
        <p:spPr>
          <a:xfrm rot="20056683">
            <a:off x="4472697" y="3372910"/>
            <a:ext cx="790870" cy="338554"/>
          </a:xfrm>
          <a:prstGeom prst="rect">
            <a:avLst/>
          </a:prstGeom>
          <a:noFill/>
        </p:spPr>
        <p:txBody>
          <a:bodyPr wrap="square" rtlCol="0">
            <a:spAutoFit/>
          </a:bodyPr>
          <a:lstStyle/>
          <a:p>
            <a:r>
              <a:rPr lang="en-US" sz="1600" dirty="0"/>
              <a:t>TK-TD  </a:t>
            </a:r>
            <a:endParaRPr lang="el-GR" sz="1600" dirty="0"/>
          </a:p>
        </p:txBody>
      </p:sp>
      <p:cxnSp>
        <p:nvCxnSpPr>
          <p:cNvPr id="32" name="Straight Arrow Connector 31"/>
          <p:cNvCxnSpPr/>
          <p:nvPr/>
        </p:nvCxnSpPr>
        <p:spPr bwMode="auto">
          <a:xfrm flipH="1">
            <a:off x="5447928" y="2492896"/>
            <a:ext cx="1656184" cy="792088"/>
          </a:xfrm>
          <a:prstGeom prst="straightConnector1">
            <a:avLst/>
          </a:prstGeom>
          <a:solidFill>
            <a:schemeClr val="accent1"/>
          </a:solidFill>
          <a:ln w="50800" cap="flat" cmpd="sng" algn="ctr">
            <a:solidFill>
              <a:srgbClr val="FF0000"/>
            </a:solidFill>
            <a:prstDash val="solid"/>
            <a:round/>
            <a:headEnd type="triangle" w="med" len="med"/>
            <a:tailEnd type="triangle" w="med" len="med"/>
          </a:ln>
          <a:effectLst/>
        </p:spPr>
      </p:cxnSp>
      <p:sp>
        <p:nvSpPr>
          <p:cNvPr id="33" name="TextBox 32"/>
          <p:cNvSpPr txBox="1"/>
          <p:nvPr/>
        </p:nvSpPr>
        <p:spPr>
          <a:xfrm rot="20056683">
            <a:off x="5581312" y="2565919"/>
            <a:ext cx="1190566" cy="338554"/>
          </a:xfrm>
          <a:prstGeom prst="rect">
            <a:avLst/>
          </a:prstGeom>
          <a:noFill/>
        </p:spPr>
        <p:txBody>
          <a:bodyPr wrap="square" rtlCol="0">
            <a:spAutoFit/>
          </a:bodyPr>
          <a:lstStyle/>
          <a:p>
            <a:r>
              <a:rPr lang="en-US" sz="1600" dirty="0"/>
              <a:t>Matrix, IBM</a:t>
            </a:r>
            <a:endParaRPr lang="el-GR" sz="1600" dirty="0"/>
          </a:p>
        </p:txBody>
      </p:sp>
      <p:cxnSp>
        <p:nvCxnSpPr>
          <p:cNvPr id="35" name="Straight Arrow Connector 34"/>
          <p:cNvCxnSpPr/>
          <p:nvPr/>
        </p:nvCxnSpPr>
        <p:spPr bwMode="auto">
          <a:xfrm flipH="1">
            <a:off x="3935760" y="1988840"/>
            <a:ext cx="2808312" cy="1440160"/>
          </a:xfrm>
          <a:prstGeom prst="straightConnector1">
            <a:avLst/>
          </a:prstGeom>
          <a:solidFill>
            <a:schemeClr val="accent1"/>
          </a:solidFill>
          <a:ln w="50800" cap="flat" cmpd="sng" algn="ctr">
            <a:solidFill>
              <a:srgbClr val="FF0000"/>
            </a:solidFill>
            <a:prstDash val="solid"/>
            <a:round/>
            <a:headEnd type="triangle" w="med" len="med"/>
            <a:tailEnd type="triangle" w="med" len="med"/>
          </a:ln>
          <a:effectLst/>
        </p:spPr>
      </p:cxnSp>
      <p:sp>
        <p:nvSpPr>
          <p:cNvPr id="36" name="TextBox 35"/>
          <p:cNvSpPr txBox="1"/>
          <p:nvPr/>
        </p:nvSpPr>
        <p:spPr>
          <a:xfrm rot="19928956">
            <a:off x="4546109" y="2503727"/>
            <a:ext cx="790870" cy="338554"/>
          </a:xfrm>
          <a:prstGeom prst="rect">
            <a:avLst/>
          </a:prstGeom>
          <a:noFill/>
        </p:spPr>
        <p:txBody>
          <a:bodyPr wrap="square" rtlCol="0">
            <a:spAutoFit/>
          </a:bodyPr>
          <a:lstStyle/>
          <a:p>
            <a:r>
              <a:rPr lang="en-US" sz="1600" dirty="0"/>
              <a:t>DEB</a:t>
            </a:r>
            <a:endParaRPr lang="el-GR" sz="1600" dirty="0"/>
          </a:p>
        </p:txBody>
      </p:sp>
      <p:cxnSp>
        <p:nvCxnSpPr>
          <p:cNvPr id="40" name="Straight Arrow Connector 39"/>
          <p:cNvCxnSpPr/>
          <p:nvPr/>
        </p:nvCxnSpPr>
        <p:spPr bwMode="auto">
          <a:xfrm flipH="1">
            <a:off x="2135560" y="3645024"/>
            <a:ext cx="3240360" cy="1656184"/>
          </a:xfrm>
          <a:prstGeom prst="straightConnector1">
            <a:avLst/>
          </a:prstGeom>
          <a:solidFill>
            <a:schemeClr val="accent1"/>
          </a:solidFill>
          <a:ln w="50800" cap="flat" cmpd="sng" algn="ctr">
            <a:solidFill>
              <a:srgbClr val="FF0000"/>
            </a:solidFill>
            <a:prstDash val="solid"/>
            <a:round/>
            <a:headEnd type="triangle" w="med" len="med"/>
            <a:tailEnd type="triangle" w="med" len="med"/>
          </a:ln>
          <a:effectLst/>
        </p:spPr>
      </p:cxnSp>
      <p:sp>
        <p:nvSpPr>
          <p:cNvPr id="42" name="TextBox 41"/>
          <p:cNvSpPr txBox="1"/>
          <p:nvPr/>
        </p:nvSpPr>
        <p:spPr>
          <a:xfrm rot="19938159">
            <a:off x="2304299" y="4379194"/>
            <a:ext cx="1394044" cy="338554"/>
          </a:xfrm>
          <a:prstGeom prst="rect">
            <a:avLst/>
          </a:prstGeom>
          <a:noFill/>
        </p:spPr>
        <p:txBody>
          <a:bodyPr wrap="square" rtlCol="0">
            <a:spAutoFit/>
          </a:bodyPr>
          <a:lstStyle/>
          <a:p>
            <a:r>
              <a:rPr lang="en-US" sz="1600" dirty="0" err="1"/>
              <a:t>qAOP</a:t>
            </a:r>
            <a:r>
              <a:rPr lang="en-US" sz="1600" dirty="0"/>
              <a:t> models</a:t>
            </a:r>
            <a:endParaRPr lang="el-GR" sz="1600" dirty="0"/>
          </a:p>
        </p:txBody>
      </p:sp>
      <p:cxnSp>
        <p:nvCxnSpPr>
          <p:cNvPr id="43" name="Straight Arrow Connector 42"/>
          <p:cNvCxnSpPr/>
          <p:nvPr/>
        </p:nvCxnSpPr>
        <p:spPr bwMode="auto">
          <a:xfrm flipH="1">
            <a:off x="6960096" y="1052736"/>
            <a:ext cx="2304256" cy="1080120"/>
          </a:xfrm>
          <a:prstGeom prst="straightConnector1">
            <a:avLst/>
          </a:prstGeom>
          <a:solidFill>
            <a:schemeClr val="accent1"/>
          </a:solidFill>
          <a:ln w="50800" cap="flat" cmpd="sng" algn="ctr">
            <a:solidFill>
              <a:srgbClr val="FF0000"/>
            </a:solidFill>
            <a:prstDash val="solid"/>
            <a:round/>
            <a:headEnd type="triangle" w="med" len="med"/>
            <a:tailEnd type="triangle" w="med" len="med"/>
          </a:ln>
          <a:effectLst/>
        </p:spPr>
      </p:cxnSp>
      <p:sp>
        <p:nvSpPr>
          <p:cNvPr id="44" name="TextBox 43"/>
          <p:cNvSpPr txBox="1"/>
          <p:nvPr/>
        </p:nvSpPr>
        <p:spPr>
          <a:xfrm rot="20056683">
            <a:off x="7622649" y="1222310"/>
            <a:ext cx="1190566" cy="338554"/>
          </a:xfrm>
          <a:prstGeom prst="rect">
            <a:avLst/>
          </a:prstGeom>
          <a:noFill/>
        </p:spPr>
        <p:txBody>
          <a:bodyPr wrap="square" rtlCol="0">
            <a:spAutoFit/>
          </a:bodyPr>
          <a:lstStyle/>
          <a:p>
            <a:r>
              <a:rPr lang="en-US" sz="1600" dirty="0"/>
              <a:t>????</a:t>
            </a:r>
            <a:endParaRPr lang="el-GR" sz="1600" dirty="0"/>
          </a:p>
        </p:txBody>
      </p:sp>
    </p:spTree>
    <p:extLst>
      <p:ext uri="{BB962C8B-B14F-4D97-AF65-F5344CB8AC3E}">
        <p14:creationId xmlns:p14="http://schemas.microsoft.com/office/powerpoint/2010/main" val="285399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linds(horizontal)">
                                      <p:cBhvr>
                                        <p:cTn id="14" dur="500"/>
                                        <p:tgtEl>
                                          <p:spTgt spid="33"/>
                                        </p:tgtEl>
                                      </p:cBhvr>
                                    </p:animEffect>
                                  </p:childTnLst>
                                </p:cTn>
                              </p:par>
                              <p:par>
                                <p:cTn id="15" presetID="3" presetClass="entr" presetSubtype="1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horizontal)">
                                      <p:cBhvr>
                                        <p:cTn id="30" dur="500"/>
                                        <p:tgtEl>
                                          <p:spTgt spid="4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linds(horizont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linds(horizontal)">
                                      <p:cBhvr>
                                        <p:cTn id="38" dur="500"/>
                                        <p:tgtEl>
                                          <p:spTgt spid="44"/>
                                        </p:tgtEl>
                                      </p:cBhvr>
                                    </p:animEffect>
                                  </p:childTnLst>
                                </p:cTn>
                              </p:par>
                              <p:par>
                                <p:cTn id="39" presetID="3" presetClass="entr" presetSubtype="1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linds(horizontal)">
                                      <p:cBhvr>
                                        <p:cTn id="4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42"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07568" y="764705"/>
            <a:ext cx="7829550" cy="4648201"/>
            <a:chOff x="1752600" y="2040835"/>
            <a:chExt cx="8905461" cy="4436165"/>
          </a:xfrm>
        </p:grpSpPr>
        <p:sp>
          <p:nvSpPr>
            <p:cNvPr id="4" name="Rectangle 3"/>
            <p:cNvSpPr/>
            <p:nvPr/>
          </p:nvSpPr>
          <p:spPr bwMode="auto">
            <a:xfrm>
              <a:off x="1752600" y="5715000"/>
              <a:ext cx="1295400" cy="7620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Macro-Molecular interactions</a:t>
              </a:r>
            </a:p>
          </p:txBody>
        </p:sp>
        <p:sp>
          <p:nvSpPr>
            <p:cNvPr id="6" name="Rectangle 5"/>
            <p:cNvSpPr/>
            <p:nvPr/>
          </p:nvSpPr>
          <p:spPr bwMode="auto">
            <a:xfrm>
              <a:off x="3038061" y="5105400"/>
              <a:ext cx="1219200" cy="6096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Cellular responses</a:t>
              </a:r>
            </a:p>
          </p:txBody>
        </p:sp>
        <p:sp>
          <p:nvSpPr>
            <p:cNvPr id="7" name="Rectangle 6"/>
            <p:cNvSpPr/>
            <p:nvPr/>
          </p:nvSpPr>
          <p:spPr bwMode="auto">
            <a:xfrm>
              <a:off x="4257261" y="4495800"/>
              <a:ext cx="1371600" cy="6096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Physiological responses</a:t>
              </a:r>
            </a:p>
          </p:txBody>
        </p:sp>
        <p:sp>
          <p:nvSpPr>
            <p:cNvPr id="8" name="Rectangle 7"/>
            <p:cNvSpPr/>
            <p:nvPr/>
          </p:nvSpPr>
          <p:spPr bwMode="auto">
            <a:xfrm>
              <a:off x="5628861" y="3952461"/>
              <a:ext cx="1219200" cy="5334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Organism responses</a:t>
              </a:r>
            </a:p>
          </p:txBody>
        </p:sp>
        <p:sp>
          <p:nvSpPr>
            <p:cNvPr id="9" name="Rectangle 8"/>
            <p:cNvSpPr/>
            <p:nvPr/>
          </p:nvSpPr>
          <p:spPr bwMode="auto">
            <a:xfrm>
              <a:off x="6848061" y="3412435"/>
              <a:ext cx="1219200" cy="526774"/>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Population dynamics</a:t>
              </a:r>
            </a:p>
          </p:txBody>
        </p:sp>
        <p:sp>
          <p:nvSpPr>
            <p:cNvPr id="10" name="Rectangle 9"/>
            <p:cNvSpPr/>
            <p:nvPr/>
          </p:nvSpPr>
          <p:spPr bwMode="auto">
            <a:xfrm>
              <a:off x="8067261" y="2650435"/>
              <a:ext cx="1219200" cy="7620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Community structure changes</a:t>
              </a:r>
            </a:p>
          </p:txBody>
        </p:sp>
        <p:sp>
          <p:nvSpPr>
            <p:cNvPr id="11" name="Rectangle 10"/>
            <p:cNvSpPr/>
            <p:nvPr/>
          </p:nvSpPr>
          <p:spPr bwMode="auto">
            <a:xfrm>
              <a:off x="9286461" y="2040835"/>
              <a:ext cx="1371600" cy="609600"/>
            </a:xfrm>
            <a:prstGeom prst="rect">
              <a:avLst/>
            </a:prstGeom>
            <a:solidFill>
              <a:srgbClr val="00B050">
                <a:alpha val="14000"/>
              </a:srgbClr>
            </a:solidFill>
            <a:ln w="9525" cap="flat" cmpd="sng" algn="ctr">
              <a:solidFill>
                <a:schemeClr val="tx1">
                  <a:alpha val="7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b="1" dirty="0">
                  <a:solidFill>
                    <a:schemeClr val="bg1">
                      <a:lumMod val="50000"/>
                    </a:schemeClr>
                  </a:solidFill>
                  <a:latin typeface="Arial" charset="0"/>
                  <a:ea typeface="ＭＳ Ｐゴシック" pitchFamily="1" charset="-128"/>
                </a:rPr>
                <a:t>Ecosystem services</a:t>
              </a:r>
            </a:p>
          </p:txBody>
        </p:sp>
      </p:grpSp>
      <p:sp>
        <p:nvSpPr>
          <p:cNvPr id="46" name="TextBox 45"/>
          <p:cNvSpPr txBox="1"/>
          <p:nvPr/>
        </p:nvSpPr>
        <p:spPr>
          <a:xfrm>
            <a:off x="1703513" y="3429000"/>
            <a:ext cx="3047527" cy="369332"/>
          </a:xfrm>
          <a:prstGeom prst="rect">
            <a:avLst/>
          </a:prstGeom>
          <a:noFill/>
        </p:spPr>
        <p:txBody>
          <a:bodyPr wrap="square" rtlCol="0">
            <a:spAutoFit/>
          </a:bodyPr>
          <a:lstStyle/>
          <a:p>
            <a:r>
              <a:rPr lang="en-US" b="1" dirty="0"/>
              <a:t>WG: Molecules to Organisms </a:t>
            </a:r>
            <a:endParaRPr lang="el-GR" b="1" dirty="0"/>
          </a:p>
        </p:txBody>
      </p:sp>
      <p:pic>
        <p:nvPicPr>
          <p:cNvPr id="23" name="Picture 22"/>
          <p:cNvPicPr>
            <a:picLocks noChangeAspect="1"/>
          </p:cNvPicPr>
          <p:nvPr/>
        </p:nvPicPr>
        <p:blipFill>
          <a:blip r:embed="rId3" cstate="print"/>
          <a:stretch>
            <a:fillRect/>
          </a:stretch>
        </p:blipFill>
        <p:spPr>
          <a:xfrm>
            <a:off x="1775521" y="260649"/>
            <a:ext cx="2344243" cy="899415"/>
          </a:xfrm>
          <a:prstGeom prst="rect">
            <a:avLst/>
          </a:prstGeom>
        </p:spPr>
      </p:pic>
      <p:sp>
        <p:nvSpPr>
          <p:cNvPr id="27" name="TextBox 26"/>
          <p:cNvSpPr txBox="1"/>
          <p:nvPr/>
        </p:nvSpPr>
        <p:spPr>
          <a:xfrm>
            <a:off x="5591945" y="908720"/>
            <a:ext cx="3047527" cy="369332"/>
          </a:xfrm>
          <a:prstGeom prst="rect">
            <a:avLst/>
          </a:prstGeom>
          <a:noFill/>
        </p:spPr>
        <p:txBody>
          <a:bodyPr wrap="square" rtlCol="0">
            <a:spAutoFit/>
          </a:bodyPr>
          <a:lstStyle/>
          <a:p>
            <a:r>
              <a:rPr lang="en-US" b="1" dirty="0"/>
              <a:t>WG: Organisms to Ecosystems </a:t>
            </a:r>
            <a:endParaRPr lang="el-GR" b="1" dirty="0"/>
          </a:p>
        </p:txBody>
      </p:sp>
      <p:sp>
        <p:nvSpPr>
          <p:cNvPr id="28" name="Oval 27"/>
          <p:cNvSpPr/>
          <p:nvPr/>
        </p:nvSpPr>
        <p:spPr>
          <a:xfrm rot="19760431">
            <a:off x="1469259" y="3341171"/>
            <a:ext cx="5578610" cy="2032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6" name="Oval 15"/>
          <p:cNvSpPr/>
          <p:nvPr/>
        </p:nvSpPr>
        <p:spPr>
          <a:xfrm rot="19760431">
            <a:off x="5144131" y="892899"/>
            <a:ext cx="5578610" cy="20322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921" y="1700809"/>
            <a:ext cx="1582341" cy="248495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5375921" y="5085184"/>
            <a:ext cx="4940327" cy="923330"/>
          </a:xfrm>
          <a:prstGeom prst="rect">
            <a:avLst/>
          </a:prstGeom>
          <a:noFill/>
        </p:spPr>
        <p:txBody>
          <a:bodyPr wrap="none" rtlCol="0">
            <a:spAutoFit/>
          </a:bodyPr>
          <a:lstStyle/>
          <a:p>
            <a:r>
              <a:rPr lang="en-US" dirty="0"/>
              <a:t>Find mathematical and computational methods to </a:t>
            </a:r>
          </a:p>
          <a:p>
            <a:r>
              <a:rPr lang="en-US" dirty="0"/>
              <a:t>scale information collected at different levels of </a:t>
            </a:r>
          </a:p>
          <a:p>
            <a:r>
              <a:rPr lang="en-US" dirty="0"/>
              <a:t>biological organization   </a:t>
            </a:r>
            <a:endParaRPr lang="el-GR" dirty="0"/>
          </a:p>
        </p:txBody>
      </p:sp>
    </p:spTree>
    <p:extLst>
      <p:ext uri="{BB962C8B-B14F-4D97-AF65-F5344CB8AC3E}">
        <p14:creationId xmlns:p14="http://schemas.microsoft.com/office/powerpoint/2010/main" val="19409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p:bldP spid="28" grpId="0" animBg="1"/>
      <p:bldP spid="16"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194" y="397565"/>
            <a:ext cx="10964092" cy="553998"/>
          </a:xfrm>
          <a:prstGeom prst="rect">
            <a:avLst/>
          </a:prstGeom>
          <a:noFill/>
        </p:spPr>
        <p:txBody>
          <a:bodyPr wrap="square" rtlCol="0">
            <a:spAutoFit/>
          </a:bodyPr>
          <a:lstStyle/>
          <a:p>
            <a:r>
              <a:rPr lang="en-US" sz="3000" dirty="0">
                <a:solidFill>
                  <a:srgbClr val="0000FF"/>
                </a:solidFill>
              </a:rPr>
              <a:t>Quantitative schemes to link </a:t>
            </a:r>
            <a:r>
              <a:rPr lang="en-US" sz="3000" dirty="0" err="1">
                <a:solidFill>
                  <a:srgbClr val="0000FF"/>
                </a:solidFill>
              </a:rPr>
              <a:t>suborganismal</a:t>
            </a:r>
            <a:r>
              <a:rPr lang="en-US" sz="3000" dirty="0">
                <a:solidFill>
                  <a:srgbClr val="0000FF"/>
                </a:solidFill>
              </a:rPr>
              <a:t> and organismal dynamics</a:t>
            </a:r>
          </a:p>
        </p:txBody>
      </p:sp>
      <p:sp>
        <p:nvSpPr>
          <p:cNvPr id="3" name="TextBox 2"/>
          <p:cNvSpPr txBox="1"/>
          <p:nvPr/>
        </p:nvSpPr>
        <p:spPr>
          <a:xfrm>
            <a:off x="1294454" y="1413228"/>
            <a:ext cx="10227365" cy="4401205"/>
          </a:xfrm>
          <a:prstGeom prst="rect">
            <a:avLst/>
          </a:prstGeom>
          <a:noFill/>
        </p:spPr>
        <p:txBody>
          <a:bodyPr wrap="square" rtlCol="0">
            <a:spAutoFit/>
          </a:bodyPr>
          <a:lstStyle/>
          <a:p>
            <a:r>
              <a:rPr lang="en-US" sz="2800" u="sng" dirty="0"/>
              <a:t>Dynamic Energy Budget (DEB) modeling</a:t>
            </a:r>
            <a:r>
              <a:rPr lang="en-US" sz="2800" dirty="0"/>
              <a:t>.  A </a:t>
            </a:r>
            <a:r>
              <a:rPr lang="en-US" sz="2800" i="1" dirty="0"/>
              <a:t>top-down</a:t>
            </a:r>
            <a:r>
              <a:rPr lang="en-US" sz="2800" dirty="0"/>
              <a:t> approach that “reverse engineers” a minimal modular representation of energy and material acquisition and utilization by a complete organism.</a:t>
            </a:r>
          </a:p>
          <a:p>
            <a:endParaRPr lang="en-US" sz="2800" dirty="0"/>
          </a:p>
          <a:p>
            <a:r>
              <a:rPr lang="en-US" sz="2800" u="sng" dirty="0"/>
              <a:t>Quantitative Adverse Outcome Pathway</a:t>
            </a:r>
            <a:r>
              <a:rPr lang="en-US" sz="2800" dirty="0"/>
              <a:t> (</a:t>
            </a:r>
            <a:r>
              <a:rPr lang="en-US" sz="2800" dirty="0" err="1"/>
              <a:t>qAOP</a:t>
            </a:r>
            <a:r>
              <a:rPr lang="en-US" sz="2800" dirty="0"/>
              <a:t>). A “</a:t>
            </a:r>
            <a:r>
              <a:rPr lang="en-US" sz="2800" i="1" dirty="0"/>
              <a:t>bottom-up</a:t>
            </a:r>
            <a:r>
              <a:rPr lang="en-US" sz="2800" dirty="0"/>
              <a:t>” approach that describes “the linkage between a direct molecular initiating event and an adverse outcome at a biological level of organization relevant to risk assessment” (</a:t>
            </a:r>
            <a:r>
              <a:rPr lang="en-US" sz="2800" dirty="0" err="1"/>
              <a:t>Ankley</a:t>
            </a:r>
            <a:r>
              <a:rPr lang="en-US" sz="2800" dirty="0"/>
              <a:t> et al. 2010).</a:t>
            </a:r>
          </a:p>
          <a:p>
            <a:endParaRPr lang="en-US" sz="2800" dirty="0"/>
          </a:p>
          <a:p>
            <a:r>
              <a:rPr lang="en-US" sz="2800" dirty="0"/>
              <a:t>Both approaches are “shortcuts” (</a:t>
            </a:r>
            <a:r>
              <a:rPr lang="en-US" sz="2800" dirty="0" err="1"/>
              <a:t>Jager</a:t>
            </a:r>
            <a:r>
              <a:rPr lang="en-US" sz="2800" dirty="0"/>
              <a:t> 2016)</a:t>
            </a:r>
          </a:p>
        </p:txBody>
      </p:sp>
      <p:sp>
        <p:nvSpPr>
          <p:cNvPr id="6" name="TextBox 5"/>
          <p:cNvSpPr txBox="1"/>
          <p:nvPr/>
        </p:nvSpPr>
        <p:spPr>
          <a:xfrm>
            <a:off x="1294454" y="6137366"/>
            <a:ext cx="9740348" cy="461665"/>
          </a:xfrm>
          <a:prstGeom prst="rect">
            <a:avLst/>
          </a:prstGeom>
          <a:noFill/>
          <a:ln w="19050">
            <a:solidFill>
              <a:srgbClr val="FF0000"/>
            </a:solidFill>
          </a:ln>
        </p:spPr>
        <p:txBody>
          <a:bodyPr wrap="square" rtlCol="0">
            <a:spAutoFit/>
          </a:bodyPr>
          <a:lstStyle/>
          <a:p>
            <a:r>
              <a:rPr lang="en-US" sz="2400" dirty="0"/>
              <a:t>Neither approach is chemical or organism specific, but both  have “fuzziness”.</a:t>
            </a:r>
          </a:p>
        </p:txBody>
      </p:sp>
    </p:spTree>
    <p:extLst>
      <p:ext uri="{BB962C8B-B14F-4D97-AF65-F5344CB8AC3E}">
        <p14:creationId xmlns:p14="http://schemas.microsoft.com/office/powerpoint/2010/main" val="26650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143672" y="1123950"/>
            <a:ext cx="1197764" cy="792882"/>
            <a:chOff x="1400574" y="1123950"/>
            <a:chExt cx="1197764" cy="792882"/>
          </a:xfrm>
        </p:grpSpPr>
        <p:sp>
          <p:nvSpPr>
            <p:cNvPr id="10" name="Rounded Rectangle 9"/>
            <p:cNvSpPr/>
            <p:nvPr/>
          </p:nvSpPr>
          <p:spPr>
            <a:xfrm>
              <a:off x="1403648" y="1124744"/>
              <a:ext cx="1152128" cy="7920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 Box 21"/>
            <p:cNvSpPr txBox="1">
              <a:spLocks noChangeArrowheads="1"/>
            </p:cNvSpPr>
            <p:nvPr/>
          </p:nvSpPr>
          <p:spPr bwMode="auto">
            <a:xfrm>
              <a:off x="1400574" y="1123950"/>
              <a:ext cx="1197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a:ea typeface="ＭＳ Ｐゴシック" pitchFamily="34" charset="-128"/>
                  <a:cs typeface="Arial" charset="0"/>
                </a:rPr>
                <a:t>Macro-</a:t>
              </a:r>
            </a:p>
            <a:p>
              <a:pPr algn="ctr" eaLnBrk="1" hangingPunct="1"/>
              <a:r>
                <a:rPr lang="en-US" altLang="en-US" sz="1400" b="1" dirty="0">
                  <a:ea typeface="ＭＳ Ｐゴシック" pitchFamily="34" charset="-128"/>
                  <a:cs typeface="Arial" charset="0"/>
                </a:rPr>
                <a:t>Molecular</a:t>
              </a:r>
            </a:p>
            <a:p>
              <a:pPr algn="ctr" eaLnBrk="1" hangingPunct="1"/>
              <a:r>
                <a:rPr lang="en-US" altLang="en-US" sz="1400" b="1" dirty="0">
                  <a:ea typeface="ＭＳ Ｐゴシック" pitchFamily="34" charset="-128"/>
                  <a:cs typeface="Arial" charset="0"/>
                </a:rPr>
                <a:t>Interactions</a:t>
              </a:r>
            </a:p>
          </p:txBody>
        </p:sp>
      </p:grpSp>
      <p:sp>
        <p:nvSpPr>
          <p:cNvPr id="2" name="Title 1"/>
          <p:cNvSpPr>
            <a:spLocks noGrp="1"/>
          </p:cNvSpPr>
          <p:nvPr>
            <p:ph type="title"/>
          </p:nvPr>
        </p:nvSpPr>
        <p:spPr>
          <a:xfrm>
            <a:off x="2207568" y="44624"/>
            <a:ext cx="7787208" cy="796950"/>
          </a:xfrm>
        </p:spPr>
        <p:txBody>
          <a:bodyPr>
            <a:normAutofit/>
          </a:bodyPr>
          <a:lstStyle/>
          <a:p>
            <a:pPr algn="ctr"/>
            <a:r>
              <a:rPr lang="en-US" sz="3200" b="1" dirty="0">
                <a:solidFill>
                  <a:srgbClr val="0000FF"/>
                </a:solidFill>
              </a:rPr>
              <a:t>AOP Components</a:t>
            </a:r>
            <a:endParaRPr lang="el-GR" sz="3200" b="1" dirty="0">
              <a:solidFill>
                <a:srgbClr val="0000FF"/>
              </a:solidFill>
            </a:endParaRPr>
          </a:p>
        </p:txBody>
      </p:sp>
      <p:sp>
        <p:nvSpPr>
          <p:cNvPr id="3" name="Content Placeholder 2"/>
          <p:cNvSpPr>
            <a:spLocks noGrp="1"/>
          </p:cNvSpPr>
          <p:nvPr>
            <p:ph sz="quarter" idx="1"/>
          </p:nvPr>
        </p:nvSpPr>
        <p:spPr>
          <a:xfrm>
            <a:off x="1775520" y="4941168"/>
            <a:ext cx="3528392" cy="1584176"/>
          </a:xfrm>
          <a:noFill/>
          <a:ln>
            <a:solidFill>
              <a:srgbClr val="FF0000"/>
            </a:solidFill>
          </a:ln>
        </p:spPr>
        <p:txBody>
          <a:bodyPr>
            <a:noAutofit/>
          </a:bodyPr>
          <a:lstStyle/>
          <a:p>
            <a:pPr>
              <a:buNone/>
            </a:pPr>
            <a:r>
              <a:rPr lang="en-US" sz="2000" dirty="0"/>
              <a:t>MIE - molecular initiating event</a:t>
            </a:r>
          </a:p>
          <a:p>
            <a:pPr>
              <a:buNone/>
            </a:pPr>
            <a:r>
              <a:rPr lang="en-US" sz="2000" dirty="0"/>
              <a:t>KE   -  key events</a:t>
            </a:r>
          </a:p>
          <a:p>
            <a:pPr>
              <a:buNone/>
            </a:pPr>
            <a:r>
              <a:rPr lang="en-US" sz="2000" dirty="0"/>
              <a:t>AO -   </a:t>
            </a:r>
            <a:r>
              <a:rPr lang="en-US" altLang="en-US" sz="2000" dirty="0">
                <a:cs typeface="Arial" charset="0"/>
              </a:rPr>
              <a:t>adverse outcome </a:t>
            </a:r>
            <a:endParaRPr lang="el-GR" sz="2000" dirty="0"/>
          </a:p>
        </p:txBody>
      </p:sp>
      <p:grpSp>
        <p:nvGrpSpPr>
          <p:cNvPr id="17" name="Group 16"/>
          <p:cNvGrpSpPr/>
          <p:nvPr/>
        </p:nvGrpSpPr>
        <p:grpSpPr>
          <a:xfrm>
            <a:off x="1668000" y="1124744"/>
            <a:ext cx="1152128" cy="792000"/>
            <a:chOff x="107504" y="1124744"/>
            <a:chExt cx="1152128" cy="792088"/>
          </a:xfrm>
          <a:solidFill>
            <a:srgbClr val="FF0000">
              <a:alpha val="83000"/>
            </a:srgbClr>
          </a:solidFill>
        </p:grpSpPr>
        <p:sp>
          <p:nvSpPr>
            <p:cNvPr id="16" name="Rounded Rectangle 15"/>
            <p:cNvSpPr/>
            <p:nvPr/>
          </p:nvSpPr>
          <p:spPr>
            <a:xfrm>
              <a:off x="107504" y="1124744"/>
              <a:ext cx="1152128" cy="7920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 Box 20"/>
            <p:cNvSpPr txBox="1">
              <a:spLocks noChangeArrowheads="1"/>
            </p:cNvSpPr>
            <p:nvPr/>
          </p:nvSpPr>
          <p:spPr bwMode="auto">
            <a:xfrm>
              <a:off x="179512" y="1268760"/>
              <a:ext cx="905504" cy="3077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ea typeface="ＭＳ Ｐゴシック" pitchFamily="34" charset="-128"/>
                  <a:cs typeface="Arial" charset="0"/>
                </a:rPr>
                <a:t>Toxicant</a:t>
              </a:r>
            </a:p>
          </p:txBody>
        </p:sp>
      </p:grpSp>
      <p:grpSp>
        <p:nvGrpSpPr>
          <p:cNvPr id="24" name="Group 23"/>
          <p:cNvGrpSpPr/>
          <p:nvPr/>
        </p:nvGrpSpPr>
        <p:grpSpPr>
          <a:xfrm>
            <a:off x="4692000" y="1124744"/>
            <a:ext cx="1177016" cy="792088"/>
            <a:chOff x="3106952" y="1124744"/>
            <a:chExt cx="1177016" cy="792088"/>
          </a:xfrm>
        </p:grpSpPr>
        <p:sp>
          <p:nvSpPr>
            <p:cNvPr id="12" name="Rounded Rectangle 11"/>
            <p:cNvSpPr/>
            <p:nvPr/>
          </p:nvSpPr>
          <p:spPr>
            <a:xfrm>
              <a:off x="3106952" y="1124744"/>
              <a:ext cx="1177016" cy="7920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 Box 22"/>
            <p:cNvSpPr txBox="1">
              <a:spLocks noChangeArrowheads="1"/>
            </p:cNvSpPr>
            <p:nvPr/>
          </p:nvSpPr>
          <p:spPr bwMode="auto">
            <a:xfrm>
              <a:off x="3131840" y="1268760"/>
              <a:ext cx="113845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a:ea typeface="ＭＳ Ｐゴシック" pitchFamily="34" charset="-128"/>
                  <a:cs typeface="Arial" charset="0"/>
                </a:rPr>
                <a:t>Cellular </a:t>
              </a:r>
            </a:p>
            <a:p>
              <a:pPr algn="ctr" eaLnBrk="1" hangingPunct="1"/>
              <a:r>
                <a:rPr lang="en-US" altLang="en-US" sz="1400" b="1" dirty="0">
                  <a:ea typeface="ＭＳ Ｐゴシック" pitchFamily="34" charset="-128"/>
                  <a:cs typeface="Arial" charset="0"/>
                </a:rPr>
                <a:t>Responses</a:t>
              </a:r>
            </a:p>
          </p:txBody>
        </p:sp>
      </p:grpSp>
      <p:grpSp>
        <p:nvGrpSpPr>
          <p:cNvPr id="25" name="Group 24"/>
          <p:cNvGrpSpPr/>
          <p:nvPr/>
        </p:nvGrpSpPr>
        <p:grpSpPr>
          <a:xfrm>
            <a:off x="6276000" y="1124744"/>
            <a:ext cx="1177016" cy="792088"/>
            <a:chOff x="4716016" y="1124744"/>
            <a:chExt cx="1177016" cy="792088"/>
          </a:xfrm>
        </p:grpSpPr>
        <p:sp>
          <p:nvSpPr>
            <p:cNvPr id="23" name="Rounded Rectangle 22"/>
            <p:cNvSpPr/>
            <p:nvPr/>
          </p:nvSpPr>
          <p:spPr>
            <a:xfrm>
              <a:off x="4716016" y="1124744"/>
              <a:ext cx="1177016" cy="7920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 Box 23"/>
            <p:cNvSpPr txBox="1">
              <a:spLocks noChangeArrowheads="1"/>
            </p:cNvSpPr>
            <p:nvPr/>
          </p:nvSpPr>
          <p:spPr bwMode="auto">
            <a:xfrm>
              <a:off x="4729691" y="1196752"/>
              <a:ext cx="1138453" cy="5232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a:ea typeface="ＭＳ Ｐゴシック" pitchFamily="34" charset="-128"/>
                  <a:cs typeface="Arial" charset="0"/>
                </a:rPr>
                <a:t>Organ</a:t>
              </a:r>
            </a:p>
            <a:p>
              <a:pPr algn="ctr" eaLnBrk="1" hangingPunct="1"/>
              <a:r>
                <a:rPr lang="en-US" altLang="en-US" sz="1400" b="1">
                  <a:ea typeface="ＭＳ Ｐゴシック" pitchFamily="34" charset="-128"/>
                  <a:cs typeface="Arial" charset="0"/>
                </a:rPr>
                <a:t>Responses</a:t>
              </a:r>
            </a:p>
          </p:txBody>
        </p:sp>
      </p:grpSp>
      <p:grpSp>
        <p:nvGrpSpPr>
          <p:cNvPr id="21" name="Group 20"/>
          <p:cNvGrpSpPr/>
          <p:nvPr/>
        </p:nvGrpSpPr>
        <p:grpSpPr>
          <a:xfrm>
            <a:off x="7871312" y="1124744"/>
            <a:ext cx="1177016" cy="792088"/>
            <a:chOff x="5868144" y="1124744"/>
            <a:chExt cx="1177016" cy="792088"/>
          </a:xfrm>
        </p:grpSpPr>
        <p:sp>
          <p:nvSpPr>
            <p:cNvPr id="14" name="Rounded Rectangle 13"/>
            <p:cNvSpPr/>
            <p:nvPr/>
          </p:nvSpPr>
          <p:spPr>
            <a:xfrm>
              <a:off x="5868144" y="1124744"/>
              <a:ext cx="1152128" cy="7920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 Box 24"/>
            <p:cNvSpPr txBox="1">
              <a:spLocks noChangeArrowheads="1"/>
            </p:cNvSpPr>
            <p:nvPr/>
          </p:nvSpPr>
          <p:spPr bwMode="auto">
            <a:xfrm>
              <a:off x="5906707" y="1196752"/>
              <a:ext cx="1138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a:ea typeface="ＭＳ Ｐゴシック" pitchFamily="34" charset="-128"/>
                  <a:cs typeface="Arial" charset="0"/>
                </a:rPr>
                <a:t>Individual</a:t>
              </a:r>
            </a:p>
            <a:p>
              <a:pPr algn="ctr" eaLnBrk="1" hangingPunct="1"/>
              <a:r>
                <a:rPr lang="en-US" altLang="en-US" sz="1400" b="1" dirty="0">
                  <a:ea typeface="ＭＳ Ｐゴシック" pitchFamily="34" charset="-128"/>
                  <a:cs typeface="Arial" charset="0"/>
                </a:rPr>
                <a:t>Responses</a:t>
              </a:r>
            </a:p>
          </p:txBody>
        </p:sp>
      </p:grpSp>
      <p:grpSp>
        <p:nvGrpSpPr>
          <p:cNvPr id="22" name="Group 21"/>
          <p:cNvGrpSpPr/>
          <p:nvPr/>
        </p:nvGrpSpPr>
        <p:grpSpPr>
          <a:xfrm>
            <a:off x="9455488" y="1124744"/>
            <a:ext cx="1177016" cy="792088"/>
            <a:chOff x="7524328" y="1124744"/>
            <a:chExt cx="1177016" cy="792088"/>
          </a:xfrm>
        </p:grpSpPr>
        <p:sp>
          <p:nvSpPr>
            <p:cNvPr id="15" name="Rounded Rectangle 14"/>
            <p:cNvSpPr/>
            <p:nvPr/>
          </p:nvSpPr>
          <p:spPr>
            <a:xfrm>
              <a:off x="7524328" y="1124744"/>
              <a:ext cx="1152128" cy="7920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 Box 26"/>
            <p:cNvSpPr txBox="1">
              <a:spLocks noChangeArrowheads="1"/>
            </p:cNvSpPr>
            <p:nvPr/>
          </p:nvSpPr>
          <p:spPr bwMode="auto">
            <a:xfrm>
              <a:off x="7562891" y="1196752"/>
              <a:ext cx="1138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400" b="1" dirty="0">
                  <a:ea typeface="ＭＳ Ｐゴシック" pitchFamily="34" charset="-128"/>
                  <a:cs typeface="Arial" charset="0"/>
                </a:rPr>
                <a:t>Population</a:t>
              </a:r>
            </a:p>
            <a:p>
              <a:pPr algn="ctr" eaLnBrk="1" hangingPunct="1"/>
              <a:r>
                <a:rPr lang="en-US" altLang="en-US" sz="1400" b="1" dirty="0">
                  <a:ea typeface="ＭＳ Ｐゴシック" pitchFamily="34" charset="-128"/>
                  <a:cs typeface="Arial" charset="0"/>
                </a:rPr>
                <a:t>Responses</a:t>
              </a:r>
            </a:p>
          </p:txBody>
        </p:sp>
      </p:grpSp>
      <p:grpSp>
        <p:nvGrpSpPr>
          <p:cNvPr id="28" name="Group 27"/>
          <p:cNvGrpSpPr/>
          <p:nvPr/>
        </p:nvGrpSpPr>
        <p:grpSpPr>
          <a:xfrm>
            <a:off x="8976320" y="1052736"/>
            <a:ext cx="468653" cy="504056"/>
            <a:chOff x="3491878" y="2276872"/>
            <a:chExt cx="504058" cy="504056"/>
          </a:xfrm>
        </p:grpSpPr>
        <p:sp>
          <p:nvSpPr>
            <p:cNvPr id="26" name="Right Arrow 25"/>
            <p:cNvSpPr/>
            <p:nvPr/>
          </p:nvSpPr>
          <p:spPr>
            <a:xfrm>
              <a:off x="3563888" y="2564904"/>
              <a:ext cx="432048"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TextBox 26"/>
            <p:cNvSpPr txBox="1"/>
            <p:nvPr/>
          </p:nvSpPr>
          <p:spPr>
            <a:xfrm>
              <a:off x="3491878" y="2276872"/>
              <a:ext cx="198687" cy="307777"/>
            </a:xfrm>
            <a:prstGeom prst="rect">
              <a:avLst/>
            </a:prstGeom>
            <a:noFill/>
          </p:spPr>
          <p:txBody>
            <a:bodyPr wrap="none" rtlCol="0">
              <a:spAutoFit/>
            </a:bodyPr>
            <a:lstStyle/>
            <a:p>
              <a:endParaRPr lang="el-GR" sz="1400" b="1" dirty="0"/>
            </a:p>
          </p:txBody>
        </p:sp>
      </p:grpSp>
      <p:grpSp>
        <p:nvGrpSpPr>
          <p:cNvPr id="29" name="Group 28"/>
          <p:cNvGrpSpPr/>
          <p:nvPr/>
        </p:nvGrpSpPr>
        <p:grpSpPr>
          <a:xfrm>
            <a:off x="7392144" y="1052736"/>
            <a:ext cx="468653" cy="504056"/>
            <a:chOff x="3491878" y="2276872"/>
            <a:chExt cx="504058" cy="504056"/>
          </a:xfrm>
        </p:grpSpPr>
        <p:sp>
          <p:nvSpPr>
            <p:cNvPr id="30" name="Right Arrow 29"/>
            <p:cNvSpPr/>
            <p:nvPr/>
          </p:nvSpPr>
          <p:spPr>
            <a:xfrm>
              <a:off x="3563888" y="2564904"/>
              <a:ext cx="432048"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TextBox 30"/>
            <p:cNvSpPr txBox="1"/>
            <p:nvPr/>
          </p:nvSpPr>
          <p:spPr>
            <a:xfrm>
              <a:off x="3491878" y="2276872"/>
              <a:ext cx="198687" cy="307777"/>
            </a:xfrm>
            <a:prstGeom prst="rect">
              <a:avLst/>
            </a:prstGeom>
            <a:noFill/>
          </p:spPr>
          <p:txBody>
            <a:bodyPr wrap="none" rtlCol="0">
              <a:spAutoFit/>
            </a:bodyPr>
            <a:lstStyle/>
            <a:p>
              <a:endParaRPr lang="el-GR" sz="1400" b="1" dirty="0"/>
            </a:p>
          </p:txBody>
        </p:sp>
      </p:grpSp>
      <p:sp>
        <p:nvSpPr>
          <p:cNvPr id="33" name="Right Arrow 32"/>
          <p:cNvSpPr/>
          <p:nvPr/>
        </p:nvSpPr>
        <p:spPr>
          <a:xfrm>
            <a:off x="5874953" y="1340768"/>
            <a:ext cx="401701"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Right Arrow 38"/>
          <p:cNvSpPr/>
          <p:nvPr/>
        </p:nvSpPr>
        <p:spPr>
          <a:xfrm>
            <a:off x="2850584" y="1340768"/>
            <a:ext cx="293088" cy="21602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Rectangle 36"/>
          <p:cNvSpPr>
            <a:spLocks noChangeArrowheads="1"/>
          </p:cNvSpPr>
          <p:nvPr/>
        </p:nvSpPr>
        <p:spPr bwMode="auto">
          <a:xfrm>
            <a:off x="3071664" y="1988840"/>
            <a:ext cx="1368152" cy="115212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 name="Rectangle 43"/>
          <p:cNvSpPr/>
          <p:nvPr/>
        </p:nvSpPr>
        <p:spPr>
          <a:xfrm>
            <a:off x="2855640" y="1988840"/>
            <a:ext cx="1800200" cy="1083374"/>
          </a:xfrm>
          <a:prstGeom prst="rect">
            <a:avLst/>
          </a:prstGeom>
        </p:spPr>
        <p:txBody>
          <a:bodyPr wrap="square">
            <a:spAutoFit/>
          </a:bodyPr>
          <a:lstStyle/>
          <a:p>
            <a:pPr algn="ctr">
              <a:lnSpc>
                <a:spcPct val="90000"/>
              </a:lnSpc>
              <a:spcAft>
                <a:spcPct val="50000"/>
              </a:spcAft>
            </a:pPr>
            <a:r>
              <a:rPr lang="en-US" altLang="en-US" sz="1400" dirty="0">
                <a:ea typeface="ＭＳ Ｐゴシック" pitchFamily="34" charset="-128"/>
                <a:cs typeface="Arial" charset="0"/>
              </a:rPr>
              <a:t>Receptor/</a:t>
            </a:r>
            <a:r>
              <a:rPr lang="en-US" altLang="en-US" sz="1400" dirty="0" err="1">
                <a:ea typeface="ＭＳ Ｐゴシック" pitchFamily="34" charset="-128"/>
                <a:cs typeface="Arial" charset="0"/>
              </a:rPr>
              <a:t>Ligand</a:t>
            </a:r>
            <a:r>
              <a:rPr lang="en-US" altLang="en-US" sz="1400" dirty="0">
                <a:ea typeface="ＭＳ Ｐゴシック" pitchFamily="34" charset="-128"/>
                <a:cs typeface="Arial" charset="0"/>
              </a:rPr>
              <a:t> Interaction</a:t>
            </a:r>
          </a:p>
          <a:p>
            <a:pPr algn="ctr">
              <a:lnSpc>
                <a:spcPct val="90000"/>
              </a:lnSpc>
              <a:spcAft>
                <a:spcPct val="50000"/>
              </a:spcAft>
            </a:pPr>
            <a:r>
              <a:rPr lang="en-US" altLang="en-US" sz="1400" dirty="0">
                <a:ea typeface="ＭＳ Ｐゴシック" pitchFamily="34" charset="-128"/>
                <a:cs typeface="Arial" charset="0"/>
              </a:rPr>
              <a:t>DNA Binding</a:t>
            </a:r>
          </a:p>
          <a:p>
            <a:pPr algn="ctr">
              <a:lnSpc>
                <a:spcPct val="90000"/>
              </a:lnSpc>
              <a:spcAft>
                <a:spcPct val="50000"/>
              </a:spcAft>
            </a:pPr>
            <a:r>
              <a:rPr lang="en-US" altLang="en-US" sz="1400" dirty="0">
                <a:ea typeface="ＭＳ Ｐゴシック" pitchFamily="34" charset="-128"/>
                <a:cs typeface="Arial" charset="0"/>
              </a:rPr>
              <a:t>Protein Oxidation</a:t>
            </a:r>
          </a:p>
        </p:txBody>
      </p:sp>
      <p:sp>
        <p:nvSpPr>
          <p:cNvPr id="45" name="TextBox 44"/>
          <p:cNvSpPr txBox="1"/>
          <p:nvPr/>
        </p:nvSpPr>
        <p:spPr>
          <a:xfrm>
            <a:off x="3287689" y="3573015"/>
            <a:ext cx="737556" cy="461665"/>
          </a:xfrm>
          <a:prstGeom prst="rect">
            <a:avLst/>
          </a:prstGeom>
          <a:noFill/>
        </p:spPr>
        <p:txBody>
          <a:bodyPr wrap="square" rtlCol="0">
            <a:spAutoFit/>
          </a:bodyPr>
          <a:lstStyle/>
          <a:p>
            <a:pPr algn="ctr"/>
            <a:r>
              <a:rPr lang="en-US" sz="2400" b="1" dirty="0"/>
              <a:t>MIE</a:t>
            </a:r>
            <a:endParaRPr lang="el-GR" sz="2400" b="1" dirty="0"/>
          </a:p>
        </p:txBody>
      </p:sp>
      <p:sp>
        <p:nvSpPr>
          <p:cNvPr id="46" name="Rectangle 36"/>
          <p:cNvSpPr>
            <a:spLocks noChangeArrowheads="1"/>
          </p:cNvSpPr>
          <p:nvPr/>
        </p:nvSpPr>
        <p:spPr bwMode="auto">
          <a:xfrm>
            <a:off x="4655840" y="1988840"/>
            <a:ext cx="1296144" cy="194421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7" name="Rectangle 46"/>
          <p:cNvSpPr/>
          <p:nvPr/>
        </p:nvSpPr>
        <p:spPr>
          <a:xfrm>
            <a:off x="4727848" y="1949873"/>
            <a:ext cx="1224136" cy="1966692"/>
          </a:xfrm>
          <a:prstGeom prst="rect">
            <a:avLst/>
          </a:prstGeom>
        </p:spPr>
        <p:txBody>
          <a:bodyPr wrap="square">
            <a:spAutoFit/>
          </a:bodyPr>
          <a:lstStyle/>
          <a:p>
            <a:pPr algn="ctr">
              <a:lnSpc>
                <a:spcPct val="90000"/>
              </a:lnSpc>
              <a:spcAft>
                <a:spcPct val="50000"/>
              </a:spcAft>
            </a:pPr>
            <a:r>
              <a:rPr lang="en-US" altLang="en-US" sz="1400" dirty="0">
                <a:ea typeface="ＭＳ Ｐゴシック" pitchFamily="34" charset="-128"/>
                <a:cs typeface="Arial" charset="0"/>
              </a:rPr>
              <a:t>Gene Activation</a:t>
            </a:r>
          </a:p>
          <a:p>
            <a:pPr algn="ctr">
              <a:lnSpc>
                <a:spcPct val="90000"/>
              </a:lnSpc>
              <a:spcAft>
                <a:spcPct val="50000"/>
              </a:spcAft>
            </a:pPr>
            <a:r>
              <a:rPr lang="en-US" altLang="en-US" sz="1400" dirty="0">
                <a:ea typeface="ＭＳ Ｐゴシック" pitchFamily="34" charset="-128"/>
                <a:cs typeface="Arial" charset="0"/>
              </a:rPr>
              <a:t>Protein production</a:t>
            </a:r>
          </a:p>
          <a:p>
            <a:pPr algn="ctr">
              <a:lnSpc>
                <a:spcPct val="90000"/>
              </a:lnSpc>
              <a:spcAft>
                <a:spcPct val="50000"/>
              </a:spcAft>
            </a:pPr>
            <a:r>
              <a:rPr lang="en-US" altLang="en-US" sz="1400" dirty="0">
                <a:ea typeface="ＭＳ Ｐゴシック" pitchFamily="34" charset="-128"/>
                <a:cs typeface="Arial" charset="0"/>
              </a:rPr>
              <a:t>Altered Signaling</a:t>
            </a:r>
          </a:p>
          <a:p>
            <a:pPr algn="ctr">
              <a:lnSpc>
                <a:spcPct val="90000"/>
              </a:lnSpc>
              <a:spcAft>
                <a:spcPct val="50000"/>
              </a:spcAft>
            </a:pPr>
            <a:r>
              <a:rPr lang="en-US" altLang="en-US" sz="1400" dirty="0">
                <a:ea typeface="ＭＳ Ｐゴシック" pitchFamily="34" charset="-128"/>
                <a:cs typeface="Arial" charset="0"/>
              </a:rPr>
              <a:t>Protein Depletion</a:t>
            </a:r>
          </a:p>
        </p:txBody>
      </p:sp>
      <p:cxnSp>
        <p:nvCxnSpPr>
          <p:cNvPr id="49" name="Straight Arrow Connector 48"/>
          <p:cNvCxnSpPr/>
          <p:nvPr/>
        </p:nvCxnSpPr>
        <p:spPr>
          <a:xfrm flipV="1">
            <a:off x="3575720" y="3212976"/>
            <a:ext cx="0" cy="36004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096000" y="1988841"/>
            <a:ext cx="1512168" cy="1772793"/>
          </a:xfrm>
          <a:prstGeom prst="rect">
            <a:avLst/>
          </a:prstGeom>
        </p:spPr>
        <p:txBody>
          <a:bodyPr wrap="square">
            <a:spAutoFit/>
          </a:bodyPr>
          <a:lstStyle/>
          <a:p>
            <a:pPr algn="ctr">
              <a:lnSpc>
                <a:spcPct val="90000"/>
              </a:lnSpc>
              <a:spcAft>
                <a:spcPct val="50000"/>
              </a:spcAft>
            </a:pPr>
            <a:r>
              <a:rPr lang="en-US" altLang="en-US" sz="1400" dirty="0">
                <a:ea typeface="ＭＳ Ｐゴシック" pitchFamily="34" charset="-128"/>
                <a:cs typeface="Arial" charset="0"/>
              </a:rPr>
              <a:t>Altered Physiology</a:t>
            </a:r>
          </a:p>
          <a:p>
            <a:pPr algn="ctr">
              <a:lnSpc>
                <a:spcPct val="90000"/>
              </a:lnSpc>
              <a:spcAft>
                <a:spcPct val="50000"/>
              </a:spcAft>
            </a:pPr>
            <a:r>
              <a:rPr lang="en-US" altLang="en-US" sz="1400" dirty="0">
                <a:ea typeface="ＭＳ Ｐゴシック" pitchFamily="34" charset="-128"/>
                <a:cs typeface="Arial" charset="0"/>
              </a:rPr>
              <a:t>Disrupted Homeostasis</a:t>
            </a:r>
          </a:p>
          <a:p>
            <a:pPr algn="ctr">
              <a:lnSpc>
                <a:spcPct val="90000"/>
              </a:lnSpc>
              <a:spcAft>
                <a:spcPct val="50000"/>
              </a:spcAft>
            </a:pPr>
            <a:r>
              <a:rPr lang="en-US" altLang="en-US" sz="1400" dirty="0">
                <a:ea typeface="ＭＳ Ｐゴシック" pitchFamily="34" charset="-128"/>
                <a:cs typeface="Arial" charset="0"/>
              </a:rPr>
              <a:t>Altered Tissue  </a:t>
            </a:r>
          </a:p>
          <a:p>
            <a:pPr algn="ctr">
              <a:lnSpc>
                <a:spcPct val="90000"/>
              </a:lnSpc>
              <a:spcAft>
                <a:spcPct val="50000"/>
              </a:spcAft>
            </a:pPr>
            <a:r>
              <a:rPr lang="en-US" altLang="en-US" sz="1400" dirty="0">
                <a:ea typeface="ＭＳ Ｐゴシック" pitchFamily="34" charset="-128"/>
                <a:cs typeface="Arial" charset="0"/>
              </a:rPr>
              <a:t>Development or Function</a:t>
            </a:r>
            <a:endParaRPr lang="el-GR" sz="1400" dirty="0"/>
          </a:p>
        </p:txBody>
      </p:sp>
      <p:sp>
        <p:nvSpPr>
          <p:cNvPr id="52" name="Rectangle 36"/>
          <p:cNvSpPr>
            <a:spLocks noChangeArrowheads="1"/>
          </p:cNvSpPr>
          <p:nvPr/>
        </p:nvSpPr>
        <p:spPr bwMode="auto">
          <a:xfrm>
            <a:off x="6240016" y="1988840"/>
            <a:ext cx="1296144" cy="194421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4" name="Rectangle 53"/>
          <p:cNvSpPr/>
          <p:nvPr/>
        </p:nvSpPr>
        <p:spPr>
          <a:xfrm>
            <a:off x="7608168" y="1988841"/>
            <a:ext cx="1728192" cy="1880515"/>
          </a:xfrm>
          <a:prstGeom prst="rect">
            <a:avLst/>
          </a:prstGeom>
        </p:spPr>
        <p:txBody>
          <a:bodyPr wrap="square">
            <a:spAutoFit/>
          </a:bodyPr>
          <a:lstStyle/>
          <a:p>
            <a:pPr algn="ctr">
              <a:lnSpc>
                <a:spcPct val="90000"/>
              </a:lnSpc>
              <a:spcAft>
                <a:spcPct val="50000"/>
              </a:spcAft>
            </a:pPr>
            <a:r>
              <a:rPr lang="en-US" altLang="en-US" sz="1400" dirty="0">
                <a:ea typeface="ＭＳ Ｐゴシック" pitchFamily="34" charset="-128"/>
                <a:cs typeface="Arial" charset="0"/>
              </a:rPr>
              <a:t>Lethality</a:t>
            </a:r>
          </a:p>
          <a:p>
            <a:pPr algn="ctr">
              <a:lnSpc>
                <a:spcPct val="90000"/>
              </a:lnSpc>
              <a:spcAft>
                <a:spcPct val="50000"/>
              </a:spcAft>
            </a:pPr>
            <a:r>
              <a:rPr lang="en-US" altLang="en-US" sz="1400" dirty="0">
                <a:ea typeface="ＭＳ Ｐゴシック" pitchFamily="34" charset="-128"/>
                <a:cs typeface="Arial" charset="0"/>
              </a:rPr>
              <a:t>Impaired  Development</a:t>
            </a:r>
          </a:p>
          <a:p>
            <a:pPr algn="ctr">
              <a:lnSpc>
                <a:spcPct val="90000"/>
              </a:lnSpc>
              <a:spcAft>
                <a:spcPct val="50000"/>
              </a:spcAft>
            </a:pPr>
            <a:r>
              <a:rPr lang="en-US" altLang="en-US" sz="1400" dirty="0">
                <a:ea typeface="ＭＳ Ｐゴシック" pitchFamily="34" charset="-128"/>
                <a:cs typeface="Arial" charset="0"/>
              </a:rPr>
              <a:t>Impaired  Reproduction</a:t>
            </a:r>
          </a:p>
          <a:p>
            <a:pPr algn="ctr">
              <a:lnSpc>
                <a:spcPct val="90000"/>
              </a:lnSpc>
              <a:spcAft>
                <a:spcPct val="50000"/>
              </a:spcAft>
            </a:pPr>
            <a:r>
              <a:rPr lang="en-US" altLang="en-US" sz="1400" dirty="0">
                <a:ea typeface="ＭＳ Ｐゴシック" pitchFamily="34" charset="-128"/>
                <a:cs typeface="Arial" charset="0"/>
              </a:rPr>
              <a:t>Cancer</a:t>
            </a:r>
          </a:p>
          <a:p>
            <a:pPr algn="ctr">
              <a:lnSpc>
                <a:spcPct val="90000"/>
              </a:lnSpc>
              <a:spcAft>
                <a:spcPct val="50000"/>
              </a:spcAft>
            </a:pPr>
            <a:r>
              <a:rPr lang="en-US" altLang="en-US" sz="1400" dirty="0">
                <a:ea typeface="ＭＳ Ｐゴシック" pitchFamily="34" charset="-128"/>
                <a:cs typeface="Arial" charset="0"/>
              </a:rPr>
              <a:t>Behavior</a:t>
            </a:r>
          </a:p>
        </p:txBody>
      </p:sp>
      <p:sp>
        <p:nvSpPr>
          <p:cNvPr id="55" name="Rectangle 36"/>
          <p:cNvSpPr>
            <a:spLocks noChangeArrowheads="1"/>
          </p:cNvSpPr>
          <p:nvPr/>
        </p:nvSpPr>
        <p:spPr bwMode="auto">
          <a:xfrm>
            <a:off x="7824192" y="1988840"/>
            <a:ext cx="1296144" cy="194421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6" name="Rectangle 55"/>
          <p:cNvSpPr/>
          <p:nvPr/>
        </p:nvSpPr>
        <p:spPr>
          <a:xfrm>
            <a:off x="9336360" y="1916832"/>
            <a:ext cx="1296144" cy="1038746"/>
          </a:xfrm>
          <a:prstGeom prst="rect">
            <a:avLst/>
          </a:prstGeom>
        </p:spPr>
        <p:txBody>
          <a:bodyPr wrap="square">
            <a:spAutoFit/>
          </a:bodyPr>
          <a:lstStyle/>
          <a:p>
            <a:pPr algn="ctr">
              <a:lnSpc>
                <a:spcPct val="75000"/>
              </a:lnSpc>
            </a:pPr>
            <a:endParaRPr lang="en-US" altLang="en-US" sz="1200" dirty="0">
              <a:ea typeface="ＭＳ Ｐゴシック" pitchFamily="34" charset="-128"/>
              <a:cs typeface="Arial" charset="0"/>
            </a:endParaRPr>
          </a:p>
          <a:p>
            <a:pPr algn="ctr">
              <a:lnSpc>
                <a:spcPct val="75000"/>
              </a:lnSpc>
            </a:pPr>
            <a:r>
              <a:rPr lang="en-US" altLang="en-US" sz="1400" dirty="0">
                <a:ea typeface="ＭＳ Ｐゴシック" pitchFamily="34" charset="-128"/>
                <a:cs typeface="Arial" charset="0"/>
              </a:rPr>
              <a:t>Structure </a:t>
            </a:r>
          </a:p>
          <a:p>
            <a:pPr algn="ctr">
              <a:lnSpc>
                <a:spcPct val="75000"/>
              </a:lnSpc>
            </a:pPr>
            <a:endParaRPr lang="en-US" altLang="en-US" sz="1400" dirty="0">
              <a:ea typeface="ＭＳ Ｐゴシック" pitchFamily="34" charset="-128"/>
              <a:cs typeface="Arial" charset="0"/>
            </a:endParaRPr>
          </a:p>
          <a:p>
            <a:pPr algn="ctr">
              <a:lnSpc>
                <a:spcPct val="75000"/>
              </a:lnSpc>
            </a:pPr>
            <a:r>
              <a:rPr lang="en-US" altLang="en-US" sz="1400" dirty="0">
                <a:ea typeface="ＭＳ Ｐゴシック" pitchFamily="34" charset="-128"/>
                <a:cs typeface="Arial" charset="0"/>
              </a:rPr>
              <a:t>Recruitment</a:t>
            </a:r>
          </a:p>
          <a:p>
            <a:pPr algn="ctr">
              <a:lnSpc>
                <a:spcPct val="75000"/>
              </a:lnSpc>
            </a:pPr>
            <a:endParaRPr lang="en-US" altLang="en-US" sz="1400" dirty="0">
              <a:ea typeface="ＭＳ Ｐゴシック" pitchFamily="34" charset="-128"/>
              <a:cs typeface="Arial" charset="0"/>
            </a:endParaRPr>
          </a:p>
          <a:p>
            <a:pPr algn="ctr">
              <a:lnSpc>
                <a:spcPct val="75000"/>
              </a:lnSpc>
            </a:pPr>
            <a:r>
              <a:rPr lang="en-US" altLang="en-US" sz="1400" dirty="0">
                <a:ea typeface="ＭＳ Ｐゴシック" pitchFamily="34" charset="-128"/>
                <a:cs typeface="Arial" charset="0"/>
              </a:rPr>
              <a:t>Extinction</a:t>
            </a:r>
          </a:p>
        </p:txBody>
      </p:sp>
      <p:sp>
        <p:nvSpPr>
          <p:cNvPr id="57" name="Rectangle 36"/>
          <p:cNvSpPr>
            <a:spLocks noChangeArrowheads="1"/>
          </p:cNvSpPr>
          <p:nvPr/>
        </p:nvSpPr>
        <p:spPr bwMode="auto">
          <a:xfrm>
            <a:off x="9336360" y="1988840"/>
            <a:ext cx="1224136" cy="108012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58" name="TextBox 57"/>
          <p:cNvSpPr txBox="1"/>
          <p:nvPr/>
        </p:nvSpPr>
        <p:spPr>
          <a:xfrm>
            <a:off x="9120337" y="4437112"/>
            <a:ext cx="509755" cy="400110"/>
          </a:xfrm>
          <a:prstGeom prst="rect">
            <a:avLst/>
          </a:prstGeom>
          <a:noFill/>
        </p:spPr>
        <p:txBody>
          <a:bodyPr wrap="none" rtlCol="0">
            <a:spAutoFit/>
          </a:bodyPr>
          <a:lstStyle/>
          <a:p>
            <a:r>
              <a:rPr lang="en-US" sz="2000" b="1" dirty="0"/>
              <a:t>AO</a:t>
            </a:r>
            <a:endParaRPr lang="el-GR" sz="2000" b="1" dirty="0"/>
          </a:p>
        </p:txBody>
      </p:sp>
      <p:sp>
        <p:nvSpPr>
          <p:cNvPr id="59" name="TextBox 58"/>
          <p:cNvSpPr txBox="1"/>
          <p:nvPr/>
        </p:nvSpPr>
        <p:spPr>
          <a:xfrm>
            <a:off x="5807968" y="4365104"/>
            <a:ext cx="567680" cy="400110"/>
          </a:xfrm>
          <a:prstGeom prst="rect">
            <a:avLst/>
          </a:prstGeom>
          <a:solidFill>
            <a:srgbClr val="FFC000"/>
          </a:solidFill>
        </p:spPr>
        <p:txBody>
          <a:bodyPr wrap="square" rtlCol="0">
            <a:spAutoFit/>
          </a:bodyPr>
          <a:lstStyle/>
          <a:p>
            <a:pPr algn="ctr"/>
            <a:r>
              <a:rPr lang="en-US" sz="2000" b="1" dirty="0"/>
              <a:t>KE</a:t>
            </a:r>
            <a:endParaRPr lang="el-GR" sz="2000" b="1" dirty="0"/>
          </a:p>
        </p:txBody>
      </p:sp>
      <p:sp>
        <p:nvSpPr>
          <p:cNvPr id="60" name="Text Box 15"/>
          <p:cNvSpPr txBox="1">
            <a:spLocks noChangeArrowheads="1"/>
          </p:cNvSpPr>
          <p:nvPr/>
        </p:nvSpPr>
        <p:spPr bwMode="auto">
          <a:xfrm>
            <a:off x="1767062" y="2246958"/>
            <a:ext cx="944563" cy="461963"/>
          </a:xfrm>
          <a:prstGeom prst="rect">
            <a:avLst/>
          </a:prstGeom>
          <a:solidFill>
            <a:srgbClr val="FFFF00"/>
          </a:solidFill>
          <a:ln w="2540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dirty="0">
                <a:ea typeface="ＭＳ Ｐゴシック" pitchFamily="34" charset="-128"/>
                <a:cs typeface="Arial" charset="0"/>
              </a:rPr>
              <a:t>Chemical</a:t>
            </a:r>
          </a:p>
          <a:p>
            <a:pPr algn="ctr" eaLnBrk="1" hangingPunct="1"/>
            <a:r>
              <a:rPr lang="en-US" altLang="en-US" sz="1200" b="1" dirty="0">
                <a:ea typeface="ＭＳ Ｐゴシック" pitchFamily="34" charset="-128"/>
                <a:cs typeface="Arial" charset="0"/>
              </a:rPr>
              <a:t>Properties</a:t>
            </a:r>
          </a:p>
        </p:txBody>
      </p:sp>
      <p:cxnSp>
        <p:nvCxnSpPr>
          <p:cNvPr id="62" name="Straight Arrow Connector 61"/>
          <p:cNvCxnSpPr>
            <a:stCxn id="58" idx="0"/>
          </p:cNvCxnSpPr>
          <p:nvPr/>
        </p:nvCxnSpPr>
        <p:spPr>
          <a:xfrm flipH="1" flipV="1">
            <a:off x="8904314" y="4005064"/>
            <a:ext cx="470901" cy="432048"/>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8" idx="0"/>
          </p:cNvCxnSpPr>
          <p:nvPr/>
        </p:nvCxnSpPr>
        <p:spPr>
          <a:xfrm flipV="1">
            <a:off x="9375215" y="3140968"/>
            <a:ext cx="465202" cy="1296144"/>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flipV="1">
            <a:off x="5663952" y="4005064"/>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052008" y="4005064"/>
            <a:ext cx="332024" cy="5009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23992" y="5376585"/>
            <a:ext cx="5828374" cy="707886"/>
          </a:xfrm>
          <a:prstGeom prst="rect">
            <a:avLst/>
          </a:prstGeom>
          <a:noFill/>
          <a:ln>
            <a:solidFill>
              <a:srgbClr val="FF0000"/>
            </a:solidFill>
          </a:ln>
        </p:spPr>
        <p:txBody>
          <a:bodyPr wrap="square" rtlCol="0">
            <a:spAutoFit/>
          </a:bodyPr>
          <a:lstStyle/>
          <a:p>
            <a:r>
              <a:rPr lang="en-US" sz="2000" dirty="0"/>
              <a:t>MIE </a:t>
            </a:r>
            <a:r>
              <a:rPr lang="en-US" sz="2000" dirty="0">
                <a:sym typeface="Wingdings" panose="05000000000000000000" pitchFamily="2" charset="2"/>
              </a:rPr>
              <a:t> KEs connection commonly rigorous</a:t>
            </a:r>
          </a:p>
          <a:p>
            <a:r>
              <a:rPr lang="en-US" sz="2000" dirty="0">
                <a:sym typeface="Wingdings" panose="05000000000000000000" pitchFamily="2" charset="2"/>
              </a:rPr>
              <a:t>KE  AO connection fuzzy (often non-quantitative</a:t>
            </a:r>
            <a:r>
              <a:rPr lang="en-US" dirty="0">
                <a:sym typeface="Wingdings" panose="05000000000000000000" pitchFamily="2" charset="2"/>
              </a:rPr>
              <a:t>)</a:t>
            </a:r>
            <a:endParaRPr lang="en-US" dirty="0"/>
          </a:p>
        </p:txBody>
      </p:sp>
      <p:sp>
        <p:nvSpPr>
          <p:cNvPr id="51" name="TextBox 50"/>
          <p:cNvSpPr txBox="1"/>
          <p:nvPr/>
        </p:nvSpPr>
        <p:spPr>
          <a:xfrm>
            <a:off x="9314684" y="6388065"/>
            <a:ext cx="2868799" cy="338554"/>
          </a:xfrm>
          <a:prstGeom prst="rect">
            <a:avLst/>
          </a:prstGeom>
          <a:noFill/>
        </p:spPr>
        <p:txBody>
          <a:bodyPr wrap="none" rtlCol="0">
            <a:spAutoFit/>
          </a:bodyPr>
          <a:lstStyle/>
          <a:p>
            <a:r>
              <a:rPr lang="en-US" sz="1600" dirty="0"/>
              <a:t>Modified from </a:t>
            </a:r>
            <a:r>
              <a:rPr lang="en-US" sz="1600" dirty="0" err="1"/>
              <a:t>Ankley</a:t>
            </a:r>
            <a:r>
              <a:rPr lang="en-US" sz="1600" dirty="0"/>
              <a:t> et al 2010</a:t>
            </a:r>
          </a:p>
        </p:txBody>
      </p:sp>
    </p:spTree>
    <p:extLst>
      <p:ext uri="{BB962C8B-B14F-4D97-AF65-F5344CB8AC3E}">
        <p14:creationId xmlns:p14="http://schemas.microsoft.com/office/powerpoint/2010/main" val="3032724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4393</TotalTime>
  <Words>1955</Words>
  <Application>Microsoft Office PowerPoint</Application>
  <PresentationFormat>Widescreen</PresentationFormat>
  <Paragraphs>457</Paragraphs>
  <Slides>28</Slides>
  <Notes>5</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28</vt:i4>
      </vt:variant>
    </vt:vector>
  </HeadingPairs>
  <TitlesOfParts>
    <vt:vector size="37" baseType="lpstr">
      <vt:lpstr>ＭＳ Ｐゴシック</vt:lpstr>
      <vt:lpstr>Arial</vt:lpstr>
      <vt:lpstr>Calibri</vt:lpstr>
      <vt:lpstr>Calibri Light</vt:lpstr>
      <vt:lpstr>Maiandra GD</vt:lpstr>
      <vt:lpstr>Osaka</vt:lpstr>
      <vt:lpstr>Wingdings</vt:lpstr>
      <vt:lpstr>Office Theme</vt:lpstr>
      <vt:lpstr>1_Office Theme</vt:lpstr>
      <vt:lpstr>Relating sub-organismal processes that occur at the molecular and cellular level to dynamic energy budgets </vt:lpstr>
      <vt:lpstr>PowerPoint-presentasjon</vt:lpstr>
      <vt:lpstr>Molecules to Organisms Working Group Participants</vt:lpstr>
      <vt:lpstr>PowerPoint-presentasjon</vt:lpstr>
      <vt:lpstr>Why predictive toxicology across levels of organization is hard</vt:lpstr>
      <vt:lpstr>Existing models</vt:lpstr>
      <vt:lpstr>PowerPoint-presentasjon</vt:lpstr>
      <vt:lpstr>PowerPoint-presentasjon</vt:lpstr>
      <vt:lpstr>AOP Components</vt:lpstr>
      <vt:lpstr>Quantitative AOPS (qAOPs)</vt:lpstr>
      <vt:lpstr>PowerPoint-presentasjon</vt:lpstr>
      <vt:lpstr>PowerPoint-presentasjon</vt:lpstr>
      <vt:lpstr>PowerPoint-presentasjon</vt:lpstr>
      <vt:lpstr>PowerPoint-presentasjon</vt:lpstr>
      <vt:lpstr>PowerPoint-presentasjon</vt:lpstr>
      <vt:lpstr>PowerPoint-presentasjon</vt:lpstr>
      <vt:lpstr>Case study I:  Organ level processes and DEB</vt:lpstr>
      <vt:lpstr>PowerPoint-presentasjon</vt:lpstr>
      <vt:lpstr>PowerPoint-presentasjon</vt:lpstr>
      <vt:lpstr>Laboratory Studies of Hypoxia Exposure</vt:lpstr>
      <vt:lpstr>PowerPoint-presentasjon</vt:lpstr>
      <vt:lpstr>Case Study II: Correlative connections from molecules to DEB:  “-omic” damage variables</vt:lpstr>
      <vt:lpstr>Gene expression data</vt:lpstr>
      <vt:lpstr>PowerPoint-presentasjon</vt:lpstr>
      <vt:lpstr>Experiment with Daphnia - led by Teresa Mathews (ORNL)</vt:lpstr>
      <vt:lpstr>PowerPoint-presentasjon</vt:lpstr>
      <vt:lpstr>AOP-DEB Regulatory applicability</vt:lpstr>
      <vt:lpstr>AOP-DEB Regulatory applicability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Adverse Outcome Pathways to Dynamic Energy Budgets for applications in ecotoxicology: a conceptual model and case studies</dc:title>
  <dc:creator>Roger Nisbet</dc:creator>
  <cp:lastModifiedBy>Bruker</cp:lastModifiedBy>
  <cp:revision>122</cp:revision>
  <dcterms:created xsi:type="dcterms:W3CDTF">2017-04-17T20:50:59Z</dcterms:created>
  <dcterms:modified xsi:type="dcterms:W3CDTF">2017-05-31T06:29:49Z</dcterms:modified>
</cp:coreProperties>
</file>