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theme/theme5.xml" ContentType="application/vnd.openxmlformats-officedocument.theme+xml"/>
  <Override PartName="/ppt/slideLayouts/slideLayout39.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theme/theme14.xml" ContentType="application/vnd.openxmlformats-officedocument.them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Default Extension="wdp" ContentType="image/vnd.ms-photo"/>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handoutMasters/handoutMaster1.xml" ContentType="application/vnd.openxmlformats-officedocument.presentationml.handoutMaster+xml"/>
  <Override PartName="/ppt/theme/theme7.xml" ContentType="application/vnd.openxmlformats-officedocument.theme+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927" r:id="rId1"/>
    <p:sldMasterId id="2147483912" r:id="rId2"/>
    <p:sldMasterId id="2147483924" r:id="rId3"/>
    <p:sldMasterId id="2147483936" r:id="rId4"/>
    <p:sldMasterId id="2147483939" r:id="rId5"/>
    <p:sldMasterId id="2147483930" r:id="rId6"/>
    <p:sldMasterId id="2147483848" r:id="rId7"/>
    <p:sldMasterId id="2147483885" r:id="rId8"/>
    <p:sldMasterId id="2147483890" r:id="rId9"/>
    <p:sldMasterId id="2147483895" r:id="rId10"/>
    <p:sldMasterId id="2147483900" r:id="rId11"/>
    <p:sldMasterId id="2147483879" r:id="rId12"/>
  </p:sldMasterIdLst>
  <p:notesMasterIdLst>
    <p:notesMasterId r:id="rId56"/>
  </p:notesMasterIdLst>
  <p:handoutMasterIdLst>
    <p:handoutMasterId r:id="rId57"/>
  </p:handoutMasterIdLst>
  <p:sldIdLst>
    <p:sldId id="302" r:id="rId13"/>
    <p:sldId id="279" r:id="rId14"/>
    <p:sldId id="305" r:id="rId15"/>
    <p:sldId id="306" r:id="rId16"/>
    <p:sldId id="281" r:id="rId17"/>
    <p:sldId id="307" r:id="rId18"/>
    <p:sldId id="301" r:id="rId19"/>
    <p:sldId id="309" r:id="rId20"/>
    <p:sldId id="262" r:id="rId21"/>
    <p:sldId id="299" r:id="rId22"/>
    <p:sldId id="326" r:id="rId23"/>
    <p:sldId id="335" r:id="rId24"/>
    <p:sldId id="345" r:id="rId25"/>
    <p:sldId id="264" r:id="rId26"/>
    <p:sldId id="268" r:id="rId27"/>
    <p:sldId id="289" r:id="rId28"/>
    <p:sldId id="324" r:id="rId29"/>
    <p:sldId id="261" r:id="rId30"/>
    <p:sldId id="269" r:id="rId31"/>
    <p:sldId id="267" r:id="rId32"/>
    <p:sldId id="341" r:id="rId33"/>
    <p:sldId id="290" r:id="rId34"/>
    <p:sldId id="333" r:id="rId35"/>
    <p:sldId id="314" r:id="rId36"/>
    <p:sldId id="315" r:id="rId37"/>
    <p:sldId id="316" r:id="rId38"/>
    <p:sldId id="317" r:id="rId39"/>
    <p:sldId id="318" r:id="rId40"/>
    <p:sldId id="320" r:id="rId41"/>
    <p:sldId id="331" r:id="rId42"/>
    <p:sldId id="332" r:id="rId43"/>
    <p:sldId id="313" r:id="rId44"/>
    <p:sldId id="323" r:id="rId45"/>
    <p:sldId id="329" r:id="rId46"/>
    <p:sldId id="337" r:id="rId47"/>
    <p:sldId id="338" r:id="rId48"/>
    <p:sldId id="340" r:id="rId49"/>
    <p:sldId id="293" r:id="rId50"/>
    <p:sldId id="336" r:id="rId51"/>
    <p:sldId id="342" r:id="rId52"/>
    <p:sldId id="334" r:id="rId53"/>
    <p:sldId id="343" r:id="rId54"/>
    <p:sldId id="339" r:id="rId55"/>
  </p:sldIdLst>
  <p:sldSz cx="9144000" cy="6858000" type="screen4x3"/>
  <p:notesSz cx="6858000" cy="9144000"/>
  <p:embeddedFontLst>
    <p:embeddedFont>
      <p:font typeface="Roboto Condensed" charset="0"/>
      <p:regular r:id="rId58"/>
      <p:bold r:id="rId59"/>
      <p:italic r:id="rId60"/>
      <p:boldItalic r:id="rId61"/>
    </p:embeddedFont>
    <p:embeddedFont>
      <p:font typeface="Roboto" charset="0"/>
      <p:regular r:id="rId62"/>
      <p:bold r:id="rId63"/>
      <p:italic r:id="rId64"/>
      <p:boldItalic r:id="rId65"/>
    </p:embeddedFont>
    <p:embeddedFont>
      <p:font typeface="Times" pitchFamily="18" charset="0"/>
      <p:regular r:id="rId66"/>
      <p:bold r:id="rId67"/>
      <p:italic r:id="rId68"/>
      <p:boldItalic r:id="rId69"/>
    </p:embeddedFont>
    <p:embeddedFont>
      <p:font typeface="Constantia" pitchFamily="18" charset="0"/>
      <p:regular r:id="rId70"/>
      <p:bold r:id="rId71"/>
      <p:italic r:id="rId72"/>
      <p:boldItalic r:id="rId73"/>
    </p:embeddedFont>
    <p:embeddedFont>
      <p:font typeface="Arial Rounded MT Bold" pitchFamily="34" charset="0"/>
      <p:regular r:id="rId74"/>
    </p:embeddedFont>
    <p:embeddedFont>
      <p:font typeface="Calibri" pitchFamily="34" charset="0"/>
      <p:regular r:id="rId75"/>
      <p:bold r:id="rId76"/>
      <p:italic r:id="rId77"/>
      <p:boldItalic r:id="rId78"/>
    </p:embeddedFont>
    <p:embeddedFont>
      <p:font typeface="Calibri Light" pitchFamily="34" charset="0"/>
      <p:regular r:id="rId79"/>
      <p:italic r:id="rId80"/>
    </p:embeddedFont>
    <p:embeddedFont>
      <p:font typeface="Arial Black" pitchFamily="34" charset="0"/>
      <p:bold r:id="rId81"/>
    </p:embeddedFont>
  </p:embeddedFontLst>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3300"/>
    <a:srgbClr val="4D6B8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00" autoAdjust="0"/>
    <p:restoredTop sz="91756" autoAdjust="0"/>
  </p:normalViewPr>
  <p:slideViewPr>
    <p:cSldViewPr snapToGrid="0" snapToObjects="1">
      <p:cViewPr>
        <p:scale>
          <a:sx n="70" d="100"/>
          <a:sy n="70" d="100"/>
        </p:scale>
        <p:origin x="-756"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55" d="100"/>
          <a:sy n="55" d="100"/>
        </p:scale>
        <p:origin x="-2856" y="-10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font" Target="fonts/font6.fntdata"/><Relationship Id="rId68" Type="http://schemas.openxmlformats.org/officeDocument/2006/relationships/font" Target="fonts/font11.fntdata"/><Relationship Id="rId76" Type="http://schemas.openxmlformats.org/officeDocument/2006/relationships/font" Target="fonts/font19.fntdata"/><Relationship Id="rId84"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font" Target="fonts/font1.fntdata"/><Relationship Id="rId66" Type="http://schemas.openxmlformats.org/officeDocument/2006/relationships/font" Target="fonts/font9.fntdata"/><Relationship Id="rId74" Type="http://schemas.openxmlformats.org/officeDocument/2006/relationships/font" Target="fonts/font17.fntdata"/><Relationship Id="rId79" Type="http://schemas.openxmlformats.org/officeDocument/2006/relationships/font" Target="fonts/font22.fntdata"/><Relationship Id="rId5" Type="http://schemas.openxmlformats.org/officeDocument/2006/relationships/slideMaster" Target="slideMasters/slideMaster5.xml"/><Relationship Id="rId61" Type="http://schemas.openxmlformats.org/officeDocument/2006/relationships/font" Target="fonts/font4.fntdata"/><Relationship Id="rId82" Type="http://schemas.openxmlformats.org/officeDocument/2006/relationships/presProps" Target="presProps.xml"/><Relationship Id="rId19" Type="http://schemas.openxmlformats.org/officeDocument/2006/relationships/slide" Target="slides/slide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notesMaster" Target="notesMasters/notesMaster1.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font" Target="fonts/font20.fntdata"/><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font" Target="fonts/font15.fntdata"/><Relationship Id="rId80" Type="http://schemas.openxmlformats.org/officeDocument/2006/relationships/font" Target="fonts/font23.fntdata"/><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handoutMaster" Target="handoutMasters/handoutMaster1.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font" Target="fonts/font21.fntdata"/><Relationship Id="rId81" Type="http://schemas.openxmlformats.org/officeDocument/2006/relationships/font" Target="fonts/font24.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7751361-D3FA-2C49-9363-64DBAEF2DA45}" type="datetimeFigureOut">
              <a:rPr lang="en-US" smtClean="0"/>
              <a:pPr/>
              <a:t>6/1/2017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D54EF1-811F-0949-A595-B44B9CE2C764}" type="slidenum">
              <a:rPr lang="en-US" smtClean="0"/>
              <a:pPr/>
              <a:t>‹#›</a:t>
            </a:fld>
            <a:endParaRPr lang="en-US"/>
          </a:p>
        </p:txBody>
      </p:sp>
    </p:spTree>
    <p:extLst>
      <p:ext uri="{BB962C8B-B14F-4D97-AF65-F5344CB8AC3E}">
        <p14:creationId xmlns:p14="http://schemas.microsoft.com/office/powerpoint/2010/main" xmlns="" val="6346384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9A5A13-C4C2-2A4A-9601-5A975328418A}" type="datetimeFigureOut">
              <a:rPr lang="en-US" smtClean="0"/>
              <a:pPr/>
              <a:t>6/1/2017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273389-241F-7042-B1C3-995B8E91062B}" type="slidenum">
              <a:rPr lang="en-US" smtClean="0"/>
              <a:pPr/>
              <a:t>‹#›</a:t>
            </a:fld>
            <a:endParaRPr lang="en-US"/>
          </a:p>
        </p:txBody>
      </p:sp>
    </p:spTree>
    <p:extLst>
      <p:ext uri="{BB962C8B-B14F-4D97-AF65-F5344CB8AC3E}">
        <p14:creationId xmlns:p14="http://schemas.microsoft.com/office/powerpoint/2010/main" xmlns="" val="10542316"/>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t>Good afternoon</a:t>
            </a:r>
          </a:p>
          <a:p>
            <a:r>
              <a:rPr lang="en-GB" baseline="0" dirty="0" smtClean="0"/>
              <a:t>Thank you to Starrlight and all the organisers for the opportunity to talk about my research developing General Ecosystem Models</a:t>
            </a:r>
          </a:p>
          <a:p>
            <a:r>
              <a:rPr lang="en-GB" baseline="0" dirty="0" smtClean="0"/>
              <a:t>I am very excited and slightly apprehensive about giving this talk – because our modelling approach misses out a whole lot of the ecology and biology that you all are focussed upon.</a:t>
            </a:r>
          </a:p>
          <a:p>
            <a:r>
              <a:rPr lang="en-GB" baseline="0" dirty="0" smtClean="0"/>
              <a:t>I became aware of DEB theory after meeting with Tiago and Tania during their time in Cambridge. And I do think that DEB could improve the ecological realism of the bioenergetics in the model. However, we have not, to date, implemented any of the developments we spoke about at the time.</a:t>
            </a:r>
          </a:p>
          <a:p>
            <a:r>
              <a:rPr lang="en-GB" baseline="0" dirty="0" smtClean="0"/>
              <a:t>Despite this, I hope to show that General Ecosystem Modelling approaches might be valuable for unifying DEB with other field of ecology and more optimistically, for putting ecological modelling on a similar footing to more physical sciences such as climate modelling.</a:t>
            </a:r>
          </a:p>
        </p:txBody>
      </p:sp>
      <p:sp>
        <p:nvSpPr>
          <p:cNvPr id="4" name="Slide Number Placeholder 3"/>
          <p:cNvSpPr>
            <a:spLocks noGrp="1"/>
          </p:cNvSpPr>
          <p:nvPr>
            <p:ph type="sldNum" sz="quarter" idx="10"/>
          </p:nvPr>
        </p:nvSpPr>
        <p:spPr/>
        <p:txBody>
          <a:bodyPr/>
          <a:lstStyle/>
          <a:p>
            <a:fld id="{65579E56-31AE-410A-B261-0A60F137D094}" type="slidenum">
              <a:rPr lang="en-GB" smtClean="0"/>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Clearly there is lots</a:t>
            </a:r>
            <a:r>
              <a:rPr lang="en-GB" baseline="0" dirty="0" smtClean="0"/>
              <a:t> of ecology missing</a:t>
            </a:r>
            <a:endParaRPr lang="en-GB" dirty="0" smtClean="0"/>
          </a:p>
          <a:p>
            <a:r>
              <a:rPr lang="en-GB" dirty="0" smtClean="0"/>
              <a:t>Anthropogenic influence</a:t>
            </a:r>
            <a:r>
              <a:rPr lang="en-GB" baseline="0" dirty="0" smtClean="0"/>
              <a:t> on data</a:t>
            </a:r>
            <a:endParaRPr lang="en-GB" dirty="0"/>
          </a:p>
        </p:txBody>
      </p:sp>
      <p:sp>
        <p:nvSpPr>
          <p:cNvPr id="4" name="Slide Number Placeholder 3"/>
          <p:cNvSpPr>
            <a:spLocks noGrp="1"/>
          </p:cNvSpPr>
          <p:nvPr>
            <p:ph type="sldNum" sz="quarter" idx="10"/>
          </p:nvPr>
        </p:nvSpPr>
        <p:spPr/>
        <p:txBody>
          <a:bodyPr/>
          <a:lstStyle/>
          <a:p>
            <a:fld id="{18273389-241F-7042-B1C3-995B8E91062B}" type="slidenum">
              <a:rPr lang="en-US" smtClean="0"/>
              <a:pPr/>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8273389-241F-7042-B1C3-995B8E91062B}" type="slidenum">
              <a:rPr lang="en-US" smtClean="0"/>
              <a:pPr/>
              <a:t>16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GB" dirty="0" smtClean="0"/>
              <a:t>Bergmann (1847): thermoregulation in </a:t>
            </a:r>
            <a:r>
              <a:rPr lang="en-GB" dirty="0" err="1" smtClean="0"/>
              <a:t>endotherms</a:t>
            </a:r>
            <a:endParaRPr lang="en-GB" dirty="0" smtClean="0"/>
          </a:p>
          <a:p>
            <a:pPr>
              <a:buFont typeface="Arial" pitchFamily="34" charset="0"/>
              <a:buNone/>
            </a:pPr>
            <a:r>
              <a:rPr lang="en-GB" dirty="0" err="1" smtClean="0"/>
              <a:t>Interspecific</a:t>
            </a:r>
            <a:r>
              <a:rPr lang="en-GB" dirty="0" smtClean="0"/>
              <a:t> patterns as well as within groups of closely related species.</a:t>
            </a:r>
          </a:p>
          <a:p>
            <a:pPr>
              <a:buFont typeface="Arial" pitchFamily="34" charset="0"/>
              <a:buNone/>
            </a:pPr>
            <a:r>
              <a:rPr lang="en-GB" dirty="0" smtClean="0"/>
              <a:t>Observed widely in mammals and birds</a:t>
            </a:r>
          </a:p>
          <a:p>
            <a:pPr>
              <a:buFont typeface="Arial" pitchFamily="34" charset="0"/>
              <a:buNone/>
            </a:pPr>
            <a:r>
              <a:rPr lang="en-GB" dirty="0" smtClean="0"/>
              <a:t>Equivocal evidence in </a:t>
            </a:r>
            <a:r>
              <a:rPr lang="en-GB" dirty="0" err="1" smtClean="0"/>
              <a:t>ectotherms</a:t>
            </a:r>
            <a:r>
              <a:rPr lang="en-GB" dirty="0" smtClean="0"/>
              <a:t>: anurans, arthropods, reptiles.</a:t>
            </a:r>
          </a:p>
          <a:p>
            <a:endParaRPr lang="en-GB" dirty="0" smtClean="0"/>
          </a:p>
          <a:p>
            <a:r>
              <a:rPr lang="en-GB" dirty="0" smtClean="0"/>
              <a:t>Still</a:t>
            </a:r>
            <a:r>
              <a:rPr lang="en-GB" baseline="0" dirty="0" smtClean="0"/>
              <a:t> some uncertainty about the mechanisms giving rise to Bergmann’s rule:</a:t>
            </a:r>
          </a:p>
          <a:p>
            <a:pPr marL="342900" indent="-342900">
              <a:lnSpc>
                <a:spcPct val="150000"/>
              </a:lnSpc>
              <a:buFont typeface="+mj-lt"/>
              <a:buAutoNum type="arabicPeriod"/>
            </a:pPr>
            <a:r>
              <a:rPr lang="en-GB" dirty="0" smtClean="0"/>
              <a:t>Chance</a:t>
            </a:r>
          </a:p>
          <a:p>
            <a:pPr marL="342900" indent="-342900">
              <a:lnSpc>
                <a:spcPct val="150000"/>
              </a:lnSpc>
              <a:buFont typeface="+mj-lt"/>
              <a:buAutoNum type="arabicPeriod"/>
            </a:pPr>
            <a:r>
              <a:rPr lang="en-GB" dirty="0" smtClean="0"/>
              <a:t>Migration ability</a:t>
            </a:r>
          </a:p>
          <a:p>
            <a:pPr marL="342900" indent="-342900">
              <a:lnSpc>
                <a:spcPct val="150000"/>
              </a:lnSpc>
              <a:buFont typeface="+mj-lt"/>
              <a:buAutoNum type="arabicPeriod"/>
            </a:pPr>
            <a:r>
              <a:rPr lang="en-GB" dirty="0" smtClean="0"/>
              <a:t>Thermoregulation (incl. developmental temperatures)</a:t>
            </a:r>
          </a:p>
          <a:p>
            <a:pPr marL="342900" indent="-342900">
              <a:lnSpc>
                <a:spcPct val="150000"/>
              </a:lnSpc>
              <a:buFont typeface="+mj-lt"/>
              <a:buAutoNum type="arabicPeriod"/>
            </a:pPr>
            <a:r>
              <a:rPr lang="en-GB" dirty="0" smtClean="0"/>
              <a:t>Resource availability</a:t>
            </a:r>
          </a:p>
          <a:p>
            <a:pPr marL="342900" indent="-342900">
              <a:lnSpc>
                <a:spcPct val="150000"/>
              </a:lnSpc>
              <a:buFont typeface="+mj-lt"/>
              <a:buAutoNum type="arabicPeriod"/>
            </a:pPr>
            <a:r>
              <a:rPr lang="en-GB" dirty="0" smtClean="0"/>
              <a:t>Starvation resistance</a:t>
            </a:r>
          </a:p>
          <a:p>
            <a:endParaRPr lang="en-GB" dirty="0"/>
          </a:p>
        </p:txBody>
      </p:sp>
      <p:sp>
        <p:nvSpPr>
          <p:cNvPr id="4" name="Slide Number Placeholder 3"/>
          <p:cNvSpPr>
            <a:spLocks noGrp="1"/>
          </p:cNvSpPr>
          <p:nvPr>
            <p:ph type="sldNum" sz="quarter" idx="10"/>
          </p:nvPr>
        </p:nvSpPr>
        <p:spPr/>
        <p:txBody>
          <a:bodyPr/>
          <a:lstStyle/>
          <a:p>
            <a:fld id="{18273389-241F-7042-B1C3-995B8E91062B}" type="slidenum">
              <a:rPr lang="en-US" smtClean="0"/>
              <a:pPr/>
              <a:t>18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Starvation</a:t>
            </a:r>
            <a:r>
              <a:rPr lang="en-GB" baseline="0" dirty="0" smtClean="0"/>
              <a:t> mortality is a key loss for smaller organisms in high latitudes</a:t>
            </a:r>
            <a:endParaRPr lang="en-GB" dirty="0" smtClean="0"/>
          </a:p>
          <a:p>
            <a:r>
              <a:rPr lang="en-GB" dirty="0" smtClean="0"/>
              <a:t>Smaller</a:t>
            </a:r>
            <a:r>
              <a:rPr lang="en-GB" baseline="0" dirty="0" smtClean="0"/>
              <a:t> organisms eat more, reproduce more and have lower mortality rates</a:t>
            </a:r>
          </a:p>
          <a:p>
            <a:endParaRPr lang="en-GB" dirty="0"/>
          </a:p>
        </p:txBody>
      </p:sp>
      <p:sp>
        <p:nvSpPr>
          <p:cNvPr id="4" name="Slide Number Placeholder 3"/>
          <p:cNvSpPr>
            <a:spLocks noGrp="1"/>
          </p:cNvSpPr>
          <p:nvPr>
            <p:ph type="sldNum" sz="quarter" idx="10"/>
          </p:nvPr>
        </p:nvSpPr>
        <p:spPr/>
        <p:txBody>
          <a:bodyPr/>
          <a:lstStyle/>
          <a:p>
            <a:fld id="{18273389-241F-7042-B1C3-995B8E91062B}" type="slidenum">
              <a:rPr lang="en-US" smtClean="0"/>
              <a:pPr/>
              <a:t>20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Move</a:t>
            </a:r>
            <a:r>
              <a:rPr lang="en-GB" baseline="0" dirty="0" smtClean="0"/>
              <a:t> on to demonstrating how such models might be valuable for exploring ecosystem responses to global change</a:t>
            </a:r>
          </a:p>
          <a:p>
            <a:endParaRPr lang="en-GB" baseline="0" dirty="0" smtClean="0"/>
          </a:p>
        </p:txBody>
      </p:sp>
      <p:sp>
        <p:nvSpPr>
          <p:cNvPr id="4" name="Slide Number Placeholder 3"/>
          <p:cNvSpPr>
            <a:spLocks noGrp="1"/>
          </p:cNvSpPr>
          <p:nvPr>
            <p:ph type="sldNum" sz="quarter" idx="10"/>
          </p:nvPr>
        </p:nvSpPr>
        <p:spPr/>
        <p:txBody>
          <a:bodyPr/>
          <a:lstStyle/>
          <a:p>
            <a:fld id="{18273389-241F-7042-B1C3-995B8E91062B}" type="slidenum">
              <a:rPr lang="en-US" smtClean="0"/>
              <a:pPr/>
              <a:t>22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8273389-241F-7042-B1C3-995B8E91062B}" type="slidenum">
              <a:rPr lang="en-US" smtClean="0"/>
              <a:pPr/>
              <a:t>23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Madingley</a:t>
            </a:r>
            <a:r>
              <a:rPr lang="en-US" sz="1200" kern="1200" dirty="0" smtClean="0">
                <a:solidFill>
                  <a:schemeClr val="tx1"/>
                </a:solidFill>
                <a:latin typeface="+mn-lt"/>
                <a:ea typeface="+mn-ea"/>
                <a:cs typeface="+mn-cs"/>
              </a:rPr>
              <a:t> projected a median abundance decline of 10% in the whole animal community across all grid cells compared to a 7.2% decline for PREDICTS. For </a:t>
            </a:r>
            <a:r>
              <a:rPr lang="en-US" sz="1200" kern="1200" dirty="0" err="1" smtClean="0">
                <a:solidFill>
                  <a:schemeClr val="tx1"/>
                </a:solidFill>
                <a:latin typeface="+mn-lt"/>
                <a:ea typeface="+mn-ea"/>
                <a:cs typeface="+mn-cs"/>
              </a:rPr>
              <a:t>endotherms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Madingley</a:t>
            </a:r>
            <a:r>
              <a:rPr lang="en-US" sz="1200" kern="1200" dirty="0" smtClean="0">
                <a:solidFill>
                  <a:schemeClr val="tx1"/>
                </a:solidFill>
                <a:latin typeface="+mn-lt"/>
                <a:ea typeface="+mn-ea"/>
                <a:cs typeface="+mn-cs"/>
              </a:rPr>
              <a:t> estimated the median change as a 4.9% decline compared to 5.2% for PREDICTS, whilst </a:t>
            </a:r>
            <a:r>
              <a:rPr lang="en-US" sz="1200" kern="1200" dirty="0" err="1" smtClean="0">
                <a:solidFill>
                  <a:schemeClr val="tx1"/>
                </a:solidFill>
                <a:latin typeface="+mn-lt"/>
                <a:ea typeface="+mn-ea"/>
                <a:cs typeface="+mn-cs"/>
              </a:rPr>
              <a:t>Madingley</a:t>
            </a:r>
            <a:r>
              <a:rPr lang="en-US" sz="1200" kern="1200" dirty="0" smtClean="0">
                <a:solidFill>
                  <a:schemeClr val="tx1"/>
                </a:solidFill>
                <a:latin typeface="+mn-lt"/>
                <a:ea typeface="+mn-ea"/>
                <a:cs typeface="+mn-cs"/>
              </a:rPr>
              <a:t> estimated a median decline in </a:t>
            </a:r>
            <a:r>
              <a:rPr lang="en-US" sz="1200" kern="1200" dirty="0" err="1" smtClean="0">
                <a:solidFill>
                  <a:schemeClr val="tx1"/>
                </a:solidFill>
                <a:latin typeface="+mn-lt"/>
                <a:ea typeface="+mn-ea"/>
                <a:cs typeface="+mn-cs"/>
              </a:rPr>
              <a:t>ectotherms</a:t>
            </a:r>
            <a:r>
              <a:rPr lang="en-US" sz="1200" kern="1200" dirty="0" smtClean="0">
                <a:solidFill>
                  <a:schemeClr val="tx1"/>
                </a:solidFill>
                <a:latin typeface="+mn-lt"/>
                <a:ea typeface="+mn-ea"/>
                <a:cs typeface="+mn-cs"/>
              </a:rPr>
              <a:t> of 10.5% and PREDICTS estimated a 9.7% decline</a:t>
            </a:r>
            <a:endParaRPr lang="en-GB" dirty="0"/>
          </a:p>
        </p:txBody>
      </p:sp>
      <p:sp>
        <p:nvSpPr>
          <p:cNvPr id="4" name="Slide Number Placeholder 3"/>
          <p:cNvSpPr>
            <a:spLocks noGrp="1"/>
          </p:cNvSpPr>
          <p:nvPr>
            <p:ph type="sldNum" sz="quarter" idx="10"/>
          </p:nvPr>
        </p:nvSpPr>
        <p:spPr/>
        <p:txBody>
          <a:bodyPr/>
          <a:lstStyle/>
          <a:p>
            <a:fld id="{18273389-241F-7042-B1C3-995B8E91062B}" type="slidenum">
              <a:rPr lang="en-US" smtClean="0"/>
              <a:pPr/>
              <a:t>24</a:t>
            </a:fld>
            <a:endParaRPr lang="en-US"/>
          </a:p>
        </p:txBody>
      </p:sp>
    </p:spTree>
    <p:extLst>
      <p:ext uri="{BB962C8B-B14F-4D97-AF65-F5344CB8AC3E}">
        <p14:creationId xmlns:p14="http://schemas.microsoft.com/office/powerpoint/2010/main" xmlns="" val="2696981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8273389-241F-7042-B1C3-995B8E91062B}" type="slidenum">
              <a:rPr lang="en-US" smtClean="0"/>
              <a:pPr/>
              <a:t>25</a:t>
            </a:fld>
            <a:endParaRPr lang="en-US"/>
          </a:p>
        </p:txBody>
      </p:sp>
    </p:spTree>
    <p:extLst>
      <p:ext uri="{BB962C8B-B14F-4D97-AF65-F5344CB8AC3E}">
        <p14:creationId xmlns:p14="http://schemas.microsoft.com/office/powerpoint/2010/main" xmlns="" val="861132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8273389-241F-7042-B1C3-995B8E91062B}" type="slidenum">
              <a:rPr lang="en-US" smtClean="0"/>
              <a:pPr/>
              <a:t>26</a:t>
            </a:fld>
            <a:endParaRPr lang="en-US"/>
          </a:p>
        </p:txBody>
      </p:sp>
    </p:spTree>
    <p:extLst>
      <p:ext uri="{BB962C8B-B14F-4D97-AF65-F5344CB8AC3E}">
        <p14:creationId xmlns:p14="http://schemas.microsoft.com/office/powerpoint/2010/main" xmlns="" val="32592468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8273389-241F-7042-B1C3-995B8E91062B}" type="slidenum">
              <a:rPr lang="en-US" smtClean="0"/>
              <a:pPr/>
              <a:t>27</a:t>
            </a:fld>
            <a:endParaRPr lang="en-US"/>
          </a:p>
        </p:txBody>
      </p:sp>
    </p:spTree>
    <p:extLst>
      <p:ext uri="{BB962C8B-B14F-4D97-AF65-F5344CB8AC3E}">
        <p14:creationId xmlns:p14="http://schemas.microsoft.com/office/powerpoint/2010/main" xmlns="" val="3643330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Biodiversity is complex, it is also fundamental for a habitable</a:t>
            </a:r>
            <a:r>
              <a:rPr lang="en-GB" baseline="0" dirty="0" smtClean="0"/>
              <a:t> planet.</a:t>
            </a:r>
          </a:p>
          <a:p>
            <a:r>
              <a:rPr lang="en-GB" baseline="0" dirty="0" smtClean="0"/>
              <a:t>Perhaps because of this complexity most ecological/conservation modelling is statistical in approach</a:t>
            </a:r>
            <a:endParaRPr lang="en-GB" dirty="0"/>
          </a:p>
        </p:txBody>
      </p:sp>
      <p:sp>
        <p:nvSpPr>
          <p:cNvPr id="4" name="Slide Number Placeholder 3"/>
          <p:cNvSpPr>
            <a:spLocks noGrp="1"/>
          </p:cNvSpPr>
          <p:nvPr>
            <p:ph type="sldNum" sz="quarter" idx="10"/>
          </p:nvPr>
        </p:nvSpPr>
        <p:spPr/>
        <p:txBody>
          <a:bodyPr/>
          <a:lstStyle/>
          <a:p>
            <a:fld id="{18273389-241F-7042-B1C3-995B8E91062B}"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8273389-241F-7042-B1C3-995B8E91062B}" type="slidenum">
              <a:rPr lang="en-US" smtClean="0"/>
              <a:pPr/>
              <a:t>28</a:t>
            </a:fld>
            <a:endParaRPr lang="en-US"/>
          </a:p>
        </p:txBody>
      </p:sp>
    </p:spTree>
    <p:extLst>
      <p:ext uri="{BB962C8B-B14F-4D97-AF65-F5344CB8AC3E}">
        <p14:creationId xmlns:p14="http://schemas.microsoft.com/office/powerpoint/2010/main" xmlns="" val="1678100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Complexity</a:t>
            </a:r>
            <a:endParaRPr lang="en-GB" dirty="0"/>
          </a:p>
        </p:txBody>
      </p:sp>
      <p:sp>
        <p:nvSpPr>
          <p:cNvPr id="4" name="Slide Number Placeholder 3"/>
          <p:cNvSpPr>
            <a:spLocks noGrp="1"/>
          </p:cNvSpPr>
          <p:nvPr>
            <p:ph type="sldNum" sz="quarter" idx="10"/>
          </p:nvPr>
        </p:nvSpPr>
        <p:spPr/>
        <p:txBody>
          <a:bodyPr/>
          <a:lstStyle/>
          <a:p>
            <a:fld id="{18273389-241F-7042-B1C3-995B8E91062B}" type="slidenum">
              <a:rPr lang="en-US" smtClean="0"/>
              <a:pPr/>
              <a:t>30</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8273389-241F-7042-B1C3-995B8E91062B}" type="slidenum">
              <a:rPr lang="en-US" smtClean="0"/>
              <a:pPr/>
              <a:t>41</a:t>
            </a:fld>
            <a:endParaRPr lang="en-US"/>
          </a:p>
        </p:txBody>
      </p:sp>
    </p:spTree>
    <p:extLst>
      <p:ext uri="{BB962C8B-B14F-4D97-AF65-F5344CB8AC3E}">
        <p14:creationId xmlns:p14="http://schemas.microsoft.com/office/powerpoint/2010/main" xmlns="" val="2696981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B20BE42C-B4B5-45D6-970A-3C5A5E72BAC0}" type="slidenum">
              <a:rPr lang="en-GB" smtClean="0"/>
              <a:pPr/>
              <a:t>43</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Habitat</a:t>
            </a:r>
            <a:r>
              <a:rPr lang="en-CA" baseline="0" dirty="0" smtClean="0"/>
              <a:t> conversion, exploitation, climate change, pollution, invasive species are all acting simultaneously to affect biodiversity in unprecedented ways.</a:t>
            </a:r>
          </a:p>
          <a:p>
            <a:endParaRPr lang="en-CA" dirty="0" smtClean="0"/>
          </a:p>
          <a:p>
            <a:r>
              <a:rPr lang="en-CA" dirty="0" smtClean="0"/>
              <a:t>We </a:t>
            </a:r>
            <a:r>
              <a:rPr lang="en-CA" dirty="0"/>
              <a:t>are in a </a:t>
            </a:r>
            <a:r>
              <a:rPr lang="en-CA" dirty="0" smtClean="0"/>
              <a:t>situation </a:t>
            </a:r>
            <a:r>
              <a:rPr lang="en-CA" dirty="0"/>
              <a:t>where </a:t>
            </a:r>
            <a:r>
              <a:rPr lang="en-CA" dirty="0" smtClean="0"/>
              <a:t>effective targeting of resources is critical,</a:t>
            </a:r>
            <a:r>
              <a:rPr lang="en-CA" baseline="0" dirty="0" smtClean="0"/>
              <a:t> and we </a:t>
            </a:r>
            <a:r>
              <a:rPr lang="en-CA" baseline="0" dirty="0"/>
              <a:t>need tools to help us do so as effectively as possible, as well as to understand and convey the situation and the problems.</a:t>
            </a:r>
            <a:endParaRPr lang="en-CA" dirty="0"/>
          </a:p>
        </p:txBody>
      </p:sp>
      <p:sp>
        <p:nvSpPr>
          <p:cNvPr id="4" name="Slide Number Placeholder 3"/>
          <p:cNvSpPr>
            <a:spLocks noGrp="1"/>
          </p:cNvSpPr>
          <p:nvPr>
            <p:ph type="sldNum" sz="quarter" idx="10"/>
          </p:nvPr>
        </p:nvSpPr>
        <p:spPr/>
        <p:txBody>
          <a:bodyPr/>
          <a:lstStyle/>
          <a:p>
            <a:fld id="{18BC2D9B-D897-4617-B92D-9B00CA1846A9}" type="slidenum">
              <a:rPr lang="en-GB" smtClean="0"/>
              <a:pPr/>
              <a:t>3</a:t>
            </a:fld>
            <a:endParaRPr lang="en-GB"/>
          </a:p>
        </p:txBody>
      </p:sp>
    </p:spTree>
    <p:extLst>
      <p:ext uri="{BB962C8B-B14F-4D97-AF65-F5344CB8AC3E}">
        <p14:creationId xmlns:p14="http://schemas.microsoft.com/office/powerpoint/2010/main" xmlns="" val="1800932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None/>
            </a:pPr>
            <a:r>
              <a:rPr lang="en-GB" baseline="0" dirty="0" smtClean="0"/>
              <a:t>Perhaps because of the complexity of ecology and biodiversity, most conservation and ecological science relies on pattern-based models.</a:t>
            </a:r>
          </a:p>
          <a:p>
            <a:pPr marL="228600" indent="-228600">
              <a:buNone/>
            </a:pPr>
            <a:endParaRPr lang="en-GB" baseline="0" dirty="0"/>
          </a:p>
          <a:p>
            <a:pPr marL="228600" indent="-228600">
              <a:buNone/>
            </a:pPr>
            <a:r>
              <a:rPr lang="en-GB" baseline="0" dirty="0"/>
              <a:t>1. Predicts </a:t>
            </a:r>
            <a:r>
              <a:rPr lang="en-GB" baseline="0" dirty="0" smtClean="0"/>
              <a:t>–Same </a:t>
            </a:r>
            <a:r>
              <a:rPr lang="en-GB" baseline="0" dirty="0"/>
              <a:t>with SDMs - </a:t>
            </a:r>
          </a:p>
          <a:p>
            <a:endParaRPr lang="en-GB" baseline="0" dirty="0"/>
          </a:p>
          <a:p>
            <a:r>
              <a:rPr lang="en-GB" dirty="0" smtClean="0"/>
              <a:t>Problems: </a:t>
            </a:r>
          </a:p>
          <a:p>
            <a:pPr marL="342900" indent="-342900">
              <a:buAutoNum type="arabicPeriod"/>
            </a:pPr>
            <a:r>
              <a:rPr lang="en-GB" dirty="0" smtClean="0"/>
              <a:t>correlative approaches are often unable to identify causal relationships (</a:t>
            </a:r>
            <a:r>
              <a:rPr lang="en-GB" baseline="0" dirty="0" smtClean="0"/>
              <a:t>MSV increase.. Don’t know without collecting further data what is causing this)</a:t>
            </a:r>
            <a:r>
              <a:rPr lang="en-GB" dirty="0" smtClean="0"/>
              <a:t>.</a:t>
            </a:r>
          </a:p>
          <a:p>
            <a:pPr marL="342900" indent="-342900">
              <a:buAutoNum type="arabicPeriod"/>
            </a:pPr>
            <a:r>
              <a:rPr lang="en-GB" dirty="0" smtClean="0"/>
              <a:t>transferability across geographic space, time, and environmental space.</a:t>
            </a:r>
          </a:p>
          <a:p>
            <a:pPr marL="342900" indent="-342900">
              <a:buAutoNum type="arabicPeriod"/>
            </a:pPr>
            <a:r>
              <a:rPr lang="en-GB" dirty="0" smtClean="0"/>
              <a:t>Global change is multidimensional.</a:t>
            </a:r>
          </a:p>
          <a:p>
            <a:pPr marL="342900" indent="-342900">
              <a:buAutoNum type="arabicPeriod"/>
            </a:pPr>
            <a:r>
              <a:rPr lang="en-GB" dirty="0" smtClean="0"/>
              <a:t>Ecosystem shifts.</a:t>
            </a:r>
            <a:endParaRPr lang="en-GB" dirty="0"/>
          </a:p>
        </p:txBody>
      </p:sp>
      <p:sp>
        <p:nvSpPr>
          <p:cNvPr id="4" name="Slide Number Placeholder 3"/>
          <p:cNvSpPr>
            <a:spLocks noGrp="1"/>
          </p:cNvSpPr>
          <p:nvPr>
            <p:ph type="sldNum" sz="quarter" idx="10"/>
          </p:nvPr>
        </p:nvSpPr>
        <p:spPr/>
        <p:txBody>
          <a:bodyPr/>
          <a:lstStyle/>
          <a:p>
            <a:fld id="{C916FBCD-0106-4C19-B089-9BDDF1D45D54}" type="slidenum">
              <a:rPr lang="en-GB" smtClean="0"/>
              <a:pPr/>
              <a:t>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baseline="0" dirty="0" smtClean="0"/>
          </a:p>
          <a:p>
            <a:r>
              <a:rPr lang="en-GB" baseline="0" dirty="0" smtClean="0"/>
              <a:t>Earlier this year we argued in a comment piece for Nature that the time is right to attempt to mechanistically model all life on earth.. Drawing the analogy between the IPCC, which has GCMs, mechanistic models of the earth system that allow us to gain some understanding of the future state of the climate system. The nascent IPBES does not have GEMs – though we are trying to build them!</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Like the pioneers of general circulation model many were sceptical – but look where the Earth System modelling community is now.</a:t>
            </a:r>
            <a:endParaRPr lang="en-GB" dirty="0" smtClean="0"/>
          </a:p>
          <a:p>
            <a:endParaRPr lang="en-GB" baseline="0" dirty="0" smtClean="0"/>
          </a:p>
        </p:txBody>
      </p:sp>
      <p:sp>
        <p:nvSpPr>
          <p:cNvPr id="4" name="Slide Number Placeholder 3"/>
          <p:cNvSpPr>
            <a:spLocks noGrp="1"/>
          </p:cNvSpPr>
          <p:nvPr>
            <p:ph type="sldNum" sz="quarter" idx="10"/>
          </p:nvPr>
        </p:nvSpPr>
        <p:spPr/>
        <p:txBody>
          <a:bodyPr/>
          <a:lstStyle/>
          <a:p>
            <a:fld id="{BC2B8770-3FD4-46B5-98A3-4B8AAE371355}" type="slidenum">
              <a:rPr lang="en-GB" smtClean="0"/>
              <a:pPr/>
              <a:t>7</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200000"/>
              </a:lnSpc>
              <a:buFont typeface="Arial" pitchFamily="34" charset="0"/>
              <a:buNone/>
            </a:pPr>
            <a:r>
              <a:rPr lang="en-GB" sz="1200" dirty="0" smtClean="0"/>
              <a:t>Not </a:t>
            </a:r>
            <a:r>
              <a:rPr lang="en-GB" sz="1200" b="1" dirty="0" smtClean="0"/>
              <a:t>THE</a:t>
            </a:r>
            <a:r>
              <a:rPr lang="en-GB" sz="1200" baseline="0" dirty="0" smtClean="0"/>
              <a:t> way but </a:t>
            </a:r>
            <a:r>
              <a:rPr lang="en-GB" sz="1200" b="1" baseline="0" dirty="0" smtClean="0"/>
              <a:t>A </a:t>
            </a:r>
            <a:r>
              <a:rPr lang="en-GB" sz="1200" b="0" baseline="0" dirty="0" smtClean="0"/>
              <a:t>way</a:t>
            </a:r>
            <a:endParaRPr lang="en-GB" sz="1200" b="0" dirty="0"/>
          </a:p>
        </p:txBody>
      </p:sp>
      <p:sp>
        <p:nvSpPr>
          <p:cNvPr id="4" name="Slide Number Placeholder 3"/>
          <p:cNvSpPr>
            <a:spLocks noGrp="1"/>
          </p:cNvSpPr>
          <p:nvPr>
            <p:ph type="sldNum" sz="quarter" idx="10"/>
          </p:nvPr>
        </p:nvSpPr>
        <p:spPr/>
        <p:txBody>
          <a:bodyPr/>
          <a:lstStyle/>
          <a:p>
            <a:fld id="{18BC2D9B-D897-4617-B92D-9B00CA1846A9}" type="slidenum">
              <a:rPr lang="en-GB" smtClean="0"/>
              <a:pPr/>
              <a:t>8</a:t>
            </a:fld>
            <a:endParaRPr lang="en-GB"/>
          </a:p>
        </p:txBody>
      </p:sp>
    </p:spTree>
    <p:extLst>
      <p:ext uri="{BB962C8B-B14F-4D97-AF65-F5344CB8AC3E}">
        <p14:creationId xmlns:p14="http://schemas.microsoft.com/office/powerpoint/2010/main" xmlns="" val="1486223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D26C141-C2F7-4E4E-A9D0-CEB7DC58897E}" type="slidenum">
              <a:rPr lang="en-GB" smtClean="0"/>
              <a:pPr/>
              <a:t>9</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Want to model individuals</a:t>
            </a:r>
            <a:r>
              <a:rPr lang="en-GB" baseline="0" dirty="0" smtClean="0"/>
              <a:t> but 2 issues</a:t>
            </a:r>
            <a:endParaRPr lang="en-GB" dirty="0" smtClean="0"/>
          </a:p>
          <a:p>
            <a:r>
              <a:rPr lang="en-GB" dirty="0" smtClean="0"/>
              <a:t>Agents</a:t>
            </a:r>
          </a:p>
          <a:p>
            <a:endParaRPr lang="en-GB" dirty="0"/>
          </a:p>
        </p:txBody>
      </p:sp>
      <p:sp>
        <p:nvSpPr>
          <p:cNvPr id="4" name="Slide Number Placeholder 3"/>
          <p:cNvSpPr>
            <a:spLocks noGrp="1"/>
          </p:cNvSpPr>
          <p:nvPr>
            <p:ph type="sldNum" sz="quarter" idx="10"/>
          </p:nvPr>
        </p:nvSpPr>
        <p:spPr/>
        <p:txBody>
          <a:bodyPr/>
          <a:lstStyle/>
          <a:p>
            <a:fld id="{18273389-241F-7042-B1C3-995B8E91062B}"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Constraining at the level of</a:t>
            </a:r>
            <a:r>
              <a:rPr lang="en-GB" baseline="0" dirty="0" smtClean="0"/>
              <a:t> </a:t>
            </a:r>
            <a:r>
              <a:rPr lang="en-GB" baseline="0" smtClean="0"/>
              <a:t>these processes</a:t>
            </a:r>
            <a:endParaRPr lang="en-GB"/>
          </a:p>
        </p:txBody>
      </p:sp>
      <p:sp>
        <p:nvSpPr>
          <p:cNvPr id="4" name="Slide Number Placeholder 3"/>
          <p:cNvSpPr>
            <a:spLocks noGrp="1"/>
          </p:cNvSpPr>
          <p:nvPr>
            <p:ph type="sldNum" sz="quarter" idx="10"/>
          </p:nvPr>
        </p:nvSpPr>
        <p:spPr/>
        <p:txBody>
          <a:bodyPr/>
          <a:lstStyle/>
          <a:p>
            <a:fld id="{18273389-241F-7042-B1C3-995B8E91062B}"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83" name="Title Placeholder 21"/>
          <p:cNvSpPr>
            <a:spLocks noGrp="1"/>
          </p:cNvSpPr>
          <p:nvPr>
            <p:ph type="title"/>
          </p:nvPr>
        </p:nvSpPr>
        <p:spPr>
          <a:xfrm>
            <a:off x="296695" y="5410243"/>
            <a:ext cx="8655222" cy="698728"/>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84" name="Date Placeholder 3"/>
          <p:cNvSpPr>
            <a:spLocks noGrp="1"/>
          </p:cNvSpPr>
          <p:nvPr>
            <p:ph type="dt" sz="half" idx="2"/>
          </p:nvPr>
        </p:nvSpPr>
        <p:spPr>
          <a:xfrm>
            <a:off x="4577474" y="6362943"/>
            <a:ext cx="4374447" cy="252000"/>
          </a:xfrm>
          <a:prstGeom prst="rect">
            <a:avLst/>
          </a:prstGeom>
        </p:spPr>
        <p:txBody>
          <a:bodyPr vert="horz" lIns="91440" tIns="45720" rIns="91440" bIns="45720" rtlCol="0" anchor="ctr"/>
          <a:lstStyle>
            <a:lvl1pPr algn="r">
              <a:defRPr sz="750" cap="all" baseline="0">
                <a:solidFill>
                  <a:schemeClr val="bg1"/>
                </a:solidFill>
              </a:defRPr>
            </a:lvl1pPr>
          </a:lstStyle>
          <a:p>
            <a:fld id="{98698866-2FE7-EA4E-B7F3-8D99DB92D134}" type="datetime1">
              <a:rPr lang="en-GB" smtClean="0"/>
              <a:pPr/>
              <a:t>01/06/2017</a:t>
            </a:fld>
            <a:endParaRPr lang="en-US" dirty="0"/>
          </a:p>
        </p:txBody>
      </p:sp>
      <p:sp>
        <p:nvSpPr>
          <p:cNvPr id="3" name="Text Placeholder 2"/>
          <p:cNvSpPr>
            <a:spLocks noGrp="1"/>
          </p:cNvSpPr>
          <p:nvPr>
            <p:ph type="body" sz="quarter" idx="10" hasCustomPrompt="1"/>
          </p:nvPr>
        </p:nvSpPr>
        <p:spPr>
          <a:xfrm>
            <a:off x="296470" y="6024564"/>
            <a:ext cx="8655451" cy="501651"/>
          </a:xfrm>
          <a:prstGeom prst="rect">
            <a:avLst/>
          </a:prstGeom>
        </p:spPr>
        <p:txBody>
          <a:bodyPr/>
          <a:lstStyle>
            <a:lvl1pPr marL="0">
              <a:defRPr sz="1200">
                <a:latin typeface="Roboto" panose="02000000000000000000" pitchFamily="2" charset="0"/>
                <a:ea typeface="Roboto" panose="02000000000000000000" pitchFamily="2" charset="0"/>
                <a:cs typeface="Roboto" panose="02000000000000000000" pitchFamily="2" charset="0"/>
              </a:defRPr>
            </a:lvl1pPr>
          </a:lstStyle>
          <a:p>
            <a:pPr lvl="0"/>
            <a:r>
              <a:rPr lang="en-US" dirty="0" smtClean="0"/>
              <a:t>Speaker name</a:t>
            </a:r>
            <a:endParaRPr lang="en-US" dirty="0"/>
          </a:p>
        </p:txBody>
      </p:sp>
    </p:spTree>
    <p:extLst>
      <p:ext uri="{BB962C8B-B14F-4D97-AF65-F5344CB8AC3E}">
        <p14:creationId xmlns:p14="http://schemas.microsoft.com/office/powerpoint/2010/main" xmlns="" val="3269183636"/>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AFB8-64CE-4B98-B67E-24C4A9DC49F6}" type="datetimeFigureOut">
              <a:rPr lang="en-GB" smtClean="0"/>
              <a:pPr/>
              <a:t>01/06/2017</a:t>
            </a:fld>
            <a:endParaRPr lang="en-GB"/>
          </a:p>
        </p:txBody>
      </p:sp>
      <p:sp>
        <p:nvSpPr>
          <p:cNvPr id="6" name="Footer Placeholder 5"/>
          <p:cNvSpPr>
            <a:spLocks noGrp="1"/>
          </p:cNvSpPr>
          <p:nvPr>
            <p:ph type="ftr" sz="quarter" idx="11"/>
          </p:nvPr>
        </p:nvSpPr>
        <p:spPr>
          <a:xfrm>
            <a:off x="209550" y="6362943"/>
            <a:ext cx="4389882" cy="252000"/>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DCE8AD7A-1AD0-43B7-B304-381C5DA3700D}" type="slidenum">
              <a:rPr lang="en-GB" smtClean="0"/>
              <a:pPr/>
              <a:t>‹#›</a:t>
            </a:fld>
            <a:endParaRPr lang="en-GB"/>
          </a:p>
        </p:txBody>
      </p:sp>
    </p:spTree>
    <p:extLst>
      <p:ext uri="{BB962C8B-B14F-4D97-AF65-F5344CB8AC3E}">
        <p14:creationId xmlns:p14="http://schemas.microsoft.com/office/powerpoint/2010/main" xmlns="" val="2197838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83" name="Title Placeholder 21"/>
          <p:cNvSpPr>
            <a:spLocks noGrp="1"/>
          </p:cNvSpPr>
          <p:nvPr>
            <p:ph type="title"/>
          </p:nvPr>
        </p:nvSpPr>
        <p:spPr>
          <a:xfrm>
            <a:off x="296695" y="5410243"/>
            <a:ext cx="8655222" cy="698728"/>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84" name="Date Placeholder 3"/>
          <p:cNvSpPr>
            <a:spLocks noGrp="1"/>
          </p:cNvSpPr>
          <p:nvPr>
            <p:ph type="dt" sz="half" idx="2"/>
          </p:nvPr>
        </p:nvSpPr>
        <p:spPr>
          <a:xfrm>
            <a:off x="4577474" y="6362943"/>
            <a:ext cx="4374447" cy="252000"/>
          </a:xfrm>
          <a:prstGeom prst="rect">
            <a:avLst/>
          </a:prstGeom>
        </p:spPr>
        <p:txBody>
          <a:bodyPr vert="horz" lIns="91440" tIns="45720" rIns="91440" bIns="45720" rtlCol="0" anchor="ctr"/>
          <a:lstStyle>
            <a:lvl1pPr algn="r">
              <a:defRPr sz="750" cap="all" baseline="0">
                <a:solidFill>
                  <a:schemeClr val="bg1"/>
                </a:solidFill>
              </a:defRPr>
            </a:lvl1pPr>
          </a:lstStyle>
          <a:p>
            <a:fld id="{98698866-2FE7-EA4E-B7F3-8D99DB92D134}" type="datetime1">
              <a:rPr lang="en-GB" smtClean="0"/>
              <a:pPr/>
              <a:t>01/06/2017</a:t>
            </a:fld>
            <a:endParaRPr lang="en-US" dirty="0"/>
          </a:p>
        </p:txBody>
      </p:sp>
      <p:sp>
        <p:nvSpPr>
          <p:cNvPr id="3" name="Text Placeholder 2"/>
          <p:cNvSpPr>
            <a:spLocks noGrp="1"/>
          </p:cNvSpPr>
          <p:nvPr>
            <p:ph type="body" sz="quarter" idx="10" hasCustomPrompt="1"/>
          </p:nvPr>
        </p:nvSpPr>
        <p:spPr>
          <a:xfrm>
            <a:off x="296470" y="6024564"/>
            <a:ext cx="8655451" cy="501651"/>
          </a:xfrm>
          <a:prstGeom prst="rect">
            <a:avLst/>
          </a:prstGeom>
        </p:spPr>
        <p:txBody>
          <a:bodyPr/>
          <a:lstStyle>
            <a:lvl1pPr marL="0">
              <a:defRPr sz="1200">
                <a:latin typeface="Roboto" panose="02000000000000000000" pitchFamily="2" charset="0"/>
                <a:ea typeface="Roboto" panose="02000000000000000000" pitchFamily="2" charset="0"/>
                <a:cs typeface="Roboto" panose="02000000000000000000" pitchFamily="2" charset="0"/>
              </a:defRPr>
            </a:lvl1pPr>
          </a:lstStyle>
          <a:p>
            <a:pPr lvl="0"/>
            <a:r>
              <a:rPr lang="en-US" dirty="0" smtClean="0"/>
              <a:t>Speaker name</a:t>
            </a:r>
            <a:endParaRPr lang="en-US" dirty="0"/>
          </a:p>
        </p:txBody>
      </p:sp>
    </p:spTree>
    <p:extLst>
      <p:ext uri="{BB962C8B-B14F-4D97-AF65-F5344CB8AC3E}">
        <p14:creationId xmlns:p14="http://schemas.microsoft.com/office/powerpoint/2010/main" xmlns="" val="30429686"/>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Slide alt">
    <p:spTree>
      <p:nvGrpSpPr>
        <p:cNvPr id="1" name=""/>
        <p:cNvGrpSpPr/>
        <p:nvPr/>
      </p:nvGrpSpPr>
      <p:grpSpPr>
        <a:xfrm>
          <a:off x="0" y="0"/>
          <a:ext cx="0" cy="0"/>
          <a:chOff x="0" y="0"/>
          <a:chExt cx="0" cy="0"/>
        </a:xfrm>
      </p:grpSpPr>
      <p:sp>
        <p:nvSpPr>
          <p:cNvPr id="83" name="Title Placeholder 21"/>
          <p:cNvSpPr>
            <a:spLocks noGrp="1"/>
          </p:cNvSpPr>
          <p:nvPr>
            <p:ph type="title"/>
          </p:nvPr>
        </p:nvSpPr>
        <p:spPr>
          <a:xfrm>
            <a:off x="296695" y="5410243"/>
            <a:ext cx="6352160" cy="698728"/>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84" name="Date Placeholder 3"/>
          <p:cNvSpPr>
            <a:spLocks noGrp="1"/>
          </p:cNvSpPr>
          <p:nvPr>
            <p:ph type="dt" sz="half" idx="2"/>
          </p:nvPr>
        </p:nvSpPr>
        <p:spPr>
          <a:xfrm>
            <a:off x="2272019" y="6362943"/>
            <a:ext cx="4374447" cy="252000"/>
          </a:xfrm>
          <a:prstGeom prst="rect">
            <a:avLst/>
          </a:prstGeom>
        </p:spPr>
        <p:txBody>
          <a:bodyPr vert="horz" lIns="91440" tIns="45720" rIns="91440" bIns="45720" rtlCol="0" anchor="ctr"/>
          <a:lstStyle>
            <a:lvl1pPr algn="r">
              <a:defRPr sz="750" cap="all" baseline="0">
                <a:solidFill>
                  <a:schemeClr val="bg1"/>
                </a:solidFill>
              </a:defRPr>
            </a:lvl1pPr>
          </a:lstStyle>
          <a:p>
            <a:fld id="{98698866-2FE7-EA4E-B7F3-8D99DB92D134}" type="datetime1">
              <a:rPr lang="en-GB" smtClean="0"/>
              <a:pPr/>
              <a:t>01/06/2017</a:t>
            </a:fld>
            <a:endParaRPr lang="en-US" dirty="0"/>
          </a:p>
        </p:txBody>
      </p:sp>
      <p:sp>
        <p:nvSpPr>
          <p:cNvPr id="85" name="Rectangle 84"/>
          <p:cNvSpPr/>
          <p:nvPr userDrawn="1"/>
        </p:nvSpPr>
        <p:spPr>
          <a:xfrm>
            <a:off x="6741268" y="5338900"/>
            <a:ext cx="2222771" cy="1276045"/>
          </a:xfrm>
          <a:prstGeom prst="rect">
            <a:avLst/>
          </a:prstGeom>
          <a:solidFill>
            <a:schemeClr val="bg1"/>
          </a:solidFill>
          <a:ln w="95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smtClean="0"/>
              <a:t> </a:t>
            </a:r>
            <a:endParaRPr lang="en-US" sz="1350"/>
          </a:p>
        </p:txBody>
      </p:sp>
      <p:cxnSp>
        <p:nvCxnSpPr>
          <p:cNvPr id="86" name="Straight Connector 85"/>
          <p:cNvCxnSpPr/>
          <p:nvPr userDrawn="1"/>
        </p:nvCxnSpPr>
        <p:spPr>
          <a:xfrm>
            <a:off x="6731204" y="5334221"/>
            <a:ext cx="0" cy="1280723"/>
          </a:xfrm>
          <a:prstGeom prst="line">
            <a:avLst/>
          </a:prstGeom>
          <a:ln w="9525">
            <a:solidFill>
              <a:srgbClr val="0D0D0D"/>
            </a:solidFill>
          </a:ln>
          <a:effectLst/>
        </p:spPr>
        <p:style>
          <a:lnRef idx="2">
            <a:schemeClr val="accent1"/>
          </a:lnRef>
          <a:fillRef idx="0">
            <a:schemeClr val="accent1"/>
          </a:fillRef>
          <a:effectRef idx="1">
            <a:schemeClr val="accent1"/>
          </a:effectRef>
          <a:fontRef idx="minor">
            <a:schemeClr val="tx1"/>
          </a:fontRef>
        </p:style>
      </p:cxnSp>
      <p:sp>
        <p:nvSpPr>
          <p:cNvPr id="6" name="Text Placeholder 2"/>
          <p:cNvSpPr>
            <a:spLocks noGrp="1"/>
          </p:cNvSpPr>
          <p:nvPr>
            <p:ph type="body" sz="quarter" idx="10" hasCustomPrompt="1"/>
          </p:nvPr>
        </p:nvSpPr>
        <p:spPr>
          <a:xfrm>
            <a:off x="296466" y="6024564"/>
            <a:ext cx="6351984" cy="501651"/>
          </a:xfrm>
          <a:prstGeom prst="rect">
            <a:avLst/>
          </a:prstGeom>
        </p:spPr>
        <p:txBody>
          <a:bodyPr/>
          <a:lstStyle>
            <a:lvl1pPr marL="0">
              <a:defRPr sz="1200">
                <a:latin typeface="Roboto" panose="02000000000000000000" pitchFamily="2" charset="0"/>
                <a:ea typeface="Roboto" panose="02000000000000000000" pitchFamily="2" charset="0"/>
                <a:cs typeface="Roboto" panose="02000000000000000000" pitchFamily="2" charset="0"/>
              </a:defRPr>
            </a:lvl1pPr>
          </a:lstStyle>
          <a:p>
            <a:pPr lvl="0"/>
            <a:r>
              <a:rPr lang="en-US" dirty="0" smtClean="0"/>
              <a:t>Speaker name</a:t>
            </a:r>
            <a:endParaRPr lang="en-US" dirty="0"/>
          </a:p>
        </p:txBody>
      </p:sp>
      <p:sp>
        <p:nvSpPr>
          <p:cNvPr id="7" name="TextBox 6"/>
          <p:cNvSpPr txBox="1"/>
          <p:nvPr userDrawn="1"/>
        </p:nvSpPr>
        <p:spPr>
          <a:xfrm>
            <a:off x="-1188513" y="2019598"/>
            <a:ext cx="1026114" cy="380873"/>
          </a:xfrm>
          <a:prstGeom prst="rect">
            <a:avLst/>
          </a:prstGeom>
          <a:noFill/>
        </p:spPr>
        <p:txBody>
          <a:bodyPr wrap="square" lIns="0" tIns="0" rIns="0" bIns="0" rtlCol="0">
            <a:spAutoFit/>
          </a:bodyPr>
          <a:lstStyle/>
          <a:p>
            <a:r>
              <a:rPr lang="en-GB" sz="825" dirty="0" smtClean="0">
                <a:solidFill>
                  <a:srgbClr val="000000"/>
                </a:solidFill>
                <a:latin typeface="Calibri Light" pitchFamily="34" charset="0"/>
              </a:rPr>
              <a:t>Use the white box on this</a:t>
            </a:r>
            <a:r>
              <a:rPr lang="en-GB" sz="825" baseline="0" dirty="0" smtClean="0">
                <a:solidFill>
                  <a:srgbClr val="000000"/>
                </a:solidFill>
                <a:latin typeface="Calibri Light" pitchFamily="34" charset="0"/>
              </a:rPr>
              <a:t> slide to add a partner logo.</a:t>
            </a:r>
            <a:endParaRPr lang="en-GB" sz="825" dirty="0" smtClean="0">
              <a:solidFill>
                <a:srgbClr val="000000"/>
              </a:solidFill>
              <a:latin typeface="Calibri Light" pitchFamily="34" charset="0"/>
            </a:endParaRPr>
          </a:p>
        </p:txBody>
      </p:sp>
      <p:pic>
        <p:nvPicPr>
          <p:cNvPr id="8" name="Picture 7" descr="icon_camera_circle.png"/>
          <p:cNvPicPr>
            <a:picLocks noChangeAspect="1"/>
          </p:cNvPicPr>
          <p:nvPr userDrawn="1"/>
        </p:nvPicPr>
        <p:blipFill>
          <a:blip r:embed="rId2" cstate="print">
            <a:lum bright="-100000"/>
          </a:blip>
          <a:stretch>
            <a:fillRect/>
          </a:stretch>
        </p:blipFill>
        <p:spPr>
          <a:xfrm>
            <a:off x="-1107503" y="1275607"/>
            <a:ext cx="480083" cy="640111"/>
          </a:xfrm>
          <a:prstGeom prst="rect">
            <a:avLst/>
          </a:prstGeom>
          <a:noFill/>
          <a:ln>
            <a:noFill/>
          </a:ln>
        </p:spPr>
      </p:pic>
      <p:pic>
        <p:nvPicPr>
          <p:cNvPr id="9" name="Picture 8" descr="icon_information-white.png"/>
          <p:cNvPicPr>
            <a:picLocks noChangeAspect="1"/>
          </p:cNvPicPr>
          <p:nvPr userDrawn="1"/>
        </p:nvPicPr>
        <p:blipFill>
          <a:blip r:embed="rId3" cstate="print">
            <a:lum bright="-100000"/>
          </a:blip>
          <a:stretch>
            <a:fillRect/>
          </a:stretch>
        </p:blipFill>
        <p:spPr>
          <a:xfrm>
            <a:off x="-1107503" y="1587550"/>
            <a:ext cx="91194" cy="320113"/>
          </a:xfrm>
          <a:prstGeom prst="rect">
            <a:avLst/>
          </a:prstGeom>
        </p:spPr>
      </p:pic>
    </p:spTree>
    <p:extLst>
      <p:ext uri="{BB962C8B-B14F-4D97-AF65-F5344CB8AC3E}">
        <p14:creationId xmlns:p14="http://schemas.microsoft.com/office/powerpoint/2010/main" xmlns="" val="659568687"/>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83" name="Title Placeholder 21"/>
          <p:cNvSpPr>
            <a:spLocks noGrp="1"/>
          </p:cNvSpPr>
          <p:nvPr>
            <p:ph type="title"/>
          </p:nvPr>
        </p:nvSpPr>
        <p:spPr>
          <a:xfrm>
            <a:off x="296695" y="5410243"/>
            <a:ext cx="8655222" cy="698728"/>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84" name="Date Placeholder 3"/>
          <p:cNvSpPr>
            <a:spLocks noGrp="1"/>
          </p:cNvSpPr>
          <p:nvPr>
            <p:ph type="dt" sz="half" idx="2"/>
          </p:nvPr>
        </p:nvSpPr>
        <p:spPr>
          <a:xfrm>
            <a:off x="4577474" y="6362943"/>
            <a:ext cx="4374447" cy="252000"/>
          </a:xfrm>
          <a:prstGeom prst="rect">
            <a:avLst/>
          </a:prstGeom>
        </p:spPr>
        <p:txBody>
          <a:bodyPr vert="horz" lIns="91440" tIns="45720" rIns="91440" bIns="45720" rtlCol="0" anchor="ctr"/>
          <a:lstStyle>
            <a:lvl1pPr algn="r">
              <a:defRPr sz="750" cap="all" baseline="0">
                <a:solidFill>
                  <a:schemeClr val="bg1"/>
                </a:solidFill>
              </a:defRPr>
            </a:lvl1pPr>
          </a:lstStyle>
          <a:p>
            <a:fld id="{98698866-2FE7-EA4E-B7F3-8D99DB92D134}" type="datetime1">
              <a:rPr lang="en-GB" smtClean="0"/>
              <a:pPr/>
              <a:t>01/06/2017</a:t>
            </a:fld>
            <a:endParaRPr lang="en-US" dirty="0"/>
          </a:p>
        </p:txBody>
      </p:sp>
      <p:sp>
        <p:nvSpPr>
          <p:cNvPr id="3" name="Text Placeholder 2"/>
          <p:cNvSpPr>
            <a:spLocks noGrp="1"/>
          </p:cNvSpPr>
          <p:nvPr>
            <p:ph type="body" sz="quarter" idx="10" hasCustomPrompt="1"/>
          </p:nvPr>
        </p:nvSpPr>
        <p:spPr>
          <a:xfrm>
            <a:off x="296470" y="6024564"/>
            <a:ext cx="8655451" cy="501651"/>
          </a:xfrm>
          <a:prstGeom prst="rect">
            <a:avLst/>
          </a:prstGeom>
        </p:spPr>
        <p:txBody>
          <a:bodyPr/>
          <a:lstStyle>
            <a:lvl1pPr marL="0">
              <a:defRPr sz="1200">
                <a:latin typeface="Roboto" panose="02000000000000000000" pitchFamily="2" charset="0"/>
                <a:ea typeface="Roboto" panose="02000000000000000000" pitchFamily="2" charset="0"/>
                <a:cs typeface="Roboto" panose="02000000000000000000" pitchFamily="2" charset="0"/>
              </a:defRPr>
            </a:lvl1pPr>
          </a:lstStyle>
          <a:p>
            <a:pPr lvl="0"/>
            <a:r>
              <a:rPr lang="en-US" dirty="0" smtClean="0"/>
              <a:t>Speaker name</a:t>
            </a:r>
            <a:endParaRPr lang="en-US" dirty="0"/>
          </a:p>
        </p:txBody>
      </p:sp>
    </p:spTree>
    <p:extLst>
      <p:ext uri="{BB962C8B-B14F-4D97-AF65-F5344CB8AC3E}">
        <p14:creationId xmlns:p14="http://schemas.microsoft.com/office/powerpoint/2010/main" xmlns="" val="1779093139"/>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Slide alt">
    <p:spTree>
      <p:nvGrpSpPr>
        <p:cNvPr id="1" name=""/>
        <p:cNvGrpSpPr/>
        <p:nvPr/>
      </p:nvGrpSpPr>
      <p:grpSpPr>
        <a:xfrm>
          <a:off x="0" y="0"/>
          <a:ext cx="0" cy="0"/>
          <a:chOff x="0" y="0"/>
          <a:chExt cx="0" cy="0"/>
        </a:xfrm>
      </p:grpSpPr>
      <p:sp>
        <p:nvSpPr>
          <p:cNvPr id="83" name="Title Placeholder 21"/>
          <p:cNvSpPr>
            <a:spLocks noGrp="1"/>
          </p:cNvSpPr>
          <p:nvPr>
            <p:ph type="title"/>
          </p:nvPr>
        </p:nvSpPr>
        <p:spPr>
          <a:xfrm>
            <a:off x="296695" y="5410243"/>
            <a:ext cx="6352160" cy="698728"/>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84" name="Date Placeholder 3"/>
          <p:cNvSpPr>
            <a:spLocks noGrp="1"/>
          </p:cNvSpPr>
          <p:nvPr>
            <p:ph type="dt" sz="half" idx="2"/>
          </p:nvPr>
        </p:nvSpPr>
        <p:spPr>
          <a:xfrm>
            <a:off x="2272019" y="6362943"/>
            <a:ext cx="4374447" cy="252000"/>
          </a:xfrm>
          <a:prstGeom prst="rect">
            <a:avLst/>
          </a:prstGeom>
        </p:spPr>
        <p:txBody>
          <a:bodyPr vert="horz" lIns="91440" tIns="45720" rIns="91440" bIns="45720" rtlCol="0" anchor="ctr"/>
          <a:lstStyle>
            <a:lvl1pPr algn="r">
              <a:defRPr sz="750" cap="all" baseline="0">
                <a:solidFill>
                  <a:schemeClr val="bg1"/>
                </a:solidFill>
              </a:defRPr>
            </a:lvl1pPr>
          </a:lstStyle>
          <a:p>
            <a:fld id="{98698866-2FE7-EA4E-B7F3-8D99DB92D134}" type="datetime1">
              <a:rPr lang="en-GB" smtClean="0"/>
              <a:pPr/>
              <a:t>01/06/2017</a:t>
            </a:fld>
            <a:endParaRPr lang="en-US" dirty="0"/>
          </a:p>
        </p:txBody>
      </p:sp>
      <p:sp>
        <p:nvSpPr>
          <p:cNvPr id="85" name="Rectangle 84"/>
          <p:cNvSpPr/>
          <p:nvPr userDrawn="1"/>
        </p:nvSpPr>
        <p:spPr>
          <a:xfrm>
            <a:off x="6741268" y="5338900"/>
            <a:ext cx="2222771" cy="1276045"/>
          </a:xfrm>
          <a:prstGeom prst="rect">
            <a:avLst/>
          </a:prstGeom>
          <a:solidFill>
            <a:schemeClr val="bg1"/>
          </a:solidFill>
          <a:ln w="95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smtClean="0"/>
              <a:t> </a:t>
            </a:r>
            <a:endParaRPr lang="en-US" sz="1350"/>
          </a:p>
        </p:txBody>
      </p:sp>
      <p:cxnSp>
        <p:nvCxnSpPr>
          <p:cNvPr id="86" name="Straight Connector 85"/>
          <p:cNvCxnSpPr/>
          <p:nvPr userDrawn="1"/>
        </p:nvCxnSpPr>
        <p:spPr>
          <a:xfrm>
            <a:off x="6731204" y="5334221"/>
            <a:ext cx="0" cy="1280723"/>
          </a:xfrm>
          <a:prstGeom prst="line">
            <a:avLst/>
          </a:prstGeom>
          <a:ln w="9525">
            <a:solidFill>
              <a:srgbClr val="0D0D0D"/>
            </a:solidFill>
          </a:ln>
          <a:effectLst/>
        </p:spPr>
        <p:style>
          <a:lnRef idx="2">
            <a:schemeClr val="accent1"/>
          </a:lnRef>
          <a:fillRef idx="0">
            <a:schemeClr val="accent1"/>
          </a:fillRef>
          <a:effectRef idx="1">
            <a:schemeClr val="accent1"/>
          </a:effectRef>
          <a:fontRef idx="minor">
            <a:schemeClr val="tx1"/>
          </a:fontRef>
        </p:style>
      </p:cxnSp>
      <p:sp>
        <p:nvSpPr>
          <p:cNvPr id="6" name="Text Placeholder 2"/>
          <p:cNvSpPr>
            <a:spLocks noGrp="1"/>
          </p:cNvSpPr>
          <p:nvPr>
            <p:ph type="body" sz="quarter" idx="10" hasCustomPrompt="1"/>
          </p:nvPr>
        </p:nvSpPr>
        <p:spPr>
          <a:xfrm>
            <a:off x="296466" y="6024564"/>
            <a:ext cx="6351984" cy="501651"/>
          </a:xfrm>
          <a:prstGeom prst="rect">
            <a:avLst/>
          </a:prstGeom>
        </p:spPr>
        <p:txBody>
          <a:bodyPr/>
          <a:lstStyle>
            <a:lvl1pPr marL="0">
              <a:defRPr sz="1200">
                <a:latin typeface="Roboto" panose="02000000000000000000" pitchFamily="2" charset="0"/>
                <a:ea typeface="Roboto" panose="02000000000000000000" pitchFamily="2" charset="0"/>
                <a:cs typeface="Roboto" panose="02000000000000000000" pitchFamily="2" charset="0"/>
              </a:defRPr>
            </a:lvl1pPr>
          </a:lstStyle>
          <a:p>
            <a:pPr lvl="0"/>
            <a:r>
              <a:rPr lang="en-US" dirty="0" smtClean="0"/>
              <a:t>Speaker name</a:t>
            </a:r>
            <a:endParaRPr lang="en-US" dirty="0"/>
          </a:p>
        </p:txBody>
      </p:sp>
      <p:sp>
        <p:nvSpPr>
          <p:cNvPr id="7" name="TextBox 6"/>
          <p:cNvSpPr txBox="1"/>
          <p:nvPr userDrawn="1"/>
        </p:nvSpPr>
        <p:spPr>
          <a:xfrm>
            <a:off x="-1188513" y="2019598"/>
            <a:ext cx="1026114" cy="380873"/>
          </a:xfrm>
          <a:prstGeom prst="rect">
            <a:avLst/>
          </a:prstGeom>
          <a:noFill/>
        </p:spPr>
        <p:txBody>
          <a:bodyPr wrap="square" lIns="0" tIns="0" rIns="0" bIns="0" rtlCol="0">
            <a:spAutoFit/>
          </a:bodyPr>
          <a:lstStyle/>
          <a:p>
            <a:r>
              <a:rPr lang="en-GB" sz="825" dirty="0" smtClean="0">
                <a:solidFill>
                  <a:srgbClr val="000000"/>
                </a:solidFill>
                <a:latin typeface="Calibri Light" pitchFamily="34" charset="0"/>
              </a:rPr>
              <a:t>Use the white box on this</a:t>
            </a:r>
            <a:r>
              <a:rPr lang="en-GB" sz="825" baseline="0" dirty="0" smtClean="0">
                <a:solidFill>
                  <a:srgbClr val="000000"/>
                </a:solidFill>
                <a:latin typeface="Calibri Light" pitchFamily="34" charset="0"/>
              </a:rPr>
              <a:t> slide to add a partner logo.</a:t>
            </a:r>
            <a:endParaRPr lang="en-GB" sz="825" dirty="0" smtClean="0">
              <a:solidFill>
                <a:srgbClr val="000000"/>
              </a:solidFill>
              <a:latin typeface="Calibri Light" pitchFamily="34" charset="0"/>
            </a:endParaRPr>
          </a:p>
        </p:txBody>
      </p:sp>
      <p:pic>
        <p:nvPicPr>
          <p:cNvPr id="8" name="Picture 7" descr="icon_camera_circle.png"/>
          <p:cNvPicPr>
            <a:picLocks noChangeAspect="1"/>
          </p:cNvPicPr>
          <p:nvPr userDrawn="1"/>
        </p:nvPicPr>
        <p:blipFill>
          <a:blip r:embed="rId2" cstate="print">
            <a:lum bright="-100000"/>
          </a:blip>
          <a:stretch>
            <a:fillRect/>
          </a:stretch>
        </p:blipFill>
        <p:spPr>
          <a:xfrm>
            <a:off x="-1107503" y="1275607"/>
            <a:ext cx="480083" cy="640111"/>
          </a:xfrm>
          <a:prstGeom prst="rect">
            <a:avLst/>
          </a:prstGeom>
          <a:noFill/>
          <a:ln>
            <a:noFill/>
          </a:ln>
        </p:spPr>
      </p:pic>
      <p:pic>
        <p:nvPicPr>
          <p:cNvPr id="9" name="Picture 8" descr="icon_information-white.png"/>
          <p:cNvPicPr>
            <a:picLocks noChangeAspect="1"/>
          </p:cNvPicPr>
          <p:nvPr userDrawn="1"/>
        </p:nvPicPr>
        <p:blipFill>
          <a:blip r:embed="rId3" cstate="print">
            <a:lum bright="-100000"/>
          </a:blip>
          <a:stretch>
            <a:fillRect/>
          </a:stretch>
        </p:blipFill>
        <p:spPr>
          <a:xfrm>
            <a:off x="-1107503" y="1587550"/>
            <a:ext cx="91194" cy="320113"/>
          </a:xfrm>
          <a:prstGeom prst="rect">
            <a:avLst/>
          </a:prstGeom>
        </p:spPr>
      </p:pic>
    </p:spTree>
    <p:extLst>
      <p:ext uri="{BB962C8B-B14F-4D97-AF65-F5344CB8AC3E}">
        <p14:creationId xmlns:p14="http://schemas.microsoft.com/office/powerpoint/2010/main" xmlns="" val="2549083112"/>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ement Slide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cxnSp>
        <p:nvCxnSpPr>
          <p:cNvPr id="44" name="Straight Connector 43"/>
          <p:cNvCxnSpPr/>
          <p:nvPr userDrawn="1"/>
        </p:nvCxnSpPr>
        <p:spPr>
          <a:xfrm flipV="1">
            <a:off x="1607084" y="1524318"/>
            <a:ext cx="0" cy="1"/>
          </a:xfrm>
          <a:prstGeom prst="line">
            <a:avLst/>
          </a:prstGeom>
          <a:ln w="12700">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47" name="Title 46"/>
          <p:cNvSpPr>
            <a:spLocks noGrp="1"/>
          </p:cNvSpPr>
          <p:nvPr>
            <p:ph type="title"/>
          </p:nvPr>
        </p:nvSpPr>
        <p:spPr>
          <a:xfrm>
            <a:off x="4599435" y="211101"/>
            <a:ext cx="4290879" cy="3290595"/>
          </a:xfrm>
        </p:spPr>
        <p:txBody>
          <a:bodyPr/>
          <a:lstStyle>
            <a:lvl1pPr marL="189000">
              <a:defRPr/>
            </a:lvl1pPr>
          </a:lstStyle>
          <a:p>
            <a:r>
              <a:rPr lang="en-US" dirty="0" smtClean="0"/>
              <a:t>Click to edit Master title style</a:t>
            </a:r>
            <a:endParaRPr lang="en-US" dirty="0"/>
          </a:p>
        </p:txBody>
      </p:sp>
      <p:sp>
        <p:nvSpPr>
          <p:cNvPr id="53" name="Footer Placeholder 52"/>
          <p:cNvSpPr>
            <a:spLocks noGrp="1"/>
          </p:cNvSpPr>
          <p:nvPr>
            <p:ph type="ftr" sz="quarter" idx="11"/>
          </p:nvPr>
        </p:nvSpPr>
        <p:spPr>
          <a:xfrm>
            <a:off x="4599433" y="211101"/>
            <a:ext cx="4373480" cy="252000"/>
          </a:xfrm>
        </p:spPr>
        <p:txBody>
          <a:bodyPr/>
          <a:lstStyle/>
          <a:p>
            <a:endParaRPr lang="en-US" dirty="0"/>
          </a:p>
        </p:txBody>
      </p:sp>
      <p:sp>
        <p:nvSpPr>
          <p:cNvPr id="54" name="Rectangle 53"/>
          <p:cNvSpPr/>
          <p:nvPr userDrawn="1"/>
        </p:nvSpPr>
        <p:spPr>
          <a:xfrm>
            <a:off x="4599437" y="211101"/>
            <a:ext cx="4374447" cy="3290595"/>
          </a:xfrm>
          <a:prstGeom prst="rect">
            <a:avLst/>
          </a:prstGeom>
          <a:no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xmlns="" val="3365420268"/>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tement Slide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cxnSp>
        <p:nvCxnSpPr>
          <p:cNvPr id="44" name="Straight Connector 43"/>
          <p:cNvCxnSpPr/>
          <p:nvPr userDrawn="1"/>
        </p:nvCxnSpPr>
        <p:spPr>
          <a:xfrm flipV="1">
            <a:off x="1607084" y="1524318"/>
            <a:ext cx="0" cy="1"/>
          </a:xfrm>
          <a:prstGeom prst="line">
            <a:avLst/>
          </a:prstGeom>
          <a:ln w="12700">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47" name="Title 46"/>
          <p:cNvSpPr>
            <a:spLocks noGrp="1"/>
          </p:cNvSpPr>
          <p:nvPr>
            <p:ph type="title"/>
          </p:nvPr>
        </p:nvSpPr>
        <p:spPr>
          <a:xfrm>
            <a:off x="4599435" y="201770"/>
            <a:ext cx="4290879" cy="3290595"/>
          </a:xfrm>
        </p:spPr>
        <p:txBody>
          <a:bodyPr/>
          <a:lstStyle>
            <a:lvl1pPr marL="189000">
              <a:defRPr/>
            </a:lvl1pPr>
          </a:lstStyle>
          <a:p>
            <a:r>
              <a:rPr lang="en-US" dirty="0" smtClean="0"/>
              <a:t>Click to edit Master title style</a:t>
            </a:r>
            <a:endParaRPr lang="en-US" dirty="0"/>
          </a:p>
        </p:txBody>
      </p:sp>
      <p:sp>
        <p:nvSpPr>
          <p:cNvPr id="53" name="Footer Placeholder 52"/>
          <p:cNvSpPr>
            <a:spLocks noGrp="1"/>
          </p:cNvSpPr>
          <p:nvPr>
            <p:ph type="ftr" sz="quarter" idx="11"/>
          </p:nvPr>
        </p:nvSpPr>
        <p:spPr>
          <a:xfrm>
            <a:off x="4599433" y="201770"/>
            <a:ext cx="4373480" cy="252000"/>
          </a:xfrm>
        </p:spPr>
        <p:txBody>
          <a:bodyPr/>
          <a:lstStyle/>
          <a:p>
            <a:endParaRPr lang="en-US" dirty="0"/>
          </a:p>
        </p:txBody>
      </p:sp>
      <p:sp>
        <p:nvSpPr>
          <p:cNvPr id="54" name="Rectangle 53"/>
          <p:cNvSpPr/>
          <p:nvPr userDrawn="1"/>
        </p:nvSpPr>
        <p:spPr>
          <a:xfrm>
            <a:off x="4599437" y="201770"/>
            <a:ext cx="4374447" cy="3290595"/>
          </a:xfrm>
          <a:prstGeom prst="rect">
            <a:avLst/>
          </a:prstGeom>
          <a:no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xmlns="" val="3933240018"/>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tement Slide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cxnSp>
        <p:nvCxnSpPr>
          <p:cNvPr id="44" name="Straight Connector 43"/>
          <p:cNvCxnSpPr/>
          <p:nvPr userDrawn="1"/>
        </p:nvCxnSpPr>
        <p:spPr>
          <a:xfrm flipV="1">
            <a:off x="1607084" y="1524318"/>
            <a:ext cx="0" cy="1"/>
          </a:xfrm>
          <a:prstGeom prst="line">
            <a:avLst/>
          </a:prstGeom>
          <a:ln w="12700">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47" name="Title 46"/>
          <p:cNvSpPr>
            <a:spLocks noGrp="1"/>
          </p:cNvSpPr>
          <p:nvPr>
            <p:ph type="title"/>
          </p:nvPr>
        </p:nvSpPr>
        <p:spPr>
          <a:xfrm>
            <a:off x="4599435" y="201770"/>
            <a:ext cx="4290879" cy="3290595"/>
          </a:xfrm>
        </p:spPr>
        <p:txBody>
          <a:bodyPr/>
          <a:lstStyle>
            <a:lvl1pPr marL="189000">
              <a:defRPr/>
            </a:lvl1pPr>
          </a:lstStyle>
          <a:p>
            <a:r>
              <a:rPr lang="en-US" dirty="0" smtClean="0"/>
              <a:t>Click to edit Master title style</a:t>
            </a:r>
            <a:endParaRPr lang="en-US" dirty="0"/>
          </a:p>
        </p:txBody>
      </p:sp>
      <p:sp>
        <p:nvSpPr>
          <p:cNvPr id="53" name="Footer Placeholder 52"/>
          <p:cNvSpPr>
            <a:spLocks noGrp="1"/>
          </p:cNvSpPr>
          <p:nvPr>
            <p:ph type="ftr" sz="quarter" idx="11"/>
          </p:nvPr>
        </p:nvSpPr>
        <p:spPr>
          <a:xfrm>
            <a:off x="4599433" y="201770"/>
            <a:ext cx="4373480" cy="252000"/>
          </a:xfrm>
        </p:spPr>
        <p:txBody>
          <a:bodyPr/>
          <a:lstStyle/>
          <a:p>
            <a:endParaRPr lang="en-US" dirty="0"/>
          </a:p>
        </p:txBody>
      </p:sp>
      <p:sp>
        <p:nvSpPr>
          <p:cNvPr id="54" name="Rectangle 53"/>
          <p:cNvSpPr/>
          <p:nvPr userDrawn="1"/>
        </p:nvSpPr>
        <p:spPr>
          <a:xfrm>
            <a:off x="4599437" y="201770"/>
            <a:ext cx="4374447" cy="3290595"/>
          </a:xfrm>
          <a:prstGeom prst="rect">
            <a:avLst/>
          </a:prstGeom>
          <a:no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xmlns="" val="1754496403"/>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tement Slide 4">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cxnSp>
        <p:nvCxnSpPr>
          <p:cNvPr id="44" name="Straight Connector 43"/>
          <p:cNvCxnSpPr/>
          <p:nvPr userDrawn="1"/>
        </p:nvCxnSpPr>
        <p:spPr>
          <a:xfrm flipV="1">
            <a:off x="1607084" y="1524318"/>
            <a:ext cx="0" cy="1"/>
          </a:xfrm>
          <a:prstGeom prst="line">
            <a:avLst/>
          </a:prstGeom>
          <a:ln w="12700">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47" name="Title 46"/>
          <p:cNvSpPr>
            <a:spLocks noGrp="1"/>
          </p:cNvSpPr>
          <p:nvPr>
            <p:ph type="title"/>
          </p:nvPr>
        </p:nvSpPr>
        <p:spPr>
          <a:xfrm>
            <a:off x="4599435" y="201770"/>
            <a:ext cx="4290879" cy="3290595"/>
          </a:xfrm>
        </p:spPr>
        <p:txBody>
          <a:bodyPr/>
          <a:lstStyle>
            <a:lvl1pPr marL="189000">
              <a:defRPr/>
            </a:lvl1pPr>
          </a:lstStyle>
          <a:p>
            <a:r>
              <a:rPr lang="en-US" dirty="0" smtClean="0"/>
              <a:t>Click to edit Master title style</a:t>
            </a:r>
            <a:endParaRPr lang="en-US" dirty="0"/>
          </a:p>
        </p:txBody>
      </p:sp>
      <p:sp>
        <p:nvSpPr>
          <p:cNvPr id="53" name="Footer Placeholder 52"/>
          <p:cNvSpPr>
            <a:spLocks noGrp="1"/>
          </p:cNvSpPr>
          <p:nvPr>
            <p:ph type="ftr" sz="quarter" idx="11"/>
          </p:nvPr>
        </p:nvSpPr>
        <p:spPr>
          <a:xfrm>
            <a:off x="4599433" y="201770"/>
            <a:ext cx="4373480" cy="252000"/>
          </a:xfrm>
        </p:spPr>
        <p:txBody>
          <a:bodyPr/>
          <a:lstStyle/>
          <a:p>
            <a:endParaRPr lang="en-US" dirty="0"/>
          </a:p>
        </p:txBody>
      </p:sp>
      <p:sp>
        <p:nvSpPr>
          <p:cNvPr id="54" name="Rectangle 53"/>
          <p:cNvSpPr/>
          <p:nvPr userDrawn="1"/>
        </p:nvSpPr>
        <p:spPr>
          <a:xfrm>
            <a:off x="4599437" y="201770"/>
            <a:ext cx="4374447" cy="3290595"/>
          </a:xfrm>
          <a:prstGeom prst="rect">
            <a:avLst/>
          </a:prstGeom>
          <a:no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xmlns="" val="864137193"/>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tement Slide 5">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cxnSp>
        <p:nvCxnSpPr>
          <p:cNvPr id="44" name="Straight Connector 43"/>
          <p:cNvCxnSpPr/>
          <p:nvPr userDrawn="1"/>
        </p:nvCxnSpPr>
        <p:spPr>
          <a:xfrm flipV="1">
            <a:off x="1607084" y="1524318"/>
            <a:ext cx="0" cy="1"/>
          </a:xfrm>
          <a:prstGeom prst="line">
            <a:avLst/>
          </a:prstGeom>
          <a:ln w="12700">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47" name="Title 46"/>
          <p:cNvSpPr>
            <a:spLocks noGrp="1"/>
          </p:cNvSpPr>
          <p:nvPr>
            <p:ph type="title"/>
          </p:nvPr>
        </p:nvSpPr>
        <p:spPr>
          <a:xfrm>
            <a:off x="4599435" y="201770"/>
            <a:ext cx="4290879" cy="3290595"/>
          </a:xfrm>
        </p:spPr>
        <p:txBody>
          <a:bodyPr/>
          <a:lstStyle>
            <a:lvl1pPr marL="189000">
              <a:defRPr/>
            </a:lvl1pPr>
          </a:lstStyle>
          <a:p>
            <a:r>
              <a:rPr lang="en-US" dirty="0" smtClean="0"/>
              <a:t>Click to edit Master title style</a:t>
            </a:r>
            <a:endParaRPr lang="en-US" dirty="0"/>
          </a:p>
        </p:txBody>
      </p:sp>
      <p:sp>
        <p:nvSpPr>
          <p:cNvPr id="53" name="Footer Placeholder 52"/>
          <p:cNvSpPr>
            <a:spLocks noGrp="1"/>
          </p:cNvSpPr>
          <p:nvPr>
            <p:ph type="ftr" sz="quarter" idx="11"/>
          </p:nvPr>
        </p:nvSpPr>
        <p:spPr>
          <a:xfrm>
            <a:off x="4599433" y="201770"/>
            <a:ext cx="4373480" cy="252000"/>
          </a:xfrm>
        </p:spPr>
        <p:txBody>
          <a:bodyPr/>
          <a:lstStyle/>
          <a:p>
            <a:endParaRPr lang="en-US" dirty="0"/>
          </a:p>
        </p:txBody>
      </p:sp>
      <p:sp>
        <p:nvSpPr>
          <p:cNvPr id="54" name="Rectangle 53"/>
          <p:cNvSpPr/>
          <p:nvPr userDrawn="1"/>
        </p:nvSpPr>
        <p:spPr>
          <a:xfrm>
            <a:off x="4599437" y="201770"/>
            <a:ext cx="4374447" cy="3290595"/>
          </a:xfrm>
          <a:prstGeom prst="rect">
            <a:avLst/>
          </a:prstGeom>
          <a:no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xmlns="" val="2342758377"/>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alt">
    <p:spTree>
      <p:nvGrpSpPr>
        <p:cNvPr id="1" name=""/>
        <p:cNvGrpSpPr/>
        <p:nvPr/>
      </p:nvGrpSpPr>
      <p:grpSpPr>
        <a:xfrm>
          <a:off x="0" y="0"/>
          <a:ext cx="0" cy="0"/>
          <a:chOff x="0" y="0"/>
          <a:chExt cx="0" cy="0"/>
        </a:xfrm>
      </p:grpSpPr>
      <p:sp>
        <p:nvSpPr>
          <p:cNvPr id="83" name="Title Placeholder 21"/>
          <p:cNvSpPr>
            <a:spLocks noGrp="1"/>
          </p:cNvSpPr>
          <p:nvPr>
            <p:ph type="title"/>
          </p:nvPr>
        </p:nvSpPr>
        <p:spPr>
          <a:xfrm>
            <a:off x="296695" y="5410243"/>
            <a:ext cx="6352160" cy="698728"/>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84" name="Date Placeholder 3"/>
          <p:cNvSpPr>
            <a:spLocks noGrp="1"/>
          </p:cNvSpPr>
          <p:nvPr>
            <p:ph type="dt" sz="half" idx="2"/>
          </p:nvPr>
        </p:nvSpPr>
        <p:spPr>
          <a:xfrm>
            <a:off x="2272019" y="6362943"/>
            <a:ext cx="4374447" cy="252000"/>
          </a:xfrm>
          <a:prstGeom prst="rect">
            <a:avLst/>
          </a:prstGeom>
        </p:spPr>
        <p:txBody>
          <a:bodyPr vert="horz" lIns="91440" tIns="45720" rIns="91440" bIns="45720" rtlCol="0" anchor="ctr"/>
          <a:lstStyle>
            <a:lvl1pPr algn="r">
              <a:defRPr sz="750" cap="all" baseline="0">
                <a:solidFill>
                  <a:schemeClr val="bg1"/>
                </a:solidFill>
              </a:defRPr>
            </a:lvl1pPr>
          </a:lstStyle>
          <a:p>
            <a:fld id="{98698866-2FE7-EA4E-B7F3-8D99DB92D134}" type="datetime1">
              <a:rPr lang="en-GB" smtClean="0"/>
              <a:pPr/>
              <a:t>01/06/2017</a:t>
            </a:fld>
            <a:endParaRPr lang="en-US" dirty="0"/>
          </a:p>
        </p:txBody>
      </p:sp>
      <p:sp>
        <p:nvSpPr>
          <p:cNvPr id="85" name="Rectangle 84"/>
          <p:cNvSpPr/>
          <p:nvPr userDrawn="1"/>
        </p:nvSpPr>
        <p:spPr>
          <a:xfrm>
            <a:off x="6741268" y="5338900"/>
            <a:ext cx="2222771" cy="1276045"/>
          </a:xfrm>
          <a:prstGeom prst="rect">
            <a:avLst/>
          </a:prstGeom>
          <a:solidFill>
            <a:schemeClr val="bg1"/>
          </a:solidFill>
          <a:ln w="95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smtClean="0"/>
              <a:t> </a:t>
            </a:r>
            <a:endParaRPr lang="en-US" sz="1350"/>
          </a:p>
        </p:txBody>
      </p:sp>
      <p:cxnSp>
        <p:nvCxnSpPr>
          <p:cNvPr id="86" name="Straight Connector 85"/>
          <p:cNvCxnSpPr/>
          <p:nvPr userDrawn="1"/>
        </p:nvCxnSpPr>
        <p:spPr>
          <a:xfrm>
            <a:off x="6731204" y="5334221"/>
            <a:ext cx="0" cy="1280723"/>
          </a:xfrm>
          <a:prstGeom prst="line">
            <a:avLst/>
          </a:prstGeom>
          <a:ln w="9525">
            <a:solidFill>
              <a:srgbClr val="0D0D0D"/>
            </a:solidFill>
          </a:ln>
          <a:effectLst/>
        </p:spPr>
        <p:style>
          <a:lnRef idx="2">
            <a:schemeClr val="accent1"/>
          </a:lnRef>
          <a:fillRef idx="0">
            <a:schemeClr val="accent1"/>
          </a:fillRef>
          <a:effectRef idx="1">
            <a:schemeClr val="accent1"/>
          </a:effectRef>
          <a:fontRef idx="minor">
            <a:schemeClr val="tx1"/>
          </a:fontRef>
        </p:style>
      </p:cxnSp>
      <p:sp>
        <p:nvSpPr>
          <p:cNvPr id="6" name="Text Placeholder 2"/>
          <p:cNvSpPr>
            <a:spLocks noGrp="1"/>
          </p:cNvSpPr>
          <p:nvPr>
            <p:ph type="body" sz="quarter" idx="10" hasCustomPrompt="1"/>
          </p:nvPr>
        </p:nvSpPr>
        <p:spPr>
          <a:xfrm>
            <a:off x="296466" y="6024564"/>
            <a:ext cx="6351984" cy="501651"/>
          </a:xfrm>
          <a:prstGeom prst="rect">
            <a:avLst/>
          </a:prstGeom>
        </p:spPr>
        <p:txBody>
          <a:bodyPr/>
          <a:lstStyle>
            <a:lvl1pPr marL="0">
              <a:defRPr sz="1200">
                <a:latin typeface="Roboto" panose="02000000000000000000" pitchFamily="2" charset="0"/>
                <a:ea typeface="Roboto" panose="02000000000000000000" pitchFamily="2" charset="0"/>
                <a:cs typeface="Roboto" panose="02000000000000000000" pitchFamily="2" charset="0"/>
              </a:defRPr>
            </a:lvl1pPr>
          </a:lstStyle>
          <a:p>
            <a:pPr lvl="0"/>
            <a:r>
              <a:rPr lang="en-US" dirty="0" smtClean="0"/>
              <a:t>Speaker name</a:t>
            </a:r>
            <a:endParaRPr lang="en-US" dirty="0"/>
          </a:p>
        </p:txBody>
      </p:sp>
      <p:sp>
        <p:nvSpPr>
          <p:cNvPr id="7" name="TextBox 6"/>
          <p:cNvSpPr txBox="1"/>
          <p:nvPr userDrawn="1"/>
        </p:nvSpPr>
        <p:spPr>
          <a:xfrm>
            <a:off x="-1188513" y="2019598"/>
            <a:ext cx="1026114" cy="380873"/>
          </a:xfrm>
          <a:prstGeom prst="rect">
            <a:avLst/>
          </a:prstGeom>
          <a:noFill/>
        </p:spPr>
        <p:txBody>
          <a:bodyPr wrap="square" lIns="0" tIns="0" rIns="0" bIns="0" rtlCol="0">
            <a:spAutoFit/>
          </a:bodyPr>
          <a:lstStyle/>
          <a:p>
            <a:r>
              <a:rPr lang="en-GB" sz="825" dirty="0" smtClean="0">
                <a:solidFill>
                  <a:srgbClr val="000000"/>
                </a:solidFill>
                <a:latin typeface="Calibri Light" pitchFamily="34" charset="0"/>
              </a:rPr>
              <a:t>Use the white box on this</a:t>
            </a:r>
            <a:r>
              <a:rPr lang="en-GB" sz="825" baseline="0" dirty="0" smtClean="0">
                <a:solidFill>
                  <a:srgbClr val="000000"/>
                </a:solidFill>
                <a:latin typeface="Calibri Light" pitchFamily="34" charset="0"/>
              </a:rPr>
              <a:t> slide to add a partner logo.</a:t>
            </a:r>
            <a:endParaRPr lang="en-GB" sz="825" dirty="0" smtClean="0">
              <a:solidFill>
                <a:srgbClr val="000000"/>
              </a:solidFill>
              <a:latin typeface="Calibri Light" pitchFamily="34" charset="0"/>
            </a:endParaRPr>
          </a:p>
        </p:txBody>
      </p:sp>
      <p:pic>
        <p:nvPicPr>
          <p:cNvPr id="8" name="Picture 7" descr="icon_camera_circle.png"/>
          <p:cNvPicPr>
            <a:picLocks noChangeAspect="1"/>
          </p:cNvPicPr>
          <p:nvPr userDrawn="1"/>
        </p:nvPicPr>
        <p:blipFill>
          <a:blip r:embed="rId2" cstate="print">
            <a:lum bright="-100000"/>
          </a:blip>
          <a:stretch>
            <a:fillRect/>
          </a:stretch>
        </p:blipFill>
        <p:spPr>
          <a:xfrm>
            <a:off x="-1107503" y="1275607"/>
            <a:ext cx="480083" cy="640111"/>
          </a:xfrm>
          <a:prstGeom prst="rect">
            <a:avLst/>
          </a:prstGeom>
          <a:noFill/>
          <a:ln>
            <a:noFill/>
          </a:ln>
        </p:spPr>
      </p:pic>
      <p:pic>
        <p:nvPicPr>
          <p:cNvPr id="9" name="Picture 8" descr="icon_information-white.png"/>
          <p:cNvPicPr>
            <a:picLocks noChangeAspect="1"/>
          </p:cNvPicPr>
          <p:nvPr userDrawn="1"/>
        </p:nvPicPr>
        <p:blipFill>
          <a:blip r:embed="rId3" cstate="print">
            <a:lum bright="-100000"/>
          </a:blip>
          <a:stretch>
            <a:fillRect/>
          </a:stretch>
        </p:blipFill>
        <p:spPr>
          <a:xfrm>
            <a:off x="-1107503" y="1587550"/>
            <a:ext cx="91194" cy="320113"/>
          </a:xfrm>
          <a:prstGeom prst="rect">
            <a:avLst/>
          </a:prstGeom>
        </p:spPr>
      </p:pic>
    </p:spTree>
    <p:extLst>
      <p:ext uri="{BB962C8B-B14F-4D97-AF65-F5344CB8AC3E}">
        <p14:creationId xmlns:p14="http://schemas.microsoft.com/office/powerpoint/2010/main" xmlns="" val="286496279"/>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E58CA292-C1FF-4579-A440-33D53889C8F1}" type="datetimeFigureOut">
              <a:rPr lang="en-GB" smtClean="0"/>
              <a:pPr/>
              <a:t>01/06/2017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22CDBB9F-5655-4783-840A-0CAFBC809643}" type="slidenum">
              <a:rPr lang="en-GB" smtClean="0"/>
              <a:pPr/>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99436" y="6362943"/>
            <a:ext cx="4374447" cy="252000"/>
          </a:xfrm>
          <a:prstGeom prst="rect">
            <a:avLst/>
          </a:prstGeom>
        </p:spPr>
        <p:txBody>
          <a:bodyPr/>
          <a:lstStyle/>
          <a:p>
            <a:fld id="{51A3F992-D5FA-4F7B-83FB-F51CAB93353A}" type="datetimeFigureOut">
              <a:rPr lang="en-GB" smtClean="0"/>
              <a:pPr/>
              <a:t>01/06/2017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A56B9A8-C2E6-4E60-B382-8DE0368ED3D0}" type="slidenum">
              <a:rPr lang="en-GB" smtClean="0"/>
              <a:pPr/>
              <a:t>‹#›</a:t>
            </a:fld>
            <a:endParaRPr lang="en-GB"/>
          </a:p>
        </p:txBody>
      </p:sp>
    </p:spTree>
    <p:extLst>
      <p:ext uri="{BB962C8B-B14F-4D97-AF65-F5344CB8AC3E}">
        <p14:creationId xmlns:p14="http://schemas.microsoft.com/office/powerpoint/2010/main" xmlns="" val="26114620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30" name="Title Placeholder 1"/>
          <p:cNvSpPr>
            <a:spLocks noGrp="1"/>
          </p:cNvSpPr>
          <p:nvPr>
            <p:ph type="title"/>
          </p:nvPr>
        </p:nvSpPr>
        <p:spPr>
          <a:xfrm>
            <a:off x="209550" y="239489"/>
            <a:ext cx="8728710" cy="832832"/>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
        <p:nvSpPr>
          <p:cNvPr id="33" name="Date Placeholder 32"/>
          <p:cNvSpPr>
            <a:spLocks noGrp="1"/>
          </p:cNvSpPr>
          <p:nvPr>
            <p:ph type="dt" sz="half" idx="10"/>
          </p:nvPr>
        </p:nvSpPr>
        <p:spPr/>
        <p:txBody>
          <a:bodyPr/>
          <a:lstStyle/>
          <a:p>
            <a:fld id="{EC831FFC-34E2-614C-ACBB-5A0A524437F5}" type="datetime1">
              <a:rPr lang="en-GB" smtClean="0"/>
              <a:pPr/>
              <a:t>01/06/2017</a:t>
            </a:fld>
            <a:endParaRPr lang="en-US" dirty="0"/>
          </a:p>
        </p:txBody>
      </p:sp>
      <p:sp>
        <p:nvSpPr>
          <p:cNvPr id="34" name="Footer Placeholder 33"/>
          <p:cNvSpPr>
            <a:spLocks noGrp="1"/>
          </p:cNvSpPr>
          <p:nvPr>
            <p:ph type="ftr" sz="quarter" idx="11"/>
          </p:nvPr>
        </p:nvSpPr>
        <p:spPr/>
        <p:txBody>
          <a:bodyPr/>
          <a:lstStyle/>
          <a:p>
            <a:endParaRPr lang="en-US" dirty="0"/>
          </a:p>
        </p:txBody>
      </p:sp>
      <p:sp>
        <p:nvSpPr>
          <p:cNvPr id="3" name="Content Placeholder 2"/>
          <p:cNvSpPr>
            <a:spLocks noGrp="1"/>
          </p:cNvSpPr>
          <p:nvPr>
            <p:ph sz="quarter" idx="13"/>
          </p:nvPr>
        </p:nvSpPr>
        <p:spPr>
          <a:xfrm>
            <a:off x="209549" y="1163638"/>
            <a:ext cx="8764333" cy="4919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xmlns="" val="2085859589"/>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text slide">
    <p:spTree>
      <p:nvGrpSpPr>
        <p:cNvPr id="1" name=""/>
        <p:cNvGrpSpPr/>
        <p:nvPr/>
      </p:nvGrpSpPr>
      <p:grpSpPr>
        <a:xfrm>
          <a:off x="0" y="0"/>
          <a:ext cx="0" cy="0"/>
          <a:chOff x="0" y="0"/>
          <a:chExt cx="0" cy="0"/>
        </a:xfrm>
      </p:grpSpPr>
      <p:sp>
        <p:nvSpPr>
          <p:cNvPr id="33" name="Date Placeholder 32"/>
          <p:cNvSpPr>
            <a:spLocks noGrp="1"/>
          </p:cNvSpPr>
          <p:nvPr>
            <p:ph type="dt" sz="half" idx="10"/>
          </p:nvPr>
        </p:nvSpPr>
        <p:spPr/>
        <p:txBody>
          <a:bodyPr/>
          <a:lstStyle/>
          <a:p>
            <a:fld id="{EC831FFC-34E2-614C-ACBB-5A0A524437F5}" type="datetime1">
              <a:rPr lang="en-GB" smtClean="0"/>
              <a:pPr/>
              <a:t>01/06/2017</a:t>
            </a:fld>
            <a:endParaRPr lang="en-US" dirty="0"/>
          </a:p>
        </p:txBody>
      </p:sp>
      <p:sp>
        <p:nvSpPr>
          <p:cNvPr id="34" name="Footer Placeholder 33"/>
          <p:cNvSpPr>
            <a:spLocks noGrp="1"/>
          </p:cNvSpPr>
          <p:nvPr>
            <p:ph type="ftr" sz="quarter" idx="11"/>
          </p:nvPr>
        </p:nvSpPr>
        <p:spPr/>
        <p:txBody>
          <a:bodyPr/>
          <a:lstStyle/>
          <a:p>
            <a:endParaRPr lang="en-US" dirty="0"/>
          </a:p>
        </p:txBody>
      </p:sp>
      <p:sp>
        <p:nvSpPr>
          <p:cNvPr id="3" name="Content Placeholder 2"/>
          <p:cNvSpPr>
            <a:spLocks noGrp="1"/>
          </p:cNvSpPr>
          <p:nvPr>
            <p:ph sz="quarter" idx="13"/>
          </p:nvPr>
        </p:nvSpPr>
        <p:spPr>
          <a:xfrm>
            <a:off x="209549" y="239713"/>
            <a:ext cx="8764334" cy="584409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xmlns="" val="2085859589"/>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Image slide">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77BB994F-6013-F540-A8E6-6F5631FB8363}" type="datetime1">
              <a:rPr lang="en-GB" smtClean="0"/>
              <a:pPr/>
              <a:t>01/06/2017</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GB"/>
          </a:p>
        </p:txBody>
      </p:sp>
      <p:sp>
        <p:nvSpPr>
          <p:cNvPr id="4" name="Content Placeholder 3"/>
          <p:cNvSpPr>
            <a:spLocks noGrp="1"/>
          </p:cNvSpPr>
          <p:nvPr>
            <p:ph sz="quarter" idx="19"/>
          </p:nvPr>
        </p:nvSpPr>
        <p:spPr>
          <a:xfrm>
            <a:off x="209550" y="1175657"/>
            <a:ext cx="4389834" cy="49330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Content Placeholder 7"/>
          <p:cNvSpPr>
            <a:spLocks noGrp="1"/>
          </p:cNvSpPr>
          <p:nvPr>
            <p:ph sz="quarter" idx="20"/>
          </p:nvPr>
        </p:nvSpPr>
        <p:spPr>
          <a:xfrm>
            <a:off x="4598987" y="1175657"/>
            <a:ext cx="4374895" cy="493304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xmlns="" val="143589713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tment slide">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89E5BE71-E279-1843-95EA-D18739854C0A}" type="datetime1">
              <a:rPr lang="en-GB" smtClean="0"/>
              <a:pPr/>
              <a:t>01/06/2017</a:t>
            </a:fld>
            <a:endParaRPr lang="en-US" dirty="0"/>
          </a:p>
        </p:txBody>
      </p:sp>
      <p:sp>
        <p:nvSpPr>
          <p:cNvPr id="7" name="Footer Placeholder 6"/>
          <p:cNvSpPr>
            <a:spLocks noGrp="1"/>
          </p:cNvSpPr>
          <p:nvPr>
            <p:ph type="ftr" sz="quarter" idx="11"/>
          </p:nvPr>
        </p:nvSpPr>
        <p:spPr/>
        <p:txBody>
          <a:bodyPr/>
          <a:lstStyle>
            <a:lvl1pPr>
              <a:defRPr>
                <a:solidFill>
                  <a:srgbClr val="4D6B89"/>
                </a:solidFill>
              </a:defRPr>
            </a:lvl1pPr>
          </a:lstStyle>
          <a:p>
            <a:endParaRPr lang="en-US" dirty="0"/>
          </a:p>
        </p:txBody>
      </p:sp>
      <p:sp>
        <p:nvSpPr>
          <p:cNvPr id="10" name="Text Placeholder 9"/>
          <p:cNvSpPr>
            <a:spLocks noGrp="1"/>
          </p:cNvSpPr>
          <p:nvPr>
            <p:ph type="body" sz="quarter" idx="14" hasCustomPrompt="1"/>
          </p:nvPr>
        </p:nvSpPr>
        <p:spPr>
          <a:xfrm>
            <a:off x="209554" y="2505456"/>
            <a:ext cx="4389835" cy="3566160"/>
          </a:xfrm>
          <a:prstGeom prst="rect">
            <a:avLst/>
          </a:prstGeom>
        </p:spPr>
        <p:txBody>
          <a:bodyPr>
            <a:normAutofit/>
          </a:bodyPr>
          <a:lstStyle>
            <a:lvl5pPr>
              <a:defRPr sz="1800"/>
            </a:lvl5pPr>
          </a:lstStyle>
          <a:p>
            <a:pPr lvl="4"/>
            <a:r>
              <a:rPr lang="en-US" dirty="0" smtClean="0"/>
              <a:t>Fifth level</a:t>
            </a:r>
            <a:endParaRPr lang="en-US" dirty="0"/>
          </a:p>
        </p:txBody>
      </p:sp>
      <p:sp>
        <p:nvSpPr>
          <p:cNvPr id="2" name="Title 1"/>
          <p:cNvSpPr>
            <a:spLocks noGrp="1"/>
          </p:cNvSpPr>
          <p:nvPr>
            <p:ph type="title"/>
          </p:nvPr>
        </p:nvSpPr>
        <p:spPr>
          <a:xfrm>
            <a:off x="209554" y="289980"/>
            <a:ext cx="4389835" cy="2215477"/>
          </a:xfrm>
          <a:prstGeom prst="rect">
            <a:avLst/>
          </a:prstGeom>
        </p:spPr>
        <p:txBody>
          <a:bodyPr>
            <a:noAutofit/>
          </a:bodyPr>
          <a:lstStyle>
            <a:lvl1pPr fontAlgn="t">
              <a:defRPr sz="2700"/>
            </a:lvl1pPr>
          </a:lstStyle>
          <a:p>
            <a:r>
              <a:rPr lang="en-US" dirty="0" smtClean="0"/>
              <a:t>Click to edit Master title style</a:t>
            </a:r>
            <a:endParaRPr lang="en-US" dirty="0"/>
          </a:p>
        </p:txBody>
      </p:sp>
      <p:sp>
        <p:nvSpPr>
          <p:cNvPr id="4" name="Content Placeholder 3"/>
          <p:cNvSpPr>
            <a:spLocks noGrp="1"/>
          </p:cNvSpPr>
          <p:nvPr>
            <p:ph sz="quarter" idx="18"/>
          </p:nvPr>
        </p:nvSpPr>
        <p:spPr>
          <a:xfrm>
            <a:off x="4598988" y="290513"/>
            <a:ext cx="4374895" cy="5781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xmlns="" val="86347086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8CA292-C1FF-4579-A440-33D53889C8F1}" type="datetimeFigureOut">
              <a:rPr lang="en-GB" smtClean="0"/>
              <a:pPr/>
              <a:t>01/06/2017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22CDBB9F-5655-4783-840A-0CAFBC809643}" type="slidenum">
              <a:rPr lang="en-GB" smtClean="0"/>
              <a:pPr/>
              <a:t>‹#›</a:t>
            </a:fld>
            <a:endParaRPr lang="en-GB"/>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58CA292-C1FF-4579-A440-33D53889C8F1}" type="datetimeFigureOut">
              <a:rPr lang="en-GB" smtClean="0"/>
              <a:pPr/>
              <a:t>01/06/2017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2CDBB9F-5655-4783-840A-0CAFBC809643}" type="slidenum">
              <a:rPr lang="en-GB" smtClean="0"/>
              <a:pPr/>
              <a:t>‹#›</a:t>
            </a:fld>
            <a:endParaRPr lang="en-GB"/>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58CA292-C1FF-4579-A440-33D53889C8F1}" type="datetimeFigureOut">
              <a:rPr lang="en-GB" smtClean="0"/>
              <a:pPr/>
              <a:t>01/06/2017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22CDBB9F-5655-4783-840A-0CAFBC809643}" type="slidenum">
              <a:rPr lang="en-GB" smtClean="0"/>
              <a:pPr/>
              <a:t>‹#›</a:t>
            </a:fld>
            <a:endParaRPr lang="en-GB"/>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30" name="Title Placeholder 1"/>
          <p:cNvSpPr>
            <a:spLocks noGrp="1"/>
          </p:cNvSpPr>
          <p:nvPr>
            <p:ph type="title"/>
          </p:nvPr>
        </p:nvSpPr>
        <p:spPr>
          <a:xfrm>
            <a:off x="209549" y="239489"/>
            <a:ext cx="8764333" cy="832832"/>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
        <p:nvSpPr>
          <p:cNvPr id="33" name="Date Placeholder 32"/>
          <p:cNvSpPr>
            <a:spLocks noGrp="1"/>
          </p:cNvSpPr>
          <p:nvPr>
            <p:ph type="dt" sz="half" idx="10"/>
          </p:nvPr>
        </p:nvSpPr>
        <p:spPr/>
        <p:txBody>
          <a:bodyPr/>
          <a:lstStyle/>
          <a:p>
            <a:fld id="{EC831FFC-34E2-614C-ACBB-5A0A524437F5}" type="datetime1">
              <a:rPr lang="en-GB" smtClean="0"/>
              <a:pPr/>
              <a:t>01/06/2017</a:t>
            </a:fld>
            <a:endParaRPr lang="en-US" dirty="0"/>
          </a:p>
        </p:txBody>
      </p:sp>
      <p:sp>
        <p:nvSpPr>
          <p:cNvPr id="34" name="Footer Placeholder 33"/>
          <p:cNvSpPr>
            <a:spLocks noGrp="1"/>
          </p:cNvSpPr>
          <p:nvPr>
            <p:ph type="ftr" sz="quarter" idx="11"/>
          </p:nvPr>
        </p:nvSpPr>
        <p:spPr/>
        <p:txBody>
          <a:bodyPr/>
          <a:lstStyle/>
          <a:p>
            <a:endParaRPr lang="en-US" dirty="0"/>
          </a:p>
        </p:txBody>
      </p:sp>
      <p:sp>
        <p:nvSpPr>
          <p:cNvPr id="3" name="Content Placeholder 2"/>
          <p:cNvSpPr>
            <a:spLocks noGrp="1"/>
          </p:cNvSpPr>
          <p:nvPr>
            <p:ph sz="quarter" idx="13"/>
          </p:nvPr>
        </p:nvSpPr>
        <p:spPr>
          <a:xfrm>
            <a:off x="209550" y="1163638"/>
            <a:ext cx="8764333" cy="4919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xmlns="" val="930900773"/>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83" name="Title Placeholder 21"/>
          <p:cNvSpPr>
            <a:spLocks noGrp="1"/>
          </p:cNvSpPr>
          <p:nvPr>
            <p:ph type="title"/>
          </p:nvPr>
        </p:nvSpPr>
        <p:spPr>
          <a:xfrm>
            <a:off x="296695" y="5410243"/>
            <a:ext cx="8655222" cy="698728"/>
          </a:xfrm>
          <a:prstGeom prst="rect">
            <a:avLst/>
          </a:prstGeom>
          <a:effectLst/>
        </p:spPr>
        <p:txBody>
          <a:bodyPr vert="horz" lIns="91440" tIns="45720" rIns="91440" bIns="45720" rtlCol="0" anchor="ctr">
            <a:normAutofit/>
          </a:bodyPr>
          <a:lstStyle/>
          <a:p>
            <a:r>
              <a:rPr lang="en-US" dirty="0" smtClean="0"/>
              <a:t>Click to edit Master title style</a:t>
            </a:r>
            <a:endParaRPr lang="en-US" dirty="0"/>
          </a:p>
        </p:txBody>
      </p:sp>
      <p:sp>
        <p:nvSpPr>
          <p:cNvPr id="84" name="Date Placeholder 3"/>
          <p:cNvSpPr>
            <a:spLocks noGrp="1"/>
          </p:cNvSpPr>
          <p:nvPr>
            <p:ph type="dt" sz="half" idx="2"/>
          </p:nvPr>
        </p:nvSpPr>
        <p:spPr>
          <a:xfrm>
            <a:off x="4577474" y="6362943"/>
            <a:ext cx="4374447" cy="252000"/>
          </a:xfrm>
          <a:prstGeom prst="rect">
            <a:avLst/>
          </a:prstGeom>
        </p:spPr>
        <p:txBody>
          <a:bodyPr vert="horz" lIns="91440" tIns="45720" rIns="91440" bIns="45720" rtlCol="0" anchor="ctr"/>
          <a:lstStyle>
            <a:lvl1pPr algn="r">
              <a:defRPr sz="750" cap="all" baseline="0">
                <a:solidFill>
                  <a:schemeClr val="bg1"/>
                </a:solidFill>
              </a:defRPr>
            </a:lvl1pPr>
          </a:lstStyle>
          <a:p>
            <a:fld id="{5CBE6464-5590-443F-BBEA-67A5A57A79CB}" type="datetime1">
              <a:rPr lang="en-GB" smtClean="0"/>
              <a:pPr/>
              <a:t>01/06/2017</a:t>
            </a:fld>
            <a:endParaRPr lang="en-US" dirty="0"/>
          </a:p>
        </p:txBody>
      </p:sp>
      <p:sp>
        <p:nvSpPr>
          <p:cNvPr id="4" name="Text Placeholder 3"/>
          <p:cNvSpPr>
            <a:spLocks noGrp="1"/>
          </p:cNvSpPr>
          <p:nvPr>
            <p:ph type="body" sz="quarter" idx="10" hasCustomPrompt="1"/>
          </p:nvPr>
        </p:nvSpPr>
        <p:spPr>
          <a:xfrm>
            <a:off x="164555" y="5925741"/>
            <a:ext cx="2292350" cy="412750"/>
          </a:xfrm>
        </p:spPr>
        <p:txBody>
          <a:bodyPr/>
          <a:lstStyle>
            <a:lvl1pPr>
              <a:defRPr/>
            </a:lvl1pPr>
            <a:lvl2pPr marL="189000" indent="0">
              <a:buNone/>
              <a:defRPr/>
            </a:lvl2pPr>
            <a:lvl4pPr marL="189000" indent="0">
              <a:buNone/>
              <a:defRPr/>
            </a:lvl4pPr>
          </a:lstStyle>
          <a:p>
            <a:pPr lvl="0"/>
            <a:r>
              <a:rPr lang="en-US" dirty="0" smtClean="0"/>
              <a:t>Speaker name</a:t>
            </a:r>
          </a:p>
        </p:txBody>
      </p:sp>
    </p:spTree>
    <p:extLst>
      <p:ext uri="{BB962C8B-B14F-4D97-AF65-F5344CB8AC3E}">
        <p14:creationId xmlns:p14="http://schemas.microsoft.com/office/powerpoint/2010/main" xmlns="" val="1572963053"/>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text slide">
    <p:spTree>
      <p:nvGrpSpPr>
        <p:cNvPr id="1" name=""/>
        <p:cNvGrpSpPr/>
        <p:nvPr/>
      </p:nvGrpSpPr>
      <p:grpSpPr>
        <a:xfrm>
          <a:off x="0" y="0"/>
          <a:ext cx="0" cy="0"/>
          <a:chOff x="0" y="0"/>
          <a:chExt cx="0" cy="0"/>
        </a:xfrm>
      </p:grpSpPr>
      <p:sp>
        <p:nvSpPr>
          <p:cNvPr id="33" name="Date Placeholder 32"/>
          <p:cNvSpPr>
            <a:spLocks noGrp="1"/>
          </p:cNvSpPr>
          <p:nvPr>
            <p:ph type="dt" sz="half" idx="10"/>
          </p:nvPr>
        </p:nvSpPr>
        <p:spPr/>
        <p:txBody>
          <a:bodyPr/>
          <a:lstStyle/>
          <a:p>
            <a:fld id="{EC831FFC-34E2-614C-ACBB-5A0A524437F5}" type="datetime1">
              <a:rPr lang="en-GB" smtClean="0"/>
              <a:pPr/>
              <a:t>01/06/2017</a:t>
            </a:fld>
            <a:endParaRPr lang="en-US" dirty="0"/>
          </a:p>
        </p:txBody>
      </p:sp>
      <p:sp>
        <p:nvSpPr>
          <p:cNvPr id="34" name="Footer Placeholder 33"/>
          <p:cNvSpPr>
            <a:spLocks noGrp="1"/>
          </p:cNvSpPr>
          <p:nvPr>
            <p:ph type="ftr" sz="quarter" idx="11"/>
          </p:nvPr>
        </p:nvSpPr>
        <p:spPr/>
        <p:txBody>
          <a:bodyPr/>
          <a:lstStyle/>
          <a:p>
            <a:endParaRPr lang="en-US" dirty="0"/>
          </a:p>
        </p:txBody>
      </p:sp>
      <p:sp>
        <p:nvSpPr>
          <p:cNvPr id="3" name="Content Placeholder 2"/>
          <p:cNvSpPr>
            <a:spLocks noGrp="1"/>
          </p:cNvSpPr>
          <p:nvPr>
            <p:ph sz="quarter" idx="13"/>
          </p:nvPr>
        </p:nvSpPr>
        <p:spPr>
          <a:xfrm>
            <a:off x="209550" y="239713"/>
            <a:ext cx="8764333" cy="58435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xmlns="" val="930900773"/>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Image slide">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77BB994F-6013-F540-A8E6-6F5631FB8363}" type="datetime1">
              <a:rPr lang="en-GB" smtClean="0"/>
              <a:pPr/>
              <a:t>01/06/2017</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2" name="Title 1"/>
          <p:cNvSpPr>
            <a:spLocks noGrp="1"/>
          </p:cNvSpPr>
          <p:nvPr>
            <p:ph type="title"/>
          </p:nvPr>
        </p:nvSpPr>
        <p:spPr>
          <a:xfrm>
            <a:off x="209549" y="250372"/>
            <a:ext cx="8764333" cy="833554"/>
          </a:xfrm>
        </p:spPr>
        <p:txBody>
          <a:bodyPr/>
          <a:lstStyle/>
          <a:p>
            <a:r>
              <a:rPr lang="en-US" smtClean="0"/>
              <a:t>Click to edit Master title style</a:t>
            </a:r>
            <a:endParaRPr lang="en-GB"/>
          </a:p>
        </p:txBody>
      </p:sp>
      <p:sp>
        <p:nvSpPr>
          <p:cNvPr id="4" name="Content Placeholder 3"/>
          <p:cNvSpPr>
            <a:spLocks noGrp="1"/>
          </p:cNvSpPr>
          <p:nvPr>
            <p:ph sz="quarter" idx="19"/>
          </p:nvPr>
        </p:nvSpPr>
        <p:spPr>
          <a:xfrm>
            <a:off x="209550" y="1175657"/>
            <a:ext cx="4389834" cy="493304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Content Placeholder 7"/>
          <p:cNvSpPr>
            <a:spLocks noGrp="1"/>
          </p:cNvSpPr>
          <p:nvPr>
            <p:ph sz="quarter" idx="20"/>
          </p:nvPr>
        </p:nvSpPr>
        <p:spPr>
          <a:xfrm>
            <a:off x="4598987" y="1175657"/>
            <a:ext cx="4374895" cy="493304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xmlns="" val="73892962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tment slide">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89E5BE71-E279-1843-95EA-D18739854C0A}" type="datetime1">
              <a:rPr lang="en-GB" smtClean="0"/>
              <a:pPr/>
              <a:t>01/06/2017</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10" name="Text Placeholder 9"/>
          <p:cNvSpPr>
            <a:spLocks noGrp="1"/>
          </p:cNvSpPr>
          <p:nvPr>
            <p:ph type="body" sz="quarter" idx="14" hasCustomPrompt="1"/>
          </p:nvPr>
        </p:nvSpPr>
        <p:spPr>
          <a:xfrm>
            <a:off x="209554" y="2505456"/>
            <a:ext cx="4389835" cy="3566160"/>
          </a:xfrm>
          <a:prstGeom prst="rect">
            <a:avLst/>
          </a:prstGeom>
        </p:spPr>
        <p:txBody>
          <a:bodyPr>
            <a:normAutofit/>
          </a:bodyPr>
          <a:lstStyle>
            <a:lvl5pPr>
              <a:defRPr sz="1800"/>
            </a:lvl5pPr>
          </a:lstStyle>
          <a:p>
            <a:pPr lvl="4"/>
            <a:r>
              <a:rPr lang="en-US" dirty="0" smtClean="0"/>
              <a:t>Fifth level</a:t>
            </a:r>
            <a:endParaRPr lang="en-US" dirty="0"/>
          </a:p>
        </p:txBody>
      </p:sp>
      <p:sp>
        <p:nvSpPr>
          <p:cNvPr id="2" name="Title 1"/>
          <p:cNvSpPr>
            <a:spLocks noGrp="1"/>
          </p:cNvSpPr>
          <p:nvPr>
            <p:ph type="title"/>
          </p:nvPr>
        </p:nvSpPr>
        <p:spPr>
          <a:xfrm>
            <a:off x="209554" y="289980"/>
            <a:ext cx="4389835" cy="2215477"/>
          </a:xfrm>
          <a:prstGeom prst="rect">
            <a:avLst/>
          </a:prstGeom>
        </p:spPr>
        <p:txBody>
          <a:bodyPr>
            <a:noAutofit/>
          </a:bodyPr>
          <a:lstStyle>
            <a:lvl1pPr fontAlgn="t">
              <a:defRPr sz="2700"/>
            </a:lvl1pPr>
          </a:lstStyle>
          <a:p>
            <a:r>
              <a:rPr lang="en-US" dirty="0" smtClean="0"/>
              <a:t>Click to edit Master title style</a:t>
            </a:r>
            <a:endParaRPr lang="en-US" dirty="0"/>
          </a:p>
        </p:txBody>
      </p:sp>
      <p:sp>
        <p:nvSpPr>
          <p:cNvPr id="4" name="Content Placeholder 3"/>
          <p:cNvSpPr>
            <a:spLocks noGrp="1"/>
          </p:cNvSpPr>
          <p:nvPr>
            <p:ph sz="quarter" idx="18"/>
          </p:nvPr>
        </p:nvSpPr>
        <p:spPr>
          <a:xfrm>
            <a:off x="4598988" y="290513"/>
            <a:ext cx="4374895" cy="5781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xmlns="" val="1735747331"/>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30" name="Title Placeholder 1"/>
          <p:cNvSpPr>
            <a:spLocks noGrp="1"/>
          </p:cNvSpPr>
          <p:nvPr>
            <p:ph type="title"/>
          </p:nvPr>
        </p:nvSpPr>
        <p:spPr>
          <a:xfrm>
            <a:off x="209549" y="239489"/>
            <a:ext cx="8764333" cy="832832"/>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
        <p:nvSpPr>
          <p:cNvPr id="33" name="Date Placeholder 32"/>
          <p:cNvSpPr>
            <a:spLocks noGrp="1"/>
          </p:cNvSpPr>
          <p:nvPr>
            <p:ph type="dt" sz="half" idx="10"/>
          </p:nvPr>
        </p:nvSpPr>
        <p:spPr/>
        <p:txBody>
          <a:bodyPr/>
          <a:lstStyle/>
          <a:p>
            <a:fld id="{EC831FFC-34E2-614C-ACBB-5A0A524437F5}" type="datetime1">
              <a:rPr lang="en-GB" smtClean="0"/>
              <a:pPr/>
              <a:t>01/06/2017</a:t>
            </a:fld>
            <a:endParaRPr lang="en-US" dirty="0"/>
          </a:p>
        </p:txBody>
      </p:sp>
      <p:sp>
        <p:nvSpPr>
          <p:cNvPr id="34" name="Footer Placeholder 33"/>
          <p:cNvSpPr>
            <a:spLocks noGrp="1"/>
          </p:cNvSpPr>
          <p:nvPr>
            <p:ph type="ftr" sz="quarter" idx="11"/>
          </p:nvPr>
        </p:nvSpPr>
        <p:spPr/>
        <p:txBody>
          <a:bodyPr/>
          <a:lstStyle/>
          <a:p>
            <a:endParaRPr lang="en-US" dirty="0"/>
          </a:p>
        </p:txBody>
      </p:sp>
      <p:sp>
        <p:nvSpPr>
          <p:cNvPr id="3" name="Content Placeholder 2"/>
          <p:cNvSpPr>
            <a:spLocks noGrp="1"/>
          </p:cNvSpPr>
          <p:nvPr>
            <p:ph sz="quarter" idx="13"/>
          </p:nvPr>
        </p:nvSpPr>
        <p:spPr>
          <a:xfrm>
            <a:off x="209549" y="1163638"/>
            <a:ext cx="8764333" cy="4919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xmlns="" val="821232260"/>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text slide">
    <p:spTree>
      <p:nvGrpSpPr>
        <p:cNvPr id="1" name=""/>
        <p:cNvGrpSpPr/>
        <p:nvPr/>
      </p:nvGrpSpPr>
      <p:grpSpPr>
        <a:xfrm>
          <a:off x="0" y="0"/>
          <a:ext cx="0" cy="0"/>
          <a:chOff x="0" y="0"/>
          <a:chExt cx="0" cy="0"/>
        </a:xfrm>
      </p:grpSpPr>
      <p:sp>
        <p:nvSpPr>
          <p:cNvPr id="33" name="Date Placeholder 32"/>
          <p:cNvSpPr>
            <a:spLocks noGrp="1"/>
          </p:cNvSpPr>
          <p:nvPr>
            <p:ph type="dt" sz="half" idx="10"/>
          </p:nvPr>
        </p:nvSpPr>
        <p:spPr/>
        <p:txBody>
          <a:bodyPr/>
          <a:lstStyle/>
          <a:p>
            <a:fld id="{EC831FFC-34E2-614C-ACBB-5A0A524437F5}" type="datetime1">
              <a:rPr lang="en-GB" smtClean="0"/>
              <a:pPr/>
              <a:t>01/06/2017</a:t>
            </a:fld>
            <a:endParaRPr lang="en-US" dirty="0"/>
          </a:p>
        </p:txBody>
      </p:sp>
      <p:sp>
        <p:nvSpPr>
          <p:cNvPr id="34" name="Footer Placeholder 33"/>
          <p:cNvSpPr>
            <a:spLocks noGrp="1"/>
          </p:cNvSpPr>
          <p:nvPr>
            <p:ph type="ftr" sz="quarter" idx="11"/>
          </p:nvPr>
        </p:nvSpPr>
        <p:spPr/>
        <p:txBody>
          <a:bodyPr/>
          <a:lstStyle/>
          <a:p>
            <a:endParaRPr lang="en-US" dirty="0"/>
          </a:p>
        </p:txBody>
      </p:sp>
      <p:sp>
        <p:nvSpPr>
          <p:cNvPr id="3" name="Content Placeholder 2"/>
          <p:cNvSpPr>
            <a:spLocks noGrp="1"/>
          </p:cNvSpPr>
          <p:nvPr>
            <p:ph sz="quarter" idx="13"/>
          </p:nvPr>
        </p:nvSpPr>
        <p:spPr>
          <a:xfrm>
            <a:off x="209550" y="239713"/>
            <a:ext cx="8764333" cy="58435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xmlns="" val="821232260"/>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Image slide">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77BB994F-6013-F540-A8E6-6F5631FB8363}" type="datetime1">
              <a:rPr lang="en-GB" smtClean="0"/>
              <a:pPr/>
              <a:t>01/06/2017</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GB"/>
          </a:p>
        </p:txBody>
      </p:sp>
      <p:sp>
        <p:nvSpPr>
          <p:cNvPr id="4" name="Content Placeholder 3"/>
          <p:cNvSpPr>
            <a:spLocks noGrp="1"/>
          </p:cNvSpPr>
          <p:nvPr>
            <p:ph sz="quarter" idx="19"/>
          </p:nvPr>
        </p:nvSpPr>
        <p:spPr>
          <a:xfrm>
            <a:off x="209550" y="1135063"/>
            <a:ext cx="4389886" cy="49736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Content Placeholder 7"/>
          <p:cNvSpPr>
            <a:spLocks noGrp="1"/>
          </p:cNvSpPr>
          <p:nvPr>
            <p:ph sz="quarter" idx="20"/>
          </p:nvPr>
        </p:nvSpPr>
        <p:spPr>
          <a:xfrm>
            <a:off x="4599436" y="1135063"/>
            <a:ext cx="4368914" cy="49736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xmlns="" val="834925332"/>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tatment slide">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89E5BE71-E279-1843-95EA-D18739854C0A}" type="datetime1">
              <a:rPr lang="en-GB" smtClean="0"/>
              <a:pPr/>
              <a:t>01/06/2017</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10" name="Text Placeholder 9"/>
          <p:cNvSpPr>
            <a:spLocks noGrp="1"/>
          </p:cNvSpPr>
          <p:nvPr>
            <p:ph type="body" sz="quarter" idx="14" hasCustomPrompt="1"/>
          </p:nvPr>
        </p:nvSpPr>
        <p:spPr>
          <a:xfrm>
            <a:off x="209554" y="2505456"/>
            <a:ext cx="4389835" cy="3566160"/>
          </a:xfrm>
          <a:prstGeom prst="rect">
            <a:avLst/>
          </a:prstGeom>
        </p:spPr>
        <p:txBody>
          <a:bodyPr>
            <a:normAutofit/>
          </a:bodyPr>
          <a:lstStyle>
            <a:lvl5pPr>
              <a:defRPr sz="1800"/>
            </a:lvl5pPr>
          </a:lstStyle>
          <a:p>
            <a:pPr lvl="4"/>
            <a:r>
              <a:rPr lang="en-US" dirty="0" smtClean="0"/>
              <a:t>Fifth level</a:t>
            </a:r>
            <a:endParaRPr lang="en-US" dirty="0"/>
          </a:p>
        </p:txBody>
      </p:sp>
      <p:sp>
        <p:nvSpPr>
          <p:cNvPr id="2" name="Title 1"/>
          <p:cNvSpPr>
            <a:spLocks noGrp="1"/>
          </p:cNvSpPr>
          <p:nvPr>
            <p:ph type="title"/>
          </p:nvPr>
        </p:nvSpPr>
        <p:spPr>
          <a:xfrm>
            <a:off x="209554" y="289980"/>
            <a:ext cx="4389835" cy="2215477"/>
          </a:xfrm>
          <a:prstGeom prst="rect">
            <a:avLst/>
          </a:prstGeom>
        </p:spPr>
        <p:txBody>
          <a:bodyPr>
            <a:noAutofit/>
          </a:bodyPr>
          <a:lstStyle>
            <a:lvl1pPr fontAlgn="t">
              <a:defRPr sz="2700"/>
            </a:lvl1pPr>
          </a:lstStyle>
          <a:p>
            <a:r>
              <a:rPr lang="en-US" dirty="0" smtClean="0"/>
              <a:t>Click to edit Master title style</a:t>
            </a:r>
            <a:endParaRPr lang="en-US" dirty="0"/>
          </a:p>
        </p:txBody>
      </p:sp>
      <p:sp>
        <p:nvSpPr>
          <p:cNvPr id="4" name="Content Placeholder 3"/>
          <p:cNvSpPr>
            <a:spLocks noGrp="1"/>
          </p:cNvSpPr>
          <p:nvPr>
            <p:ph sz="quarter" idx="18"/>
          </p:nvPr>
        </p:nvSpPr>
        <p:spPr>
          <a:xfrm>
            <a:off x="4598987" y="290513"/>
            <a:ext cx="4374895" cy="5781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xmlns="" val="936257211"/>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30" name="Title Placeholder 1"/>
          <p:cNvSpPr>
            <a:spLocks noGrp="1"/>
          </p:cNvSpPr>
          <p:nvPr>
            <p:ph type="title"/>
          </p:nvPr>
        </p:nvSpPr>
        <p:spPr>
          <a:xfrm>
            <a:off x="209549" y="239489"/>
            <a:ext cx="8764333" cy="832831"/>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
        <p:nvSpPr>
          <p:cNvPr id="33" name="Date Placeholder 32"/>
          <p:cNvSpPr>
            <a:spLocks noGrp="1"/>
          </p:cNvSpPr>
          <p:nvPr>
            <p:ph type="dt" sz="half" idx="10"/>
          </p:nvPr>
        </p:nvSpPr>
        <p:spPr/>
        <p:txBody>
          <a:bodyPr/>
          <a:lstStyle/>
          <a:p>
            <a:fld id="{EC831FFC-34E2-614C-ACBB-5A0A524437F5}" type="datetime1">
              <a:rPr lang="en-GB" smtClean="0"/>
              <a:pPr/>
              <a:t>01/06/2017</a:t>
            </a:fld>
            <a:endParaRPr lang="en-US" dirty="0"/>
          </a:p>
        </p:txBody>
      </p:sp>
      <p:sp>
        <p:nvSpPr>
          <p:cNvPr id="34" name="Footer Placeholder 33"/>
          <p:cNvSpPr>
            <a:spLocks noGrp="1"/>
          </p:cNvSpPr>
          <p:nvPr>
            <p:ph type="ftr" sz="quarter" idx="11"/>
          </p:nvPr>
        </p:nvSpPr>
        <p:spPr/>
        <p:txBody>
          <a:bodyPr/>
          <a:lstStyle/>
          <a:p>
            <a:endParaRPr lang="en-US" dirty="0"/>
          </a:p>
        </p:txBody>
      </p:sp>
      <p:sp>
        <p:nvSpPr>
          <p:cNvPr id="3" name="Content Placeholder 2"/>
          <p:cNvSpPr>
            <a:spLocks noGrp="1"/>
          </p:cNvSpPr>
          <p:nvPr>
            <p:ph sz="quarter" idx="13"/>
          </p:nvPr>
        </p:nvSpPr>
        <p:spPr>
          <a:xfrm>
            <a:off x="209550" y="1163638"/>
            <a:ext cx="8764333" cy="4919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xmlns="" val="1743096181"/>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text slide">
    <p:spTree>
      <p:nvGrpSpPr>
        <p:cNvPr id="1" name=""/>
        <p:cNvGrpSpPr/>
        <p:nvPr/>
      </p:nvGrpSpPr>
      <p:grpSpPr>
        <a:xfrm>
          <a:off x="0" y="0"/>
          <a:ext cx="0" cy="0"/>
          <a:chOff x="0" y="0"/>
          <a:chExt cx="0" cy="0"/>
        </a:xfrm>
      </p:grpSpPr>
      <p:sp>
        <p:nvSpPr>
          <p:cNvPr id="33" name="Date Placeholder 32"/>
          <p:cNvSpPr>
            <a:spLocks noGrp="1"/>
          </p:cNvSpPr>
          <p:nvPr>
            <p:ph type="dt" sz="half" idx="10"/>
          </p:nvPr>
        </p:nvSpPr>
        <p:spPr/>
        <p:txBody>
          <a:bodyPr/>
          <a:lstStyle/>
          <a:p>
            <a:fld id="{EC831FFC-34E2-614C-ACBB-5A0A524437F5}" type="datetime1">
              <a:rPr lang="en-GB" smtClean="0"/>
              <a:pPr/>
              <a:t>01/06/2017</a:t>
            </a:fld>
            <a:endParaRPr lang="en-US" dirty="0"/>
          </a:p>
        </p:txBody>
      </p:sp>
      <p:sp>
        <p:nvSpPr>
          <p:cNvPr id="34" name="Footer Placeholder 33"/>
          <p:cNvSpPr>
            <a:spLocks noGrp="1"/>
          </p:cNvSpPr>
          <p:nvPr>
            <p:ph type="ftr" sz="quarter" idx="11"/>
          </p:nvPr>
        </p:nvSpPr>
        <p:spPr/>
        <p:txBody>
          <a:bodyPr/>
          <a:lstStyle/>
          <a:p>
            <a:endParaRPr lang="en-US" dirty="0"/>
          </a:p>
        </p:txBody>
      </p:sp>
      <p:sp>
        <p:nvSpPr>
          <p:cNvPr id="3" name="Content Placeholder 2"/>
          <p:cNvSpPr>
            <a:spLocks noGrp="1"/>
          </p:cNvSpPr>
          <p:nvPr>
            <p:ph sz="quarter" idx="13"/>
          </p:nvPr>
        </p:nvSpPr>
        <p:spPr>
          <a:xfrm>
            <a:off x="209549" y="239713"/>
            <a:ext cx="8764333" cy="58435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xmlns="" val="1743096181"/>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Image slide">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77BB994F-6013-F540-A8E6-6F5631FB8363}" type="datetime1">
              <a:rPr lang="en-GB" smtClean="0"/>
              <a:pPr/>
              <a:t>01/06/2017</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GB"/>
          </a:p>
        </p:txBody>
      </p:sp>
      <p:sp>
        <p:nvSpPr>
          <p:cNvPr id="4" name="Content Placeholder 3"/>
          <p:cNvSpPr>
            <a:spLocks noGrp="1"/>
          </p:cNvSpPr>
          <p:nvPr>
            <p:ph sz="quarter" idx="19"/>
          </p:nvPr>
        </p:nvSpPr>
        <p:spPr>
          <a:xfrm>
            <a:off x="209550" y="1166813"/>
            <a:ext cx="4389835" cy="49418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Content Placeholder 7"/>
          <p:cNvSpPr>
            <a:spLocks noGrp="1"/>
          </p:cNvSpPr>
          <p:nvPr>
            <p:ph sz="quarter" idx="20"/>
          </p:nvPr>
        </p:nvSpPr>
        <p:spPr>
          <a:xfrm>
            <a:off x="4599436" y="1166813"/>
            <a:ext cx="4374447" cy="49418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xmlns="" val="7965245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alt">
    <p:spTree>
      <p:nvGrpSpPr>
        <p:cNvPr id="1" name=""/>
        <p:cNvGrpSpPr/>
        <p:nvPr/>
      </p:nvGrpSpPr>
      <p:grpSpPr>
        <a:xfrm>
          <a:off x="0" y="0"/>
          <a:ext cx="0" cy="0"/>
          <a:chOff x="0" y="0"/>
          <a:chExt cx="0" cy="0"/>
        </a:xfrm>
      </p:grpSpPr>
      <p:sp>
        <p:nvSpPr>
          <p:cNvPr id="83" name="Title Placeholder 21"/>
          <p:cNvSpPr>
            <a:spLocks noGrp="1"/>
          </p:cNvSpPr>
          <p:nvPr>
            <p:ph type="title"/>
          </p:nvPr>
        </p:nvSpPr>
        <p:spPr>
          <a:xfrm>
            <a:off x="296695" y="5410243"/>
            <a:ext cx="6352160" cy="698728"/>
          </a:xfrm>
          <a:prstGeom prst="rect">
            <a:avLst/>
          </a:prstGeom>
          <a:effectLst/>
        </p:spPr>
        <p:txBody>
          <a:bodyPr vert="horz" lIns="91440" tIns="45720" rIns="91440" bIns="45720" rtlCol="0" anchor="ctr">
            <a:normAutofit/>
          </a:bodyPr>
          <a:lstStyle/>
          <a:p>
            <a:r>
              <a:rPr lang="en-US" dirty="0" smtClean="0"/>
              <a:t>Click to edit Master title style</a:t>
            </a:r>
            <a:endParaRPr lang="en-US" dirty="0"/>
          </a:p>
        </p:txBody>
      </p:sp>
      <p:sp>
        <p:nvSpPr>
          <p:cNvPr id="84" name="Date Placeholder 3"/>
          <p:cNvSpPr>
            <a:spLocks noGrp="1"/>
          </p:cNvSpPr>
          <p:nvPr>
            <p:ph type="dt" sz="half" idx="2"/>
          </p:nvPr>
        </p:nvSpPr>
        <p:spPr>
          <a:xfrm>
            <a:off x="2272019" y="6362943"/>
            <a:ext cx="4374447" cy="252000"/>
          </a:xfrm>
          <a:prstGeom prst="rect">
            <a:avLst/>
          </a:prstGeom>
        </p:spPr>
        <p:txBody>
          <a:bodyPr vert="horz" lIns="91440" tIns="45720" rIns="91440" bIns="45720" rtlCol="0" anchor="ctr"/>
          <a:lstStyle>
            <a:lvl1pPr algn="r">
              <a:defRPr sz="750" cap="all" baseline="0">
                <a:solidFill>
                  <a:schemeClr val="bg1"/>
                </a:solidFill>
              </a:defRPr>
            </a:lvl1pPr>
          </a:lstStyle>
          <a:p>
            <a:fld id="{82072871-3D47-4B8E-9E13-FECE577E4413}" type="datetime1">
              <a:rPr lang="en-GB" smtClean="0"/>
              <a:pPr/>
              <a:t>01/06/2017</a:t>
            </a:fld>
            <a:endParaRPr lang="en-US" dirty="0"/>
          </a:p>
        </p:txBody>
      </p:sp>
      <p:sp>
        <p:nvSpPr>
          <p:cNvPr id="85" name="Rectangle 84"/>
          <p:cNvSpPr/>
          <p:nvPr userDrawn="1"/>
        </p:nvSpPr>
        <p:spPr>
          <a:xfrm>
            <a:off x="6741268" y="5338900"/>
            <a:ext cx="2222771" cy="1276045"/>
          </a:xfrm>
          <a:prstGeom prst="rect">
            <a:avLst/>
          </a:prstGeom>
          <a:solidFill>
            <a:schemeClr val="bg1"/>
          </a:solidFill>
          <a:ln w="95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smtClean="0"/>
              <a:t> </a:t>
            </a:r>
            <a:endParaRPr lang="en-US" sz="1350"/>
          </a:p>
        </p:txBody>
      </p:sp>
      <p:cxnSp>
        <p:nvCxnSpPr>
          <p:cNvPr id="86" name="Straight Connector 85"/>
          <p:cNvCxnSpPr/>
          <p:nvPr userDrawn="1"/>
        </p:nvCxnSpPr>
        <p:spPr>
          <a:xfrm>
            <a:off x="6731204" y="5334221"/>
            <a:ext cx="0" cy="1280723"/>
          </a:xfrm>
          <a:prstGeom prst="line">
            <a:avLst/>
          </a:prstGeom>
          <a:ln w="9525">
            <a:solidFill>
              <a:srgbClr val="0D0D0D"/>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userDrawn="1"/>
        </p:nvSpPr>
        <p:spPr>
          <a:xfrm>
            <a:off x="-1188513" y="2019598"/>
            <a:ext cx="1026114" cy="380873"/>
          </a:xfrm>
          <a:prstGeom prst="rect">
            <a:avLst/>
          </a:prstGeom>
          <a:noFill/>
        </p:spPr>
        <p:txBody>
          <a:bodyPr wrap="square" lIns="0" tIns="0" rIns="0" bIns="0" rtlCol="0">
            <a:spAutoFit/>
          </a:bodyPr>
          <a:lstStyle/>
          <a:p>
            <a:r>
              <a:rPr lang="en-GB" sz="825" dirty="0" smtClean="0">
                <a:solidFill>
                  <a:srgbClr val="000000"/>
                </a:solidFill>
                <a:latin typeface="Calibri Light" pitchFamily="34" charset="0"/>
              </a:rPr>
              <a:t>Use the white box on this</a:t>
            </a:r>
            <a:r>
              <a:rPr lang="en-GB" sz="825" baseline="0" dirty="0" smtClean="0">
                <a:solidFill>
                  <a:srgbClr val="000000"/>
                </a:solidFill>
                <a:latin typeface="Calibri Light" pitchFamily="34" charset="0"/>
              </a:rPr>
              <a:t> slide to add a partner logo.</a:t>
            </a:r>
            <a:endParaRPr lang="en-GB" sz="825" dirty="0" smtClean="0">
              <a:solidFill>
                <a:srgbClr val="000000"/>
              </a:solidFill>
              <a:latin typeface="Calibri Light" pitchFamily="34" charset="0"/>
            </a:endParaRPr>
          </a:p>
        </p:txBody>
      </p:sp>
      <p:pic>
        <p:nvPicPr>
          <p:cNvPr id="8" name="Picture 7" descr="icon_camera_circle.png"/>
          <p:cNvPicPr>
            <a:picLocks noChangeAspect="1"/>
          </p:cNvPicPr>
          <p:nvPr userDrawn="1"/>
        </p:nvPicPr>
        <p:blipFill>
          <a:blip r:embed="rId2" cstate="print">
            <a:lum bright="-100000"/>
          </a:blip>
          <a:stretch>
            <a:fillRect/>
          </a:stretch>
        </p:blipFill>
        <p:spPr>
          <a:xfrm>
            <a:off x="-1107503" y="1275607"/>
            <a:ext cx="480083" cy="640111"/>
          </a:xfrm>
          <a:prstGeom prst="rect">
            <a:avLst/>
          </a:prstGeom>
          <a:noFill/>
          <a:ln>
            <a:noFill/>
          </a:ln>
        </p:spPr>
      </p:pic>
      <p:pic>
        <p:nvPicPr>
          <p:cNvPr id="9" name="Picture 8" descr="icon_information-white.png"/>
          <p:cNvPicPr>
            <a:picLocks noChangeAspect="1"/>
          </p:cNvPicPr>
          <p:nvPr userDrawn="1"/>
        </p:nvPicPr>
        <p:blipFill>
          <a:blip r:embed="rId3" cstate="print">
            <a:lum bright="-100000"/>
          </a:blip>
          <a:stretch>
            <a:fillRect/>
          </a:stretch>
        </p:blipFill>
        <p:spPr>
          <a:xfrm>
            <a:off x="-1107503" y="1587550"/>
            <a:ext cx="91194" cy="320113"/>
          </a:xfrm>
          <a:prstGeom prst="rect">
            <a:avLst/>
          </a:prstGeom>
        </p:spPr>
      </p:pic>
      <p:sp>
        <p:nvSpPr>
          <p:cNvPr id="3" name="Text Placeholder 2"/>
          <p:cNvSpPr>
            <a:spLocks noGrp="1"/>
          </p:cNvSpPr>
          <p:nvPr>
            <p:ph type="body" sz="quarter" idx="10" hasCustomPrompt="1"/>
          </p:nvPr>
        </p:nvSpPr>
        <p:spPr>
          <a:xfrm>
            <a:off x="108590" y="5904183"/>
            <a:ext cx="3767137" cy="409575"/>
          </a:xfrm>
        </p:spPr>
        <p:txBody>
          <a:bodyPr/>
          <a:lstStyle>
            <a:lvl1pPr>
              <a:defRPr baseline="0"/>
            </a:lvl1pPr>
          </a:lstStyle>
          <a:p>
            <a:pPr lvl="0"/>
            <a:r>
              <a:rPr lang="en-GB" dirty="0" smtClean="0"/>
              <a:t>Speaker name</a:t>
            </a:r>
            <a:endParaRPr lang="en-GB" dirty="0"/>
          </a:p>
        </p:txBody>
      </p:sp>
    </p:spTree>
    <p:extLst>
      <p:ext uri="{BB962C8B-B14F-4D97-AF65-F5344CB8AC3E}">
        <p14:creationId xmlns:p14="http://schemas.microsoft.com/office/powerpoint/2010/main" xmlns="" val="1766395437"/>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tatment slide">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89E5BE71-E279-1843-95EA-D18739854C0A}" type="datetime1">
              <a:rPr lang="en-GB" smtClean="0"/>
              <a:pPr/>
              <a:t>01/06/2017</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10" name="Text Placeholder 9"/>
          <p:cNvSpPr>
            <a:spLocks noGrp="1"/>
          </p:cNvSpPr>
          <p:nvPr>
            <p:ph type="body" sz="quarter" idx="14" hasCustomPrompt="1"/>
          </p:nvPr>
        </p:nvSpPr>
        <p:spPr>
          <a:xfrm>
            <a:off x="209554" y="2505456"/>
            <a:ext cx="4389835" cy="3566160"/>
          </a:xfrm>
          <a:prstGeom prst="rect">
            <a:avLst/>
          </a:prstGeom>
        </p:spPr>
        <p:txBody>
          <a:bodyPr>
            <a:normAutofit/>
          </a:bodyPr>
          <a:lstStyle>
            <a:lvl5pPr>
              <a:defRPr sz="1800"/>
            </a:lvl5pPr>
          </a:lstStyle>
          <a:p>
            <a:pPr lvl="4"/>
            <a:r>
              <a:rPr lang="en-US" dirty="0" smtClean="0"/>
              <a:t>Fifth level</a:t>
            </a:r>
            <a:endParaRPr lang="en-US" dirty="0"/>
          </a:p>
        </p:txBody>
      </p:sp>
      <p:sp>
        <p:nvSpPr>
          <p:cNvPr id="2" name="Title 1"/>
          <p:cNvSpPr>
            <a:spLocks noGrp="1"/>
          </p:cNvSpPr>
          <p:nvPr>
            <p:ph type="title"/>
          </p:nvPr>
        </p:nvSpPr>
        <p:spPr>
          <a:xfrm>
            <a:off x="209554" y="289980"/>
            <a:ext cx="4389835" cy="2215477"/>
          </a:xfrm>
          <a:prstGeom prst="rect">
            <a:avLst/>
          </a:prstGeom>
        </p:spPr>
        <p:txBody>
          <a:bodyPr>
            <a:noAutofit/>
          </a:bodyPr>
          <a:lstStyle>
            <a:lvl1pPr fontAlgn="t">
              <a:defRPr sz="2700"/>
            </a:lvl1pPr>
          </a:lstStyle>
          <a:p>
            <a:r>
              <a:rPr lang="en-US" dirty="0" smtClean="0"/>
              <a:t>Click to edit Master title style</a:t>
            </a:r>
            <a:endParaRPr lang="en-US" dirty="0"/>
          </a:p>
        </p:txBody>
      </p:sp>
      <p:sp>
        <p:nvSpPr>
          <p:cNvPr id="4" name="Content Placeholder 3"/>
          <p:cNvSpPr>
            <a:spLocks noGrp="1"/>
          </p:cNvSpPr>
          <p:nvPr>
            <p:ph sz="quarter" idx="18"/>
          </p:nvPr>
        </p:nvSpPr>
        <p:spPr>
          <a:xfrm>
            <a:off x="4598987" y="290513"/>
            <a:ext cx="4374895" cy="5781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xmlns="" val="1038011345"/>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30" name="Title Placeholder 1"/>
          <p:cNvSpPr>
            <a:spLocks noGrp="1"/>
          </p:cNvSpPr>
          <p:nvPr>
            <p:ph type="title"/>
          </p:nvPr>
        </p:nvSpPr>
        <p:spPr>
          <a:xfrm>
            <a:off x="209550" y="239489"/>
            <a:ext cx="8728710" cy="832832"/>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
        <p:nvSpPr>
          <p:cNvPr id="33" name="Date Placeholder 32"/>
          <p:cNvSpPr>
            <a:spLocks noGrp="1"/>
          </p:cNvSpPr>
          <p:nvPr>
            <p:ph type="dt" sz="half" idx="10"/>
          </p:nvPr>
        </p:nvSpPr>
        <p:spPr/>
        <p:txBody>
          <a:bodyPr/>
          <a:lstStyle/>
          <a:p>
            <a:fld id="{EC831FFC-34E2-614C-ACBB-5A0A524437F5}" type="datetime1">
              <a:rPr lang="en-GB" smtClean="0"/>
              <a:pPr/>
              <a:t>01/06/2017</a:t>
            </a:fld>
            <a:endParaRPr lang="en-US" dirty="0"/>
          </a:p>
        </p:txBody>
      </p:sp>
      <p:sp>
        <p:nvSpPr>
          <p:cNvPr id="34" name="Footer Placeholder 33"/>
          <p:cNvSpPr>
            <a:spLocks noGrp="1"/>
          </p:cNvSpPr>
          <p:nvPr>
            <p:ph type="ftr" sz="quarter" idx="11"/>
          </p:nvPr>
        </p:nvSpPr>
        <p:spPr/>
        <p:txBody>
          <a:bodyPr/>
          <a:lstStyle/>
          <a:p>
            <a:endParaRPr lang="en-US" dirty="0"/>
          </a:p>
        </p:txBody>
      </p:sp>
      <p:sp>
        <p:nvSpPr>
          <p:cNvPr id="3" name="Content Placeholder 2"/>
          <p:cNvSpPr>
            <a:spLocks noGrp="1"/>
          </p:cNvSpPr>
          <p:nvPr>
            <p:ph sz="quarter" idx="13"/>
          </p:nvPr>
        </p:nvSpPr>
        <p:spPr>
          <a:xfrm>
            <a:off x="209550" y="1163638"/>
            <a:ext cx="8728710" cy="49196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xmlns="" val="1074872847"/>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text slide">
    <p:spTree>
      <p:nvGrpSpPr>
        <p:cNvPr id="1" name=""/>
        <p:cNvGrpSpPr/>
        <p:nvPr/>
      </p:nvGrpSpPr>
      <p:grpSpPr>
        <a:xfrm>
          <a:off x="0" y="0"/>
          <a:ext cx="0" cy="0"/>
          <a:chOff x="0" y="0"/>
          <a:chExt cx="0" cy="0"/>
        </a:xfrm>
      </p:grpSpPr>
      <p:sp>
        <p:nvSpPr>
          <p:cNvPr id="33" name="Date Placeholder 32"/>
          <p:cNvSpPr>
            <a:spLocks noGrp="1"/>
          </p:cNvSpPr>
          <p:nvPr>
            <p:ph type="dt" sz="half" idx="10"/>
          </p:nvPr>
        </p:nvSpPr>
        <p:spPr/>
        <p:txBody>
          <a:bodyPr/>
          <a:lstStyle/>
          <a:p>
            <a:fld id="{EC831FFC-34E2-614C-ACBB-5A0A524437F5}" type="datetime1">
              <a:rPr lang="en-GB" smtClean="0"/>
              <a:pPr/>
              <a:t>01/06/2017</a:t>
            </a:fld>
            <a:endParaRPr lang="en-US" dirty="0"/>
          </a:p>
        </p:txBody>
      </p:sp>
      <p:sp>
        <p:nvSpPr>
          <p:cNvPr id="34" name="Footer Placeholder 33"/>
          <p:cNvSpPr>
            <a:spLocks noGrp="1"/>
          </p:cNvSpPr>
          <p:nvPr>
            <p:ph type="ftr" sz="quarter" idx="11"/>
          </p:nvPr>
        </p:nvSpPr>
        <p:spPr/>
        <p:txBody>
          <a:bodyPr/>
          <a:lstStyle/>
          <a:p>
            <a:endParaRPr lang="en-US" dirty="0"/>
          </a:p>
        </p:txBody>
      </p:sp>
      <p:sp>
        <p:nvSpPr>
          <p:cNvPr id="3" name="Content Placeholder 2"/>
          <p:cNvSpPr>
            <a:spLocks noGrp="1"/>
          </p:cNvSpPr>
          <p:nvPr>
            <p:ph sz="quarter" idx="13"/>
          </p:nvPr>
        </p:nvSpPr>
        <p:spPr>
          <a:xfrm>
            <a:off x="209550" y="239713"/>
            <a:ext cx="8764333" cy="58435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xmlns="" val="1074872847"/>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Image slide">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77BB994F-6013-F540-A8E6-6F5631FB8363}" type="datetime1">
              <a:rPr lang="en-GB" smtClean="0"/>
              <a:pPr/>
              <a:t>01/06/2017</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2" name="Title 1"/>
          <p:cNvSpPr>
            <a:spLocks noGrp="1"/>
          </p:cNvSpPr>
          <p:nvPr>
            <p:ph type="title"/>
          </p:nvPr>
        </p:nvSpPr>
        <p:spPr/>
        <p:txBody>
          <a:bodyPr/>
          <a:lstStyle/>
          <a:p>
            <a:r>
              <a:rPr lang="en-US" smtClean="0"/>
              <a:t>Click to edit Master title style</a:t>
            </a:r>
            <a:endParaRPr lang="en-GB"/>
          </a:p>
        </p:txBody>
      </p:sp>
      <p:sp>
        <p:nvSpPr>
          <p:cNvPr id="4" name="Content Placeholder 3"/>
          <p:cNvSpPr>
            <a:spLocks noGrp="1"/>
          </p:cNvSpPr>
          <p:nvPr>
            <p:ph sz="quarter" idx="19"/>
          </p:nvPr>
        </p:nvSpPr>
        <p:spPr>
          <a:xfrm>
            <a:off x="209550" y="1150938"/>
            <a:ext cx="4389835" cy="49577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Content Placeholder 7"/>
          <p:cNvSpPr>
            <a:spLocks noGrp="1"/>
          </p:cNvSpPr>
          <p:nvPr>
            <p:ph sz="quarter" idx="20"/>
          </p:nvPr>
        </p:nvSpPr>
        <p:spPr>
          <a:xfrm>
            <a:off x="4598988" y="1150938"/>
            <a:ext cx="4369362" cy="49577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xmlns="" val="166394595"/>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tatment slide">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89E5BE71-E279-1843-95EA-D18739854C0A}" type="datetime1">
              <a:rPr lang="en-GB" smtClean="0"/>
              <a:pPr/>
              <a:t>01/06/2017</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10" name="Text Placeholder 9"/>
          <p:cNvSpPr>
            <a:spLocks noGrp="1"/>
          </p:cNvSpPr>
          <p:nvPr>
            <p:ph type="body" sz="quarter" idx="14" hasCustomPrompt="1"/>
          </p:nvPr>
        </p:nvSpPr>
        <p:spPr>
          <a:xfrm>
            <a:off x="209554" y="2505456"/>
            <a:ext cx="4389835" cy="3566160"/>
          </a:xfrm>
          <a:prstGeom prst="rect">
            <a:avLst/>
          </a:prstGeom>
        </p:spPr>
        <p:txBody>
          <a:bodyPr>
            <a:normAutofit/>
          </a:bodyPr>
          <a:lstStyle>
            <a:lvl5pPr>
              <a:defRPr sz="1800"/>
            </a:lvl5pPr>
          </a:lstStyle>
          <a:p>
            <a:pPr lvl="4"/>
            <a:r>
              <a:rPr lang="en-US" dirty="0" smtClean="0"/>
              <a:t>Fifth level</a:t>
            </a:r>
            <a:endParaRPr lang="en-US" dirty="0"/>
          </a:p>
        </p:txBody>
      </p:sp>
      <p:sp>
        <p:nvSpPr>
          <p:cNvPr id="2" name="Title 1"/>
          <p:cNvSpPr>
            <a:spLocks noGrp="1"/>
          </p:cNvSpPr>
          <p:nvPr>
            <p:ph type="title"/>
          </p:nvPr>
        </p:nvSpPr>
        <p:spPr>
          <a:xfrm>
            <a:off x="209554" y="289980"/>
            <a:ext cx="4389835" cy="2215477"/>
          </a:xfrm>
          <a:prstGeom prst="rect">
            <a:avLst/>
          </a:prstGeom>
        </p:spPr>
        <p:txBody>
          <a:bodyPr>
            <a:noAutofit/>
          </a:bodyPr>
          <a:lstStyle>
            <a:lvl1pPr fontAlgn="t">
              <a:defRPr sz="2700"/>
            </a:lvl1pPr>
          </a:lstStyle>
          <a:p>
            <a:r>
              <a:rPr lang="en-US" dirty="0" smtClean="0"/>
              <a:t>Click to edit Master title style</a:t>
            </a:r>
            <a:endParaRPr lang="en-US" dirty="0"/>
          </a:p>
        </p:txBody>
      </p:sp>
      <p:sp>
        <p:nvSpPr>
          <p:cNvPr id="4" name="Content Placeholder 3"/>
          <p:cNvSpPr>
            <a:spLocks noGrp="1"/>
          </p:cNvSpPr>
          <p:nvPr>
            <p:ph sz="quarter" idx="18"/>
          </p:nvPr>
        </p:nvSpPr>
        <p:spPr>
          <a:xfrm>
            <a:off x="4598988" y="290513"/>
            <a:ext cx="4374895" cy="5781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xmlns="" val="2115868283"/>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End Slide 1">
    <p:spTree>
      <p:nvGrpSpPr>
        <p:cNvPr id="1" name=""/>
        <p:cNvGrpSpPr/>
        <p:nvPr/>
      </p:nvGrpSpPr>
      <p:grpSpPr>
        <a:xfrm>
          <a:off x="0" y="0"/>
          <a:ext cx="0" cy="0"/>
          <a:chOff x="0" y="0"/>
          <a:chExt cx="0" cy="0"/>
        </a:xfrm>
      </p:grpSpPr>
      <p:sp>
        <p:nvSpPr>
          <p:cNvPr id="40" name="Rectangle 39"/>
          <p:cNvSpPr/>
          <p:nvPr userDrawn="1"/>
        </p:nvSpPr>
        <p:spPr>
          <a:xfrm>
            <a:off x="4598561" y="311206"/>
            <a:ext cx="4374447" cy="6329193"/>
          </a:xfrm>
          <a:prstGeom prst="rect">
            <a:avLst/>
          </a:prstGeom>
          <a:solidFill>
            <a:schemeClr val="tx1">
              <a:alpha val="40000"/>
            </a:schemeClr>
          </a:solidFill>
          <a:ln w="95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44" name="Straight Connector 43"/>
          <p:cNvCxnSpPr/>
          <p:nvPr userDrawn="1"/>
        </p:nvCxnSpPr>
        <p:spPr>
          <a:xfrm flipV="1">
            <a:off x="1607084" y="1524318"/>
            <a:ext cx="0" cy="1"/>
          </a:xfrm>
          <a:prstGeom prst="line">
            <a:avLst/>
          </a:prstGeom>
          <a:ln w="12700">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51" name="Text Placeholder 50"/>
          <p:cNvSpPr>
            <a:spLocks noGrp="1"/>
          </p:cNvSpPr>
          <p:nvPr>
            <p:ph type="body" sz="quarter" idx="10" hasCustomPrompt="1"/>
          </p:nvPr>
        </p:nvSpPr>
        <p:spPr>
          <a:xfrm>
            <a:off x="4599385" y="4553265"/>
            <a:ext cx="4374356" cy="2061681"/>
          </a:xfrm>
        </p:spPr>
        <p:txBody>
          <a:bodyPr>
            <a:normAutofit/>
          </a:bodyPr>
          <a:lstStyle>
            <a:lvl1pPr>
              <a:defRPr sz="1600" baseline="0"/>
            </a:lvl1pPr>
          </a:lstStyle>
          <a:p>
            <a:pPr lvl="0"/>
            <a:r>
              <a:rPr lang="en-US" dirty="0" smtClean="0"/>
              <a:t>Speakers name</a:t>
            </a:r>
            <a:br>
              <a:rPr lang="en-US" dirty="0" smtClean="0"/>
            </a:br>
            <a:r>
              <a:rPr lang="en-US" dirty="0" smtClean="0"/>
              <a:t>Job title</a:t>
            </a:r>
            <a:br>
              <a:rPr lang="en-US" dirty="0" smtClean="0"/>
            </a:br>
            <a:r>
              <a:rPr lang="en-US" dirty="0" smtClean="0"/>
              <a:t>Email address</a:t>
            </a:r>
          </a:p>
        </p:txBody>
      </p:sp>
      <p:sp>
        <p:nvSpPr>
          <p:cNvPr id="53" name="Footer Placeholder 52"/>
          <p:cNvSpPr>
            <a:spLocks noGrp="1"/>
          </p:cNvSpPr>
          <p:nvPr>
            <p:ph type="ftr" sz="quarter" idx="11"/>
          </p:nvPr>
        </p:nvSpPr>
        <p:spPr/>
        <p:txBody>
          <a:bodyPr/>
          <a:lstStyle/>
          <a:p>
            <a:endParaRPr lang="en-US" dirty="0"/>
          </a:p>
        </p:txBody>
      </p:sp>
      <p:sp>
        <p:nvSpPr>
          <p:cNvPr id="54" name="Rectangle 53"/>
          <p:cNvSpPr/>
          <p:nvPr userDrawn="1"/>
        </p:nvSpPr>
        <p:spPr>
          <a:xfrm>
            <a:off x="4599437" y="285752"/>
            <a:ext cx="4374447" cy="6329193"/>
          </a:xfrm>
          <a:prstGeom prst="rect">
            <a:avLst/>
          </a:prstGeom>
          <a:no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55" name="Straight Connector 54"/>
          <p:cNvCxnSpPr/>
          <p:nvPr userDrawn="1"/>
        </p:nvCxnSpPr>
        <p:spPr>
          <a:xfrm>
            <a:off x="4599435" y="4348298"/>
            <a:ext cx="4374447" cy="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userDrawn="1"/>
        </p:nvSpPr>
        <p:spPr>
          <a:xfrm>
            <a:off x="4715784" y="609243"/>
            <a:ext cx="4140000" cy="646331"/>
          </a:xfrm>
          <a:prstGeom prst="rect">
            <a:avLst/>
          </a:prstGeom>
          <a:noFill/>
        </p:spPr>
        <p:txBody>
          <a:bodyPr wrap="square" rtlCol="0">
            <a:spAutoFit/>
          </a:bodyPr>
          <a:lstStyle/>
          <a:p>
            <a:r>
              <a:rPr kumimoji="0" lang="en-US" sz="1800" b="1" i="0" u="none" strike="noStrike" kern="1200" cap="none" spc="0" normalizeH="0" baseline="0" noProof="0" dirty="0" smtClean="0">
                <a:ln>
                  <a:noFill/>
                </a:ln>
                <a:solidFill>
                  <a:prstClr val="white"/>
                </a:solidFill>
                <a:effectLst>
                  <a:outerShdw blurRad="215900" sx="101000" sy="101000" algn="ctr" rotWithShape="0">
                    <a:prstClr val="black">
                      <a:alpha val="30000"/>
                    </a:prstClr>
                  </a:outerShdw>
                </a:effectLst>
                <a:uLnTx/>
                <a:uFillTx/>
                <a:latin typeface="Roboto" panose="02000000000000000000" pitchFamily="2" charset="0"/>
                <a:ea typeface="Roboto" panose="02000000000000000000" pitchFamily="2" charset="0"/>
                <a:cs typeface="Roboto Condensed" panose="02000000000000000000" pitchFamily="2" charset="0"/>
              </a:rPr>
              <a:t>UN Environment</a:t>
            </a:r>
            <a:br>
              <a:rPr kumimoji="0" lang="en-US" sz="1800" b="1" i="0" u="none" strike="noStrike" kern="1200" cap="none" spc="0" normalizeH="0" baseline="0" noProof="0" dirty="0" smtClean="0">
                <a:ln>
                  <a:noFill/>
                </a:ln>
                <a:solidFill>
                  <a:prstClr val="white"/>
                </a:solidFill>
                <a:effectLst>
                  <a:outerShdw blurRad="215900" sx="101000" sy="101000" algn="ctr" rotWithShape="0">
                    <a:prstClr val="black">
                      <a:alpha val="30000"/>
                    </a:prstClr>
                  </a:outerShdw>
                </a:effectLst>
                <a:uLnTx/>
                <a:uFillTx/>
                <a:latin typeface="Roboto" panose="02000000000000000000" pitchFamily="2" charset="0"/>
                <a:ea typeface="Roboto" panose="02000000000000000000" pitchFamily="2" charset="0"/>
                <a:cs typeface="Roboto Condensed" panose="02000000000000000000" pitchFamily="2" charset="0"/>
              </a:rPr>
            </a:br>
            <a:r>
              <a:rPr kumimoji="0" lang="en-US" sz="1800" b="1" i="0" u="none" strike="noStrike" kern="1200" cap="none" spc="0" normalizeH="0" baseline="0" noProof="0" dirty="0" smtClean="0">
                <a:ln>
                  <a:noFill/>
                </a:ln>
                <a:solidFill>
                  <a:prstClr val="white"/>
                </a:solidFill>
                <a:effectLst>
                  <a:outerShdw blurRad="215900" sx="101000" sy="101000" algn="ctr" rotWithShape="0">
                    <a:prstClr val="black">
                      <a:alpha val="30000"/>
                    </a:prstClr>
                  </a:outerShdw>
                </a:effectLst>
                <a:uLnTx/>
                <a:uFillTx/>
                <a:latin typeface="Roboto" panose="02000000000000000000" pitchFamily="2" charset="0"/>
                <a:ea typeface="Roboto" panose="02000000000000000000" pitchFamily="2" charset="0"/>
                <a:cs typeface="Roboto Condensed" panose="02000000000000000000" pitchFamily="2" charset="0"/>
              </a:rPr>
              <a:t>World Conservation Monitoring Centre</a:t>
            </a:r>
            <a:endParaRPr lang="en-GB" sz="1600" dirty="0">
              <a:latin typeface="Roboto" panose="02000000000000000000" pitchFamily="2" charset="0"/>
              <a:ea typeface="Roboto" panose="02000000000000000000" pitchFamily="2" charset="0"/>
            </a:endParaRPr>
          </a:p>
        </p:txBody>
      </p:sp>
      <p:sp>
        <p:nvSpPr>
          <p:cNvPr id="12" name="TextBox 11"/>
          <p:cNvSpPr txBox="1"/>
          <p:nvPr userDrawn="1"/>
        </p:nvSpPr>
        <p:spPr>
          <a:xfrm>
            <a:off x="4766400" y="1676846"/>
            <a:ext cx="3398400" cy="1077218"/>
          </a:xfrm>
          <a:prstGeom prst="rect">
            <a:avLst/>
          </a:prstGeom>
          <a:noFill/>
        </p:spPr>
        <p:txBody>
          <a:bodyPr wrap="square" rtlCol="0">
            <a:spAutoFit/>
          </a:bodyPr>
          <a:lstStyle/>
          <a:p>
            <a:endParaRPr kumimoji="0" lang="en-US" sz="1600" b="0" i="0" u="none" strike="noStrike" kern="1200" cap="none" spc="0" normalizeH="0" baseline="0" noProof="0" dirty="0" smtClean="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a:p>
            <a:endParaRPr kumimoji="0" lang="en-US" sz="1600" b="0" i="0" u="none" strike="noStrike" kern="1200" cap="none" spc="0" normalizeH="0" baseline="0" noProof="0" dirty="0" smtClean="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a:p>
            <a:r>
              <a:rPr kumimoji="0" lang="en-US" sz="1600" b="0" i="0" u="none" strike="noStrike" kern="1200" cap="none" spc="0" normalizeH="0" baseline="0" noProof="0" dirty="0" smtClean="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www.unep-wcmc.org</a:t>
            </a:r>
            <a:br>
              <a:rPr kumimoji="0" lang="en-US" sz="1600" b="0" i="0" u="none" strike="noStrike" kern="1200" cap="none" spc="0" normalizeH="0" baseline="0" noProof="0" dirty="0" smtClean="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600" b="0" i="0" u="none" strike="noStrike" kern="1200" cap="none" spc="0" normalizeH="0" baseline="0" noProof="0" dirty="0" smtClean="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@unepwcmc</a:t>
            </a:r>
            <a:endParaRPr lang="en-GB" sz="1600" dirty="0"/>
          </a:p>
        </p:txBody>
      </p:sp>
    </p:spTree>
    <p:extLst>
      <p:ext uri="{BB962C8B-B14F-4D97-AF65-F5344CB8AC3E}">
        <p14:creationId xmlns:p14="http://schemas.microsoft.com/office/powerpoint/2010/main" xmlns="" val="930017653"/>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End Slide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40" name="Rectangle 39"/>
          <p:cNvSpPr/>
          <p:nvPr userDrawn="1"/>
        </p:nvSpPr>
        <p:spPr>
          <a:xfrm>
            <a:off x="4598466" y="308994"/>
            <a:ext cx="4374447" cy="6329193"/>
          </a:xfrm>
          <a:prstGeom prst="rect">
            <a:avLst/>
          </a:prstGeom>
          <a:solidFill>
            <a:schemeClr val="tx1">
              <a:alpha val="40000"/>
            </a:schemeClr>
          </a:solidFill>
          <a:ln w="95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44" name="Straight Connector 43"/>
          <p:cNvCxnSpPr/>
          <p:nvPr userDrawn="1"/>
        </p:nvCxnSpPr>
        <p:spPr>
          <a:xfrm flipV="1">
            <a:off x="1607084" y="1524318"/>
            <a:ext cx="0" cy="1"/>
          </a:xfrm>
          <a:prstGeom prst="line">
            <a:avLst/>
          </a:prstGeom>
          <a:ln w="12700">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51" name="Text Placeholder 50"/>
          <p:cNvSpPr>
            <a:spLocks noGrp="1"/>
          </p:cNvSpPr>
          <p:nvPr>
            <p:ph type="body" sz="quarter" idx="10" hasCustomPrompt="1"/>
          </p:nvPr>
        </p:nvSpPr>
        <p:spPr>
          <a:xfrm>
            <a:off x="4599385" y="4553265"/>
            <a:ext cx="4374356" cy="2061681"/>
          </a:xfrm>
        </p:spPr>
        <p:txBody>
          <a:bodyPr>
            <a:normAutofit/>
          </a:bodyPr>
          <a:lstStyle>
            <a:lvl1pPr>
              <a:defRPr sz="1600" baseline="0"/>
            </a:lvl1pPr>
          </a:lstStyle>
          <a:p>
            <a:pPr lvl="0"/>
            <a:r>
              <a:rPr lang="en-US" dirty="0" smtClean="0"/>
              <a:t>Speakers name</a:t>
            </a:r>
            <a:br>
              <a:rPr lang="en-US" dirty="0" smtClean="0"/>
            </a:br>
            <a:r>
              <a:rPr lang="en-US" dirty="0" smtClean="0"/>
              <a:t>Job title</a:t>
            </a:r>
            <a:br>
              <a:rPr lang="en-US" dirty="0" smtClean="0"/>
            </a:br>
            <a:r>
              <a:rPr lang="en-US" dirty="0" smtClean="0"/>
              <a:t>Email address</a:t>
            </a:r>
          </a:p>
        </p:txBody>
      </p:sp>
      <p:sp>
        <p:nvSpPr>
          <p:cNvPr id="53" name="Footer Placeholder 52"/>
          <p:cNvSpPr>
            <a:spLocks noGrp="1"/>
          </p:cNvSpPr>
          <p:nvPr>
            <p:ph type="ftr" sz="quarter" idx="11"/>
          </p:nvPr>
        </p:nvSpPr>
        <p:spPr/>
        <p:txBody>
          <a:bodyPr/>
          <a:lstStyle/>
          <a:p>
            <a:endParaRPr lang="en-US" dirty="0"/>
          </a:p>
        </p:txBody>
      </p:sp>
      <p:sp>
        <p:nvSpPr>
          <p:cNvPr id="54" name="Rectangle 53"/>
          <p:cNvSpPr/>
          <p:nvPr userDrawn="1"/>
        </p:nvSpPr>
        <p:spPr>
          <a:xfrm>
            <a:off x="4599437" y="285752"/>
            <a:ext cx="4374447" cy="6329193"/>
          </a:xfrm>
          <a:prstGeom prst="rect">
            <a:avLst/>
          </a:prstGeom>
          <a:no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55" name="Straight Connector 54"/>
          <p:cNvCxnSpPr/>
          <p:nvPr userDrawn="1"/>
        </p:nvCxnSpPr>
        <p:spPr>
          <a:xfrm>
            <a:off x="4599435" y="4348298"/>
            <a:ext cx="4374447" cy="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userDrawn="1"/>
        </p:nvSpPr>
        <p:spPr>
          <a:xfrm>
            <a:off x="4715689" y="615016"/>
            <a:ext cx="4140000" cy="646331"/>
          </a:xfrm>
          <a:prstGeom prst="rect">
            <a:avLst/>
          </a:prstGeom>
          <a:noFill/>
        </p:spPr>
        <p:txBody>
          <a:bodyPr wrap="square" rtlCol="0">
            <a:spAutoFit/>
          </a:bodyPr>
          <a:lstStyle/>
          <a:p>
            <a:r>
              <a:rPr kumimoji="0" lang="en-US" sz="1800" b="1" i="0" u="none" strike="noStrike" kern="1200" cap="none" spc="0" normalizeH="0" baseline="0" noProof="0" dirty="0" smtClean="0">
                <a:ln>
                  <a:noFill/>
                </a:ln>
                <a:solidFill>
                  <a:prstClr val="white"/>
                </a:solidFill>
                <a:effectLst>
                  <a:outerShdw blurRad="215900" sx="101000" sy="101000" algn="ctr" rotWithShape="0">
                    <a:prstClr val="black">
                      <a:alpha val="30000"/>
                    </a:prstClr>
                  </a:outerShdw>
                </a:effectLst>
                <a:uLnTx/>
                <a:uFillTx/>
                <a:latin typeface="Roboto" panose="02000000000000000000" pitchFamily="2" charset="0"/>
                <a:ea typeface="Roboto" panose="02000000000000000000" pitchFamily="2" charset="0"/>
                <a:cs typeface="Roboto Condensed" panose="02000000000000000000" pitchFamily="2" charset="0"/>
              </a:rPr>
              <a:t>UN Environment</a:t>
            </a:r>
            <a:br>
              <a:rPr kumimoji="0" lang="en-US" sz="1800" b="1" i="0" u="none" strike="noStrike" kern="1200" cap="none" spc="0" normalizeH="0" baseline="0" noProof="0" dirty="0" smtClean="0">
                <a:ln>
                  <a:noFill/>
                </a:ln>
                <a:solidFill>
                  <a:prstClr val="white"/>
                </a:solidFill>
                <a:effectLst>
                  <a:outerShdw blurRad="215900" sx="101000" sy="101000" algn="ctr" rotWithShape="0">
                    <a:prstClr val="black">
                      <a:alpha val="30000"/>
                    </a:prstClr>
                  </a:outerShdw>
                </a:effectLst>
                <a:uLnTx/>
                <a:uFillTx/>
                <a:latin typeface="Roboto" panose="02000000000000000000" pitchFamily="2" charset="0"/>
                <a:ea typeface="Roboto" panose="02000000000000000000" pitchFamily="2" charset="0"/>
                <a:cs typeface="Roboto Condensed" panose="02000000000000000000" pitchFamily="2" charset="0"/>
              </a:rPr>
            </a:br>
            <a:r>
              <a:rPr kumimoji="0" lang="en-US" sz="1800" b="1" i="0" u="none" strike="noStrike" kern="1200" cap="none" spc="0" normalizeH="0" baseline="0" noProof="0" dirty="0" smtClean="0">
                <a:ln>
                  <a:noFill/>
                </a:ln>
                <a:solidFill>
                  <a:prstClr val="white"/>
                </a:solidFill>
                <a:effectLst>
                  <a:outerShdw blurRad="215900" sx="101000" sy="101000" algn="ctr" rotWithShape="0">
                    <a:prstClr val="black">
                      <a:alpha val="30000"/>
                    </a:prstClr>
                  </a:outerShdw>
                </a:effectLst>
                <a:uLnTx/>
                <a:uFillTx/>
                <a:latin typeface="Roboto" panose="02000000000000000000" pitchFamily="2" charset="0"/>
                <a:ea typeface="Roboto" panose="02000000000000000000" pitchFamily="2" charset="0"/>
                <a:cs typeface="Roboto Condensed" panose="02000000000000000000" pitchFamily="2" charset="0"/>
              </a:rPr>
              <a:t>World Conservation Monitoring Centre</a:t>
            </a:r>
            <a:endParaRPr lang="en-GB" sz="1600" dirty="0">
              <a:latin typeface="Roboto" panose="02000000000000000000" pitchFamily="2" charset="0"/>
              <a:ea typeface="Roboto" panose="02000000000000000000" pitchFamily="2" charset="0"/>
            </a:endParaRPr>
          </a:p>
        </p:txBody>
      </p:sp>
      <p:sp>
        <p:nvSpPr>
          <p:cNvPr id="13" name="TextBox 12"/>
          <p:cNvSpPr txBox="1"/>
          <p:nvPr userDrawn="1"/>
        </p:nvSpPr>
        <p:spPr>
          <a:xfrm>
            <a:off x="4766400" y="1676846"/>
            <a:ext cx="3398400" cy="1077218"/>
          </a:xfrm>
          <a:prstGeom prst="rect">
            <a:avLst/>
          </a:prstGeom>
          <a:noFill/>
        </p:spPr>
        <p:txBody>
          <a:bodyPr wrap="square" rtlCol="0">
            <a:spAutoFit/>
          </a:bodyPr>
          <a:lstStyle/>
          <a:p>
            <a:endParaRPr kumimoji="0" lang="en-US" sz="1600" b="0" i="0" u="none" strike="noStrike" kern="1200" cap="none" spc="0" normalizeH="0" baseline="0" noProof="0" dirty="0" smtClean="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a:p>
            <a:endParaRPr kumimoji="0" lang="en-US" sz="1600" b="0" i="0" u="none" strike="noStrike" kern="1200" cap="none" spc="0" normalizeH="0" baseline="0" noProof="0" dirty="0" smtClean="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a:p>
            <a:r>
              <a:rPr kumimoji="0" lang="en-US" sz="1600" b="0" i="0" u="none" strike="noStrike" kern="1200" cap="none" spc="0" normalizeH="0" baseline="0" noProof="0" dirty="0" smtClean="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www.unep-wcmc.org</a:t>
            </a:r>
            <a:br>
              <a:rPr kumimoji="0" lang="en-US" sz="1600" b="0" i="0" u="none" strike="noStrike" kern="1200" cap="none" spc="0" normalizeH="0" baseline="0" noProof="0" dirty="0" smtClean="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600" b="0" i="0" u="none" strike="noStrike" kern="1200" cap="none" spc="0" normalizeH="0" baseline="0" noProof="0" dirty="0" smtClean="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@unepwcmc</a:t>
            </a:r>
            <a:endParaRPr lang="en-GB" sz="1600" dirty="0"/>
          </a:p>
        </p:txBody>
      </p:sp>
    </p:spTree>
    <p:extLst>
      <p:ext uri="{BB962C8B-B14F-4D97-AF65-F5344CB8AC3E}">
        <p14:creationId xmlns:p14="http://schemas.microsoft.com/office/powerpoint/2010/main" xmlns="" val="930017653"/>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End Slide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40" name="Rectangle 39"/>
          <p:cNvSpPr/>
          <p:nvPr userDrawn="1"/>
        </p:nvSpPr>
        <p:spPr>
          <a:xfrm>
            <a:off x="4598561" y="311206"/>
            <a:ext cx="4374447" cy="6329193"/>
          </a:xfrm>
          <a:prstGeom prst="rect">
            <a:avLst/>
          </a:prstGeom>
          <a:solidFill>
            <a:schemeClr val="tx1">
              <a:alpha val="40000"/>
            </a:schemeClr>
          </a:solidFill>
          <a:ln w="95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44" name="Straight Connector 43"/>
          <p:cNvCxnSpPr/>
          <p:nvPr userDrawn="1"/>
        </p:nvCxnSpPr>
        <p:spPr>
          <a:xfrm flipV="1">
            <a:off x="1607084" y="1524318"/>
            <a:ext cx="0" cy="1"/>
          </a:xfrm>
          <a:prstGeom prst="line">
            <a:avLst/>
          </a:prstGeom>
          <a:ln w="12700">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51" name="Text Placeholder 50"/>
          <p:cNvSpPr>
            <a:spLocks noGrp="1"/>
          </p:cNvSpPr>
          <p:nvPr>
            <p:ph type="body" sz="quarter" idx="10" hasCustomPrompt="1"/>
          </p:nvPr>
        </p:nvSpPr>
        <p:spPr>
          <a:xfrm>
            <a:off x="4599385" y="4553265"/>
            <a:ext cx="4374356" cy="2061681"/>
          </a:xfrm>
        </p:spPr>
        <p:txBody>
          <a:bodyPr>
            <a:normAutofit/>
          </a:bodyPr>
          <a:lstStyle>
            <a:lvl1pPr>
              <a:defRPr sz="1600" baseline="0"/>
            </a:lvl1pPr>
          </a:lstStyle>
          <a:p>
            <a:pPr lvl="0"/>
            <a:r>
              <a:rPr lang="en-US" dirty="0" smtClean="0"/>
              <a:t>Speakers name</a:t>
            </a:r>
            <a:br>
              <a:rPr lang="en-US" dirty="0" smtClean="0"/>
            </a:br>
            <a:r>
              <a:rPr lang="en-US" dirty="0" smtClean="0"/>
              <a:t>Job title</a:t>
            </a:r>
            <a:br>
              <a:rPr lang="en-US" dirty="0" smtClean="0"/>
            </a:br>
            <a:r>
              <a:rPr lang="en-US" dirty="0" smtClean="0"/>
              <a:t>Email address</a:t>
            </a:r>
          </a:p>
        </p:txBody>
      </p:sp>
      <p:sp>
        <p:nvSpPr>
          <p:cNvPr id="53" name="Footer Placeholder 52"/>
          <p:cNvSpPr>
            <a:spLocks noGrp="1"/>
          </p:cNvSpPr>
          <p:nvPr>
            <p:ph type="ftr" sz="quarter" idx="11"/>
          </p:nvPr>
        </p:nvSpPr>
        <p:spPr/>
        <p:txBody>
          <a:bodyPr/>
          <a:lstStyle/>
          <a:p>
            <a:endParaRPr lang="en-US" dirty="0"/>
          </a:p>
        </p:txBody>
      </p:sp>
      <p:sp>
        <p:nvSpPr>
          <p:cNvPr id="54" name="Rectangle 53"/>
          <p:cNvSpPr/>
          <p:nvPr userDrawn="1"/>
        </p:nvSpPr>
        <p:spPr>
          <a:xfrm>
            <a:off x="4599437" y="285752"/>
            <a:ext cx="4374447" cy="6329193"/>
          </a:xfrm>
          <a:prstGeom prst="rect">
            <a:avLst/>
          </a:prstGeom>
          <a:no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55" name="Straight Connector 54"/>
          <p:cNvCxnSpPr/>
          <p:nvPr userDrawn="1"/>
        </p:nvCxnSpPr>
        <p:spPr>
          <a:xfrm>
            <a:off x="4599435" y="4348298"/>
            <a:ext cx="4374447" cy="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userDrawn="1"/>
        </p:nvSpPr>
        <p:spPr>
          <a:xfrm>
            <a:off x="4716000" y="626980"/>
            <a:ext cx="4140000" cy="646331"/>
          </a:xfrm>
          <a:prstGeom prst="rect">
            <a:avLst/>
          </a:prstGeom>
          <a:noFill/>
        </p:spPr>
        <p:txBody>
          <a:bodyPr wrap="square" rtlCol="0">
            <a:spAutoFit/>
          </a:bodyPr>
          <a:lstStyle/>
          <a:p>
            <a:r>
              <a:rPr kumimoji="0" lang="en-US" sz="1800" b="1" i="0" u="none" strike="noStrike" kern="1200" cap="none" spc="0" normalizeH="0" baseline="0" noProof="0" dirty="0" smtClean="0">
                <a:ln>
                  <a:noFill/>
                </a:ln>
                <a:solidFill>
                  <a:prstClr val="white"/>
                </a:solidFill>
                <a:effectLst>
                  <a:outerShdw blurRad="215900" sx="101000" sy="101000" algn="ctr" rotWithShape="0">
                    <a:prstClr val="black">
                      <a:alpha val="30000"/>
                    </a:prstClr>
                  </a:outerShdw>
                </a:effectLst>
                <a:uLnTx/>
                <a:uFillTx/>
                <a:latin typeface="Roboto" panose="02000000000000000000" pitchFamily="2" charset="0"/>
                <a:ea typeface="Roboto" panose="02000000000000000000" pitchFamily="2" charset="0"/>
                <a:cs typeface="Roboto Condensed" panose="02000000000000000000" pitchFamily="2" charset="0"/>
              </a:rPr>
              <a:t>UN Environment</a:t>
            </a:r>
            <a:br>
              <a:rPr kumimoji="0" lang="en-US" sz="1800" b="1" i="0" u="none" strike="noStrike" kern="1200" cap="none" spc="0" normalizeH="0" baseline="0" noProof="0" dirty="0" smtClean="0">
                <a:ln>
                  <a:noFill/>
                </a:ln>
                <a:solidFill>
                  <a:prstClr val="white"/>
                </a:solidFill>
                <a:effectLst>
                  <a:outerShdw blurRad="215900" sx="101000" sy="101000" algn="ctr" rotWithShape="0">
                    <a:prstClr val="black">
                      <a:alpha val="30000"/>
                    </a:prstClr>
                  </a:outerShdw>
                </a:effectLst>
                <a:uLnTx/>
                <a:uFillTx/>
                <a:latin typeface="Roboto" panose="02000000000000000000" pitchFamily="2" charset="0"/>
                <a:ea typeface="Roboto" panose="02000000000000000000" pitchFamily="2" charset="0"/>
                <a:cs typeface="Roboto Condensed" panose="02000000000000000000" pitchFamily="2" charset="0"/>
              </a:rPr>
            </a:br>
            <a:r>
              <a:rPr kumimoji="0" lang="en-US" sz="1800" b="1" i="0" u="none" strike="noStrike" kern="1200" cap="none" spc="0" normalizeH="0" baseline="0" noProof="0" dirty="0" smtClean="0">
                <a:ln>
                  <a:noFill/>
                </a:ln>
                <a:solidFill>
                  <a:prstClr val="white"/>
                </a:solidFill>
                <a:effectLst>
                  <a:outerShdw blurRad="215900" sx="101000" sy="101000" algn="ctr" rotWithShape="0">
                    <a:prstClr val="black">
                      <a:alpha val="30000"/>
                    </a:prstClr>
                  </a:outerShdw>
                </a:effectLst>
                <a:uLnTx/>
                <a:uFillTx/>
                <a:latin typeface="Roboto" panose="02000000000000000000" pitchFamily="2" charset="0"/>
                <a:ea typeface="Roboto" panose="02000000000000000000" pitchFamily="2" charset="0"/>
                <a:cs typeface="Roboto Condensed" panose="02000000000000000000" pitchFamily="2" charset="0"/>
              </a:rPr>
              <a:t>World Conservation Monitoring Centre</a:t>
            </a:r>
            <a:endParaRPr lang="en-GB" sz="1600" dirty="0">
              <a:latin typeface="Roboto" panose="02000000000000000000" pitchFamily="2" charset="0"/>
              <a:ea typeface="Roboto" panose="02000000000000000000" pitchFamily="2" charset="0"/>
            </a:endParaRPr>
          </a:p>
        </p:txBody>
      </p:sp>
      <p:sp>
        <p:nvSpPr>
          <p:cNvPr id="13" name="TextBox 12"/>
          <p:cNvSpPr txBox="1"/>
          <p:nvPr userDrawn="1"/>
        </p:nvSpPr>
        <p:spPr>
          <a:xfrm>
            <a:off x="4766400" y="1676846"/>
            <a:ext cx="3398400" cy="1077218"/>
          </a:xfrm>
          <a:prstGeom prst="rect">
            <a:avLst/>
          </a:prstGeom>
          <a:noFill/>
        </p:spPr>
        <p:txBody>
          <a:bodyPr wrap="square" rtlCol="0">
            <a:spAutoFit/>
          </a:bodyPr>
          <a:lstStyle/>
          <a:p>
            <a:endParaRPr kumimoji="0" lang="en-US" sz="1600" b="0" i="0" u="none" strike="noStrike" kern="1200" cap="none" spc="0" normalizeH="0" baseline="0" noProof="0" dirty="0" smtClean="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a:p>
            <a:endParaRPr kumimoji="0" lang="en-US" sz="1600" b="0" i="0" u="none" strike="noStrike" kern="1200" cap="none" spc="0" normalizeH="0" baseline="0" noProof="0" dirty="0" smtClean="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a:p>
            <a:r>
              <a:rPr kumimoji="0" lang="en-US" sz="1600" b="0" i="0" u="none" strike="noStrike" kern="1200" cap="none" spc="0" normalizeH="0" baseline="0" noProof="0" dirty="0" smtClean="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www.unep-wcmc.org</a:t>
            </a:r>
            <a:br>
              <a:rPr kumimoji="0" lang="en-US" sz="1600" b="0" i="0" u="none" strike="noStrike" kern="1200" cap="none" spc="0" normalizeH="0" baseline="0" noProof="0" dirty="0" smtClean="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600" b="0" i="0" u="none" strike="noStrike" kern="1200" cap="none" spc="0" normalizeH="0" baseline="0" noProof="0" dirty="0" smtClean="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@unepwcmc</a:t>
            </a:r>
            <a:endParaRPr lang="en-GB" sz="1600" dirty="0"/>
          </a:p>
        </p:txBody>
      </p:sp>
    </p:spTree>
    <p:extLst>
      <p:ext uri="{BB962C8B-B14F-4D97-AF65-F5344CB8AC3E}">
        <p14:creationId xmlns:p14="http://schemas.microsoft.com/office/powerpoint/2010/main" xmlns="" val="930017653"/>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End Slide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40" name="Rectangle 39"/>
          <p:cNvSpPr/>
          <p:nvPr userDrawn="1"/>
        </p:nvSpPr>
        <p:spPr>
          <a:xfrm>
            <a:off x="4598561" y="311206"/>
            <a:ext cx="4374447" cy="6329193"/>
          </a:xfrm>
          <a:prstGeom prst="rect">
            <a:avLst/>
          </a:prstGeom>
          <a:solidFill>
            <a:schemeClr val="tx1">
              <a:alpha val="40000"/>
            </a:schemeClr>
          </a:solidFill>
          <a:ln w="95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44" name="Straight Connector 43"/>
          <p:cNvCxnSpPr/>
          <p:nvPr userDrawn="1"/>
        </p:nvCxnSpPr>
        <p:spPr>
          <a:xfrm flipV="1">
            <a:off x="1607084" y="1524318"/>
            <a:ext cx="0" cy="1"/>
          </a:xfrm>
          <a:prstGeom prst="line">
            <a:avLst/>
          </a:prstGeom>
          <a:ln w="12700">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51" name="Text Placeholder 50"/>
          <p:cNvSpPr>
            <a:spLocks noGrp="1"/>
          </p:cNvSpPr>
          <p:nvPr>
            <p:ph type="body" sz="quarter" idx="10" hasCustomPrompt="1"/>
          </p:nvPr>
        </p:nvSpPr>
        <p:spPr>
          <a:xfrm>
            <a:off x="4599385" y="4553265"/>
            <a:ext cx="4374356" cy="2061681"/>
          </a:xfrm>
        </p:spPr>
        <p:txBody>
          <a:bodyPr>
            <a:normAutofit/>
          </a:bodyPr>
          <a:lstStyle>
            <a:lvl1pPr>
              <a:defRPr sz="1600" baseline="0"/>
            </a:lvl1pPr>
          </a:lstStyle>
          <a:p>
            <a:pPr lvl="0"/>
            <a:r>
              <a:rPr lang="en-US" dirty="0" smtClean="0"/>
              <a:t>Speakers name</a:t>
            </a:r>
            <a:br>
              <a:rPr lang="en-US" dirty="0" smtClean="0"/>
            </a:br>
            <a:r>
              <a:rPr lang="en-US" dirty="0" smtClean="0"/>
              <a:t>Job title</a:t>
            </a:r>
            <a:br>
              <a:rPr lang="en-US" dirty="0" smtClean="0"/>
            </a:br>
            <a:r>
              <a:rPr lang="en-US" dirty="0" smtClean="0"/>
              <a:t>Email address</a:t>
            </a:r>
          </a:p>
        </p:txBody>
      </p:sp>
      <p:sp>
        <p:nvSpPr>
          <p:cNvPr id="53" name="Footer Placeholder 52"/>
          <p:cNvSpPr>
            <a:spLocks noGrp="1"/>
          </p:cNvSpPr>
          <p:nvPr>
            <p:ph type="ftr" sz="quarter" idx="11"/>
          </p:nvPr>
        </p:nvSpPr>
        <p:spPr/>
        <p:txBody>
          <a:bodyPr/>
          <a:lstStyle/>
          <a:p>
            <a:endParaRPr lang="en-US" dirty="0"/>
          </a:p>
        </p:txBody>
      </p:sp>
      <p:sp>
        <p:nvSpPr>
          <p:cNvPr id="54" name="Rectangle 53"/>
          <p:cNvSpPr/>
          <p:nvPr userDrawn="1"/>
        </p:nvSpPr>
        <p:spPr>
          <a:xfrm>
            <a:off x="4599437" y="285752"/>
            <a:ext cx="4374447" cy="6329193"/>
          </a:xfrm>
          <a:prstGeom prst="rect">
            <a:avLst/>
          </a:prstGeom>
          <a:no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55" name="Straight Connector 54"/>
          <p:cNvCxnSpPr/>
          <p:nvPr userDrawn="1"/>
        </p:nvCxnSpPr>
        <p:spPr>
          <a:xfrm>
            <a:off x="4599435" y="4348298"/>
            <a:ext cx="4374447" cy="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userDrawn="1"/>
        </p:nvSpPr>
        <p:spPr>
          <a:xfrm>
            <a:off x="4716000" y="611529"/>
            <a:ext cx="4140000" cy="646331"/>
          </a:xfrm>
          <a:prstGeom prst="rect">
            <a:avLst/>
          </a:prstGeom>
          <a:noFill/>
        </p:spPr>
        <p:txBody>
          <a:bodyPr wrap="square" rtlCol="0">
            <a:spAutoFit/>
          </a:bodyPr>
          <a:lstStyle/>
          <a:p>
            <a:r>
              <a:rPr kumimoji="0" lang="en-US" sz="1800" b="1" i="0" u="none" strike="noStrike" kern="1200" cap="none" spc="0" normalizeH="0" baseline="0" noProof="0" dirty="0" smtClean="0">
                <a:ln>
                  <a:noFill/>
                </a:ln>
                <a:solidFill>
                  <a:prstClr val="white"/>
                </a:solidFill>
                <a:effectLst>
                  <a:outerShdw blurRad="215900" sx="101000" sy="101000" algn="ctr" rotWithShape="0">
                    <a:prstClr val="black">
                      <a:alpha val="30000"/>
                    </a:prstClr>
                  </a:outerShdw>
                </a:effectLst>
                <a:uLnTx/>
                <a:uFillTx/>
                <a:latin typeface="Roboto" panose="02000000000000000000" pitchFamily="2" charset="0"/>
                <a:ea typeface="Roboto" panose="02000000000000000000" pitchFamily="2" charset="0"/>
                <a:cs typeface="Roboto Condensed" panose="02000000000000000000" pitchFamily="2" charset="0"/>
              </a:rPr>
              <a:t>UN Environment</a:t>
            </a:r>
            <a:br>
              <a:rPr kumimoji="0" lang="en-US" sz="1800" b="1" i="0" u="none" strike="noStrike" kern="1200" cap="none" spc="0" normalizeH="0" baseline="0" noProof="0" dirty="0" smtClean="0">
                <a:ln>
                  <a:noFill/>
                </a:ln>
                <a:solidFill>
                  <a:prstClr val="white"/>
                </a:solidFill>
                <a:effectLst>
                  <a:outerShdw blurRad="215900" sx="101000" sy="101000" algn="ctr" rotWithShape="0">
                    <a:prstClr val="black">
                      <a:alpha val="30000"/>
                    </a:prstClr>
                  </a:outerShdw>
                </a:effectLst>
                <a:uLnTx/>
                <a:uFillTx/>
                <a:latin typeface="Roboto" panose="02000000000000000000" pitchFamily="2" charset="0"/>
                <a:ea typeface="Roboto" panose="02000000000000000000" pitchFamily="2" charset="0"/>
                <a:cs typeface="Roboto Condensed" panose="02000000000000000000" pitchFamily="2" charset="0"/>
              </a:rPr>
            </a:br>
            <a:r>
              <a:rPr kumimoji="0" lang="en-US" sz="1800" b="1" i="0" u="none" strike="noStrike" kern="1200" cap="none" spc="0" normalizeH="0" baseline="0" noProof="0" dirty="0" smtClean="0">
                <a:ln>
                  <a:noFill/>
                </a:ln>
                <a:solidFill>
                  <a:prstClr val="white"/>
                </a:solidFill>
                <a:effectLst>
                  <a:outerShdw blurRad="215900" sx="101000" sy="101000" algn="ctr" rotWithShape="0">
                    <a:prstClr val="black">
                      <a:alpha val="30000"/>
                    </a:prstClr>
                  </a:outerShdw>
                </a:effectLst>
                <a:uLnTx/>
                <a:uFillTx/>
                <a:latin typeface="Roboto" panose="02000000000000000000" pitchFamily="2" charset="0"/>
                <a:ea typeface="Roboto" panose="02000000000000000000" pitchFamily="2" charset="0"/>
                <a:cs typeface="Roboto Condensed" panose="02000000000000000000" pitchFamily="2" charset="0"/>
              </a:rPr>
              <a:t>World Conservation Monitoring Centre</a:t>
            </a:r>
            <a:endParaRPr lang="en-GB" sz="1600" dirty="0">
              <a:latin typeface="Roboto" panose="02000000000000000000" pitchFamily="2" charset="0"/>
              <a:ea typeface="Roboto" panose="02000000000000000000" pitchFamily="2" charset="0"/>
            </a:endParaRPr>
          </a:p>
        </p:txBody>
      </p:sp>
      <p:sp>
        <p:nvSpPr>
          <p:cNvPr id="13" name="TextBox 12"/>
          <p:cNvSpPr txBox="1"/>
          <p:nvPr userDrawn="1"/>
        </p:nvSpPr>
        <p:spPr>
          <a:xfrm>
            <a:off x="4766400" y="1676846"/>
            <a:ext cx="3398400" cy="1077218"/>
          </a:xfrm>
          <a:prstGeom prst="rect">
            <a:avLst/>
          </a:prstGeom>
          <a:noFill/>
        </p:spPr>
        <p:txBody>
          <a:bodyPr wrap="square" rtlCol="0">
            <a:spAutoFit/>
          </a:bodyPr>
          <a:lstStyle/>
          <a:p>
            <a:endParaRPr kumimoji="0" lang="en-US" sz="1600" b="0" i="0" u="none" strike="noStrike" kern="1200" cap="none" spc="0" normalizeH="0" baseline="0" noProof="0" dirty="0" smtClean="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a:p>
            <a:endParaRPr kumimoji="0" lang="en-US" sz="1600" b="0" i="0" u="none" strike="noStrike" kern="1200" cap="none" spc="0" normalizeH="0" baseline="0" noProof="0" dirty="0" smtClean="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a:p>
            <a:r>
              <a:rPr kumimoji="0" lang="en-US" sz="1600" b="0" i="0" u="none" strike="noStrike" kern="1200" cap="none" spc="0" normalizeH="0" baseline="0" noProof="0" dirty="0" smtClean="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www.unep-wcmc.org</a:t>
            </a:r>
            <a:br>
              <a:rPr kumimoji="0" lang="en-US" sz="1600" b="0" i="0" u="none" strike="noStrike" kern="1200" cap="none" spc="0" normalizeH="0" baseline="0" noProof="0" dirty="0" smtClean="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600" b="0" i="0" u="none" strike="noStrike" kern="1200" cap="none" spc="0" normalizeH="0" baseline="0" noProof="0" dirty="0" smtClean="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@unepwcmc</a:t>
            </a:r>
            <a:endParaRPr lang="en-GB" sz="1600" dirty="0"/>
          </a:p>
        </p:txBody>
      </p:sp>
    </p:spTree>
    <p:extLst>
      <p:ext uri="{BB962C8B-B14F-4D97-AF65-F5344CB8AC3E}">
        <p14:creationId xmlns:p14="http://schemas.microsoft.com/office/powerpoint/2010/main" xmlns="" val="930017653"/>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End Slide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40" name="Rectangle 39"/>
          <p:cNvSpPr/>
          <p:nvPr userDrawn="1"/>
        </p:nvSpPr>
        <p:spPr>
          <a:xfrm>
            <a:off x="4598561" y="311206"/>
            <a:ext cx="4374447" cy="6329193"/>
          </a:xfrm>
          <a:prstGeom prst="rect">
            <a:avLst/>
          </a:prstGeom>
          <a:solidFill>
            <a:schemeClr val="tx1">
              <a:alpha val="40000"/>
            </a:schemeClr>
          </a:solidFill>
          <a:ln w="95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44" name="Straight Connector 43"/>
          <p:cNvCxnSpPr/>
          <p:nvPr userDrawn="1"/>
        </p:nvCxnSpPr>
        <p:spPr>
          <a:xfrm flipV="1">
            <a:off x="1607084" y="1524318"/>
            <a:ext cx="0" cy="1"/>
          </a:xfrm>
          <a:prstGeom prst="line">
            <a:avLst/>
          </a:prstGeom>
          <a:ln w="12700">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51" name="Text Placeholder 50"/>
          <p:cNvSpPr>
            <a:spLocks noGrp="1"/>
          </p:cNvSpPr>
          <p:nvPr>
            <p:ph type="body" sz="quarter" idx="10" hasCustomPrompt="1"/>
          </p:nvPr>
        </p:nvSpPr>
        <p:spPr>
          <a:xfrm>
            <a:off x="4599385" y="4553265"/>
            <a:ext cx="4374356" cy="2061681"/>
          </a:xfrm>
        </p:spPr>
        <p:txBody>
          <a:bodyPr>
            <a:normAutofit/>
          </a:bodyPr>
          <a:lstStyle>
            <a:lvl1pPr>
              <a:defRPr sz="1600" baseline="0"/>
            </a:lvl1pPr>
          </a:lstStyle>
          <a:p>
            <a:pPr lvl="0"/>
            <a:r>
              <a:rPr lang="en-US" dirty="0" smtClean="0"/>
              <a:t>Speakers name</a:t>
            </a:r>
            <a:br>
              <a:rPr lang="en-US" dirty="0" smtClean="0"/>
            </a:br>
            <a:r>
              <a:rPr lang="en-US" dirty="0" smtClean="0"/>
              <a:t>Job title</a:t>
            </a:r>
            <a:br>
              <a:rPr lang="en-US" dirty="0" smtClean="0"/>
            </a:br>
            <a:r>
              <a:rPr lang="en-US" dirty="0" smtClean="0"/>
              <a:t>Email address</a:t>
            </a:r>
          </a:p>
        </p:txBody>
      </p:sp>
      <p:sp>
        <p:nvSpPr>
          <p:cNvPr id="53" name="Footer Placeholder 52"/>
          <p:cNvSpPr>
            <a:spLocks noGrp="1"/>
          </p:cNvSpPr>
          <p:nvPr>
            <p:ph type="ftr" sz="quarter" idx="11"/>
          </p:nvPr>
        </p:nvSpPr>
        <p:spPr/>
        <p:txBody>
          <a:bodyPr/>
          <a:lstStyle/>
          <a:p>
            <a:endParaRPr lang="en-US" dirty="0"/>
          </a:p>
        </p:txBody>
      </p:sp>
      <p:sp>
        <p:nvSpPr>
          <p:cNvPr id="54" name="Rectangle 53"/>
          <p:cNvSpPr/>
          <p:nvPr userDrawn="1"/>
        </p:nvSpPr>
        <p:spPr>
          <a:xfrm>
            <a:off x="4599437" y="285752"/>
            <a:ext cx="4374447" cy="6329193"/>
          </a:xfrm>
          <a:prstGeom prst="rect">
            <a:avLst/>
          </a:prstGeom>
          <a:no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55" name="Straight Connector 54"/>
          <p:cNvCxnSpPr/>
          <p:nvPr userDrawn="1"/>
        </p:nvCxnSpPr>
        <p:spPr>
          <a:xfrm>
            <a:off x="4599435" y="4348298"/>
            <a:ext cx="4374447" cy="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userDrawn="1"/>
        </p:nvSpPr>
        <p:spPr>
          <a:xfrm>
            <a:off x="4716000" y="662400"/>
            <a:ext cx="4140000" cy="646331"/>
          </a:xfrm>
          <a:prstGeom prst="rect">
            <a:avLst/>
          </a:prstGeom>
          <a:noFill/>
        </p:spPr>
        <p:txBody>
          <a:bodyPr wrap="square" rtlCol="0">
            <a:spAutoFit/>
          </a:bodyPr>
          <a:lstStyle/>
          <a:p>
            <a:r>
              <a:rPr kumimoji="0" lang="en-US" sz="1800" b="1" i="0" u="none" strike="noStrike" kern="1200" cap="none" spc="0" normalizeH="0" baseline="0" noProof="0" dirty="0" smtClean="0">
                <a:ln>
                  <a:noFill/>
                </a:ln>
                <a:solidFill>
                  <a:prstClr val="white"/>
                </a:solidFill>
                <a:effectLst>
                  <a:outerShdw blurRad="215900" sx="101000" sy="101000" algn="ctr" rotWithShape="0">
                    <a:prstClr val="black">
                      <a:alpha val="30000"/>
                    </a:prstClr>
                  </a:outerShdw>
                </a:effectLst>
                <a:uLnTx/>
                <a:uFillTx/>
                <a:latin typeface="Roboto" panose="02000000000000000000" pitchFamily="2" charset="0"/>
                <a:ea typeface="Roboto" panose="02000000000000000000" pitchFamily="2" charset="0"/>
                <a:cs typeface="Roboto Condensed" panose="02000000000000000000" pitchFamily="2" charset="0"/>
              </a:rPr>
              <a:t>UN Environment</a:t>
            </a:r>
            <a:br>
              <a:rPr kumimoji="0" lang="en-US" sz="1800" b="1" i="0" u="none" strike="noStrike" kern="1200" cap="none" spc="0" normalizeH="0" baseline="0" noProof="0" dirty="0" smtClean="0">
                <a:ln>
                  <a:noFill/>
                </a:ln>
                <a:solidFill>
                  <a:prstClr val="white"/>
                </a:solidFill>
                <a:effectLst>
                  <a:outerShdw blurRad="215900" sx="101000" sy="101000" algn="ctr" rotWithShape="0">
                    <a:prstClr val="black">
                      <a:alpha val="30000"/>
                    </a:prstClr>
                  </a:outerShdw>
                </a:effectLst>
                <a:uLnTx/>
                <a:uFillTx/>
                <a:latin typeface="Roboto" panose="02000000000000000000" pitchFamily="2" charset="0"/>
                <a:ea typeface="Roboto" panose="02000000000000000000" pitchFamily="2" charset="0"/>
                <a:cs typeface="Roboto Condensed" panose="02000000000000000000" pitchFamily="2" charset="0"/>
              </a:rPr>
            </a:br>
            <a:r>
              <a:rPr kumimoji="0" lang="en-US" sz="1800" b="1" i="0" u="none" strike="noStrike" kern="1200" cap="none" spc="0" normalizeH="0" baseline="0" noProof="0" dirty="0" smtClean="0">
                <a:ln>
                  <a:noFill/>
                </a:ln>
                <a:solidFill>
                  <a:prstClr val="white"/>
                </a:solidFill>
                <a:effectLst>
                  <a:outerShdw blurRad="215900" sx="101000" sy="101000" algn="ctr" rotWithShape="0">
                    <a:prstClr val="black">
                      <a:alpha val="30000"/>
                    </a:prstClr>
                  </a:outerShdw>
                </a:effectLst>
                <a:uLnTx/>
                <a:uFillTx/>
                <a:latin typeface="Roboto" panose="02000000000000000000" pitchFamily="2" charset="0"/>
                <a:ea typeface="Roboto" panose="02000000000000000000" pitchFamily="2" charset="0"/>
                <a:cs typeface="Roboto Condensed" panose="02000000000000000000" pitchFamily="2" charset="0"/>
              </a:rPr>
              <a:t>World Conservation Monitoring Centre</a:t>
            </a:r>
            <a:endParaRPr lang="en-GB" sz="1600" dirty="0">
              <a:latin typeface="Roboto" panose="02000000000000000000" pitchFamily="2" charset="0"/>
              <a:ea typeface="Roboto" panose="02000000000000000000" pitchFamily="2" charset="0"/>
            </a:endParaRPr>
          </a:p>
        </p:txBody>
      </p:sp>
      <p:sp>
        <p:nvSpPr>
          <p:cNvPr id="5" name="TextBox 4"/>
          <p:cNvSpPr txBox="1"/>
          <p:nvPr userDrawn="1"/>
        </p:nvSpPr>
        <p:spPr>
          <a:xfrm>
            <a:off x="4766400" y="1676846"/>
            <a:ext cx="3398400" cy="1077218"/>
          </a:xfrm>
          <a:prstGeom prst="rect">
            <a:avLst/>
          </a:prstGeom>
          <a:noFill/>
        </p:spPr>
        <p:txBody>
          <a:bodyPr wrap="square" rtlCol="0">
            <a:spAutoFit/>
          </a:bodyPr>
          <a:lstStyle/>
          <a:p>
            <a:endParaRPr kumimoji="0" lang="en-US" sz="1600" b="0" i="0" u="none" strike="noStrike" kern="1200" cap="none" spc="0" normalizeH="0" baseline="0" noProof="0" dirty="0" smtClean="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a:p>
            <a:endParaRPr kumimoji="0" lang="en-US" sz="1600" b="0" i="0" u="none" strike="noStrike" kern="1200" cap="none" spc="0" normalizeH="0" baseline="0" noProof="0" dirty="0" smtClean="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a:p>
            <a:r>
              <a:rPr kumimoji="0" lang="en-US" sz="1600" b="0" i="0" u="none" strike="noStrike" kern="1200" cap="none" spc="0" normalizeH="0" baseline="0" noProof="0" dirty="0" smtClean="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www.unep-wcmc.org</a:t>
            </a:r>
            <a:br>
              <a:rPr kumimoji="0" lang="en-US" sz="1600" b="0" i="0" u="none" strike="noStrike" kern="1200" cap="none" spc="0" normalizeH="0" baseline="0" noProof="0" dirty="0" smtClean="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600" b="0" i="0" u="none" strike="noStrike" kern="1200" cap="none" spc="0" normalizeH="0" baseline="0" noProof="0" dirty="0" smtClean="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@unepwcmc</a:t>
            </a:r>
            <a:endParaRPr lang="en-GB" sz="1600" dirty="0"/>
          </a:p>
        </p:txBody>
      </p:sp>
    </p:spTree>
    <p:extLst>
      <p:ext uri="{BB962C8B-B14F-4D97-AF65-F5344CB8AC3E}">
        <p14:creationId xmlns:p14="http://schemas.microsoft.com/office/powerpoint/2010/main" xmlns="" val="930017653"/>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6/1/2017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Blank text slide">
    <p:spTree>
      <p:nvGrpSpPr>
        <p:cNvPr id="1" name=""/>
        <p:cNvGrpSpPr/>
        <p:nvPr/>
      </p:nvGrpSpPr>
      <p:grpSpPr>
        <a:xfrm>
          <a:off x="0" y="0"/>
          <a:ext cx="0" cy="0"/>
          <a:chOff x="0" y="0"/>
          <a:chExt cx="0" cy="0"/>
        </a:xfrm>
      </p:grpSpPr>
      <p:sp>
        <p:nvSpPr>
          <p:cNvPr id="33" name="Date Placeholder 32"/>
          <p:cNvSpPr>
            <a:spLocks noGrp="1"/>
          </p:cNvSpPr>
          <p:nvPr>
            <p:ph type="dt" sz="half" idx="10"/>
          </p:nvPr>
        </p:nvSpPr>
        <p:spPr>
          <a:xfrm>
            <a:off x="4599436" y="6362943"/>
            <a:ext cx="4374447" cy="252000"/>
          </a:xfrm>
          <a:prstGeom prst="rect">
            <a:avLst/>
          </a:prstGeom>
        </p:spPr>
        <p:txBody>
          <a:bodyPr/>
          <a:lstStyle/>
          <a:p>
            <a:fld id="{EC831FFC-34E2-614C-ACBB-5A0A524437F5}" type="datetime1">
              <a:rPr lang="en-GB" smtClean="0"/>
              <a:pPr/>
              <a:t>01/06/2017</a:t>
            </a:fld>
            <a:endParaRPr lang="en-US" dirty="0"/>
          </a:p>
        </p:txBody>
      </p:sp>
      <p:sp>
        <p:nvSpPr>
          <p:cNvPr id="34" name="Footer Placeholder 33"/>
          <p:cNvSpPr>
            <a:spLocks noGrp="1"/>
          </p:cNvSpPr>
          <p:nvPr>
            <p:ph type="ftr" sz="quarter" idx="11"/>
          </p:nvPr>
        </p:nvSpPr>
        <p:spPr/>
        <p:txBody>
          <a:bodyPr/>
          <a:lstStyle/>
          <a:p>
            <a:endParaRPr lang="en-US" dirty="0"/>
          </a:p>
        </p:txBody>
      </p:sp>
      <p:sp>
        <p:nvSpPr>
          <p:cNvPr id="3" name="Content Placeholder 2"/>
          <p:cNvSpPr>
            <a:spLocks noGrp="1"/>
          </p:cNvSpPr>
          <p:nvPr>
            <p:ph sz="quarter" idx="13"/>
          </p:nvPr>
        </p:nvSpPr>
        <p:spPr>
          <a:xfrm>
            <a:off x="209549" y="239713"/>
            <a:ext cx="8764334" cy="584409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xmlns="" val="2085859589"/>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83" name="Title Placeholder 21"/>
          <p:cNvSpPr>
            <a:spLocks noGrp="1"/>
          </p:cNvSpPr>
          <p:nvPr>
            <p:ph type="title"/>
          </p:nvPr>
        </p:nvSpPr>
        <p:spPr>
          <a:xfrm>
            <a:off x="296695" y="5410243"/>
            <a:ext cx="8655222" cy="698728"/>
          </a:xfrm>
          <a:prstGeom prst="rect">
            <a:avLst/>
          </a:prstGeom>
          <a:effectLst/>
        </p:spPr>
        <p:txBody>
          <a:bodyPr vert="horz" lIns="91440" tIns="45720" rIns="91440" bIns="45720" rtlCol="0" anchor="ctr">
            <a:normAutofit/>
          </a:bodyPr>
          <a:lstStyle/>
          <a:p>
            <a:r>
              <a:rPr lang="en-US" dirty="0" smtClean="0"/>
              <a:t>Click to edit Master title style</a:t>
            </a:r>
            <a:endParaRPr lang="en-US" dirty="0"/>
          </a:p>
        </p:txBody>
      </p:sp>
      <p:sp>
        <p:nvSpPr>
          <p:cNvPr id="84" name="Date Placeholder 3"/>
          <p:cNvSpPr>
            <a:spLocks noGrp="1"/>
          </p:cNvSpPr>
          <p:nvPr>
            <p:ph type="dt" sz="half" idx="2"/>
          </p:nvPr>
        </p:nvSpPr>
        <p:spPr>
          <a:xfrm>
            <a:off x="4577474" y="6362943"/>
            <a:ext cx="4374447" cy="252000"/>
          </a:xfrm>
          <a:prstGeom prst="rect">
            <a:avLst/>
          </a:prstGeom>
        </p:spPr>
        <p:txBody>
          <a:bodyPr vert="horz" lIns="91440" tIns="45720" rIns="91440" bIns="45720" rtlCol="0" anchor="ctr"/>
          <a:lstStyle>
            <a:lvl1pPr algn="r">
              <a:defRPr sz="750" cap="all" baseline="0">
                <a:solidFill>
                  <a:schemeClr val="bg1"/>
                </a:solidFill>
              </a:defRPr>
            </a:lvl1pPr>
          </a:lstStyle>
          <a:p>
            <a:fld id="{98698866-2FE7-EA4E-B7F3-8D99DB92D134}" type="datetime1">
              <a:rPr lang="en-GB" smtClean="0"/>
              <a:pPr/>
              <a:t>01/06/2017</a:t>
            </a:fld>
            <a:endParaRPr lang="en-US" dirty="0"/>
          </a:p>
        </p:txBody>
      </p:sp>
      <p:sp>
        <p:nvSpPr>
          <p:cNvPr id="6" name="Text Placeholder 5"/>
          <p:cNvSpPr>
            <a:spLocks noGrp="1"/>
          </p:cNvSpPr>
          <p:nvPr>
            <p:ph type="body" sz="quarter" idx="10" hasCustomPrompt="1"/>
          </p:nvPr>
        </p:nvSpPr>
        <p:spPr>
          <a:xfrm>
            <a:off x="203200" y="5880100"/>
            <a:ext cx="3505200" cy="735013"/>
          </a:xfrm>
        </p:spPr>
        <p:txBody>
          <a:bodyPr/>
          <a:lstStyle>
            <a:lvl1pPr>
              <a:defRPr baseline="0"/>
            </a:lvl1pPr>
            <a:lvl2pPr marL="189000" indent="0">
              <a:buNone/>
              <a:defRPr/>
            </a:lvl2pPr>
            <a:lvl4pPr marL="189000" indent="0">
              <a:buNone/>
              <a:defRPr/>
            </a:lvl4pPr>
          </a:lstStyle>
          <a:p>
            <a:pPr lvl="0"/>
            <a:r>
              <a:rPr lang="en-US" dirty="0" smtClean="0"/>
              <a:t>Speaker name </a:t>
            </a:r>
          </a:p>
        </p:txBody>
      </p:sp>
    </p:spTree>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Slide alt">
    <p:spTree>
      <p:nvGrpSpPr>
        <p:cNvPr id="1" name=""/>
        <p:cNvGrpSpPr/>
        <p:nvPr/>
      </p:nvGrpSpPr>
      <p:grpSpPr>
        <a:xfrm>
          <a:off x="0" y="0"/>
          <a:ext cx="0" cy="0"/>
          <a:chOff x="0" y="0"/>
          <a:chExt cx="0" cy="0"/>
        </a:xfrm>
      </p:grpSpPr>
      <p:sp>
        <p:nvSpPr>
          <p:cNvPr id="83" name="Title Placeholder 21"/>
          <p:cNvSpPr>
            <a:spLocks noGrp="1"/>
          </p:cNvSpPr>
          <p:nvPr>
            <p:ph type="title"/>
          </p:nvPr>
        </p:nvSpPr>
        <p:spPr>
          <a:xfrm>
            <a:off x="296695" y="5410243"/>
            <a:ext cx="6352160" cy="698728"/>
          </a:xfrm>
          <a:prstGeom prst="rect">
            <a:avLst/>
          </a:prstGeom>
          <a:effectLst/>
        </p:spPr>
        <p:txBody>
          <a:bodyPr vert="horz" lIns="91440" tIns="45720" rIns="91440" bIns="45720" rtlCol="0" anchor="ctr">
            <a:normAutofit/>
          </a:bodyPr>
          <a:lstStyle/>
          <a:p>
            <a:r>
              <a:rPr lang="en-US" dirty="0" smtClean="0"/>
              <a:t>Click to edit Master title style</a:t>
            </a:r>
            <a:endParaRPr lang="en-US" dirty="0"/>
          </a:p>
        </p:txBody>
      </p:sp>
      <p:sp>
        <p:nvSpPr>
          <p:cNvPr id="84" name="Date Placeholder 3"/>
          <p:cNvSpPr>
            <a:spLocks noGrp="1"/>
          </p:cNvSpPr>
          <p:nvPr>
            <p:ph type="dt" sz="half" idx="2"/>
          </p:nvPr>
        </p:nvSpPr>
        <p:spPr>
          <a:xfrm>
            <a:off x="2272019" y="6362943"/>
            <a:ext cx="4374447" cy="252000"/>
          </a:xfrm>
          <a:prstGeom prst="rect">
            <a:avLst/>
          </a:prstGeom>
        </p:spPr>
        <p:txBody>
          <a:bodyPr vert="horz" lIns="91440" tIns="45720" rIns="91440" bIns="45720" rtlCol="0" anchor="ctr"/>
          <a:lstStyle>
            <a:lvl1pPr algn="r">
              <a:defRPr sz="750" cap="all" baseline="0">
                <a:solidFill>
                  <a:schemeClr val="bg1"/>
                </a:solidFill>
              </a:defRPr>
            </a:lvl1pPr>
          </a:lstStyle>
          <a:p>
            <a:fld id="{98698866-2FE7-EA4E-B7F3-8D99DB92D134}" type="datetime1">
              <a:rPr lang="en-GB" smtClean="0"/>
              <a:pPr/>
              <a:t>01/06/2017</a:t>
            </a:fld>
            <a:endParaRPr lang="en-US" dirty="0"/>
          </a:p>
        </p:txBody>
      </p:sp>
      <p:sp>
        <p:nvSpPr>
          <p:cNvPr id="85" name="Rectangle 84"/>
          <p:cNvSpPr/>
          <p:nvPr userDrawn="1"/>
        </p:nvSpPr>
        <p:spPr>
          <a:xfrm>
            <a:off x="6741268" y="5338900"/>
            <a:ext cx="2222771" cy="1276045"/>
          </a:xfrm>
          <a:prstGeom prst="rect">
            <a:avLst/>
          </a:prstGeom>
          <a:solidFill>
            <a:schemeClr val="bg1"/>
          </a:solidFill>
          <a:ln w="95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smtClean="0"/>
              <a:t> </a:t>
            </a:r>
            <a:endParaRPr lang="en-US" sz="1350"/>
          </a:p>
        </p:txBody>
      </p:sp>
      <p:cxnSp>
        <p:nvCxnSpPr>
          <p:cNvPr id="86" name="Straight Connector 85"/>
          <p:cNvCxnSpPr/>
          <p:nvPr userDrawn="1"/>
        </p:nvCxnSpPr>
        <p:spPr>
          <a:xfrm>
            <a:off x="6731204" y="5334221"/>
            <a:ext cx="0" cy="1280723"/>
          </a:xfrm>
          <a:prstGeom prst="line">
            <a:avLst/>
          </a:prstGeom>
          <a:ln w="9525">
            <a:solidFill>
              <a:srgbClr val="0D0D0D"/>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userDrawn="1"/>
        </p:nvSpPr>
        <p:spPr>
          <a:xfrm>
            <a:off x="-1188513" y="2019598"/>
            <a:ext cx="1026114" cy="380873"/>
          </a:xfrm>
          <a:prstGeom prst="rect">
            <a:avLst/>
          </a:prstGeom>
          <a:noFill/>
        </p:spPr>
        <p:txBody>
          <a:bodyPr wrap="square" lIns="0" tIns="0" rIns="0" bIns="0" rtlCol="0">
            <a:spAutoFit/>
          </a:bodyPr>
          <a:lstStyle/>
          <a:p>
            <a:r>
              <a:rPr lang="en-GB" sz="825" dirty="0" smtClean="0">
                <a:solidFill>
                  <a:srgbClr val="000000"/>
                </a:solidFill>
                <a:latin typeface="Calibri Light" pitchFamily="34" charset="0"/>
              </a:rPr>
              <a:t>Use the white box on this</a:t>
            </a:r>
            <a:r>
              <a:rPr lang="en-GB" sz="825" baseline="0" dirty="0" smtClean="0">
                <a:solidFill>
                  <a:srgbClr val="000000"/>
                </a:solidFill>
                <a:latin typeface="Calibri Light" pitchFamily="34" charset="0"/>
              </a:rPr>
              <a:t> slide to add a partner logo.</a:t>
            </a:r>
            <a:endParaRPr lang="en-GB" sz="825" dirty="0" smtClean="0">
              <a:solidFill>
                <a:srgbClr val="000000"/>
              </a:solidFill>
              <a:latin typeface="Calibri Light" pitchFamily="34" charset="0"/>
            </a:endParaRPr>
          </a:p>
        </p:txBody>
      </p:sp>
      <p:pic>
        <p:nvPicPr>
          <p:cNvPr id="8" name="Picture 7" descr="icon_camera_circle.png"/>
          <p:cNvPicPr>
            <a:picLocks noChangeAspect="1"/>
          </p:cNvPicPr>
          <p:nvPr userDrawn="1"/>
        </p:nvPicPr>
        <p:blipFill>
          <a:blip r:embed="rId2" cstate="print">
            <a:lum bright="-100000"/>
          </a:blip>
          <a:stretch>
            <a:fillRect/>
          </a:stretch>
        </p:blipFill>
        <p:spPr>
          <a:xfrm>
            <a:off x="-1107503" y="1275607"/>
            <a:ext cx="480083" cy="640111"/>
          </a:xfrm>
          <a:prstGeom prst="rect">
            <a:avLst/>
          </a:prstGeom>
          <a:noFill/>
          <a:ln>
            <a:noFill/>
          </a:ln>
        </p:spPr>
      </p:pic>
      <p:pic>
        <p:nvPicPr>
          <p:cNvPr id="9" name="Picture 8" descr="icon_information-white.png"/>
          <p:cNvPicPr>
            <a:picLocks noChangeAspect="1"/>
          </p:cNvPicPr>
          <p:nvPr userDrawn="1"/>
        </p:nvPicPr>
        <p:blipFill>
          <a:blip r:embed="rId3" cstate="print">
            <a:lum bright="-100000"/>
          </a:blip>
          <a:stretch>
            <a:fillRect/>
          </a:stretch>
        </p:blipFill>
        <p:spPr>
          <a:xfrm>
            <a:off x="-1107503" y="1587550"/>
            <a:ext cx="91194" cy="320113"/>
          </a:xfrm>
          <a:prstGeom prst="rect">
            <a:avLst/>
          </a:prstGeom>
        </p:spPr>
      </p:pic>
      <p:sp>
        <p:nvSpPr>
          <p:cNvPr id="6" name="Text Placeholder 5"/>
          <p:cNvSpPr>
            <a:spLocks noGrp="1"/>
          </p:cNvSpPr>
          <p:nvPr>
            <p:ph type="body" sz="quarter" idx="10" hasCustomPrompt="1"/>
          </p:nvPr>
        </p:nvSpPr>
        <p:spPr>
          <a:xfrm>
            <a:off x="214346" y="5974582"/>
            <a:ext cx="3111500" cy="622300"/>
          </a:xfrm>
        </p:spPr>
        <p:txBody>
          <a:bodyPr/>
          <a:lstStyle>
            <a:lvl1pPr>
              <a:defRPr/>
            </a:lvl1pPr>
          </a:lstStyle>
          <a:p>
            <a:pPr lvl="0"/>
            <a:r>
              <a:rPr lang="en-US" dirty="0" smtClean="0"/>
              <a:t>Speaker name</a:t>
            </a:r>
            <a:endParaRPr lang="en-GB" dirty="0"/>
          </a:p>
        </p:txBody>
      </p:sp>
    </p:spTree>
    <p:extLst/>
  </p:cSld>
  <p:clrMapOvr>
    <a:masterClrMapping/>
  </p:clrMapOvr>
  <p:timing>
    <p:tnLst>
      <p:par>
        <p:cTn id="1" dur="indefinite" restart="never" nodeType="tmRoot"/>
      </p:par>
    </p:tnLst>
  </p:timing>
  <p:extLst mod="1">
    <p:ext uri="{DCECCB84-F9BA-43D5-87BE-67443E8EF086}">
      <p15:sldGuideLst xmlns:p15="http://schemas.microsoft.com/office/powerpoint/2012/main" xmlns=""/>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8CA292-C1FF-4579-A440-33D53889C8F1}" type="datetimeFigureOut">
              <a:rPr lang="en-GB" smtClean="0"/>
              <a:pPr/>
              <a:t>01/06/2017</a:t>
            </a:fld>
            <a:endParaRPr lang="en-GB"/>
          </a:p>
        </p:txBody>
      </p:sp>
      <p:sp>
        <p:nvSpPr>
          <p:cNvPr id="3" name="Footer Placeholder 2"/>
          <p:cNvSpPr>
            <a:spLocks noGrp="1"/>
          </p:cNvSpPr>
          <p:nvPr>
            <p:ph type="ftr" sz="quarter" idx="11"/>
          </p:nvPr>
        </p:nvSpPr>
        <p:spPr>
          <a:xfrm>
            <a:off x="209550" y="6362943"/>
            <a:ext cx="4389882" cy="252000"/>
          </a:xfrm>
          <a:prstGeom prst="rect">
            <a:avLst/>
          </a:prstGeom>
        </p:spPr>
        <p:txBody>
          <a:bodyPr/>
          <a:lstStyle/>
          <a:p>
            <a:endParaRPr lang="en-GB"/>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22CDBB9F-5655-4783-840A-0CAFBC809643}"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30" name="Title Placeholder 1"/>
          <p:cNvSpPr>
            <a:spLocks noGrp="1"/>
          </p:cNvSpPr>
          <p:nvPr>
            <p:ph type="title"/>
          </p:nvPr>
        </p:nvSpPr>
        <p:spPr>
          <a:xfrm>
            <a:off x="209550" y="239489"/>
            <a:ext cx="8728710" cy="832832"/>
          </a:xfrm>
          <a:prstGeom prst="rect">
            <a:avLst/>
          </a:prstGeom>
        </p:spPr>
        <p:txBody>
          <a:bodyPr vert="horz" lIns="91440" tIns="45720" rIns="91440" bIns="45720" rtlCol="0" anchor="ctr" anchorCtr="0">
            <a:normAutofit/>
          </a:bodyPr>
          <a:lstStyle/>
          <a:p>
            <a:r>
              <a:rPr lang="en-US" dirty="0"/>
              <a:t>Click to edit Master title style</a:t>
            </a:r>
          </a:p>
        </p:txBody>
      </p:sp>
      <p:sp>
        <p:nvSpPr>
          <p:cNvPr id="33" name="Date Placeholder 32"/>
          <p:cNvSpPr>
            <a:spLocks noGrp="1"/>
          </p:cNvSpPr>
          <p:nvPr>
            <p:ph type="dt" sz="half" idx="10"/>
          </p:nvPr>
        </p:nvSpPr>
        <p:spPr/>
        <p:txBody>
          <a:bodyPr/>
          <a:lstStyle/>
          <a:p>
            <a:fld id="{EC831FFC-34E2-614C-ACBB-5A0A524437F5}" type="datetime1">
              <a:rPr lang="en-GB" smtClean="0"/>
              <a:pPr/>
              <a:t>01/06/2017</a:t>
            </a:fld>
            <a:endParaRPr lang="en-US" dirty="0"/>
          </a:p>
        </p:txBody>
      </p:sp>
      <p:sp>
        <p:nvSpPr>
          <p:cNvPr id="34" name="Footer Placeholder 33"/>
          <p:cNvSpPr>
            <a:spLocks noGrp="1"/>
          </p:cNvSpPr>
          <p:nvPr>
            <p:ph type="ftr" sz="quarter" idx="11"/>
          </p:nvPr>
        </p:nvSpPr>
        <p:spPr>
          <a:xfrm>
            <a:off x="209550" y="6362943"/>
            <a:ext cx="4389882" cy="252000"/>
          </a:xfrm>
          <a:prstGeom prst="rect">
            <a:avLst/>
          </a:prstGeom>
        </p:spPr>
        <p:txBody>
          <a:bodyPr/>
          <a:lstStyle/>
          <a:p>
            <a:endParaRPr lang="en-US" dirty="0"/>
          </a:p>
        </p:txBody>
      </p:sp>
      <p:sp>
        <p:nvSpPr>
          <p:cNvPr id="3" name="Content Placeholder 2"/>
          <p:cNvSpPr>
            <a:spLocks noGrp="1"/>
          </p:cNvSpPr>
          <p:nvPr>
            <p:ph sz="quarter" idx="13"/>
          </p:nvPr>
        </p:nvSpPr>
        <p:spPr>
          <a:xfrm>
            <a:off x="209549" y="1163638"/>
            <a:ext cx="8764333" cy="4919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xmlns="" val="2085859589"/>
      </p:ext>
    </p:extLst>
  </p:cSld>
  <p:clrMapOvr>
    <a:masterClrMapping/>
  </p:clrMapOvr>
  <p:extLst mod="1">
    <p:ext uri="{DCECCB84-F9BA-43D5-87BE-67443E8EF086}">
      <p15:sldGuideLst xmlns:p15="http://schemas.microsoft.com/office/powerpoint/2012/main" xmlns=""/>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image" Target="../media/image4.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image" Target="../media/image5.png"/><Relationship Id="rId5" Type="http://schemas.openxmlformats.org/officeDocument/2006/relationships/theme" Target="../theme/theme10.xml"/><Relationship Id="rId4" Type="http://schemas.openxmlformats.org/officeDocument/2006/relationships/slideLayout" Target="../slideLayouts/slideLayout4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4.pn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5.png"/><Relationship Id="rId5" Type="http://schemas.openxmlformats.org/officeDocument/2006/relationships/theme" Target="../theme/theme11.xml"/><Relationship Id="rId4" Type="http://schemas.openxmlformats.org/officeDocument/2006/relationships/slideLayout" Target="../slideLayouts/slideLayout44.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47.xml"/><Relationship Id="rId7" Type="http://schemas.openxmlformats.org/officeDocument/2006/relationships/theme" Target="../theme/theme12.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10" Type="http://schemas.openxmlformats.org/officeDocument/2006/relationships/image" Target="../media/image4.png"/><Relationship Id="rId4" Type="http://schemas.openxmlformats.org/officeDocument/2006/relationships/slideLayout" Target="../slideLayouts/slideLayout48.xml"/><Relationship Id="rId9"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8.xml"/><Relationship Id="rId7"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3.xml"/><Relationship Id="rId5" Type="http://schemas.openxmlformats.org/officeDocument/2006/relationships/slideLayout" Target="../slideLayouts/slideLayout10.xml"/><Relationship Id="rId10" Type="http://schemas.openxmlformats.org/officeDocument/2006/relationships/image" Target="../media/image4.png"/><Relationship Id="rId4" Type="http://schemas.openxmlformats.org/officeDocument/2006/relationships/slideLayout" Target="../slideLayouts/slideLayout9.xml"/><Relationship Id="rId9"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7" Type="http://schemas.openxmlformats.org/officeDocument/2006/relationships/image" Target="../media/image4.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8.jpe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7" Type="http://schemas.openxmlformats.org/officeDocument/2006/relationships/image" Target="../media/image4.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9.jpe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image" Target="../media/image4.png"/><Relationship Id="rId4" Type="http://schemas.openxmlformats.org/officeDocument/2006/relationships/slideLayout" Target="../slideLayouts/slideLayout18.xml"/><Relationship Id="rId9"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image" Target="../media/image4.png"/><Relationship Id="rId4" Type="http://schemas.openxmlformats.org/officeDocument/2006/relationships/slideLayout" Target="../slideLayouts/slideLayout25.xml"/><Relationship Id="rId9"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4.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5.png"/><Relationship Id="rId5" Type="http://schemas.openxmlformats.org/officeDocument/2006/relationships/theme" Target="../theme/theme8.xml"/><Relationship Id="rId4" Type="http://schemas.openxmlformats.org/officeDocument/2006/relationships/slideLayout" Target="../slideLayouts/slideLayout32.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image" Target="../media/image4.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5.png"/><Relationship Id="rId5" Type="http://schemas.openxmlformats.org/officeDocument/2006/relationships/theme" Target="../theme/theme9.xml"/><Relationship Id="rId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3" name="Picture 52"/>
          <p:cNvPicPr>
            <a:picLocks noChangeAspect="1"/>
          </p:cNvPicPr>
          <p:nvPr userDrawn="1"/>
        </p:nvPicPr>
        <p:blipFill rotWithShape="1">
          <a:blip r:embed="rId4">
            <a:extLst>
              <a:ext uri="{28A0092B-C50C-407E-A947-70E740481C1C}">
                <a14:useLocalDpi xmlns:a14="http://schemas.microsoft.com/office/drawing/2010/main" xmlns=""/>
              </a:ext>
            </a:extLst>
          </a:blip>
          <a:srcRect l="10813" r="14184"/>
          <a:stretch/>
        </p:blipFill>
        <p:spPr>
          <a:xfrm>
            <a:off x="-382" y="0"/>
            <a:ext cx="9144381" cy="6858000"/>
          </a:xfrm>
          <a:prstGeom prst="rect">
            <a:avLst/>
          </a:prstGeom>
        </p:spPr>
      </p:pic>
      <p:sp>
        <p:nvSpPr>
          <p:cNvPr id="31" name="Rectangle 30"/>
          <p:cNvSpPr/>
          <p:nvPr userDrawn="1"/>
        </p:nvSpPr>
        <p:spPr>
          <a:xfrm>
            <a:off x="189616" y="208751"/>
            <a:ext cx="8774541" cy="1022033"/>
          </a:xfrm>
          <a:prstGeom prst="rect">
            <a:avLst/>
          </a:prstGeom>
          <a:solidFill>
            <a:schemeClr val="tx1">
              <a:lumMod val="95000"/>
              <a:lumOff val="5000"/>
              <a:alpha val="70000"/>
            </a:schemeClr>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3" name="Picture 2"/>
          <p:cNvPicPr>
            <a:picLocks noChangeAspect="1"/>
          </p:cNvPicPr>
          <p:nvPr userDrawn="1"/>
        </p:nvPicPr>
        <p:blipFill rotWithShape="1">
          <a:blip r:embed="rId5">
            <a:extLst>
              <a:ext uri="{28A0092B-C50C-407E-A947-70E740481C1C}">
                <a14:useLocalDpi xmlns:a14="http://schemas.microsoft.com/office/drawing/2010/main" xmlns="" val="0"/>
              </a:ext>
            </a:extLst>
          </a:blip>
          <a:srcRect l="4822" t="20579" r="6220" b="20702"/>
          <a:stretch/>
        </p:blipFill>
        <p:spPr>
          <a:xfrm>
            <a:off x="189616" y="208749"/>
            <a:ext cx="6668384" cy="1022035"/>
          </a:xfrm>
          <a:prstGeom prst="rect">
            <a:avLst/>
          </a:prstGeom>
        </p:spPr>
      </p:pic>
      <p:sp>
        <p:nvSpPr>
          <p:cNvPr id="30" name="Rectangle 29"/>
          <p:cNvSpPr/>
          <p:nvPr userDrawn="1"/>
        </p:nvSpPr>
        <p:spPr>
          <a:xfrm>
            <a:off x="191967" y="5327737"/>
            <a:ext cx="8772190" cy="1287207"/>
          </a:xfrm>
          <a:prstGeom prst="rect">
            <a:avLst/>
          </a:prstGeom>
          <a:solidFill>
            <a:schemeClr val="tx1">
              <a:alpha val="40000"/>
            </a:schemeClr>
          </a:solidFill>
          <a:ln w="95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48" name="Straight Connector 47"/>
          <p:cNvCxnSpPr/>
          <p:nvPr userDrawn="1"/>
        </p:nvCxnSpPr>
        <p:spPr>
          <a:xfrm>
            <a:off x="189616" y="5327737"/>
            <a:ext cx="8774541" cy="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6" name="Rectangle 45"/>
          <p:cNvSpPr/>
          <p:nvPr userDrawn="1"/>
        </p:nvSpPr>
        <p:spPr>
          <a:xfrm>
            <a:off x="189616" y="208749"/>
            <a:ext cx="8774541" cy="6406195"/>
          </a:xfrm>
          <a:prstGeom prst="rect">
            <a:avLst/>
          </a:prstGeom>
          <a:no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50" name="Straight Connector 49"/>
          <p:cNvCxnSpPr/>
          <p:nvPr userDrawn="1"/>
        </p:nvCxnSpPr>
        <p:spPr>
          <a:xfrm>
            <a:off x="2573298" y="208751"/>
            <a:ext cx="0" cy="1022033"/>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userDrawn="1">
            <p:ph type="title"/>
          </p:nvPr>
        </p:nvSpPr>
        <p:spPr>
          <a:xfrm>
            <a:off x="296695" y="5410243"/>
            <a:ext cx="6352160" cy="698728"/>
          </a:xfrm>
          <a:prstGeom prst="rect">
            <a:avLst/>
          </a:prstGeom>
          <a:effectLst/>
        </p:spPr>
        <p:txBody>
          <a:bodyPr vert="horz" lIns="91440" tIns="45720" rIns="91440" bIns="45720" rtlCol="0" anchor="ctr">
            <a:normAutofit/>
          </a:bodyPr>
          <a:lstStyle/>
          <a:p>
            <a:r>
              <a:rPr lang="en-US" dirty="0" smtClean="0"/>
              <a:t>Click to edit Master title style</a:t>
            </a:r>
            <a:endParaRPr lang="en-US" dirty="0"/>
          </a:p>
        </p:txBody>
      </p:sp>
      <p:sp>
        <p:nvSpPr>
          <p:cNvPr id="68" name="Date Placeholder 3"/>
          <p:cNvSpPr>
            <a:spLocks noGrp="1"/>
          </p:cNvSpPr>
          <p:nvPr userDrawn="1">
            <p:ph type="dt" sz="half" idx="2"/>
          </p:nvPr>
        </p:nvSpPr>
        <p:spPr>
          <a:xfrm>
            <a:off x="2272019" y="6362943"/>
            <a:ext cx="4374447" cy="252000"/>
          </a:xfrm>
          <a:prstGeom prst="rect">
            <a:avLst/>
          </a:prstGeom>
        </p:spPr>
        <p:txBody>
          <a:bodyPr vert="horz" lIns="91440" tIns="45720" rIns="91440" bIns="45720" rtlCol="0" anchor="ctr"/>
          <a:lstStyle>
            <a:lvl1pPr algn="r">
              <a:defRPr sz="750" cap="all" baseline="0">
                <a:solidFill>
                  <a:schemeClr val="bg1"/>
                </a:solidFill>
              </a:defRPr>
            </a:lvl1pPr>
          </a:lstStyle>
          <a:p>
            <a:fld id="{98698866-2FE7-EA4E-B7F3-8D99DB92D134}" type="datetime1">
              <a:rPr lang="en-GB" smtClean="0"/>
              <a:pPr/>
              <a:t>01/06/2017</a:t>
            </a:fld>
            <a:endParaRPr lang="en-US" dirty="0"/>
          </a:p>
        </p:txBody>
      </p:sp>
      <p:sp>
        <p:nvSpPr>
          <p:cNvPr id="99" name="Rectangle 98"/>
          <p:cNvSpPr/>
          <p:nvPr userDrawn="1"/>
        </p:nvSpPr>
        <p:spPr>
          <a:xfrm>
            <a:off x="656027" y="-908115"/>
            <a:ext cx="5041765" cy="600164"/>
          </a:xfrm>
          <a:prstGeom prst="rect">
            <a:avLst/>
          </a:prstGeom>
        </p:spPr>
        <p:txBody>
          <a:bodyPr wrap="none">
            <a:spAutoFit/>
          </a:bodyPr>
          <a:lstStyle/>
          <a:p>
            <a:r>
              <a:rPr lang="en-GB" sz="825" dirty="0" smtClean="0">
                <a:solidFill>
                  <a:srgbClr val="000000"/>
                </a:solidFill>
                <a:latin typeface="Calibri Light" pitchFamily="34" charset="0"/>
              </a:rPr>
              <a:t>The</a:t>
            </a:r>
            <a:r>
              <a:rPr lang="en-GB" sz="825" baseline="0" dirty="0" smtClean="0">
                <a:solidFill>
                  <a:srgbClr val="000000"/>
                </a:solidFill>
                <a:latin typeface="Calibri Light" pitchFamily="34" charset="0"/>
              </a:rPr>
              <a:t> </a:t>
            </a:r>
            <a:r>
              <a:rPr lang="en-GB" sz="825" dirty="0" smtClean="0">
                <a:solidFill>
                  <a:srgbClr val="000000"/>
                </a:solidFill>
                <a:latin typeface="Calibri Light" pitchFamily="34" charset="0"/>
              </a:rPr>
              <a:t>corporate colours have already been set within this presentation for ease</a:t>
            </a:r>
            <a:r>
              <a:rPr lang="en-GB" sz="825" baseline="0" dirty="0" smtClean="0">
                <a:solidFill>
                  <a:srgbClr val="000000"/>
                </a:solidFill>
                <a:latin typeface="Calibri Light" pitchFamily="34" charset="0"/>
              </a:rPr>
              <a:t> of use. </a:t>
            </a:r>
          </a:p>
          <a:p>
            <a:r>
              <a:rPr lang="en-GB" sz="825" dirty="0" smtClean="0">
                <a:solidFill>
                  <a:srgbClr val="000000"/>
                </a:solidFill>
                <a:latin typeface="Calibri Light" pitchFamily="34" charset="0"/>
              </a:rPr>
              <a:t>When selecting</a:t>
            </a:r>
            <a:r>
              <a:rPr lang="en-GB" sz="825" baseline="0" dirty="0" smtClean="0">
                <a:solidFill>
                  <a:srgbClr val="000000"/>
                </a:solidFill>
                <a:latin typeface="Calibri Light" pitchFamily="34" charset="0"/>
              </a:rPr>
              <a:t> a colour, opt for the top row of colours on the Palette titled ‘Theme </a:t>
            </a:r>
            <a:r>
              <a:rPr lang="en-GB" sz="825" baseline="0" dirty="0" err="1" smtClean="0">
                <a:solidFill>
                  <a:srgbClr val="000000"/>
                </a:solidFill>
                <a:latin typeface="Calibri Light" pitchFamily="34" charset="0"/>
              </a:rPr>
              <a:t>Colors’</a:t>
            </a:r>
            <a:r>
              <a:rPr lang="en-GB" sz="825" baseline="0" dirty="0" smtClean="0">
                <a:solidFill>
                  <a:srgbClr val="000000"/>
                </a:solidFill>
                <a:latin typeface="Calibri Light" pitchFamily="34" charset="0"/>
              </a:rPr>
              <a:t> .  </a:t>
            </a:r>
          </a:p>
          <a:p>
            <a:r>
              <a:rPr lang="en-GB" sz="825" baseline="0" dirty="0" smtClean="0">
                <a:solidFill>
                  <a:srgbClr val="000000"/>
                </a:solidFill>
                <a:latin typeface="Calibri Light" pitchFamily="34" charset="0"/>
              </a:rPr>
              <a:t>If you are unsure, the corporate colours are also listed below this slide, as a reference.</a:t>
            </a:r>
          </a:p>
          <a:p>
            <a:r>
              <a:rPr lang="en-GB" sz="825" baseline="0" dirty="0" smtClean="0">
                <a:solidFill>
                  <a:srgbClr val="000000"/>
                </a:solidFill>
                <a:latin typeface="Calibri Light" pitchFamily="34" charset="0"/>
              </a:rPr>
              <a:t>Click on ‘More </a:t>
            </a:r>
            <a:r>
              <a:rPr lang="en-GB" sz="825" baseline="0" dirty="0" err="1" smtClean="0">
                <a:solidFill>
                  <a:srgbClr val="000000"/>
                </a:solidFill>
                <a:latin typeface="Calibri Light" pitchFamily="34" charset="0"/>
              </a:rPr>
              <a:t>Colors</a:t>
            </a:r>
            <a:r>
              <a:rPr lang="en-GB" sz="825" baseline="0" dirty="0" smtClean="0">
                <a:solidFill>
                  <a:srgbClr val="000000"/>
                </a:solidFill>
                <a:latin typeface="Calibri Light" pitchFamily="34" charset="0"/>
              </a:rPr>
              <a:t>’, ‘Custom’  and create a colour based on the following RGB colour numbers (see below slide)</a:t>
            </a:r>
          </a:p>
        </p:txBody>
      </p:sp>
      <p:grpSp>
        <p:nvGrpSpPr>
          <p:cNvPr id="4" name="Group 3"/>
          <p:cNvGrpSpPr/>
          <p:nvPr userDrawn="1"/>
        </p:nvGrpSpPr>
        <p:grpSpPr>
          <a:xfrm>
            <a:off x="-381" y="7118564"/>
            <a:ext cx="2799942" cy="909387"/>
            <a:chOff x="-508" y="7118557"/>
            <a:chExt cx="3733256" cy="909386"/>
          </a:xfrm>
        </p:grpSpPr>
        <p:grpSp>
          <p:nvGrpSpPr>
            <p:cNvPr id="104" name="Group 103"/>
            <p:cNvGrpSpPr/>
            <p:nvPr userDrawn="1"/>
          </p:nvGrpSpPr>
          <p:grpSpPr>
            <a:xfrm>
              <a:off x="-508" y="7128496"/>
              <a:ext cx="396044" cy="899447"/>
              <a:chOff x="9324528" y="36952"/>
              <a:chExt cx="396044" cy="899447"/>
            </a:xfrm>
          </p:grpSpPr>
          <p:sp>
            <p:nvSpPr>
              <p:cNvPr id="105" name="Rectangle 104"/>
              <p:cNvSpPr/>
              <p:nvPr userDrawn="1"/>
            </p:nvSpPr>
            <p:spPr>
              <a:xfrm>
                <a:off x="9324528" y="382352"/>
                <a:ext cx="396044" cy="1731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106" name="Rectangle 105"/>
              <p:cNvSpPr/>
              <p:nvPr userDrawn="1"/>
            </p:nvSpPr>
            <p:spPr>
              <a:xfrm>
                <a:off x="9376240" y="36952"/>
                <a:ext cx="277853" cy="253916"/>
              </a:xfrm>
              <a:prstGeom prst="rect">
                <a:avLst/>
              </a:prstGeom>
            </p:spPr>
            <p:txBody>
              <a:bodyPr wrap="none" lIns="0" tIns="0" rIns="0" bIns="0">
                <a:spAutoFit/>
              </a:bodyPr>
              <a:lstStyle/>
              <a:p>
                <a:pPr algn="ctr"/>
                <a:r>
                  <a:rPr lang="en-GB" sz="825" dirty="0" smtClean="0">
                    <a:latin typeface="Calibri Light" pitchFamily="34" charset="0"/>
                  </a:rPr>
                  <a:t>Light</a:t>
                </a:r>
                <a:br>
                  <a:rPr lang="en-GB" sz="825" dirty="0" smtClean="0">
                    <a:latin typeface="Calibri Light" pitchFamily="34" charset="0"/>
                  </a:rPr>
                </a:br>
                <a:r>
                  <a:rPr lang="en-GB" sz="825" dirty="0" smtClean="0">
                    <a:latin typeface="Calibri Light" pitchFamily="34" charset="0"/>
                  </a:rPr>
                  <a:t>Blue</a:t>
                </a:r>
                <a:endParaRPr lang="en-GB" sz="825" dirty="0">
                  <a:latin typeface="Calibri Light" pitchFamily="34" charset="0"/>
                </a:endParaRPr>
              </a:p>
            </p:txBody>
          </p:sp>
          <p:sp>
            <p:nvSpPr>
              <p:cNvPr id="107" name="Rectangle 106"/>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0</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16</a:t>
                </a:r>
                <a:r>
                  <a:rPr lang="en-GB" sz="825" dirty="0" smtClean="0">
                    <a:solidFill>
                      <a:srgbClr val="000000"/>
                    </a:solidFill>
                    <a:latin typeface="Calibri Light" pitchFamily="34" charset="0"/>
                  </a:rPr>
                  <a:t>0</a:t>
                </a:r>
              </a:p>
              <a:p>
                <a:pPr algn="l"/>
                <a:r>
                  <a:rPr lang="en-GB" sz="825" dirty="0" smtClean="0">
                    <a:solidFill>
                      <a:srgbClr val="000000"/>
                    </a:solidFill>
                    <a:latin typeface="Calibri Light" pitchFamily="34" charset="0"/>
                  </a:rPr>
                  <a:t>B: 209</a:t>
                </a:r>
                <a:endParaRPr lang="en-GB" sz="825" dirty="0">
                  <a:latin typeface="Calibri Light" pitchFamily="34" charset="0"/>
                </a:endParaRPr>
              </a:p>
            </p:txBody>
          </p:sp>
        </p:grpSp>
        <p:grpSp>
          <p:nvGrpSpPr>
            <p:cNvPr id="108" name="Group 107"/>
            <p:cNvGrpSpPr/>
            <p:nvPr userDrawn="1"/>
          </p:nvGrpSpPr>
          <p:grpSpPr>
            <a:xfrm>
              <a:off x="940874" y="7118557"/>
              <a:ext cx="396044" cy="909386"/>
              <a:chOff x="9324528" y="27013"/>
              <a:chExt cx="396044" cy="909386"/>
            </a:xfrm>
          </p:grpSpPr>
          <p:sp>
            <p:nvSpPr>
              <p:cNvPr id="109" name="Rectangle 108"/>
              <p:cNvSpPr/>
              <p:nvPr userDrawn="1"/>
            </p:nvSpPr>
            <p:spPr>
              <a:xfrm>
                <a:off x="9324528" y="382352"/>
                <a:ext cx="396044" cy="17317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110" name="Rectangle 109"/>
              <p:cNvSpPr/>
              <p:nvPr userDrawn="1"/>
            </p:nvSpPr>
            <p:spPr>
              <a:xfrm>
                <a:off x="9378376" y="27013"/>
                <a:ext cx="273579" cy="253916"/>
              </a:xfrm>
              <a:prstGeom prst="rect">
                <a:avLst/>
              </a:prstGeom>
            </p:spPr>
            <p:txBody>
              <a:bodyPr wrap="none" lIns="0" tIns="0" rIns="0" bIns="0">
                <a:spAutoFit/>
              </a:bodyPr>
              <a:lstStyle/>
              <a:p>
                <a:pPr algn="ctr"/>
                <a:r>
                  <a:rPr lang="en-GB" sz="825" dirty="0" smtClean="0">
                    <a:latin typeface="Calibri Light" pitchFamily="34" charset="0"/>
                  </a:rPr>
                  <a:t/>
                </a:r>
                <a:br>
                  <a:rPr lang="en-GB" sz="825" dirty="0" smtClean="0">
                    <a:latin typeface="Calibri Light" pitchFamily="34" charset="0"/>
                  </a:rPr>
                </a:br>
                <a:r>
                  <a:rPr lang="en-GB" sz="825" dirty="0" smtClean="0">
                    <a:latin typeface="Calibri Light" pitchFamily="34" charset="0"/>
                  </a:rPr>
                  <a:t>Lime</a:t>
                </a:r>
                <a:endParaRPr lang="en-GB" sz="825" dirty="0">
                  <a:latin typeface="Calibri Light" pitchFamily="34" charset="0"/>
                </a:endParaRPr>
              </a:p>
            </p:txBody>
          </p:sp>
          <p:sp>
            <p:nvSpPr>
              <p:cNvPr id="111" name="Rectangle 110"/>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180</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201</a:t>
                </a:r>
                <a:endParaRPr lang="en-GB" sz="825" dirty="0" smtClean="0">
                  <a:solidFill>
                    <a:srgbClr val="000000"/>
                  </a:solidFill>
                  <a:latin typeface="Calibri Light" pitchFamily="34" charset="0"/>
                </a:endParaRPr>
              </a:p>
              <a:p>
                <a:pPr algn="l"/>
                <a:r>
                  <a:rPr lang="en-GB" sz="825" dirty="0" smtClean="0">
                    <a:solidFill>
                      <a:srgbClr val="000000"/>
                    </a:solidFill>
                    <a:latin typeface="Calibri Light" pitchFamily="34" charset="0"/>
                  </a:rPr>
                  <a:t>B: 43</a:t>
                </a:r>
                <a:endParaRPr lang="en-GB" sz="825" dirty="0">
                  <a:latin typeface="Calibri Light" pitchFamily="34" charset="0"/>
                </a:endParaRPr>
              </a:p>
            </p:txBody>
          </p:sp>
        </p:grpSp>
        <p:grpSp>
          <p:nvGrpSpPr>
            <p:cNvPr id="112" name="Group 18"/>
            <p:cNvGrpSpPr/>
            <p:nvPr userDrawn="1"/>
          </p:nvGrpSpPr>
          <p:grpSpPr>
            <a:xfrm>
              <a:off x="1420040" y="7118557"/>
              <a:ext cx="396044" cy="909386"/>
              <a:chOff x="9324528" y="27013"/>
              <a:chExt cx="396044" cy="909386"/>
            </a:xfrm>
          </p:grpSpPr>
          <p:sp>
            <p:nvSpPr>
              <p:cNvPr id="113" name="Rectangle 112"/>
              <p:cNvSpPr/>
              <p:nvPr userDrawn="1"/>
            </p:nvSpPr>
            <p:spPr>
              <a:xfrm>
                <a:off x="9324528" y="382352"/>
                <a:ext cx="396044" cy="1731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114" name="Rectangle 113"/>
              <p:cNvSpPr/>
              <p:nvPr userDrawn="1"/>
            </p:nvSpPr>
            <p:spPr>
              <a:xfrm>
                <a:off x="9365549" y="27013"/>
                <a:ext cx="299227" cy="253916"/>
              </a:xfrm>
              <a:prstGeom prst="rect">
                <a:avLst/>
              </a:prstGeom>
            </p:spPr>
            <p:txBody>
              <a:bodyPr wrap="none" lIns="0" tIns="0" rIns="0" bIns="0">
                <a:spAutoFit/>
              </a:bodyPr>
              <a:lstStyle/>
              <a:p>
                <a:pPr algn="ctr"/>
                <a:r>
                  <a:rPr lang="en-GB" sz="825" dirty="0" smtClean="0">
                    <a:solidFill>
                      <a:srgbClr val="000000"/>
                    </a:solidFill>
                    <a:latin typeface="Calibri Light" pitchFamily="34" charset="0"/>
                  </a:rPr>
                  <a:t/>
                </a:r>
                <a:br>
                  <a:rPr lang="en-GB" sz="825" dirty="0" smtClean="0">
                    <a:solidFill>
                      <a:srgbClr val="000000"/>
                    </a:solidFill>
                    <a:latin typeface="Calibri Light" pitchFamily="34" charset="0"/>
                  </a:rPr>
                </a:br>
                <a:r>
                  <a:rPr lang="en-GB" sz="825" dirty="0" smtClean="0">
                    <a:solidFill>
                      <a:srgbClr val="000000"/>
                    </a:solidFill>
                    <a:latin typeface="Calibri Light" pitchFamily="34" charset="0"/>
                  </a:rPr>
                  <a:t>Wine</a:t>
                </a:r>
              </a:p>
            </p:txBody>
          </p:sp>
          <p:sp>
            <p:nvSpPr>
              <p:cNvPr id="115" name="Rectangle 114"/>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163</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42</a:t>
                </a:r>
                <a:endParaRPr lang="en-GB" sz="825" dirty="0" smtClean="0">
                  <a:solidFill>
                    <a:srgbClr val="000000"/>
                  </a:solidFill>
                  <a:latin typeface="Calibri Light" pitchFamily="34" charset="0"/>
                </a:endParaRPr>
              </a:p>
              <a:p>
                <a:pPr algn="l"/>
                <a:r>
                  <a:rPr lang="en-GB" sz="825" dirty="0" smtClean="0">
                    <a:solidFill>
                      <a:srgbClr val="000000"/>
                    </a:solidFill>
                    <a:latin typeface="Calibri Light" pitchFamily="34" charset="0"/>
                  </a:rPr>
                  <a:t>B: 47</a:t>
                </a:r>
                <a:endParaRPr lang="en-GB" sz="825" dirty="0">
                  <a:latin typeface="Calibri Light" pitchFamily="34" charset="0"/>
                </a:endParaRPr>
              </a:p>
            </p:txBody>
          </p:sp>
        </p:grpSp>
        <p:grpSp>
          <p:nvGrpSpPr>
            <p:cNvPr id="116" name="Group 19"/>
            <p:cNvGrpSpPr/>
            <p:nvPr userDrawn="1"/>
          </p:nvGrpSpPr>
          <p:grpSpPr>
            <a:xfrm>
              <a:off x="1899206" y="7118557"/>
              <a:ext cx="396044" cy="909386"/>
              <a:chOff x="9324528" y="27013"/>
              <a:chExt cx="396044" cy="909386"/>
            </a:xfrm>
          </p:grpSpPr>
          <p:sp>
            <p:nvSpPr>
              <p:cNvPr id="117" name="Rectangle 116"/>
              <p:cNvSpPr/>
              <p:nvPr userDrawn="1"/>
            </p:nvSpPr>
            <p:spPr>
              <a:xfrm>
                <a:off x="9324528" y="382352"/>
                <a:ext cx="396044" cy="1731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118" name="Rectangle 117"/>
              <p:cNvSpPr/>
              <p:nvPr userDrawn="1"/>
            </p:nvSpPr>
            <p:spPr>
              <a:xfrm>
                <a:off x="9329215" y="27013"/>
                <a:ext cx="371897" cy="253916"/>
              </a:xfrm>
              <a:prstGeom prst="rect">
                <a:avLst/>
              </a:prstGeom>
            </p:spPr>
            <p:txBody>
              <a:bodyPr wrap="none" lIns="0" tIns="0" rIns="0" bIns="0">
                <a:spAutoFit/>
              </a:bodyPr>
              <a:lstStyle/>
              <a:p>
                <a:pPr algn="ctr"/>
                <a:endParaRPr lang="en-GB" sz="825" dirty="0" smtClean="0">
                  <a:solidFill>
                    <a:srgbClr val="000000"/>
                  </a:solidFill>
                  <a:latin typeface="Calibri Light" pitchFamily="34" charset="0"/>
                </a:endParaRPr>
              </a:p>
              <a:p>
                <a:pPr algn="ctr"/>
                <a:r>
                  <a:rPr lang="en-GB" sz="825" dirty="0" smtClean="0">
                    <a:solidFill>
                      <a:srgbClr val="000000"/>
                    </a:solidFill>
                    <a:latin typeface="Calibri Light" pitchFamily="34" charset="0"/>
                  </a:rPr>
                  <a:t>Yellow</a:t>
                </a:r>
                <a:endParaRPr lang="en-GB" sz="825" dirty="0">
                  <a:latin typeface="Calibri Light" pitchFamily="34" charset="0"/>
                </a:endParaRPr>
              </a:p>
            </p:txBody>
          </p:sp>
          <p:sp>
            <p:nvSpPr>
              <p:cNvPr id="119" name="Rectangle 118"/>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217</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a:t>
                </a:r>
                <a:r>
                  <a:rPr lang="en-GB" sz="825" dirty="0" smtClean="0">
                    <a:solidFill>
                      <a:srgbClr val="000000"/>
                    </a:solidFill>
                    <a:latin typeface="Calibri Light" pitchFamily="34" charset="0"/>
                  </a:rPr>
                  <a:t>196</a:t>
                </a:r>
              </a:p>
              <a:p>
                <a:pPr algn="l"/>
                <a:r>
                  <a:rPr lang="en-GB" sz="825" dirty="0" smtClean="0">
                    <a:solidFill>
                      <a:srgbClr val="000000"/>
                    </a:solidFill>
                    <a:latin typeface="Calibri Light" pitchFamily="34" charset="0"/>
                  </a:rPr>
                  <a:t>B: 32</a:t>
                </a:r>
                <a:endParaRPr lang="en-GB" sz="825" dirty="0">
                  <a:latin typeface="Calibri Light" pitchFamily="34" charset="0"/>
                </a:endParaRPr>
              </a:p>
            </p:txBody>
          </p:sp>
        </p:grpSp>
        <p:grpSp>
          <p:nvGrpSpPr>
            <p:cNvPr id="120" name="Group 18"/>
            <p:cNvGrpSpPr/>
            <p:nvPr userDrawn="1"/>
          </p:nvGrpSpPr>
          <p:grpSpPr>
            <a:xfrm>
              <a:off x="2378372" y="7118557"/>
              <a:ext cx="418906" cy="909386"/>
              <a:chOff x="9324528" y="27013"/>
              <a:chExt cx="418906" cy="909386"/>
            </a:xfrm>
          </p:grpSpPr>
          <p:sp>
            <p:nvSpPr>
              <p:cNvPr id="121" name="Rectangle 120"/>
              <p:cNvSpPr/>
              <p:nvPr userDrawn="1"/>
            </p:nvSpPr>
            <p:spPr>
              <a:xfrm>
                <a:off x="9324528" y="382352"/>
                <a:ext cx="396044" cy="1731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122" name="Rectangle 121"/>
              <p:cNvSpPr/>
              <p:nvPr userDrawn="1"/>
            </p:nvSpPr>
            <p:spPr>
              <a:xfrm>
                <a:off x="9326653" y="27013"/>
                <a:ext cx="416781" cy="253916"/>
              </a:xfrm>
              <a:prstGeom prst="rect">
                <a:avLst/>
              </a:prstGeom>
            </p:spPr>
            <p:txBody>
              <a:bodyPr wrap="none" lIns="0" tIns="0" rIns="0" bIns="0">
                <a:spAutoFit/>
              </a:bodyPr>
              <a:lstStyle/>
              <a:p>
                <a:pPr algn="ctr"/>
                <a:endParaRPr lang="en-GB" sz="825" dirty="0" smtClean="0">
                  <a:solidFill>
                    <a:srgbClr val="000000"/>
                  </a:solidFill>
                  <a:latin typeface="Calibri Light" pitchFamily="34" charset="0"/>
                </a:endParaRPr>
              </a:p>
              <a:p>
                <a:pPr algn="ctr"/>
                <a:r>
                  <a:rPr lang="en-GB" sz="825" dirty="0" smtClean="0">
                    <a:latin typeface="Calibri Light" pitchFamily="34" charset="0"/>
                  </a:rPr>
                  <a:t>Orange</a:t>
                </a:r>
                <a:endParaRPr lang="en-GB" sz="825" dirty="0">
                  <a:latin typeface="Calibri Light" pitchFamily="34" charset="0"/>
                </a:endParaRPr>
              </a:p>
            </p:txBody>
          </p:sp>
          <p:sp>
            <p:nvSpPr>
              <p:cNvPr id="123" name="Rectangle 122"/>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219</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94</a:t>
                </a:r>
                <a:endParaRPr lang="en-GB" sz="825" dirty="0" smtClean="0">
                  <a:solidFill>
                    <a:srgbClr val="000000"/>
                  </a:solidFill>
                  <a:latin typeface="Calibri Light" pitchFamily="34" charset="0"/>
                </a:endParaRPr>
              </a:p>
              <a:p>
                <a:pPr algn="l"/>
                <a:r>
                  <a:rPr lang="en-GB" sz="825" dirty="0" smtClean="0">
                    <a:solidFill>
                      <a:srgbClr val="000000"/>
                    </a:solidFill>
                    <a:latin typeface="Calibri Light" pitchFamily="34" charset="0"/>
                  </a:rPr>
                  <a:t>B: 36</a:t>
                </a:r>
                <a:endParaRPr lang="en-GB" sz="825" dirty="0">
                  <a:latin typeface="Calibri Light" pitchFamily="34" charset="0"/>
                </a:endParaRPr>
              </a:p>
            </p:txBody>
          </p:sp>
        </p:grpSp>
        <p:grpSp>
          <p:nvGrpSpPr>
            <p:cNvPr id="124" name="Group 19"/>
            <p:cNvGrpSpPr/>
            <p:nvPr userDrawn="1"/>
          </p:nvGrpSpPr>
          <p:grpSpPr>
            <a:xfrm>
              <a:off x="2857538" y="7128496"/>
              <a:ext cx="396044" cy="899447"/>
              <a:chOff x="9324528" y="36952"/>
              <a:chExt cx="396044" cy="899447"/>
            </a:xfrm>
          </p:grpSpPr>
          <p:sp>
            <p:nvSpPr>
              <p:cNvPr id="125" name="Rectangle 124"/>
              <p:cNvSpPr/>
              <p:nvPr userDrawn="1"/>
            </p:nvSpPr>
            <p:spPr>
              <a:xfrm>
                <a:off x="9324528" y="382352"/>
                <a:ext cx="396044" cy="1731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126" name="Rectangle 125"/>
              <p:cNvSpPr/>
              <p:nvPr userDrawn="1"/>
            </p:nvSpPr>
            <p:spPr>
              <a:xfrm>
                <a:off x="9367688" y="36952"/>
                <a:ext cx="294952" cy="253916"/>
              </a:xfrm>
              <a:prstGeom prst="rect">
                <a:avLst/>
              </a:prstGeom>
            </p:spPr>
            <p:txBody>
              <a:bodyPr wrap="none" lIns="0" tIns="0" rIns="0" bIns="0">
                <a:spAutoFit/>
              </a:bodyPr>
              <a:lstStyle/>
              <a:p>
                <a:pPr algn="ctr"/>
                <a:endParaRPr lang="en-GB" sz="825" dirty="0" smtClean="0">
                  <a:solidFill>
                    <a:srgbClr val="000000"/>
                  </a:solidFill>
                  <a:latin typeface="Calibri Light" pitchFamily="34" charset="0"/>
                </a:endParaRPr>
              </a:p>
              <a:p>
                <a:pPr algn="ctr"/>
                <a:r>
                  <a:rPr lang="en-GB" sz="825" dirty="0" smtClean="0">
                    <a:solidFill>
                      <a:srgbClr val="000000"/>
                    </a:solidFill>
                    <a:latin typeface="Calibri Light" pitchFamily="34" charset="0"/>
                  </a:rPr>
                  <a:t>Black</a:t>
                </a:r>
                <a:endParaRPr lang="en-GB" sz="825" dirty="0">
                  <a:latin typeface="Calibri Light" pitchFamily="34" charset="0"/>
                </a:endParaRPr>
              </a:p>
            </p:txBody>
          </p:sp>
          <p:sp>
            <p:nvSpPr>
              <p:cNvPr id="127" name="Rectangle 126"/>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0</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a:t>
                </a:r>
                <a:r>
                  <a:rPr lang="en-GB" sz="825" dirty="0" smtClean="0">
                    <a:solidFill>
                      <a:srgbClr val="000000"/>
                    </a:solidFill>
                    <a:latin typeface="Calibri Light" pitchFamily="34" charset="0"/>
                  </a:rPr>
                  <a:t>0</a:t>
                </a:r>
              </a:p>
              <a:p>
                <a:pPr algn="l"/>
                <a:r>
                  <a:rPr lang="en-GB" sz="825" dirty="0" smtClean="0">
                    <a:solidFill>
                      <a:srgbClr val="000000"/>
                    </a:solidFill>
                    <a:latin typeface="Calibri Light" pitchFamily="34" charset="0"/>
                  </a:rPr>
                  <a:t>B: 0</a:t>
                </a:r>
                <a:endParaRPr lang="en-GB" sz="825" dirty="0">
                  <a:latin typeface="Calibri Light" pitchFamily="34" charset="0"/>
                </a:endParaRPr>
              </a:p>
            </p:txBody>
          </p:sp>
        </p:grpSp>
        <p:grpSp>
          <p:nvGrpSpPr>
            <p:cNvPr id="128" name="Group 18"/>
            <p:cNvGrpSpPr/>
            <p:nvPr userDrawn="1"/>
          </p:nvGrpSpPr>
          <p:grpSpPr>
            <a:xfrm>
              <a:off x="3336704" y="7128496"/>
              <a:ext cx="396044" cy="899447"/>
              <a:chOff x="9324528" y="36952"/>
              <a:chExt cx="396044" cy="899447"/>
            </a:xfrm>
          </p:grpSpPr>
          <p:sp>
            <p:nvSpPr>
              <p:cNvPr id="129" name="Rectangle 128"/>
              <p:cNvSpPr/>
              <p:nvPr userDrawn="1"/>
            </p:nvSpPr>
            <p:spPr>
              <a:xfrm>
                <a:off x="9324528" y="382352"/>
                <a:ext cx="396044" cy="17317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130" name="Rectangle 129"/>
              <p:cNvSpPr/>
              <p:nvPr userDrawn="1"/>
            </p:nvSpPr>
            <p:spPr>
              <a:xfrm>
                <a:off x="9380515" y="36952"/>
                <a:ext cx="269304" cy="253916"/>
              </a:xfrm>
              <a:prstGeom prst="rect">
                <a:avLst/>
              </a:prstGeom>
            </p:spPr>
            <p:txBody>
              <a:bodyPr wrap="none" lIns="0" tIns="0" rIns="0" bIns="0">
                <a:spAutoFit/>
              </a:bodyPr>
              <a:lstStyle/>
              <a:p>
                <a:pPr algn="ctr"/>
                <a:endParaRPr lang="en-GB" sz="825" dirty="0" smtClean="0">
                  <a:solidFill>
                    <a:srgbClr val="000000"/>
                  </a:solidFill>
                  <a:latin typeface="Calibri Light" pitchFamily="34" charset="0"/>
                </a:endParaRPr>
              </a:p>
              <a:p>
                <a:pPr algn="ctr"/>
                <a:r>
                  <a:rPr lang="en-GB" sz="825" dirty="0" smtClean="0">
                    <a:solidFill>
                      <a:srgbClr val="000000"/>
                    </a:solidFill>
                    <a:latin typeface="Calibri Light" pitchFamily="34" charset="0"/>
                  </a:rPr>
                  <a:t>Grey</a:t>
                </a:r>
                <a:endParaRPr lang="en-GB" sz="825" dirty="0">
                  <a:latin typeface="Calibri Light" pitchFamily="34" charset="0"/>
                </a:endParaRPr>
              </a:p>
            </p:txBody>
          </p:sp>
          <p:sp>
            <p:nvSpPr>
              <p:cNvPr id="131" name="Rectangle 130"/>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71</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a:t>
                </a:r>
                <a:r>
                  <a:rPr lang="en-GB" sz="825" dirty="0" smtClean="0">
                    <a:solidFill>
                      <a:srgbClr val="000000"/>
                    </a:solidFill>
                    <a:latin typeface="Calibri Light" pitchFamily="34" charset="0"/>
                  </a:rPr>
                  <a:t>71</a:t>
                </a:r>
              </a:p>
              <a:p>
                <a:pPr algn="l"/>
                <a:r>
                  <a:rPr lang="en-GB" sz="825" dirty="0" smtClean="0">
                    <a:solidFill>
                      <a:srgbClr val="000000"/>
                    </a:solidFill>
                    <a:latin typeface="Calibri Light" pitchFamily="34" charset="0"/>
                  </a:rPr>
                  <a:t>B: 71</a:t>
                </a:r>
                <a:endParaRPr lang="en-GB" sz="825" dirty="0">
                  <a:latin typeface="Calibri Light" pitchFamily="34" charset="0"/>
                </a:endParaRPr>
              </a:p>
            </p:txBody>
          </p:sp>
        </p:grpSp>
        <p:grpSp>
          <p:nvGrpSpPr>
            <p:cNvPr id="79" name="Group 78"/>
            <p:cNvGrpSpPr/>
            <p:nvPr userDrawn="1"/>
          </p:nvGrpSpPr>
          <p:grpSpPr>
            <a:xfrm>
              <a:off x="478658" y="7118557"/>
              <a:ext cx="396044" cy="909386"/>
              <a:chOff x="9324528" y="27013"/>
              <a:chExt cx="396044" cy="909386"/>
            </a:xfrm>
          </p:grpSpPr>
          <p:sp>
            <p:nvSpPr>
              <p:cNvPr id="80" name="Rectangle 79"/>
              <p:cNvSpPr/>
              <p:nvPr userDrawn="1"/>
            </p:nvSpPr>
            <p:spPr>
              <a:xfrm>
                <a:off x="9324528" y="382352"/>
                <a:ext cx="396044" cy="173174"/>
              </a:xfrm>
              <a:prstGeom prst="rect">
                <a:avLst/>
              </a:prstGeom>
              <a:solidFill>
                <a:srgbClr val="4D6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81" name="Rectangle 80"/>
              <p:cNvSpPr/>
              <p:nvPr userDrawn="1"/>
            </p:nvSpPr>
            <p:spPr>
              <a:xfrm>
                <a:off x="9367691" y="27013"/>
                <a:ext cx="294952" cy="253916"/>
              </a:xfrm>
              <a:prstGeom prst="rect">
                <a:avLst/>
              </a:prstGeom>
            </p:spPr>
            <p:txBody>
              <a:bodyPr wrap="none" lIns="0" tIns="0" rIns="0" bIns="0">
                <a:spAutoFit/>
              </a:bodyPr>
              <a:lstStyle/>
              <a:p>
                <a:pPr algn="ctr"/>
                <a:r>
                  <a:rPr lang="en-GB" sz="825" dirty="0" smtClean="0">
                    <a:latin typeface="Calibri Light" pitchFamily="34" charset="0"/>
                  </a:rPr>
                  <a:t>Dark </a:t>
                </a:r>
                <a:br>
                  <a:rPr lang="en-GB" sz="825" dirty="0" smtClean="0">
                    <a:latin typeface="Calibri Light" pitchFamily="34" charset="0"/>
                  </a:rPr>
                </a:br>
                <a:r>
                  <a:rPr lang="en-GB" sz="825" dirty="0" smtClean="0">
                    <a:latin typeface="Calibri Light" pitchFamily="34" charset="0"/>
                  </a:rPr>
                  <a:t>Blue</a:t>
                </a:r>
                <a:endParaRPr lang="en-GB" sz="825" dirty="0">
                  <a:latin typeface="Calibri Light" pitchFamily="34" charset="0"/>
                </a:endParaRPr>
              </a:p>
            </p:txBody>
          </p:sp>
          <p:sp>
            <p:nvSpPr>
              <p:cNvPr id="82" name="Rectangle 81"/>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77</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107</a:t>
                </a:r>
                <a:endParaRPr lang="en-GB" sz="825" dirty="0" smtClean="0">
                  <a:solidFill>
                    <a:srgbClr val="000000"/>
                  </a:solidFill>
                  <a:latin typeface="Calibri Light" pitchFamily="34" charset="0"/>
                </a:endParaRPr>
              </a:p>
              <a:p>
                <a:pPr algn="l"/>
                <a:r>
                  <a:rPr lang="en-GB" sz="825" dirty="0" smtClean="0">
                    <a:solidFill>
                      <a:srgbClr val="000000"/>
                    </a:solidFill>
                    <a:latin typeface="Calibri Light" pitchFamily="34" charset="0"/>
                  </a:rPr>
                  <a:t>B: 137</a:t>
                </a:r>
                <a:endParaRPr lang="en-GB" sz="825" dirty="0">
                  <a:latin typeface="Calibri Light" pitchFamily="34" charset="0"/>
                </a:endParaRPr>
              </a:p>
            </p:txBody>
          </p:sp>
        </p:grpSp>
      </p:grpSp>
      <p:grpSp>
        <p:nvGrpSpPr>
          <p:cNvPr id="54" name="Group 53"/>
          <p:cNvGrpSpPr/>
          <p:nvPr userDrawn="1"/>
        </p:nvGrpSpPr>
        <p:grpSpPr>
          <a:xfrm>
            <a:off x="22424" y="-882941"/>
            <a:ext cx="552643" cy="576004"/>
            <a:chOff x="22424" y="-647064"/>
            <a:chExt cx="552643" cy="576004"/>
          </a:xfrm>
        </p:grpSpPr>
        <p:sp>
          <p:nvSpPr>
            <p:cNvPr id="55" name="Oval 54"/>
            <p:cNvSpPr>
              <a:spLocks noChangeAspect="1"/>
            </p:cNvSpPr>
            <p:nvPr userDrawn="1"/>
          </p:nvSpPr>
          <p:spPr>
            <a:xfrm>
              <a:off x="27720" y="-647064"/>
              <a:ext cx="547347" cy="540000"/>
            </a:xfrm>
            <a:prstGeom prst="ellipse">
              <a:avLst/>
            </a:prstGeom>
            <a:noFill/>
            <a:ln w="254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Light" pitchFamily="34" charset="0"/>
              </a:endParaRPr>
            </a:p>
          </p:txBody>
        </p:sp>
        <p:pic>
          <p:nvPicPr>
            <p:cNvPr id="56" name="Picture 55" descr="fill.png"/>
            <p:cNvPicPr>
              <a:picLocks noChangeAspect="1"/>
            </p:cNvPicPr>
            <p:nvPr userDrawn="1"/>
          </p:nvPicPr>
          <p:blipFill>
            <a:blip r:embed="rId6" cstate="print">
              <a:lum bright="-100000"/>
            </a:blip>
            <a:stretch>
              <a:fillRect/>
            </a:stretch>
          </p:blipFill>
          <p:spPr>
            <a:xfrm>
              <a:off x="144016" y="-538604"/>
              <a:ext cx="359532" cy="359532"/>
            </a:xfrm>
            <a:prstGeom prst="rect">
              <a:avLst/>
            </a:prstGeom>
          </p:spPr>
        </p:pic>
        <p:pic>
          <p:nvPicPr>
            <p:cNvPr id="57" name="Picture 56" descr="icon_information-white.png"/>
            <p:cNvPicPr>
              <a:picLocks noChangeAspect="1"/>
            </p:cNvPicPr>
            <p:nvPr userDrawn="1"/>
          </p:nvPicPr>
          <p:blipFill>
            <a:blip r:embed="rId7" cstate="print">
              <a:lum bright="-100000"/>
            </a:blip>
            <a:stretch>
              <a:fillRect/>
            </a:stretch>
          </p:blipFill>
          <p:spPr>
            <a:xfrm>
              <a:off x="22424" y="-391173"/>
              <a:ext cx="121592" cy="320113"/>
            </a:xfrm>
            <a:prstGeom prst="rect">
              <a:avLst/>
            </a:prstGeom>
          </p:spPr>
        </p:pic>
      </p:grpSp>
    </p:spTree>
    <p:extLst>
      <p:ext uri="{BB962C8B-B14F-4D97-AF65-F5344CB8AC3E}">
        <p14:creationId xmlns:p14="http://schemas.microsoft.com/office/powerpoint/2010/main" xmlns="" val="220524211"/>
      </p:ext>
    </p:extLst>
  </p:cSld>
  <p:clrMap bg1="lt1" tx1="dk1" bg2="lt2" tx2="dk2" accent1="accent1" accent2="accent2" accent3="accent3" accent4="accent4" accent5="accent5" accent6="accent6" hlink="hlink" folHlink="folHlink"/>
  <p:sldLayoutIdLst>
    <p:sldLayoutId id="2147483928" r:id="rId1"/>
    <p:sldLayoutId id="2147483929" r:id="rId2"/>
  </p:sldLayoutIdLst>
  <p:timing>
    <p:tnLst>
      <p:par>
        <p:cTn id="1" dur="indefinite" restart="never" nodeType="tmRoot"/>
      </p:par>
    </p:tnLst>
  </p:timing>
  <p:hf sldNum="0" hdr="0"/>
  <p:txStyles>
    <p:titleStyle>
      <a:lvl1pPr algn="l" defTabSz="685783" rtl="0" eaLnBrk="1" latinLnBrk="0" hangingPunct="1">
        <a:lnSpc>
          <a:spcPct val="90000"/>
        </a:lnSpc>
        <a:spcBef>
          <a:spcPct val="0"/>
        </a:spcBef>
        <a:buNone/>
        <a:defRPr sz="1800" b="1" i="0" kern="1200" cap="all" baseline="0">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defRPr>
      </a:lvl1pPr>
    </p:titleStyle>
    <p:bodyStyle>
      <a:lvl1pPr marL="189000" indent="0" algn="l" defTabSz="685783" rtl="0" eaLnBrk="1" latinLnBrk="0" hangingPunct="1">
        <a:lnSpc>
          <a:spcPct val="100000"/>
        </a:lnSpc>
        <a:spcBef>
          <a:spcPts val="750"/>
        </a:spcBef>
        <a:spcAft>
          <a:spcPts val="450"/>
        </a:spcAft>
        <a:buFontTx/>
        <a:buNone/>
        <a:defRPr sz="1350" b="0" i="0" kern="1200" cap="none" baseline="0">
          <a:solidFill>
            <a:schemeClr val="bg1"/>
          </a:solidFill>
          <a:latin typeface="+mn-lt"/>
          <a:ea typeface="+mn-ea"/>
          <a:cs typeface="+mn-cs"/>
        </a:defRPr>
      </a:lvl1pPr>
      <a:lvl2pPr marL="189000" indent="134997" algn="l" defTabSz="685783" rtl="0" eaLnBrk="1" latinLnBrk="0" hangingPunct="1">
        <a:lnSpc>
          <a:spcPct val="100000"/>
        </a:lnSpc>
        <a:spcBef>
          <a:spcPts val="375"/>
        </a:spcBef>
        <a:buClr>
          <a:schemeClr val="bg1"/>
        </a:buClr>
        <a:buSzPct val="120000"/>
        <a:buFont typeface="Wingdings" charset="2"/>
        <a:buChar char="§"/>
        <a:defRPr sz="750" kern="1200" cap="all" baseline="0">
          <a:solidFill>
            <a:schemeClr val="bg1"/>
          </a:solidFill>
          <a:latin typeface="+mj-lt"/>
          <a:ea typeface="+mn-ea"/>
          <a:cs typeface="+mn-cs"/>
        </a:defRPr>
      </a:lvl2pPr>
      <a:lvl3pPr marL="189000" indent="0" algn="l" defTabSz="685783" rtl="0" eaLnBrk="1" latinLnBrk="0" hangingPunct="1">
        <a:lnSpc>
          <a:spcPct val="100000"/>
        </a:lnSpc>
        <a:spcBef>
          <a:spcPts val="375"/>
        </a:spcBef>
        <a:buSzPct val="120000"/>
        <a:buFontTx/>
        <a:buNone/>
        <a:defRPr sz="750" kern="1200" baseline="0">
          <a:solidFill>
            <a:schemeClr val="bg1"/>
          </a:solidFill>
          <a:latin typeface="+mn-lt"/>
          <a:ea typeface="+mn-ea"/>
          <a:cs typeface="+mn-cs"/>
        </a:defRPr>
      </a:lvl3pPr>
      <a:lvl4pPr marL="189000" indent="188996" algn="l" defTabSz="685783" rtl="0" eaLnBrk="1" latinLnBrk="0" hangingPunct="1">
        <a:lnSpc>
          <a:spcPct val="100000"/>
        </a:lnSpc>
        <a:spcBef>
          <a:spcPts val="375"/>
        </a:spcBef>
        <a:spcAft>
          <a:spcPts val="450"/>
        </a:spcAft>
        <a:buClr>
          <a:schemeClr val="bg1"/>
        </a:buClr>
        <a:buSzPct val="110000"/>
        <a:buFont typeface="Wingdings" charset="2"/>
        <a:buChar char="§"/>
        <a:defRPr sz="750" kern="1200" baseline="0">
          <a:solidFill>
            <a:schemeClr val="bg1"/>
          </a:solidFill>
          <a:latin typeface="+mn-lt"/>
          <a:ea typeface="+mn-ea"/>
          <a:cs typeface="+mn-cs"/>
        </a:defRPr>
      </a:lvl4pPr>
      <a:lvl5pPr marL="189000" indent="0" algn="l" defTabSz="685783" rtl="0" eaLnBrk="1" latinLnBrk="0" hangingPunct="1">
        <a:lnSpc>
          <a:spcPct val="100000"/>
        </a:lnSpc>
        <a:spcBef>
          <a:spcPts val="375"/>
        </a:spcBef>
        <a:buSzPct val="120000"/>
        <a:buFontTx/>
        <a:buNone/>
        <a:defRPr sz="750" kern="1200" baseline="0">
          <a:solidFill>
            <a:schemeClr val="bg1"/>
          </a:solidFill>
          <a:latin typeface="+mn-lt"/>
          <a:ea typeface="+mn-ea"/>
          <a:cs typeface="+mn-cs"/>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209550" y="6362943"/>
            <a:ext cx="4389882" cy="252000"/>
          </a:xfrm>
          <a:prstGeom prst="rect">
            <a:avLst/>
          </a:prstGeom>
        </p:spPr>
        <p:txBody>
          <a:bodyPr vert="horz" lIns="91440" tIns="45720" rIns="91440" bIns="45720" rtlCol="0" anchor="ctr"/>
          <a:lstStyle>
            <a:lvl1pPr algn="l">
              <a:defRPr sz="675" cap="all" baseline="0">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endParaRPr lang="en-US" dirty="0"/>
          </a:p>
        </p:txBody>
      </p:sp>
      <p:sp>
        <p:nvSpPr>
          <p:cNvPr id="8" name="Date Placeholder 3"/>
          <p:cNvSpPr txBox="1">
            <a:spLocks/>
          </p:cNvSpPr>
          <p:nvPr userDrawn="1"/>
        </p:nvSpPr>
        <p:spPr>
          <a:xfrm>
            <a:off x="5385060" y="5665015"/>
            <a:ext cx="695325" cy="274637"/>
          </a:xfrm>
          <a:prstGeom prst="rect">
            <a:avLst/>
          </a:prstGeom>
        </p:spPr>
        <p:txBody>
          <a:bodyPr vert="horz" lIns="68580" tIns="34290" rIns="68580" bIns="34290" rtlCol="0" anchor="ctr"/>
          <a:lstStyle>
            <a:defPPr>
              <a:defRPr lang="en-US"/>
            </a:defPPr>
            <a:lvl1pPr marL="0" algn="r" defTabSz="914400" rtl="0" eaLnBrk="1" latinLnBrk="0" hangingPunct="1">
              <a:defRPr sz="80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DE27DF7-BE19-4F47-9388-00028A1A5C78}" type="datetime1">
              <a:rPr lang="en-GB" sz="600" smtClean="0"/>
              <a:pPr/>
              <a:t>01/06/2017</a:t>
            </a:fld>
            <a:endParaRPr lang="en-US" sz="600" dirty="0"/>
          </a:p>
        </p:txBody>
      </p:sp>
      <p:sp>
        <p:nvSpPr>
          <p:cNvPr id="11" name="Rectangle 10"/>
          <p:cNvSpPr/>
          <p:nvPr userDrawn="1"/>
        </p:nvSpPr>
        <p:spPr>
          <a:xfrm>
            <a:off x="209550" y="6362943"/>
            <a:ext cx="8758800" cy="252000"/>
          </a:xfrm>
          <a:prstGeom prst="rect">
            <a:avLst/>
          </a:prstGeom>
          <a:noFill/>
          <a:ln w="9525">
            <a:solidFill>
              <a:schemeClr val="tx1">
                <a:lumMod val="95000"/>
                <a:lumOff val="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2" name="Rectangle 11"/>
          <p:cNvSpPr/>
          <p:nvPr userDrawn="1"/>
        </p:nvSpPr>
        <p:spPr>
          <a:xfrm>
            <a:off x="4599436" y="6362943"/>
            <a:ext cx="4374447" cy="252000"/>
          </a:xfrm>
          <a:prstGeom prst="rect">
            <a:avLst/>
          </a:prstGeom>
          <a:solidFill>
            <a:schemeClr val="accent4"/>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4" name="Date Placeholder 3"/>
          <p:cNvSpPr>
            <a:spLocks noGrp="1"/>
          </p:cNvSpPr>
          <p:nvPr>
            <p:ph type="dt" sz="half" idx="2"/>
          </p:nvPr>
        </p:nvSpPr>
        <p:spPr>
          <a:xfrm>
            <a:off x="4599436" y="6362943"/>
            <a:ext cx="4374447" cy="252000"/>
          </a:xfrm>
          <a:prstGeom prst="rect">
            <a:avLst/>
          </a:prstGeom>
          <a:solidFill>
            <a:schemeClr val="accent2"/>
          </a:solidFill>
        </p:spPr>
        <p:txBody>
          <a:bodyPr vert="horz" lIns="91440" tIns="45720" rIns="91440" bIns="45720" rtlCol="0" anchor="ctr"/>
          <a:lstStyle>
            <a:lvl1pPr algn="r">
              <a:defRPr sz="750" cap="all" baseline="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fld id="{1FA6FC9F-61D2-4C49-825D-FCC69A6A6268}" type="datetime1">
              <a:rPr lang="en-GB" smtClean="0"/>
              <a:pPr/>
              <a:t>01/06/2017</a:t>
            </a:fld>
            <a:endParaRPr lang="en-US" dirty="0"/>
          </a:p>
        </p:txBody>
      </p:sp>
      <p:sp>
        <p:nvSpPr>
          <p:cNvPr id="3" name="Text Placeholder 2"/>
          <p:cNvSpPr>
            <a:spLocks noGrp="1"/>
          </p:cNvSpPr>
          <p:nvPr>
            <p:ph type="body" idx="1"/>
          </p:nvPr>
        </p:nvSpPr>
        <p:spPr>
          <a:xfrm>
            <a:off x="209550" y="1165470"/>
            <a:ext cx="8758800" cy="501149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Placeholder 5"/>
          <p:cNvSpPr>
            <a:spLocks noGrp="1"/>
          </p:cNvSpPr>
          <p:nvPr>
            <p:ph type="title"/>
          </p:nvPr>
        </p:nvSpPr>
        <p:spPr>
          <a:xfrm>
            <a:off x="209550" y="239490"/>
            <a:ext cx="8758800" cy="83449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14" name="TextBox 13"/>
          <p:cNvSpPr txBox="1"/>
          <p:nvPr userDrawn="1"/>
        </p:nvSpPr>
        <p:spPr>
          <a:xfrm>
            <a:off x="-1188513" y="2019599"/>
            <a:ext cx="1026114" cy="888705"/>
          </a:xfrm>
          <a:prstGeom prst="rect">
            <a:avLst/>
          </a:prstGeom>
          <a:noFill/>
        </p:spPr>
        <p:txBody>
          <a:bodyPr wrap="square" lIns="0" tIns="0" rIns="0" bIns="0" rtlCol="0">
            <a:spAutoFit/>
          </a:bodyPr>
          <a:lstStyle/>
          <a:p>
            <a:r>
              <a:rPr lang="en-GB" sz="825" dirty="0" smtClean="0">
                <a:solidFill>
                  <a:srgbClr val="000000"/>
                </a:solidFill>
                <a:latin typeface="Calibri Light" pitchFamily="34" charset="0"/>
              </a:rPr>
              <a:t>To format</a:t>
            </a:r>
            <a:r>
              <a:rPr lang="en-GB" sz="825" baseline="0" dirty="0" smtClean="0">
                <a:solidFill>
                  <a:srgbClr val="000000"/>
                </a:solidFill>
                <a:latin typeface="Calibri Light" pitchFamily="34" charset="0"/>
              </a:rPr>
              <a:t> bullet points correctly</a:t>
            </a:r>
            <a:r>
              <a:rPr lang="en-GB" sz="825" dirty="0" smtClean="0">
                <a:solidFill>
                  <a:srgbClr val="000000"/>
                </a:solidFill>
                <a:latin typeface="Calibri Light" pitchFamily="34" charset="0"/>
              </a:rPr>
              <a:t> click the ‘Tab’ button at the top of the screen in the menu bar (to</a:t>
            </a:r>
            <a:r>
              <a:rPr lang="en-GB" sz="825" baseline="0" dirty="0" smtClean="0">
                <a:solidFill>
                  <a:srgbClr val="000000"/>
                </a:solidFill>
                <a:latin typeface="Calibri Light" pitchFamily="34" charset="0"/>
              </a:rPr>
              <a:t> the right of the ’Bullet’ and ‘Numbering’ buttons)</a:t>
            </a:r>
            <a:r>
              <a:rPr lang="en-GB" sz="825" dirty="0" smtClean="0">
                <a:solidFill>
                  <a:srgbClr val="000000"/>
                </a:solidFill>
                <a:latin typeface="Calibri Light" pitchFamily="34" charset="0"/>
              </a:rPr>
              <a:t>.</a:t>
            </a:r>
          </a:p>
        </p:txBody>
      </p:sp>
      <p:sp>
        <p:nvSpPr>
          <p:cNvPr id="18" name="TextBox 17"/>
          <p:cNvSpPr txBox="1"/>
          <p:nvPr userDrawn="1"/>
        </p:nvSpPr>
        <p:spPr>
          <a:xfrm>
            <a:off x="-1188513" y="3335781"/>
            <a:ext cx="1026114" cy="2031325"/>
          </a:xfrm>
          <a:prstGeom prst="rect">
            <a:avLst/>
          </a:prstGeom>
          <a:noFill/>
        </p:spPr>
        <p:txBody>
          <a:bodyPr wrap="square" lIns="0" tIns="0" rIns="0" bIns="0" rtlCol="0">
            <a:spAutoFit/>
          </a:bodyPr>
          <a:lstStyle/>
          <a:p>
            <a:r>
              <a:rPr lang="en-GB" sz="825" dirty="0" smtClean="0">
                <a:solidFill>
                  <a:srgbClr val="000000"/>
                </a:solidFill>
                <a:latin typeface="Calibri Light" pitchFamily="34" charset="0"/>
              </a:rPr>
              <a:t>First level style should be used for slide sub</a:t>
            </a:r>
            <a:r>
              <a:rPr lang="en-GB" sz="825" baseline="0" dirty="0" smtClean="0">
                <a:solidFill>
                  <a:srgbClr val="000000"/>
                </a:solidFill>
                <a:latin typeface="Calibri Light" pitchFamily="34" charset="0"/>
              </a:rPr>
              <a:t> headings.</a:t>
            </a:r>
          </a:p>
          <a:p>
            <a:r>
              <a:rPr lang="en-GB" sz="825" baseline="0" dirty="0" smtClean="0">
                <a:solidFill>
                  <a:srgbClr val="000000"/>
                </a:solidFill>
                <a:latin typeface="Calibri Light" pitchFamily="34" charset="0"/>
              </a:rPr>
              <a:t>Second level style should be used for main bullet points.</a:t>
            </a:r>
          </a:p>
          <a:p>
            <a:r>
              <a:rPr lang="en-GB" sz="825" dirty="0" smtClean="0">
                <a:solidFill>
                  <a:srgbClr val="000000"/>
                </a:solidFill>
                <a:latin typeface="Calibri Light" pitchFamily="34" charset="0"/>
              </a:rPr>
              <a:t>Third level style should be used for text</a:t>
            </a:r>
            <a:r>
              <a:rPr lang="en-GB" sz="825" baseline="0" dirty="0" smtClean="0">
                <a:solidFill>
                  <a:srgbClr val="000000"/>
                </a:solidFill>
                <a:latin typeface="Calibri Light" pitchFamily="34" charset="0"/>
              </a:rPr>
              <a:t> supporting the main bullet.</a:t>
            </a:r>
          </a:p>
          <a:p>
            <a:r>
              <a:rPr lang="en-GB" sz="825" baseline="0" dirty="0" smtClean="0">
                <a:solidFill>
                  <a:srgbClr val="000000"/>
                </a:solidFill>
                <a:latin typeface="Calibri Light" pitchFamily="34" charset="0"/>
              </a:rPr>
              <a:t>Fourth level style should be used for sub bullets. </a:t>
            </a:r>
          </a:p>
          <a:p>
            <a:r>
              <a:rPr lang="en-GB" sz="825" dirty="0" smtClean="0">
                <a:solidFill>
                  <a:srgbClr val="000000"/>
                </a:solidFill>
                <a:latin typeface="Calibri Light" pitchFamily="34" charset="0"/>
              </a:rPr>
              <a:t>Fifth level</a:t>
            </a:r>
            <a:r>
              <a:rPr lang="en-GB" sz="825" baseline="0" dirty="0" smtClean="0">
                <a:solidFill>
                  <a:srgbClr val="000000"/>
                </a:solidFill>
                <a:latin typeface="Calibri Light" pitchFamily="34" charset="0"/>
              </a:rPr>
              <a:t> text should be used for image captions</a:t>
            </a:r>
            <a:endParaRPr lang="en-GB" sz="825" dirty="0" smtClean="0">
              <a:solidFill>
                <a:srgbClr val="000000"/>
              </a:solidFill>
              <a:latin typeface="Calibri Light" pitchFamily="34" charset="0"/>
            </a:endParaRPr>
          </a:p>
        </p:txBody>
      </p:sp>
      <p:grpSp>
        <p:nvGrpSpPr>
          <p:cNvPr id="48" name="Group 47"/>
          <p:cNvGrpSpPr/>
          <p:nvPr userDrawn="1"/>
        </p:nvGrpSpPr>
        <p:grpSpPr>
          <a:xfrm>
            <a:off x="-381" y="7118564"/>
            <a:ext cx="2799942" cy="909387"/>
            <a:chOff x="-508" y="7118557"/>
            <a:chExt cx="3733256" cy="909386"/>
          </a:xfrm>
        </p:grpSpPr>
        <p:grpSp>
          <p:nvGrpSpPr>
            <p:cNvPr id="49" name="Group 48"/>
            <p:cNvGrpSpPr/>
            <p:nvPr userDrawn="1"/>
          </p:nvGrpSpPr>
          <p:grpSpPr>
            <a:xfrm>
              <a:off x="-508" y="7128496"/>
              <a:ext cx="396044" cy="899447"/>
              <a:chOff x="9324528" y="36952"/>
              <a:chExt cx="396044" cy="899447"/>
            </a:xfrm>
          </p:grpSpPr>
          <p:sp>
            <p:nvSpPr>
              <p:cNvPr id="78" name="Rectangle 77"/>
              <p:cNvSpPr/>
              <p:nvPr userDrawn="1"/>
            </p:nvSpPr>
            <p:spPr>
              <a:xfrm>
                <a:off x="9324528" y="382352"/>
                <a:ext cx="396044" cy="1731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79" name="Rectangle 78"/>
              <p:cNvSpPr/>
              <p:nvPr userDrawn="1"/>
            </p:nvSpPr>
            <p:spPr>
              <a:xfrm>
                <a:off x="9376240" y="36952"/>
                <a:ext cx="277853" cy="253916"/>
              </a:xfrm>
              <a:prstGeom prst="rect">
                <a:avLst/>
              </a:prstGeom>
            </p:spPr>
            <p:txBody>
              <a:bodyPr wrap="none" lIns="0" tIns="0" rIns="0" bIns="0">
                <a:spAutoFit/>
              </a:bodyPr>
              <a:lstStyle/>
              <a:p>
                <a:pPr algn="ctr"/>
                <a:r>
                  <a:rPr lang="en-GB" sz="825" dirty="0" smtClean="0">
                    <a:latin typeface="Calibri Light" pitchFamily="34" charset="0"/>
                  </a:rPr>
                  <a:t>Light</a:t>
                </a:r>
                <a:br>
                  <a:rPr lang="en-GB" sz="825" dirty="0" smtClean="0">
                    <a:latin typeface="Calibri Light" pitchFamily="34" charset="0"/>
                  </a:rPr>
                </a:br>
                <a:r>
                  <a:rPr lang="en-GB" sz="825" dirty="0" smtClean="0">
                    <a:latin typeface="Calibri Light" pitchFamily="34" charset="0"/>
                  </a:rPr>
                  <a:t>Blue</a:t>
                </a:r>
                <a:endParaRPr lang="en-GB" sz="825" dirty="0">
                  <a:latin typeface="Calibri Light" pitchFamily="34" charset="0"/>
                </a:endParaRPr>
              </a:p>
            </p:txBody>
          </p:sp>
          <p:sp>
            <p:nvSpPr>
              <p:cNvPr id="80" name="Rectangle 79"/>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0</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16</a:t>
                </a:r>
                <a:r>
                  <a:rPr lang="en-GB" sz="825" dirty="0" smtClean="0">
                    <a:solidFill>
                      <a:srgbClr val="000000"/>
                    </a:solidFill>
                    <a:latin typeface="Calibri Light" pitchFamily="34" charset="0"/>
                  </a:rPr>
                  <a:t>0</a:t>
                </a:r>
              </a:p>
              <a:p>
                <a:pPr algn="l"/>
                <a:r>
                  <a:rPr lang="en-GB" sz="825" dirty="0" smtClean="0">
                    <a:solidFill>
                      <a:srgbClr val="000000"/>
                    </a:solidFill>
                    <a:latin typeface="Calibri Light" pitchFamily="34" charset="0"/>
                  </a:rPr>
                  <a:t>B: 209</a:t>
                </a:r>
                <a:endParaRPr lang="en-GB" sz="825" dirty="0">
                  <a:latin typeface="Calibri Light" pitchFamily="34" charset="0"/>
                </a:endParaRPr>
              </a:p>
            </p:txBody>
          </p:sp>
        </p:grpSp>
        <p:grpSp>
          <p:nvGrpSpPr>
            <p:cNvPr id="50" name="Group 49"/>
            <p:cNvGrpSpPr/>
            <p:nvPr userDrawn="1"/>
          </p:nvGrpSpPr>
          <p:grpSpPr>
            <a:xfrm>
              <a:off x="940874" y="7118557"/>
              <a:ext cx="396044" cy="909386"/>
              <a:chOff x="9324528" y="27013"/>
              <a:chExt cx="396044" cy="909386"/>
            </a:xfrm>
          </p:grpSpPr>
          <p:sp>
            <p:nvSpPr>
              <p:cNvPr id="75" name="Rectangle 74"/>
              <p:cNvSpPr/>
              <p:nvPr userDrawn="1"/>
            </p:nvSpPr>
            <p:spPr>
              <a:xfrm>
                <a:off x="9324528" y="382352"/>
                <a:ext cx="396044" cy="17317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76" name="Rectangle 75"/>
              <p:cNvSpPr/>
              <p:nvPr userDrawn="1"/>
            </p:nvSpPr>
            <p:spPr>
              <a:xfrm>
                <a:off x="9378376" y="27013"/>
                <a:ext cx="273579" cy="253916"/>
              </a:xfrm>
              <a:prstGeom prst="rect">
                <a:avLst/>
              </a:prstGeom>
            </p:spPr>
            <p:txBody>
              <a:bodyPr wrap="none" lIns="0" tIns="0" rIns="0" bIns="0">
                <a:spAutoFit/>
              </a:bodyPr>
              <a:lstStyle/>
              <a:p>
                <a:pPr algn="ctr"/>
                <a:r>
                  <a:rPr lang="en-GB" sz="825" dirty="0" smtClean="0">
                    <a:latin typeface="Calibri Light" pitchFamily="34" charset="0"/>
                  </a:rPr>
                  <a:t/>
                </a:r>
                <a:br>
                  <a:rPr lang="en-GB" sz="825" dirty="0" smtClean="0">
                    <a:latin typeface="Calibri Light" pitchFamily="34" charset="0"/>
                  </a:rPr>
                </a:br>
                <a:r>
                  <a:rPr lang="en-GB" sz="825" dirty="0" smtClean="0">
                    <a:latin typeface="Calibri Light" pitchFamily="34" charset="0"/>
                  </a:rPr>
                  <a:t>Lime</a:t>
                </a:r>
                <a:endParaRPr lang="en-GB" sz="825" dirty="0">
                  <a:latin typeface="Calibri Light" pitchFamily="34" charset="0"/>
                </a:endParaRPr>
              </a:p>
            </p:txBody>
          </p:sp>
          <p:sp>
            <p:nvSpPr>
              <p:cNvPr id="77" name="Rectangle 76"/>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180</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201</a:t>
                </a:r>
                <a:endParaRPr lang="en-GB" sz="825" dirty="0" smtClean="0">
                  <a:solidFill>
                    <a:srgbClr val="000000"/>
                  </a:solidFill>
                  <a:latin typeface="Calibri Light" pitchFamily="34" charset="0"/>
                </a:endParaRPr>
              </a:p>
              <a:p>
                <a:pPr algn="l"/>
                <a:r>
                  <a:rPr lang="en-GB" sz="825" dirty="0" smtClean="0">
                    <a:solidFill>
                      <a:srgbClr val="000000"/>
                    </a:solidFill>
                    <a:latin typeface="Calibri Light" pitchFamily="34" charset="0"/>
                  </a:rPr>
                  <a:t>B: 43</a:t>
                </a:r>
                <a:endParaRPr lang="en-GB" sz="825" dirty="0">
                  <a:latin typeface="Calibri Light" pitchFamily="34" charset="0"/>
                </a:endParaRPr>
              </a:p>
            </p:txBody>
          </p:sp>
        </p:grpSp>
        <p:grpSp>
          <p:nvGrpSpPr>
            <p:cNvPr id="51" name="Group 18"/>
            <p:cNvGrpSpPr/>
            <p:nvPr userDrawn="1"/>
          </p:nvGrpSpPr>
          <p:grpSpPr>
            <a:xfrm>
              <a:off x="1420040" y="7118557"/>
              <a:ext cx="396044" cy="909386"/>
              <a:chOff x="9324528" y="27013"/>
              <a:chExt cx="396044" cy="909386"/>
            </a:xfrm>
          </p:grpSpPr>
          <p:sp>
            <p:nvSpPr>
              <p:cNvPr id="72" name="Rectangle 71"/>
              <p:cNvSpPr/>
              <p:nvPr userDrawn="1"/>
            </p:nvSpPr>
            <p:spPr>
              <a:xfrm>
                <a:off x="9324528" y="382352"/>
                <a:ext cx="396044" cy="1731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73" name="Rectangle 72"/>
              <p:cNvSpPr/>
              <p:nvPr userDrawn="1"/>
            </p:nvSpPr>
            <p:spPr>
              <a:xfrm>
                <a:off x="9365549" y="27013"/>
                <a:ext cx="299227" cy="253916"/>
              </a:xfrm>
              <a:prstGeom prst="rect">
                <a:avLst/>
              </a:prstGeom>
            </p:spPr>
            <p:txBody>
              <a:bodyPr wrap="none" lIns="0" tIns="0" rIns="0" bIns="0">
                <a:spAutoFit/>
              </a:bodyPr>
              <a:lstStyle/>
              <a:p>
                <a:pPr algn="ctr"/>
                <a:r>
                  <a:rPr lang="en-GB" sz="825" dirty="0" smtClean="0">
                    <a:solidFill>
                      <a:srgbClr val="000000"/>
                    </a:solidFill>
                    <a:latin typeface="Calibri Light" pitchFamily="34" charset="0"/>
                  </a:rPr>
                  <a:t/>
                </a:r>
                <a:br>
                  <a:rPr lang="en-GB" sz="825" dirty="0" smtClean="0">
                    <a:solidFill>
                      <a:srgbClr val="000000"/>
                    </a:solidFill>
                    <a:latin typeface="Calibri Light" pitchFamily="34" charset="0"/>
                  </a:rPr>
                </a:br>
                <a:r>
                  <a:rPr lang="en-GB" sz="825" dirty="0" smtClean="0">
                    <a:solidFill>
                      <a:srgbClr val="000000"/>
                    </a:solidFill>
                    <a:latin typeface="Calibri Light" pitchFamily="34" charset="0"/>
                  </a:rPr>
                  <a:t>Wine</a:t>
                </a:r>
              </a:p>
            </p:txBody>
          </p:sp>
          <p:sp>
            <p:nvSpPr>
              <p:cNvPr id="74" name="Rectangle 73"/>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163</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42</a:t>
                </a:r>
                <a:endParaRPr lang="en-GB" sz="825" dirty="0" smtClean="0">
                  <a:solidFill>
                    <a:srgbClr val="000000"/>
                  </a:solidFill>
                  <a:latin typeface="Calibri Light" pitchFamily="34" charset="0"/>
                </a:endParaRPr>
              </a:p>
              <a:p>
                <a:pPr algn="l"/>
                <a:r>
                  <a:rPr lang="en-GB" sz="825" dirty="0" smtClean="0">
                    <a:solidFill>
                      <a:srgbClr val="000000"/>
                    </a:solidFill>
                    <a:latin typeface="Calibri Light" pitchFamily="34" charset="0"/>
                  </a:rPr>
                  <a:t>B: 47</a:t>
                </a:r>
                <a:endParaRPr lang="en-GB" sz="825" dirty="0">
                  <a:latin typeface="Calibri Light" pitchFamily="34" charset="0"/>
                </a:endParaRPr>
              </a:p>
            </p:txBody>
          </p:sp>
        </p:grpSp>
        <p:grpSp>
          <p:nvGrpSpPr>
            <p:cNvPr id="52" name="Group 19"/>
            <p:cNvGrpSpPr/>
            <p:nvPr userDrawn="1"/>
          </p:nvGrpSpPr>
          <p:grpSpPr>
            <a:xfrm>
              <a:off x="1899206" y="7118557"/>
              <a:ext cx="396044" cy="909386"/>
              <a:chOff x="9324528" y="27013"/>
              <a:chExt cx="396044" cy="909386"/>
            </a:xfrm>
          </p:grpSpPr>
          <p:sp>
            <p:nvSpPr>
              <p:cNvPr id="69" name="Rectangle 68"/>
              <p:cNvSpPr/>
              <p:nvPr userDrawn="1"/>
            </p:nvSpPr>
            <p:spPr>
              <a:xfrm>
                <a:off x="9324528" y="382352"/>
                <a:ext cx="396044" cy="1731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70" name="Rectangle 69"/>
              <p:cNvSpPr/>
              <p:nvPr userDrawn="1"/>
            </p:nvSpPr>
            <p:spPr>
              <a:xfrm>
                <a:off x="9329215" y="27013"/>
                <a:ext cx="371897" cy="253916"/>
              </a:xfrm>
              <a:prstGeom prst="rect">
                <a:avLst/>
              </a:prstGeom>
            </p:spPr>
            <p:txBody>
              <a:bodyPr wrap="none" lIns="0" tIns="0" rIns="0" bIns="0">
                <a:spAutoFit/>
              </a:bodyPr>
              <a:lstStyle/>
              <a:p>
                <a:pPr algn="ctr"/>
                <a:endParaRPr lang="en-GB" sz="825" dirty="0" smtClean="0">
                  <a:solidFill>
                    <a:srgbClr val="000000"/>
                  </a:solidFill>
                  <a:latin typeface="Calibri Light" pitchFamily="34" charset="0"/>
                </a:endParaRPr>
              </a:p>
              <a:p>
                <a:pPr algn="ctr"/>
                <a:r>
                  <a:rPr lang="en-GB" sz="825" dirty="0" smtClean="0">
                    <a:solidFill>
                      <a:srgbClr val="000000"/>
                    </a:solidFill>
                    <a:latin typeface="Calibri Light" pitchFamily="34" charset="0"/>
                  </a:rPr>
                  <a:t>Yellow</a:t>
                </a:r>
                <a:endParaRPr lang="en-GB" sz="825" dirty="0">
                  <a:latin typeface="Calibri Light" pitchFamily="34" charset="0"/>
                </a:endParaRPr>
              </a:p>
            </p:txBody>
          </p:sp>
          <p:sp>
            <p:nvSpPr>
              <p:cNvPr id="71" name="Rectangle 70"/>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217</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a:t>
                </a:r>
                <a:r>
                  <a:rPr lang="en-GB" sz="825" dirty="0" smtClean="0">
                    <a:solidFill>
                      <a:srgbClr val="000000"/>
                    </a:solidFill>
                    <a:latin typeface="Calibri Light" pitchFamily="34" charset="0"/>
                  </a:rPr>
                  <a:t>196</a:t>
                </a:r>
              </a:p>
              <a:p>
                <a:pPr algn="l"/>
                <a:r>
                  <a:rPr lang="en-GB" sz="825" dirty="0" smtClean="0">
                    <a:solidFill>
                      <a:srgbClr val="000000"/>
                    </a:solidFill>
                    <a:latin typeface="Calibri Light" pitchFamily="34" charset="0"/>
                  </a:rPr>
                  <a:t>B: 32</a:t>
                </a:r>
                <a:endParaRPr lang="en-GB" sz="825" dirty="0">
                  <a:latin typeface="Calibri Light" pitchFamily="34" charset="0"/>
                </a:endParaRPr>
              </a:p>
            </p:txBody>
          </p:sp>
        </p:grpSp>
        <p:grpSp>
          <p:nvGrpSpPr>
            <p:cNvPr id="53" name="Group 18"/>
            <p:cNvGrpSpPr/>
            <p:nvPr userDrawn="1"/>
          </p:nvGrpSpPr>
          <p:grpSpPr>
            <a:xfrm>
              <a:off x="2378372" y="7118557"/>
              <a:ext cx="418906" cy="909386"/>
              <a:chOff x="9324528" y="27013"/>
              <a:chExt cx="418906" cy="909386"/>
            </a:xfrm>
          </p:grpSpPr>
          <p:sp>
            <p:nvSpPr>
              <p:cNvPr id="66" name="Rectangle 65"/>
              <p:cNvSpPr/>
              <p:nvPr userDrawn="1"/>
            </p:nvSpPr>
            <p:spPr>
              <a:xfrm>
                <a:off x="9324528" y="382352"/>
                <a:ext cx="396044" cy="1731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67" name="Rectangle 66"/>
              <p:cNvSpPr/>
              <p:nvPr userDrawn="1"/>
            </p:nvSpPr>
            <p:spPr>
              <a:xfrm>
                <a:off x="9326653" y="27013"/>
                <a:ext cx="416781" cy="253916"/>
              </a:xfrm>
              <a:prstGeom prst="rect">
                <a:avLst/>
              </a:prstGeom>
            </p:spPr>
            <p:txBody>
              <a:bodyPr wrap="none" lIns="0" tIns="0" rIns="0" bIns="0">
                <a:spAutoFit/>
              </a:bodyPr>
              <a:lstStyle/>
              <a:p>
                <a:pPr algn="ctr"/>
                <a:endParaRPr lang="en-GB" sz="825" dirty="0" smtClean="0">
                  <a:solidFill>
                    <a:srgbClr val="000000"/>
                  </a:solidFill>
                  <a:latin typeface="Calibri Light" pitchFamily="34" charset="0"/>
                </a:endParaRPr>
              </a:p>
              <a:p>
                <a:pPr algn="ctr"/>
                <a:r>
                  <a:rPr lang="en-GB" sz="825" dirty="0" smtClean="0">
                    <a:latin typeface="Calibri Light" pitchFamily="34" charset="0"/>
                  </a:rPr>
                  <a:t>Orange</a:t>
                </a:r>
                <a:endParaRPr lang="en-GB" sz="825" dirty="0">
                  <a:latin typeface="Calibri Light" pitchFamily="34" charset="0"/>
                </a:endParaRPr>
              </a:p>
            </p:txBody>
          </p:sp>
          <p:sp>
            <p:nvSpPr>
              <p:cNvPr id="68" name="Rectangle 67"/>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219</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94</a:t>
                </a:r>
                <a:endParaRPr lang="en-GB" sz="825" dirty="0" smtClean="0">
                  <a:solidFill>
                    <a:srgbClr val="000000"/>
                  </a:solidFill>
                  <a:latin typeface="Calibri Light" pitchFamily="34" charset="0"/>
                </a:endParaRPr>
              </a:p>
              <a:p>
                <a:pPr algn="l"/>
                <a:r>
                  <a:rPr lang="en-GB" sz="825" dirty="0" smtClean="0">
                    <a:solidFill>
                      <a:srgbClr val="000000"/>
                    </a:solidFill>
                    <a:latin typeface="Calibri Light" pitchFamily="34" charset="0"/>
                  </a:rPr>
                  <a:t>B: 36</a:t>
                </a:r>
                <a:endParaRPr lang="en-GB" sz="825" dirty="0">
                  <a:latin typeface="Calibri Light" pitchFamily="34" charset="0"/>
                </a:endParaRPr>
              </a:p>
            </p:txBody>
          </p:sp>
        </p:grpSp>
        <p:grpSp>
          <p:nvGrpSpPr>
            <p:cNvPr id="54" name="Group 19"/>
            <p:cNvGrpSpPr/>
            <p:nvPr userDrawn="1"/>
          </p:nvGrpSpPr>
          <p:grpSpPr>
            <a:xfrm>
              <a:off x="2857538" y="7128496"/>
              <a:ext cx="396044" cy="899447"/>
              <a:chOff x="9324528" y="36952"/>
              <a:chExt cx="396044" cy="899447"/>
            </a:xfrm>
          </p:grpSpPr>
          <p:sp>
            <p:nvSpPr>
              <p:cNvPr id="63" name="Rectangle 62"/>
              <p:cNvSpPr/>
              <p:nvPr userDrawn="1"/>
            </p:nvSpPr>
            <p:spPr>
              <a:xfrm>
                <a:off x="9324528" y="382352"/>
                <a:ext cx="396044" cy="1731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64" name="Rectangle 63"/>
              <p:cNvSpPr/>
              <p:nvPr userDrawn="1"/>
            </p:nvSpPr>
            <p:spPr>
              <a:xfrm>
                <a:off x="9367688" y="36952"/>
                <a:ext cx="294952" cy="253916"/>
              </a:xfrm>
              <a:prstGeom prst="rect">
                <a:avLst/>
              </a:prstGeom>
            </p:spPr>
            <p:txBody>
              <a:bodyPr wrap="none" lIns="0" tIns="0" rIns="0" bIns="0">
                <a:spAutoFit/>
              </a:bodyPr>
              <a:lstStyle/>
              <a:p>
                <a:pPr algn="ctr"/>
                <a:endParaRPr lang="en-GB" sz="825" dirty="0" smtClean="0">
                  <a:solidFill>
                    <a:srgbClr val="000000"/>
                  </a:solidFill>
                  <a:latin typeface="Calibri Light" pitchFamily="34" charset="0"/>
                </a:endParaRPr>
              </a:p>
              <a:p>
                <a:pPr algn="ctr"/>
                <a:r>
                  <a:rPr lang="en-GB" sz="825" dirty="0" smtClean="0">
                    <a:solidFill>
                      <a:srgbClr val="000000"/>
                    </a:solidFill>
                    <a:latin typeface="Calibri Light" pitchFamily="34" charset="0"/>
                  </a:rPr>
                  <a:t>Black</a:t>
                </a:r>
                <a:endParaRPr lang="en-GB" sz="825" dirty="0">
                  <a:latin typeface="Calibri Light" pitchFamily="34" charset="0"/>
                </a:endParaRPr>
              </a:p>
            </p:txBody>
          </p:sp>
          <p:sp>
            <p:nvSpPr>
              <p:cNvPr id="65" name="Rectangle 64"/>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0</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a:t>
                </a:r>
                <a:r>
                  <a:rPr lang="en-GB" sz="825" dirty="0" smtClean="0">
                    <a:solidFill>
                      <a:srgbClr val="000000"/>
                    </a:solidFill>
                    <a:latin typeface="Calibri Light" pitchFamily="34" charset="0"/>
                  </a:rPr>
                  <a:t>0</a:t>
                </a:r>
              </a:p>
              <a:p>
                <a:pPr algn="l"/>
                <a:r>
                  <a:rPr lang="en-GB" sz="825" dirty="0" smtClean="0">
                    <a:solidFill>
                      <a:srgbClr val="000000"/>
                    </a:solidFill>
                    <a:latin typeface="Calibri Light" pitchFamily="34" charset="0"/>
                  </a:rPr>
                  <a:t>B: 0</a:t>
                </a:r>
                <a:endParaRPr lang="en-GB" sz="825" dirty="0">
                  <a:latin typeface="Calibri Light" pitchFamily="34" charset="0"/>
                </a:endParaRPr>
              </a:p>
            </p:txBody>
          </p:sp>
        </p:grpSp>
        <p:grpSp>
          <p:nvGrpSpPr>
            <p:cNvPr id="55" name="Group 18"/>
            <p:cNvGrpSpPr/>
            <p:nvPr userDrawn="1"/>
          </p:nvGrpSpPr>
          <p:grpSpPr>
            <a:xfrm>
              <a:off x="3336704" y="7128496"/>
              <a:ext cx="396044" cy="899447"/>
              <a:chOff x="9324528" y="36952"/>
              <a:chExt cx="396044" cy="899447"/>
            </a:xfrm>
          </p:grpSpPr>
          <p:sp>
            <p:nvSpPr>
              <p:cNvPr id="60" name="Rectangle 59"/>
              <p:cNvSpPr/>
              <p:nvPr userDrawn="1"/>
            </p:nvSpPr>
            <p:spPr>
              <a:xfrm>
                <a:off x="9324528" y="382352"/>
                <a:ext cx="396044" cy="17317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61" name="Rectangle 60"/>
              <p:cNvSpPr/>
              <p:nvPr userDrawn="1"/>
            </p:nvSpPr>
            <p:spPr>
              <a:xfrm>
                <a:off x="9380515" y="36952"/>
                <a:ext cx="269304" cy="253916"/>
              </a:xfrm>
              <a:prstGeom prst="rect">
                <a:avLst/>
              </a:prstGeom>
            </p:spPr>
            <p:txBody>
              <a:bodyPr wrap="none" lIns="0" tIns="0" rIns="0" bIns="0">
                <a:spAutoFit/>
              </a:bodyPr>
              <a:lstStyle/>
              <a:p>
                <a:pPr algn="ctr"/>
                <a:endParaRPr lang="en-GB" sz="825" dirty="0" smtClean="0">
                  <a:solidFill>
                    <a:srgbClr val="000000"/>
                  </a:solidFill>
                  <a:latin typeface="Calibri Light" pitchFamily="34" charset="0"/>
                </a:endParaRPr>
              </a:p>
              <a:p>
                <a:pPr algn="ctr"/>
                <a:r>
                  <a:rPr lang="en-GB" sz="825" dirty="0" smtClean="0">
                    <a:solidFill>
                      <a:srgbClr val="000000"/>
                    </a:solidFill>
                    <a:latin typeface="Calibri Light" pitchFamily="34" charset="0"/>
                  </a:rPr>
                  <a:t>Grey</a:t>
                </a:r>
                <a:endParaRPr lang="en-GB" sz="825" dirty="0">
                  <a:latin typeface="Calibri Light" pitchFamily="34" charset="0"/>
                </a:endParaRPr>
              </a:p>
            </p:txBody>
          </p:sp>
          <p:sp>
            <p:nvSpPr>
              <p:cNvPr id="62" name="Rectangle 61"/>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71</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a:t>
                </a:r>
                <a:r>
                  <a:rPr lang="en-GB" sz="825" dirty="0" smtClean="0">
                    <a:solidFill>
                      <a:srgbClr val="000000"/>
                    </a:solidFill>
                    <a:latin typeface="Calibri Light" pitchFamily="34" charset="0"/>
                  </a:rPr>
                  <a:t>71</a:t>
                </a:r>
              </a:p>
              <a:p>
                <a:pPr algn="l"/>
                <a:r>
                  <a:rPr lang="en-GB" sz="825" dirty="0" smtClean="0">
                    <a:solidFill>
                      <a:srgbClr val="000000"/>
                    </a:solidFill>
                    <a:latin typeface="Calibri Light" pitchFamily="34" charset="0"/>
                  </a:rPr>
                  <a:t>B: 71</a:t>
                </a:r>
                <a:endParaRPr lang="en-GB" sz="825" dirty="0">
                  <a:latin typeface="Calibri Light" pitchFamily="34" charset="0"/>
                </a:endParaRPr>
              </a:p>
            </p:txBody>
          </p:sp>
        </p:grpSp>
        <p:grpSp>
          <p:nvGrpSpPr>
            <p:cNvPr id="56" name="Group 55"/>
            <p:cNvGrpSpPr/>
            <p:nvPr userDrawn="1"/>
          </p:nvGrpSpPr>
          <p:grpSpPr>
            <a:xfrm>
              <a:off x="478658" y="7118557"/>
              <a:ext cx="396044" cy="909386"/>
              <a:chOff x="9324528" y="27013"/>
              <a:chExt cx="396044" cy="909386"/>
            </a:xfrm>
          </p:grpSpPr>
          <p:sp>
            <p:nvSpPr>
              <p:cNvPr id="57" name="Rectangle 56"/>
              <p:cNvSpPr/>
              <p:nvPr userDrawn="1"/>
            </p:nvSpPr>
            <p:spPr>
              <a:xfrm>
                <a:off x="9324528" y="382352"/>
                <a:ext cx="396044" cy="173174"/>
              </a:xfrm>
              <a:prstGeom prst="rect">
                <a:avLst/>
              </a:prstGeom>
              <a:solidFill>
                <a:srgbClr val="4D6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58" name="Rectangle 57"/>
              <p:cNvSpPr/>
              <p:nvPr userDrawn="1"/>
            </p:nvSpPr>
            <p:spPr>
              <a:xfrm>
                <a:off x="9367691" y="27013"/>
                <a:ext cx="294952" cy="253916"/>
              </a:xfrm>
              <a:prstGeom prst="rect">
                <a:avLst/>
              </a:prstGeom>
            </p:spPr>
            <p:txBody>
              <a:bodyPr wrap="none" lIns="0" tIns="0" rIns="0" bIns="0">
                <a:spAutoFit/>
              </a:bodyPr>
              <a:lstStyle/>
              <a:p>
                <a:pPr algn="ctr"/>
                <a:r>
                  <a:rPr lang="en-GB" sz="825" dirty="0" smtClean="0">
                    <a:latin typeface="Calibri Light" pitchFamily="34" charset="0"/>
                  </a:rPr>
                  <a:t>Dark </a:t>
                </a:r>
                <a:br>
                  <a:rPr lang="en-GB" sz="825" dirty="0" smtClean="0">
                    <a:latin typeface="Calibri Light" pitchFamily="34" charset="0"/>
                  </a:rPr>
                </a:br>
                <a:r>
                  <a:rPr lang="en-GB" sz="825" dirty="0" smtClean="0">
                    <a:latin typeface="Calibri Light" pitchFamily="34" charset="0"/>
                  </a:rPr>
                  <a:t>Blue</a:t>
                </a:r>
                <a:endParaRPr lang="en-GB" sz="825" dirty="0">
                  <a:latin typeface="Calibri Light" pitchFamily="34" charset="0"/>
                </a:endParaRPr>
              </a:p>
            </p:txBody>
          </p:sp>
          <p:sp>
            <p:nvSpPr>
              <p:cNvPr id="59" name="Rectangle 58"/>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77</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107</a:t>
                </a:r>
                <a:endParaRPr lang="en-GB" sz="825" dirty="0" smtClean="0">
                  <a:solidFill>
                    <a:srgbClr val="000000"/>
                  </a:solidFill>
                  <a:latin typeface="Calibri Light" pitchFamily="34" charset="0"/>
                </a:endParaRPr>
              </a:p>
              <a:p>
                <a:pPr algn="l"/>
                <a:r>
                  <a:rPr lang="en-GB" sz="825" dirty="0" smtClean="0">
                    <a:solidFill>
                      <a:srgbClr val="000000"/>
                    </a:solidFill>
                    <a:latin typeface="Calibri Light" pitchFamily="34" charset="0"/>
                  </a:rPr>
                  <a:t>B: 137</a:t>
                </a:r>
                <a:endParaRPr lang="en-GB" sz="825" dirty="0">
                  <a:latin typeface="Calibri Light" pitchFamily="34" charset="0"/>
                </a:endParaRPr>
              </a:p>
            </p:txBody>
          </p:sp>
        </p:grpSp>
      </p:grpSp>
      <p:pic>
        <p:nvPicPr>
          <p:cNvPr id="81" name="Picture 80" descr="icon_camera_circle.png"/>
          <p:cNvPicPr>
            <a:picLocks noChangeAspect="1"/>
          </p:cNvPicPr>
          <p:nvPr userDrawn="1"/>
        </p:nvPicPr>
        <p:blipFill>
          <a:blip r:embed="rId6" cstate="print">
            <a:lum bright="-100000"/>
          </a:blip>
          <a:stretch>
            <a:fillRect/>
          </a:stretch>
        </p:blipFill>
        <p:spPr>
          <a:xfrm>
            <a:off x="-1188513" y="1275606"/>
            <a:ext cx="640111" cy="640110"/>
          </a:xfrm>
          <a:prstGeom prst="rect">
            <a:avLst/>
          </a:prstGeom>
          <a:noFill/>
          <a:ln>
            <a:noFill/>
          </a:ln>
        </p:spPr>
      </p:pic>
      <p:pic>
        <p:nvPicPr>
          <p:cNvPr id="82" name="Picture 81" descr="icon_information-white.png"/>
          <p:cNvPicPr>
            <a:picLocks noChangeAspect="1"/>
          </p:cNvPicPr>
          <p:nvPr userDrawn="1"/>
        </p:nvPicPr>
        <p:blipFill>
          <a:blip r:embed="rId7" cstate="print">
            <a:lum bright="-100000"/>
          </a:blip>
          <a:stretch>
            <a:fillRect/>
          </a:stretch>
        </p:blipFill>
        <p:spPr>
          <a:xfrm>
            <a:off x="-1188513" y="1587547"/>
            <a:ext cx="121592" cy="320113"/>
          </a:xfrm>
          <a:prstGeom prst="rect">
            <a:avLst/>
          </a:prstGeom>
        </p:spPr>
      </p:pic>
    </p:spTree>
    <p:extLst>
      <p:ext uri="{BB962C8B-B14F-4D97-AF65-F5344CB8AC3E}">
        <p14:creationId xmlns:p14="http://schemas.microsoft.com/office/powerpoint/2010/main" xmlns="" val="1234971046"/>
      </p:ext>
    </p:extLst>
  </p:cSld>
  <p:clrMap bg1="lt1" tx1="dk1" bg2="lt2" tx2="dk2" accent1="accent1" accent2="accent2" accent3="accent3" accent4="accent4" accent5="accent5" accent6="accent6" hlink="hlink" folHlink="folHlink"/>
  <p:sldLayoutIdLst>
    <p:sldLayoutId id="2147483896" r:id="rId1"/>
    <p:sldLayoutId id="2147483918" r:id="rId2"/>
    <p:sldLayoutId id="2147483898" r:id="rId3"/>
    <p:sldLayoutId id="2147483899" r:id="rId4"/>
  </p:sldLayoutIdLst>
  <p:timing>
    <p:tnLst>
      <p:par>
        <p:cTn id="1" dur="indefinite" restart="never" nodeType="tmRoot"/>
      </p:par>
    </p:tnLst>
  </p:timing>
  <p:hf sldNum="0" hdr="0"/>
  <p:txStyles>
    <p:titleStyle>
      <a:lvl1pPr algn="l" defTabSz="685783" rtl="0" eaLnBrk="1" latinLnBrk="0" hangingPunct="1">
        <a:lnSpc>
          <a:spcPct val="90000"/>
        </a:lnSpc>
        <a:spcBef>
          <a:spcPct val="0"/>
        </a:spcBef>
        <a:buNone/>
        <a:defRPr sz="2700" b="1" i="0" kern="1200" cap="none" baseline="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p:titleStyle>
    <p:bodyStyle>
      <a:lvl1pPr marL="0" indent="0" algn="l" defTabSz="685783" rtl="0" eaLnBrk="1" latinLnBrk="0" hangingPunct="1">
        <a:lnSpc>
          <a:spcPct val="100000"/>
        </a:lnSpc>
        <a:spcBef>
          <a:spcPts val="0"/>
        </a:spcBef>
        <a:spcAft>
          <a:spcPts val="900"/>
        </a:spcAft>
        <a:buFontTx/>
        <a:buNone/>
        <a:defRPr sz="2400" b="1" i="0" kern="1200" cap="none" baseline="0">
          <a:solidFill>
            <a:schemeClr val="accent2"/>
          </a:solidFill>
          <a:latin typeface="Roboto" panose="02000000000000000000" pitchFamily="2" charset="0"/>
          <a:ea typeface="Roboto" panose="02000000000000000000" pitchFamily="2" charset="0"/>
          <a:cs typeface="Roboto" panose="02000000000000000000" pitchFamily="2" charset="0"/>
        </a:defRPr>
      </a:lvl1pPr>
      <a:lvl2pPr marL="405000" indent="-216000" algn="l" defTabSz="685783" rtl="0" eaLnBrk="1" latinLnBrk="0" hangingPunct="1">
        <a:lnSpc>
          <a:spcPct val="100000"/>
        </a:lnSpc>
        <a:spcBef>
          <a:spcPts val="0"/>
        </a:spcBef>
        <a:spcAft>
          <a:spcPts val="900"/>
        </a:spcAft>
        <a:buClrTx/>
        <a:buSzPct val="120000"/>
        <a:buFont typeface="Wingdings" charset="2"/>
        <a:buChar char="§"/>
        <a:defRPr sz="2000" kern="1200" cap="none" baseline="0">
          <a:solidFill>
            <a:schemeClr val="tx1"/>
          </a:solidFill>
          <a:latin typeface="Roboto" panose="02000000000000000000" pitchFamily="2" charset="0"/>
          <a:ea typeface="Roboto" panose="02000000000000000000" pitchFamily="2" charset="0"/>
          <a:cs typeface="Roboto" panose="02000000000000000000" pitchFamily="2" charset="0"/>
        </a:defRPr>
      </a:lvl2pPr>
      <a:lvl3pPr marL="405000" indent="0" algn="l" defTabSz="685783" rtl="0" eaLnBrk="1" latinLnBrk="0" hangingPunct="1">
        <a:lnSpc>
          <a:spcPct val="100000"/>
        </a:lnSpc>
        <a:spcBef>
          <a:spcPts val="0"/>
        </a:spcBef>
        <a:spcAft>
          <a:spcPts val="900"/>
        </a:spcAft>
        <a:buSzPct val="120000"/>
        <a:buFontTx/>
        <a:buNone/>
        <a:defRPr sz="2000"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3pPr>
      <a:lvl4pPr marL="404991" indent="-215996" algn="l" defTabSz="685783" rtl="0" eaLnBrk="1" latinLnBrk="0" hangingPunct="1">
        <a:lnSpc>
          <a:spcPct val="100000"/>
        </a:lnSpc>
        <a:spcBef>
          <a:spcPts val="0"/>
        </a:spcBef>
        <a:spcAft>
          <a:spcPts val="900"/>
        </a:spcAft>
        <a:buClr>
          <a:schemeClr val="tx1"/>
        </a:buClr>
        <a:buSzPct val="110000"/>
        <a:buFont typeface="Wingdings" charset="2"/>
        <a:buChar char="§"/>
        <a:defRPr sz="2000"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4pPr>
      <a:lvl5pPr marL="0" indent="0" algn="l" defTabSz="685783" rtl="0" eaLnBrk="1" latinLnBrk="0" hangingPunct="1">
        <a:lnSpc>
          <a:spcPct val="100000"/>
        </a:lnSpc>
        <a:spcBef>
          <a:spcPts val="0"/>
        </a:spcBef>
        <a:spcAft>
          <a:spcPts val="900"/>
        </a:spcAft>
        <a:buSzPct val="120000"/>
        <a:buFontTx/>
        <a:buNone/>
        <a:defRPr sz="2000"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209550" y="6362943"/>
            <a:ext cx="4389882" cy="252000"/>
          </a:xfrm>
          <a:prstGeom prst="rect">
            <a:avLst/>
          </a:prstGeom>
        </p:spPr>
        <p:txBody>
          <a:bodyPr vert="horz" lIns="91440" tIns="45720" rIns="91440" bIns="45720" rtlCol="0" anchor="ctr"/>
          <a:lstStyle>
            <a:lvl1pPr algn="l">
              <a:defRPr sz="675" cap="all" baseline="0">
                <a:solidFill>
                  <a:schemeClr val="accent1"/>
                </a:solidFill>
                <a:latin typeface="Roboto" panose="02000000000000000000" pitchFamily="2" charset="0"/>
                <a:ea typeface="Roboto" panose="02000000000000000000" pitchFamily="2" charset="0"/>
                <a:cs typeface="Roboto" panose="02000000000000000000" pitchFamily="2" charset="0"/>
              </a:defRPr>
            </a:lvl1pPr>
          </a:lstStyle>
          <a:p>
            <a:endParaRPr lang="en-US" dirty="0"/>
          </a:p>
        </p:txBody>
      </p:sp>
      <p:sp>
        <p:nvSpPr>
          <p:cNvPr id="8" name="Date Placeholder 3"/>
          <p:cNvSpPr txBox="1">
            <a:spLocks/>
          </p:cNvSpPr>
          <p:nvPr userDrawn="1"/>
        </p:nvSpPr>
        <p:spPr>
          <a:xfrm>
            <a:off x="5385060" y="5665015"/>
            <a:ext cx="695325" cy="274637"/>
          </a:xfrm>
          <a:prstGeom prst="rect">
            <a:avLst/>
          </a:prstGeom>
        </p:spPr>
        <p:txBody>
          <a:bodyPr vert="horz" lIns="68580" tIns="34290" rIns="68580" bIns="34290" rtlCol="0" anchor="ctr"/>
          <a:lstStyle>
            <a:defPPr>
              <a:defRPr lang="en-US"/>
            </a:defPPr>
            <a:lvl1pPr marL="0" algn="r" defTabSz="914400" rtl="0" eaLnBrk="1" latinLnBrk="0" hangingPunct="1">
              <a:defRPr sz="80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DE27DF7-BE19-4F47-9388-00028A1A5C78}" type="datetime1">
              <a:rPr lang="en-GB" sz="600" smtClean="0"/>
              <a:pPr/>
              <a:t>01/06/2017</a:t>
            </a:fld>
            <a:endParaRPr lang="en-US" sz="600" dirty="0"/>
          </a:p>
        </p:txBody>
      </p:sp>
      <p:sp>
        <p:nvSpPr>
          <p:cNvPr id="11" name="Rectangle 10"/>
          <p:cNvSpPr/>
          <p:nvPr userDrawn="1"/>
        </p:nvSpPr>
        <p:spPr>
          <a:xfrm>
            <a:off x="209550" y="6362943"/>
            <a:ext cx="8758800" cy="252000"/>
          </a:xfrm>
          <a:prstGeom prst="rect">
            <a:avLst/>
          </a:prstGeom>
          <a:noFill/>
          <a:ln w="9525">
            <a:solidFill>
              <a:schemeClr val="tx1">
                <a:lumMod val="95000"/>
                <a:lumOff val="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2" name="Rectangle 11"/>
          <p:cNvSpPr/>
          <p:nvPr userDrawn="1"/>
        </p:nvSpPr>
        <p:spPr>
          <a:xfrm>
            <a:off x="4599436" y="6362943"/>
            <a:ext cx="4374447" cy="252000"/>
          </a:xfrm>
          <a:prstGeom prst="rect">
            <a:avLst/>
          </a:prstGeom>
          <a:solidFill>
            <a:schemeClr val="accent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4" name="Date Placeholder 3"/>
          <p:cNvSpPr>
            <a:spLocks noGrp="1"/>
          </p:cNvSpPr>
          <p:nvPr>
            <p:ph type="dt" sz="half" idx="2"/>
          </p:nvPr>
        </p:nvSpPr>
        <p:spPr>
          <a:xfrm>
            <a:off x="4599436" y="6362943"/>
            <a:ext cx="4374447" cy="252000"/>
          </a:xfrm>
          <a:prstGeom prst="rect">
            <a:avLst/>
          </a:prstGeom>
        </p:spPr>
        <p:txBody>
          <a:bodyPr vert="horz" lIns="91440" tIns="45720" rIns="91440" bIns="45720" rtlCol="0" anchor="ctr"/>
          <a:lstStyle>
            <a:lvl1pPr algn="r">
              <a:defRPr sz="750" cap="all" baseline="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fld id="{1FA6FC9F-61D2-4C49-825D-FCC69A6A6268}" type="datetime1">
              <a:rPr lang="en-GB" smtClean="0"/>
              <a:pPr/>
              <a:t>01/06/2017</a:t>
            </a:fld>
            <a:endParaRPr lang="en-US" dirty="0"/>
          </a:p>
        </p:txBody>
      </p:sp>
      <p:sp>
        <p:nvSpPr>
          <p:cNvPr id="3" name="Text Placeholder 2"/>
          <p:cNvSpPr>
            <a:spLocks noGrp="1"/>
          </p:cNvSpPr>
          <p:nvPr>
            <p:ph type="body" idx="1"/>
          </p:nvPr>
        </p:nvSpPr>
        <p:spPr>
          <a:xfrm>
            <a:off x="209550" y="1155533"/>
            <a:ext cx="8758800" cy="502143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Placeholder 5"/>
          <p:cNvSpPr>
            <a:spLocks noGrp="1"/>
          </p:cNvSpPr>
          <p:nvPr>
            <p:ph type="title"/>
          </p:nvPr>
        </p:nvSpPr>
        <p:spPr>
          <a:xfrm>
            <a:off x="209550" y="239491"/>
            <a:ext cx="8758800" cy="824558"/>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14" name="TextBox 13"/>
          <p:cNvSpPr txBox="1"/>
          <p:nvPr userDrawn="1"/>
        </p:nvSpPr>
        <p:spPr>
          <a:xfrm>
            <a:off x="-1188513" y="2019599"/>
            <a:ext cx="1026114" cy="888705"/>
          </a:xfrm>
          <a:prstGeom prst="rect">
            <a:avLst/>
          </a:prstGeom>
          <a:noFill/>
        </p:spPr>
        <p:txBody>
          <a:bodyPr wrap="square" lIns="0" tIns="0" rIns="0" bIns="0" rtlCol="0">
            <a:spAutoFit/>
          </a:bodyPr>
          <a:lstStyle/>
          <a:p>
            <a:r>
              <a:rPr lang="en-GB" sz="825" dirty="0" smtClean="0">
                <a:solidFill>
                  <a:srgbClr val="000000"/>
                </a:solidFill>
                <a:latin typeface="Calibri Light" pitchFamily="34" charset="0"/>
              </a:rPr>
              <a:t>To format</a:t>
            </a:r>
            <a:r>
              <a:rPr lang="en-GB" sz="825" baseline="0" dirty="0" smtClean="0">
                <a:solidFill>
                  <a:srgbClr val="000000"/>
                </a:solidFill>
                <a:latin typeface="Calibri Light" pitchFamily="34" charset="0"/>
              </a:rPr>
              <a:t> bullet points correctly</a:t>
            </a:r>
            <a:r>
              <a:rPr lang="en-GB" sz="825" dirty="0" smtClean="0">
                <a:solidFill>
                  <a:srgbClr val="000000"/>
                </a:solidFill>
                <a:latin typeface="Calibri Light" pitchFamily="34" charset="0"/>
              </a:rPr>
              <a:t> click the ‘Tab’ button at the top of the screen in the menu bar (to</a:t>
            </a:r>
            <a:r>
              <a:rPr lang="en-GB" sz="825" baseline="0" dirty="0" smtClean="0">
                <a:solidFill>
                  <a:srgbClr val="000000"/>
                </a:solidFill>
                <a:latin typeface="Calibri Light" pitchFamily="34" charset="0"/>
              </a:rPr>
              <a:t> the right of the ’Bullet’ and ‘Numbering’ buttons)</a:t>
            </a:r>
            <a:r>
              <a:rPr lang="en-GB" sz="825" dirty="0" smtClean="0">
                <a:solidFill>
                  <a:srgbClr val="000000"/>
                </a:solidFill>
                <a:latin typeface="Calibri Light" pitchFamily="34" charset="0"/>
              </a:rPr>
              <a:t>.</a:t>
            </a:r>
          </a:p>
        </p:txBody>
      </p:sp>
      <p:sp>
        <p:nvSpPr>
          <p:cNvPr id="18" name="TextBox 17"/>
          <p:cNvSpPr txBox="1"/>
          <p:nvPr userDrawn="1"/>
        </p:nvSpPr>
        <p:spPr>
          <a:xfrm>
            <a:off x="-1188513" y="3335781"/>
            <a:ext cx="1026114" cy="2031325"/>
          </a:xfrm>
          <a:prstGeom prst="rect">
            <a:avLst/>
          </a:prstGeom>
          <a:noFill/>
        </p:spPr>
        <p:txBody>
          <a:bodyPr wrap="square" lIns="0" tIns="0" rIns="0" bIns="0" rtlCol="0">
            <a:spAutoFit/>
          </a:bodyPr>
          <a:lstStyle/>
          <a:p>
            <a:r>
              <a:rPr lang="en-GB" sz="825" dirty="0" smtClean="0">
                <a:solidFill>
                  <a:srgbClr val="000000"/>
                </a:solidFill>
                <a:latin typeface="Calibri Light" pitchFamily="34" charset="0"/>
              </a:rPr>
              <a:t>First level style should be used for slide sub</a:t>
            </a:r>
            <a:r>
              <a:rPr lang="en-GB" sz="825" baseline="0" dirty="0" smtClean="0">
                <a:solidFill>
                  <a:srgbClr val="000000"/>
                </a:solidFill>
                <a:latin typeface="Calibri Light" pitchFamily="34" charset="0"/>
              </a:rPr>
              <a:t> headings.</a:t>
            </a:r>
          </a:p>
          <a:p>
            <a:r>
              <a:rPr lang="en-GB" sz="825" baseline="0" dirty="0" smtClean="0">
                <a:solidFill>
                  <a:srgbClr val="000000"/>
                </a:solidFill>
                <a:latin typeface="Calibri Light" pitchFamily="34" charset="0"/>
              </a:rPr>
              <a:t>Second level style should be used for main bullet points.</a:t>
            </a:r>
          </a:p>
          <a:p>
            <a:r>
              <a:rPr lang="en-GB" sz="825" dirty="0" smtClean="0">
                <a:solidFill>
                  <a:srgbClr val="000000"/>
                </a:solidFill>
                <a:latin typeface="Calibri Light" pitchFamily="34" charset="0"/>
              </a:rPr>
              <a:t>Third level style should be used for text</a:t>
            </a:r>
            <a:r>
              <a:rPr lang="en-GB" sz="825" baseline="0" dirty="0" smtClean="0">
                <a:solidFill>
                  <a:srgbClr val="000000"/>
                </a:solidFill>
                <a:latin typeface="Calibri Light" pitchFamily="34" charset="0"/>
              </a:rPr>
              <a:t> supporting the main bullet.</a:t>
            </a:r>
          </a:p>
          <a:p>
            <a:r>
              <a:rPr lang="en-GB" sz="825" baseline="0" dirty="0" smtClean="0">
                <a:solidFill>
                  <a:srgbClr val="000000"/>
                </a:solidFill>
                <a:latin typeface="Calibri Light" pitchFamily="34" charset="0"/>
              </a:rPr>
              <a:t>Fourth level style should be used for sub bullets. </a:t>
            </a:r>
          </a:p>
          <a:p>
            <a:r>
              <a:rPr lang="en-GB" sz="825" dirty="0" smtClean="0">
                <a:solidFill>
                  <a:srgbClr val="000000"/>
                </a:solidFill>
                <a:latin typeface="Calibri Light" pitchFamily="34" charset="0"/>
              </a:rPr>
              <a:t>Fifth level</a:t>
            </a:r>
            <a:r>
              <a:rPr lang="en-GB" sz="825" baseline="0" dirty="0" smtClean="0">
                <a:solidFill>
                  <a:srgbClr val="000000"/>
                </a:solidFill>
                <a:latin typeface="Calibri Light" pitchFamily="34" charset="0"/>
              </a:rPr>
              <a:t> text should be used for image captions</a:t>
            </a:r>
            <a:endParaRPr lang="en-GB" sz="825" dirty="0" smtClean="0">
              <a:solidFill>
                <a:srgbClr val="000000"/>
              </a:solidFill>
              <a:latin typeface="Calibri Light" pitchFamily="34" charset="0"/>
            </a:endParaRPr>
          </a:p>
        </p:txBody>
      </p:sp>
      <p:grpSp>
        <p:nvGrpSpPr>
          <p:cNvPr id="48" name="Group 47"/>
          <p:cNvGrpSpPr/>
          <p:nvPr userDrawn="1"/>
        </p:nvGrpSpPr>
        <p:grpSpPr>
          <a:xfrm>
            <a:off x="-381" y="7118564"/>
            <a:ext cx="2799942" cy="909387"/>
            <a:chOff x="-508" y="7118557"/>
            <a:chExt cx="3733256" cy="909386"/>
          </a:xfrm>
        </p:grpSpPr>
        <p:grpSp>
          <p:nvGrpSpPr>
            <p:cNvPr id="49" name="Group 48"/>
            <p:cNvGrpSpPr/>
            <p:nvPr userDrawn="1"/>
          </p:nvGrpSpPr>
          <p:grpSpPr>
            <a:xfrm>
              <a:off x="-508" y="7128496"/>
              <a:ext cx="396044" cy="899447"/>
              <a:chOff x="9324528" y="36952"/>
              <a:chExt cx="396044" cy="899447"/>
            </a:xfrm>
          </p:grpSpPr>
          <p:sp>
            <p:nvSpPr>
              <p:cNvPr id="78" name="Rectangle 77"/>
              <p:cNvSpPr/>
              <p:nvPr userDrawn="1"/>
            </p:nvSpPr>
            <p:spPr>
              <a:xfrm>
                <a:off x="9324528" y="382352"/>
                <a:ext cx="396044" cy="1731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79" name="Rectangle 78"/>
              <p:cNvSpPr/>
              <p:nvPr userDrawn="1"/>
            </p:nvSpPr>
            <p:spPr>
              <a:xfrm>
                <a:off x="9376240" y="36952"/>
                <a:ext cx="277853" cy="253916"/>
              </a:xfrm>
              <a:prstGeom prst="rect">
                <a:avLst/>
              </a:prstGeom>
            </p:spPr>
            <p:txBody>
              <a:bodyPr wrap="none" lIns="0" tIns="0" rIns="0" bIns="0">
                <a:spAutoFit/>
              </a:bodyPr>
              <a:lstStyle/>
              <a:p>
                <a:pPr algn="ctr"/>
                <a:r>
                  <a:rPr lang="en-GB" sz="825" dirty="0" smtClean="0">
                    <a:latin typeface="Calibri Light" pitchFamily="34" charset="0"/>
                  </a:rPr>
                  <a:t>Light</a:t>
                </a:r>
                <a:br>
                  <a:rPr lang="en-GB" sz="825" dirty="0" smtClean="0">
                    <a:latin typeface="Calibri Light" pitchFamily="34" charset="0"/>
                  </a:rPr>
                </a:br>
                <a:r>
                  <a:rPr lang="en-GB" sz="825" dirty="0" smtClean="0">
                    <a:latin typeface="Calibri Light" pitchFamily="34" charset="0"/>
                  </a:rPr>
                  <a:t>Blue</a:t>
                </a:r>
                <a:endParaRPr lang="en-GB" sz="825" dirty="0">
                  <a:latin typeface="Calibri Light" pitchFamily="34" charset="0"/>
                </a:endParaRPr>
              </a:p>
            </p:txBody>
          </p:sp>
          <p:sp>
            <p:nvSpPr>
              <p:cNvPr id="80" name="Rectangle 79"/>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0</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16</a:t>
                </a:r>
                <a:r>
                  <a:rPr lang="en-GB" sz="825" dirty="0" smtClean="0">
                    <a:solidFill>
                      <a:srgbClr val="000000"/>
                    </a:solidFill>
                    <a:latin typeface="Calibri Light" pitchFamily="34" charset="0"/>
                  </a:rPr>
                  <a:t>0</a:t>
                </a:r>
              </a:p>
              <a:p>
                <a:pPr algn="l"/>
                <a:r>
                  <a:rPr lang="en-GB" sz="825" dirty="0" smtClean="0">
                    <a:solidFill>
                      <a:srgbClr val="000000"/>
                    </a:solidFill>
                    <a:latin typeface="Calibri Light" pitchFamily="34" charset="0"/>
                  </a:rPr>
                  <a:t>B: 209</a:t>
                </a:r>
                <a:endParaRPr lang="en-GB" sz="825" dirty="0">
                  <a:latin typeface="Calibri Light" pitchFamily="34" charset="0"/>
                </a:endParaRPr>
              </a:p>
            </p:txBody>
          </p:sp>
        </p:grpSp>
        <p:grpSp>
          <p:nvGrpSpPr>
            <p:cNvPr id="50" name="Group 49"/>
            <p:cNvGrpSpPr/>
            <p:nvPr userDrawn="1"/>
          </p:nvGrpSpPr>
          <p:grpSpPr>
            <a:xfrm>
              <a:off x="940874" y="7118557"/>
              <a:ext cx="396044" cy="909386"/>
              <a:chOff x="9324528" y="27013"/>
              <a:chExt cx="396044" cy="909386"/>
            </a:xfrm>
          </p:grpSpPr>
          <p:sp>
            <p:nvSpPr>
              <p:cNvPr id="75" name="Rectangle 74"/>
              <p:cNvSpPr/>
              <p:nvPr userDrawn="1"/>
            </p:nvSpPr>
            <p:spPr>
              <a:xfrm>
                <a:off x="9324528" y="382352"/>
                <a:ext cx="396044" cy="17317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76" name="Rectangle 75"/>
              <p:cNvSpPr/>
              <p:nvPr userDrawn="1"/>
            </p:nvSpPr>
            <p:spPr>
              <a:xfrm>
                <a:off x="9378376" y="27013"/>
                <a:ext cx="273579" cy="253916"/>
              </a:xfrm>
              <a:prstGeom prst="rect">
                <a:avLst/>
              </a:prstGeom>
            </p:spPr>
            <p:txBody>
              <a:bodyPr wrap="none" lIns="0" tIns="0" rIns="0" bIns="0">
                <a:spAutoFit/>
              </a:bodyPr>
              <a:lstStyle/>
              <a:p>
                <a:pPr algn="ctr"/>
                <a:r>
                  <a:rPr lang="en-GB" sz="825" dirty="0" smtClean="0">
                    <a:latin typeface="Calibri Light" pitchFamily="34" charset="0"/>
                  </a:rPr>
                  <a:t/>
                </a:r>
                <a:br>
                  <a:rPr lang="en-GB" sz="825" dirty="0" smtClean="0">
                    <a:latin typeface="Calibri Light" pitchFamily="34" charset="0"/>
                  </a:rPr>
                </a:br>
                <a:r>
                  <a:rPr lang="en-GB" sz="825" dirty="0" smtClean="0">
                    <a:latin typeface="Calibri Light" pitchFamily="34" charset="0"/>
                  </a:rPr>
                  <a:t>Lime</a:t>
                </a:r>
                <a:endParaRPr lang="en-GB" sz="825" dirty="0">
                  <a:latin typeface="Calibri Light" pitchFamily="34" charset="0"/>
                </a:endParaRPr>
              </a:p>
            </p:txBody>
          </p:sp>
          <p:sp>
            <p:nvSpPr>
              <p:cNvPr id="77" name="Rectangle 76"/>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180</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201</a:t>
                </a:r>
                <a:endParaRPr lang="en-GB" sz="825" dirty="0" smtClean="0">
                  <a:solidFill>
                    <a:srgbClr val="000000"/>
                  </a:solidFill>
                  <a:latin typeface="Calibri Light" pitchFamily="34" charset="0"/>
                </a:endParaRPr>
              </a:p>
              <a:p>
                <a:pPr algn="l"/>
                <a:r>
                  <a:rPr lang="en-GB" sz="825" dirty="0" smtClean="0">
                    <a:solidFill>
                      <a:srgbClr val="000000"/>
                    </a:solidFill>
                    <a:latin typeface="Calibri Light" pitchFamily="34" charset="0"/>
                  </a:rPr>
                  <a:t>B: 43</a:t>
                </a:r>
                <a:endParaRPr lang="en-GB" sz="825" dirty="0">
                  <a:latin typeface="Calibri Light" pitchFamily="34" charset="0"/>
                </a:endParaRPr>
              </a:p>
            </p:txBody>
          </p:sp>
        </p:grpSp>
        <p:grpSp>
          <p:nvGrpSpPr>
            <p:cNvPr id="51" name="Group 18"/>
            <p:cNvGrpSpPr/>
            <p:nvPr userDrawn="1"/>
          </p:nvGrpSpPr>
          <p:grpSpPr>
            <a:xfrm>
              <a:off x="1420040" y="7118557"/>
              <a:ext cx="396044" cy="909386"/>
              <a:chOff x="9324528" y="27013"/>
              <a:chExt cx="396044" cy="909386"/>
            </a:xfrm>
          </p:grpSpPr>
          <p:sp>
            <p:nvSpPr>
              <p:cNvPr id="72" name="Rectangle 71"/>
              <p:cNvSpPr/>
              <p:nvPr userDrawn="1"/>
            </p:nvSpPr>
            <p:spPr>
              <a:xfrm>
                <a:off x="9324528" y="382352"/>
                <a:ext cx="396044" cy="1731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73" name="Rectangle 72"/>
              <p:cNvSpPr/>
              <p:nvPr userDrawn="1"/>
            </p:nvSpPr>
            <p:spPr>
              <a:xfrm>
                <a:off x="9365549" y="27013"/>
                <a:ext cx="299227" cy="253916"/>
              </a:xfrm>
              <a:prstGeom prst="rect">
                <a:avLst/>
              </a:prstGeom>
            </p:spPr>
            <p:txBody>
              <a:bodyPr wrap="none" lIns="0" tIns="0" rIns="0" bIns="0">
                <a:spAutoFit/>
              </a:bodyPr>
              <a:lstStyle/>
              <a:p>
                <a:pPr algn="ctr"/>
                <a:r>
                  <a:rPr lang="en-GB" sz="825" dirty="0" smtClean="0">
                    <a:solidFill>
                      <a:srgbClr val="000000"/>
                    </a:solidFill>
                    <a:latin typeface="Calibri Light" pitchFamily="34" charset="0"/>
                  </a:rPr>
                  <a:t/>
                </a:r>
                <a:br>
                  <a:rPr lang="en-GB" sz="825" dirty="0" smtClean="0">
                    <a:solidFill>
                      <a:srgbClr val="000000"/>
                    </a:solidFill>
                    <a:latin typeface="Calibri Light" pitchFamily="34" charset="0"/>
                  </a:rPr>
                </a:br>
                <a:r>
                  <a:rPr lang="en-GB" sz="825" dirty="0" smtClean="0">
                    <a:solidFill>
                      <a:srgbClr val="000000"/>
                    </a:solidFill>
                    <a:latin typeface="Calibri Light" pitchFamily="34" charset="0"/>
                  </a:rPr>
                  <a:t>Wine</a:t>
                </a:r>
              </a:p>
            </p:txBody>
          </p:sp>
          <p:sp>
            <p:nvSpPr>
              <p:cNvPr id="74" name="Rectangle 73"/>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163</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42</a:t>
                </a:r>
                <a:endParaRPr lang="en-GB" sz="825" dirty="0" smtClean="0">
                  <a:solidFill>
                    <a:srgbClr val="000000"/>
                  </a:solidFill>
                  <a:latin typeface="Calibri Light" pitchFamily="34" charset="0"/>
                </a:endParaRPr>
              </a:p>
              <a:p>
                <a:pPr algn="l"/>
                <a:r>
                  <a:rPr lang="en-GB" sz="825" dirty="0" smtClean="0">
                    <a:solidFill>
                      <a:srgbClr val="000000"/>
                    </a:solidFill>
                    <a:latin typeface="Calibri Light" pitchFamily="34" charset="0"/>
                  </a:rPr>
                  <a:t>B: 47</a:t>
                </a:r>
                <a:endParaRPr lang="en-GB" sz="825" dirty="0">
                  <a:latin typeface="Calibri Light" pitchFamily="34" charset="0"/>
                </a:endParaRPr>
              </a:p>
            </p:txBody>
          </p:sp>
        </p:grpSp>
        <p:grpSp>
          <p:nvGrpSpPr>
            <p:cNvPr id="52" name="Group 19"/>
            <p:cNvGrpSpPr/>
            <p:nvPr userDrawn="1"/>
          </p:nvGrpSpPr>
          <p:grpSpPr>
            <a:xfrm>
              <a:off x="1899206" y="7118557"/>
              <a:ext cx="396044" cy="909386"/>
              <a:chOff x="9324528" y="27013"/>
              <a:chExt cx="396044" cy="909386"/>
            </a:xfrm>
          </p:grpSpPr>
          <p:sp>
            <p:nvSpPr>
              <p:cNvPr id="69" name="Rectangle 68"/>
              <p:cNvSpPr/>
              <p:nvPr userDrawn="1"/>
            </p:nvSpPr>
            <p:spPr>
              <a:xfrm>
                <a:off x="9324528" y="382352"/>
                <a:ext cx="396044" cy="1731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70" name="Rectangle 69"/>
              <p:cNvSpPr/>
              <p:nvPr userDrawn="1"/>
            </p:nvSpPr>
            <p:spPr>
              <a:xfrm>
                <a:off x="9329215" y="27013"/>
                <a:ext cx="371897" cy="253916"/>
              </a:xfrm>
              <a:prstGeom prst="rect">
                <a:avLst/>
              </a:prstGeom>
            </p:spPr>
            <p:txBody>
              <a:bodyPr wrap="none" lIns="0" tIns="0" rIns="0" bIns="0">
                <a:spAutoFit/>
              </a:bodyPr>
              <a:lstStyle/>
              <a:p>
                <a:pPr algn="ctr"/>
                <a:endParaRPr lang="en-GB" sz="825" dirty="0" smtClean="0">
                  <a:solidFill>
                    <a:srgbClr val="000000"/>
                  </a:solidFill>
                  <a:latin typeface="Calibri Light" pitchFamily="34" charset="0"/>
                </a:endParaRPr>
              </a:p>
              <a:p>
                <a:pPr algn="ctr"/>
                <a:r>
                  <a:rPr lang="en-GB" sz="825" dirty="0" smtClean="0">
                    <a:solidFill>
                      <a:srgbClr val="000000"/>
                    </a:solidFill>
                    <a:latin typeface="Calibri Light" pitchFamily="34" charset="0"/>
                  </a:rPr>
                  <a:t>Yellow</a:t>
                </a:r>
                <a:endParaRPr lang="en-GB" sz="825" dirty="0">
                  <a:latin typeface="Calibri Light" pitchFamily="34" charset="0"/>
                </a:endParaRPr>
              </a:p>
            </p:txBody>
          </p:sp>
          <p:sp>
            <p:nvSpPr>
              <p:cNvPr id="71" name="Rectangle 70"/>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217</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a:t>
                </a:r>
                <a:r>
                  <a:rPr lang="en-GB" sz="825" dirty="0" smtClean="0">
                    <a:solidFill>
                      <a:srgbClr val="000000"/>
                    </a:solidFill>
                    <a:latin typeface="Calibri Light" pitchFamily="34" charset="0"/>
                  </a:rPr>
                  <a:t>196</a:t>
                </a:r>
              </a:p>
              <a:p>
                <a:pPr algn="l"/>
                <a:r>
                  <a:rPr lang="en-GB" sz="825" dirty="0" smtClean="0">
                    <a:solidFill>
                      <a:srgbClr val="000000"/>
                    </a:solidFill>
                    <a:latin typeface="Calibri Light" pitchFamily="34" charset="0"/>
                  </a:rPr>
                  <a:t>B: 32</a:t>
                </a:r>
                <a:endParaRPr lang="en-GB" sz="825" dirty="0">
                  <a:latin typeface="Calibri Light" pitchFamily="34" charset="0"/>
                </a:endParaRPr>
              </a:p>
            </p:txBody>
          </p:sp>
        </p:grpSp>
        <p:grpSp>
          <p:nvGrpSpPr>
            <p:cNvPr id="53" name="Group 18"/>
            <p:cNvGrpSpPr/>
            <p:nvPr userDrawn="1"/>
          </p:nvGrpSpPr>
          <p:grpSpPr>
            <a:xfrm>
              <a:off x="2378372" y="7118557"/>
              <a:ext cx="418906" cy="909386"/>
              <a:chOff x="9324528" y="27013"/>
              <a:chExt cx="418906" cy="909386"/>
            </a:xfrm>
          </p:grpSpPr>
          <p:sp>
            <p:nvSpPr>
              <p:cNvPr id="66" name="Rectangle 65"/>
              <p:cNvSpPr/>
              <p:nvPr userDrawn="1"/>
            </p:nvSpPr>
            <p:spPr>
              <a:xfrm>
                <a:off x="9324528" y="382352"/>
                <a:ext cx="396044" cy="1731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67" name="Rectangle 66"/>
              <p:cNvSpPr/>
              <p:nvPr userDrawn="1"/>
            </p:nvSpPr>
            <p:spPr>
              <a:xfrm>
                <a:off x="9326653" y="27013"/>
                <a:ext cx="416781" cy="253916"/>
              </a:xfrm>
              <a:prstGeom prst="rect">
                <a:avLst/>
              </a:prstGeom>
            </p:spPr>
            <p:txBody>
              <a:bodyPr wrap="none" lIns="0" tIns="0" rIns="0" bIns="0">
                <a:spAutoFit/>
              </a:bodyPr>
              <a:lstStyle/>
              <a:p>
                <a:pPr algn="ctr"/>
                <a:endParaRPr lang="en-GB" sz="825" dirty="0" smtClean="0">
                  <a:solidFill>
                    <a:srgbClr val="000000"/>
                  </a:solidFill>
                  <a:latin typeface="Calibri Light" pitchFamily="34" charset="0"/>
                </a:endParaRPr>
              </a:p>
              <a:p>
                <a:pPr algn="ctr"/>
                <a:r>
                  <a:rPr lang="en-GB" sz="825" dirty="0" smtClean="0">
                    <a:latin typeface="Calibri Light" pitchFamily="34" charset="0"/>
                  </a:rPr>
                  <a:t>Orange</a:t>
                </a:r>
                <a:endParaRPr lang="en-GB" sz="825" dirty="0">
                  <a:latin typeface="Calibri Light" pitchFamily="34" charset="0"/>
                </a:endParaRPr>
              </a:p>
            </p:txBody>
          </p:sp>
          <p:sp>
            <p:nvSpPr>
              <p:cNvPr id="68" name="Rectangle 67"/>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219</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94</a:t>
                </a:r>
                <a:endParaRPr lang="en-GB" sz="825" dirty="0" smtClean="0">
                  <a:solidFill>
                    <a:srgbClr val="000000"/>
                  </a:solidFill>
                  <a:latin typeface="Calibri Light" pitchFamily="34" charset="0"/>
                </a:endParaRPr>
              </a:p>
              <a:p>
                <a:pPr algn="l"/>
                <a:r>
                  <a:rPr lang="en-GB" sz="825" dirty="0" smtClean="0">
                    <a:solidFill>
                      <a:srgbClr val="000000"/>
                    </a:solidFill>
                    <a:latin typeface="Calibri Light" pitchFamily="34" charset="0"/>
                  </a:rPr>
                  <a:t>B: 36</a:t>
                </a:r>
                <a:endParaRPr lang="en-GB" sz="825" dirty="0">
                  <a:latin typeface="Calibri Light" pitchFamily="34" charset="0"/>
                </a:endParaRPr>
              </a:p>
            </p:txBody>
          </p:sp>
        </p:grpSp>
        <p:grpSp>
          <p:nvGrpSpPr>
            <p:cNvPr id="54" name="Group 19"/>
            <p:cNvGrpSpPr/>
            <p:nvPr userDrawn="1"/>
          </p:nvGrpSpPr>
          <p:grpSpPr>
            <a:xfrm>
              <a:off x="2857538" y="7128496"/>
              <a:ext cx="396044" cy="899447"/>
              <a:chOff x="9324528" y="36952"/>
              <a:chExt cx="396044" cy="899447"/>
            </a:xfrm>
          </p:grpSpPr>
          <p:sp>
            <p:nvSpPr>
              <p:cNvPr id="63" name="Rectangle 62"/>
              <p:cNvSpPr/>
              <p:nvPr userDrawn="1"/>
            </p:nvSpPr>
            <p:spPr>
              <a:xfrm>
                <a:off x="9324528" y="382352"/>
                <a:ext cx="396044" cy="1731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64" name="Rectangle 63"/>
              <p:cNvSpPr/>
              <p:nvPr userDrawn="1"/>
            </p:nvSpPr>
            <p:spPr>
              <a:xfrm>
                <a:off x="9367688" y="36952"/>
                <a:ext cx="294952" cy="253916"/>
              </a:xfrm>
              <a:prstGeom prst="rect">
                <a:avLst/>
              </a:prstGeom>
            </p:spPr>
            <p:txBody>
              <a:bodyPr wrap="none" lIns="0" tIns="0" rIns="0" bIns="0">
                <a:spAutoFit/>
              </a:bodyPr>
              <a:lstStyle/>
              <a:p>
                <a:pPr algn="ctr"/>
                <a:endParaRPr lang="en-GB" sz="825" dirty="0" smtClean="0">
                  <a:solidFill>
                    <a:srgbClr val="000000"/>
                  </a:solidFill>
                  <a:latin typeface="Calibri Light" pitchFamily="34" charset="0"/>
                </a:endParaRPr>
              </a:p>
              <a:p>
                <a:pPr algn="ctr"/>
                <a:r>
                  <a:rPr lang="en-GB" sz="825" dirty="0" smtClean="0">
                    <a:solidFill>
                      <a:srgbClr val="000000"/>
                    </a:solidFill>
                    <a:latin typeface="Calibri Light" pitchFamily="34" charset="0"/>
                  </a:rPr>
                  <a:t>Black</a:t>
                </a:r>
                <a:endParaRPr lang="en-GB" sz="825" dirty="0">
                  <a:latin typeface="Calibri Light" pitchFamily="34" charset="0"/>
                </a:endParaRPr>
              </a:p>
            </p:txBody>
          </p:sp>
          <p:sp>
            <p:nvSpPr>
              <p:cNvPr id="65" name="Rectangle 64"/>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0</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a:t>
                </a:r>
                <a:r>
                  <a:rPr lang="en-GB" sz="825" dirty="0" smtClean="0">
                    <a:solidFill>
                      <a:srgbClr val="000000"/>
                    </a:solidFill>
                    <a:latin typeface="Calibri Light" pitchFamily="34" charset="0"/>
                  </a:rPr>
                  <a:t>0</a:t>
                </a:r>
              </a:p>
              <a:p>
                <a:pPr algn="l"/>
                <a:r>
                  <a:rPr lang="en-GB" sz="825" dirty="0" smtClean="0">
                    <a:solidFill>
                      <a:srgbClr val="000000"/>
                    </a:solidFill>
                    <a:latin typeface="Calibri Light" pitchFamily="34" charset="0"/>
                  </a:rPr>
                  <a:t>B: 0</a:t>
                </a:r>
                <a:endParaRPr lang="en-GB" sz="825" dirty="0">
                  <a:latin typeface="Calibri Light" pitchFamily="34" charset="0"/>
                </a:endParaRPr>
              </a:p>
            </p:txBody>
          </p:sp>
        </p:grpSp>
        <p:grpSp>
          <p:nvGrpSpPr>
            <p:cNvPr id="55" name="Group 18"/>
            <p:cNvGrpSpPr/>
            <p:nvPr userDrawn="1"/>
          </p:nvGrpSpPr>
          <p:grpSpPr>
            <a:xfrm>
              <a:off x="3336704" y="7128496"/>
              <a:ext cx="396044" cy="899447"/>
              <a:chOff x="9324528" y="36952"/>
              <a:chExt cx="396044" cy="899447"/>
            </a:xfrm>
          </p:grpSpPr>
          <p:sp>
            <p:nvSpPr>
              <p:cNvPr id="60" name="Rectangle 59"/>
              <p:cNvSpPr/>
              <p:nvPr userDrawn="1"/>
            </p:nvSpPr>
            <p:spPr>
              <a:xfrm>
                <a:off x="9324528" y="382352"/>
                <a:ext cx="396044" cy="17317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61" name="Rectangle 60"/>
              <p:cNvSpPr/>
              <p:nvPr userDrawn="1"/>
            </p:nvSpPr>
            <p:spPr>
              <a:xfrm>
                <a:off x="9380515" y="36952"/>
                <a:ext cx="269304" cy="253916"/>
              </a:xfrm>
              <a:prstGeom prst="rect">
                <a:avLst/>
              </a:prstGeom>
            </p:spPr>
            <p:txBody>
              <a:bodyPr wrap="none" lIns="0" tIns="0" rIns="0" bIns="0">
                <a:spAutoFit/>
              </a:bodyPr>
              <a:lstStyle/>
              <a:p>
                <a:pPr algn="ctr"/>
                <a:endParaRPr lang="en-GB" sz="825" dirty="0" smtClean="0">
                  <a:solidFill>
                    <a:srgbClr val="000000"/>
                  </a:solidFill>
                  <a:latin typeface="Calibri Light" pitchFamily="34" charset="0"/>
                </a:endParaRPr>
              </a:p>
              <a:p>
                <a:pPr algn="ctr"/>
                <a:r>
                  <a:rPr lang="en-GB" sz="825" dirty="0" smtClean="0">
                    <a:solidFill>
                      <a:srgbClr val="000000"/>
                    </a:solidFill>
                    <a:latin typeface="Calibri Light" pitchFamily="34" charset="0"/>
                  </a:rPr>
                  <a:t>Grey</a:t>
                </a:r>
                <a:endParaRPr lang="en-GB" sz="825" dirty="0">
                  <a:latin typeface="Calibri Light" pitchFamily="34" charset="0"/>
                </a:endParaRPr>
              </a:p>
            </p:txBody>
          </p:sp>
          <p:sp>
            <p:nvSpPr>
              <p:cNvPr id="62" name="Rectangle 61"/>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71</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a:t>
                </a:r>
                <a:r>
                  <a:rPr lang="en-GB" sz="825" dirty="0" smtClean="0">
                    <a:solidFill>
                      <a:srgbClr val="000000"/>
                    </a:solidFill>
                    <a:latin typeface="Calibri Light" pitchFamily="34" charset="0"/>
                  </a:rPr>
                  <a:t>71</a:t>
                </a:r>
              </a:p>
              <a:p>
                <a:pPr algn="l"/>
                <a:r>
                  <a:rPr lang="en-GB" sz="825" dirty="0" smtClean="0">
                    <a:solidFill>
                      <a:srgbClr val="000000"/>
                    </a:solidFill>
                    <a:latin typeface="Calibri Light" pitchFamily="34" charset="0"/>
                  </a:rPr>
                  <a:t>B: 71</a:t>
                </a:r>
                <a:endParaRPr lang="en-GB" sz="825" dirty="0">
                  <a:latin typeface="Calibri Light" pitchFamily="34" charset="0"/>
                </a:endParaRPr>
              </a:p>
            </p:txBody>
          </p:sp>
        </p:grpSp>
        <p:grpSp>
          <p:nvGrpSpPr>
            <p:cNvPr id="56" name="Group 55"/>
            <p:cNvGrpSpPr/>
            <p:nvPr userDrawn="1"/>
          </p:nvGrpSpPr>
          <p:grpSpPr>
            <a:xfrm>
              <a:off x="478658" y="7118557"/>
              <a:ext cx="396044" cy="909386"/>
              <a:chOff x="9324528" y="27013"/>
              <a:chExt cx="396044" cy="909386"/>
            </a:xfrm>
          </p:grpSpPr>
          <p:sp>
            <p:nvSpPr>
              <p:cNvPr id="57" name="Rectangle 56"/>
              <p:cNvSpPr/>
              <p:nvPr userDrawn="1"/>
            </p:nvSpPr>
            <p:spPr>
              <a:xfrm>
                <a:off x="9324528" y="382352"/>
                <a:ext cx="396044" cy="173174"/>
              </a:xfrm>
              <a:prstGeom prst="rect">
                <a:avLst/>
              </a:prstGeom>
              <a:solidFill>
                <a:srgbClr val="4D6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58" name="Rectangle 57"/>
              <p:cNvSpPr/>
              <p:nvPr userDrawn="1"/>
            </p:nvSpPr>
            <p:spPr>
              <a:xfrm>
                <a:off x="9367691" y="27013"/>
                <a:ext cx="294952" cy="253916"/>
              </a:xfrm>
              <a:prstGeom prst="rect">
                <a:avLst/>
              </a:prstGeom>
            </p:spPr>
            <p:txBody>
              <a:bodyPr wrap="none" lIns="0" tIns="0" rIns="0" bIns="0">
                <a:spAutoFit/>
              </a:bodyPr>
              <a:lstStyle/>
              <a:p>
                <a:pPr algn="ctr"/>
                <a:r>
                  <a:rPr lang="en-GB" sz="825" dirty="0" smtClean="0">
                    <a:latin typeface="Calibri Light" pitchFamily="34" charset="0"/>
                  </a:rPr>
                  <a:t>Dark </a:t>
                </a:r>
                <a:br>
                  <a:rPr lang="en-GB" sz="825" dirty="0" smtClean="0">
                    <a:latin typeface="Calibri Light" pitchFamily="34" charset="0"/>
                  </a:rPr>
                </a:br>
                <a:r>
                  <a:rPr lang="en-GB" sz="825" dirty="0" smtClean="0">
                    <a:latin typeface="Calibri Light" pitchFamily="34" charset="0"/>
                  </a:rPr>
                  <a:t>Blue</a:t>
                </a:r>
                <a:endParaRPr lang="en-GB" sz="825" dirty="0">
                  <a:latin typeface="Calibri Light" pitchFamily="34" charset="0"/>
                </a:endParaRPr>
              </a:p>
            </p:txBody>
          </p:sp>
          <p:sp>
            <p:nvSpPr>
              <p:cNvPr id="59" name="Rectangle 58"/>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77</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107</a:t>
                </a:r>
                <a:endParaRPr lang="en-GB" sz="825" dirty="0" smtClean="0">
                  <a:solidFill>
                    <a:srgbClr val="000000"/>
                  </a:solidFill>
                  <a:latin typeface="Calibri Light" pitchFamily="34" charset="0"/>
                </a:endParaRPr>
              </a:p>
              <a:p>
                <a:pPr algn="l"/>
                <a:r>
                  <a:rPr lang="en-GB" sz="825" dirty="0" smtClean="0">
                    <a:solidFill>
                      <a:srgbClr val="000000"/>
                    </a:solidFill>
                    <a:latin typeface="Calibri Light" pitchFamily="34" charset="0"/>
                  </a:rPr>
                  <a:t>B: 137</a:t>
                </a:r>
                <a:endParaRPr lang="en-GB" sz="825" dirty="0">
                  <a:latin typeface="Calibri Light" pitchFamily="34" charset="0"/>
                </a:endParaRPr>
              </a:p>
            </p:txBody>
          </p:sp>
        </p:grpSp>
      </p:grpSp>
      <p:pic>
        <p:nvPicPr>
          <p:cNvPr id="81" name="Picture 80" descr="icon_camera_circle.png"/>
          <p:cNvPicPr>
            <a:picLocks noChangeAspect="1"/>
          </p:cNvPicPr>
          <p:nvPr userDrawn="1"/>
        </p:nvPicPr>
        <p:blipFill>
          <a:blip r:embed="rId6" cstate="print">
            <a:lum bright="-100000"/>
          </a:blip>
          <a:stretch>
            <a:fillRect/>
          </a:stretch>
        </p:blipFill>
        <p:spPr>
          <a:xfrm>
            <a:off x="-1188513" y="1275606"/>
            <a:ext cx="640111" cy="640110"/>
          </a:xfrm>
          <a:prstGeom prst="rect">
            <a:avLst/>
          </a:prstGeom>
          <a:noFill/>
          <a:ln>
            <a:noFill/>
          </a:ln>
        </p:spPr>
      </p:pic>
      <p:pic>
        <p:nvPicPr>
          <p:cNvPr id="82" name="Picture 81" descr="icon_information-white.png"/>
          <p:cNvPicPr>
            <a:picLocks noChangeAspect="1"/>
          </p:cNvPicPr>
          <p:nvPr userDrawn="1"/>
        </p:nvPicPr>
        <p:blipFill>
          <a:blip r:embed="rId7" cstate="print">
            <a:lum bright="-100000"/>
          </a:blip>
          <a:stretch>
            <a:fillRect/>
          </a:stretch>
        </p:blipFill>
        <p:spPr>
          <a:xfrm>
            <a:off x="-1188513" y="1587547"/>
            <a:ext cx="121592" cy="320113"/>
          </a:xfrm>
          <a:prstGeom prst="rect">
            <a:avLst/>
          </a:prstGeom>
        </p:spPr>
      </p:pic>
    </p:spTree>
    <p:extLst>
      <p:ext uri="{BB962C8B-B14F-4D97-AF65-F5344CB8AC3E}">
        <p14:creationId xmlns:p14="http://schemas.microsoft.com/office/powerpoint/2010/main" xmlns="" val="692106130"/>
      </p:ext>
    </p:extLst>
  </p:cSld>
  <p:clrMap bg1="lt1" tx1="dk1" bg2="lt2" tx2="dk2" accent1="accent1" accent2="accent2" accent3="accent3" accent4="accent4" accent5="accent5" accent6="accent6" hlink="hlink" folHlink="folHlink"/>
  <p:sldLayoutIdLst>
    <p:sldLayoutId id="2147483901" r:id="rId1"/>
    <p:sldLayoutId id="2147483919" r:id="rId2"/>
    <p:sldLayoutId id="2147483903" r:id="rId3"/>
    <p:sldLayoutId id="2147483904" r:id="rId4"/>
  </p:sldLayoutIdLst>
  <p:timing>
    <p:tnLst>
      <p:par>
        <p:cTn id="1" dur="indefinite" restart="never" nodeType="tmRoot"/>
      </p:par>
    </p:tnLst>
  </p:timing>
  <p:hf sldNum="0" hdr="0"/>
  <p:txStyles>
    <p:titleStyle>
      <a:lvl1pPr algn="l" defTabSz="685783" rtl="0" eaLnBrk="1" latinLnBrk="0" hangingPunct="1">
        <a:lnSpc>
          <a:spcPct val="90000"/>
        </a:lnSpc>
        <a:spcBef>
          <a:spcPct val="0"/>
        </a:spcBef>
        <a:buNone/>
        <a:defRPr sz="2700" b="1" i="0" kern="1200" cap="none" baseline="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p:titleStyle>
    <p:bodyStyle>
      <a:lvl1pPr marL="0" indent="0" algn="l" defTabSz="685783" rtl="0" eaLnBrk="1" latinLnBrk="0" hangingPunct="1">
        <a:lnSpc>
          <a:spcPct val="100000"/>
        </a:lnSpc>
        <a:spcBef>
          <a:spcPts val="0"/>
        </a:spcBef>
        <a:spcAft>
          <a:spcPts val="900"/>
        </a:spcAft>
        <a:buFontTx/>
        <a:buNone/>
        <a:defRPr sz="2400" b="1" i="0" kern="1200" cap="none" baseline="0">
          <a:solidFill>
            <a:schemeClr val="accent1"/>
          </a:solidFill>
          <a:latin typeface="Roboto" panose="02000000000000000000" pitchFamily="2" charset="0"/>
          <a:ea typeface="Roboto" panose="02000000000000000000" pitchFamily="2" charset="0"/>
          <a:cs typeface="Roboto" panose="02000000000000000000" pitchFamily="2" charset="0"/>
        </a:defRPr>
      </a:lvl1pPr>
      <a:lvl2pPr marL="405000" indent="-216000" algn="l" defTabSz="685783" rtl="0" eaLnBrk="1" latinLnBrk="0" hangingPunct="1">
        <a:lnSpc>
          <a:spcPct val="100000"/>
        </a:lnSpc>
        <a:spcBef>
          <a:spcPts val="0"/>
        </a:spcBef>
        <a:spcAft>
          <a:spcPts val="900"/>
        </a:spcAft>
        <a:buClrTx/>
        <a:buSzPct val="120000"/>
        <a:buFont typeface="Wingdings" charset="2"/>
        <a:buChar char="§"/>
        <a:defRPr sz="2000" kern="1200" cap="none" baseline="0">
          <a:solidFill>
            <a:schemeClr val="tx1"/>
          </a:solidFill>
          <a:latin typeface="Roboto" panose="02000000000000000000" pitchFamily="2" charset="0"/>
          <a:ea typeface="Roboto" panose="02000000000000000000" pitchFamily="2" charset="0"/>
          <a:cs typeface="Roboto" panose="02000000000000000000" pitchFamily="2" charset="0"/>
        </a:defRPr>
      </a:lvl2pPr>
      <a:lvl3pPr marL="405000" indent="0" algn="l" defTabSz="685783" rtl="0" eaLnBrk="1" latinLnBrk="0" hangingPunct="1">
        <a:lnSpc>
          <a:spcPct val="100000"/>
        </a:lnSpc>
        <a:spcBef>
          <a:spcPts val="0"/>
        </a:spcBef>
        <a:spcAft>
          <a:spcPts val="900"/>
        </a:spcAft>
        <a:buSzPct val="120000"/>
        <a:buFontTx/>
        <a:buNone/>
        <a:defRPr sz="2000"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3pPr>
      <a:lvl4pPr marL="404991" indent="-215996" algn="l" defTabSz="685783" rtl="0" eaLnBrk="1" latinLnBrk="0" hangingPunct="1">
        <a:lnSpc>
          <a:spcPct val="100000"/>
        </a:lnSpc>
        <a:spcBef>
          <a:spcPts val="0"/>
        </a:spcBef>
        <a:spcAft>
          <a:spcPts val="900"/>
        </a:spcAft>
        <a:buClr>
          <a:schemeClr val="tx1"/>
        </a:buClr>
        <a:buSzPct val="110000"/>
        <a:buFont typeface="Wingdings" charset="2"/>
        <a:buChar char="§"/>
        <a:defRPr sz="2000"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4pPr>
      <a:lvl5pPr marL="0" indent="0" algn="l" defTabSz="685783" rtl="0" eaLnBrk="1" latinLnBrk="0" hangingPunct="1">
        <a:lnSpc>
          <a:spcPct val="100000"/>
        </a:lnSpc>
        <a:spcBef>
          <a:spcPts val="0"/>
        </a:spcBef>
        <a:spcAft>
          <a:spcPts val="900"/>
        </a:spcAft>
        <a:buSzPct val="120000"/>
        <a:buFontTx/>
        <a:buNone/>
        <a:defRPr sz="2000"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8">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23" name="Text Placeholder 22"/>
          <p:cNvSpPr>
            <a:spLocks noGrp="1"/>
          </p:cNvSpPr>
          <p:nvPr>
            <p:ph type="body" idx="1"/>
          </p:nvPr>
        </p:nvSpPr>
        <p:spPr>
          <a:xfrm>
            <a:off x="4599434" y="3828346"/>
            <a:ext cx="4373483" cy="2786599"/>
          </a:xfrm>
          <a:prstGeom prst="rect">
            <a:avLst/>
          </a:prstGeom>
        </p:spPr>
        <p:txBody>
          <a:bodyPr vert="horz" lIns="91440" tIns="45720" rIns="91440" bIns="45720" rtlCol="0">
            <a:normAutofit/>
          </a:body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6" name="Footer Placeholder 4"/>
          <p:cNvSpPr>
            <a:spLocks noGrp="1"/>
          </p:cNvSpPr>
          <p:nvPr>
            <p:ph type="ftr" sz="quarter" idx="3"/>
          </p:nvPr>
        </p:nvSpPr>
        <p:spPr>
          <a:xfrm>
            <a:off x="4599433" y="285749"/>
            <a:ext cx="4373480" cy="252000"/>
          </a:xfrm>
          <a:prstGeom prst="rect">
            <a:avLst/>
          </a:prstGeom>
        </p:spPr>
        <p:txBody>
          <a:bodyPr vert="horz" lIns="91440" tIns="45720" rIns="91440" bIns="45720" rtlCol="0" anchor="ctr"/>
          <a:lstStyle>
            <a:lvl1pPr algn="l">
              <a:defRPr sz="675" cap="all" baseline="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endParaRPr lang="en-US" dirty="0"/>
          </a:p>
        </p:txBody>
      </p:sp>
      <p:sp>
        <p:nvSpPr>
          <p:cNvPr id="27" name="Rectangle 26"/>
          <p:cNvSpPr/>
          <p:nvPr userDrawn="1"/>
        </p:nvSpPr>
        <p:spPr>
          <a:xfrm>
            <a:off x="4599437" y="285752"/>
            <a:ext cx="4374447" cy="6329193"/>
          </a:xfrm>
          <a:prstGeom prst="rect">
            <a:avLst/>
          </a:prstGeom>
          <a:noFill/>
          <a:ln w="9525">
            <a:solidFill>
              <a:schemeClr val="tx1">
                <a:lumMod val="95000"/>
                <a:lumOff val="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8" name="TextBox 7"/>
          <p:cNvSpPr txBox="1"/>
          <p:nvPr userDrawn="1"/>
        </p:nvSpPr>
        <p:spPr>
          <a:xfrm>
            <a:off x="-1188513" y="2019597"/>
            <a:ext cx="1026114" cy="1396536"/>
          </a:xfrm>
          <a:prstGeom prst="rect">
            <a:avLst/>
          </a:prstGeom>
          <a:noFill/>
        </p:spPr>
        <p:txBody>
          <a:bodyPr wrap="square" lIns="0" tIns="0" rIns="0" bIns="0" rtlCol="0">
            <a:spAutoFit/>
          </a:bodyPr>
          <a:lstStyle/>
          <a:p>
            <a:r>
              <a:rPr lang="en-GB" sz="825" dirty="0" smtClean="0">
                <a:solidFill>
                  <a:srgbClr val="000000"/>
                </a:solidFill>
                <a:latin typeface="Calibri Light" pitchFamily="34" charset="0"/>
              </a:rPr>
              <a:t>These slides are for use as section dividers or as a way to pull out one statistic or quote.</a:t>
            </a:r>
          </a:p>
          <a:p>
            <a:r>
              <a:rPr lang="en-GB" sz="825" dirty="0" smtClean="0">
                <a:solidFill>
                  <a:srgbClr val="000000"/>
                </a:solidFill>
                <a:latin typeface="Calibri Light" pitchFamily="34" charset="0"/>
              </a:rPr>
              <a:t>Use</a:t>
            </a:r>
            <a:r>
              <a:rPr lang="en-GB" sz="825" baseline="0" dirty="0" smtClean="0">
                <a:solidFill>
                  <a:srgbClr val="000000"/>
                </a:solidFill>
                <a:latin typeface="Calibri Light" pitchFamily="34" charset="0"/>
              </a:rPr>
              <a:t> the white box version to add a diagram or logo  to support your text, or use the dark box version to add supporting text.</a:t>
            </a:r>
            <a:endParaRPr lang="en-GB" sz="825" dirty="0" smtClean="0">
              <a:solidFill>
                <a:srgbClr val="000000"/>
              </a:solidFill>
              <a:latin typeface="Calibri Light" pitchFamily="34" charset="0"/>
            </a:endParaRPr>
          </a:p>
        </p:txBody>
      </p:sp>
      <p:grpSp>
        <p:nvGrpSpPr>
          <p:cNvPr id="48" name="Group 47"/>
          <p:cNvGrpSpPr/>
          <p:nvPr userDrawn="1"/>
        </p:nvGrpSpPr>
        <p:grpSpPr>
          <a:xfrm>
            <a:off x="-381" y="7118564"/>
            <a:ext cx="2799942" cy="909387"/>
            <a:chOff x="-508" y="7118557"/>
            <a:chExt cx="3733256" cy="909386"/>
          </a:xfrm>
        </p:grpSpPr>
        <p:grpSp>
          <p:nvGrpSpPr>
            <p:cNvPr id="49" name="Group 48"/>
            <p:cNvGrpSpPr/>
            <p:nvPr userDrawn="1"/>
          </p:nvGrpSpPr>
          <p:grpSpPr>
            <a:xfrm>
              <a:off x="-508" y="7128496"/>
              <a:ext cx="396044" cy="899447"/>
              <a:chOff x="9324528" y="36952"/>
              <a:chExt cx="396044" cy="899447"/>
            </a:xfrm>
          </p:grpSpPr>
          <p:sp>
            <p:nvSpPr>
              <p:cNvPr id="78" name="Rectangle 77"/>
              <p:cNvSpPr/>
              <p:nvPr userDrawn="1"/>
            </p:nvSpPr>
            <p:spPr>
              <a:xfrm>
                <a:off x="9324528" y="382352"/>
                <a:ext cx="396044" cy="1731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79" name="Rectangle 78"/>
              <p:cNvSpPr/>
              <p:nvPr userDrawn="1"/>
            </p:nvSpPr>
            <p:spPr>
              <a:xfrm>
                <a:off x="9376240" y="36952"/>
                <a:ext cx="277853" cy="253916"/>
              </a:xfrm>
              <a:prstGeom prst="rect">
                <a:avLst/>
              </a:prstGeom>
            </p:spPr>
            <p:txBody>
              <a:bodyPr wrap="none" lIns="0" tIns="0" rIns="0" bIns="0">
                <a:spAutoFit/>
              </a:bodyPr>
              <a:lstStyle/>
              <a:p>
                <a:pPr algn="ctr"/>
                <a:r>
                  <a:rPr lang="en-GB" sz="825" dirty="0" smtClean="0">
                    <a:latin typeface="Calibri Light" pitchFamily="34" charset="0"/>
                  </a:rPr>
                  <a:t>Light</a:t>
                </a:r>
                <a:br>
                  <a:rPr lang="en-GB" sz="825" dirty="0" smtClean="0">
                    <a:latin typeface="Calibri Light" pitchFamily="34" charset="0"/>
                  </a:rPr>
                </a:br>
                <a:r>
                  <a:rPr lang="en-GB" sz="825" dirty="0" smtClean="0">
                    <a:latin typeface="Calibri Light" pitchFamily="34" charset="0"/>
                  </a:rPr>
                  <a:t>Blue</a:t>
                </a:r>
                <a:endParaRPr lang="en-GB" sz="825" dirty="0">
                  <a:latin typeface="Calibri Light" pitchFamily="34" charset="0"/>
                </a:endParaRPr>
              </a:p>
            </p:txBody>
          </p:sp>
          <p:sp>
            <p:nvSpPr>
              <p:cNvPr id="80" name="Rectangle 79"/>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0</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16</a:t>
                </a:r>
                <a:r>
                  <a:rPr lang="en-GB" sz="825" dirty="0" smtClean="0">
                    <a:solidFill>
                      <a:srgbClr val="000000"/>
                    </a:solidFill>
                    <a:latin typeface="Calibri Light" pitchFamily="34" charset="0"/>
                  </a:rPr>
                  <a:t>0</a:t>
                </a:r>
              </a:p>
              <a:p>
                <a:pPr algn="l"/>
                <a:r>
                  <a:rPr lang="en-GB" sz="825" dirty="0" smtClean="0">
                    <a:solidFill>
                      <a:srgbClr val="000000"/>
                    </a:solidFill>
                    <a:latin typeface="Calibri Light" pitchFamily="34" charset="0"/>
                  </a:rPr>
                  <a:t>B: 209</a:t>
                </a:r>
                <a:endParaRPr lang="en-GB" sz="825" dirty="0">
                  <a:latin typeface="Calibri Light" pitchFamily="34" charset="0"/>
                </a:endParaRPr>
              </a:p>
            </p:txBody>
          </p:sp>
        </p:grpSp>
        <p:grpSp>
          <p:nvGrpSpPr>
            <p:cNvPr id="50" name="Group 49"/>
            <p:cNvGrpSpPr/>
            <p:nvPr userDrawn="1"/>
          </p:nvGrpSpPr>
          <p:grpSpPr>
            <a:xfrm>
              <a:off x="940874" y="7118557"/>
              <a:ext cx="396044" cy="909386"/>
              <a:chOff x="9324528" y="27013"/>
              <a:chExt cx="396044" cy="909386"/>
            </a:xfrm>
          </p:grpSpPr>
          <p:sp>
            <p:nvSpPr>
              <p:cNvPr id="75" name="Rectangle 74"/>
              <p:cNvSpPr/>
              <p:nvPr userDrawn="1"/>
            </p:nvSpPr>
            <p:spPr>
              <a:xfrm>
                <a:off x="9324528" y="382352"/>
                <a:ext cx="396044" cy="17317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76" name="Rectangle 75"/>
              <p:cNvSpPr/>
              <p:nvPr userDrawn="1"/>
            </p:nvSpPr>
            <p:spPr>
              <a:xfrm>
                <a:off x="9378376" y="27013"/>
                <a:ext cx="273579" cy="253916"/>
              </a:xfrm>
              <a:prstGeom prst="rect">
                <a:avLst/>
              </a:prstGeom>
            </p:spPr>
            <p:txBody>
              <a:bodyPr wrap="none" lIns="0" tIns="0" rIns="0" bIns="0">
                <a:spAutoFit/>
              </a:bodyPr>
              <a:lstStyle/>
              <a:p>
                <a:pPr algn="ctr"/>
                <a:r>
                  <a:rPr lang="en-GB" sz="825" dirty="0" smtClean="0">
                    <a:latin typeface="Calibri Light" pitchFamily="34" charset="0"/>
                  </a:rPr>
                  <a:t/>
                </a:r>
                <a:br>
                  <a:rPr lang="en-GB" sz="825" dirty="0" smtClean="0">
                    <a:latin typeface="Calibri Light" pitchFamily="34" charset="0"/>
                  </a:rPr>
                </a:br>
                <a:r>
                  <a:rPr lang="en-GB" sz="825" dirty="0" smtClean="0">
                    <a:latin typeface="Calibri Light" pitchFamily="34" charset="0"/>
                  </a:rPr>
                  <a:t>Lime</a:t>
                </a:r>
                <a:endParaRPr lang="en-GB" sz="825" dirty="0">
                  <a:latin typeface="Calibri Light" pitchFamily="34" charset="0"/>
                </a:endParaRPr>
              </a:p>
            </p:txBody>
          </p:sp>
          <p:sp>
            <p:nvSpPr>
              <p:cNvPr id="77" name="Rectangle 76"/>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180</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201</a:t>
                </a:r>
                <a:endParaRPr lang="en-GB" sz="825" dirty="0" smtClean="0">
                  <a:solidFill>
                    <a:srgbClr val="000000"/>
                  </a:solidFill>
                  <a:latin typeface="Calibri Light" pitchFamily="34" charset="0"/>
                </a:endParaRPr>
              </a:p>
              <a:p>
                <a:pPr algn="l"/>
                <a:r>
                  <a:rPr lang="en-GB" sz="825" dirty="0" smtClean="0">
                    <a:solidFill>
                      <a:srgbClr val="000000"/>
                    </a:solidFill>
                    <a:latin typeface="Calibri Light" pitchFamily="34" charset="0"/>
                  </a:rPr>
                  <a:t>B: 43</a:t>
                </a:r>
                <a:endParaRPr lang="en-GB" sz="825" dirty="0">
                  <a:latin typeface="Calibri Light" pitchFamily="34" charset="0"/>
                </a:endParaRPr>
              </a:p>
            </p:txBody>
          </p:sp>
        </p:grpSp>
        <p:grpSp>
          <p:nvGrpSpPr>
            <p:cNvPr id="51" name="Group 18"/>
            <p:cNvGrpSpPr/>
            <p:nvPr userDrawn="1"/>
          </p:nvGrpSpPr>
          <p:grpSpPr>
            <a:xfrm>
              <a:off x="1420040" y="7118557"/>
              <a:ext cx="396044" cy="909386"/>
              <a:chOff x="9324528" y="27013"/>
              <a:chExt cx="396044" cy="909386"/>
            </a:xfrm>
          </p:grpSpPr>
          <p:sp>
            <p:nvSpPr>
              <p:cNvPr id="72" name="Rectangle 71"/>
              <p:cNvSpPr/>
              <p:nvPr userDrawn="1"/>
            </p:nvSpPr>
            <p:spPr>
              <a:xfrm>
                <a:off x="9324528" y="382352"/>
                <a:ext cx="396044" cy="1731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73" name="Rectangle 72"/>
              <p:cNvSpPr/>
              <p:nvPr userDrawn="1"/>
            </p:nvSpPr>
            <p:spPr>
              <a:xfrm>
                <a:off x="9365549" y="27013"/>
                <a:ext cx="299227" cy="253916"/>
              </a:xfrm>
              <a:prstGeom prst="rect">
                <a:avLst/>
              </a:prstGeom>
            </p:spPr>
            <p:txBody>
              <a:bodyPr wrap="none" lIns="0" tIns="0" rIns="0" bIns="0">
                <a:spAutoFit/>
              </a:bodyPr>
              <a:lstStyle/>
              <a:p>
                <a:pPr algn="ctr"/>
                <a:r>
                  <a:rPr lang="en-GB" sz="825" dirty="0" smtClean="0">
                    <a:solidFill>
                      <a:srgbClr val="000000"/>
                    </a:solidFill>
                    <a:latin typeface="Calibri Light" pitchFamily="34" charset="0"/>
                  </a:rPr>
                  <a:t/>
                </a:r>
                <a:br>
                  <a:rPr lang="en-GB" sz="825" dirty="0" smtClean="0">
                    <a:solidFill>
                      <a:srgbClr val="000000"/>
                    </a:solidFill>
                    <a:latin typeface="Calibri Light" pitchFamily="34" charset="0"/>
                  </a:rPr>
                </a:br>
                <a:r>
                  <a:rPr lang="en-GB" sz="825" dirty="0" smtClean="0">
                    <a:solidFill>
                      <a:srgbClr val="000000"/>
                    </a:solidFill>
                    <a:latin typeface="Calibri Light" pitchFamily="34" charset="0"/>
                  </a:rPr>
                  <a:t>Wine</a:t>
                </a:r>
              </a:p>
            </p:txBody>
          </p:sp>
          <p:sp>
            <p:nvSpPr>
              <p:cNvPr id="74" name="Rectangle 73"/>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163</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42</a:t>
                </a:r>
                <a:endParaRPr lang="en-GB" sz="825" dirty="0" smtClean="0">
                  <a:solidFill>
                    <a:srgbClr val="000000"/>
                  </a:solidFill>
                  <a:latin typeface="Calibri Light" pitchFamily="34" charset="0"/>
                </a:endParaRPr>
              </a:p>
              <a:p>
                <a:pPr algn="l"/>
                <a:r>
                  <a:rPr lang="en-GB" sz="825" dirty="0" smtClean="0">
                    <a:solidFill>
                      <a:srgbClr val="000000"/>
                    </a:solidFill>
                    <a:latin typeface="Calibri Light" pitchFamily="34" charset="0"/>
                  </a:rPr>
                  <a:t>B: 47</a:t>
                </a:r>
                <a:endParaRPr lang="en-GB" sz="825" dirty="0">
                  <a:latin typeface="Calibri Light" pitchFamily="34" charset="0"/>
                </a:endParaRPr>
              </a:p>
            </p:txBody>
          </p:sp>
        </p:grpSp>
        <p:grpSp>
          <p:nvGrpSpPr>
            <p:cNvPr id="52" name="Group 19"/>
            <p:cNvGrpSpPr/>
            <p:nvPr userDrawn="1"/>
          </p:nvGrpSpPr>
          <p:grpSpPr>
            <a:xfrm>
              <a:off x="1899206" y="7118557"/>
              <a:ext cx="396044" cy="909386"/>
              <a:chOff x="9324528" y="27013"/>
              <a:chExt cx="396044" cy="909386"/>
            </a:xfrm>
          </p:grpSpPr>
          <p:sp>
            <p:nvSpPr>
              <p:cNvPr id="69" name="Rectangle 68"/>
              <p:cNvSpPr/>
              <p:nvPr userDrawn="1"/>
            </p:nvSpPr>
            <p:spPr>
              <a:xfrm>
                <a:off x="9324528" y="382352"/>
                <a:ext cx="396044" cy="1731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70" name="Rectangle 69"/>
              <p:cNvSpPr/>
              <p:nvPr userDrawn="1"/>
            </p:nvSpPr>
            <p:spPr>
              <a:xfrm>
                <a:off x="9329215" y="27013"/>
                <a:ext cx="371897" cy="253916"/>
              </a:xfrm>
              <a:prstGeom prst="rect">
                <a:avLst/>
              </a:prstGeom>
            </p:spPr>
            <p:txBody>
              <a:bodyPr wrap="none" lIns="0" tIns="0" rIns="0" bIns="0">
                <a:spAutoFit/>
              </a:bodyPr>
              <a:lstStyle/>
              <a:p>
                <a:pPr algn="ctr"/>
                <a:endParaRPr lang="en-GB" sz="825" dirty="0" smtClean="0">
                  <a:solidFill>
                    <a:srgbClr val="000000"/>
                  </a:solidFill>
                  <a:latin typeface="Calibri Light" pitchFamily="34" charset="0"/>
                </a:endParaRPr>
              </a:p>
              <a:p>
                <a:pPr algn="ctr"/>
                <a:r>
                  <a:rPr lang="en-GB" sz="825" dirty="0" smtClean="0">
                    <a:solidFill>
                      <a:srgbClr val="000000"/>
                    </a:solidFill>
                    <a:latin typeface="Calibri Light" pitchFamily="34" charset="0"/>
                  </a:rPr>
                  <a:t>Yellow</a:t>
                </a:r>
                <a:endParaRPr lang="en-GB" sz="825" dirty="0">
                  <a:latin typeface="Calibri Light" pitchFamily="34" charset="0"/>
                </a:endParaRPr>
              </a:p>
            </p:txBody>
          </p:sp>
          <p:sp>
            <p:nvSpPr>
              <p:cNvPr id="71" name="Rectangle 70"/>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217</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a:t>
                </a:r>
                <a:r>
                  <a:rPr lang="en-GB" sz="825" dirty="0" smtClean="0">
                    <a:solidFill>
                      <a:srgbClr val="000000"/>
                    </a:solidFill>
                    <a:latin typeface="Calibri Light" pitchFamily="34" charset="0"/>
                  </a:rPr>
                  <a:t>196</a:t>
                </a:r>
              </a:p>
              <a:p>
                <a:pPr algn="l"/>
                <a:r>
                  <a:rPr lang="en-GB" sz="825" dirty="0" smtClean="0">
                    <a:solidFill>
                      <a:srgbClr val="000000"/>
                    </a:solidFill>
                    <a:latin typeface="Calibri Light" pitchFamily="34" charset="0"/>
                  </a:rPr>
                  <a:t>B: 32</a:t>
                </a:r>
                <a:endParaRPr lang="en-GB" sz="825" dirty="0">
                  <a:latin typeface="Calibri Light" pitchFamily="34" charset="0"/>
                </a:endParaRPr>
              </a:p>
            </p:txBody>
          </p:sp>
        </p:grpSp>
        <p:grpSp>
          <p:nvGrpSpPr>
            <p:cNvPr id="53" name="Group 18"/>
            <p:cNvGrpSpPr/>
            <p:nvPr userDrawn="1"/>
          </p:nvGrpSpPr>
          <p:grpSpPr>
            <a:xfrm>
              <a:off x="2378372" y="7118557"/>
              <a:ext cx="418906" cy="909386"/>
              <a:chOff x="9324528" y="27013"/>
              <a:chExt cx="418906" cy="909386"/>
            </a:xfrm>
          </p:grpSpPr>
          <p:sp>
            <p:nvSpPr>
              <p:cNvPr id="66" name="Rectangle 65"/>
              <p:cNvSpPr/>
              <p:nvPr userDrawn="1"/>
            </p:nvSpPr>
            <p:spPr>
              <a:xfrm>
                <a:off x="9324528" y="382352"/>
                <a:ext cx="396044" cy="1731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67" name="Rectangle 66"/>
              <p:cNvSpPr/>
              <p:nvPr userDrawn="1"/>
            </p:nvSpPr>
            <p:spPr>
              <a:xfrm>
                <a:off x="9326653" y="27013"/>
                <a:ext cx="416781" cy="253916"/>
              </a:xfrm>
              <a:prstGeom prst="rect">
                <a:avLst/>
              </a:prstGeom>
            </p:spPr>
            <p:txBody>
              <a:bodyPr wrap="none" lIns="0" tIns="0" rIns="0" bIns="0">
                <a:spAutoFit/>
              </a:bodyPr>
              <a:lstStyle/>
              <a:p>
                <a:pPr algn="ctr"/>
                <a:endParaRPr lang="en-GB" sz="825" dirty="0" smtClean="0">
                  <a:solidFill>
                    <a:srgbClr val="000000"/>
                  </a:solidFill>
                  <a:latin typeface="Calibri Light" pitchFamily="34" charset="0"/>
                </a:endParaRPr>
              </a:p>
              <a:p>
                <a:pPr algn="ctr"/>
                <a:r>
                  <a:rPr lang="en-GB" sz="825" dirty="0" smtClean="0">
                    <a:latin typeface="Calibri Light" pitchFamily="34" charset="0"/>
                  </a:rPr>
                  <a:t>Orange</a:t>
                </a:r>
                <a:endParaRPr lang="en-GB" sz="825" dirty="0">
                  <a:latin typeface="Calibri Light" pitchFamily="34" charset="0"/>
                </a:endParaRPr>
              </a:p>
            </p:txBody>
          </p:sp>
          <p:sp>
            <p:nvSpPr>
              <p:cNvPr id="68" name="Rectangle 67"/>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219</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94</a:t>
                </a:r>
                <a:endParaRPr lang="en-GB" sz="825" dirty="0" smtClean="0">
                  <a:solidFill>
                    <a:srgbClr val="000000"/>
                  </a:solidFill>
                  <a:latin typeface="Calibri Light" pitchFamily="34" charset="0"/>
                </a:endParaRPr>
              </a:p>
              <a:p>
                <a:pPr algn="l"/>
                <a:r>
                  <a:rPr lang="en-GB" sz="825" dirty="0" smtClean="0">
                    <a:solidFill>
                      <a:srgbClr val="000000"/>
                    </a:solidFill>
                    <a:latin typeface="Calibri Light" pitchFamily="34" charset="0"/>
                  </a:rPr>
                  <a:t>B: 36</a:t>
                </a:r>
                <a:endParaRPr lang="en-GB" sz="825" dirty="0">
                  <a:latin typeface="Calibri Light" pitchFamily="34" charset="0"/>
                </a:endParaRPr>
              </a:p>
            </p:txBody>
          </p:sp>
        </p:grpSp>
        <p:grpSp>
          <p:nvGrpSpPr>
            <p:cNvPr id="54" name="Group 19"/>
            <p:cNvGrpSpPr/>
            <p:nvPr userDrawn="1"/>
          </p:nvGrpSpPr>
          <p:grpSpPr>
            <a:xfrm>
              <a:off x="2857538" y="7128496"/>
              <a:ext cx="396044" cy="899447"/>
              <a:chOff x="9324528" y="36952"/>
              <a:chExt cx="396044" cy="899447"/>
            </a:xfrm>
          </p:grpSpPr>
          <p:sp>
            <p:nvSpPr>
              <p:cNvPr id="63" name="Rectangle 62"/>
              <p:cNvSpPr/>
              <p:nvPr userDrawn="1"/>
            </p:nvSpPr>
            <p:spPr>
              <a:xfrm>
                <a:off x="9324528" y="382352"/>
                <a:ext cx="396044" cy="1731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64" name="Rectangle 63"/>
              <p:cNvSpPr/>
              <p:nvPr userDrawn="1"/>
            </p:nvSpPr>
            <p:spPr>
              <a:xfrm>
                <a:off x="9367688" y="36952"/>
                <a:ext cx="294952" cy="253916"/>
              </a:xfrm>
              <a:prstGeom prst="rect">
                <a:avLst/>
              </a:prstGeom>
            </p:spPr>
            <p:txBody>
              <a:bodyPr wrap="none" lIns="0" tIns="0" rIns="0" bIns="0">
                <a:spAutoFit/>
              </a:bodyPr>
              <a:lstStyle/>
              <a:p>
                <a:pPr algn="ctr"/>
                <a:endParaRPr lang="en-GB" sz="825" dirty="0" smtClean="0">
                  <a:solidFill>
                    <a:srgbClr val="000000"/>
                  </a:solidFill>
                  <a:latin typeface="Calibri Light" pitchFamily="34" charset="0"/>
                </a:endParaRPr>
              </a:p>
              <a:p>
                <a:pPr algn="ctr"/>
                <a:r>
                  <a:rPr lang="en-GB" sz="825" dirty="0" smtClean="0">
                    <a:solidFill>
                      <a:srgbClr val="000000"/>
                    </a:solidFill>
                    <a:latin typeface="Calibri Light" pitchFamily="34" charset="0"/>
                  </a:rPr>
                  <a:t>Black</a:t>
                </a:r>
                <a:endParaRPr lang="en-GB" sz="825" dirty="0">
                  <a:latin typeface="Calibri Light" pitchFamily="34" charset="0"/>
                </a:endParaRPr>
              </a:p>
            </p:txBody>
          </p:sp>
          <p:sp>
            <p:nvSpPr>
              <p:cNvPr id="65" name="Rectangle 64"/>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0</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a:t>
                </a:r>
                <a:r>
                  <a:rPr lang="en-GB" sz="825" dirty="0" smtClean="0">
                    <a:solidFill>
                      <a:srgbClr val="000000"/>
                    </a:solidFill>
                    <a:latin typeface="Calibri Light" pitchFamily="34" charset="0"/>
                  </a:rPr>
                  <a:t>0</a:t>
                </a:r>
              </a:p>
              <a:p>
                <a:pPr algn="l"/>
                <a:r>
                  <a:rPr lang="en-GB" sz="825" dirty="0" smtClean="0">
                    <a:solidFill>
                      <a:srgbClr val="000000"/>
                    </a:solidFill>
                    <a:latin typeface="Calibri Light" pitchFamily="34" charset="0"/>
                  </a:rPr>
                  <a:t>B: 0</a:t>
                </a:r>
                <a:endParaRPr lang="en-GB" sz="825" dirty="0">
                  <a:latin typeface="Calibri Light" pitchFamily="34" charset="0"/>
                </a:endParaRPr>
              </a:p>
            </p:txBody>
          </p:sp>
        </p:grpSp>
        <p:grpSp>
          <p:nvGrpSpPr>
            <p:cNvPr id="55" name="Group 18"/>
            <p:cNvGrpSpPr/>
            <p:nvPr userDrawn="1"/>
          </p:nvGrpSpPr>
          <p:grpSpPr>
            <a:xfrm>
              <a:off x="3336704" y="7128496"/>
              <a:ext cx="396044" cy="899447"/>
              <a:chOff x="9324528" y="36952"/>
              <a:chExt cx="396044" cy="899447"/>
            </a:xfrm>
          </p:grpSpPr>
          <p:sp>
            <p:nvSpPr>
              <p:cNvPr id="60" name="Rectangle 59"/>
              <p:cNvSpPr/>
              <p:nvPr userDrawn="1"/>
            </p:nvSpPr>
            <p:spPr>
              <a:xfrm>
                <a:off x="9324528" y="382352"/>
                <a:ext cx="396044" cy="17317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61" name="Rectangle 60"/>
              <p:cNvSpPr/>
              <p:nvPr userDrawn="1"/>
            </p:nvSpPr>
            <p:spPr>
              <a:xfrm>
                <a:off x="9380515" y="36952"/>
                <a:ext cx="269304" cy="253916"/>
              </a:xfrm>
              <a:prstGeom prst="rect">
                <a:avLst/>
              </a:prstGeom>
            </p:spPr>
            <p:txBody>
              <a:bodyPr wrap="none" lIns="0" tIns="0" rIns="0" bIns="0">
                <a:spAutoFit/>
              </a:bodyPr>
              <a:lstStyle/>
              <a:p>
                <a:pPr algn="ctr"/>
                <a:endParaRPr lang="en-GB" sz="825" dirty="0" smtClean="0">
                  <a:solidFill>
                    <a:srgbClr val="000000"/>
                  </a:solidFill>
                  <a:latin typeface="Calibri Light" pitchFamily="34" charset="0"/>
                </a:endParaRPr>
              </a:p>
              <a:p>
                <a:pPr algn="ctr"/>
                <a:r>
                  <a:rPr lang="en-GB" sz="825" dirty="0" smtClean="0">
                    <a:solidFill>
                      <a:srgbClr val="000000"/>
                    </a:solidFill>
                    <a:latin typeface="Calibri Light" pitchFamily="34" charset="0"/>
                  </a:rPr>
                  <a:t>Grey</a:t>
                </a:r>
                <a:endParaRPr lang="en-GB" sz="825" dirty="0">
                  <a:latin typeface="Calibri Light" pitchFamily="34" charset="0"/>
                </a:endParaRPr>
              </a:p>
            </p:txBody>
          </p:sp>
          <p:sp>
            <p:nvSpPr>
              <p:cNvPr id="62" name="Rectangle 61"/>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71</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a:t>
                </a:r>
                <a:r>
                  <a:rPr lang="en-GB" sz="825" dirty="0" smtClean="0">
                    <a:solidFill>
                      <a:srgbClr val="000000"/>
                    </a:solidFill>
                    <a:latin typeface="Calibri Light" pitchFamily="34" charset="0"/>
                  </a:rPr>
                  <a:t>71</a:t>
                </a:r>
              </a:p>
              <a:p>
                <a:pPr algn="l"/>
                <a:r>
                  <a:rPr lang="en-GB" sz="825" dirty="0" smtClean="0">
                    <a:solidFill>
                      <a:srgbClr val="000000"/>
                    </a:solidFill>
                    <a:latin typeface="Calibri Light" pitchFamily="34" charset="0"/>
                  </a:rPr>
                  <a:t>B: 71</a:t>
                </a:r>
                <a:endParaRPr lang="en-GB" sz="825" dirty="0">
                  <a:latin typeface="Calibri Light" pitchFamily="34" charset="0"/>
                </a:endParaRPr>
              </a:p>
            </p:txBody>
          </p:sp>
        </p:grpSp>
        <p:grpSp>
          <p:nvGrpSpPr>
            <p:cNvPr id="56" name="Group 55"/>
            <p:cNvGrpSpPr/>
            <p:nvPr userDrawn="1"/>
          </p:nvGrpSpPr>
          <p:grpSpPr>
            <a:xfrm>
              <a:off x="478658" y="7118557"/>
              <a:ext cx="396044" cy="909386"/>
              <a:chOff x="9324528" y="27013"/>
              <a:chExt cx="396044" cy="909386"/>
            </a:xfrm>
          </p:grpSpPr>
          <p:sp>
            <p:nvSpPr>
              <p:cNvPr id="57" name="Rectangle 56"/>
              <p:cNvSpPr/>
              <p:nvPr userDrawn="1"/>
            </p:nvSpPr>
            <p:spPr>
              <a:xfrm>
                <a:off x="9324528" y="382352"/>
                <a:ext cx="396044" cy="173174"/>
              </a:xfrm>
              <a:prstGeom prst="rect">
                <a:avLst/>
              </a:prstGeom>
              <a:solidFill>
                <a:srgbClr val="4D6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58" name="Rectangle 57"/>
              <p:cNvSpPr/>
              <p:nvPr userDrawn="1"/>
            </p:nvSpPr>
            <p:spPr>
              <a:xfrm>
                <a:off x="9367691" y="27013"/>
                <a:ext cx="294952" cy="253916"/>
              </a:xfrm>
              <a:prstGeom prst="rect">
                <a:avLst/>
              </a:prstGeom>
            </p:spPr>
            <p:txBody>
              <a:bodyPr wrap="none" lIns="0" tIns="0" rIns="0" bIns="0">
                <a:spAutoFit/>
              </a:bodyPr>
              <a:lstStyle/>
              <a:p>
                <a:pPr algn="ctr"/>
                <a:r>
                  <a:rPr lang="en-GB" sz="825" dirty="0" smtClean="0">
                    <a:latin typeface="Calibri Light" pitchFamily="34" charset="0"/>
                  </a:rPr>
                  <a:t>Dark </a:t>
                </a:r>
                <a:br>
                  <a:rPr lang="en-GB" sz="825" dirty="0" smtClean="0">
                    <a:latin typeface="Calibri Light" pitchFamily="34" charset="0"/>
                  </a:rPr>
                </a:br>
                <a:r>
                  <a:rPr lang="en-GB" sz="825" dirty="0" smtClean="0">
                    <a:latin typeface="Calibri Light" pitchFamily="34" charset="0"/>
                  </a:rPr>
                  <a:t>Blue</a:t>
                </a:r>
                <a:endParaRPr lang="en-GB" sz="825" dirty="0">
                  <a:latin typeface="Calibri Light" pitchFamily="34" charset="0"/>
                </a:endParaRPr>
              </a:p>
            </p:txBody>
          </p:sp>
          <p:sp>
            <p:nvSpPr>
              <p:cNvPr id="59" name="Rectangle 58"/>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77</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107</a:t>
                </a:r>
                <a:endParaRPr lang="en-GB" sz="825" dirty="0" smtClean="0">
                  <a:solidFill>
                    <a:srgbClr val="000000"/>
                  </a:solidFill>
                  <a:latin typeface="Calibri Light" pitchFamily="34" charset="0"/>
                </a:endParaRPr>
              </a:p>
              <a:p>
                <a:pPr algn="l"/>
                <a:r>
                  <a:rPr lang="en-GB" sz="825" dirty="0" smtClean="0">
                    <a:solidFill>
                      <a:srgbClr val="000000"/>
                    </a:solidFill>
                    <a:latin typeface="Calibri Light" pitchFamily="34" charset="0"/>
                  </a:rPr>
                  <a:t>B: 137</a:t>
                </a:r>
                <a:endParaRPr lang="en-GB" sz="825" dirty="0">
                  <a:latin typeface="Calibri Light" pitchFamily="34" charset="0"/>
                </a:endParaRPr>
              </a:p>
            </p:txBody>
          </p:sp>
        </p:grpSp>
      </p:grpSp>
      <p:pic>
        <p:nvPicPr>
          <p:cNvPr id="45" name="Picture 44" descr="icon_camera_circle.png"/>
          <p:cNvPicPr>
            <a:picLocks noChangeAspect="1"/>
          </p:cNvPicPr>
          <p:nvPr userDrawn="1"/>
        </p:nvPicPr>
        <p:blipFill>
          <a:blip r:embed="rId9" cstate="print">
            <a:lum bright="-100000"/>
          </a:blip>
          <a:stretch>
            <a:fillRect/>
          </a:stretch>
        </p:blipFill>
        <p:spPr>
          <a:xfrm>
            <a:off x="-1188513" y="1275606"/>
            <a:ext cx="640111" cy="640110"/>
          </a:xfrm>
          <a:prstGeom prst="rect">
            <a:avLst/>
          </a:prstGeom>
          <a:noFill/>
          <a:ln>
            <a:noFill/>
          </a:ln>
        </p:spPr>
      </p:pic>
      <p:pic>
        <p:nvPicPr>
          <p:cNvPr id="46" name="Picture 45" descr="icon_information-white.png"/>
          <p:cNvPicPr>
            <a:picLocks noChangeAspect="1"/>
          </p:cNvPicPr>
          <p:nvPr userDrawn="1"/>
        </p:nvPicPr>
        <p:blipFill>
          <a:blip r:embed="rId10" cstate="print">
            <a:lum bright="-100000"/>
          </a:blip>
          <a:stretch>
            <a:fillRect/>
          </a:stretch>
        </p:blipFill>
        <p:spPr>
          <a:xfrm>
            <a:off x="-1188513" y="1587547"/>
            <a:ext cx="121592" cy="320113"/>
          </a:xfrm>
          <a:prstGeom prst="rect">
            <a:avLst/>
          </a:prstGeom>
        </p:spPr>
      </p:pic>
      <p:sp>
        <p:nvSpPr>
          <p:cNvPr id="42" name="TextBox 41"/>
          <p:cNvSpPr txBox="1"/>
          <p:nvPr userDrawn="1"/>
        </p:nvSpPr>
        <p:spPr>
          <a:xfrm>
            <a:off x="4715999" y="616443"/>
            <a:ext cx="4256913" cy="646331"/>
          </a:xfrm>
          <a:prstGeom prst="rect">
            <a:avLst/>
          </a:prstGeom>
          <a:noFill/>
        </p:spPr>
        <p:txBody>
          <a:bodyPr wrap="square" rtlCol="0">
            <a:spAutoFit/>
          </a:bodyPr>
          <a:lstStyle/>
          <a:p>
            <a:r>
              <a:rPr kumimoji="0" lang="en-US" sz="1800" b="1" i="0" u="none" strike="noStrike" kern="1200" cap="none" spc="0" normalizeH="0" baseline="0" noProof="0" dirty="0" smtClean="0">
                <a:ln>
                  <a:noFill/>
                </a:ln>
                <a:solidFill>
                  <a:prstClr val="white"/>
                </a:solidFill>
                <a:effectLst>
                  <a:outerShdw blurRad="215900" sx="101000" sy="101000" algn="ctr" rotWithShape="0">
                    <a:prstClr val="black">
                      <a:alpha val="30000"/>
                    </a:prstClr>
                  </a:outerShdw>
                </a:effectLst>
                <a:uLnTx/>
                <a:uFillTx/>
                <a:latin typeface="Roboto" panose="02000000000000000000" pitchFamily="2" charset="0"/>
                <a:ea typeface="Roboto" panose="02000000000000000000" pitchFamily="2" charset="0"/>
                <a:cs typeface="Roboto Condensed" panose="02000000000000000000" pitchFamily="2" charset="0"/>
              </a:rPr>
              <a:t>UN Environment</a:t>
            </a:r>
            <a:br>
              <a:rPr kumimoji="0" lang="en-US" sz="1800" b="1" i="0" u="none" strike="noStrike" kern="1200" cap="none" spc="0" normalizeH="0" baseline="0" noProof="0" dirty="0" smtClean="0">
                <a:ln>
                  <a:noFill/>
                </a:ln>
                <a:solidFill>
                  <a:prstClr val="white"/>
                </a:solidFill>
                <a:effectLst>
                  <a:outerShdw blurRad="215900" sx="101000" sy="101000" algn="ctr" rotWithShape="0">
                    <a:prstClr val="black">
                      <a:alpha val="30000"/>
                    </a:prstClr>
                  </a:outerShdw>
                </a:effectLst>
                <a:uLnTx/>
                <a:uFillTx/>
                <a:latin typeface="Roboto" panose="02000000000000000000" pitchFamily="2" charset="0"/>
                <a:ea typeface="Roboto" panose="02000000000000000000" pitchFamily="2" charset="0"/>
                <a:cs typeface="Roboto Condensed" panose="02000000000000000000" pitchFamily="2" charset="0"/>
              </a:rPr>
            </a:br>
            <a:r>
              <a:rPr kumimoji="0" lang="en-US" sz="1800" b="1" i="0" u="none" strike="noStrike" kern="1200" cap="none" spc="0" normalizeH="0" baseline="0" noProof="0" dirty="0" smtClean="0">
                <a:ln>
                  <a:noFill/>
                </a:ln>
                <a:solidFill>
                  <a:prstClr val="white"/>
                </a:solidFill>
                <a:effectLst>
                  <a:outerShdw blurRad="215900" sx="101000" sy="101000" algn="ctr" rotWithShape="0">
                    <a:prstClr val="black">
                      <a:alpha val="30000"/>
                    </a:prstClr>
                  </a:outerShdw>
                </a:effectLst>
                <a:uLnTx/>
                <a:uFillTx/>
                <a:latin typeface="Roboto" panose="02000000000000000000" pitchFamily="2" charset="0"/>
                <a:ea typeface="Roboto" panose="02000000000000000000" pitchFamily="2" charset="0"/>
                <a:cs typeface="Roboto Condensed" panose="02000000000000000000" pitchFamily="2" charset="0"/>
              </a:rPr>
              <a:t>World Conservation Monitoring Centre</a:t>
            </a:r>
            <a:endParaRPr lang="en-GB" sz="1600" dirty="0">
              <a:latin typeface="Roboto" panose="02000000000000000000" pitchFamily="2" charset="0"/>
              <a:ea typeface="Roboto" panose="02000000000000000000" pitchFamily="2" charset="0"/>
            </a:endParaRPr>
          </a:p>
        </p:txBody>
      </p:sp>
      <p:sp>
        <p:nvSpPr>
          <p:cNvPr id="43" name="TextBox 42"/>
          <p:cNvSpPr txBox="1"/>
          <p:nvPr userDrawn="1"/>
        </p:nvSpPr>
        <p:spPr>
          <a:xfrm>
            <a:off x="4766400" y="1676846"/>
            <a:ext cx="3398400" cy="1077218"/>
          </a:xfrm>
          <a:prstGeom prst="rect">
            <a:avLst/>
          </a:prstGeom>
          <a:noFill/>
        </p:spPr>
        <p:txBody>
          <a:bodyPr wrap="square" rtlCol="0">
            <a:spAutoFit/>
          </a:bodyPr>
          <a:lstStyle/>
          <a:p>
            <a:endParaRPr kumimoji="0" lang="en-US" sz="1600" b="0" i="0" u="none" strike="noStrike" kern="1200" cap="none" spc="0" normalizeH="0" baseline="0" noProof="0" dirty="0" smtClean="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a:p>
            <a:endParaRPr kumimoji="0" lang="en-US" sz="1600" b="0" i="0" u="none" strike="noStrike" kern="1200" cap="none" spc="0" normalizeH="0" baseline="0" noProof="0" dirty="0" smtClean="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a:p>
            <a:r>
              <a:rPr kumimoji="0" lang="en-US" sz="1600" b="0" i="0" u="none" strike="noStrike" kern="1200" cap="none" spc="0" normalizeH="0" baseline="0" noProof="0" dirty="0" smtClean="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www.unep-wcmc.org</a:t>
            </a:r>
            <a:br>
              <a:rPr kumimoji="0" lang="en-US" sz="1600" b="0" i="0" u="none" strike="noStrike" kern="1200" cap="none" spc="0" normalizeH="0" baseline="0" noProof="0" dirty="0" smtClean="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br>
            <a:r>
              <a:rPr kumimoji="0" lang="en-US" sz="1600" b="0" i="0" u="none" strike="noStrike" kern="1200" cap="none" spc="0" normalizeH="0" baseline="0" noProof="0" dirty="0" smtClean="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@unepwcmc</a:t>
            </a:r>
            <a:endParaRPr lang="en-GB" sz="1600" dirty="0"/>
          </a:p>
        </p:txBody>
      </p:sp>
    </p:spTree>
    <p:extLst>
      <p:ext uri="{BB962C8B-B14F-4D97-AF65-F5344CB8AC3E}">
        <p14:creationId xmlns:p14="http://schemas.microsoft.com/office/powerpoint/2010/main" xmlns="" val="74861738"/>
      </p:ext>
    </p:extLst>
  </p:cSld>
  <p:clrMap bg1="lt1" tx1="dk1" bg2="lt2" tx2="dk2" accent1="accent1" accent2="accent2" accent3="accent3" accent4="accent4" accent5="accent5" accent6="accent6" hlink="hlink" folHlink="folHlink"/>
  <p:sldLayoutIdLst>
    <p:sldLayoutId id="2147483880" r:id="rId1"/>
    <p:sldLayoutId id="2147483920" r:id="rId2"/>
    <p:sldLayoutId id="2147483921" r:id="rId3"/>
    <p:sldLayoutId id="2147483922" r:id="rId4"/>
    <p:sldLayoutId id="2147483923" r:id="rId5"/>
    <p:sldLayoutId id="2147483947" r:id="rId6"/>
  </p:sldLayoutIdLst>
  <p:timing>
    <p:tnLst>
      <p:par>
        <p:cTn id="1" dur="indefinite" restart="never" nodeType="tmRoot"/>
      </p:par>
    </p:tnLst>
  </p:timing>
  <p:hf sldNum="0" hdr="0"/>
  <p:txStyles>
    <p:titleStyle>
      <a:lvl1pPr algn="l" defTabSz="685783" rtl="0" eaLnBrk="1" latinLnBrk="0" hangingPunct="1">
        <a:lnSpc>
          <a:spcPct val="90000"/>
        </a:lnSpc>
        <a:spcBef>
          <a:spcPct val="0"/>
        </a:spcBef>
        <a:buNone/>
        <a:defRPr sz="2000" b="1" i="0" kern="1200" cap="none" baseline="0">
          <a:solidFill>
            <a:schemeClr val="bg1"/>
          </a:solidFill>
          <a:effectLst>
            <a:outerShdw blurRad="215900" sx="101000" sy="101000" algn="ctr" rotWithShape="0">
              <a:prstClr val="black">
                <a:alpha val="30000"/>
              </a:prstClr>
            </a:outerShdw>
          </a:effectLst>
          <a:latin typeface="Roboto Condensed" panose="02000000000000000000" pitchFamily="2" charset="0"/>
          <a:ea typeface="Roboto Condensed" panose="02000000000000000000" pitchFamily="2" charset="0"/>
          <a:cs typeface="Roboto Condensed" panose="02000000000000000000" pitchFamily="2" charset="0"/>
        </a:defRPr>
      </a:lvl1pPr>
    </p:titleStyle>
    <p:bodyStyle>
      <a:lvl1pPr marL="189000" indent="0" algn="l" defTabSz="685783" rtl="0" eaLnBrk="1" latinLnBrk="0" hangingPunct="1">
        <a:lnSpc>
          <a:spcPct val="100000"/>
        </a:lnSpc>
        <a:spcBef>
          <a:spcPts val="750"/>
        </a:spcBef>
        <a:spcAft>
          <a:spcPts val="450"/>
        </a:spcAft>
        <a:buFontTx/>
        <a:buNone/>
        <a:defRPr sz="1800" b="0" i="0" kern="1200" cap="none" baseline="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89000" indent="0" algn="l" defTabSz="685783" rtl="0" eaLnBrk="1" latinLnBrk="0" hangingPunct="1">
        <a:lnSpc>
          <a:spcPct val="100000"/>
        </a:lnSpc>
        <a:spcBef>
          <a:spcPts val="375"/>
        </a:spcBef>
        <a:buClr>
          <a:schemeClr val="bg1"/>
        </a:buClr>
        <a:buSzPct val="120000"/>
        <a:buFont typeface="Wingdings" charset="2"/>
        <a:buNone/>
        <a:defRPr sz="1800" kern="1200" cap="all" baseline="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2pPr>
      <a:lvl3pPr marL="189000" indent="0" algn="l" defTabSz="685783" rtl="0" eaLnBrk="1" latinLnBrk="0" hangingPunct="1">
        <a:lnSpc>
          <a:spcPct val="100000"/>
        </a:lnSpc>
        <a:spcBef>
          <a:spcPts val="375"/>
        </a:spcBef>
        <a:buSzPct val="120000"/>
        <a:buFontTx/>
        <a:buNone/>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3pPr>
      <a:lvl4pPr marL="189000" indent="188996" algn="l" defTabSz="685783" rtl="0" eaLnBrk="1" latinLnBrk="0" hangingPunct="1">
        <a:lnSpc>
          <a:spcPct val="100000"/>
        </a:lnSpc>
        <a:spcBef>
          <a:spcPts val="375"/>
        </a:spcBef>
        <a:spcAft>
          <a:spcPts val="450"/>
        </a:spcAft>
        <a:buClr>
          <a:schemeClr val="bg1"/>
        </a:buClr>
        <a:buSzPct val="110000"/>
        <a:buFont typeface="Wingdings" charset="2"/>
        <a:buChar char="§"/>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4pPr>
      <a:lvl5pPr marL="189000" indent="0" algn="l" defTabSz="685783" rtl="0" eaLnBrk="1" latinLnBrk="0" hangingPunct="1">
        <a:lnSpc>
          <a:spcPct val="100000"/>
        </a:lnSpc>
        <a:spcBef>
          <a:spcPts val="375"/>
        </a:spcBef>
        <a:buSzPct val="120000"/>
        <a:buFontTx/>
        <a:buNone/>
        <a:defRPr sz="18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1" name="Picture 60" descr="coast-1149735_1920.jpg"/>
          <p:cNvPicPr>
            <a:picLocks noChangeAspect="1"/>
          </p:cNvPicPr>
          <p:nvPr userDrawn="1"/>
        </p:nvPicPr>
        <p:blipFill rotWithShape="1">
          <a:blip r:embed="rId5"/>
          <a:srcRect l="1" t="15164" r="26406" b="1844"/>
          <a:stretch/>
        </p:blipFill>
        <p:spPr>
          <a:xfrm>
            <a:off x="-508" y="0"/>
            <a:ext cx="9144508" cy="6858000"/>
          </a:xfrm>
          <a:prstGeom prst="rect">
            <a:avLst/>
          </a:prstGeom>
        </p:spPr>
      </p:pic>
      <p:grpSp>
        <p:nvGrpSpPr>
          <p:cNvPr id="5" name="Group 3"/>
          <p:cNvGrpSpPr/>
          <p:nvPr userDrawn="1"/>
        </p:nvGrpSpPr>
        <p:grpSpPr>
          <a:xfrm>
            <a:off x="-381" y="7118564"/>
            <a:ext cx="2799942" cy="909387"/>
            <a:chOff x="-508" y="7118557"/>
            <a:chExt cx="3733256" cy="909386"/>
          </a:xfrm>
        </p:grpSpPr>
        <p:grpSp>
          <p:nvGrpSpPr>
            <p:cNvPr id="6" name="Group 103"/>
            <p:cNvGrpSpPr/>
            <p:nvPr userDrawn="1"/>
          </p:nvGrpSpPr>
          <p:grpSpPr>
            <a:xfrm>
              <a:off x="-508" y="7128496"/>
              <a:ext cx="396044" cy="899447"/>
              <a:chOff x="9324528" y="36952"/>
              <a:chExt cx="396044" cy="899447"/>
            </a:xfrm>
          </p:grpSpPr>
          <p:sp>
            <p:nvSpPr>
              <p:cNvPr id="105" name="Rectangle 104"/>
              <p:cNvSpPr/>
              <p:nvPr userDrawn="1"/>
            </p:nvSpPr>
            <p:spPr>
              <a:xfrm>
                <a:off x="9324528" y="382352"/>
                <a:ext cx="396044" cy="1731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106" name="Rectangle 105"/>
              <p:cNvSpPr/>
              <p:nvPr userDrawn="1"/>
            </p:nvSpPr>
            <p:spPr>
              <a:xfrm>
                <a:off x="9376240" y="36952"/>
                <a:ext cx="277853" cy="253916"/>
              </a:xfrm>
              <a:prstGeom prst="rect">
                <a:avLst/>
              </a:prstGeom>
            </p:spPr>
            <p:txBody>
              <a:bodyPr wrap="none" lIns="0" tIns="0" rIns="0" bIns="0">
                <a:spAutoFit/>
              </a:bodyPr>
              <a:lstStyle/>
              <a:p>
                <a:pPr algn="ctr"/>
                <a:r>
                  <a:rPr lang="en-GB" sz="825" dirty="0" smtClean="0">
                    <a:latin typeface="Calibri Light" pitchFamily="34" charset="0"/>
                  </a:rPr>
                  <a:t>Light</a:t>
                </a:r>
                <a:br>
                  <a:rPr lang="en-GB" sz="825" dirty="0" smtClean="0">
                    <a:latin typeface="Calibri Light" pitchFamily="34" charset="0"/>
                  </a:rPr>
                </a:br>
                <a:r>
                  <a:rPr lang="en-GB" sz="825" dirty="0" smtClean="0">
                    <a:latin typeface="Calibri Light" pitchFamily="34" charset="0"/>
                  </a:rPr>
                  <a:t>Blue</a:t>
                </a:r>
                <a:endParaRPr lang="en-GB" sz="825" dirty="0">
                  <a:latin typeface="Calibri Light" pitchFamily="34" charset="0"/>
                </a:endParaRPr>
              </a:p>
            </p:txBody>
          </p:sp>
          <p:sp>
            <p:nvSpPr>
              <p:cNvPr id="107" name="Rectangle 106"/>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0</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16</a:t>
                </a:r>
                <a:r>
                  <a:rPr lang="en-GB" sz="825" dirty="0" smtClean="0">
                    <a:solidFill>
                      <a:srgbClr val="000000"/>
                    </a:solidFill>
                    <a:latin typeface="Calibri Light" pitchFamily="34" charset="0"/>
                  </a:rPr>
                  <a:t>0</a:t>
                </a:r>
              </a:p>
              <a:p>
                <a:pPr algn="l"/>
                <a:r>
                  <a:rPr lang="en-GB" sz="825" dirty="0" smtClean="0">
                    <a:solidFill>
                      <a:srgbClr val="000000"/>
                    </a:solidFill>
                    <a:latin typeface="Calibri Light" pitchFamily="34" charset="0"/>
                  </a:rPr>
                  <a:t>B: 209</a:t>
                </a:r>
                <a:endParaRPr lang="en-GB" sz="825" dirty="0">
                  <a:latin typeface="Calibri Light" pitchFamily="34" charset="0"/>
                </a:endParaRPr>
              </a:p>
            </p:txBody>
          </p:sp>
        </p:grpSp>
        <p:grpSp>
          <p:nvGrpSpPr>
            <p:cNvPr id="7" name="Group 107"/>
            <p:cNvGrpSpPr/>
            <p:nvPr userDrawn="1"/>
          </p:nvGrpSpPr>
          <p:grpSpPr>
            <a:xfrm>
              <a:off x="940874" y="7118557"/>
              <a:ext cx="396044" cy="909386"/>
              <a:chOff x="9324528" y="27013"/>
              <a:chExt cx="396044" cy="909386"/>
            </a:xfrm>
          </p:grpSpPr>
          <p:sp>
            <p:nvSpPr>
              <p:cNvPr id="109" name="Rectangle 108"/>
              <p:cNvSpPr/>
              <p:nvPr userDrawn="1"/>
            </p:nvSpPr>
            <p:spPr>
              <a:xfrm>
                <a:off x="9324528" y="382352"/>
                <a:ext cx="396044" cy="17317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110" name="Rectangle 109"/>
              <p:cNvSpPr/>
              <p:nvPr userDrawn="1"/>
            </p:nvSpPr>
            <p:spPr>
              <a:xfrm>
                <a:off x="9378376" y="27013"/>
                <a:ext cx="273579" cy="253916"/>
              </a:xfrm>
              <a:prstGeom prst="rect">
                <a:avLst/>
              </a:prstGeom>
            </p:spPr>
            <p:txBody>
              <a:bodyPr wrap="none" lIns="0" tIns="0" rIns="0" bIns="0">
                <a:spAutoFit/>
              </a:bodyPr>
              <a:lstStyle/>
              <a:p>
                <a:pPr algn="ctr"/>
                <a:r>
                  <a:rPr lang="en-GB" sz="825" dirty="0" smtClean="0">
                    <a:latin typeface="Calibri Light" pitchFamily="34" charset="0"/>
                  </a:rPr>
                  <a:t/>
                </a:r>
                <a:br>
                  <a:rPr lang="en-GB" sz="825" dirty="0" smtClean="0">
                    <a:latin typeface="Calibri Light" pitchFamily="34" charset="0"/>
                  </a:rPr>
                </a:br>
                <a:r>
                  <a:rPr lang="en-GB" sz="825" dirty="0" smtClean="0">
                    <a:latin typeface="Calibri Light" pitchFamily="34" charset="0"/>
                  </a:rPr>
                  <a:t>Lime</a:t>
                </a:r>
                <a:endParaRPr lang="en-GB" sz="825" dirty="0">
                  <a:latin typeface="Calibri Light" pitchFamily="34" charset="0"/>
                </a:endParaRPr>
              </a:p>
            </p:txBody>
          </p:sp>
          <p:sp>
            <p:nvSpPr>
              <p:cNvPr id="111" name="Rectangle 110"/>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180</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201</a:t>
                </a:r>
                <a:endParaRPr lang="en-GB" sz="825" dirty="0" smtClean="0">
                  <a:solidFill>
                    <a:srgbClr val="000000"/>
                  </a:solidFill>
                  <a:latin typeface="Calibri Light" pitchFamily="34" charset="0"/>
                </a:endParaRPr>
              </a:p>
              <a:p>
                <a:pPr algn="l"/>
                <a:r>
                  <a:rPr lang="en-GB" sz="825" dirty="0" smtClean="0">
                    <a:solidFill>
                      <a:srgbClr val="000000"/>
                    </a:solidFill>
                    <a:latin typeface="Calibri Light" pitchFamily="34" charset="0"/>
                  </a:rPr>
                  <a:t>B: 43</a:t>
                </a:r>
                <a:endParaRPr lang="en-GB" sz="825" dirty="0">
                  <a:latin typeface="Calibri Light" pitchFamily="34" charset="0"/>
                </a:endParaRPr>
              </a:p>
            </p:txBody>
          </p:sp>
        </p:grpSp>
        <p:grpSp>
          <p:nvGrpSpPr>
            <p:cNvPr id="8" name="Group 18"/>
            <p:cNvGrpSpPr/>
            <p:nvPr userDrawn="1"/>
          </p:nvGrpSpPr>
          <p:grpSpPr>
            <a:xfrm>
              <a:off x="1420040" y="7118557"/>
              <a:ext cx="396044" cy="909386"/>
              <a:chOff x="9324528" y="27013"/>
              <a:chExt cx="396044" cy="909386"/>
            </a:xfrm>
          </p:grpSpPr>
          <p:sp>
            <p:nvSpPr>
              <p:cNvPr id="113" name="Rectangle 112"/>
              <p:cNvSpPr/>
              <p:nvPr userDrawn="1"/>
            </p:nvSpPr>
            <p:spPr>
              <a:xfrm>
                <a:off x="9324528" y="382352"/>
                <a:ext cx="396044" cy="1731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114" name="Rectangle 113"/>
              <p:cNvSpPr/>
              <p:nvPr userDrawn="1"/>
            </p:nvSpPr>
            <p:spPr>
              <a:xfrm>
                <a:off x="9365549" y="27013"/>
                <a:ext cx="299227" cy="253916"/>
              </a:xfrm>
              <a:prstGeom prst="rect">
                <a:avLst/>
              </a:prstGeom>
            </p:spPr>
            <p:txBody>
              <a:bodyPr wrap="none" lIns="0" tIns="0" rIns="0" bIns="0">
                <a:spAutoFit/>
              </a:bodyPr>
              <a:lstStyle/>
              <a:p>
                <a:pPr algn="ctr"/>
                <a:r>
                  <a:rPr lang="en-GB" sz="825" dirty="0" smtClean="0">
                    <a:solidFill>
                      <a:srgbClr val="000000"/>
                    </a:solidFill>
                    <a:latin typeface="Calibri Light" pitchFamily="34" charset="0"/>
                  </a:rPr>
                  <a:t/>
                </a:r>
                <a:br>
                  <a:rPr lang="en-GB" sz="825" dirty="0" smtClean="0">
                    <a:solidFill>
                      <a:srgbClr val="000000"/>
                    </a:solidFill>
                    <a:latin typeface="Calibri Light" pitchFamily="34" charset="0"/>
                  </a:rPr>
                </a:br>
                <a:r>
                  <a:rPr lang="en-GB" sz="825" dirty="0" smtClean="0">
                    <a:solidFill>
                      <a:srgbClr val="000000"/>
                    </a:solidFill>
                    <a:latin typeface="Calibri Light" pitchFamily="34" charset="0"/>
                  </a:rPr>
                  <a:t>Wine</a:t>
                </a:r>
              </a:p>
            </p:txBody>
          </p:sp>
          <p:sp>
            <p:nvSpPr>
              <p:cNvPr id="115" name="Rectangle 114"/>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163</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42</a:t>
                </a:r>
                <a:endParaRPr lang="en-GB" sz="825" dirty="0" smtClean="0">
                  <a:solidFill>
                    <a:srgbClr val="000000"/>
                  </a:solidFill>
                  <a:latin typeface="Calibri Light" pitchFamily="34" charset="0"/>
                </a:endParaRPr>
              </a:p>
              <a:p>
                <a:pPr algn="l"/>
                <a:r>
                  <a:rPr lang="en-GB" sz="825" dirty="0" smtClean="0">
                    <a:solidFill>
                      <a:srgbClr val="000000"/>
                    </a:solidFill>
                    <a:latin typeface="Calibri Light" pitchFamily="34" charset="0"/>
                  </a:rPr>
                  <a:t>B: 47</a:t>
                </a:r>
                <a:endParaRPr lang="en-GB" sz="825" dirty="0">
                  <a:latin typeface="Calibri Light" pitchFamily="34" charset="0"/>
                </a:endParaRPr>
              </a:p>
            </p:txBody>
          </p:sp>
        </p:grpSp>
        <p:grpSp>
          <p:nvGrpSpPr>
            <p:cNvPr id="9" name="Group 19"/>
            <p:cNvGrpSpPr/>
            <p:nvPr userDrawn="1"/>
          </p:nvGrpSpPr>
          <p:grpSpPr>
            <a:xfrm>
              <a:off x="1899206" y="7118557"/>
              <a:ext cx="396044" cy="909386"/>
              <a:chOff x="9324528" y="27013"/>
              <a:chExt cx="396044" cy="909386"/>
            </a:xfrm>
          </p:grpSpPr>
          <p:sp>
            <p:nvSpPr>
              <p:cNvPr id="117" name="Rectangle 116"/>
              <p:cNvSpPr/>
              <p:nvPr userDrawn="1"/>
            </p:nvSpPr>
            <p:spPr>
              <a:xfrm>
                <a:off x="9324528" y="382352"/>
                <a:ext cx="396044" cy="1731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118" name="Rectangle 117"/>
              <p:cNvSpPr/>
              <p:nvPr userDrawn="1"/>
            </p:nvSpPr>
            <p:spPr>
              <a:xfrm>
                <a:off x="9329215" y="27013"/>
                <a:ext cx="371897" cy="253916"/>
              </a:xfrm>
              <a:prstGeom prst="rect">
                <a:avLst/>
              </a:prstGeom>
            </p:spPr>
            <p:txBody>
              <a:bodyPr wrap="none" lIns="0" tIns="0" rIns="0" bIns="0">
                <a:spAutoFit/>
              </a:bodyPr>
              <a:lstStyle/>
              <a:p>
                <a:pPr algn="ctr"/>
                <a:endParaRPr lang="en-GB" sz="825" dirty="0" smtClean="0">
                  <a:solidFill>
                    <a:srgbClr val="000000"/>
                  </a:solidFill>
                  <a:latin typeface="Calibri Light" pitchFamily="34" charset="0"/>
                </a:endParaRPr>
              </a:p>
              <a:p>
                <a:pPr algn="ctr"/>
                <a:r>
                  <a:rPr lang="en-GB" sz="825" dirty="0" smtClean="0">
                    <a:solidFill>
                      <a:srgbClr val="000000"/>
                    </a:solidFill>
                    <a:latin typeface="Calibri Light" pitchFamily="34" charset="0"/>
                  </a:rPr>
                  <a:t>Yellow</a:t>
                </a:r>
                <a:endParaRPr lang="en-GB" sz="825" dirty="0">
                  <a:latin typeface="Calibri Light" pitchFamily="34" charset="0"/>
                </a:endParaRPr>
              </a:p>
            </p:txBody>
          </p:sp>
          <p:sp>
            <p:nvSpPr>
              <p:cNvPr id="119" name="Rectangle 118"/>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217</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a:t>
                </a:r>
                <a:r>
                  <a:rPr lang="en-GB" sz="825" dirty="0" smtClean="0">
                    <a:solidFill>
                      <a:srgbClr val="000000"/>
                    </a:solidFill>
                    <a:latin typeface="Calibri Light" pitchFamily="34" charset="0"/>
                  </a:rPr>
                  <a:t>196</a:t>
                </a:r>
              </a:p>
              <a:p>
                <a:pPr algn="l"/>
                <a:r>
                  <a:rPr lang="en-GB" sz="825" dirty="0" smtClean="0">
                    <a:solidFill>
                      <a:srgbClr val="000000"/>
                    </a:solidFill>
                    <a:latin typeface="Calibri Light" pitchFamily="34" charset="0"/>
                  </a:rPr>
                  <a:t>B: 32</a:t>
                </a:r>
                <a:endParaRPr lang="en-GB" sz="825" dirty="0">
                  <a:latin typeface="Calibri Light" pitchFamily="34" charset="0"/>
                </a:endParaRPr>
              </a:p>
            </p:txBody>
          </p:sp>
        </p:grpSp>
        <p:grpSp>
          <p:nvGrpSpPr>
            <p:cNvPr id="10" name="Group 18"/>
            <p:cNvGrpSpPr/>
            <p:nvPr userDrawn="1"/>
          </p:nvGrpSpPr>
          <p:grpSpPr>
            <a:xfrm>
              <a:off x="2378372" y="7118557"/>
              <a:ext cx="418906" cy="909386"/>
              <a:chOff x="9324528" y="27013"/>
              <a:chExt cx="418906" cy="909386"/>
            </a:xfrm>
          </p:grpSpPr>
          <p:sp>
            <p:nvSpPr>
              <p:cNvPr id="121" name="Rectangle 120"/>
              <p:cNvSpPr/>
              <p:nvPr userDrawn="1"/>
            </p:nvSpPr>
            <p:spPr>
              <a:xfrm>
                <a:off x="9324528" y="382352"/>
                <a:ext cx="396044" cy="1731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122" name="Rectangle 121"/>
              <p:cNvSpPr/>
              <p:nvPr userDrawn="1"/>
            </p:nvSpPr>
            <p:spPr>
              <a:xfrm>
                <a:off x="9326653" y="27013"/>
                <a:ext cx="416781" cy="253916"/>
              </a:xfrm>
              <a:prstGeom prst="rect">
                <a:avLst/>
              </a:prstGeom>
            </p:spPr>
            <p:txBody>
              <a:bodyPr wrap="none" lIns="0" tIns="0" rIns="0" bIns="0">
                <a:spAutoFit/>
              </a:bodyPr>
              <a:lstStyle/>
              <a:p>
                <a:pPr algn="ctr"/>
                <a:endParaRPr lang="en-GB" sz="825" dirty="0" smtClean="0">
                  <a:solidFill>
                    <a:srgbClr val="000000"/>
                  </a:solidFill>
                  <a:latin typeface="Calibri Light" pitchFamily="34" charset="0"/>
                </a:endParaRPr>
              </a:p>
              <a:p>
                <a:pPr algn="ctr"/>
                <a:r>
                  <a:rPr lang="en-GB" sz="825" dirty="0" smtClean="0">
                    <a:latin typeface="Calibri Light" pitchFamily="34" charset="0"/>
                  </a:rPr>
                  <a:t>Orange</a:t>
                </a:r>
                <a:endParaRPr lang="en-GB" sz="825" dirty="0">
                  <a:latin typeface="Calibri Light" pitchFamily="34" charset="0"/>
                </a:endParaRPr>
              </a:p>
            </p:txBody>
          </p:sp>
          <p:sp>
            <p:nvSpPr>
              <p:cNvPr id="123" name="Rectangle 122"/>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219</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94</a:t>
                </a:r>
                <a:endParaRPr lang="en-GB" sz="825" dirty="0" smtClean="0">
                  <a:solidFill>
                    <a:srgbClr val="000000"/>
                  </a:solidFill>
                  <a:latin typeface="Calibri Light" pitchFamily="34" charset="0"/>
                </a:endParaRPr>
              </a:p>
              <a:p>
                <a:pPr algn="l"/>
                <a:r>
                  <a:rPr lang="en-GB" sz="825" dirty="0" smtClean="0">
                    <a:solidFill>
                      <a:srgbClr val="000000"/>
                    </a:solidFill>
                    <a:latin typeface="Calibri Light" pitchFamily="34" charset="0"/>
                  </a:rPr>
                  <a:t>B: 36</a:t>
                </a:r>
                <a:endParaRPr lang="en-GB" sz="825" dirty="0">
                  <a:latin typeface="Calibri Light" pitchFamily="34" charset="0"/>
                </a:endParaRPr>
              </a:p>
            </p:txBody>
          </p:sp>
        </p:grpSp>
        <p:grpSp>
          <p:nvGrpSpPr>
            <p:cNvPr id="11" name="Group 19"/>
            <p:cNvGrpSpPr/>
            <p:nvPr userDrawn="1"/>
          </p:nvGrpSpPr>
          <p:grpSpPr>
            <a:xfrm>
              <a:off x="2857538" y="7128496"/>
              <a:ext cx="396044" cy="899447"/>
              <a:chOff x="9324528" y="36952"/>
              <a:chExt cx="396044" cy="899447"/>
            </a:xfrm>
          </p:grpSpPr>
          <p:sp>
            <p:nvSpPr>
              <p:cNvPr id="125" name="Rectangle 124"/>
              <p:cNvSpPr/>
              <p:nvPr userDrawn="1"/>
            </p:nvSpPr>
            <p:spPr>
              <a:xfrm>
                <a:off x="9324528" y="382352"/>
                <a:ext cx="396044" cy="1731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126" name="Rectangle 125"/>
              <p:cNvSpPr/>
              <p:nvPr userDrawn="1"/>
            </p:nvSpPr>
            <p:spPr>
              <a:xfrm>
                <a:off x="9367688" y="36952"/>
                <a:ext cx="294952" cy="253916"/>
              </a:xfrm>
              <a:prstGeom prst="rect">
                <a:avLst/>
              </a:prstGeom>
            </p:spPr>
            <p:txBody>
              <a:bodyPr wrap="none" lIns="0" tIns="0" rIns="0" bIns="0">
                <a:spAutoFit/>
              </a:bodyPr>
              <a:lstStyle/>
              <a:p>
                <a:pPr algn="ctr"/>
                <a:endParaRPr lang="en-GB" sz="825" dirty="0" smtClean="0">
                  <a:solidFill>
                    <a:srgbClr val="000000"/>
                  </a:solidFill>
                  <a:latin typeface="Calibri Light" pitchFamily="34" charset="0"/>
                </a:endParaRPr>
              </a:p>
              <a:p>
                <a:pPr algn="ctr"/>
                <a:r>
                  <a:rPr lang="en-GB" sz="825" dirty="0" smtClean="0">
                    <a:solidFill>
                      <a:srgbClr val="000000"/>
                    </a:solidFill>
                    <a:latin typeface="Calibri Light" pitchFamily="34" charset="0"/>
                  </a:rPr>
                  <a:t>Black</a:t>
                </a:r>
                <a:endParaRPr lang="en-GB" sz="825" dirty="0">
                  <a:latin typeface="Calibri Light" pitchFamily="34" charset="0"/>
                </a:endParaRPr>
              </a:p>
            </p:txBody>
          </p:sp>
          <p:sp>
            <p:nvSpPr>
              <p:cNvPr id="127" name="Rectangle 126"/>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0</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a:t>
                </a:r>
                <a:r>
                  <a:rPr lang="en-GB" sz="825" dirty="0" smtClean="0">
                    <a:solidFill>
                      <a:srgbClr val="000000"/>
                    </a:solidFill>
                    <a:latin typeface="Calibri Light" pitchFamily="34" charset="0"/>
                  </a:rPr>
                  <a:t>0</a:t>
                </a:r>
              </a:p>
              <a:p>
                <a:pPr algn="l"/>
                <a:r>
                  <a:rPr lang="en-GB" sz="825" dirty="0" smtClean="0">
                    <a:solidFill>
                      <a:srgbClr val="000000"/>
                    </a:solidFill>
                    <a:latin typeface="Calibri Light" pitchFamily="34" charset="0"/>
                  </a:rPr>
                  <a:t>B: 0</a:t>
                </a:r>
                <a:endParaRPr lang="en-GB" sz="825" dirty="0">
                  <a:latin typeface="Calibri Light" pitchFamily="34" charset="0"/>
                </a:endParaRPr>
              </a:p>
            </p:txBody>
          </p:sp>
        </p:grpSp>
        <p:grpSp>
          <p:nvGrpSpPr>
            <p:cNvPr id="12" name="Group 18"/>
            <p:cNvGrpSpPr/>
            <p:nvPr userDrawn="1"/>
          </p:nvGrpSpPr>
          <p:grpSpPr>
            <a:xfrm>
              <a:off x="3336704" y="7128496"/>
              <a:ext cx="396044" cy="899447"/>
              <a:chOff x="9324528" y="36952"/>
              <a:chExt cx="396044" cy="899447"/>
            </a:xfrm>
          </p:grpSpPr>
          <p:sp>
            <p:nvSpPr>
              <p:cNvPr id="129" name="Rectangle 128"/>
              <p:cNvSpPr/>
              <p:nvPr userDrawn="1"/>
            </p:nvSpPr>
            <p:spPr>
              <a:xfrm>
                <a:off x="9324528" y="382352"/>
                <a:ext cx="396044" cy="17317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130" name="Rectangle 129"/>
              <p:cNvSpPr/>
              <p:nvPr userDrawn="1"/>
            </p:nvSpPr>
            <p:spPr>
              <a:xfrm>
                <a:off x="9380515" y="36952"/>
                <a:ext cx="269304" cy="253916"/>
              </a:xfrm>
              <a:prstGeom prst="rect">
                <a:avLst/>
              </a:prstGeom>
            </p:spPr>
            <p:txBody>
              <a:bodyPr wrap="none" lIns="0" tIns="0" rIns="0" bIns="0">
                <a:spAutoFit/>
              </a:bodyPr>
              <a:lstStyle/>
              <a:p>
                <a:pPr algn="ctr"/>
                <a:endParaRPr lang="en-GB" sz="825" dirty="0" smtClean="0">
                  <a:solidFill>
                    <a:srgbClr val="000000"/>
                  </a:solidFill>
                  <a:latin typeface="Calibri Light" pitchFamily="34" charset="0"/>
                </a:endParaRPr>
              </a:p>
              <a:p>
                <a:pPr algn="ctr"/>
                <a:r>
                  <a:rPr lang="en-GB" sz="825" dirty="0" smtClean="0">
                    <a:solidFill>
                      <a:srgbClr val="000000"/>
                    </a:solidFill>
                    <a:latin typeface="Calibri Light" pitchFamily="34" charset="0"/>
                  </a:rPr>
                  <a:t>Grey</a:t>
                </a:r>
                <a:endParaRPr lang="en-GB" sz="825" dirty="0">
                  <a:latin typeface="Calibri Light" pitchFamily="34" charset="0"/>
                </a:endParaRPr>
              </a:p>
            </p:txBody>
          </p:sp>
          <p:sp>
            <p:nvSpPr>
              <p:cNvPr id="131" name="Rectangle 130"/>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71</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a:t>
                </a:r>
                <a:r>
                  <a:rPr lang="en-GB" sz="825" dirty="0" smtClean="0">
                    <a:solidFill>
                      <a:srgbClr val="000000"/>
                    </a:solidFill>
                    <a:latin typeface="Calibri Light" pitchFamily="34" charset="0"/>
                  </a:rPr>
                  <a:t>71</a:t>
                </a:r>
              </a:p>
              <a:p>
                <a:pPr algn="l"/>
                <a:r>
                  <a:rPr lang="en-GB" sz="825" dirty="0" smtClean="0">
                    <a:solidFill>
                      <a:srgbClr val="000000"/>
                    </a:solidFill>
                    <a:latin typeface="Calibri Light" pitchFamily="34" charset="0"/>
                  </a:rPr>
                  <a:t>B: 71</a:t>
                </a:r>
                <a:endParaRPr lang="en-GB" sz="825" dirty="0">
                  <a:latin typeface="Calibri Light" pitchFamily="34" charset="0"/>
                </a:endParaRPr>
              </a:p>
            </p:txBody>
          </p:sp>
        </p:grpSp>
        <p:grpSp>
          <p:nvGrpSpPr>
            <p:cNvPr id="13" name="Group 78"/>
            <p:cNvGrpSpPr/>
            <p:nvPr userDrawn="1"/>
          </p:nvGrpSpPr>
          <p:grpSpPr>
            <a:xfrm>
              <a:off x="478658" y="7118557"/>
              <a:ext cx="396044" cy="909386"/>
              <a:chOff x="9324528" y="27013"/>
              <a:chExt cx="396044" cy="909386"/>
            </a:xfrm>
          </p:grpSpPr>
          <p:sp>
            <p:nvSpPr>
              <p:cNvPr id="80" name="Rectangle 79"/>
              <p:cNvSpPr/>
              <p:nvPr userDrawn="1"/>
            </p:nvSpPr>
            <p:spPr>
              <a:xfrm>
                <a:off x="9324528" y="382352"/>
                <a:ext cx="396044" cy="173174"/>
              </a:xfrm>
              <a:prstGeom prst="rect">
                <a:avLst/>
              </a:prstGeom>
              <a:solidFill>
                <a:srgbClr val="4D6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81" name="Rectangle 80"/>
              <p:cNvSpPr/>
              <p:nvPr userDrawn="1"/>
            </p:nvSpPr>
            <p:spPr>
              <a:xfrm>
                <a:off x="9367691" y="27013"/>
                <a:ext cx="294952" cy="253916"/>
              </a:xfrm>
              <a:prstGeom prst="rect">
                <a:avLst/>
              </a:prstGeom>
            </p:spPr>
            <p:txBody>
              <a:bodyPr wrap="none" lIns="0" tIns="0" rIns="0" bIns="0">
                <a:spAutoFit/>
              </a:bodyPr>
              <a:lstStyle/>
              <a:p>
                <a:pPr algn="ctr"/>
                <a:r>
                  <a:rPr lang="en-GB" sz="825" dirty="0" smtClean="0">
                    <a:latin typeface="Calibri Light" pitchFamily="34" charset="0"/>
                  </a:rPr>
                  <a:t>Dark </a:t>
                </a:r>
                <a:br>
                  <a:rPr lang="en-GB" sz="825" dirty="0" smtClean="0">
                    <a:latin typeface="Calibri Light" pitchFamily="34" charset="0"/>
                  </a:rPr>
                </a:br>
                <a:r>
                  <a:rPr lang="en-GB" sz="825" dirty="0" smtClean="0">
                    <a:latin typeface="Calibri Light" pitchFamily="34" charset="0"/>
                  </a:rPr>
                  <a:t>Blue</a:t>
                </a:r>
                <a:endParaRPr lang="en-GB" sz="825" dirty="0">
                  <a:latin typeface="Calibri Light" pitchFamily="34" charset="0"/>
                </a:endParaRPr>
              </a:p>
            </p:txBody>
          </p:sp>
          <p:sp>
            <p:nvSpPr>
              <p:cNvPr id="82" name="Rectangle 81"/>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77</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107</a:t>
                </a:r>
                <a:endParaRPr lang="en-GB" sz="825" dirty="0" smtClean="0">
                  <a:solidFill>
                    <a:srgbClr val="000000"/>
                  </a:solidFill>
                  <a:latin typeface="Calibri Light" pitchFamily="34" charset="0"/>
                </a:endParaRPr>
              </a:p>
              <a:p>
                <a:pPr algn="l"/>
                <a:r>
                  <a:rPr lang="en-GB" sz="825" dirty="0" smtClean="0">
                    <a:solidFill>
                      <a:srgbClr val="000000"/>
                    </a:solidFill>
                    <a:latin typeface="Calibri Light" pitchFamily="34" charset="0"/>
                  </a:rPr>
                  <a:t>B: 137</a:t>
                </a:r>
                <a:endParaRPr lang="en-GB" sz="825" dirty="0">
                  <a:latin typeface="Calibri Light" pitchFamily="34" charset="0"/>
                </a:endParaRPr>
              </a:p>
            </p:txBody>
          </p:sp>
        </p:grpSp>
      </p:grpSp>
      <p:sp>
        <p:nvSpPr>
          <p:cNvPr id="53" name="Rectangle 52"/>
          <p:cNvSpPr/>
          <p:nvPr userDrawn="1"/>
        </p:nvSpPr>
        <p:spPr>
          <a:xfrm>
            <a:off x="189616" y="208751"/>
            <a:ext cx="8774541" cy="1022033"/>
          </a:xfrm>
          <a:prstGeom prst="rect">
            <a:avLst/>
          </a:prstGeom>
          <a:solidFill>
            <a:schemeClr val="tx1">
              <a:lumMod val="95000"/>
              <a:lumOff val="5000"/>
              <a:alpha val="70000"/>
            </a:schemeClr>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54" name="Picture 53"/>
          <p:cNvPicPr>
            <a:picLocks noChangeAspect="1"/>
          </p:cNvPicPr>
          <p:nvPr userDrawn="1"/>
        </p:nvPicPr>
        <p:blipFill rotWithShape="1">
          <a:blip r:embed="rId6">
            <a:extLst>
              <a:ext uri="{28A0092B-C50C-407E-A947-70E740481C1C}">
                <a14:useLocalDpi xmlns:a14="http://schemas.microsoft.com/office/drawing/2010/main" xmlns="" val="0"/>
              </a:ext>
            </a:extLst>
          </a:blip>
          <a:srcRect l="4822" t="20579" r="6220" b="20702"/>
          <a:stretch/>
        </p:blipFill>
        <p:spPr>
          <a:xfrm>
            <a:off x="189616" y="208749"/>
            <a:ext cx="6668384" cy="1022035"/>
          </a:xfrm>
          <a:prstGeom prst="rect">
            <a:avLst/>
          </a:prstGeom>
        </p:spPr>
      </p:pic>
      <p:sp>
        <p:nvSpPr>
          <p:cNvPr id="55" name="Rectangle 54"/>
          <p:cNvSpPr/>
          <p:nvPr userDrawn="1"/>
        </p:nvSpPr>
        <p:spPr>
          <a:xfrm>
            <a:off x="191967" y="5341385"/>
            <a:ext cx="8772190" cy="1287207"/>
          </a:xfrm>
          <a:prstGeom prst="rect">
            <a:avLst/>
          </a:prstGeom>
          <a:solidFill>
            <a:schemeClr val="tx1">
              <a:alpha val="40000"/>
            </a:schemeClr>
          </a:solidFill>
          <a:ln w="95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56" name="Straight Connector 55"/>
          <p:cNvCxnSpPr/>
          <p:nvPr userDrawn="1"/>
        </p:nvCxnSpPr>
        <p:spPr>
          <a:xfrm>
            <a:off x="189616" y="5327737"/>
            <a:ext cx="8774541" cy="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7" name="Rectangle 56"/>
          <p:cNvSpPr/>
          <p:nvPr userDrawn="1"/>
        </p:nvSpPr>
        <p:spPr>
          <a:xfrm>
            <a:off x="189616" y="208749"/>
            <a:ext cx="8774541" cy="6406195"/>
          </a:xfrm>
          <a:prstGeom prst="rect">
            <a:avLst/>
          </a:prstGeom>
          <a:no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58" name="Straight Connector 57"/>
          <p:cNvCxnSpPr/>
          <p:nvPr userDrawn="1"/>
        </p:nvCxnSpPr>
        <p:spPr>
          <a:xfrm>
            <a:off x="2573298" y="208751"/>
            <a:ext cx="0" cy="1022033"/>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9" name="Title Placeholder 21"/>
          <p:cNvSpPr>
            <a:spLocks noGrp="1"/>
          </p:cNvSpPr>
          <p:nvPr>
            <p:ph type="title"/>
          </p:nvPr>
        </p:nvSpPr>
        <p:spPr>
          <a:xfrm>
            <a:off x="296695" y="5410243"/>
            <a:ext cx="6352160" cy="698728"/>
          </a:xfrm>
          <a:prstGeom prst="rect">
            <a:avLst/>
          </a:prstGeom>
          <a:effectLst/>
        </p:spPr>
        <p:txBody>
          <a:bodyPr vert="horz" lIns="91440" tIns="45720" rIns="91440" bIns="45720" rtlCol="0" anchor="ctr">
            <a:normAutofit/>
          </a:bodyPr>
          <a:lstStyle/>
          <a:p>
            <a:r>
              <a:rPr lang="en-US" dirty="0" smtClean="0"/>
              <a:t>Click to edit Master title style</a:t>
            </a:r>
            <a:endParaRPr lang="en-US" dirty="0"/>
          </a:p>
        </p:txBody>
      </p:sp>
      <p:sp>
        <p:nvSpPr>
          <p:cNvPr id="60" name="Date Placeholder 3"/>
          <p:cNvSpPr>
            <a:spLocks noGrp="1"/>
          </p:cNvSpPr>
          <p:nvPr>
            <p:ph type="dt" sz="half" idx="2"/>
          </p:nvPr>
        </p:nvSpPr>
        <p:spPr>
          <a:xfrm>
            <a:off x="2272019" y="6362943"/>
            <a:ext cx="4374447" cy="252000"/>
          </a:xfrm>
          <a:prstGeom prst="rect">
            <a:avLst/>
          </a:prstGeom>
        </p:spPr>
        <p:txBody>
          <a:bodyPr vert="horz" lIns="91440" tIns="45720" rIns="91440" bIns="45720" rtlCol="0" anchor="ctr"/>
          <a:lstStyle>
            <a:lvl1pPr algn="r">
              <a:defRPr sz="750" cap="all" baseline="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fld id="{5074FC07-38BD-46FC-A2B7-5BDD405D7756}" type="datetime1">
              <a:rPr lang="en-GB" smtClean="0"/>
              <a:pPr/>
              <a:t>01/06/2017</a:t>
            </a:fld>
            <a:endParaRPr lang="en-US" dirty="0"/>
          </a:p>
        </p:txBody>
      </p:sp>
      <p:sp>
        <p:nvSpPr>
          <p:cNvPr id="65" name="Rectangle 64"/>
          <p:cNvSpPr/>
          <p:nvPr userDrawn="1"/>
        </p:nvSpPr>
        <p:spPr>
          <a:xfrm>
            <a:off x="656027" y="-908115"/>
            <a:ext cx="5041765" cy="600164"/>
          </a:xfrm>
          <a:prstGeom prst="rect">
            <a:avLst/>
          </a:prstGeom>
        </p:spPr>
        <p:txBody>
          <a:bodyPr wrap="none">
            <a:spAutoFit/>
          </a:bodyPr>
          <a:lstStyle/>
          <a:p>
            <a:r>
              <a:rPr lang="en-GB" sz="825" dirty="0" smtClean="0">
                <a:solidFill>
                  <a:srgbClr val="000000"/>
                </a:solidFill>
                <a:latin typeface="Calibri Light" pitchFamily="34" charset="0"/>
              </a:rPr>
              <a:t>The</a:t>
            </a:r>
            <a:r>
              <a:rPr lang="en-GB" sz="825" baseline="0" dirty="0" smtClean="0">
                <a:solidFill>
                  <a:srgbClr val="000000"/>
                </a:solidFill>
                <a:latin typeface="Calibri Light" pitchFamily="34" charset="0"/>
              </a:rPr>
              <a:t> </a:t>
            </a:r>
            <a:r>
              <a:rPr lang="en-GB" sz="825" dirty="0" smtClean="0">
                <a:solidFill>
                  <a:srgbClr val="000000"/>
                </a:solidFill>
                <a:latin typeface="Calibri Light" pitchFamily="34" charset="0"/>
              </a:rPr>
              <a:t>corporate colours have already been set within this presentation for ease</a:t>
            </a:r>
            <a:r>
              <a:rPr lang="en-GB" sz="825" baseline="0" dirty="0" smtClean="0">
                <a:solidFill>
                  <a:srgbClr val="000000"/>
                </a:solidFill>
                <a:latin typeface="Calibri Light" pitchFamily="34" charset="0"/>
              </a:rPr>
              <a:t> of use. </a:t>
            </a:r>
          </a:p>
          <a:p>
            <a:r>
              <a:rPr lang="en-GB" sz="825" dirty="0" smtClean="0">
                <a:solidFill>
                  <a:srgbClr val="000000"/>
                </a:solidFill>
                <a:latin typeface="Calibri Light" pitchFamily="34" charset="0"/>
              </a:rPr>
              <a:t>When selecting</a:t>
            </a:r>
            <a:r>
              <a:rPr lang="en-GB" sz="825" baseline="0" dirty="0" smtClean="0">
                <a:solidFill>
                  <a:srgbClr val="000000"/>
                </a:solidFill>
                <a:latin typeface="Calibri Light" pitchFamily="34" charset="0"/>
              </a:rPr>
              <a:t> a colour, opt for the top row of colours on the Palette titled ‘Theme </a:t>
            </a:r>
            <a:r>
              <a:rPr lang="en-GB" sz="825" baseline="0" dirty="0" err="1" smtClean="0">
                <a:solidFill>
                  <a:srgbClr val="000000"/>
                </a:solidFill>
                <a:latin typeface="Calibri Light" pitchFamily="34" charset="0"/>
              </a:rPr>
              <a:t>Colors’</a:t>
            </a:r>
            <a:r>
              <a:rPr lang="en-GB" sz="825" baseline="0" dirty="0" smtClean="0">
                <a:solidFill>
                  <a:srgbClr val="000000"/>
                </a:solidFill>
                <a:latin typeface="Calibri Light" pitchFamily="34" charset="0"/>
              </a:rPr>
              <a:t> .  </a:t>
            </a:r>
          </a:p>
          <a:p>
            <a:r>
              <a:rPr lang="en-GB" sz="825" baseline="0" dirty="0" smtClean="0">
                <a:solidFill>
                  <a:srgbClr val="000000"/>
                </a:solidFill>
                <a:latin typeface="Calibri Light" pitchFamily="34" charset="0"/>
              </a:rPr>
              <a:t>If you are unsure, the corporate colours are also listed below this slide, as a reference.</a:t>
            </a:r>
          </a:p>
          <a:p>
            <a:r>
              <a:rPr lang="en-GB" sz="825" baseline="0" dirty="0" smtClean="0">
                <a:solidFill>
                  <a:srgbClr val="000000"/>
                </a:solidFill>
                <a:latin typeface="Calibri Light" pitchFamily="34" charset="0"/>
              </a:rPr>
              <a:t>Click on ‘More </a:t>
            </a:r>
            <a:r>
              <a:rPr lang="en-GB" sz="825" baseline="0" dirty="0" err="1" smtClean="0">
                <a:solidFill>
                  <a:srgbClr val="000000"/>
                </a:solidFill>
                <a:latin typeface="Calibri Light" pitchFamily="34" charset="0"/>
              </a:rPr>
              <a:t>Colors</a:t>
            </a:r>
            <a:r>
              <a:rPr lang="en-GB" sz="825" baseline="0" dirty="0" smtClean="0">
                <a:solidFill>
                  <a:srgbClr val="000000"/>
                </a:solidFill>
                <a:latin typeface="Calibri Light" pitchFamily="34" charset="0"/>
              </a:rPr>
              <a:t>’, ‘Custom’  and create a colour based on the following RGB colour numbers (see below slide)</a:t>
            </a:r>
          </a:p>
        </p:txBody>
      </p:sp>
      <p:grpSp>
        <p:nvGrpSpPr>
          <p:cNvPr id="66" name="Group 65"/>
          <p:cNvGrpSpPr/>
          <p:nvPr userDrawn="1"/>
        </p:nvGrpSpPr>
        <p:grpSpPr>
          <a:xfrm>
            <a:off x="22424" y="-882941"/>
            <a:ext cx="552643" cy="576004"/>
            <a:chOff x="22424" y="-647064"/>
            <a:chExt cx="552643" cy="576004"/>
          </a:xfrm>
        </p:grpSpPr>
        <p:sp>
          <p:nvSpPr>
            <p:cNvPr id="67" name="Oval 66"/>
            <p:cNvSpPr>
              <a:spLocks noChangeAspect="1"/>
            </p:cNvSpPr>
            <p:nvPr userDrawn="1"/>
          </p:nvSpPr>
          <p:spPr>
            <a:xfrm>
              <a:off x="27720" y="-647064"/>
              <a:ext cx="547347" cy="540000"/>
            </a:xfrm>
            <a:prstGeom prst="ellipse">
              <a:avLst/>
            </a:prstGeom>
            <a:noFill/>
            <a:ln w="254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Light" pitchFamily="34" charset="0"/>
              </a:endParaRPr>
            </a:p>
          </p:txBody>
        </p:sp>
        <p:pic>
          <p:nvPicPr>
            <p:cNvPr id="69" name="Picture 68" descr="fill.png"/>
            <p:cNvPicPr>
              <a:picLocks noChangeAspect="1"/>
            </p:cNvPicPr>
            <p:nvPr userDrawn="1"/>
          </p:nvPicPr>
          <p:blipFill>
            <a:blip r:embed="rId7" cstate="print">
              <a:lum bright="-100000"/>
            </a:blip>
            <a:stretch>
              <a:fillRect/>
            </a:stretch>
          </p:blipFill>
          <p:spPr>
            <a:xfrm>
              <a:off x="144016" y="-538604"/>
              <a:ext cx="359532" cy="359532"/>
            </a:xfrm>
            <a:prstGeom prst="rect">
              <a:avLst/>
            </a:prstGeom>
          </p:spPr>
        </p:pic>
        <p:pic>
          <p:nvPicPr>
            <p:cNvPr id="70" name="Picture 69" descr="icon_information-white.png"/>
            <p:cNvPicPr>
              <a:picLocks noChangeAspect="1"/>
            </p:cNvPicPr>
            <p:nvPr userDrawn="1"/>
          </p:nvPicPr>
          <p:blipFill>
            <a:blip r:embed="rId8" cstate="print">
              <a:lum bright="-100000"/>
            </a:blip>
            <a:stretch>
              <a:fillRect/>
            </a:stretch>
          </p:blipFill>
          <p:spPr>
            <a:xfrm>
              <a:off x="22424" y="-391173"/>
              <a:ext cx="121592" cy="320113"/>
            </a:xfrm>
            <a:prstGeom prst="rect">
              <a:avLst/>
            </a:prstGeom>
          </p:spPr>
        </p:pic>
      </p:grpSp>
      <p:sp>
        <p:nvSpPr>
          <p:cNvPr id="16" name="TextBox 15"/>
          <p:cNvSpPr txBox="1"/>
          <p:nvPr userDrawn="1"/>
        </p:nvSpPr>
        <p:spPr>
          <a:xfrm>
            <a:off x="144016" y="2593075"/>
            <a:ext cx="4155029" cy="1105468"/>
          </a:xfrm>
          <a:prstGeom prst="rect">
            <a:avLst/>
          </a:prstGeom>
          <a:noFill/>
        </p:spPr>
        <p:txBody>
          <a:bodyPr wrap="square" rtlCol="0">
            <a:spAutoFit/>
          </a:bodyPr>
          <a:lstStyle/>
          <a:p>
            <a:endParaRPr lang="en-GB" dirty="0"/>
          </a:p>
        </p:txBody>
      </p:sp>
      <p:sp>
        <p:nvSpPr>
          <p:cNvPr id="19" name="Text Placeholder 18"/>
          <p:cNvSpPr>
            <a:spLocks noGrp="1"/>
          </p:cNvSpPr>
          <p:nvPr>
            <p:ph type="body" idx="1"/>
          </p:nvPr>
        </p:nvSpPr>
        <p:spPr>
          <a:xfrm>
            <a:off x="131373" y="5934977"/>
            <a:ext cx="2117846" cy="538042"/>
          </a:xfrm>
          <a:prstGeom prst="rect">
            <a:avLst/>
          </a:prstGeom>
        </p:spPr>
        <p:txBody>
          <a:bodyPr vert="horz" lIns="91440" tIns="45720" rIns="91440" bIns="45720" rtlCol="0">
            <a:normAutofit/>
          </a:bodyPr>
          <a:lstStyle/>
          <a:p>
            <a:pPr lvl="0"/>
            <a:r>
              <a:rPr lang="en-GB" dirty="0" smtClean="0"/>
              <a:t>Speaker name</a:t>
            </a:r>
            <a:endParaRPr lang="en-GB" dirty="0"/>
          </a:p>
        </p:txBody>
      </p:sp>
    </p:spTree>
    <p:extLst>
      <p:ext uri="{BB962C8B-B14F-4D97-AF65-F5344CB8AC3E}">
        <p14:creationId xmlns:p14="http://schemas.microsoft.com/office/powerpoint/2010/main" xmlns="" val="1857761022"/>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51" r:id="rId3"/>
  </p:sldLayoutIdLst>
  <p:timing>
    <p:tnLst>
      <p:par>
        <p:cTn id="1" dur="indefinite" restart="never" nodeType="tmRoot"/>
      </p:par>
    </p:tnLst>
  </p:timing>
  <p:hf hdr="0"/>
  <p:txStyles>
    <p:titleStyle>
      <a:lvl1pPr algn="l" defTabSz="685783" rtl="0" eaLnBrk="1" latinLnBrk="0" hangingPunct="1">
        <a:lnSpc>
          <a:spcPct val="90000"/>
        </a:lnSpc>
        <a:spcBef>
          <a:spcPct val="0"/>
        </a:spcBef>
        <a:buNone/>
        <a:defRPr sz="1800" b="1" i="0" kern="1200" cap="all" baseline="0">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defRPr>
      </a:lvl1pPr>
    </p:titleStyle>
    <p:bodyStyle>
      <a:lvl1pPr marL="189000" indent="0" algn="l" defTabSz="685783" rtl="0" eaLnBrk="1" latinLnBrk="0" hangingPunct="1">
        <a:lnSpc>
          <a:spcPct val="100000"/>
        </a:lnSpc>
        <a:spcBef>
          <a:spcPts val="750"/>
        </a:spcBef>
        <a:spcAft>
          <a:spcPts val="450"/>
        </a:spcAft>
        <a:buFontTx/>
        <a:buNone/>
        <a:defRPr sz="1600" b="0" i="0" kern="1200" cap="none" baseline="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89000" indent="134997" algn="l" defTabSz="685783" rtl="0" eaLnBrk="1" latinLnBrk="0" hangingPunct="1">
        <a:lnSpc>
          <a:spcPct val="100000"/>
        </a:lnSpc>
        <a:spcBef>
          <a:spcPts val="375"/>
        </a:spcBef>
        <a:buClr>
          <a:schemeClr val="bg1"/>
        </a:buClr>
        <a:buSzPct val="120000"/>
        <a:buFont typeface="Wingdings" charset="2"/>
        <a:buChar char="§"/>
        <a:defRPr sz="750" kern="1200" cap="all" baseline="0">
          <a:solidFill>
            <a:schemeClr val="bg1"/>
          </a:solidFill>
          <a:latin typeface="+mj-lt"/>
          <a:ea typeface="+mn-ea"/>
          <a:cs typeface="+mn-cs"/>
        </a:defRPr>
      </a:lvl2pPr>
      <a:lvl3pPr marL="189000" indent="0" algn="l" defTabSz="685783" rtl="0" eaLnBrk="1" latinLnBrk="0" hangingPunct="1">
        <a:lnSpc>
          <a:spcPct val="100000"/>
        </a:lnSpc>
        <a:spcBef>
          <a:spcPts val="375"/>
        </a:spcBef>
        <a:buSzPct val="120000"/>
        <a:buFontTx/>
        <a:buNone/>
        <a:defRPr sz="750" kern="1200" baseline="0">
          <a:solidFill>
            <a:schemeClr val="bg1"/>
          </a:solidFill>
          <a:latin typeface="+mn-lt"/>
          <a:ea typeface="+mn-ea"/>
          <a:cs typeface="+mn-cs"/>
        </a:defRPr>
      </a:lvl3pPr>
      <a:lvl4pPr marL="189000" indent="188996" algn="l" defTabSz="685783" rtl="0" eaLnBrk="1" latinLnBrk="0" hangingPunct="1">
        <a:lnSpc>
          <a:spcPct val="100000"/>
        </a:lnSpc>
        <a:spcBef>
          <a:spcPts val="375"/>
        </a:spcBef>
        <a:spcAft>
          <a:spcPts val="450"/>
        </a:spcAft>
        <a:buClr>
          <a:schemeClr val="bg1"/>
        </a:buClr>
        <a:buSzPct val="110000"/>
        <a:buFont typeface="Wingdings" charset="2"/>
        <a:buChar char="§"/>
        <a:defRPr sz="750" kern="1200" baseline="0">
          <a:solidFill>
            <a:schemeClr val="bg1"/>
          </a:solidFill>
          <a:latin typeface="+mn-lt"/>
          <a:ea typeface="+mn-ea"/>
          <a:cs typeface="+mn-cs"/>
        </a:defRPr>
      </a:lvl4pPr>
      <a:lvl5pPr marL="189000" indent="0" algn="l" defTabSz="685783" rtl="0" eaLnBrk="1" latinLnBrk="0" hangingPunct="1">
        <a:lnSpc>
          <a:spcPct val="100000"/>
        </a:lnSpc>
        <a:spcBef>
          <a:spcPts val="375"/>
        </a:spcBef>
        <a:buSzPct val="120000"/>
        <a:buFontTx/>
        <a:buNone/>
        <a:defRPr sz="750" kern="1200" baseline="0">
          <a:solidFill>
            <a:schemeClr val="bg1"/>
          </a:solidFill>
          <a:latin typeface="+mn-lt"/>
          <a:ea typeface="+mn-ea"/>
          <a:cs typeface="+mn-cs"/>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1" name="Picture 50"/>
          <p:cNvPicPr>
            <a:picLocks noChangeAspect="1"/>
          </p:cNvPicPr>
          <p:nvPr userDrawn="1"/>
        </p:nvPicPr>
        <p:blipFill rotWithShape="1">
          <a:blip r:embed="rId7">
            <a:extLst>
              <a:ext uri="{28A0092B-C50C-407E-A947-70E740481C1C}">
                <a14:useLocalDpi xmlns:a14="http://schemas.microsoft.com/office/drawing/2010/main" xmlns="" val="0"/>
              </a:ext>
            </a:extLst>
          </a:blip>
          <a:srcRect l="25090" t="2321" b="2138"/>
          <a:stretch/>
        </p:blipFill>
        <p:spPr>
          <a:xfrm>
            <a:off x="-382" y="0"/>
            <a:ext cx="9144381" cy="6858000"/>
          </a:xfrm>
          <a:prstGeom prst="rect">
            <a:avLst/>
          </a:prstGeom>
        </p:spPr>
      </p:pic>
      <p:grpSp>
        <p:nvGrpSpPr>
          <p:cNvPr id="5" name="Group 3"/>
          <p:cNvGrpSpPr/>
          <p:nvPr userDrawn="1"/>
        </p:nvGrpSpPr>
        <p:grpSpPr>
          <a:xfrm>
            <a:off x="-381" y="7118564"/>
            <a:ext cx="2799942" cy="909387"/>
            <a:chOff x="-508" y="7118557"/>
            <a:chExt cx="3733256" cy="909386"/>
          </a:xfrm>
        </p:grpSpPr>
        <p:grpSp>
          <p:nvGrpSpPr>
            <p:cNvPr id="6" name="Group 103"/>
            <p:cNvGrpSpPr/>
            <p:nvPr userDrawn="1"/>
          </p:nvGrpSpPr>
          <p:grpSpPr>
            <a:xfrm>
              <a:off x="-508" y="7128496"/>
              <a:ext cx="396044" cy="899447"/>
              <a:chOff x="9324528" y="36952"/>
              <a:chExt cx="396044" cy="899447"/>
            </a:xfrm>
          </p:grpSpPr>
          <p:sp>
            <p:nvSpPr>
              <p:cNvPr id="105" name="Rectangle 104"/>
              <p:cNvSpPr/>
              <p:nvPr userDrawn="1"/>
            </p:nvSpPr>
            <p:spPr>
              <a:xfrm>
                <a:off x="9324528" y="382352"/>
                <a:ext cx="396044" cy="1731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106" name="Rectangle 105"/>
              <p:cNvSpPr/>
              <p:nvPr userDrawn="1"/>
            </p:nvSpPr>
            <p:spPr>
              <a:xfrm>
                <a:off x="9376240" y="36952"/>
                <a:ext cx="277853" cy="253916"/>
              </a:xfrm>
              <a:prstGeom prst="rect">
                <a:avLst/>
              </a:prstGeom>
            </p:spPr>
            <p:txBody>
              <a:bodyPr wrap="none" lIns="0" tIns="0" rIns="0" bIns="0">
                <a:spAutoFit/>
              </a:bodyPr>
              <a:lstStyle/>
              <a:p>
                <a:pPr algn="ctr"/>
                <a:r>
                  <a:rPr lang="en-GB" sz="825" dirty="0" smtClean="0">
                    <a:latin typeface="Calibri Light" pitchFamily="34" charset="0"/>
                  </a:rPr>
                  <a:t>Light</a:t>
                </a:r>
                <a:br>
                  <a:rPr lang="en-GB" sz="825" dirty="0" smtClean="0">
                    <a:latin typeface="Calibri Light" pitchFamily="34" charset="0"/>
                  </a:rPr>
                </a:br>
                <a:r>
                  <a:rPr lang="en-GB" sz="825" dirty="0" smtClean="0">
                    <a:latin typeface="Calibri Light" pitchFamily="34" charset="0"/>
                  </a:rPr>
                  <a:t>Blue</a:t>
                </a:r>
                <a:endParaRPr lang="en-GB" sz="825" dirty="0">
                  <a:latin typeface="Calibri Light" pitchFamily="34" charset="0"/>
                </a:endParaRPr>
              </a:p>
            </p:txBody>
          </p:sp>
          <p:sp>
            <p:nvSpPr>
              <p:cNvPr id="107" name="Rectangle 106"/>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0</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16</a:t>
                </a:r>
                <a:r>
                  <a:rPr lang="en-GB" sz="825" dirty="0" smtClean="0">
                    <a:solidFill>
                      <a:srgbClr val="000000"/>
                    </a:solidFill>
                    <a:latin typeface="Calibri Light" pitchFamily="34" charset="0"/>
                  </a:rPr>
                  <a:t>0</a:t>
                </a:r>
              </a:p>
              <a:p>
                <a:pPr algn="l"/>
                <a:r>
                  <a:rPr lang="en-GB" sz="825" dirty="0" smtClean="0">
                    <a:solidFill>
                      <a:srgbClr val="000000"/>
                    </a:solidFill>
                    <a:latin typeface="Calibri Light" pitchFamily="34" charset="0"/>
                  </a:rPr>
                  <a:t>B: 209</a:t>
                </a:r>
                <a:endParaRPr lang="en-GB" sz="825" dirty="0">
                  <a:latin typeface="Calibri Light" pitchFamily="34" charset="0"/>
                </a:endParaRPr>
              </a:p>
            </p:txBody>
          </p:sp>
        </p:grpSp>
        <p:grpSp>
          <p:nvGrpSpPr>
            <p:cNvPr id="7" name="Group 107"/>
            <p:cNvGrpSpPr/>
            <p:nvPr userDrawn="1"/>
          </p:nvGrpSpPr>
          <p:grpSpPr>
            <a:xfrm>
              <a:off x="940874" y="7118557"/>
              <a:ext cx="396044" cy="909386"/>
              <a:chOff x="9324528" y="27013"/>
              <a:chExt cx="396044" cy="909386"/>
            </a:xfrm>
          </p:grpSpPr>
          <p:sp>
            <p:nvSpPr>
              <p:cNvPr id="109" name="Rectangle 108"/>
              <p:cNvSpPr/>
              <p:nvPr userDrawn="1"/>
            </p:nvSpPr>
            <p:spPr>
              <a:xfrm>
                <a:off x="9324528" y="382352"/>
                <a:ext cx="396044" cy="17317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110" name="Rectangle 109"/>
              <p:cNvSpPr/>
              <p:nvPr userDrawn="1"/>
            </p:nvSpPr>
            <p:spPr>
              <a:xfrm>
                <a:off x="9378376" y="27013"/>
                <a:ext cx="273579" cy="253916"/>
              </a:xfrm>
              <a:prstGeom prst="rect">
                <a:avLst/>
              </a:prstGeom>
            </p:spPr>
            <p:txBody>
              <a:bodyPr wrap="none" lIns="0" tIns="0" rIns="0" bIns="0">
                <a:spAutoFit/>
              </a:bodyPr>
              <a:lstStyle/>
              <a:p>
                <a:pPr algn="ctr"/>
                <a:r>
                  <a:rPr lang="en-GB" sz="825" dirty="0" smtClean="0">
                    <a:latin typeface="Calibri Light" pitchFamily="34" charset="0"/>
                  </a:rPr>
                  <a:t/>
                </a:r>
                <a:br>
                  <a:rPr lang="en-GB" sz="825" dirty="0" smtClean="0">
                    <a:latin typeface="Calibri Light" pitchFamily="34" charset="0"/>
                  </a:rPr>
                </a:br>
                <a:r>
                  <a:rPr lang="en-GB" sz="825" dirty="0" smtClean="0">
                    <a:latin typeface="Calibri Light" pitchFamily="34" charset="0"/>
                  </a:rPr>
                  <a:t>Lime</a:t>
                </a:r>
                <a:endParaRPr lang="en-GB" sz="825" dirty="0">
                  <a:latin typeface="Calibri Light" pitchFamily="34" charset="0"/>
                </a:endParaRPr>
              </a:p>
            </p:txBody>
          </p:sp>
          <p:sp>
            <p:nvSpPr>
              <p:cNvPr id="111" name="Rectangle 110"/>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180</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201</a:t>
                </a:r>
                <a:endParaRPr lang="en-GB" sz="825" dirty="0" smtClean="0">
                  <a:solidFill>
                    <a:srgbClr val="000000"/>
                  </a:solidFill>
                  <a:latin typeface="Calibri Light" pitchFamily="34" charset="0"/>
                </a:endParaRPr>
              </a:p>
              <a:p>
                <a:pPr algn="l"/>
                <a:r>
                  <a:rPr lang="en-GB" sz="825" dirty="0" smtClean="0">
                    <a:solidFill>
                      <a:srgbClr val="000000"/>
                    </a:solidFill>
                    <a:latin typeface="Calibri Light" pitchFamily="34" charset="0"/>
                  </a:rPr>
                  <a:t>B: 43</a:t>
                </a:r>
                <a:endParaRPr lang="en-GB" sz="825" dirty="0">
                  <a:latin typeface="Calibri Light" pitchFamily="34" charset="0"/>
                </a:endParaRPr>
              </a:p>
            </p:txBody>
          </p:sp>
        </p:grpSp>
        <p:grpSp>
          <p:nvGrpSpPr>
            <p:cNvPr id="8" name="Group 18"/>
            <p:cNvGrpSpPr/>
            <p:nvPr userDrawn="1"/>
          </p:nvGrpSpPr>
          <p:grpSpPr>
            <a:xfrm>
              <a:off x="1420040" y="7118557"/>
              <a:ext cx="396044" cy="909386"/>
              <a:chOff x="9324528" y="27013"/>
              <a:chExt cx="396044" cy="909386"/>
            </a:xfrm>
          </p:grpSpPr>
          <p:sp>
            <p:nvSpPr>
              <p:cNvPr id="113" name="Rectangle 112"/>
              <p:cNvSpPr/>
              <p:nvPr userDrawn="1"/>
            </p:nvSpPr>
            <p:spPr>
              <a:xfrm>
                <a:off x="9324528" y="382352"/>
                <a:ext cx="396044" cy="1731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114" name="Rectangle 113"/>
              <p:cNvSpPr/>
              <p:nvPr userDrawn="1"/>
            </p:nvSpPr>
            <p:spPr>
              <a:xfrm>
                <a:off x="9365549" y="27013"/>
                <a:ext cx="299227" cy="253916"/>
              </a:xfrm>
              <a:prstGeom prst="rect">
                <a:avLst/>
              </a:prstGeom>
            </p:spPr>
            <p:txBody>
              <a:bodyPr wrap="none" lIns="0" tIns="0" rIns="0" bIns="0">
                <a:spAutoFit/>
              </a:bodyPr>
              <a:lstStyle/>
              <a:p>
                <a:pPr algn="ctr"/>
                <a:r>
                  <a:rPr lang="en-GB" sz="825" dirty="0" smtClean="0">
                    <a:solidFill>
                      <a:srgbClr val="000000"/>
                    </a:solidFill>
                    <a:latin typeface="Calibri Light" pitchFamily="34" charset="0"/>
                  </a:rPr>
                  <a:t/>
                </a:r>
                <a:br>
                  <a:rPr lang="en-GB" sz="825" dirty="0" smtClean="0">
                    <a:solidFill>
                      <a:srgbClr val="000000"/>
                    </a:solidFill>
                    <a:latin typeface="Calibri Light" pitchFamily="34" charset="0"/>
                  </a:rPr>
                </a:br>
                <a:r>
                  <a:rPr lang="en-GB" sz="825" dirty="0" smtClean="0">
                    <a:solidFill>
                      <a:srgbClr val="000000"/>
                    </a:solidFill>
                    <a:latin typeface="Calibri Light" pitchFamily="34" charset="0"/>
                  </a:rPr>
                  <a:t>Wine</a:t>
                </a:r>
              </a:p>
            </p:txBody>
          </p:sp>
          <p:sp>
            <p:nvSpPr>
              <p:cNvPr id="115" name="Rectangle 114"/>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163</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42</a:t>
                </a:r>
                <a:endParaRPr lang="en-GB" sz="825" dirty="0" smtClean="0">
                  <a:solidFill>
                    <a:srgbClr val="000000"/>
                  </a:solidFill>
                  <a:latin typeface="Calibri Light" pitchFamily="34" charset="0"/>
                </a:endParaRPr>
              </a:p>
              <a:p>
                <a:pPr algn="l"/>
                <a:r>
                  <a:rPr lang="en-GB" sz="825" dirty="0" smtClean="0">
                    <a:solidFill>
                      <a:srgbClr val="000000"/>
                    </a:solidFill>
                    <a:latin typeface="Calibri Light" pitchFamily="34" charset="0"/>
                  </a:rPr>
                  <a:t>B: 47</a:t>
                </a:r>
                <a:endParaRPr lang="en-GB" sz="825" dirty="0">
                  <a:latin typeface="Calibri Light" pitchFamily="34" charset="0"/>
                </a:endParaRPr>
              </a:p>
            </p:txBody>
          </p:sp>
        </p:grpSp>
        <p:grpSp>
          <p:nvGrpSpPr>
            <p:cNvPr id="9" name="Group 19"/>
            <p:cNvGrpSpPr/>
            <p:nvPr userDrawn="1"/>
          </p:nvGrpSpPr>
          <p:grpSpPr>
            <a:xfrm>
              <a:off x="1899206" y="7118557"/>
              <a:ext cx="396044" cy="909386"/>
              <a:chOff x="9324528" y="27013"/>
              <a:chExt cx="396044" cy="909386"/>
            </a:xfrm>
          </p:grpSpPr>
          <p:sp>
            <p:nvSpPr>
              <p:cNvPr id="117" name="Rectangle 116"/>
              <p:cNvSpPr/>
              <p:nvPr userDrawn="1"/>
            </p:nvSpPr>
            <p:spPr>
              <a:xfrm>
                <a:off x="9324528" y="382352"/>
                <a:ext cx="396044" cy="1731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118" name="Rectangle 117"/>
              <p:cNvSpPr/>
              <p:nvPr userDrawn="1"/>
            </p:nvSpPr>
            <p:spPr>
              <a:xfrm>
                <a:off x="9329215" y="27013"/>
                <a:ext cx="371897" cy="253916"/>
              </a:xfrm>
              <a:prstGeom prst="rect">
                <a:avLst/>
              </a:prstGeom>
            </p:spPr>
            <p:txBody>
              <a:bodyPr wrap="none" lIns="0" tIns="0" rIns="0" bIns="0">
                <a:spAutoFit/>
              </a:bodyPr>
              <a:lstStyle/>
              <a:p>
                <a:pPr algn="ctr"/>
                <a:endParaRPr lang="en-GB" sz="825" dirty="0" smtClean="0">
                  <a:solidFill>
                    <a:srgbClr val="000000"/>
                  </a:solidFill>
                  <a:latin typeface="Calibri Light" pitchFamily="34" charset="0"/>
                </a:endParaRPr>
              </a:p>
              <a:p>
                <a:pPr algn="ctr"/>
                <a:r>
                  <a:rPr lang="en-GB" sz="825" dirty="0" smtClean="0">
                    <a:solidFill>
                      <a:srgbClr val="000000"/>
                    </a:solidFill>
                    <a:latin typeface="Calibri Light" pitchFamily="34" charset="0"/>
                  </a:rPr>
                  <a:t>Yellow</a:t>
                </a:r>
                <a:endParaRPr lang="en-GB" sz="825" dirty="0">
                  <a:latin typeface="Calibri Light" pitchFamily="34" charset="0"/>
                </a:endParaRPr>
              </a:p>
            </p:txBody>
          </p:sp>
          <p:sp>
            <p:nvSpPr>
              <p:cNvPr id="119" name="Rectangle 118"/>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217</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a:t>
                </a:r>
                <a:r>
                  <a:rPr lang="en-GB" sz="825" dirty="0" smtClean="0">
                    <a:solidFill>
                      <a:srgbClr val="000000"/>
                    </a:solidFill>
                    <a:latin typeface="Calibri Light" pitchFamily="34" charset="0"/>
                  </a:rPr>
                  <a:t>196</a:t>
                </a:r>
              </a:p>
              <a:p>
                <a:pPr algn="l"/>
                <a:r>
                  <a:rPr lang="en-GB" sz="825" dirty="0" smtClean="0">
                    <a:solidFill>
                      <a:srgbClr val="000000"/>
                    </a:solidFill>
                    <a:latin typeface="Calibri Light" pitchFamily="34" charset="0"/>
                  </a:rPr>
                  <a:t>B: 32</a:t>
                </a:r>
                <a:endParaRPr lang="en-GB" sz="825" dirty="0">
                  <a:latin typeface="Calibri Light" pitchFamily="34" charset="0"/>
                </a:endParaRPr>
              </a:p>
            </p:txBody>
          </p:sp>
        </p:grpSp>
        <p:grpSp>
          <p:nvGrpSpPr>
            <p:cNvPr id="10" name="Group 18"/>
            <p:cNvGrpSpPr/>
            <p:nvPr userDrawn="1"/>
          </p:nvGrpSpPr>
          <p:grpSpPr>
            <a:xfrm>
              <a:off x="2378372" y="7118557"/>
              <a:ext cx="418906" cy="909386"/>
              <a:chOff x="9324528" y="27013"/>
              <a:chExt cx="418906" cy="909386"/>
            </a:xfrm>
          </p:grpSpPr>
          <p:sp>
            <p:nvSpPr>
              <p:cNvPr id="121" name="Rectangle 120"/>
              <p:cNvSpPr/>
              <p:nvPr userDrawn="1"/>
            </p:nvSpPr>
            <p:spPr>
              <a:xfrm>
                <a:off x="9324528" y="382352"/>
                <a:ext cx="396044" cy="1731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122" name="Rectangle 121"/>
              <p:cNvSpPr/>
              <p:nvPr userDrawn="1"/>
            </p:nvSpPr>
            <p:spPr>
              <a:xfrm>
                <a:off x="9326653" y="27013"/>
                <a:ext cx="416781" cy="253916"/>
              </a:xfrm>
              <a:prstGeom prst="rect">
                <a:avLst/>
              </a:prstGeom>
            </p:spPr>
            <p:txBody>
              <a:bodyPr wrap="none" lIns="0" tIns="0" rIns="0" bIns="0">
                <a:spAutoFit/>
              </a:bodyPr>
              <a:lstStyle/>
              <a:p>
                <a:pPr algn="ctr"/>
                <a:endParaRPr lang="en-GB" sz="825" dirty="0" smtClean="0">
                  <a:solidFill>
                    <a:srgbClr val="000000"/>
                  </a:solidFill>
                  <a:latin typeface="Calibri Light" pitchFamily="34" charset="0"/>
                </a:endParaRPr>
              </a:p>
              <a:p>
                <a:pPr algn="ctr"/>
                <a:r>
                  <a:rPr lang="en-GB" sz="825" dirty="0" smtClean="0">
                    <a:latin typeface="Calibri Light" pitchFamily="34" charset="0"/>
                  </a:rPr>
                  <a:t>Orange</a:t>
                </a:r>
                <a:endParaRPr lang="en-GB" sz="825" dirty="0">
                  <a:latin typeface="Calibri Light" pitchFamily="34" charset="0"/>
                </a:endParaRPr>
              </a:p>
            </p:txBody>
          </p:sp>
          <p:sp>
            <p:nvSpPr>
              <p:cNvPr id="123" name="Rectangle 122"/>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219</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94</a:t>
                </a:r>
                <a:endParaRPr lang="en-GB" sz="825" dirty="0" smtClean="0">
                  <a:solidFill>
                    <a:srgbClr val="000000"/>
                  </a:solidFill>
                  <a:latin typeface="Calibri Light" pitchFamily="34" charset="0"/>
                </a:endParaRPr>
              </a:p>
              <a:p>
                <a:pPr algn="l"/>
                <a:r>
                  <a:rPr lang="en-GB" sz="825" dirty="0" smtClean="0">
                    <a:solidFill>
                      <a:srgbClr val="000000"/>
                    </a:solidFill>
                    <a:latin typeface="Calibri Light" pitchFamily="34" charset="0"/>
                  </a:rPr>
                  <a:t>B: 36</a:t>
                </a:r>
                <a:endParaRPr lang="en-GB" sz="825" dirty="0">
                  <a:latin typeface="Calibri Light" pitchFamily="34" charset="0"/>
                </a:endParaRPr>
              </a:p>
            </p:txBody>
          </p:sp>
        </p:grpSp>
        <p:grpSp>
          <p:nvGrpSpPr>
            <p:cNvPr id="11" name="Group 19"/>
            <p:cNvGrpSpPr/>
            <p:nvPr userDrawn="1"/>
          </p:nvGrpSpPr>
          <p:grpSpPr>
            <a:xfrm>
              <a:off x="2857538" y="7128496"/>
              <a:ext cx="396044" cy="899447"/>
              <a:chOff x="9324528" y="36952"/>
              <a:chExt cx="396044" cy="899447"/>
            </a:xfrm>
          </p:grpSpPr>
          <p:sp>
            <p:nvSpPr>
              <p:cNvPr id="125" name="Rectangle 124"/>
              <p:cNvSpPr/>
              <p:nvPr userDrawn="1"/>
            </p:nvSpPr>
            <p:spPr>
              <a:xfrm>
                <a:off x="9324528" y="382352"/>
                <a:ext cx="396044" cy="1731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126" name="Rectangle 125"/>
              <p:cNvSpPr/>
              <p:nvPr userDrawn="1"/>
            </p:nvSpPr>
            <p:spPr>
              <a:xfrm>
                <a:off x="9367688" y="36952"/>
                <a:ext cx="294952" cy="253916"/>
              </a:xfrm>
              <a:prstGeom prst="rect">
                <a:avLst/>
              </a:prstGeom>
            </p:spPr>
            <p:txBody>
              <a:bodyPr wrap="none" lIns="0" tIns="0" rIns="0" bIns="0">
                <a:spAutoFit/>
              </a:bodyPr>
              <a:lstStyle/>
              <a:p>
                <a:pPr algn="ctr"/>
                <a:endParaRPr lang="en-GB" sz="825" dirty="0" smtClean="0">
                  <a:solidFill>
                    <a:srgbClr val="000000"/>
                  </a:solidFill>
                  <a:latin typeface="Calibri Light" pitchFamily="34" charset="0"/>
                </a:endParaRPr>
              </a:p>
              <a:p>
                <a:pPr algn="ctr"/>
                <a:r>
                  <a:rPr lang="en-GB" sz="825" dirty="0" smtClean="0">
                    <a:solidFill>
                      <a:srgbClr val="000000"/>
                    </a:solidFill>
                    <a:latin typeface="Calibri Light" pitchFamily="34" charset="0"/>
                  </a:rPr>
                  <a:t>Black</a:t>
                </a:r>
                <a:endParaRPr lang="en-GB" sz="825" dirty="0">
                  <a:latin typeface="Calibri Light" pitchFamily="34" charset="0"/>
                </a:endParaRPr>
              </a:p>
            </p:txBody>
          </p:sp>
          <p:sp>
            <p:nvSpPr>
              <p:cNvPr id="127" name="Rectangle 126"/>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0</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a:t>
                </a:r>
                <a:r>
                  <a:rPr lang="en-GB" sz="825" dirty="0" smtClean="0">
                    <a:solidFill>
                      <a:srgbClr val="000000"/>
                    </a:solidFill>
                    <a:latin typeface="Calibri Light" pitchFamily="34" charset="0"/>
                  </a:rPr>
                  <a:t>0</a:t>
                </a:r>
              </a:p>
              <a:p>
                <a:pPr algn="l"/>
                <a:r>
                  <a:rPr lang="en-GB" sz="825" dirty="0" smtClean="0">
                    <a:solidFill>
                      <a:srgbClr val="000000"/>
                    </a:solidFill>
                    <a:latin typeface="Calibri Light" pitchFamily="34" charset="0"/>
                  </a:rPr>
                  <a:t>B: 0</a:t>
                </a:r>
                <a:endParaRPr lang="en-GB" sz="825" dirty="0">
                  <a:latin typeface="Calibri Light" pitchFamily="34" charset="0"/>
                </a:endParaRPr>
              </a:p>
            </p:txBody>
          </p:sp>
        </p:grpSp>
        <p:grpSp>
          <p:nvGrpSpPr>
            <p:cNvPr id="12" name="Group 18"/>
            <p:cNvGrpSpPr/>
            <p:nvPr userDrawn="1"/>
          </p:nvGrpSpPr>
          <p:grpSpPr>
            <a:xfrm>
              <a:off x="3336704" y="7128496"/>
              <a:ext cx="396044" cy="899447"/>
              <a:chOff x="9324528" y="36952"/>
              <a:chExt cx="396044" cy="899447"/>
            </a:xfrm>
          </p:grpSpPr>
          <p:sp>
            <p:nvSpPr>
              <p:cNvPr id="129" name="Rectangle 128"/>
              <p:cNvSpPr/>
              <p:nvPr userDrawn="1"/>
            </p:nvSpPr>
            <p:spPr>
              <a:xfrm>
                <a:off x="9324528" y="382352"/>
                <a:ext cx="396044" cy="17317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130" name="Rectangle 129"/>
              <p:cNvSpPr/>
              <p:nvPr userDrawn="1"/>
            </p:nvSpPr>
            <p:spPr>
              <a:xfrm>
                <a:off x="9380515" y="36952"/>
                <a:ext cx="269304" cy="253916"/>
              </a:xfrm>
              <a:prstGeom prst="rect">
                <a:avLst/>
              </a:prstGeom>
            </p:spPr>
            <p:txBody>
              <a:bodyPr wrap="none" lIns="0" tIns="0" rIns="0" bIns="0">
                <a:spAutoFit/>
              </a:bodyPr>
              <a:lstStyle/>
              <a:p>
                <a:pPr algn="ctr"/>
                <a:endParaRPr lang="en-GB" sz="825" dirty="0" smtClean="0">
                  <a:solidFill>
                    <a:srgbClr val="000000"/>
                  </a:solidFill>
                  <a:latin typeface="Calibri Light" pitchFamily="34" charset="0"/>
                </a:endParaRPr>
              </a:p>
              <a:p>
                <a:pPr algn="ctr"/>
                <a:r>
                  <a:rPr lang="en-GB" sz="825" dirty="0" smtClean="0">
                    <a:solidFill>
                      <a:srgbClr val="000000"/>
                    </a:solidFill>
                    <a:latin typeface="Calibri Light" pitchFamily="34" charset="0"/>
                  </a:rPr>
                  <a:t>Grey</a:t>
                </a:r>
                <a:endParaRPr lang="en-GB" sz="825" dirty="0">
                  <a:latin typeface="Calibri Light" pitchFamily="34" charset="0"/>
                </a:endParaRPr>
              </a:p>
            </p:txBody>
          </p:sp>
          <p:sp>
            <p:nvSpPr>
              <p:cNvPr id="131" name="Rectangle 130"/>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71</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a:t>
                </a:r>
                <a:r>
                  <a:rPr lang="en-GB" sz="825" dirty="0" smtClean="0">
                    <a:solidFill>
                      <a:srgbClr val="000000"/>
                    </a:solidFill>
                    <a:latin typeface="Calibri Light" pitchFamily="34" charset="0"/>
                  </a:rPr>
                  <a:t>71</a:t>
                </a:r>
              </a:p>
              <a:p>
                <a:pPr algn="l"/>
                <a:r>
                  <a:rPr lang="en-GB" sz="825" dirty="0" smtClean="0">
                    <a:solidFill>
                      <a:srgbClr val="000000"/>
                    </a:solidFill>
                    <a:latin typeface="Calibri Light" pitchFamily="34" charset="0"/>
                  </a:rPr>
                  <a:t>B: 71</a:t>
                </a:r>
                <a:endParaRPr lang="en-GB" sz="825" dirty="0">
                  <a:latin typeface="Calibri Light" pitchFamily="34" charset="0"/>
                </a:endParaRPr>
              </a:p>
            </p:txBody>
          </p:sp>
        </p:grpSp>
        <p:grpSp>
          <p:nvGrpSpPr>
            <p:cNvPr id="13" name="Group 78"/>
            <p:cNvGrpSpPr/>
            <p:nvPr userDrawn="1"/>
          </p:nvGrpSpPr>
          <p:grpSpPr>
            <a:xfrm>
              <a:off x="478658" y="7118557"/>
              <a:ext cx="396044" cy="909386"/>
              <a:chOff x="9324528" y="27013"/>
              <a:chExt cx="396044" cy="909386"/>
            </a:xfrm>
          </p:grpSpPr>
          <p:sp>
            <p:nvSpPr>
              <p:cNvPr id="80" name="Rectangle 79"/>
              <p:cNvSpPr/>
              <p:nvPr userDrawn="1"/>
            </p:nvSpPr>
            <p:spPr>
              <a:xfrm>
                <a:off x="9324528" y="382352"/>
                <a:ext cx="396044" cy="173174"/>
              </a:xfrm>
              <a:prstGeom prst="rect">
                <a:avLst/>
              </a:prstGeom>
              <a:solidFill>
                <a:srgbClr val="4D6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81" name="Rectangle 80"/>
              <p:cNvSpPr/>
              <p:nvPr userDrawn="1"/>
            </p:nvSpPr>
            <p:spPr>
              <a:xfrm>
                <a:off x="9367691" y="27013"/>
                <a:ext cx="294952" cy="253916"/>
              </a:xfrm>
              <a:prstGeom prst="rect">
                <a:avLst/>
              </a:prstGeom>
            </p:spPr>
            <p:txBody>
              <a:bodyPr wrap="none" lIns="0" tIns="0" rIns="0" bIns="0">
                <a:spAutoFit/>
              </a:bodyPr>
              <a:lstStyle/>
              <a:p>
                <a:pPr algn="ctr"/>
                <a:r>
                  <a:rPr lang="en-GB" sz="825" dirty="0" smtClean="0">
                    <a:latin typeface="Calibri Light" pitchFamily="34" charset="0"/>
                  </a:rPr>
                  <a:t>Dark </a:t>
                </a:r>
                <a:br>
                  <a:rPr lang="en-GB" sz="825" dirty="0" smtClean="0">
                    <a:latin typeface="Calibri Light" pitchFamily="34" charset="0"/>
                  </a:rPr>
                </a:br>
                <a:r>
                  <a:rPr lang="en-GB" sz="825" dirty="0" smtClean="0">
                    <a:latin typeface="Calibri Light" pitchFamily="34" charset="0"/>
                  </a:rPr>
                  <a:t>Blue</a:t>
                </a:r>
                <a:endParaRPr lang="en-GB" sz="825" dirty="0">
                  <a:latin typeface="Calibri Light" pitchFamily="34" charset="0"/>
                </a:endParaRPr>
              </a:p>
            </p:txBody>
          </p:sp>
          <p:sp>
            <p:nvSpPr>
              <p:cNvPr id="82" name="Rectangle 81"/>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77</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107</a:t>
                </a:r>
                <a:endParaRPr lang="en-GB" sz="825" dirty="0" smtClean="0">
                  <a:solidFill>
                    <a:srgbClr val="000000"/>
                  </a:solidFill>
                  <a:latin typeface="Calibri Light" pitchFamily="34" charset="0"/>
                </a:endParaRPr>
              </a:p>
              <a:p>
                <a:pPr algn="l"/>
                <a:r>
                  <a:rPr lang="en-GB" sz="825" dirty="0" smtClean="0">
                    <a:solidFill>
                      <a:srgbClr val="000000"/>
                    </a:solidFill>
                    <a:latin typeface="Calibri Light" pitchFamily="34" charset="0"/>
                  </a:rPr>
                  <a:t>B: 137</a:t>
                </a:r>
                <a:endParaRPr lang="en-GB" sz="825" dirty="0">
                  <a:latin typeface="Calibri Light" pitchFamily="34" charset="0"/>
                </a:endParaRPr>
              </a:p>
            </p:txBody>
          </p:sp>
        </p:grpSp>
      </p:grpSp>
      <p:sp>
        <p:nvSpPr>
          <p:cNvPr id="52" name="Rectangle 51"/>
          <p:cNvSpPr/>
          <p:nvPr userDrawn="1"/>
        </p:nvSpPr>
        <p:spPr>
          <a:xfrm>
            <a:off x="189616" y="208751"/>
            <a:ext cx="8774541" cy="1022033"/>
          </a:xfrm>
          <a:prstGeom prst="rect">
            <a:avLst/>
          </a:prstGeom>
          <a:solidFill>
            <a:schemeClr val="tx1">
              <a:lumMod val="95000"/>
              <a:lumOff val="5000"/>
              <a:alpha val="70000"/>
            </a:schemeClr>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53" name="Picture 52"/>
          <p:cNvPicPr>
            <a:picLocks noChangeAspect="1"/>
          </p:cNvPicPr>
          <p:nvPr userDrawn="1"/>
        </p:nvPicPr>
        <p:blipFill rotWithShape="1">
          <a:blip r:embed="rId8">
            <a:extLst>
              <a:ext uri="{28A0092B-C50C-407E-A947-70E740481C1C}">
                <a14:useLocalDpi xmlns:a14="http://schemas.microsoft.com/office/drawing/2010/main" xmlns="" val="0"/>
              </a:ext>
            </a:extLst>
          </a:blip>
          <a:srcRect l="4822" t="20579" r="6220" b="20702"/>
          <a:stretch/>
        </p:blipFill>
        <p:spPr>
          <a:xfrm>
            <a:off x="189616" y="208749"/>
            <a:ext cx="6668384" cy="1022035"/>
          </a:xfrm>
          <a:prstGeom prst="rect">
            <a:avLst/>
          </a:prstGeom>
        </p:spPr>
      </p:pic>
      <p:sp>
        <p:nvSpPr>
          <p:cNvPr id="54" name="Rectangle 53"/>
          <p:cNvSpPr/>
          <p:nvPr userDrawn="1"/>
        </p:nvSpPr>
        <p:spPr>
          <a:xfrm>
            <a:off x="191967" y="5327737"/>
            <a:ext cx="8772190" cy="1287207"/>
          </a:xfrm>
          <a:prstGeom prst="rect">
            <a:avLst/>
          </a:prstGeom>
          <a:solidFill>
            <a:schemeClr val="tx1">
              <a:alpha val="40000"/>
            </a:schemeClr>
          </a:solidFill>
          <a:ln w="95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55" name="Straight Connector 54"/>
          <p:cNvCxnSpPr/>
          <p:nvPr userDrawn="1"/>
        </p:nvCxnSpPr>
        <p:spPr>
          <a:xfrm>
            <a:off x="189616" y="5327737"/>
            <a:ext cx="8774541" cy="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6" name="Rectangle 55"/>
          <p:cNvSpPr/>
          <p:nvPr userDrawn="1"/>
        </p:nvSpPr>
        <p:spPr>
          <a:xfrm>
            <a:off x="189616" y="208749"/>
            <a:ext cx="8774541" cy="6406195"/>
          </a:xfrm>
          <a:prstGeom prst="rect">
            <a:avLst/>
          </a:prstGeom>
          <a:no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57" name="Straight Connector 56"/>
          <p:cNvCxnSpPr/>
          <p:nvPr userDrawn="1"/>
        </p:nvCxnSpPr>
        <p:spPr>
          <a:xfrm>
            <a:off x="2573298" y="208751"/>
            <a:ext cx="0" cy="1022033"/>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8" name="Title Placeholder 21"/>
          <p:cNvSpPr>
            <a:spLocks noGrp="1"/>
          </p:cNvSpPr>
          <p:nvPr>
            <p:ph type="title"/>
          </p:nvPr>
        </p:nvSpPr>
        <p:spPr>
          <a:xfrm>
            <a:off x="296695" y="5410243"/>
            <a:ext cx="6352160" cy="698728"/>
          </a:xfrm>
          <a:prstGeom prst="rect">
            <a:avLst/>
          </a:prstGeom>
          <a:effectLst/>
        </p:spPr>
        <p:txBody>
          <a:bodyPr vert="horz" lIns="91440" tIns="45720" rIns="91440" bIns="45720" rtlCol="0" anchor="ctr">
            <a:normAutofit/>
          </a:bodyPr>
          <a:lstStyle/>
          <a:p>
            <a:r>
              <a:rPr lang="en-US" dirty="0" smtClean="0"/>
              <a:t>Click to edit Master title style</a:t>
            </a:r>
            <a:endParaRPr lang="en-US" dirty="0"/>
          </a:p>
        </p:txBody>
      </p:sp>
      <p:sp>
        <p:nvSpPr>
          <p:cNvPr id="59" name="Date Placeholder 3"/>
          <p:cNvSpPr>
            <a:spLocks noGrp="1"/>
          </p:cNvSpPr>
          <p:nvPr>
            <p:ph type="dt" sz="half" idx="2"/>
          </p:nvPr>
        </p:nvSpPr>
        <p:spPr>
          <a:xfrm>
            <a:off x="2272019" y="6362943"/>
            <a:ext cx="4374447" cy="252000"/>
          </a:xfrm>
          <a:prstGeom prst="rect">
            <a:avLst/>
          </a:prstGeom>
        </p:spPr>
        <p:txBody>
          <a:bodyPr vert="horz" lIns="91440" tIns="45720" rIns="91440" bIns="45720" rtlCol="0" anchor="ctr"/>
          <a:lstStyle>
            <a:lvl1pPr algn="r">
              <a:defRPr sz="750" cap="all" baseline="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fld id="{98698866-2FE7-EA4E-B7F3-8D99DB92D134}" type="datetime1">
              <a:rPr lang="en-GB" smtClean="0"/>
              <a:pPr/>
              <a:t>01/06/2017</a:t>
            </a:fld>
            <a:endParaRPr lang="en-US" dirty="0"/>
          </a:p>
        </p:txBody>
      </p:sp>
      <p:sp>
        <p:nvSpPr>
          <p:cNvPr id="60" name="Rectangle 59"/>
          <p:cNvSpPr/>
          <p:nvPr userDrawn="1"/>
        </p:nvSpPr>
        <p:spPr>
          <a:xfrm>
            <a:off x="656027" y="-908115"/>
            <a:ext cx="5041765" cy="600164"/>
          </a:xfrm>
          <a:prstGeom prst="rect">
            <a:avLst/>
          </a:prstGeom>
        </p:spPr>
        <p:txBody>
          <a:bodyPr wrap="none">
            <a:spAutoFit/>
          </a:bodyPr>
          <a:lstStyle/>
          <a:p>
            <a:r>
              <a:rPr lang="en-GB" sz="825" dirty="0" smtClean="0">
                <a:solidFill>
                  <a:srgbClr val="000000"/>
                </a:solidFill>
                <a:latin typeface="Calibri Light" pitchFamily="34" charset="0"/>
              </a:rPr>
              <a:t>The</a:t>
            </a:r>
            <a:r>
              <a:rPr lang="en-GB" sz="825" baseline="0" dirty="0" smtClean="0">
                <a:solidFill>
                  <a:srgbClr val="000000"/>
                </a:solidFill>
                <a:latin typeface="Calibri Light" pitchFamily="34" charset="0"/>
              </a:rPr>
              <a:t> </a:t>
            </a:r>
            <a:r>
              <a:rPr lang="en-GB" sz="825" dirty="0" smtClean="0">
                <a:solidFill>
                  <a:srgbClr val="000000"/>
                </a:solidFill>
                <a:latin typeface="Calibri Light" pitchFamily="34" charset="0"/>
              </a:rPr>
              <a:t>corporate colours have already been set within this presentation for ease</a:t>
            </a:r>
            <a:r>
              <a:rPr lang="en-GB" sz="825" baseline="0" dirty="0" smtClean="0">
                <a:solidFill>
                  <a:srgbClr val="000000"/>
                </a:solidFill>
                <a:latin typeface="Calibri Light" pitchFamily="34" charset="0"/>
              </a:rPr>
              <a:t> of use. </a:t>
            </a:r>
          </a:p>
          <a:p>
            <a:r>
              <a:rPr lang="en-GB" sz="825" dirty="0" smtClean="0">
                <a:solidFill>
                  <a:srgbClr val="000000"/>
                </a:solidFill>
                <a:latin typeface="Calibri Light" pitchFamily="34" charset="0"/>
              </a:rPr>
              <a:t>When selecting</a:t>
            </a:r>
            <a:r>
              <a:rPr lang="en-GB" sz="825" baseline="0" dirty="0" smtClean="0">
                <a:solidFill>
                  <a:srgbClr val="000000"/>
                </a:solidFill>
                <a:latin typeface="Calibri Light" pitchFamily="34" charset="0"/>
              </a:rPr>
              <a:t> a colour, opt for the top row of colours on the Palette titled ‘Theme </a:t>
            </a:r>
            <a:r>
              <a:rPr lang="en-GB" sz="825" baseline="0" dirty="0" err="1" smtClean="0">
                <a:solidFill>
                  <a:srgbClr val="000000"/>
                </a:solidFill>
                <a:latin typeface="Calibri Light" pitchFamily="34" charset="0"/>
              </a:rPr>
              <a:t>Colors’</a:t>
            </a:r>
            <a:r>
              <a:rPr lang="en-GB" sz="825" baseline="0" dirty="0" smtClean="0">
                <a:solidFill>
                  <a:srgbClr val="000000"/>
                </a:solidFill>
                <a:latin typeface="Calibri Light" pitchFamily="34" charset="0"/>
              </a:rPr>
              <a:t> .  </a:t>
            </a:r>
          </a:p>
          <a:p>
            <a:r>
              <a:rPr lang="en-GB" sz="825" baseline="0" dirty="0" smtClean="0">
                <a:solidFill>
                  <a:srgbClr val="000000"/>
                </a:solidFill>
                <a:latin typeface="Calibri Light" pitchFamily="34" charset="0"/>
              </a:rPr>
              <a:t>If you are unsure, the corporate colours are also listed below this slide, as a reference.</a:t>
            </a:r>
          </a:p>
          <a:p>
            <a:r>
              <a:rPr lang="en-GB" sz="825" baseline="0" dirty="0" smtClean="0">
                <a:solidFill>
                  <a:srgbClr val="000000"/>
                </a:solidFill>
                <a:latin typeface="Calibri Light" pitchFamily="34" charset="0"/>
              </a:rPr>
              <a:t>Click on ‘More </a:t>
            </a:r>
            <a:r>
              <a:rPr lang="en-GB" sz="825" baseline="0" dirty="0" err="1" smtClean="0">
                <a:solidFill>
                  <a:srgbClr val="000000"/>
                </a:solidFill>
                <a:latin typeface="Calibri Light" pitchFamily="34" charset="0"/>
              </a:rPr>
              <a:t>Colors</a:t>
            </a:r>
            <a:r>
              <a:rPr lang="en-GB" sz="825" baseline="0" dirty="0" smtClean="0">
                <a:solidFill>
                  <a:srgbClr val="000000"/>
                </a:solidFill>
                <a:latin typeface="Calibri Light" pitchFamily="34" charset="0"/>
              </a:rPr>
              <a:t>’, ‘Custom’  and create a colour based on the following RGB colour numbers (see below slide)</a:t>
            </a:r>
          </a:p>
        </p:txBody>
      </p:sp>
      <p:grpSp>
        <p:nvGrpSpPr>
          <p:cNvPr id="61" name="Group 60"/>
          <p:cNvGrpSpPr/>
          <p:nvPr userDrawn="1"/>
        </p:nvGrpSpPr>
        <p:grpSpPr>
          <a:xfrm>
            <a:off x="22424" y="-882941"/>
            <a:ext cx="552643" cy="576004"/>
            <a:chOff x="22424" y="-647064"/>
            <a:chExt cx="552643" cy="576004"/>
          </a:xfrm>
        </p:grpSpPr>
        <p:sp>
          <p:nvSpPr>
            <p:cNvPr id="62" name="Oval 61"/>
            <p:cNvSpPr>
              <a:spLocks noChangeAspect="1"/>
            </p:cNvSpPr>
            <p:nvPr userDrawn="1"/>
          </p:nvSpPr>
          <p:spPr>
            <a:xfrm>
              <a:off x="27720" y="-647064"/>
              <a:ext cx="547347" cy="540000"/>
            </a:xfrm>
            <a:prstGeom prst="ellipse">
              <a:avLst/>
            </a:prstGeom>
            <a:noFill/>
            <a:ln w="254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Light" pitchFamily="34" charset="0"/>
              </a:endParaRPr>
            </a:p>
          </p:txBody>
        </p:sp>
        <p:pic>
          <p:nvPicPr>
            <p:cNvPr id="63" name="Picture 62" descr="fill.png"/>
            <p:cNvPicPr>
              <a:picLocks noChangeAspect="1"/>
            </p:cNvPicPr>
            <p:nvPr userDrawn="1"/>
          </p:nvPicPr>
          <p:blipFill>
            <a:blip r:embed="rId9" cstate="print">
              <a:lum bright="-100000"/>
            </a:blip>
            <a:stretch>
              <a:fillRect/>
            </a:stretch>
          </p:blipFill>
          <p:spPr>
            <a:xfrm>
              <a:off x="144016" y="-538604"/>
              <a:ext cx="359532" cy="359532"/>
            </a:xfrm>
            <a:prstGeom prst="rect">
              <a:avLst/>
            </a:prstGeom>
          </p:spPr>
        </p:pic>
        <p:pic>
          <p:nvPicPr>
            <p:cNvPr id="64" name="Picture 63" descr="icon_information-white.png"/>
            <p:cNvPicPr>
              <a:picLocks noChangeAspect="1"/>
            </p:cNvPicPr>
            <p:nvPr userDrawn="1"/>
          </p:nvPicPr>
          <p:blipFill>
            <a:blip r:embed="rId10" cstate="print">
              <a:lum bright="-100000"/>
            </a:blip>
            <a:stretch>
              <a:fillRect/>
            </a:stretch>
          </p:blipFill>
          <p:spPr>
            <a:xfrm>
              <a:off x="22424" y="-391173"/>
              <a:ext cx="121592" cy="320113"/>
            </a:xfrm>
            <a:prstGeom prst="rect">
              <a:avLst/>
            </a:prstGeom>
          </p:spPr>
        </p:pic>
      </p:grpSp>
      <p:sp>
        <p:nvSpPr>
          <p:cNvPr id="4" name="Text Placeholder 3"/>
          <p:cNvSpPr>
            <a:spLocks noGrp="1"/>
          </p:cNvSpPr>
          <p:nvPr>
            <p:ph type="body" idx="1"/>
          </p:nvPr>
        </p:nvSpPr>
        <p:spPr>
          <a:xfrm>
            <a:off x="198506" y="5891483"/>
            <a:ext cx="1944648" cy="434975"/>
          </a:xfrm>
          <a:prstGeom prst="rect">
            <a:avLst/>
          </a:prstGeom>
        </p:spPr>
        <p:txBody>
          <a:bodyPr vert="horz" lIns="91440" tIns="45720" rIns="91440" bIns="45720" rtlCol="0">
            <a:normAutofit/>
          </a:bodyPr>
          <a:lstStyle/>
          <a:p>
            <a:pPr lvl="0"/>
            <a:r>
              <a:rPr lang="en-GB" dirty="0" smtClean="0"/>
              <a:t>Speaker name </a:t>
            </a:r>
            <a:endParaRPr lang="en-GB" dirty="0"/>
          </a:p>
        </p:txBody>
      </p:sp>
    </p:spTree>
    <p:extLst>
      <p:ext uri="{BB962C8B-B14F-4D97-AF65-F5344CB8AC3E}">
        <p14:creationId xmlns:p14="http://schemas.microsoft.com/office/powerpoint/2010/main" xmlns="" val="1782530486"/>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43" r:id="rId3"/>
    <p:sldLayoutId id="2147483944" r:id="rId4"/>
    <p:sldLayoutId id="2147483946" r:id="rId5"/>
  </p:sldLayoutIdLst>
  <p:timing>
    <p:tnLst>
      <p:par>
        <p:cTn id="1" dur="indefinite" restart="never" nodeType="tmRoot"/>
      </p:par>
    </p:tnLst>
  </p:timing>
  <p:hf sldNum="0" hdr="0"/>
  <p:txStyles>
    <p:titleStyle>
      <a:lvl1pPr algn="l" defTabSz="685783" rtl="0" eaLnBrk="1" latinLnBrk="0" hangingPunct="1">
        <a:lnSpc>
          <a:spcPct val="90000"/>
        </a:lnSpc>
        <a:spcBef>
          <a:spcPct val="0"/>
        </a:spcBef>
        <a:buNone/>
        <a:defRPr sz="1800" b="1" i="0" kern="1200" cap="all" baseline="0">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defRPr>
      </a:lvl1pPr>
    </p:titleStyle>
    <p:bodyStyle>
      <a:lvl1pPr marL="189000" indent="0" algn="l" defTabSz="685783" rtl="0" eaLnBrk="1" latinLnBrk="0" hangingPunct="1">
        <a:lnSpc>
          <a:spcPct val="100000"/>
        </a:lnSpc>
        <a:spcBef>
          <a:spcPts val="750"/>
        </a:spcBef>
        <a:spcAft>
          <a:spcPts val="450"/>
        </a:spcAft>
        <a:buFontTx/>
        <a:buNone/>
        <a:defRPr sz="1600" b="0" i="0" kern="1200" cap="none" baseline="0">
          <a:solidFill>
            <a:schemeClr val="bg1"/>
          </a:solidFill>
          <a:latin typeface="Roboto" panose="02000000000000000000" pitchFamily="2" charset="0"/>
          <a:ea typeface="Roboto" panose="02000000000000000000" pitchFamily="2" charset="0"/>
          <a:cs typeface="Roboto" panose="02000000000000000000" pitchFamily="2" charset="0"/>
        </a:defRPr>
      </a:lvl1pPr>
      <a:lvl2pPr marL="189000" indent="134997" algn="l" defTabSz="685783" rtl="0" eaLnBrk="1" latinLnBrk="0" hangingPunct="1">
        <a:lnSpc>
          <a:spcPct val="100000"/>
        </a:lnSpc>
        <a:spcBef>
          <a:spcPts val="375"/>
        </a:spcBef>
        <a:buClr>
          <a:schemeClr val="bg1"/>
        </a:buClr>
        <a:buSzPct val="120000"/>
        <a:buFont typeface="Wingdings" charset="2"/>
        <a:buChar char="§"/>
        <a:defRPr sz="750" kern="1200" cap="all" baseline="0">
          <a:solidFill>
            <a:schemeClr val="bg1"/>
          </a:solidFill>
          <a:latin typeface="+mj-lt"/>
          <a:ea typeface="+mn-ea"/>
          <a:cs typeface="+mn-cs"/>
        </a:defRPr>
      </a:lvl2pPr>
      <a:lvl3pPr marL="189000" indent="0" algn="l" defTabSz="685783" rtl="0" eaLnBrk="1" latinLnBrk="0" hangingPunct="1">
        <a:lnSpc>
          <a:spcPct val="100000"/>
        </a:lnSpc>
        <a:spcBef>
          <a:spcPts val="375"/>
        </a:spcBef>
        <a:buSzPct val="120000"/>
        <a:buFontTx/>
        <a:buNone/>
        <a:defRPr sz="750" kern="1200" baseline="0">
          <a:solidFill>
            <a:schemeClr val="bg1"/>
          </a:solidFill>
          <a:latin typeface="+mn-lt"/>
          <a:ea typeface="+mn-ea"/>
          <a:cs typeface="+mn-cs"/>
        </a:defRPr>
      </a:lvl3pPr>
      <a:lvl4pPr marL="189000" indent="188996" algn="l" defTabSz="685783" rtl="0" eaLnBrk="1" latinLnBrk="0" hangingPunct="1">
        <a:lnSpc>
          <a:spcPct val="100000"/>
        </a:lnSpc>
        <a:spcBef>
          <a:spcPts val="375"/>
        </a:spcBef>
        <a:spcAft>
          <a:spcPts val="450"/>
        </a:spcAft>
        <a:buClr>
          <a:schemeClr val="bg1"/>
        </a:buClr>
        <a:buSzPct val="110000"/>
        <a:buFont typeface="Wingdings" charset="2"/>
        <a:buChar char="§"/>
        <a:defRPr sz="750" kern="1200" baseline="0">
          <a:solidFill>
            <a:schemeClr val="bg1"/>
          </a:solidFill>
          <a:latin typeface="+mn-lt"/>
          <a:ea typeface="+mn-ea"/>
          <a:cs typeface="+mn-cs"/>
        </a:defRPr>
      </a:lvl4pPr>
      <a:lvl5pPr marL="189000" indent="0" algn="l" defTabSz="685783" rtl="0" eaLnBrk="1" latinLnBrk="0" hangingPunct="1">
        <a:lnSpc>
          <a:spcPct val="100000"/>
        </a:lnSpc>
        <a:spcBef>
          <a:spcPts val="375"/>
        </a:spcBef>
        <a:buSzPct val="120000"/>
        <a:buFontTx/>
        <a:buNone/>
        <a:defRPr sz="750" kern="1200" baseline="0">
          <a:solidFill>
            <a:schemeClr val="bg1"/>
          </a:solidFill>
          <a:latin typeface="+mn-lt"/>
          <a:ea typeface="+mn-ea"/>
          <a:cs typeface="+mn-cs"/>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3" name="Picture 52"/>
          <p:cNvPicPr>
            <a:picLocks noChangeAspect="1"/>
          </p:cNvPicPr>
          <p:nvPr userDrawn="1"/>
        </p:nvPicPr>
        <p:blipFill rotWithShape="1">
          <a:blip r:embed="rId4">
            <a:extLst>
              <a:ext uri="{28A0092B-C50C-407E-A947-70E740481C1C}">
                <a14:useLocalDpi xmlns:a14="http://schemas.microsoft.com/office/drawing/2010/main" xmlns="" val="0"/>
              </a:ext>
            </a:extLst>
          </a:blip>
          <a:srcRect l="11214" t="-363" r="17098" b="-82"/>
          <a:stretch/>
        </p:blipFill>
        <p:spPr>
          <a:xfrm>
            <a:off x="-17418" y="-34835"/>
            <a:ext cx="9187543" cy="6905897"/>
          </a:xfrm>
          <a:prstGeom prst="rect">
            <a:avLst/>
          </a:prstGeom>
        </p:spPr>
      </p:pic>
      <p:sp>
        <p:nvSpPr>
          <p:cNvPr id="31" name="Rectangle 30"/>
          <p:cNvSpPr/>
          <p:nvPr userDrawn="1"/>
        </p:nvSpPr>
        <p:spPr>
          <a:xfrm>
            <a:off x="189616" y="208751"/>
            <a:ext cx="8774541" cy="1022033"/>
          </a:xfrm>
          <a:prstGeom prst="rect">
            <a:avLst/>
          </a:prstGeom>
          <a:solidFill>
            <a:schemeClr val="tx1">
              <a:lumMod val="95000"/>
              <a:lumOff val="5000"/>
              <a:alpha val="70000"/>
            </a:schemeClr>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3" name="Picture 2"/>
          <p:cNvPicPr>
            <a:picLocks noChangeAspect="1"/>
          </p:cNvPicPr>
          <p:nvPr userDrawn="1"/>
        </p:nvPicPr>
        <p:blipFill rotWithShape="1">
          <a:blip r:embed="rId5">
            <a:extLst>
              <a:ext uri="{28A0092B-C50C-407E-A947-70E740481C1C}">
                <a14:useLocalDpi xmlns:a14="http://schemas.microsoft.com/office/drawing/2010/main" xmlns="" val="0"/>
              </a:ext>
            </a:extLst>
          </a:blip>
          <a:srcRect l="4822" t="20579" r="6220" b="20702"/>
          <a:stretch/>
        </p:blipFill>
        <p:spPr>
          <a:xfrm>
            <a:off x="189616" y="208749"/>
            <a:ext cx="6668384" cy="1022035"/>
          </a:xfrm>
          <a:prstGeom prst="rect">
            <a:avLst/>
          </a:prstGeom>
        </p:spPr>
      </p:pic>
      <p:sp>
        <p:nvSpPr>
          <p:cNvPr id="30" name="Rectangle 29"/>
          <p:cNvSpPr/>
          <p:nvPr userDrawn="1"/>
        </p:nvSpPr>
        <p:spPr>
          <a:xfrm>
            <a:off x="191967" y="5327737"/>
            <a:ext cx="8772190" cy="1287207"/>
          </a:xfrm>
          <a:prstGeom prst="rect">
            <a:avLst/>
          </a:prstGeom>
          <a:solidFill>
            <a:schemeClr val="tx1">
              <a:alpha val="40000"/>
            </a:schemeClr>
          </a:solidFill>
          <a:ln w="95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48" name="Straight Connector 47"/>
          <p:cNvCxnSpPr/>
          <p:nvPr userDrawn="1"/>
        </p:nvCxnSpPr>
        <p:spPr>
          <a:xfrm>
            <a:off x="189616" y="5327737"/>
            <a:ext cx="8774541" cy="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6" name="Rectangle 45"/>
          <p:cNvSpPr/>
          <p:nvPr userDrawn="1"/>
        </p:nvSpPr>
        <p:spPr>
          <a:xfrm>
            <a:off x="189616" y="208749"/>
            <a:ext cx="8774541" cy="6406195"/>
          </a:xfrm>
          <a:prstGeom prst="rect">
            <a:avLst/>
          </a:prstGeom>
          <a:no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50" name="Straight Connector 49"/>
          <p:cNvCxnSpPr/>
          <p:nvPr userDrawn="1"/>
        </p:nvCxnSpPr>
        <p:spPr>
          <a:xfrm>
            <a:off x="2573298" y="208751"/>
            <a:ext cx="0" cy="1022033"/>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userDrawn="1">
            <p:ph type="title"/>
          </p:nvPr>
        </p:nvSpPr>
        <p:spPr>
          <a:xfrm>
            <a:off x="296695" y="5410243"/>
            <a:ext cx="6352160" cy="698728"/>
          </a:xfrm>
          <a:prstGeom prst="rect">
            <a:avLst/>
          </a:prstGeom>
          <a:effectLst/>
        </p:spPr>
        <p:txBody>
          <a:bodyPr vert="horz" lIns="91440" tIns="45720" rIns="91440" bIns="45720" rtlCol="0" anchor="ctr">
            <a:normAutofit/>
          </a:bodyPr>
          <a:lstStyle/>
          <a:p>
            <a:r>
              <a:rPr lang="en-US" dirty="0" smtClean="0"/>
              <a:t>Click to edit Master title style</a:t>
            </a:r>
            <a:endParaRPr lang="en-US" dirty="0"/>
          </a:p>
        </p:txBody>
      </p:sp>
      <p:sp>
        <p:nvSpPr>
          <p:cNvPr id="68" name="Date Placeholder 3"/>
          <p:cNvSpPr>
            <a:spLocks noGrp="1"/>
          </p:cNvSpPr>
          <p:nvPr userDrawn="1">
            <p:ph type="dt" sz="half" idx="2"/>
          </p:nvPr>
        </p:nvSpPr>
        <p:spPr>
          <a:xfrm>
            <a:off x="2272019" y="6362943"/>
            <a:ext cx="4374447" cy="252000"/>
          </a:xfrm>
          <a:prstGeom prst="rect">
            <a:avLst/>
          </a:prstGeom>
        </p:spPr>
        <p:txBody>
          <a:bodyPr vert="horz" lIns="91440" tIns="45720" rIns="91440" bIns="45720" rtlCol="0" anchor="ctr"/>
          <a:lstStyle>
            <a:lvl1pPr algn="r">
              <a:defRPr sz="750" cap="all" baseline="0">
                <a:solidFill>
                  <a:schemeClr val="bg1"/>
                </a:solidFill>
              </a:defRPr>
            </a:lvl1pPr>
          </a:lstStyle>
          <a:p>
            <a:fld id="{98698866-2FE7-EA4E-B7F3-8D99DB92D134}" type="datetime1">
              <a:rPr lang="en-GB" smtClean="0"/>
              <a:pPr/>
              <a:t>01/06/2017</a:t>
            </a:fld>
            <a:endParaRPr lang="en-US" dirty="0"/>
          </a:p>
        </p:txBody>
      </p:sp>
      <p:sp>
        <p:nvSpPr>
          <p:cNvPr id="99" name="Rectangle 98"/>
          <p:cNvSpPr/>
          <p:nvPr userDrawn="1"/>
        </p:nvSpPr>
        <p:spPr>
          <a:xfrm>
            <a:off x="656027" y="-908115"/>
            <a:ext cx="5041765" cy="600164"/>
          </a:xfrm>
          <a:prstGeom prst="rect">
            <a:avLst/>
          </a:prstGeom>
        </p:spPr>
        <p:txBody>
          <a:bodyPr wrap="none">
            <a:spAutoFit/>
          </a:bodyPr>
          <a:lstStyle/>
          <a:p>
            <a:r>
              <a:rPr lang="en-GB" sz="825" dirty="0" smtClean="0">
                <a:solidFill>
                  <a:srgbClr val="000000"/>
                </a:solidFill>
                <a:latin typeface="Calibri Light" pitchFamily="34" charset="0"/>
              </a:rPr>
              <a:t>The</a:t>
            </a:r>
            <a:r>
              <a:rPr lang="en-GB" sz="825" baseline="0" dirty="0" smtClean="0">
                <a:solidFill>
                  <a:srgbClr val="000000"/>
                </a:solidFill>
                <a:latin typeface="Calibri Light" pitchFamily="34" charset="0"/>
              </a:rPr>
              <a:t> </a:t>
            </a:r>
            <a:r>
              <a:rPr lang="en-GB" sz="825" dirty="0" smtClean="0">
                <a:solidFill>
                  <a:srgbClr val="000000"/>
                </a:solidFill>
                <a:latin typeface="Calibri Light" pitchFamily="34" charset="0"/>
              </a:rPr>
              <a:t>corporate colours have already been set within this presentation for ease</a:t>
            </a:r>
            <a:r>
              <a:rPr lang="en-GB" sz="825" baseline="0" dirty="0" smtClean="0">
                <a:solidFill>
                  <a:srgbClr val="000000"/>
                </a:solidFill>
                <a:latin typeface="Calibri Light" pitchFamily="34" charset="0"/>
              </a:rPr>
              <a:t> of use. </a:t>
            </a:r>
          </a:p>
          <a:p>
            <a:r>
              <a:rPr lang="en-GB" sz="825" dirty="0" smtClean="0">
                <a:solidFill>
                  <a:srgbClr val="000000"/>
                </a:solidFill>
                <a:latin typeface="Calibri Light" pitchFamily="34" charset="0"/>
              </a:rPr>
              <a:t>When selecting</a:t>
            </a:r>
            <a:r>
              <a:rPr lang="en-GB" sz="825" baseline="0" dirty="0" smtClean="0">
                <a:solidFill>
                  <a:srgbClr val="000000"/>
                </a:solidFill>
                <a:latin typeface="Calibri Light" pitchFamily="34" charset="0"/>
              </a:rPr>
              <a:t> a colour, opt for the top row of colours on the Palette titled ‘Theme </a:t>
            </a:r>
            <a:r>
              <a:rPr lang="en-GB" sz="825" baseline="0" dirty="0" err="1" smtClean="0">
                <a:solidFill>
                  <a:srgbClr val="000000"/>
                </a:solidFill>
                <a:latin typeface="Calibri Light" pitchFamily="34" charset="0"/>
              </a:rPr>
              <a:t>Colors’</a:t>
            </a:r>
            <a:r>
              <a:rPr lang="en-GB" sz="825" baseline="0" dirty="0" smtClean="0">
                <a:solidFill>
                  <a:srgbClr val="000000"/>
                </a:solidFill>
                <a:latin typeface="Calibri Light" pitchFamily="34" charset="0"/>
              </a:rPr>
              <a:t> .  </a:t>
            </a:r>
          </a:p>
          <a:p>
            <a:r>
              <a:rPr lang="en-GB" sz="825" baseline="0" dirty="0" smtClean="0">
                <a:solidFill>
                  <a:srgbClr val="000000"/>
                </a:solidFill>
                <a:latin typeface="Calibri Light" pitchFamily="34" charset="0"/>
              </a:rPr>
              <a:t>If you are unsure, the corporate colours are also listed below this slide, as a reference.</a:t>
            </a:r>
          </a:p>
          <a:p>
            <a:r>
              <a:rPr lang="en-GB" sz="825" baseline="0" dirty="0" smtClean="0">
                <a:solidFill>
                  <a:srgbClr val="000000"/>
                </a:solidFill>
                <a:latin typeface="Calibri Light" pitchFamily="34" charset="0"/>
              </a:rPr>
              <a:t>Click on ‘More </a:t>
            </a:r>
            <a:r>
              <a:rPr lang="en-GB" sz="825" baseline="0" dirty="0" err="1" smtClean="0">
                <a:solidFill>
                  <a:srgbClr val="000000"/>
                </a:solidFill>
                <a:latin typeface="Calibri Light" pitchFamily="34" charset="0"/>
              </a:rPr>
              <a:t>Colors</a:t>
            </a:r>
            <a:r>
              <a:rPr lang="en-GB" sz="825" baseline="0" dirty="0" smtClean="0">
                <a:solidFill>
                  <a:srgbClr val="000000"/>
                </a:solidFill>
                <a:latin typeface="Calibri Light" pitchFamily="34" charset="0"/>
              </a:rPr>
              <a:t>’, ‘Custom’  and create a colour based on the following RGB colour numbers (see below slide)</a:t>
            </a:r>
          </a:p>
        </p:txBody>
      </p:sp>
      <p:grpSp>
        <p:nvGrpSpPr>
          <p:cNvPr id="4" name="Group 3"/>
          <p:cNvGrpSpPr/>
          <p:nvPr userDrawn="1"/>
        </p:nvGrpSpPr>
        <p:grpSpPr>
          <a:xfrm>
            <a:off x="-381" y="7118564"/>
            <a:ext cx="2799942" cy="909387"/>
            <a:chOff x="-508" y="7118557"/>
            <a:chExt cx="3733256" cy="909386"/>
          </a:xfrm>
        </p:grpSpPr>
        <p:grpSp>
          <p:nvGrpSpPr>
            <p:cNvPr id="104" name="Group 103"/>
            <p:cNvGrpSpPr/>
            <p:nvPr userDrawn="1"/>
          </p:nvGrpSpPr>
          <p:grpSpPr>
            <a:xfrm>
              <a:off x="-508" y="7128496"/>
              <a:ext cx="396044" cy="899447"/>
              <a:chOff x="9324528" y="36952"/>
              <a:chExt cx="396044" cy="899447"/>
            </a:xfrm>
          </p:grpSpPr>
          <p:sp>
            <p:nvSpPr>
              <p:cNvPr id="105" name="Rectangle 104"/>
              <p:cNvSpPr/>
              <p:nvPr userDrawn="1"/>
            </p:nvSpPr>
            <p:spPr>
              <a:xfrm>
                <a:off x="9324528" y="382352"/>
                <a:ext cx="396044" cy="1731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106" name="Rectangle 105"/>
              <p:cNvSpPr/>
              <p:nvPr userDrawn="1"/>
            </p:nvSpPr>
            <p:spPr>
              <a:xfrm>
                <a:off x="9376240" y="36952"/>
                <a:ext cx="277853" cy="253916"/>
              </a:xfrm>
              <a:prstGeom prst="rect">
                <a:avLst/>
              </a:prstGeom>
            </p:spPr>
            <p:txBody>
              <a:bodyPr wrap="none" lIns="0" tIns="0" rIns="0" bIns="0">
                <a:spAutoFit/>
              </a:bodyPr>
              <a:lstStyle/>
              <a:p>
                <a:pPr algn="ctr"/>
                <a:r>
                  <a:rPr lang="en-GB" sz="825" dirty="0" smtClean="0">
                    <a:latin typeface="Calibri Light" pitchFamily="34" charset="0"/>
                  </a:rPr>
                  <a:t>Light</a:t>
                </a:r>
                <a:br>
                  <a:rPr lang="en-GB" sz="825" dirty="0" smtClean="0">
                    <a:latin typeface="Calibri Light" pitchFamily="34" charset="0"/>
                  </a:rPr>
                </a:br>
                <a:r>
                  <a:rPr lang="en-GB" sz="825" dirty="0" smtClean="0">
                    <a:latin typeface="Calibri Light" pitchFamily="34" charset="0"/>
                  </a:rPr>
                  <a:t>Blue</a:t>
                </a:r>
                <a:endParaRPr lang="en-GB" sz="825" dirty="0">
                  <a:latin typeface="Calibri Light" pitchFamily="34" charset="0"/>
                </a:endParaRPr>
              </a:p>
            </p:txBody>
          </p:sp>
          <p:sp>
            <p:nvSpPr>
              <p:cNvPr id="107" name="Rectangle 106"/>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0</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16</a:t>
                </a:r>
                <a:r>
                  <a:rPr lang="en-GB" sz="825" dirty="0" smtClean="0">
                    <a:solidFill>
                      <a:srgbClr val="000000"/>
                    </a:solidFill>
                    <a:latin typeface="Calibri Light" pitchFamily="34" charset="0"/>
                  </a:rPr>
                  <a:t>0</a:t>
                </a:r>
              </a:p>
              <a:p>
                <a:pPr algn="l"/>
                <a:r>
                  <a:rPr lang="en-GB" sz="825" dirty="0" smtClean="0">
                    <a:solidFill>
                      <a:srgbClr val="000000"/>
                    </a:solidFill>
                    <a:latin typeface="Calibri Light" pitchFamily="34" charset="0"/>
                  </a:rPr>
                  <a:t>B: 209</a:t>
                </a:r>
                <a:endParaRPr lang="en-GB" sz="825" dirty="0">
                  <a:latin typeface="Calibri Light" pitchFamily="34" charset="0"/>
                </a:endParaRPr>
              </a:p>
            </p:txBody>
          </p:sp>
        </p:grpSp>
        <p:grpSp>
          <p:nvGrpSpPr>
            <p:cNvPr id="108" name="Group 107"/>
            <p:cNvGrpSpPr/>
            <p:nvPr userDrawn="1"/>
          </p:nvGrpSpPr>
          <p:grpSpPr>
            <a:xfrm>
              <a:off x="940874" y="7118557"/>
              <a:ext cx="396044" cy="909386"/>
              <a:chOff x="9324528" y="27013"/>
              <a:chExt cx="396044" cy="909386"/>
            </a:xfrm>
          </p:grpSpPr>
          <p:sp>
            <p:nvSpPr>
              <p:cNvPr id="109" name="Rectangle 108"/>
              <p:cNvSpPr/>
              <p:nvPr userDrawn="1"/>
            </p:nvSpPr>
            <p:spPr>
              <a:xfrm>
                <a:off x="9324528" y="382352"/>
                <a:ext cx="396044" cy="17317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110" name="Rectangle 109"/>
              <p:cNvSpPr/>
              <p:nvPr userDrawn="1"/>
            </p:nvSpPr>
            <p:spPr>
              <a:xfrm>
                <a:off x="9378376" y="27013"/>
                <a:ext cx="273579" cy="253916"/>
              </a:xfrm>
              <a:prstGeom prst="rect">
                <a:avLst/>
              </a:prstGeom>
            </p:spPr>
            <p:txBody>
              <a:bodyPr wrap="none" lIns="0" tIns="0" rIns="0" bIns="0">
                <a:spAutoFit/>
              </a:bodyPr>
              <a:lstStyle/>
              <a:p>
                <a:pPr algn="ctr"/>
                <a:r>
                  <a:rPr lang="en-GB" sz="825" dirty="0" smtClean="0">
                    <a:latin typeface="Calibri Light" pitchFamily="34" charset="0"/>
                  </a:rPr>
                  <a:t/>
                </a:r>
                <a:br>
                  <a:rPr lang="en-GB" sz="825" dirty="0" smtClean="0">
                    <a:latin typeface="Calibri Light" pitchFamily="34" charset="0"/>
                  </a:rPr>
                </a:br>
                <a:r>
                  <a:rPr lang="en-GB" sz="825" dirty="0" smtClean="0">
                    <a:latin typeface="Calibri Light" pitchFamily="34" charset="0"/>
                  </a:rPr>
                  <a:t>Lime</a:t>
                </a:r>
                <a:endParaRPr lang="en-GB" sz="825" dirty="0">
                  <a:latin typeface="Calibri Light" pitchFamily="34" charset="0"/>
                </a:endParaRPr>
              </a:p>
            </p:txBody>
          </p:sp>
          <p:sp>
            <p:nvSpPr>
              <p:cNvPr id="111" name="Rectangle 110"/>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180</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201</a:t>
                </a:r>
                <a:endParaRPr lang="en-GB" sz="825" dirty="0" smtClean="0">
                  <a:solidFill>
                    <a:srgbClr val="000000"/>
                  </a:solidFill>
                  <a:latin typeface="Calibri Light" pitchFamily="34" charset="0"/>
                </a:endParaRPr>
              </a:p>
              <a:p>
                <a:pPr algn="l"/>
                <a:r>
                  <a:rPr lang="en-GB" sz="825" dirty="0" smtClean="0">
                    <a:solidFill>
                      <a:srgbClr val="000000"/>
                    </a:solidFill>
                    <a:latin typeface="Calibri Light" pitchFamily="34" charset="0"/>
                  </a:rPr>
                  <a:t>B: 43</a:t>
                </a:r>
                <a:endParaRPr lang="en-GB" sz="825" dirty="0">
                  <a:latin typeface="Calibri Light" pitchFamily="34" charset="0"/>
                </a:endParaRPr>
              </a:p>
            </p:txBody>
          </p:sp>
        </p:grpSp>
        <p:grpSp>
          <p:nvGrpSpPr>
            <p:cNvPr id="112" name="Group 18"/>
            <p:cNvGrpSpPr/>
            <p:nvPr userDrawn="1"/>
          </p:nvGrpSpPr>
          <p:grpSpPr>
            <a:xfrm>
              <a:off x="1420040" y="7118557"/>
              <a:ext cx="396044" cy="909386"/>
              <a:chOff x="9324528" y="27013"/>
              <a:chExt cx="396044" cy="909386"/>
            </a:xfrm>
          </p:grpSpPr>
          <p:sp>
            <p:nvSpPr>
              <p:cNvPr id="113" name="Rectangle 112"/>
              <p:cNvSpPr/>
              <p:nvPr userDrawn="1"/>
            </p:nvSpPr>
            <p:spPr>
              <a:xfrm>
                <a:off x="9324528" y="382352"/>
                <a:ext cx="396044" cy="1731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114" name="Rectangle 113"/>
              <p:cNvSpPr/>
              <p:nvPr userDrawn="1"/>
            </p:nvSpPr>
            <p:spPr>
              <a:xfrm>
                <a:off x="9365549" y="27013"/>
                <a:ext cx="299227" cy="253916"/>
              </a:xfrm>
              <a:prstGeom prst="rect">
                <a:avLst/>
              </a:prstGeom>
            </p:spPr>
            <p:txBody>
              <a:bodyPr wrap="none" lIns="0" tIns="0" rIns="0" bIns="0">
                <a:spAutoFit/>
              </a:bodyPr>
              <a:lstStyle/>
              <a:p>
                <a:pPr algn="ctr"/>
                <a:r>
                  <a:rPr lang="en-GB" sz="825" dirty="0" smtClean="0">
                    <a:solidFill>
                      <a:srgbClr val="000000"/>
                    </a:solidFill>
                    <a:latin typeface="Calibri Light" pitchFamily="34" charset="0"/>
                  </a:rPr>
                  <a:t/>
                </a:r>
                <a:br>
                  <a:rPr lang="en-GB" sz="825" dirty="0" smtClean="0">
                    <a:solidFill>
                      <a:srgbClr val="000000"/>
                    </a:solidFill>
                    <a:latin typeface="Calibri Light" pitchFamily="34" charset="0"/>
                  </a:rPr>
                </a:br>
                <a:r>
                  <a:rPr lang="en-GB" sz="825" dirty="0" smtClean="0">
                    <a:solidFill>
                      <a:srgbClr val="000000"/>
                    </a:solidFill>
                    <a:latin typeface="Calibri Light" pitchFamily="34" charset="0"/>
                  </a:rPr>
                  <a:t>Wine</a:t>
                </a:r>
              </a:p>
            </p:txBody>
          </p:sp>
          <p:sp>
            <p:nvSpPr>
              <p:cNvPr id="115" name="Rectangle 114"/>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163</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42</a:t>
                </a:r>
                <a:endParaRPr lang="en-GB" sz="825" dirty="0" smtClean="0">
                  <a:solidFill>
                    <a:srgbClr val="000000"/>
                  </a:solidFill>
                  <a:latin typeface="Calibri Light" pitchFamily="34" charset="0"/>
                </a:endParaRPr>
              </a:p>
              <a:p>
                <a:pPr algn="l"/>
                <a:r>
                  <a:rPr lang="en-GB" sz="825" dirty="0" smtClean="0">
                    <a:solidFill>
                      <a:srgbClr val="000000"/>
                    </a:solidFill>
                    <a:latin typeface="Calibri Light" pitchFamily="34" charset="0"/>
                  </a:rPr>
                  <a:t>B: 47</a:t>
                </a:r>
                <a:endParaRPr lang="en-GB" sz="825" dirty="0">
                  <a:latin typeface="Calibri Light" pitchFamily="34" charset="0"/>
                </a:endParaRPr>
              </a:p>
            </p:txBody>
          </p:sp>
        </p:grpSp>
        <p:grpSp>
          <p:nvGrpSpPr>
            <p:cNvPr id="116" name="Group 19"/>
            <p:cNvGrpSpPr/>
            <p:nvPr userDrawn="1"/>
          </p:nvGrpSpPr>
          <p:grpSpPr>
            <a:xfrm>
              <a:off x="1899206" y="7118557"/>
              <a:ext cx="396044" cy="909386"/>
              <a:chOff x="9324528" y="27013"/>
              <a:chExt cx="396044" cy="909386"/>
            </a:xfrm>
          </p:grpSpPr>
          <p:sp>
            <p:nvSpPr>
              <p:cNvPr id="117" name="Rectangle 116"/>
              <p:cNvSpPr/>
              <p:nvPr userDrawn="1"/>
            </p:nvSpPr>
            <p:spPr>
              <a:xfrm>
                <a:off x="9324528" y="382352"/>
                <a:ext cx="396044" cy="1731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118" name="Rectangle 117"/>
              <p:cNvSpPr/>
              <p:nvPr userDrawn="1"/>
            </p:nvSpPr>
            <p:spPr>
              <a:xfrm>
                <a:off x="9329215" y="27013"/>
                <a:ext cx="371897" cy="253916"/>
              </a:xfrm>
              <a:prstGeom prst="rect">
                <a:avLst/>
              </a:prstGeom>
            </p:spPr>
            <p:txBody>
              <a:bodyPr wrap="none" lIns="0" tIns="0" rIns="0" bIns="0">
                <a:spAutoFit/>
              </a:bodyPr>
              <a:lstStyle/>
              <a:p>
                <a:pPr algn="ctr"/>
                <a:endParaRPr lang="en-GB" sz="825" dirty="0" smtClean="0">
                  <a:solidFill>
                    <a:srgbClr val="000000"/>
                  </a:solidFill>
                  <a:latin typeface="Calibri Light" pitchFamily="34" charset="0"/>
                </a:endParaRPr>
              </a:p>
              <a:p>
                <a:pPr algn="ctr"/>
                <a:r>
                  <a:rPr lang="en-GB" sz="825" dirty="0" smtClean="0">
                    <a:solidFill>
                      <a:srgbClr val="000000"/>
                    </a:solidFill>
                    <a:latin typeface="Calibri Light" pitchFamily="34" charset="0"/>
                  </a:rPr>
                  <a:t>Yellow</a:t>
                </a:r>
                <a:endParaRPr lang="en-GB" sz="825" dirty="0">
                  <a:latin typeface="Calibri Light" pitchFamily="34" charset="0"/>
                </a:endParaRPr>
              </a:p>
            </p:txBody>
          </p:sp>
          <p:sp>
            <p:nvSpPr>
              <p:cNvPr id="119" name="Rectangle 118"/>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217</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a:t>
                </a:r>
                <a:r>
                  <a:rPr lang="en-GB" sz="825" dirty="0" smtClean="0">
                    <a:solidFill>
                      <a:srgbClr val="000000"/>
                    </a:solidFill>
                    <a:latin typeface="Calibri Light" pitchFamily="34" charset="0"/>
                  </a:rPr>
                  <a:t>196</a:t>
                </a:r>
              </a:p>
              <a:p>
                <a:pPr algn="l"/>
                <a:r>
                  <a:rPr lang="en-GB" sz="825" dirty="0" smtClean="0">
                    <a:solidFill>
                      <a:srgbClr val="000000"/>
                    </a:solidFill>
                    <a:latin typeface="Calibri Light" pitchFamily="34" charset="0"/>
                  </a:rPr>
                  <a:t>B: 32</a:t>
                </a:r>
                <a:endParaRPr lang="en-GB" sz="825" dirty="0">
                  <a:latin typeface="Calibri Light" pitchFamily="34" charset="0"/>
                </a:endParaRPr>
              </a:p>
            </p:txBody>
          </p:sp>
        </p:grpSp>
        <p:grpSp>
          <p:nvGrpSpPr>
            <p:cNvPr id="120" name="Group 18"/>
            <p:cNvGrpSpPr/>
            <p:nvPr userDrawn="1"/>
          </p:nvGrpSpPr>
          <p:grpSpPr>
            <a:xfrm>
              <a:off x="2378372" y="7118557"/>
              <a:ext cx="418906" cy="909386"/>
              <a:chOff x="9324528" y="27013"/>
              <a:chExt cx="418906" cy="909386"/>
            </a:xfrm>
          </p:grpSpPr>
          <p:sp>
            <p:nvSpPr>
              <p:cNvPr id="121" name="Rectangle 120"/>
              <p:cNvSpPr/>
              <p:nvPr userDrawn="1"/>
            </p:nvSpPr>
            <p:spPr>
              <a:xfrm>
                <a:off x="9324528" y="382352"/>
                <a:ext cx="396044" cy="1731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122" name="Rectangle 121"/>
              <p:cNvSpPr/>
              <p:nvPr userDrawn="1"/>
            </p:nvSpPr>
            <p:spPr>
              <a:xfrm>
                <a:off x="9326653" y="27013"/>
                <a:ext cx="416781" cy="253916"/>
              </a:xfrm>
              <a:prstGeom prst="rect">
                <a:avLst/>
              </a:prstGeom>
            </p:spPr>
            <p:txBody>
              <a:bodyPr wrap="none" lIns="0" tIns="0" rIns="0" bIns="0">
                <a:spAutoFit/>
              </a:bodyPr>
              <a:lstStyle/>
              <a:p>
                <a:pPr algn="ctr"/>
                <a:endParaRPr lang="en-GB" sz="825" dirty="0" smtClean="0">
                  <a:solidFill>
                    <a:srgbClr val="000000"/>
                  </a:solidFill>
                  <a:latin typeface="Calibri Light" pitchFamily="34" charset="0"/>
                </a:endParaRPr>
              </a:p>
              <a:p>
                <a:pPr algn="ctr"/>
                <a:r>
                  <a:rPr lang="en-GB" sz="825" dirty="0" smtClean="0">
                    <a:latin typeface="Calibri Light" pitchFamily="34" charset="0"/>
                  </a:rPr>
                  <a:t>Orange</a:t>
                </a:r>
                <a:endParaRPr lang="en-GB" sz="825" dirty="0">
                  <a:latin typeface="Calibri Light" pitchFamily="34" charset="0"/>
                </a:endParaRPr>
              </a:p>
            </p:txBody>
          </p:sp>
          <p:sp>
            <p:nvSpPr>
              <p:cNvPr id="123" name="Rectangle 122"/>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219</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94</a:t>
                </a:r>
                <a:endParaRPr lang="en-GB" sz="825" dirty="0" smtClean="0">
                  <a:solidFill>
                    <a:srgbClr val="000000"/>
                  </a:solidFill>
                  <a:latin typeface="Calibri Light" pitchFamily="34" charset="0"/>
                </a:endParaRPr>
              </a:p>
              <a:p>
                <a:pPr algn="l"/>
                <a:r>
                  <a:rPr lang="en-GB" sz="825" dirty="0" smtClean="0">
                    <a:solidFill>
                      <a:srgbClr val="000000"/>
                    </a:solidFill>
                    <a:latin typeface="Calibri Light" pitchFamily="34" charset="0"/>
                  </a:rPr>
                  <a:t>B: 36</a:t>
                </a:r>
                <a:endParaRPr lang="en-GB" sz="825" dirty="0">
                  <a:latin typeface="Calibri Light" pitchFamily="34" charset="0"/>
                </a:endParaRPr>
              </a:p>
            </p:txBody>
          </p:sp>
        </p:grpSp>
        <p:grpSp>
          <p:nvGrpSpPr>
            <p:cNvPr id="124" name="Group 19"/>
            <p:cNvGrpSpPr/>
            <p:nvPr userDrawn="1"/>
          </p:nvGrpSpPr>
          <p:grpSpPr>
            <a:xfrm>
              <a:off x="2857538" y="7128496"/>
              <a:ext cx="396044" cy="899447"/>
              <a:chOff x="9324528" y="36952"/>
              <a:chExt cx="396044" cy="899447"/>
            </a:xfrm>
          </p:grpSpPr>
          <p:sp>
            <p:nvSpPr>
              <p:cNvPr id="125" name="Rectangle 124"/>
              <p:cNvSpPr/>
              <p:nvPr userDrawn="1"/>
            </p:nvSpPr>
            <p:spPr>
              <a:xfrm>
                <a:off x="9324528" y="382352"/>
                <a:ext cx="396044" cy="1731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126" name="Rectangle 125"/>
              <p:cNvSpPr/>
              <p:nvPr userDrawn="1"/>
            </p:nvSpPr>
            <p:spPr>
              <a:xfrm>
                <a:off x="9367688" y="36952"/>
                <a:ext cx="294952" cy="253916"/>
              </a:xfrm>
              <a:prstGeom prst="rect">
                <a:avLst/>
              </a:prstGeom>
            </p:spPr>
            <p:txBody>
              <a:bodyPr wrap="none" lIns="0" tIns="0" rIns="0" bIns="0">
                <a:spAutoFit/>
              </a:bodyPr>
              <a:lstStyle/>
              <a:p>
                <a:pPr algn="ctr"/>
                <a:endParaRPr lang="en-GB" sz="825" dirty="0" smtClean="0">
                  <a:solidFill>
                    <a:srgbClr val="000000"/>
                  </a:solidFill>
                  <a:latin typeface="Calibri Light" pitchFamily="34" charset="0"/>
                </a:endParaRPr>
              </a:p>
              <a:p>
                <a:pPr algn="ctr"/>
                <a:r>
                  <a:rPr lang="en-GB" sz="825" dirty="0" smtClean="0">
                    <a:solidFill>
                      <a:srgbClr val="000000"/>
                    </a:solidFill>
                    <a:latin typeface="Calibri Light" pitchFamily="34" charset="0"/>
                  </a:rPr>
                  <a:t>Black</a:t>
                </a:r>
                <a:endParaRPr lang="en-GB" sz="825" dirty="0">
                  <a:latin typeface="Calibri Light" pitchFamily="34" charset="0"/>
                </a:endParaRPr>
              </a:p>
            </p:txBody>
          </p:sp>
          <p:sp>
            <p:nvSpPr>
              <p:cNvPr id="127" name="Rectangle 126"/>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0</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a:t>
                </a:r>
                <a:r>
                  <a:rPr lang="en-GB" sz="825" dirty="0" smtClean="0">
                    <a:solidFill>
                      <a:srgbClr val="000000"/>
                    </a:solidFill>
                    <a:latin typeface="Calibri Light" pitchFamily="34" charset="0"/>
                  </a:rPr>
                  <a:t>0</a:t>
                </a:r>
              </a:p>
              <a:p>
                <a:pPr algn="l"/>
                <a:r>
                  <a:rPr lang="en-GB" sz="825" dirty="0" smtClean="0">
                    <a:solidFill>
                      <a:srgbClr val="000000"/>
                    </a:solidFill>
                    <a:latin typeface="Calibri Light" pitchFamily="34" charset="0"/>
                  </a:rPr>
                  <a:t>B: 0</a:t>
                </a:r>
                <a:endParaRPr lang="en-GB" sz="825" dirty="0">
                  <a:latin typeface="Calibri Light" pitchFamily="34" charset="0"/>
                </a:endParaRPr>
              </a:p>
            </p:txBody>
          </p:sp>
        </p:grpSp>
        <p:grpSp>
          <p:nvGrpSpPr>
            <p:cNvPr id="128" name="Group 18"/>
            <p:cNvGrpSpPr/>
            <p:nvPr userDrawn="1"/>
          </p:nvGrpSpPr>
          <p:grpSpPr>
            <a:xfrm>
              <a:off x="3336704" y="7128496"/>
              <a:ext cx="396044" cy="899447"/>
              <a:chOff x="9324528" y="36952"/>
              <a:chExt cx="396044" cy="899447"/>
            </a:xfrm>
          </p:grpSpPr>
          <p:sp>
            <p:nvSpPr>
              <p:cNvPr id="129" name="Rectangle 128"/>
              <p:cNvSpPr/>
              <p:nvPr userDrawn="1"/>
            </p:nvSpPr>
            <p:spPr>
              <a:xfrm>
                <a:off x="9324528" y="382352"/>
                <a:ext cx="396044" cy="17317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130" name="Rectangle 129"/>
              <p:cNvSpPr/>
              <p:nvPr userDrawn="1"/>
            </p:nvSpPr>
            <p:spPr>
              <a:xfrm>
                <a:off x="9380515" y="36952"/>
                <a:ext cx="269304" cy="253916"/>
              </a:xfrm>
              <a:prstGeom prst="rect">
                <a:avLst/>
              </a:prstGeom>
            </p:spPr>
            <p:txBody>
              <a:bodyPr wrap="none" lIns="0" tIns="0" rIns="0" bIns="0">
                <a:spAutoFit/>
              </a:bodyPr>
              <a:lstStyle/>
              <a:p>
                <a:pPr algn="ctr"/>
                <a:endParaRPr lang="en-GB" sz="825" dirty="0" smtClean="0">
                  <a:solidFill>
                    <a:srgbClr val="000000"/>
                  </a:solidFill>
                  <a:latin typeface="Calibri Light" pitchFamily="34" charset="0"/>
                </a:endParaRPr>
              </a:p>
              <a:p>
                <a:pPr algn="ctr"/>
                <a:r>
                  <a:rPr lang="en-GB" sz="825" dirty="0" smtClean="0">
                    <a:solidFill>
                      <a:srgbClr val="000000"/>
                    </a:solidFill>
                    <a:latin typeface="Calibri Light" pitchFamily="34" charset="0"/>
                  </a:rPr>
                  <a:t>Grey</a:t>
                </a:r>
                <a:endParaRPr lang="en-GB" sz="825" dirty="0">
                  <a:latin typeface="Calibri Light" pitchFamily="34" charset="0"/>
                </a:endParaRPr>
              </a:p>
            </p:txBody>
          </p:sp>
          <p:sp>
            <p:nvSpPr>
              <p:cNvPr id="131" name="Rectangle 130"/>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71</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a:t>
                </a:r>
                <a:r>
                  <a:rPr lang="en-GB" sz="825" dirty="0" smtClean="0">
                    <a:solidFill>
                      <a:srgbClr val="000000"/>
                    </a:solidFill>
                    <a:latin typeface="Calibri Light" pitchFamily="34" charset="0"/>
                  </a:rPr>
                  <a:t>71</a:t>
                </a:r>
              </a:p>
              <a:p>
                <a:pPr algn="l"/>
                <a:r>
                  <a:rPr lang="en-GB" sz="825" dirty="0" smtClean="0">
                    <a:solidFill>
                      <a:srgbClr val="000000"/>
                    </a:solidFill>
                    <a:latin typeface="Calibri Light" pitchFamily="34" charset="0"/>
                  </a:rPr>
                  <a:t>B: 71</a:t>
                </a:r>
                <a:endParaRPr lang="en-GB" sz="825" dirty="0">
                  <a:latin typeface="Calibri Light" pitchFamily="34" charset="0"/>
                </a:endParaRPr>
              </a:p>
            </p:txBody>
          </p:sp>
        </p:grpSp>
        <p:grpSp>
          <p:nvGrpSpPr>
            <p:cNvPr id="79" name="Group 78"/>
            <p:cNvGrpSpPr/>
            <p:nvPr userDrawn="1"/>
          </p:nvGrpSpPr>
          <p:grpSpPr>
            <a:xfrm>
              <a:off x="478658" y="7118557"/>
              <a:ext cx="396044" cy="909386"/>
              <a:chOff x="9324528" y="27013"/>
              <a:chExt cx="396044" cy="909386"/>
            </a:xfrm>
          </p:grpSpPr>
          <p:sp>
            <p:nvSpPr>
              <p:cNvPr id="80" name="Rectangle 79"/>
              <p:cNvSpPr/>
              <p:nvPr userDrawn="1"/>
            </p:nvSpPr>
            <p:spPr>
              <a:xfrm>
                <a:off x="9324528" y="382352"/>
                <a:ext cx="396044" cy="173174"/>
              </a:xfrm>
              <a:prstGeom prst="rect">
                <a:avLst/>
              </a:prstGeom>
              <a:solidFill>
                <a:srgbClr val="4D6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81" name="Rectangle 80"/>
              <p:cNvSpPr/>
              <p:nvPr userDrawn="1"/>
            </p:nvSpPr>
            <p:spPr>
              <a:xfrm>
                <a:off x="9367691" y="27013"/>
                <a:ext cx="294952" cy="253916"/>
              </a:xfrm>
              <a:prstGeom prst="rect">
                <a:avLst/>
              </a:prstGeom>
            </p:spPr>
            <p:txBody>
              <a:bodyPr wrap="none" lIns="0" tIns="0" rIns="0" bIns="0">
                <a:spAutoFit/>
              </a:bodyPr>
              <a:lstStyle/>
              <a:p>
                <a:pPr algn="ctr"/>
                <a:r>
                  <a:rPr lang="en-GB" sz="825" dirty="0" smtClean="0">
                    <a:latin typeface="Calibri Light" pitchFamily="34" charset="0"/>
                  </a:rPr>
                  <a:t>Dark </a:t>
                </a:r>
                <a:br>
                  <a:rPr lang="en-GB" sz="825" dirty="0" smtClean="0">
                    <a:latin typeface="Calibri Light" pitchFamily="34" charset="0"/>
                  </a:rPr>
                </a:br>
                <a:r>
                  <a:rPr lang="en-GB" sz="825" dirty="0" smtClean="0">
                    <a:latin typeface="Calibri Light" pitchFamily="34" charset="0"/>
                  </a:rPr>
                  <a:t>Blue</a:t>
                </a:r>
                <a:endParaRPr lang="en-GB" sz="825" dirty="0">
                  <a:latin typeface="Calibri Light" pitchFamily="34" charset="0"/>
                </a:endParaRPr>
              </a:p>
            </p:txBody>
          </p:sp>
          <p:sp>
            <p:nvSpPr>
              <p:cNvPr id="82" name="Rectangle 81"/>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77</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107</a:t>
                </a:r>
                <a:endParaRPr lang="en-GB" sz="825" dirty="0" smtClean="0">
                  <a:solidFill>
                    <a:srgbClr val="000000"/>
                  </a:solidFill>
                  <a:latin typeface="Calibri Light" pitchFamily="34" charset="0"/>
                </a:endParaRPr>
              </a:p>
              <a:p>
                <a:pPr algn="l"/>
                <a:r>
                  <a:rPr lang="en-GB" sz="825" dirty="0" smtClean="0">
                    <a:solidFill>
                      <a:srgbClr val="000000"/>
                    </a:solidFill>
                    <a:latin typeface="Calibri Light" pitchFamily="34" charset="0"/>
                  </a:rPr>
                  <a:t>B: 137</a:t>
                </a:r>
                <a:endParaRPr lang="en-GB" sz="825" dirty="0">
                  <a:latin typeface="Calibri Light" pitchFamily="34" charset="0"/>
                </a:endParaRPr>
              </a:p>
            </p:txBody>
          </p:sp>
        </p:grpSp>
      </p:grpSp>
      <p:grpSp>
        <p:nvGrpSpPr>
          <p:cNvPr id="54" name="Group 53"/>
          <p:cNvGrpSpPr/>
          <p:nvPr userDrawn="1"/>
        </p:nvGrpSpPr>
        <p:grpSpPr>
          <a:xfrm>
            <a:off x="22424" y="-882941"/>
            <a:ext cx="552643" cy="576004"/>
            <a:chOff x="22424" y="-647064"/>
            <a:chExt cx="552643" cy="576004"/>
          </a:xfrm>
        </p:grpSpPr>
        <p:sp>
          <p:nvSpPr>
            <p:cNvPr id="55" name="Oval 54"/>
            <p:cNvSpPr>
              <a:spLocks noChangeAspect="1"/>
            </p:cNvSpPr>
            <p:nvPr userDrawn="1"/>
          </p:nvSpPr>
          <p:spPr>
            <a:xfrm>
              <a:off x="27720" y="-647064"/>
              <a:ext cx="547347" cy="540000"/>
            </a:xfrm>
            <a:prstGeom prst="ellipse">
              <a:avLst/>
            </a:prstGeom>
            <a:noFill/>
            <a:ln w="254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Light" pitchFamily="34" charset="0"/>
              </a:endParaRPr>
            </a:p>
          </p:txBody>
        </p:sp>
        <p:pic>
          <p:nvPicPr>
            <p:cNvPr id="56" name="Picture 55" descr="fill.png"/>
            <p:cNvPicPr>
              <a:picLocks noChangeAspect="1"/>
            </p:cNvPicPr>
            <p:nvPr userDrawn="1"/>
          </p:nvPicPr>
          <p:blipFill>
            <a:blip r:embed="rId6" cstate="print">
              <a:lum bright="-100000"/>
            </a:blip>
            <a:stretch>
              <a:fillRect/>
            </a:stretch>
          </p:blipFill>
          <p:spPr>
            <a:xfrm>
              <a:off x="144016" y="-538604"/>
              <a:ext cx="359532" cy="359532"/>
            </a:xfrm>
            <a:prstGeom prst="rect">
              <a:avLst/>
            </a:prstGeom>
          </p:spPr>
        </p:pic>
        <p:pic>
          <p:nvPicPr>
            <p:cNvPr id="57" name="Picture 56" descr="icon_information-white.png"/>
            <p:cNvPicPr>
              <a:picLocks noChangeAspect="1"/>
            </p:cNvPicPr>
            <p:nvPr userDrawn="1"/>
          </p:nvPicPr>
          <p:blipFill>
            <a:blip r:embed="rId7" cstate="print">
              <a:lum bright="-100000"/>
            </a:blip>
            <a:stretch>
              <a:fillRect/>
            </a:stretch>
          </p:blipFill>
          <p:spPr>
            <a:xfrm>
              <a:off x="22424" y="-391173"/>
              <a:ext cx="121592" cy="320113"/>
            </a:xfrm>
            <a:prstGeom prst="rect">
              <a:avLst/>
            </a:prstGeom>
          </p:spPr>
        </p:pic>
      </p:grpSp>
    </p:spTree>
    <p:extLst>
      <p:ext uri="{BB962C8B-B14F-4D97-AF65-F5344CB8AC3E}">
        <p14:creationId xmlns:p14="http://schemas.microsoft.com/office/powerpoint/2010/main" xmlns="" val="3484024877"/>
      </p:ext>
    </p:extLst>
  </p:cSld>
  <p:clrMap bg1="lt1" tx1="dk1" bg2="lt2" tx2="dk2" accent1="accent1" accent2="accent2" accent3="accent3" accent4="accent4" accent5="accent5" accent6="accent6" hlink="hlink" folHlink="folHlink"/>
  <p:sldLayoutIdLst>
    <p:sldLayoutId id="2147483937" r:id="rId1"/>
    <p:sldLayoutId id="2147483938" r:id="rId2"/>
  </p:sldLayoutIdLst>
  <p:timing>
    <p:tnLst>
      <p:par>
        <p:cTn id="1" dur="indefinite" restart="never" nodeType="tmRoot"/>
      </p:par>
    </p:tnLst>
  </p:timing>
  <p:hf sldNum="0" hdr="0"/>
  <p:txStyles>
    <p:titleStyle>
      <a:lvl1pPr algn="l" defTabSz="685783" rtl="0" eaLnBrk="1" latinLnBrk="0" hangingPunct="1">
        <a:lnSpc>
          <a:spcPct val="90000"/>
        </a:lnSpc>
        <a:spcBef>
          <a:spcPct val="0"/>
        </a:spcBef>
        <a:buNone/>
        <a:defRPr sz="1800" b="1" i="0" kern="1200" cap="all" baseline="0">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defRPr>
      </a:lvl1pPr>
    </p:titleStyle>
    <p:bodyStyle>
      <a:lvl1pPr marL="189000" indent="0" algn="l" defTabSz="685783" rtl="0" eaLnBrk="1" latinLnBrk="0" hangingPunct="1">
        <a:lnSpc>
          <a:spcPct val="100000"/>
        </a:lnSpc>
        <a:spcBef>
          <a:spcPts val="750"/>
        </a:spcBef>
        <a:spcAft>
          <a:spcPts val="450"/>
        </a:spcAft>
        <a:buFontTx/>
        <a:buNone/>
        <a:defRPr sz="1350" b="0" i="0" kern="1200" cap="none" baseline="0">
          <a:solidFill>
            <a:schemeClr val="bg1"/>
          </a:solidFill>
          <a:latin typeface="+mn-lt"/>
          <a:ea typeface="+mn-ea"/>
          <a:cs typeface="+mn-cs"/>
        </a:defRPr>
      </a:lvl1pPr>
      <a:lvl2pPr marL="189000" indent="134997" algn="l" defTabSz="685783" rtl="0" eaLnBrk="1" latinLnBrk="0" hangingPunct="1">
        <a:lnSpc>
          <a:spcPct val="100000"/>
        </a:lnSpc>
        <a:spcBef>
          <a:spcPts val="375"/>
        </a:spcBef>
        <a:buClr>
          <a:schemeClr val="bg1"/>
        </a:buClr>
        <a:buSzPct val="120000"/>
        <a:buFont typeface="Wingdings" charset="2"/>
        <a:buChar char="§"/>
        <a:defRPr sz="750" kern="1200" cap="all" baseline="0">
          <a:solidFill>
            <a:schemeClr val="bg1"/>
          </a:solidFill>
          <a:latin typeface="+mj-lt"/>
          <a:ea typeface="+mn-ea"/>
          <a:cs typeface="+mn-cs"/>
        </a:defRPr>
      </a:lvl2pPr>
      <a:lvl3pPr marL="189000" indent="0" algn="l" defTabSz="685783" rtl="0" eaLnBrk="1" latinLnBrk="0" hangingPunct="1">
        <a:lnSpc>
          <a:spcPct val="100000"/>
        </a:lnSpc>
        <a:spcBef>
          <a:spcPts val="375"/>
        </a:spcBef>
        <a:buSzPct val="120000"/>
        <a:buFontTx/>
        <a:buNone/>
        <a:defRPr sz="750" kern="1200" baseline="0">
          <a:solidFill>
            <a:schemeClr val="bg1"/>
          </a:solidFill>
          <a:latin typeface="+mn-lt"/>
          <a:ea typeface="+mn-ea"/>
          <a:cs typeface="+mn-cs"/>
        </a:defRPr>
      </a:lvl3pPr>
      <a:lvl4pPr marL="189000" indent="188996" algn="l" defTabSz="685783" rtl="0" eaLnBrk="1" latinLnBrk="0" hangingPunct="1">
        <a:lnSpc>
          <a:spcPct val="100000"/>
        </a:lnSpc>
        <a:spcBef>
          <a:spcPts val="375"/>
        </a:spcBef>
        <a:spcAft>
          <a:spcPts val="450"/>
        </a:spcAft>
        <a:buClr>
          <a:schemeClr val="bg1"/>
        </a:buClr>
        <a:buSzPct val="110000"/>
        <a:buFont typeface="Wingdings" charset="2"/>
        <a:buChar char="§"/>
        <a:defRPr sz="750" kern="1200" baseline="0">
          <a:solidFill>
            <a:schemeClr val="bg1"/>
          </a:solidFill>
          <a:latin typeface="+mn-lt"/>
          <a:ea typeface="+mn-ea"/>
          <a:cs typeface="+mn-cs"/>
        </a:defRPr>
      </a:lvl4pPr>
      <a:lvl5pPr marL="189000" indent="0" algn="l" defTabSz="685783" rtl="0" eaLnBrk="1" latinLnBrk="0" hangingPunct="1">
        <a:lnSpc>
          <a:spcPct val="100000"/>
        </a:lnSpc>
        <a:spcBef>
          <a:spcPts val="375"/>
        </a:spcBef>
        <a:buSzPct val="120000"/>
        <a:buFontTx/>
        <a:buNone/>
        <a:defRPr sz="750" kern="1200" baseline="0">
          <a:solidFill>
            <a:schemeClr val="bg1"/>
          </a:solidFill>
          <a:latin typeface="+mn-lt"/>
          <a:ea typeface="+mn-ea"/>
          <a:cs typeface="+mn-cs"/>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3" name="Picture 52"/>
          <p:cNvPicPr>
            <a:picLocks noChangeAspect="1"/>
          </p:cNvPicPr>
          <p:nvPr userDrawn="1"/>
        </p:nvPicPr>
        <p:blipFill rotWithShape="1">
          <a:blip r:embed="rId4">
            <a:extLst>
              <a:ext uri="{28A0092B-C50C-407E-A947-70E740481C1C}">
                <a14:useLocalDpi xmlns:a14="http://schemas.microsoft.com/office/drawing/2010/main" xmlns="" val="0"/>
              </a:ext>
            </a:extLst>
          </a:blip>
          <a:srcRect l="4423" t="1545" r="18078" b="1503"/>
          <a:stretch/>
        </p:blipFill>
        <p:spPr>
          <a:xfrm>
            <a:off x="0" y="-8709"/>
            <a:ext cx="9161417" cy="6888480"/>
          </a:xfrm>
          <a:prstGeom prst="rect">
            <a:avLst/>
          </a:prstGeom>
        </p:spPr>
      </p:pic>
      <p:sp>
        <p:nvSpPr>
          <p:cNvPr id="31" name="Rectangle 30"/>
          <p:cNvSpPr/>
          <p:nvPr userDrawn="1"/>
        </p:nvSpPr>
        <p:spPr>
          <a:xfrm>
            <a:off x="189616" y="208751"/>
            <a:ext cx="8774541" cy="1022033"/>
          </a:xfrm>
          <a:prstGeom prst="rect">
            <a:avLst/>
          </a:prstGeom>
          <a:solidFill>
            <a:schemeClr val="tx1">
              <a:lumMod val="95000"/>
              <a:lumOff val="5000"/>
              <a:alpha val="70000"/>
            </a:schemeClr>
          </a:solid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3" name="Picture 2"/>
          <p:cNvPicPr>
            <a:picLocks noChangeAspect="1"/>
          </p:cNvPicPr>
          <p:nvPr userDrawn="1"/>
        </p:nvPicPr>
        <p:blipFill rotWithShape="1">
          <a:blip r:embed="rId5">
            <a:extLst>
              <a:ext uri="{28A0092B-C50C-407E-A947-70E740481C1C}">
                <a14:useLocalDpi xmlns:a14="http://schemas.microsoft.com/office/drawing/2010/main" xmlns="" val="0"/>
              </a:ext>
            </a:extLst>
          </a:blip>
          <a:srcRect l="4822" t="20579" r="6220" b="20702"/>
          <a:stretch/>
        </p:blipFill>
        <p:spPr>
          <a:xfrm>
            <a:off x="189616" y="208749"/>
            <a:ext cx="6668384" cy="1022035"/>
          </a:xfrm>
          <a:prstGeom prst="rect">
            <a:avLst/>
          </a:prstGeom>
        </p:spPr>
      </p:pic>
      <p:sp>
        <p:nvSpPr>
          <p:cNvPr id="30" name="Rectangle 29"/>
          <p:cNvSpPr/>
          <p:nvPr userDrawn="1"/>
        </p:nvSpPr>
        <p:spPr>
          <a:xfrm>
            <a:off x="191967" y="5327737"/>
            <a:ext cx="8772190" cy="1287207"/>
          </a:xfrm>
          <a:prstGeom prst="rect">
            <a:avLst/>
          </a:prstGeom>
          <a:solidFill>
            <a:schemeClr val="tx1">
              <a:alpha val="40000"/>
            </a:schemeClr>
          </a:solidFill>
          <a:ln w="952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48" name="Straight Connector 47"/>
          <p:cNvCxnSpPr/>
          <p:nvPr userDrawn="1"/>
        </p:nvCxnSpPr>
        <p:spPr>
          <a:xfrm>
            <a:off x="189616" y="5327737"/>
            <a:ext cx="8774541" cy="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6" name="Rectangle 45"/>
          <p:cNvSpPr/>
          <p:nvPr userDrawn="1"/>
        </p:nvSpPr>
        <p:spPr>
          <a:xfrm>
            <a:off x="189616" y="208749"/>
            <a:ext cx="8774541" cy="6406195"/>
          </a:xfrm>
          <a:prstGeom prst="rect">
            <a:avLst/>
          </a:prstGeom>
          <a:noFill/>
          <a:ln w="952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50" name="Straight Connector 49"/>
          <p:cNvCxnSpPr/>
          <p:nvPr userDrawn="1"/>
        </p:nvCxnSpPr>
        <p:spPr>
          <a:xfrm>
            <a:off x="2573298" y="208751"/>
            <a:ext cx="0" cy="1022033"/>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userDrawn="1">
            <p:ph type="title"/>
          </p:nvPr>
        </p:nvSpPr>
        <p:spPr>
          <a:xfrm>
            <a:off x="296695" y="5410243"/>
            <a:ext cx="6352160" cy="698728"/>
          </a:xfrm>
          <a:prstGeom prst="rect">
            <a:avLst/>
          </a:prstGeom>
          <a:effectLst/>
        </p:spPr>
        <p:txBody>
          <a:bodyPr vert="horz" lIns="91440" tIns="45720" rIns="91440" bIns="45720" rtlCol="0" anchor="ctr">
            <a:normAutofit/>
          </a:bodyPr>
          <a:lstStyle/>
          <a:p>
            <a:r>
              <a:rPr lang="en-US" dirty="0" smtClean="0"/>
              <a:t>Click to edit Master title style</a:t>
            </a:r>
            <a:endParaRPr lang="en-US" dirty="0"/>
          </a:p>
        </p:txBody>
      </p:sp>
      <p:sp>
        <p:nvSpPr>
          <p:cNvPr id="68" name="Date Placeholder 3"/>
          <p:cNvSpPr>
            <a:spLocks noGrp="1"/>
          </p:cNvSpPr>
          <p:nvPr userDrawn="1">
            <p:ph type="dt" sz="half" idx="2"/>
          </p:nvPr>
        </p:nvSpPr>
        <p:spPr>
          <a:xfrm>
            <a:off x="2272019" y="6362943"/>
            <a:ext cx="4374447" cy="252000"/>
          </a:xfrm>
          <a:prstGeom prst="rect">
            <a:avLst/>
          </a:prstGeom>
        </p:spPr>
        <p:txBody>
          <a:bodyPr vert="horz" lIns="91440" tIns="45720" rIns="91440" bIns="45720" rtlCol="0" anchor="ctr"/>
          <a:lstStyle>
            <a:lvl1pPr algn="r">
              <a:defRPr sz="750" cap="all" baseline="0">
                <a:solidFill>
                  <a:schemeClr val="bg1"/>
                </a:solidFill>
              </a:defRPr>
            </a:lvl1pPr>
          </a:lstStyle>
          <a:p>
            <a:fld id="{98698866-2FE7-EA4E-B7F3-8D99DB92D134}" type="datetime1">
              <a:rPr lang="en-GB" smtClean="0"/>
              <a:pPr/>
              <a:t>01/06/2017</a:t>
            </a:fld>
            <a:endParaRPr lang="en-US" dirty="0"/>
          </a:p>
        </p:txBody>
      </p:sp>
      <p:sp>
        <p:nvSpPr>
          <p:cNvPr id="99" name="Rectangle 98"/>
          <p:cNvSpPr/>
          <p:nvPr userDrawn="1"/>
        </p:nvSpPr>
        <p:spPr>
          <a:xfrm>
            <a:off x="656027" y="-908115"/>
            <a:ext cx="5041765" cy="600164"/>
          </a:xfrm>
          <a:prstGeom prst="rect">
            <a:avLst/>
          </a:prstGeom>
        </p:spPr>
        <p:txBody>
          <a:bodyPr wrap="none">
            <a:spAutoFit/>
          </a:bodyPr>
          <a:lstStyle/>
          <a:p>
            <a:r>
              <a:rPr lang="en-GB" sz="825" dirty="0" smtClean="0">
                <a:solidFill>
                  <a:srgbClr val="000000"/>
                </a:solidFill>
                <a:latin typeface="Calibri Light" pitchFamily="34" charset="0"/>
              </a:rPr>
              <a:t>The</a:t>
            </a:r>
            <a:r>
              <a:rPr lang="en-GB" sz="825" baseline="0" dirty="0" smtClean="0">
                <a:solidFill>
                  <a:srgbClr val="000000"/>
                </a:solidFill>
                <a:latin typeface="Calibri Light" pitchFamily="34" charset="0"/>
              </a:rPr>
              <a:t> </a:t>
            </a:r>
            <a:r>
              <a:rPr lang="en-GB" sz="825" dirty="0" smtClean="0">
                <a:solidFill>
                  <a:srgbClr val="000000"/>
                </a:solidFill>
                <a:latin typeface="Calibri Light" pitchFamily="34" charset="0"/>
              </a:rPr>
              <a:t>corporate colours have already been set within this presentation for ease</a:t>
            </a:r>
            <a:r>
              <a:rPr lang="en-GB" sz="825" baseline="0" dirty="0" smtClean="0">
                <a:solidFill>
                  <a:srgbClr val="000000"/>
                </a:solidFill>
                <a:latin typeface="Calibri Light" pitchFamily="34" charset="0"/>
              </a:rPr>
              <a:t> of use. </a:t>
            </a:r>
          </a:p>
          <a:p>
            <a:r>
              <a:rPr lang="en-GB" sz="825" dirty="0" smtClean="0">
                <a:solidFill>
                  <a:srgbClr val="000000"/>
                </a:solidFill>
                <a:latin typeface="Calibri Light" pitchFamily="34" charset="0"/>
              </a:rPr>
              <a:t>When selecting</a:t>
            </a:r>
            <a:r>
              <a:rPr lang="en-GB" sz="825" baseline="0" dirty="0" smtClean="0">
                <a:solidFill>
                  <a:srgbClr val="000000"/>
                </a:solidFill>
                <a:latin typeface="Calibri Light" pitchFamily="34" charset="0"/>
              </a:rPr>
              <a:t> a colour, opt for the top row of colours on the Palette titled ‘Theme </a:t>
            </a:r>
            <a:r>
              <a:rPr lang="en-GB" sz="825" baseline="0" dirty="0" err="1" smtClean="0">
                <a:solidFill>
                  <a:srgbClr val="000000"/>
                </a:solidFill>
                <a:latin typeface="Calibri Light" pitchFamily="34" charset="0"/>
              </a:rPr>
              <a:t>Colors’</a:t>
            </a:r>
            <a:r>
              <a:rPr lang="en-GB" sz="825" baseline="0" dirty="0" smtClean="0">
                <a:solidFill>
                  <a:srgbClr val="000000"/>
                </a:solidFill>
                <a:latin typeface="Calibri Light" pitchFamily="34" charset="0"/>
              </a:rPr>
              <a:t> .  </a:t>
            </a:r>
          </a:p>
          <a:p>
            <a:r>
              <a:rPr lang="en-GB" sz="825" baseline="0" dirty="0" smtClean="0">
                <a:solidFill>
                  <a:srgbClr val="000000"/>
                </a:solidFill>
                <a:latin typeface="Calibri Light" pitchFamily="34" charset="0"/>
              </a:rPr>
              <a:t>If you are unsure, the corporate colours are also listed below this slide, as a reference.</a:t>
            </a:r>
          </a:p>
          <a:p>
            <a:r>
              <a:rPr lang="en-GB" sz="825" baseline="0" dirty="0" smtClean="0">
                <a:solidFill>
                  <a:srgbClr val="000000"/>
                </a:solidFill>
                <a:latin typeface="Calibri Light" pitchFamily="34" charset="0"/>
              </a:rPr>
              <a:t>Click on ‘More </a:t>
            </a:r>
            <a:r>
              <a:rPr lang="en-GB" sz="825" baseline="0" dirty="0" err="1" smtClean="0">
                <a:solidFill>
                  <a:srgbClr val="000000"/>
                </a:solidFill>
                <a:latin typeface="Calibri Light" pitchFamily="34" charset="0"/>
              </a:rPr>
              <a:t>Colors</a:t>
            </a:r>
            <a:r>
              <a:rPr lang="en-GB" sz="825" baseline="0" dirty="0" smtClean="0">
                <a:solidFill>
                  <a:srgbClr val="000000"/>
                </a:solidFill>
                <a:latin typeface="Calibri Light" pitchFamily="34" charset="0"/>
              </a:rPr>
              <a:t>’, ‘Custom’  and create a colour based on the following RGB colour numbers (see below slide)</a:t>
            </a:r>
          </a:p>
        </p:txBody>
      </p:sp>
      <p:grpSp>
        <p:nvGrpSpPr>
          <p:cNvPr id="4" name="Group 3"/>
          <p:cNvGrpSpPr/>
          <p:nvPr userDrawn="1"/>
        </p:nvGrpSpPr>
        <p:grpSpPr>
          <a:xfrm>
            <a:off x="-381" y="7118564"/>
            <a:ext cx="2799942" cy="909387"/>
            <a:chOff x="-508" y="7118557"/>
            <a:chExt cx="3733256" cy="909386"/>
          </a:xfrm>
        </p:grpSpPr>
        <p:grpSp>
          <p:nvGrpSpPr>
            <p:cNvPr id="104" name="Group 103"/>
            <p:cNvGrpSpPr/>
            <p:nvPr userDrawn="1"/>
          </p:nvGrpSpPr>
          <p:grpSpPr>
            <a:xfrm>
              <a:off x="-508" y="7128496"/>
              <a:ext cx="396044" cy="899447"/>
              <a:chOff x="9324528" y="36952"/>
              <a:chExt cx="396044" cy="899447"/>
            </a:xfrm>
          </p:grpSpPr>
          <p:sp>
            <p:nvSpPr>
              <p:cNvPr id="105" name="Rectangle 104"/>
              <p:cNvSpPr/>
              <p:nvPr userDrawn="1"/>
            </p:nvSpPr>
            <p:spPr>
              <a:xfrm>
                <a:off x="9324528" y="382352"/>
                <a:ext cx="396044" cy="1731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106" name="Rectangle 105"/>
              <p:cNvSpPr/>
              <p:nvPr userDrawn="1"/>
            </p:nvSpPr>
            <p:spPr>
              <a:xfrm>
                <a:off x="9376240" y="36952"/>
                <a:ext cx="277853" cy="253916"/>
              </a:xfrm>
              <a:prstGeom prst="rect">
                <a:avLst/>
              </a:prstGeom>
            </p:spPr>
            <p:txBody>
              <a:bodyPr wrap="none" lIns="0" tIns="0" rIns="0" bIns="0">
                <a:spAutoFit/>
              </a:bodyPr>
              <a:lstStyle/>
              <a:p>
                <a:pPr algn="ctr"/>
                <a:r>
                  <a:rPr lang="en-GB" sz="825" dirty="0" smtClean="0">
                    <a:latin typeface="Calibri Light" pitchFamily="34" charset="0"/>
                  </a:rPr>
                  <a:t>Light</a:t>
                </a:r>
                <a:br>
                  <a:rPr lang="en-GB" sz="825" dirty="0" smtClean="0">
                    <a:latin typeface="Calibri Light" pitchFamily="34" charset="0"/>
                  </a:rPr>
                </a:br>
                <a:r>
                  <a:rPr lang="en-GB" sz="825" dirty="0" smtClean="0">
                    <a:latin typeface="Calibri Light" pitchFamily="34" charset="0"/>
                  </a:rPr>
                  <a:t>Blue</a:t>
                </a:r>
                <a:endParaRPr lang="en-GB" sz="825" dirty="0">
                  <a:latin typeface="Calibri Light" pitchFamily="34" charset="0"/>
                </a:endParaRPr>
              </a:p>
            </p:txBody>
          </p:sp>
          <p:sp>
            <p:nvSpPr>
              <p:cNvPr id="107" name="Rectangle 106"/>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0</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16</a:t>
                </a:r>
                <a:r>
                  <a:rPr lang="en-GB" sz="825" dirty="0" smtClean="0">
                    <a:solidFill>
                      <a:srgbClr val="000000"/>
                    </a:solidFill>
                    <a:latin typeface="Calibri Light" pitchFamily="34" charset="0"/>
                  </a:rPr>
                  <a:t>0</a:t>
                </a:r>
              </a:p>
              <a:p>
                <a:pPr algn="l"/>
                <a:r>
                  <a:rPr lang="en-GB" sz="825" dirty="0" smtClean="0">
                    <a:solidFill>
                      <a:srgbClr val="000000"/>
                    </a:solidFill>
                    <a:latin typeface="Calibri Light" pitchFamily="34" charset="0"/>
                  </a:rPr>
                  <a:t>B: 209</a:t>
                </a:r>
                <a:endParaRPr lang="en-GB" sz="825" dirty="0">
                  <a:latin typeface="Calibri Light" pitchFamily="34" charset="0"/>
                </a:endParaRPr>
              </a:p>
            </p:txBody>
          </p:sp>
        </p:grpSp>
        <p:grpSp>
          <p:nvGrpSpPr>
            <p:cNvPr id="108" name="Group 107"/>
            <p:cNvGrpSpPr/>
            <p:nvPr userDrawn="1"/>
          </p:nvGrpSpPr>
          <p:grpSpPr>
            <a:xfrm>
              <a:off x="940874" y="7118557"/>
              <a:ext cx="396044" cy="909386"/>
              <a:chOff x="9324528" y="27013"/>
              <a:chExt cx="396044" cy="909386"/>
            </a:xfrm>
          </p:grpSpPr>
          <p:sp>
            <p:nvSpPr>
              <p:cNvPr id="109" name="Rectangle 108"/>
              <p:cNvSpPr/>
              <p:nvPr userDrawn="1"/>
            </p:nvSpPr>
            <p:spPr>
              <a:xfrm>
                <a:off x="9324528" y="382352"/>
                <a:ext cx="396044" cy="17317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110" name="Rectangle 109"/>
              <p:cNvSpPr/>
              <p:nvPr userDrawn="1"/>
            </p:nvSpPr>
            <p:spPr>
              <a:xfrm>
                <a:off x="9378376" y="27013"/>
                <a:ext cx="273579" cy="253916"/>
              </a:xfrm>
              <a:prstGeom prst="rect">
                <a:avLst/>
              </a:prstGeom>
            </p:spPr>
            <p:txBody>
              <a:bodyPr wrap="none" lIns="0" tIns="0" rIns="0" bIns="0">
                <a:spAutoFit/>
              </a:bodyPr>
              <a:lstStyle/>
              <a:p>
                <a:pPr algn="ctr"/>
                <a:r>
                  <a:rPr lang="en-GB" sz="825" dirty="0" smtClean="0">
                    <a:latin typeface="Calibri Light" pitchFamily="34" charset="0"/>
                  </a:rPr>
                  <a:t/>
                </a:r>
                <a:br>
                  <a:rPr lang="en-GB" sz="825" dirty="0" smtClean="0">
                    <a:latin typeface="Calibri Light" pitchFamily="34" charset="0"/>
                  </a:rPr>
                </a:br>
                <a:r>
                  <a:rPr lang="en-GB" sz="825" dirty="0" smtClean="0">
                    <a:latin typeface="Calibri Light" pitchFamily="34" charset="0"/>
                  </a:rPr>
                  <a:t>Lime</a:t>
                </a:r>
                <a:endParaRPr lang="en-GB" sz="825" dirty="0">
                  <a:latin typeface="Calibri Light" pitchFamily="34" charset="0"/>
                </a:endParaRPr>
              </a:p>
            </p:txBody>
          </p:sp>
          <p:sp>
            <p:nvSpPr>
              <p:cNvPr id="111" name="Rectangle 110"/>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180</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201</a:t>
                </a:r>
                <a:endParaRPr lang="en-GB" sz="825" dirty="0" smtClean="0">
                  <a:solidFill>
                    <a:srgbClr val="000000"/>
                  </a:solidFill>
                  <a:latin typeface="Calibri Light" pitchFamily="34" charset="0"/>
                </a:endParaRPr>
              </a:p>
              <a:p>
                <a:pPr algn="l"/>
                <a:r>
                  <a:rPr lang="en-GB" sz="825" dirty="0" smtClean="0">
                    <a:solidFill>
                      <a:srgbClr val="000000"/>
                    </a:solidFill>
                    <a:latin typeface="Calibri Light" pitchFamily="34" charset="0"/>
                  </a:rPr>
                  <a:t>B: 43</a:t>
                </a:r>
                <a:endParaRPr lang="en-GB" sz="825" dirty="0">
                  <a:latin typeface="Calibri Light" pitchFamily="34" charset="0"/>
                </a:endParaRPr>
              </a:p>
            </p:txBody>
          </p:sp>
        </p:grpSp>
        <p:grpSp>
          <p:nvGrpSpPr>
            <p:cNvPr id="112" name="Group 18"/>
            <p:cNvGrpSpPr/>
            <p:nvPr userDrawn="1"/>
          </p:nvGrpSpPr>
          <p:grpSpPr>
            <a:xfrm>
              <a:off x="1420040" y="7118557"/>
              <a:ext cx="396044" cy="909386"/>
              <a:chOff x="9324528" y="27013"/>
              <a:chExt cx="396044" cy="909386"/>
            </a:xfrm>
          </p:grpSpPr>
          <p:sp>
            <p:nvSpPr>
              <p:cNvPr id="113" name="Rectangle 112"/>
              <p:cNvSpPr/>
              <p:nvPr userDrawn="1"/>
            </p:nvSpPr>
            <p:spPr>
              <a:xfrm>
                <a:off x="9324528" y="382352"/>
                <a:ext cx="396044" cy="1731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114" name="Rectangle 113"/>
              <p:cNvSpPr/>
              <p:nvPr userDrawn="1"/>
            </p:nvSpPr>
            <p:spPr>
              <a:xfrm>
                <a:off x="9365549" y="27013"/>
                <a:ext cx="299227" cy="253916"/>
              </a:xfrm>
              <a:prstGeom prst="rect">
                <a:avLst/>
              </a:prstGeom>
            </p:spPr>
            <p:txBody>
              <a:bodyPr wrap="none" lIns="0" tIns="0" rIns="0" bIns="0">
                <a:spAutoFit/>
              </a:bodyPr>
              <a:lstStyle/>
              <a:p>
                <a:pPr algn="ctr"/>
                <a:r>
                  <a:rPr lang="en-GB" sz="825" dirty="0" smtClean="0">
                    <a:solidFill>
                      <a:srgbClr val="000000"/>
                    </a:solidFill>
                    <a:latin typeface="Calibri Light" pitchFamily="34" charset="0"/>
                  </a:rPr>
                  <a:t/>
                </a:r>
                <a:br>
                  <a:rPr lang="en-GB" sz="825" dirty="0" smtClean="0">
                    <a:solidFill>
                      <a:srgbClr val="000000"/>
                    </a:solidFill>
                    <a:latin typeface="Calibri Light" pitchFamily="34" charset="0"/>
                  </a:rPr>
                </a:br>
                <a:r>
                  <a:rPr lang="en-GB" sz="825" dirty="0" smtClean="0">
                    <a:solidFill>
                      <a:srgbClr val="000000"/>
                    </a:solidFill>
                    <a:latin typeface="Calibri Light" pitchFamily="34" charset="0"/>
                  </a:rPr>
                  <a:t>Wine</a:t>
                </a:r>
              </a:p>
            </p:txBody>
          </p:sp>
          <p:sp>
            <p:nvSpPr>
              <p:cNvPr id="115" name="Rectangle 114"/>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163</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42</a:t>
                </a:r>
                <a:endParaRPr lang="en-GB" sz="825" dirty="0" smtClean="0">
                  <a:solidFill>
                    <a:srgbClr val="000000"/>
                  </a:solidFill>
                  <a:latin typeface="Calibri Light" pitchFamily="34" charset="0"/>
                </a:endParaRPr>
              </a:p>
              <a:p>
                <a:pPr algn="l"/>
                <a:r>
                  <a:rPr lang="en-GB" sz="825" dirty="0" smtClean="0">
                    <a:solidFill>
                      <a:srgbClr val="000000"/>
                    </a:solidFill>
                    <a:latin typeface="Calibri Light" pitchFamily="34" charset="0"/>
                  </a:rPr>
                  <a:t>B: 47</a:t>
                </a:r>
                <a:endParaRPr lang="en-GB" sz="825" dirty="0">
                  <a:latin typeface="Calibri Light" pitchFamily="34" charset="0"/>
                </a:endParaRPr>
              </a:p>
            </p:txBody>
          </p:sp>
        </p:grpSp>
        <p:grpSp>
          <p:nvGrpSpPr>
            <p:cNvPr id="116" name="Group 19"/>
            <p:cNvGrpSpPr/>
            <p:nvPr userDrawn="1"/>
          </p:nvGrpSpPr>
          <p:grpSpPr>
            <a:xfrm>
              <a:off x="1899206" y="7118557"/>
              <a:ext cx="396044" cy="909386"/>
              <a:chOff x="9324528" y="27013"/>
              <a:chExt cx="396044" cy="909386"/>
            </a:xfrm>
          </p:grpSpPr>
          <p:sp>
            <p:nvSpPr>
              <p:cNvPr id="117" name="Rectangle 116"/>
              <p:cNvSpPr/>
              <p:nvPr userDrawn="1"/>
            </p:nvSpPr>
            <p:spPr>
              <a:xfrm>
                <a:off x="9324528" y="382352"/>
                <a:ext cx="396044" cy="1731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118" name="Rectangle 117"/>
              <p:cNvSpPr/>
              <p:nvPr userDrawn="1"/>
            </p:nvSpPr>
            <p:spPr>
              <a:xfrm>
                <a:off x="9329215" y="27013"/>
                <a:ext cx="371897" cy="253916"/>
              </a:xfrm>
              <a:prstGeom prst="rect">
                <a:avLst/>
              </a:prstGeom>
            </p:spPr>
            <p:txBody>
              <a:bodyPr wrap="none" lIns="0" tIns="0" rIns="0" bIns="0">
                <a:spAutoFit/>
              </a:bodyPr>
              <a:lstStyle/>
              <a:p>
                <a:pPr algn="ctr"/>
                <a:endParaRPr lang="en-GB" sz="825" dirty="0" smtClean="0">
                  <a:solidFill>
                    <a:srgbClr val="000000"/>
                  </a:solidFill>
                  <a:latin typeface="Calibri Light" pitchFamily="34" charset="0"/>
                </a:endParaRPr>
              </a:p>
              <a:p>
                <a:pPr algn="ctr"/>
                <a:r>
                  <a:rPr lang="en-GB" sz="825" dirty="0" smtClean="0">
                    <a:solidFill>
                      <a:srgbClr val="000000"/>
                    </a:solidFill>
                    <a:latin typeface="Calibri Light" pitchFamily="34" charset="0"/>
                  </a:rPr>
                  <a:t>Yellow</a:t>
                </a:r>
                <a:endParaRPr lang="en-GB" sz="825" dirty="0">
                  <a:latin typeface="Calibri Light" pitchFamily="34" charset="0"/>
                </a:endParaRPr>
              </a:p>
            </p:txBody>
          </p:sp>
          <p:sp>
            <p:nvSpPr>
              <p:cNvPr id="119" name="Rectangle 118"/>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217</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a:t>
                </a:r>
                <a:r>
                  <a:rPr lang="en-GB" sz="825" dirty="0" smtClean="0">
                    <a:solidFill>
                      <a:srgbClr val="000000"/>
                    </a:solidFill>
                    <a:latin typeface="Calibri Light" pitchFamily="34" charset="0"/>
                  </a:rPr>
                  <a:t>196</a:t>
                </a:r>
              </a:p>
              <a:p>
                <a:pPr algn="l"/>
                <a:r>
                  <a:rPr lang="en-GB" sz="825" dirty="0" smtClean="0">
                    <a:solidFill>
                      <a:srgbClr val="000000"/>
                    </a:solidFill>
                    <a:latin typeface="Calibri Light" pitchFamily="34" charset="0"/>
                  </a:rPr>
                  <a:t>B: 32</a:t>
                </a:r>
                <a:endParaRPr lang="en-GB" sz="825" dirty="0">
                  <a:latin typeface="Calibri Light" pitchFamily="34" charset="0"/>
                </a:endParaRPr>
              </a:p>
            </p:txBody>
          </p:sp>
        </p:grpSp>
        <p:grpSp>
          <p:nvGrpSpPr>
            <p:cNvPr id="120" name="Group 18"/>
            <p:cNvGrpSpPr/>
            <p:nvPr userDrawn="1"/>
          </p:nvGrpSpPr>
          <p:grpSpPr>
            <a:xfrm>
              <a:off x="2378372" y="7118557"/>
              <a:ext cx="418906" cy="909386"/>
              <a:chOff x="9324528" y="27013"/>
              <a:chExt cx="418906" cy="909386"/>
            </a:xfrm>
          </p:grpSpPr>
          <p:sp>
            <p:nvSpPr>
              <p:cNvPr id="121" name="Rectangle 120"/>
              <p:cNvSpPr/>
              <p:nvPr userDrawn="1"/>
            </p:nvSpPr>
            <p:spPr>
              <a:xfrm>
                <a:off x="9324528" y="382352"/>
                <a:ext cx="396044" cy="1731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122" name="Rectangle 121"/>
              <p:cNvSpPr/>
              <p:nvPr userDrawn="1"/>
            </p:nvSpPr>
            <p:spPr>
              <a:xfrm>
                <a:off x="9326653" y="27013"/>
                <a:ext cx="416781" cy="253916"/>
              </a:xfrm>
              <a:prstGeom prst="rect">
                <a:avLst/>
              </a:prstGeom>
            </p:spPr>
            <p:txBody>
              <a:bodyPr wrap="none" lIns="0" tIns="0" rIns="0" bIns="0">
                <a:spAutoFit/>
              </a:bodyPr>
              <a:lstStyle/>
              <a:p>
                <a:pPr algn="ctr"/>
                <a:endParaRPr lang="en-GB" sz="825" dirty="0" smtClean="0">
                  <a:solidFill>
                    <a:srgbClr val="000000"/>
                  </a:solidFill>
                  <a:latin typeface="Calibri Light" pitchFamily="34" charset="0"/>
                </a:endParaRPr>
              </a:p>
              <a:p>
                <a:pPr algn="ctr"/>
                <a:r>
                  <a:rPr lang="en-GB" sz="825" dirty="0" smtClean="0">
                    <a:latin typeface="Calibri Light" pitchFamily="34" charset="0"/>
                  </a:rPr>
                  <a:t>Orange</a:t>
                </a:r>
                <a:endParaRPr lang="en-GB" sz="825" dirty="0">
                  <a:latin typeface="Calibri Light" pitchFamily="34" charset="0"/>
                </a:endParaRPr>
              </a:p>
            </p:txBody>
          </p:sp>
          <p:sp>
            <p:nvSpPr>
              <p:cNvPr id="123" name="Rectangle 122"/>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219</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94</a:t>
                </a:r>
                <a:endParaRPr lang="en-GB" sz="825" dirty="0" smtClean="0">
                  <a:solidFill>
                    <a:srgbClr val="000000"/>
                  </a:solidFill>
                  <a:latin typeface="Calibri Light" pitchFamily="34" charset="0"/>
                </a:endParaRPr>
              </a:p>
              <a:p>
                <a:pPr algn="l"/>
                <a:r>
                  <a:rPr lang="en-GB" sz="825" dirty="0" smtClean="0">
                    <a:solidFill>
                      <a:srgbClr val="000000"/>
                    </a:solidFill>
                    <a:latin typeface="Calibri Light" pitchFamily="34" charset="0"/>
                  </a:rPr>
                  <a:t>B: 36</a:t>
                </a:r>
                <a:endParaRPr lang="en-GB" sz="825" dirty="0">
                  <a:latin typeface="Calibri Light" pitchFamily="34" charset="0"/>
                </a:endParaRPr>
              </a:p>
            </p:txBody>
          </p:sp>
        </p:grpSp>
        <p:grpSp>
          <p:nvGrpSpPr>
            <p:cNvPr id="124" name="Group 19"/>
            <p:cNvGrpSpPr/>
            <p:nvPr userDrawn="1"/>
          </p:nvGrpSpPr>
          <p:grpSpPr>
            <a:xfrm>
              <a:off x="2857538" y="7128496"/>
              <a:ext cx="396044" cy="899447"/>
              <a:chOff x="9324528" y="36952"/>
              <a:chExt cx="396044" cy="899447"/>
            </a:xfrm>
          </p:grpSpPr>
          <p:sp>
            <p:nvSpPr>
              <p:cNvPr id="125" name="Rectangle 124"/>
              <p:cNvSpPr/>
              <p:nvPr userDrawn="1"/>
            </p:nvSpPr>
            <p:spPr>
              <a:xfrm>
                <a:off x="9324528" y="382352"/>
                <a:ext cx="396044" cy="1731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126" name="Rectangle 125"/>
              <p:cNvSpPr/>
              <p:nvPr userDrawn="1"/>
            </p:nvSpPr>
            <p:spPr>
              <a:xfrm>
                <a:off x="9367688" y="36952"/>
                <a:ext cx="294952" cy="253916"/>
              </a:xfrm>
              <a:prstGeom prst="rect">
                <a:avLst/>
              </a:prstGeom>
            </p:spPr>
            <p:txBody>
              <a:bodyPr wrap="none" lIns="0" tIns="0" rIns="0" bIns="0">
                <a:spAutoFit/>
              </a:bodyPr>
              <a:lstStyle/>
              <a:p>
                <a:pPr algn="ctr"/>
                <a:endParaRPr lang="en-GB" sz="825" dirty="0" smtClean="0">
                  <a:solidFill>
                    <a:srgbClr val="000000"/>
                  </a:solidFill>
                  <a:latin typeface="Calibri Light" pitchFamily="34" charset="0"/>
                </a:endParaRPr>
              </a:p>
              <a:p>
                <a:pPr algn="ctr"/>
                <a:r>
                  <a:rPr lang="en-GB" sz="825" dirty="0" smtClean="0">
                    <a:solidFill>
                      <a:srgbClr val="000000"/>
                    </a:solidFill>
                    <a:latin typeface="Calibri Light" pitchFamily="34" charset="0"/>
                  </a:rPr>
                  <a:t>Black</a:t>
                </a:r>
                <a:endParaRPr lang="en-GB" sz="825" dirty="0">
                  <a:latin typeface="Calibri Light" pitchFamily="34" charset="0"/>
                </a:endParaRPr>
              </a:p>
            </p:txBody>
          </p:sp>
          <p:sp>
            <p:nvSpPr>
              <p:cNvPr id="127" name="Rectangle 126"/>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0</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a:t>
                </a:r>
                <a:r>
                  <a:rPr lang="en-GB" sz="825" dirty="0" smtClean="0">
                    <a:solidFill>
                      <a:srgbClr val="000000"/>
                    </a:solidFill>
                    <a:latin typeface="Calibri Light" pitchFamily="34" charset="0"/>
                  </a:rPr>
                  <a:t>0</a:t>
                </a:r>
              </a:p>
              <a:p>
                <a:pPr algn="l"/>
                <a:r>
                  <a:rPr lang="en-GB" sz="825" dirty="0" smtClean="0">
                    <a:solidFill>
                      <a:srgbClr val="000000"/>
                    </a:solidFill>
                    <a:latin typeface="Calibri Light" pitchFamily="34" charset="0"/>
                  </a:rPr>
                  <a:t>B: 0</a:t>
                </a:r>
                <a:endParaRPr lang="en-GB" sz="825" dirty="0">
                  <a:latin typeface="Calibri Light" pitchFamily="34" charset="0"/>
                </a:endParaRPr>
              </a:p>
            </p:txBody>
          </p:sp>
        </p:grpSp>
        <p:grpSp>
          <p:nvGrpSpPr>
            <p:cNvPr id="128" name="Group 18"/>
            <p:cNvGrpSpPr/>
            <p:nvPr userDrawn="1"/>
          </p:nvGrpSpPr>
          <p:grpSpPr>
            <a:xfrm>
              <a:off x="3336704" y="7128496"/>
              <a:ext cx="396044" cy="899447"/>
              <a:chOff x="9324528" y="36952"/>
              <a:chExt cx="396044" cy="899447"/>
            </a:xfrm>
          </p:grpSpPr>
          <p:sp>
            <p:nvSpPr>
              <p:cNvPr id="129" name="Rectangle 128"/>
              <p:cNvSpPr/>
              <p:nvPr userDrawn="1"/>
            </p:nvSpPr>
            <p:spPr>
              <a:xfrm>
                <a:off x="9324528" y="382352"/>
                <a:ext cx="396044" cy="17317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130" name="Rectangle 129"/>
              <p:cNvSpPr/>
              <p:nvPr userDrawn="1"/>
            </p:nvSpPr>
            <p:spPr>
              <a:xfrm>
                <a:off x="9380515" y="36952"/>
                <a:ext cx="269304" cy="253916"/>
              </a:xfrm>
              <a:prstGeom prst="rect">
                <a:avLst/>
              </a:prstGeom>
            </p:spPr>
            <p:txBody>
              <a:bodyPr wrap="none" lIns="0" tIns="0" rIns="0" bIns="0">
                <a:spAutoFit/>
              </a:bodyPr>
              <a:lstStyle/>
              <a:p>
                <a:pPr algn="ctr"/>
                <a:endParaRPr lang="en-GB" sz="825" dirty="0" smtClean="0">
                  <a:solidFill>
                    <a:srgbClr val="000000"/>
                  </a:solidFill>
                  <a:latin typeface="Calibri Light" pitchFamily="34" charset="0"/>
                </a:endParaRPr>
              </a:p>
              <a:p>
                <a:pPr algn="ctr"/>
                <a:r>
                  <a:rPr lang="en-GB" sz="825" dirty="0" smtClean="0">
                    <a:solidFill>
                      <a:srgbClr val="000000"/>
                    </a:solidFill>
                    <a:latin typeface="Calibri Light" pitchFamily="34" charset="0"/>
                  </a:rPr>
                  <a:t>Grey</a:t>
                </a:r>
                <a:endParaRPr lang="en-GB" sz="825" dirty="0">
                  <a:latin typeface="Calibri Light" pitchFamily="34" charset="0"/>
                </a:endParaRPr>
              </a:p>
            </p:txBody>
          </p:sp>
          <p:sp>
            <p:nvSpPr>
              <p:cNvPr id="131" name="Rectangle 130"/>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71</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a:t>
                </a:r>
                <a:r>
                  <a:rPr lang="en-GB" sz="825" dirty="0" smtClean="0">
                    <a:solidFill>
                      <a:srgbClr val="000000"/>
                    </a:solidFill>
                    <a:latin typeface="Calibri Light" pitchFamily="34" charset="0"/>
                  </a:rPr>
                  <a:t>71</a:t>
                </a:r>
              </a:p>
              <a:p>
                <a:pPr algn="l"/>
                <a:r>
                  <a:rPr lang="en-GB" sz="825" dirty="0" smtClean="0">
                    <a:solidFill>
                      <a:srgbClr val="000000"/>
                    </a:solidFill>
                    <a:latin typeface="Calibri Light" pitchFamily="34" charset="0"/>
                  </a:rPr>
                  <a:t>B: 71</a:t>
                </a:r>
                <a:endParaRPr lang="en-GB" sz="825" dirty="0">
                  <a:latin typeface="Calibri Light" pitchFamily="34" charset="0"/>
                </a:endParaRPr>
              </a:p>
            </p:txBody>
          </p:sp>
        </p:grpSp>
        <p:grpSp>
          <p:nvGrpSpPr>
            <p:cNvPr id="79" name="Group 78"/>
            <p:cNvGrpSpPr/>
            <p:nvPr userDrawn="1"/>
          </p:nvGrpSpPr>
          <p:grpSpPr>
            <a:xfrm>
              <a:off x="478658" y="7118557"/>
              <a:ext cx="396044" cy="909386"/>
              <a:chOff x="9324528" y="27013"/>
              <a:chExt cx="396044" cy="909386"/>
            </a:xfrm>
          </p:grpSpPr>
          <p:sp>
            <p:nvSpPr>
              <p:cNvPr id="80" name="Rectangle 79"/>
              <p:cNvSpPr/>
              <p:nvPr userDrawn="1"/>
            </p:nvSpPr>
            <p:spPr>
              <a:xfrm>
                <a:off x="9324528" y="382352"/>
                <a:ext cx="396044" cy="173174"/>
              </a:xfrm>
              <a:prstGeom prst="rect">
                <a:avLst/>
              </a:prstGeom>
              <a:solidFill>
                <a:srgbClr val="4D6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81" name="Rectangle 80"/>
              <p:cNvSpPr/>
              <p:nvPr userDrawn="1"/>
            </p:nvSpPr>
            <p:spPr>
              <a:xfrm>
                <a:off x="9367691" y="27013"/>
                <a:ext cx="294952" cy="253916"/>
              </a:xfrm>
              <a:prstGeom prst="rect">
                <a:avLst/>
              </a:prstGeom>
            </p:spPr>
            <p:txBody>
              <a:bodyPr wrap="none" lIns="0" tIns="0" rIns="0" bIns="0">
                <a:spAutoFit/>
              </a:bodyPr>
              <a:lstStyle/>
              <a:p>
                <a:pPr algn="ctr"/>
                <a:r>
                  <a:rPr lang="en-GB" sz="825" dirty="0" smtClean="0">
                    <a:latin typeface="Calibri Light" pitchFamily="34" charset="0"/>
                  </a:rPr>
                  <a:t>Dark </a:t>
                </a:r>
                <a:br>
                  <a:rPr lang="en-GB" sz="825" dirty="0" smtClean="0">
                    <a:latin typeface="Calibri Light" pitchFamily="34" charset="0"/>
                  </a:rPr>
                </a:br>
                <a:r>
                  <a:rPr lang="en-GB" sz="825" dirty="0" smtClean="0">
                    <a:latin typeface="Calibri Light" pitchFamily="34" charset="0"/>
                  </a:rPr>
                  <a:t>Blue</a:t>
                </a:r>
                <a:endParaRPr lang="en-GB" sz="825" dirty="0">
                  <a:latin typeface="Calibri Light" pitchFamily="34" charset="0"/>
                </a:endParaRPr>
              </a:p>
            </p:txBody>
          </p:sp>
          <p:sp>
            <p:nvSpPr>
              <p:cNvPr id="82" name="Rectangle 81"/>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77</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107</a:t>
                </a:r>
                <a:endParaRPr lang="en-GB" sz="825" dirty="0" smtClean="0">
                  <a:solidFill>
                    <a:srgbClr val="000000"/>
                  </a:solidFill>
                  <a:latin typeface="Calibri Light" pitchFamily="34" charset="0"/>
                </a:endParaRPr>
              </a:p>
              <a:p>
                <a:pPr algn="l"/>
                <a:r>
                  <a:rPr lang="en-GB" sz="825" dirty="0" smtClean="0">
                    <a:solidFill>
                      <a:srgbClr val="000000"/>
                    </a:solidFill>
                    <a:latin typeface="Calibri Light" pitchFamily="34" charset="0"/>
                  </a:rPr>
                  <a:t>B: 137</a:t>
                </a:r>
                <a:endParaRPr lang="en-GB" sz="825" dirty="0">
                  <a:latin typeface="Calibri Light" pitchFamily="34" charset="0"/>
                </a:endParaRPr>
              </a:p>
            </p:txBody>
          </p:sp>
        </p:grpSp>
      </p:grpSp>
      <p:grpSp>
        <p:nvGrpSpPr>
          <p:cNvPr id="54" name="Group 53"/>
          <p:cNvGrpSpPr/>
          <p:nvPr userDrawn="1"/>
        </p:nvGrpSpPr>
        <p:grpSpPr>
          <a:xfrm>
            <a:off x="22424" y="-882941"/>
            <a:ext cx="552643" cy="576004"/>
            <a:chOff x="22424" y="-647064"/>
            <a:chExt cx="552643" cy="576004"/>
          </a:xfrm>
        </p:grpSpPr>
        <p:sp>
          <p:nvSpPr>
            <p:cNvPr id="55" name="Oval 54"/>
            <p:cNvSpPr>
              <a:spLocks noChangeAspect="1"/>
            </p:cNvSpPr>
            <p:nvPr userDrawn="1"/>
          </p:nvSpPr>
          <p:spPr>
            <a:xfrm>
              <a:off x="27720" y="-647064"/>
              <a:ext cx="547347" cy="540000"/>
            </a:xfrm>
            <a:prstGeom prst="ellipse">
              <a:avLst/>
            </a:prstGeom>
            <a:noFill/>
            <a:ln w="254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Light" pitchFamily="34" charset="0"/>
              </a:endParaRPr>
            </a:p>
          </p:txBody>
        </p:sp>
        <p:pic>
          <p:nvPicPr>
            <p:cNvPr id="56" name="Picture 55" descr="fill.png"/>
            <p:cNvPicPr>
              <a:picLocks noChangeAspect="1"/>
            </p:cNvPicPr>
            <p:nvPr userDrawn="1"/>
          </p:nvPicPr>
          <p:blipFill>
            <a:blip r:embed="rId6" cstate="print">
              <a:lum bright="-100000"/>
            </a:blip>
            <a:stretch>
              <a:fillRect/>
            </a:stretch>
          </p:blipFill>
          <p:spPr>
            <a:xfrm>
              <a:off x="144016" y="-538604"/>
              <a:ext cx="359532" cy="359532"/>
            </a:xfrm>
            <a:prstGeom prst="rect">
              <a:avLst/>
            </a:prstGeom>
          </p:spPr>
        </p:pic>
        <p:pic>
          <p:nvPicPr>
            <p:cNvPr id="57" name="Picture 56" descr="icon_information-white.png"/>
            <p:cNvPicPr>
              <a:picLocks noChangeAspect="1"/>
            </p:cNvPicPr>
            <p:nvPr userDrawn="1"/>
          </p:nvPicPr>
          <p:blipFill>
            <a:blip r:embed="rId7" cstate="print">
              <a:lum bright="-100000"/>
            </a:blip>
            <a:stretch>
              <a:fillRect/>
            </a:stretch>
          </p:blipFill>
          <p:spPr>
            <a:xfrm>
              <a:off x="22424" y="-391173"/>
              <a:ext cx="121592" cy="320113"/>
            </a:xfrm>
            <a:prstGeom prst="rect">
              <a:avLst/>
            </a:prstGeom>
          </p:spPr>
        </p:pic>
      </p:grpSp>
    </p:spTree>
    <p:extLst>
      <p:ext uri="{BB962C8B-B14F-4D97-AF65-F5344CB8AC3E}">
        <p14:creationId xmlns:p14="http://schemas.microsoft.com/office/powerpoint/2010/main" xmlns="" val="3559283261"/>
      </p:ext>
    </p:extLst>
  </p:cSld>
  <p:clrMap bg1="lt1" tx1="dk1" bg2="lt2" tx2="dk2" accent1="accent1" accent2="accent2" accent3="accent3" accent4="accent4" accent5="accent5" accent6="accent6" hlink="hlink" folHlink="folHlink"/>
  <p:sldLayoutIdLst>
    <p:sldLayoutId id="2147483940" r:id="rId1"/>
    <p:sldLayoutId id="2147483941" r:id="rId2"/>
  </p:sldLayoutIdLst>
  <p:timing>
    <p:tnLst>
      <p:par>
        <p:cTn id="1" dur="indefinite" restart="never" nodeType="tmRoot"/>
      </p:par>
    </p:tnLst>
  </p:timing>
  <p:hf sldNum="0" hdr="0"/>
  <p:txStyles>
    <p:titleStyle>
      <a:lvl1pPr algn="l" defTabSz="685783" rtl="0" eaLnBrk="1" latinLnBrk="0" hangingPunct="1">
        <a:lnSpc>
          <a:spcPct val="90000"/>
        </a:lnSpc>
        <a:spcBef>
          <a:spcPct val="0"/>
        </a:spcBef>
        <a:buNone/>
        <a:defRPr sz="1800" b="1" i="0" kern="1200" cap="all" baseline="0">
          <a:solidFill>
            <a:schemeClr val="bg1"/>
          </a:solidFill>
          <a:effectLst/>
          <a:latin typeface="Roboto Condensed" panose="02000000000000000000" pitchFamily="2" charset="0"/>
          <a:ea typeface="Roboto Condensed" panose="02000000000000000000" pitchFamily="2" charset="0"/>
          <a:cs typeface="Roboto Condensed" panose="02000000000000000000" pitchFamily="2" charset="0"/>
        </a:defRPr>
      </a:lvl1pPr>
    </p:titleStyle>
    <p:bodyStyle>
      <a:lvl1pPr marL="189000" indent="0" algn="l" defTabSz="685783" rtl="0" eaLnBrk="1" latinLnBrk="0" hangingPunct="1">
        <a:lnSpc>
          <a:spcPct val="100000"/>
        </a:lnSpc>
        <a:spcBef>
          <a:spcPts val="750"/>
        </a:spcBef>
        <a:spcAft>
          <a:spcPts val="450"/>
        </a:spcAft>
        <a:buFontTx/>
        <a:buNone/>
        <a:defRPr sz="1350" b="0" i="0" kern="1200" cap="none" baseline="0">
          <a:solidFill>
            <a:schemeClr val="bg1"/>
          </a:solidFill>
          <a:latin typeface="+mn-lt"/>
          <a:ea typeface="+mn-ea"/>
          <a:cs typeface="+mn-cs"/>
        </a:defRPr>
      </a:lvl1pPr>
      <a:lvl2pPr marL="189000" indent="134997" algn="l" defTabSz="685783" rtl="0" eaLnBrk="1" latinLnBrk="0" hangingPunct="1">
        <a:lnSpc>
          <a:spcPct val="100000"/>
        </a:lnSpc>
        <a:spcBef>
          <a:spcPts val="375"/>
        </a:spcBef>
        <a:buClr>
          <a:schemeClr val="bg1"/>
        </a:buClr>
        <a:buSzPct val="120000"/>
        <a:buFont typeface="Wingdings" charset="2"/>
        <a:buChar char="§"/>
        <a:defRPr sz="750" kern="1200" cap="all" baseline="0">
          <a:solidFill>
            <a:schemeClr val="bg1"/>
          </a:solidFill>
          <a:latin typeface="+mj-lt"/>
          <a:ea typeface="+mn-ea"/>
          <a:cs typeface="+mn-cs"/>
        </a:defRPr>
      </a:lvl2pPr>
      <a:lvl3pPr marL="189000" indent="0" algn="l" defTabSz="685783" rtl="0" eaLnBrk="1" latinLnBrk="0" hangingPunct="1">
        <a:lnSpc>
          <a:spcPct val="100000"/>
        </a:lnSpc>
        <a:spcBef>
          <a:spcPts val="375"/>
        </a:spcBef>
        <a:buSzPct val="120000"/>
        <a:buFontTx/>
        <a:buNone/>
        <a:defRPr sz="750" kern="1200" baseline="0">
          <a:solidFill>
            <a:schemeClr val="bg1"/>
          </a:solidFill>
          <a:latin typeface="+mn-lt"/>
          <a:ea typeface="+mn-ea"/>
          <a:cs typeface="+mn-cs"/>
        </a:defRPr>
      </a:lvl3pPr>
      <a:lvl4pPr marL="189000" indent="188996" algn="l" defTabSz="685783" rtl="0" eaLnBrk="1" latinLnBrk="0" hangingPunct="1">
        <a:lnSpc>
          <a:spcPct val="100000"/>
        </a:lnSpc>
        <a:spcBef>
          <a:spcPts val="375"/>
        </a:spcBef>
        <a:spcAft>
          <a:spcPts val="450"/>
        </a:spcAft>
        <a:buClr>
          <a:schemeClr val="bg1"/>
        </a:buClr>
        <a:buSzPct val="110000"/>
        <a:buFont typeface="Wingdings" charset="2"/>
        <a:buChar char="§"/>
        <a:defRPr sz="750" kern="1200" baseline="0">
          <a:solidFill>
            <a:schemeClr val="bg1"/>
          </a:solidFill>
          <a:latin typeface="+mn-lt"/>
          <a:ea typeface="+mn-ea"/>
          <a:cs typeface="+mn-cs"/>
        </a:defRPr>
      </a:lvl4pPr>
      <a:lvl5pPr marL="189000" indent="0" algn="l" defTabSz="685783" rtl="0" eaLnBrk="1" latinLnBrk="0" hangingPunct="1">
        <a:lnSpc>
          <a:spcPct val="100000"/>
        </a:lnSpc>
        <a:spcBef>
          <a:spcPts val="375"/>
        </a:spcBef>
        <a:buSzPct val="120000"/>
        <a:buFontTx/>
        <a:buNone/>
        <a:defRPr sz="750" kern="1200" baseline="0">
          <a:solidFill>
            <a:schemeClr val="bg1"/>
          </a:solidFill>
          <a:latin typeface="+mn-lt"/>
          <a:ea typeface="+mn-ea"/>
          <a:cs typeface="+mn-cs"/>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98470" y="285749"/>
            <a:ext cx="4304389" cy="3290595"/>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23" name="Text Placeholder 22"/>
          <p:cNvSpPr>
            <a:spLocks noGrp="1"/>
          </p:cNvSpPr>
          <p:nvPr>
            <p:ph type="body" idx="1"/>
          </p:nvPr>
        </p:nvSpPr>
        <p:spPr>
          <a:xfrm>
            <a:off x="4599434" y="3828346"/>
            <a:ext cx="4373483" cy="278659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6" name="Footer Placeholder 4"/>
          <p:cNvSpPr>
            <a:spLocks noGrp="1"/>
          </p:cNvSpPr>
          <p:nvPr>
            <p:ph type="ftr" sz="quarter" idx="3"/>
          </p:nvPr>
        </p:nvSpPr>
        <p:spPr>
          <a:xfrm>
            <a:off x="4599433" y="285749"/>
            <a:ext cx="4373480" cy="252000"/>
          </a:xfrm>
          <a:prstGeom prst="rect">
            <a:avLst/>
          </a:prstGeom>
        </p:spPr>
        <p:txBody>
          <a:bodyPr vert="horz" lIns="91440" tIns="45720" rIns="91440" bIns="45720" rtlCol="0" anchor="ctr"/>
          <a:lstStyle>
            <a:lvl1pPr algn="l">
              <a:defRPr sz="675" cap="all" baseline="0">
                <a:solidFill>
                  <a:schemeClr val="bg1"/>
                </a:solidFill>
                <a:latin typeface="+mn-lt"/>
              </a:defRPr>
            </a:lvl1pPr>
          </a:lstStyle>
          <a:p>
            <a:endParaRPr lang="en-US" dirty="0"/>
          </a:p>
        </p:txBody>
      </p:sp>
      <p:sp>
        <p:nvSpPr>
          <p:cNvPr id="27" name="Rectangle 26"/>
          <p:cNvSpPr/>
          <p:nvPr userDrawn="1"/>
        </p:nvSpPr>
        <p:spPr>
          <a:xfrm>
            <a:off x="4599437" y="285752"/>
            <a:ext cx="4374447" cy="6329193"/>
          </a:xfrm>
          <a:prstGeom prst="rect">
            <a:avLst/>
          </a:prstGeom>
          <a:noFill/>
          <a:ln w="9525">
            <a:solidFill>
              <a:schemeClr val="tx1">
                <a:lumMod val="95000"/>
                <a:lumOff val="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cxnSp>
        <p:nvCxnSpPr>
          <p:cNvPr id="28" name="Straight Connector 27"/>
          <p:cNvCxnSpPr/>
          <p:nvPr userDrawn="1"/>
        </p:nvCxnSpPr>
        <p:spPr>
          <a:xfrm>
            <a:off x="4599435" y="3576348"/>
            <a:ext cx="4374447" cy="1"/>
          </a:xfrm>
          <a:prstGeom prst="line">
            <a:avLst/>
          </a:prstGeom>
          <a:ln w="12700">
            <a:solidFill>
              <a:srgbClr val="0D0D0D"/>
            </a:solidFill>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userDrawn="1"/>
        </p:nvSpPr>
        <p:spPr>
          <a:xfrm>
            <a:off x="-1188513" y="2019599"/>
            <a:ext cx="1026114" cy="507831"/>
          </a:xfrm>
          <a:prstGeom prst="rect">
            <a:avLst/>
          </a:prstGeom>
          <a:noFill/>
        </p:spPr>
        <p:txBody>
          <a:bodyPr wrap="square" lIns="0" tIns="0" rIns="0" bIns="0" rtlCol="0">
            <a:spAutoFit/>
          </a:bodyPr>
          <a:lstStyle/>
          <a:p>
            <a:r>
              <a:rPr lang="en-GB" sz="825" dirty="0" smtClean="0">
                <a:solidFill>
                  <a:srgbClr val="000000"/>
                </a:solidFill>
                <a:latin typeface="Calibri Light" pitchFamily="34" charset="0"/>
              </a:rPr>
              <a:t>These slides are for use as section dividers or as a way to pull out one statistic or quote.</a:t>
            </a:r>
          </a:p>
        </p:txBody>
      </p:sp>
      <p:grpSp>
        <p:nvGrpSpPr>
          <p:cNvPr id="79" name="Group 78"/>
          <p:cNvGrpSpPr/>
          <p:nvPr userDrawn="1"/>
        </p:nvGrpSpPr>
        <p:grpSpPr>
          <a:xfrm>
            <a:off x="-381" y="7118564"/>
            <a:ext cx="2799942" cy="909387"/>
            <a:chOff x="-508" y="7118557"/>
            <a:chExt cx="3733256" cy="909386"/>
          </a:xfrm>
        </p:grpSpPr>
        <p:grpSp>
          <p:nvGrpSpPr>
            <p:cNvPr id="80" name="Group 79"/>
            <p:cNvGrpSpPr/>
            <p:nvPr userDrawn="1"/>
          </p:nvGrpSpPr>
          <p:grpSpPr>
            <a:xfrm>
              <a:off x="-508" y="7128496"/>
              <a:ext cx="396044" cy="899447"/>
              <a:chOff x="9324528" y="36952"/>
              <a:chExt cx="396044" cy="899447"/>
            </a:xfrm>
          </p:grpSpPr>
          <p:sp>
            <p:nvSpPr>
              <p:cNvPr id="109" name="Rectangle 108"/>
              <p:cNvSpPr/>
              <p:nvPr userDrawn="1"/>
            </p:nvSpPr>
            <p:spPr>
              <a:xfrm>
                <a:off x="9324528" y="382352"/>
                <a:ext cx="396044" cy="1731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110" name="Rectangle 109"/>
              <p:cNvSpPr/>
              <p:nvPr userDrawn="1"/>
            </p:nvSpPr>
            <p:spPr>
              <a:xfrm>
                <a:off x="9376240" y="36952"/>
                <a:ext cx="277853" cy="253916"/>
              </a:xfrm>
              <a:prstGeom prst="rect">
                <a:avLst/>
              </a:prstGeom>
            </p:spPr>
            <p:txBody>
              <a:bodyPr wrap="none" lIns="0" tIns="0" rIns="0" bIns="0">
                <a:spAutoFit/>
              </a:bodyPr>
              <a:lstStyle/>
              <a:p>
                <a:pPr algn="ctr"/>
                <a:r>
                  <a:rPr lang="en-GB" sz="825" dirty="0" smtClean="0">
                    <a:latin typeface="Calibri Light" pitchFamily="34" charset="0"/>
                  </a:rPr>
                  <a:t>Light</a:t>
                </a:r>
                <a:br>
                  <a:rPr lang="en-GB" sz="825" dirty="0" smtClean="0">
                    <a:latin typeface="Calibri Light" pitchFamily="34" charset="0"/>
                  </a:rPr>
                </a:br>
                <a:r>
                  <a:rPr lang="en-GB" sz="825" dirty="0" smtClean="0">
                    <a:latin typeface="Calibri Light" pitchFamily="34" charset="0"/>
                  </a:rPr>
                  <a:t>Blue</a:t>
                </a:r>
                <a:endParaRPr lang="en-GB" sz="825" dirty="0">
                  <a:latin typeface="Calibri Light" pitchFamily="34" charset="0"/>
                </a:endParaRPr>
              </a:p>
            </p:txBody>
          </p:sp>
          <p:sp>
            <p:nvSpPr>
              <p:cNvPr id="111" name="Rectangle 110"/>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0</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16</a:t>
                </a:r>
                <a:r>
                  <a:rPr lang="en-GB" sz="825" dirty="0" smtClean="0">
                    <a:solidFill>
                      <a:srgbClr val="000000"/>
                    </a:solidFill>
                    <a:latin typeface="Calibri Light" pitchFamily="34" charset="0"/>
                  </a:rPr>
                  <a:t>0</a:t>
                </a:r>
              </a:p>
              <a:p>
                <a:pPr algn="l"/>
                <a:r>
                  <a:rPr lang="en-GB" sz="825" dirty="0" smtClean="0">
                    <a:solidFill>
                      <a:srgbClr val="000000"/>
                    </a:solidFill>
                    <a:latin typeface="Calibri Light" pitchFamily="34" charset="0"/>
                  </a:rPr>
                  <a:t>B: 209</a:t>
                </a:r>
                <a:endParaRPr lang="en-GB" sz="825" dirty="0">
                  <a:latin typeface="Calibri Light" pitchFamily="34" charset="0"/>
                </a:endParaRPr>
              </a:p>
            </p:txBody>
          </p:sp>
        </p:grpSp>
        <p:grpSp>
          <p:nvGrpSpPr>
            <p:cNvPr id="81" name="Group 80"/>
            <p:cNvGrpSpPr/>
            <p:nvPr userDrawn="1"/>
          </p:nvGrpSpPr>
          <p:grpSpPr>
            <a:xfrm>
              <a:off x="940874" y="7118557"/>
              <a:ext cx="396044" cy="909386"/>
              <a:chOff x="9324528" y="27013"/>
              <a:chExt cx="396044" cy="909386"/>
            </a:xfrm>
          </p:grpSpPr>
          <p:sp>
            <p:nvSpPr>
              <p:cNvPr id="106" name="Rectangle 105"/>
              <p:cNvSpPr/>
              <p:nvPr userDrawn="1"/>
            </p:nvSpPr>
            <p:spPr>
              <a:xfrm>
                <a:off x="9324528" y="382352"/>
                <a:ext cx="396044" cy="17317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107" name="Rectangle 106"/>
              <p:cNvSpPr/>
              <p:nvPr userDrawn="1"/>
            </p:nvSpPr>
            <p:spPr>
              <a:xfrm>
                <a:off x="9378376" y="27013"/>
                <a:ext cx="273579" cy="253916"/>
              </a:xfrm>
              <a:prstGeom prst="rect">
                <a:avLst/>
              </a:prstGeom>
            </p:spPr>
            <p:txBody>
              <a:bodyPr wrap="none" lIns="0" tIns="0" rIns="0" bIns="0">
                <a:spAutoFit/>
              </a:bodyPr>
              <a:lstStyle/>
              <a:p>
                <a:pPr algn="ctr"/>
                <a:r>
                  <a:rPr lang="en-GB" sz="825" dirty="0" smtClean="0">
                    <a:latin typeface="Calibri Light" pitchFamily="34" charset="0"/>
                  </a:rPr>
                  <a:t/>
                </a:r>
                <a:br>
                  <a:rPr lang="en-GB" sz="825" dirty="0" smtClean="0">
                    <a:latin typeface="Calibri Light" pitchFamily="34" charset="0"/>
                  </a:rPr>
                </a:br>
                <a:r>
                  <a:rPr lang="en-GB" sz="825" dirty="0" smtClean="0">
                    <a:latin typeface="Calibri Light" pitchFamily="34" charset="0"/>
                  </a:rPr>
                  <a:t>Lime</a:t>
                </a:r>
                <a:endParaRPr lang="en-GB" sz="825" dirty="0">
                  <a:latin typeface="Calibri Light" pitchFamily="34" charset="0"/>
                </a:endParaRPr>
              </a:p>
            </p:txBody>
          </p:sp>
          <p:sp>
            <p:nvSpPr>
              <p:cNvPr id="108" name="Rectangle 107"/>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180</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201</a:t>
                </a:r>
                <a:endParaRPr lang="en-GB" sz="825" dirty="0" smtClean="0">
                  <a:solidFill>
                    <a:srgbClr val="000000"/>
                  </a:solidFill>
                  <a:latin typeface="Calibri Light" pitchFamily="34" charset="0"/>
                </a:endParaRPr>
              </a:p>
              <a:p>
                <a:pPr algn="l"/>
                <a:r>
                  <a:rPr lang="en-GB" sz="825" dirty="0" smtClean="0">
                    <a:solidFill>
                      <a:srgbClr val="000000"/>
                    </a:solidFill>
                    <a:latin typeface="Calibri Light" pitchFamily="34" charset="0"/>
                  </a:rPr>
                  <a:t>B: 43</a:t>
                </a:r>
                <a:endParaRPr lang="en-GB" sz="825" dirty="0">
                  <a:latin typeface="Calibri Light" pitchFamily="34" charset="0"/>
                </a:endParaRPr>
              </a:p>
            </p:txBody>
          </p:sp>
        </p:grpSp>
        <p:grpSp>
          <p:nvGrpSpPr>
            <p:cNvPr id="82" name="Group 18"/>
            <p:cNvGrpSpPr/>
            <p:nvPr userDrawn="1"/>
          </p:nvGrpSpPr>
          <p:grpSpPr>
            <a:xfrm>
              <a:off x="1420040" y="7118557"/>
              <a:ext cx="396044" cy="909386"/>
              <a:chOff x="9324528" y="27013"/>
              <a:chExt cx="396044" cy="909386"/>
            </a:xfrm>
          </p:grpSpPr>
          <p:sp>
            <p:nvSpPr>
              <p:cNvPr id="103" name="Rectangle 102"/>
              <p:cNvSpPr/>
              <p:nvPr userDrawn="1"/>
            </p:nvSpPr>
            <p:spPr>
              <a:xfrm>
                <a:off x="9324528" y="382352"/>
                <a:ext cx="396044" cy="1731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104" name="Rectangle 103"/>
              <p:cNvSpPr/>
              <p:nvPr userDrawn="1"/>
            </p:nvSpPr>
            <p:spPr>
              <a:xfrm>
                <a:off x="9365549" y="27013"/>
                <a:ext cx="299227" cy="253916"/>
              </a:xfrm>
              <a:prstGeom prst="rect">
                <a:avLst/>
              </a:prstGeom>
            </p:spPr>
            <p:txBody>
              <a:bodyPr wrap="none" lIns="0" tIns="0" rIns="0" bIns="0">
                <a:spAutoFit/>
              </a:bodyPr>
              <a:lstStyle/>
              <a:p>
                <a:pPr algn="ctr"/>
                <a:r>
                  <a:rPr lang="en-GB" sz="825" dirty="0" smtClean="0">
                    <a:solidFill>
                      <a:srgbClr val="000000"/>
                    </a:solidFill>
                    <a:latin typeface="Calibri Light" pitchFamily="34" charset="0"/>
                  </a:rPr>
                  <a:t/>
                </a:r>
                <a:br>
                  <a:rPr lang="en-GB" sz="825" dirty="0" smtClean="0">
                    <a:solidFill>
                      <a:srgbClr val="000000"/>
                    </a:solidFill>
                    <a:latin typeface="Calibri Light" pitchFamily="34" charset="0"/>
                  </a:rPr>
                </a:br>
                <a:r>
                  <a:rPr lang="en-GB" sz="825" dirty="0" smtClean="0">
                    <a:solidFill>
                      <a:srgbClr val="000000"/>
                    </a:solidFill>
                    <a:latin typeface="Calibri Light" pitchFamily="34" charset="0"/>
                  </a:rPr>
                  <a:t>Wine</a:t>
                </a:r>
              </a:p>
            </p:txBody>
          </p:sp>
          <p:sp>
            <p:nvSpPr>
              <p:cNvPr id="105" name="Rectangle 104"/>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163</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42</a:t>
                </a:r>
                <a:endParaRPr lang="en-GB" sz="825" dirty="0" smtClean="0">
                  <a:solidFill>
                    <a:srgbClr val="000000"/>
                  </a:solidFill>
                  <a:latin typeface="Calibri Light" pitchFamily="34" charset="0"/>
                </a:endParaRPr>
              </a:p>
              <a:p>
                <a:pPr algn="l"/>
                <a:r>
                  <a:rPr lang="en-GB" sz="825" dirty="0" smtClean="0">
                    <a:solidFill>
                      <a:srgbClr val="000000"/>
                    </a:solidFill>
                    <a:latin typeface="Calibri Light" pitchFamily="34" charset="0"/>
                  </a:rPr>
                  <a:t>B: 47</a:t>
                </a:r>
                <a:endParaRPr lang="en-GB" sz="825" dirty="0">
                  <a:latin typeface="Calibri Light" pitchFamily="34" charset="0"/>
                </a:endParaRPr>
              </a:p>
            </p:txBody>
          </p:sp>
        </p:grpSp>
        <p:grpSp>
          <p:nvGrpSpPr>
            <p:cNvPr id="83" name="Group 19"/>
            <p:cNvGrpSpPr/>
            <p:nvPr userDrawn="1"/>
          </p:nvGrpSpPr>
          <p:grpSpPr>
            <a:xfrm>
              <a:off x="1899206" y="7118557"/>
              <a:ext cx="396044" cy="909386"/>
              <a:chOff x="9324528" y="27013"/>
              <a:chExt cx="396044" cy="909386"/>
            </a:xfrm>
          </p:grpSpPr>
          <p:sp>
            <p:nvSpPr>
              <p:cNvPr id="100" name="Rectangle 99"/>
              <p:cNvSpPr/>
              <p:nvPr userDrawn="1"/>
            </p:nvSpPr>
            <p:spPr>
              <a:xfrm>
                <a:off x="9324528" y="382352"/>
                <a:ext cx="396044" cy="1731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101" name="Rectangle 100"/>
              <p:cNvSpPr/>
              <p:nvPr userDrawn="1"/>
            </p:nvSpPr>
            <p:spPr>
              <a:xfrm>
                <a:off x="9329215" y="27013"/>
                <a:ext cx="371897" cy="253916"/>
              </a:xfrm>
              <a:prstGeom prst="rect">
                <a:avLst/>
              </a:prstGeom>
            </p:spPr>
            <p:txBody>
              <a:bodyPr wrap="none" lIns="0" tIns="0" rIns="0" bIns="0">
                <a:spAutoFit/>
              </a:bodyPr>
              <a:lstStyle/>
              <a:p>
                <a:pPr algn="ctr"/>
                <a:endParaRPr lang="en-GB" sz="825" dirty="0" smtClean="0">
                  <a:solidFill>
                    <a:srgbClr val="000000"/>
                  </a:solidFill>
                  <a:latin typeface="Calibri Light" pitchFamily="34" charset="0"/>
                </a:endParaRPr>
              </a:p>
              <a:p>
                <a:pPr algn="ctr"/>
                <a:r>
                  <a:rPr lang="en-GB" sz="825" dirty="0" smtClean="0">
                    <a:solidFill>
                      <a:srgbClr val="000000"/>
                    </a:solidFill>
                    <a:latin typeface="Calibri Light" pitchFamily="34" charset="0"/>
                  </a:rPr>
                  <a:t>Yellow</a:t>
                </a:r>
                <a:endParaRPr lang="en-GB" sz="825" dirty="0">
                  <a:latin typeface="Calibri Light" pitchFamily="34" charset="0"/>
                </a:endParaRPr>
              </a:p>
            </p:txBody>
          </p:sp>
          <p:sp>
            <p:nvSpPr>
              <p:cNvPr id="102" name="Rectangle 101"/>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217</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a:t>
                </a:r>
                <a:r>
                  <a:rPr lang="en-GB" sz="825" dirty="0" smtClean="0">
                    <a:solidFill>
                      <a:srgbClr val="000000"/>
                    </a:solidFill>
                    <a:latin typeface="Calibri Light" pitchFamily="34" charset="0"/>
                  </a:rPr>
                  <a:t>196</a:t>
                </a:r>
              </a:p>
              <a:p>
                <a:pPr algn="l"/>
                <a:r>
                  <a:rPr lang="en-GB" sz="825" dirty="0" smtClean="0">
                    <a:solidFill>
                      <a:srgbClr val="000000"/>
                    </a:solidFill>
                    <a:latin typeface="Calibri Light" pitchFamily="34" charset="0"/>
                  </a:rPr>
                  <a:t>B: 32</a:t>
                </a:r>
                <a:endParaRPr lang="en-GB" sz="825" dirty="0">
                  <a:latin typeface="Calibri Light" pitchFamily="34" charset="0"/>
                </a:endParaRPr>
              </a:p>
            </p:txBody>
          </p:sp>
        </p:grpSp>
        <p:grpSp>
          <p:nvGrpSpPr>
            <p:cNvPr id="84" name="Group 18"/>
            <p:cNvGrpSpPr/>
            <p:nvPr userDrawn="1"/>
          </p:nvGrpSpPr>
          <p:grpSpPr>
            <a:xfrm>
              <a:off x="2378372" y="7118557"/>
              <a:ext cx="418906" cy="909386"/>
              <a:chOff x="9324528" y="27013"/>
              <a:chExt cx="418906" cy="909386"/>
            </a:xfrm>
          </p:grpSpPr>
          <p:sp>
            <p:nvSpPr>
              <p:cNvPr id="97" name="Rectangle 96"/>
              <p:cNvSpPr/>
              <p:nvPr userDrawn="1"/>
            </p:nvSpPr>
            <p:spPr>
              <a:xfrm>
                <a:off x="9324528" y="382352"/>
                <a:ext cx="396044" cy="1731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98" name="Rectangle 97"/>
              <p:cNvSpPr/>
              <p:nvPr userDrawn="1"/>
            </p:nvSpPr>
            <p:spPr>
              <a:xfrm>
                <a:off x="9326653" y="27013"/>
                <a:ext cx="416781" cy="253916"/>
              </a:xfrm>
              <a:prstGeom prst="rect">
                <a:avLst/>
              </a:prstGeom>
            </p:spPr>
            <p:txBody>
              <a:bodyPr wrap="none" lIns="0" tIns="0" rIns="0" bIns="0">
                <a:spAutoFit/>
              </a:bodyPr>
              <a:lstStyle/>
              <a:p>
                <a:pPr algn="ctr"/>
                <a:endParaRPr lang="en-GB" sz="825" dirty="0" smtClean="0">
                  <a:solidFill>
                    <a:srgbClr val="000000"/>
                  </a:solidFill>
                  <a:latin typeface="Calibri Light" pitchFamily="34" charset="0"/>
                </a:endParaRPr>
              </a:p>
              <a:p>
                <a:pPr algn="ctr"/>
                <a:r>
                  <a:rPr lang="en-GB" sz="825" dirty="0" smtClean="0">
                    <a:latin typeface="Calibri Light" pitchFamily="34" charset="0"/>
                  </a:rPr>
                  <a:t>Orange</a:t>
                </a:r>
                <a:endParaRPr lang="en-GB" sz="825" dirty="0">
                  <a:latin typeface="Calibri Light" pitchFamily="34" charset="0"/>
                </a:endParaRPr>
              </a:p>
            </p:txBody>
          </p:sp>
          <p:sp>
            <p:nvSpPr>
              <p:cNvPr id="99" name="Rectangle 98"/>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219</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94</a:t>
                </a:r>
                <a:endParaRPr lang="en-GB" sz="825" dirty="0" smtClean="0">
                  <a:solidFill>
                    <a:srgbClr val="000000"/>
                  </a:solidFill>
                  <a:latin typeface="Calibri Light" pitchFamily="34" charset="0"/>
                </a:endParaRPr>
              </a:p>
              <a:p>
                <a:pPr algn="l"/>
                <a:r>
                  <a:rPr lang="en-GB" sz="825" dirty="0" smtClean="0">
                    <a:solidFill>
                      <a:srgbClr val="000000"/>
                    </a:solidFill>
                    <a:latin typeface="Calibri Light" pitchFamily="34" charset="0"/>
                  </a:rPr>
                  <a:t>B: 36</a:t>
                </a:r>
                <a:endParaRPr lang="en-GB" sz="825" dirty="0">
                  <a:latin typeface="Calibri Light" pitchFamily="34" charset="0"/>
                </a:endParaRPr>
              </a:p>
            </p:txBody>
          </p:sp>
        </p:grpSp>
        <p:grpSp>
          <p:nvGrpSpPr>
            <p:cNvPr id="85" name="Group 19"/>
            <p:cNvGrpSpPr/>
            <p:nvPr userDrawn="1"/>
          </p:nvGrpSpPr>
          <p:grpSpPr>
            <a:xfrm>
              <a:off x="2857538" y="7128496"/>
              <a:ext cx="396044" cy="899447"/>
              <a:chOff x="9324528" y="36952"/>
              <a:chExt cx="396044" cy="899447"/>
            </a:xfrm>
          </p:grpSpPr>
          <p:sp>
            <p:nvSpPr>
              <p:cNvPr id="94" name="Rectangle 93"/>
              <p:cNvSpPr/>
              <p:nvPr userDrawn="1"/>
            </p:nvSpPr>
            <p:spPr>
              <a:xfrm>
                <a:off x="9324528" y="382352"/>
                <a:ext cx="396044" cy="1731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95" name="Rectangle 94"/>
              <p:cNvSpPr/>
              <p:nvPr userDrawn="1"/>
            </p:nvSpPr>
            <p:spPr>
              <a:xfrm>
                <a:off x="9367688" y="36952"/>
                <a:ext cx="294952" cy="253916"/>
              </a:xfrm>
              <a:prstGeom prst="rect">
                <a:avLst/>
              </a:prstGeom>
            </p:spPr>
            <p:txBody>
              <a:bodyPr wrap="none" lIns="0" tIns="0" rIns="0" bIns="0">
                <a:spAutoFit/>
              </a:bodyPr>
              <a:lstStyle/>
              <a:p>
                <a:pPr algn="ctr"/>
                <a:endParaRPr lang="en-GB" sz="825" dirty="0" smtClean="0">
                  <a:solidFill>
                    <a:srgbClr val="000000"/>
                  </a:solidFill>
                  <a:latin typeface="Calibri Light" pitchFamily="34" charset="0"/>
                </a:endParaRPr>
              </a:p>
              <a:p>
                <a:pPr algn="ctr"/>
                <a:r>
                  <a:rPr lang="en-GB" sz="825" dirty="0" smtClean="0">
                    <a:solidFill>
                      <a:srgbClr val="000000"/>
                    </a:solidFill>
                    <a:latin typeface="Calibri Light" pitchFamily="34" charset="0"/>
                  </a:rPr>
                  <a:t>Black</a:t>
                </a:r>
                <a:endParaRPr lang="en-GB" sz="825" dirty="0">
                  <a:latin typeface="Calibri Light" pitchFamily="34" charset="0"/>
                </a:endParaRPr>
              </a:p>
            </p:txBody>
          </p:sp>
          <p:sp>
            <p:nvSpPr>
              <p:cNvPr id="96" name="Rectangle 95"/>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0</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a:t>
                </a:r>
                <a:r>
                  <a:rPr lang="en-GB" sz="825" dirty="0" smtClean="0">
                    <a:solidFill>
                      <a:srgbClr val="000000"/>
                    </a:solidFill>
                    <a:latin typeface="Calibri Light" pitchFamily="34" charset="0"/>
                  </a:rPr>
                  <a:t>0</a:t>
                </a:r>
              </a:p>
              <a:p>
                <a:pPr algn="l"/>
                <a:r>
                  <a:rPr lang="en-GB" sz="825" dirty="0" smtClean="0">
                    <a:solidFill>
                      <a:srgbClr val="000000"/>
                    </a:solidFill>
                    <a:latin typeface="Calibri Light" pitchFamily="34" charset="0"/>
                  </a:rPr>
                  <a:t>B: 0</a:t>
                </a:r>
                <a:endParaRPr lang="en-GB" sz="825" dirty="0">
                  <a:latin typeface="Calibri Light" pitchFamily="34" charset="0"/>
                </a:endParaRPr>
              </a:p>
            </p:txBody>
          </p:sp>
        </p:grpSp>
        <p:grpSp>
          <p:nvGrpSpPr>
            <p:cNvPr id="86" name="Group 18"/>
            <p:cNvGrpSpPr/>
            <p:nvPr userDrawn="1"/>
          </p:nvGrpSpPr>
          <p:grpSpPr>
            <a:xfrm>
              <a:off x="3336704" y="7128496"/>
              <a:ext cx="396044" cy="899447"/>
              <a:chOff x="9324528" y="36952"/>
              <a:chExt cx="396044" cy="899447"/>
            </a:xfrm>
          </p:grpSpPr>
          <p:sp>
            <p:nvSpPr>
              <p:cNvPr id="91" name="Rectangle 90"/>
              <p:cNvSpPr/>
              <p:nvPr userDrawn="1"/>
            </p:nvSpPr>
            <p:spPr>
              <a:xfrm>
                <a:off x="9324528" y="382352"/>
                <a:ext cx="396044" cy="17317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92" name="Rectangle 91"/>
              <p:cNvSpPr/>
              <p:nvPr userDrawn="1"/>
            </p:nvSpPr>
            <p:spPr>
              <a:xfrm>
                <a:off x="9380515" y="36952"/>
                <a:ext cx="269304" cy="253916"/>
              </a:xfrm>
              <a:prstGeom prst="rect">
                <a:avLst/>
              </a:prstGeom>
            </p:spPr>
            <p:txBody>
              <a:bodyPr wrap="none" lIns="0" tIns="0" rIns="0" bIns="0">
                <a:spAutoFit/>
              </a:bodyPr>
              <a:lstStyle/>
              <a:p>
                <a:pPr algn="ctr"/>
                <a:endParaRPr lang="en-GB" sz="825" dirty="0" smtClean="0">
                  <a:solidFill>
                    <a:srgbClr val="000000"/>
                  </a:solidFill>
                  <a:latin typeface="Calibri Light" pitchFamily="34" charset="0"/>
                </a:endParaRPr>
              </a:p>
              <a:p>
                <a:pPr algn="ctr"/>
                <a:r>
                  <a:rPr lang="en-GB" sz="825" dirty="0" smtClean="0">
                    <a:solidFill>
                      <a:srgbClr val="000000"/>
                    </a:solidFill>
                    <a:latin typeface="Calibri Light" pitchFamily="34" charset="0"/>
                  </a:rPr>
                  <a:t>Grey</a:t>
                </a:r>
                <a:endParaRPr lang="en-GB" sz="825" dirty="0">
                  <a:latin typeface="Calibri Light" pitchFamily="34" charset="0"/>
                </a:endParaRPr>
              </a:p>
            </p:txBody>
          </p:sp>
          <p:sp>
            <p:nvSpPr>
              <p:cNvPr id="93" name="Rectangle 92"/>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71</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a:t>
                </a:r>
                <a:r>
                  <a:rPr lang="en-GB" sz="825" dirty="0" smtClean="0">
                    <a:solidFill>
                      <a:srgbClr val="000000"/>
                    </a:solidFill>
                    <a:latin typeface="Calibri Light" pitchFamily="34" charset="0"/>
                  </a:rPr>
                  <a:t>71</a:t>
                </a:r>
              </a:p>
              <a:p>
                <a:pPr algn="l"/>
                <a:r>
                  <a:rPr lang="en-GB" sz="825" dirty="0" smtClean="0">
                    <a:solidFill>
                      <a:srgbClr val="000000"/>
                    </a:solidFill>
                    <a:latin typeface="Calibri Light" pitchFamily="34" charset="0"/>
                  </a:rPr>
                  <a:t>B: 71</a:t>
                </a:r>
                <a:endParaRPr lang="en-GB" sz="825" dirty="0">
                  <a:latin typeface="Calibri Light" pitchFamily="34" charset="0"/>
                </a:endParaRPr>
              </a:p>
            </p:txBody>
          </p:sp>
        </p:grpSp>
        <p:grpSp>
          <p:nvGrpSpPr>
            <p:cNvPr id="87" name="Group 86"/>
            <p:cNvGrpSpPr/>
            <p:nvPr userDrawn="1"/>
          </p:nvGrpSpPr>
          <p:grpSpPr>
            <a:xfrm>
              <a:off x="478658" y="7118557"/>
              <a:ext cx="396044" cy="909386"/>
              <a:chOff x="9324528" y="27013"/>
              <a:chExt cx="396044" cy="909386"/>
            </a:xfrm>
          </p:grpSpPr>
          <p:sp>
            <p:nvSpPr>
              <p:cNvPr id="88" name="Rectangle 87"/>
              <p:cNvSpPr/>
              <p:nvPr userDrawn="1"/>
            </p:nvSpPr>
            <p:spPr>
              <a:xfrm>
                <a:off x="9324528" y="382352"/>
                <a:ext cx="396044" cy="173174"/>
              </a:xfrm>
              <a:prstGeom prst="rect">
                <a:avLst/>
              </a:prstGeom>
              <a:solidFill>
                <a:srgbClr val="4D6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89" name="Rectangle 88"/>
              <p:cNvSpPr/>
              <p:nvPr userDrawn="1"/>
            </p:nvSpPr>
            <p:spPr>
              <a:xfrm>
                <a:off x="9367691" y="27013"/>
                <a:ext cx="294952" cy="253916"/>
              </a:xfrm>
              <a:prstGeom prst="rect">
                <a:avLst/>
              </a:prstGeom>
            </p:spPr>
            <p:txBody>
              <a:bodyPr wrap="none" lIns="0" tIns="0" rIns="0" bIns="0">
                <a:spAutoFit/>
              </a:bodyPr>
              <a:lstStyle/>
              <a:p>
                <a:pPr algn="ctr"/>
                <a:r>
                  <a:rPr lang="en-GB" sz="825" dirty="0" smtClean="0">
                    <a:latin typeface="Calibri Light" pitchFamily="34" charset="0"/>
                  </a:rPr>
                  <a:t>Dark </a:t>
                </a:r>
                <a:br>
                  <a:rPr lang="en-GB" sz="825" dirty="0" smtClean="0">
                    <a:latin typeface="Calibri Light" pitchFamily="34" charset="0"/>
                  </a:rPr>
                </a:br>
                <a:r>
                  <a:rPr lang="en-GB" sz="825" dirty="0" smtClean="0">
                    <a:latin typeface="Calibri Light" pitchFamily="34" charset="0"/>
                  </a:rPr>
                  <a:t>Blue</a:t>
                </a:r>
                <a:endParaRPr lang="en-GB" sz="825" dirty="0">
                  <a:latin typeface="Calibri Light" pitchFamily="34" charset="0"/>
                </a:endParaRPr>
              </a:p>
            </p:txBody>
          </p:sp>
          <p:sp>
            <p:nvSpPr>
              <p:cNvPr id="90" name="Rectangle 89"/>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77</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107</a:t>
                </a:r>
                <a:endParaRPr lang="en-GB" sz="825" dirty="0" smtClean="0">
                  <a:solidFill>
                    <a:srgbClr val="000000"/>
                  </a:solidFill>
                  <a:latin typeface="Calibri Light" pitchFamily="34" charset="0"/>
                </a:endParaRPr>
              </a:p>
              <a:p>
                <a:pPr algn="l"/>
                <a:r>
                  <a:rPr lang="en-GB" sz="825" dirty="0" smtClean="0">
                    <a:solidFill>
                      <a:srgbClr val="000000"/>
                    </a:solidFill>
                    <a:latin typeface="Calibri Light" pitchFamily="34" charset="0"/>
                  </a:rPr>
                  <a:t>B: 137</a:t>
                </a:r>
                <a:endParaRPr lang="en-GB" sz="825" dirty="0">
                  <a:latin typeface="Calibri Light" pitchFamily="34" charset="0"/>
                </a:endParaRPr>
              </a:p>
            </p:txBody>
          </p:sp>
        </p:grpSp>
      </p:grpSp>
      <p:pic>
        <p:nvPicPr>
          <p:cNvPr id="43" name="Picture 42" descr="icon_camera_circle.png"/>
          <p:cNvPicPr>
            <a:picLocks noChangeAspect="1"/>
          </p:cNvPicPr>
          <p:nvPr userDrawn="1"/>
        </p:nvPicPr>
        <p:blipFill>
          <a:blip r:embed="rId9" cstate="print">
            <a:lum bright="-100000"/>
          </a:blip>
          <a:stretch>
            <a:fillRect/>
          </a:stretch>
        </p:blipFill>
        <p:spPr>
          <a:xfrm>
            <a:off x="-1188513" y="1275606"/>
            <a:ext cx="640111" cy="640110"/>
          </a:xfrm>
          <a:prstGeom prst="rect">
            <a:avLst/>
          </a:prstGeom>
          <a:noFill/>
          <a:ln>
            <a:noFill/>
          </a:ln>
        </p:spPr>
      </p:pic>
      <p:pic>
        <p:nvPicPr>
          <p:cNvPr id="44" name="Picture 43" descr="icon_information-white.png"/>
          <p:cNvPicPr>
            <a:picLocks noChangeAspect="1"/>
          </p:cNvPicPr>
          <p:nvPr userDrawn="1"/>
        </p:nvPicPr>
        <p:blipFill>
          <a:blip r:embed="rId10" cstate="print">
            <a:lum bright="-100000"/>
          </a:blip>
          <a:stretch>
            <a:fillRect/>
          </a:stretch>
        </p:blipFill>
        <p:spPr>
          <a:xfrm>
            <a:off x="-1188513" y="1587547"/>
            <a:ext cx="121592" cy="320113"/>
          </a:xfrm>
          <a:prstGeom prst="rect">
            <a:avLst/>
          </a:prstGeom>
        </p:spPr>
      </p:pic>
    </p:spTree>
    <p:extLst>
      <p:ext uri="{BB962C8B-B14F-4D97-AF65-F5344CB8AC3E}">
        <p14:creationId xmlns:p14="http://schemas.microsoft.com/office/powerpoint/2010/main" xmlns="" val="3278573676"/>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52" r:id="rId6"/>
    <p:sldLayoutId id="2147483953" r:id="rId7"/>
  </p:sldLayoutIdLst>
  <p:timing>
    <p:tnLst>
      <p:par>
        <p:cTn id="1" dur="indefinite" restart="never" nodeType="tmRoot"/>
      </p:par>
    </p:tnLst>
  </p:timing>
  <p:hf sldNum="0" hdr="0"/>
  <p:txStyles>
    <p:titleStyle>
      <a:lvl1pPr algn="l" defTabSz="685783" rtl="0" eaLnBrk="1" latinLnBrk="0" hangingPunct="1">
        <a:lnSpc>
          <a:spcPct val="90000"/>
        </a:lnSpc>
        <a:spcBef>
          <a:spcPct val="0"/>
        </a:spcBef>
        <a:buNone/>
        <a:defRPr sz="3000" b="1" i="0" kern="1200" cap="all" baseline="0">
          <a:solidFill>
            <a:schemeClr val="bg1"/>
          </a:solidFill>
          <a:effectLst>
            <a:outerShdw blurRad="215900" sx="101000" sy="101000" algn="ctr" rotWithShape="0">
              <a:prstClr val="black">
                <a:alpha val="30000"/>
              </a:prstClr>
            </a:outerShdw>
          </a:effectLst>
          <a:latin typeface="Roboto Condensed" panose="02000000000000000000" pitchFamily="2" charset="0"/>
          <a:ea typeface="Roboto Condensed" panose="02000000000000000000" pitchFamily="2" charset="0"/>
          <a:cs typeface="Roboto Condensed" panose="02000000000000000000" pitchFamily="2" charset="0"/>
        </a:defRPr>
      </a:lvl1pPr>
    </p:titleStyle>
    <p:bodyStyle>
      <a:lvl1pPr marL="189000" indent="0" algn="l" defTabSz="685783" rtl="0" eaLnBrk="1" latinLnBrk="0" hangingPunct="1">
        <a:lnSpc>
          <a:spcPct val="100000"/>
        </a:lnSpc>
        <a:spcBef>
          <a:spcPts val="750"/>
        </a:spcBef>
        <a:spcAft>
          <a:spcPts val="450"/>
        </a:spcAft>
        <a:buFontTx/>
        <a:buNone/>
        <a:defRPr sz="1350" b="0" i="0" kern="1200" cap="none" baseline="0">
          <a:solidFill>
            <a:schemeClr val="bg1"/>
          </a:solidFill>
          <a:latin typeface="+mn-lt"/>
          <a:ea typeface="+mn-ea"/>
          <a:cs typeface="+mn-cs"/>
        </a:defRPr>
      </a:lvl1pPr>
      <a:lvl2pPr marL="189000" indent="134997" algn="l" defTabSz="685783" rtl="0" eaLnBrk="1" latinLnBrk="0" hangingPunct="1">
        <a:lnSpc>
          <a:spcPct val="100000"/>
        </a:lnSpc>
        <a:spcBef>
          <a:spcPts val="375"/>
        </a:spcBef>
        <a:buClr>
          <a:schemeClr val="bg1"/>
        </a:buClr>
        <a:buSzPct val="120000"/>
        <a:buFont typeface="Wingdings" charset="2"/>
        <a:buChar char="§"/>
        <a:defRPr sz="750" kern="1200" cap="all" baseline="0">
          <a:solidFill>
            <a:schemeClr val="bg1"/>
          </a:solidFill>
          <a:latin typeface="+mj-lt"/>
          <a:ea typeface="+mn-ea"/>
          <a:cs typeface="+mn-cs"/>
        </a:defRPr>
      </a:lvl2pPr>
      <a:lvl3pPr marL="189000" indent="0" algn="l" defTabSz="685783" rtl="0" eaLnBrk="1" latinLnBrk="0" hangingPunct="1">
        <a:lnSpc>
          <a:spcPct val="100000"/>
        </a:lnSpc>
        <a:spcBef>
          <a:spcPts val="375"/>
        </a:spcBef>
        <a:buSzPct val="120000"/>
        <a:buFontTx/>
        <a:buNone/>
        <a:defRPr sz="750" kern="1200" baseline="0">
          <a:solidFill>
            <a:schemeClr val="bg1"/>
          </a:solidFill>
          <a:latin typeface="+mn-lt"/>
          <a:ea typeface="+mn-ea"/>
          <a:cs typeface="+mn-cs"/>
        </a:defRPr>
      </a:lvl3pPr>
      <a:lvl4pPr marL="189000" indent="188996" algn="l" defTabSz="685783" rtl="0" eaLnBrk="1" latinLnBrk="0" hangingPunct="1">
        <a:lnSpc>
          <a:spcPct val="100000"/>
        </a:lnSpc>
        <a:spcBef>
          <a:spcPts val="375"/>
        </a:spcBef>
        <a:spcAft>
          <a:spcPts val="450"/>
        </a:spcAft>
        <a:buClr>
          <a:schemeClr val="bg1"/>
        </a:buClr>
        <a:buSzPct val="110000"/>
        <a:buFont typeface="Wingdings" charset="2"/>
        <a:buChar char="§"/>
        <a:defRPr sz="750" kern="1200" baseline="0">
          <a:solidFill>
            <a:schemeClr val="bg1"/>
          </a:solidFill>
          <a:latin typeface="+mn-lt"/>
          <a:ea typeface="+mn-ea"/>
          <a:cs typeface="+mn-cs"/>
        </a:defRPr>
      </a:lvl4pPr>
      <a:lvl5pPr marL="189000" indent="0" algn="l" defTabSz="685783" rtl="0" eaLnBrk="1" latinLnBrk="0" hangingPunct="1">
        <a:lnSpc>
          <a:spcPct val="100000"/>
        </a:lnSpc>
        <a:spcBef>
          <a:spcPts val="375"/>
        </a:spcBef>
        <a:buSzPct val="120000"/>
        <a:buFontTx/>
        <a:buNone/>
        <a:defRPr sz="750" kern="1200" baseline="0">
          <a:solidFill>
            <a:schemeClr val="bg1"/>
          </a:solidFill>
          <a:latin typeface="+mn-lt"/>
          <a:ea typeface="+mn-ea"/>
          <a:cs typeface="+mn-cs"/>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209550" y="6362943"/>
            <a:ext cx="4389882" cy="252000"/>
          </a:xfrm>
          <a:prstGeom prst="rect">
            <a:avLst/>
          </a:prstGeom>
        </p:spPr>
        <p:txBody>
          <a:bodyPr vert="horz" lIns="91440" tIns="45720" rIns="91440" bIns="45720" rtlCol="0" anchor="ctr"/>
          <a:lstStyle>
            <a:lvl1pPr algn="l">
              <a:defRPr sz="675" cap="all" baseline="0">
                <a:solidFill>
                  <a:schemeClr val="accent5"/>
                </a:solidFill>
                <a:latin typeface="Roboto" panose="02000000000000000000" pitchFamily="2" charset="0"/>
                <a:ea typeface="Roboto" panose="02000000000000000000" pitchFamily="2" charset="0"/>
                <a:cs typeface="Roboto" panose="02000000000000000000" pitchFamily="2" charset="0"/>
              </a:defRPr>
            </a:lvl1pPr>
          </a:lstStyle>
          <a:p>
            <a:endParaRPr lang="en-US" dirty="0"/>
          </a:p>
        </p:txBody>
      </p:sp>
      <p:sp>
        <p:nvSpPr>
          <p:cNvPr id="8" name="Date Placeholder 3"/>
          <p:cNvSpPr txBox="1">
            <a:spLocks/>
          </p:cNvSpPr>
          <p:nvPr userDrawn="1"/>
        </p:nvSpPr>
        <p:spPr>
          <a:xfrm>
            <a:off x="5385060" y="5665015"/>
            <a:ext cx="695325" cy="274637"/>
          </a:xfrm>
          <a:prstGeom prst="rect">
            <a:avLst/>
          </a:prstGeom>
        </p:spPr>
        <p:txBody>
          <a:bodyPr vert="horz" lIns="68580" tIns="34290" rIns="68580" bIns="34290" rtlCol="0" anchor="ctr"/>
          <a:lstStyle>
            <a:defPPr>
              <a:defRPr lang="en-US"/>
            </a:defPPr>
            <a:lvl1pPr marL="0" algn="r" defTabSz="914400" rtl="0" eaLnBrk="1" latinLnBrk="0" hangingPunct="1">
              <a:defRPr sz="80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DE27DF7-BE19-4F47-9388-00028A1A5C78}" type="datetime1">
              <a:rPr lang="en-GB" sz="600" smtClean="0"/>
              <a:pPr/>
              <a:t>01/06/2017</a:t>
            </a:fld>
            <a:endParaRPr lang="en-US" sz="600" dirty="0"/>
          </a:p>
        </p:txBody>
      </p:sp>
      <p:sp>
        <p:nvSpPr>
          <p:cNvPr id="11" name="Rectangle 10"/>
          <p:cNvSpPr/>
          <p:nvPr userDrawn="1"/>
        </p:nvSpPr>
        <p:spPr>
          <a:xfrm>
            <a:off x="209550" y="6362943"/>
            <a:ext cx="8758800" cy="252000"/>
          </a:xfrm>
          <a:prstGeom prst="rect">
            <a:avLst/>
          </a:prstGeom>
          <a:noFill/>
          <a:ln w="9525">
            <a:solidFill>
              <a:schemeClr val="tx1">
                <a:lumMod val="95000"/>
                <a:lumOff val="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2" name="Rectangle 11"/>
          <p:cNvSpPr/>
          <p:nvPr userDrawn="1"/>
        </p:nvSpPr>
        <p:spPr>
          <a:xfrm>
            <a:off x="4599436" y="6362943"/>
            <a:ext cx="4374447" cy="252000"/>
          </a:xfrm>
          <a:prstGeom prst="rect">
            <a:avLst/>
          </a:prstGeom>
          <a:solidFill>
            <a:srgbClr val="4D6B89"/>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4" name="Date Placeholder 3"/>
          <p:cNvSpPr>
            <a:spLocks noGrp="1"/>
          </p:cNvSpPr>
          <p:nvPr>
            <p:ph type="dt" sz="half" idx="2"/>
          </p:nvPr>
        </p:nvSpPr>
        <p:spPr>
          <a:xfrm>
            <a:off x="4599436" y="6362943"/>
            <a:ext cx="4374447" cy="252000"/>
          </a:xfrm>
          <a:prstGeom prst="rect">
            <a:avLst/>
          </a:prstGeom>
        </p:spPr>
        <p:txBody>
          <a:bodyPr vert="horz" lIns="91440" tIns="45720" rIns="91440" bIns="45720" rtlCol="0" anchor="ctr"/>
          <a:lstStyle>
            <a:lvl1pPr algn="r">
              <a:defRPr sz="750" cap="all" baseline="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fld id="{1FA6FC9F-61D2-4C49-825D-FCC69A6A6268}" type="datetime1">
              <a:rPr lang="en-GB" smtClean="0"/>
              <a:pPr/>
              <a:t>01/06/2017</a:t>
            </a:fld>
            <a:endParaRPr lang="en-US" dirty="0"/>
          </a:p>
        </p:txBody>
      </p:sp>
      <p:sp>
        <p:nvSpPr>
          <p:cNvPr id="3" name="Text Placeholder 2"/>
          <p:cNvSpPr>
            <a:spLocks noGrp="1" noChangeAspect="1"/>
          </p:cNvSpPr>
          <p:nvPr>
            <p:ph type="body" idx="1"/>
          </p:nvPr>
        </p:nvSpPr>
        <p:spPr>
          <a:xfrm>
            <a:off x="209550" y="1165471"/>
            <a:ext cx="8758800" cy="501149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Placeholder 5"/>
          <p:cNvSpPr>
            <a:spLocks noGrp="1"/>
          </p:cNvSpPr>
          <p:nvPr>
            <p:ph type="title"/>
          </p:nvPr>
        </p:nvSpPr>
        <p:spPr>
          <a:xfrm>
            <a:off x="209550" y="250372"/>
            <a:ext cx="8758800" cy="823615"/>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14" name="TextBox 13"/>
          <p:cNvSpPr txBox="1"/>
          <p:nvPr userDrawn="1"/>
        </p:nvSpPr>
        <p:spPr>
          <a:xfrm>
            <a:off x="-1188513" y="2019599"/>
            <a:ext cx="1026114" cy="888705"/>
          </a:xfrm>
          <a:prstGeom prst="rect">
            <a:avLst/>
          </a:prstGeom>
          <a:noFill/>
        </p:spPr>
        <p:txBody>
          <a:bodyPr wrap="square" lIns="0" tIns="0" rIns="0" bIns="0" rtlCol="0">
            <a:spAutoFit/>
          </a:bodyPr>
          <a:lstStyle/>
          <a:p>
            <a:r>
              <a:rPr lang="en-GB" sz="825" dirty="0" smtClean="0">
                <a:solidFill>
                  <a:srgbClr val="000000"/>
                </a:solidFill>
                <a:latin typeface="Calibri Light" pitchFamily="34" charset="0"/>
              </a:rPr>
              <a:t>To format</a:t>
            </a:r>
            <a:r>
              <a:rPr lang="en-GB" sz="825" baseline="0" dirty="0" smtClean="0">
                <a:solidFill>
                  <a:srgbClr val="000000"/>
                </a:solidFill>
                <a:latin typeface="Calibri Light" pitchFamily="34" charset="0"/>
              </a:rPr>
              <a:t> bullet points correctly</a:t>
            </a:r>
            <a:r>
              <a:rPr lang="en-GB" sz="825" dirty="0" smtClean="0">
                <a:solidFill>
                  <a:srgbClr val="000000"/>
                </a:solidFill>
                <a:latin typeface="Calibri Light" pitchFamily="34" charset="0"/>
              </a:rPr>
              <a:t> click the ‘Tab’ button at the top of the screen in the menu bar (to</a:t>
            </a:r>
            <a:r>
              <a:rPr lang="en-GB" sz="825" baseline="0" dirty="0" smtClean="0">
                <a:solidFill>
                  <a:srgbClr val="000000"/>
                </a:solidFill>
                <a:latin typeface="Calibri Light" pitchFamily="34" charset="0"/>
              </a:rPr>
              <a:t> the right of the ’Bullet’ and ‘Numbering’ buttons)</a:t>
            </a:r>
            <a:r>
              <a:rPr lang="en-GB" sz="825" dirty="0" smtClean="0">
                <a:solidFill>
                  <a:srgbClr val="000000"/>
                </a:solidFill>
                <a:latin typeface="Calibri Light" pitchFamily="34" charset="0"/>
              </a:rPr>
              <a:t>.</a:t>
            </a:r>
          </a:p>
        </p:txBody>
      </p:sp>
      <p:sp>
        <p:nvSpPr>
          <p:cNvPr id="18" name="TextBox 17"/>
          <p:cNvSpPr txBox="1"/>
          <p:nvPr userDrawn="1"/>
        </p:nvSpPr>
        <p:spPr>
          <a:xfrm>
            <a:off x="-1188513" y="3335781"/>
            <a:ext cx="1026114" cy="2031325"/>
          </a:xfrm>
          <a:prstGeom prst="rect">
            <a:avLst/>
          </a:prstGeom>
          <a:noFill/>
        </p:spPr>
        <p:txBody>
          <a:bodyPr wrap="square" lIns="0" tIns="0" rIns="0" bIns="0" rtlCol="0">
            <a:spAutoFit/>
          </a:bodyPr>
          <a:lstStyle/>
          <a:p>
            <a:r>
              <a:rPr lang="en-GB" sz="825" dirty="0" smtClean="0">
                <a:solidFill>
                  <a:srgbClr val="000000"/>
                </a:solidFill>
                <a:latin typeface="Calibri Light" pitchFamily="34" charset="0"/>
              </a:rPr>
              <a:t>First level style should be used for slide sub</a:t>
            </a:r>
            <a:r>
              <a:rPr lang="en-GB" sz="825" baseline="0" dirty="0" smtClean="0">
                <a:solidFill>
                  <a:srgbClr val="000000"/>
                </a:solidFill>
                <a:latin typeface="Calibri Light" pitchFamily="34" charset="0"/>
              </a:rPr>
              <a:t> headings.</a:t>
            </a:r>
          </a:p>
          <a:p>
            <a:r>
              <a:rPr lang="en-GB" sz="825" baseline="0" dirty="0" smtClean="0">
                <a:solidFill>
                  <a:srgbClr val="000000"/>
                </a:solidFill>
                <a:latin typeface="Calibri Light" pitchFamily="34" charset="0"/>
              </a:rPr>
              <a:t>Second level style should be used for main bullet points.</a:t>
            </a:r>
          </a:p>
          <a:p>
            <a:r>
              <a:rPr lang="en-GB" sz="825" dirty="0" smtClean="0">
                <a:solidFill>
                  <a:srgbClr val="000000"/>
                </a:solidFill>
                <a:latin typeface="Calibri Light" pitchFamily="34" charset="0"/>
              </a:rPr>
              <a:t>Third level style should be used for text</a:t>
            </a:r>
            <a:r>
              <a:rPr lang="en-GB" sz="825" baseline="0" dirty="0" smtClean="0">
                <a:solidFill>
                  <a:srgbClr val="000000"/>
                </a:solidFill>
                <a:latin typeface="Calibri Light" pitchFamily="34" charset="0"/>
              </a:rPr>
              <a:t> supporting the main bullet.</a:t>
            </a:r>
          </a:p>
          <a:p>
            <a:r>
              <a:rPr lang="en-GB" sz="825" baseline="0" dirty="0" smtClean="0">
                <a:solidFill>
                  <a:srgbClr val="000000"/>
                </a:solidFill>
                <a:latin typeface="Calibri Light" pitchFamily="34" charset="0"/>
              </a:rPr>
              <a:t>Fourth level style should be used for sub bullets. </a:t>
            </a:r>
          </a:p>
          <a:p>
            <a:r>
              <a:rPr lang="en-GB" sz="825" dirty="0" smtClean="0">
                <a:solidFill>
                  <a:srgbClr val="000000"/>
                </a:solidFill>
                <a:latin typeface="Calibri Light" pitchFamily="34" charset="0"/>
              </a:rPr>
              <a:t>Fifth level</a:t>
            </a:r>
            <a:r>
              <a:rPr lang="en-GB" sz="825" baseline="0" dirty="0" smtClean="0">
                <a:solidFill>
                  <a:srgbClr val="000000"/>
                </a:solidFill>
                <a:latin typeface="Calibri Light" pitchFamily="34" charset="0"/>
              </a:rPr>
              <a:t> text should be used for image captions</a:t>
            </a:r>
            <a:endParaRPr lang="en-GB" sz="825" dirty="0" smtClean="0">
              <a:solidFill>
                <a:srgbClr val="000000"/>
              </a:solidFill>
              <a:latin typeface="Calibri Light" pitchFamily="34" charset="0"/>
            </a:endParaRPr>
          </a:p>
        </p:txBody>
      </p:sp>
      <p:grpSp>
        <p:nvGrpSpPr>
          <p:cNvPr id="48" name="Group 47"/>
          <p:cNvGrpSpPr/>
          <p:nvPr userDrawn="1"/>
        </p:nvGrpSpPr>
        <p:grpSpPr>
          <a:xfrm>
            <a:off x="-381" y="7118564"/>
            <a:ext cx="2799942" cy="909387"/>
            <a:chOff x="-508" y="7118557"/>
            <a:chExt cx="3733256" cy="909386"/>
          </a:xfrm>
        </p:grpSpPr>
        <p:grpSp>
          <p:nvGrpSpPr>
            <p:cNvPr id="49" name="Group 48"/>
            <p:cNvGrpSpPr/>
            <p:nvPr userDrawn="1"/>
          </p:nvGrpSpPr>
          <p:grpSpPr>
            <a:xfrm>
              <a:off x="-508" y="7128496"/>
              <a:ext cx="396044" cy="899447"/>
              <a:chOff x="9324528" y="36952"/>
              <a:chExt cx="396044" cy="899447"/>
            </a:xfrm>
          </p:grpSpPr>
          <p:sp>
            <p:nvSpPr>
              <p:cNvPr id="78" name="Rectangle 77"/>
              <p:cNvSpPr/>
              <p:nvPr userDrawn="1"/>
            </p:nvSpPr>
            <p:spPr>
              <a:xfrm>
                <a:off x="9324528" y="382352"/>
                <a:ext cx="396044" cy="1731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79" name="Rectangle 78"/>
              <p:cNvSpPr/>
              <p:nvPr userDrawn="1"/>
            </p:nvSpPr>
            <p:spPr>
              <a:xfrm>
                <a:off x="9376240" y="36952"/>
                <a:ext cx="277853" cy="253916"/>
              </a:xfrm>
              <a:prstGeom prst="rect">
                <a:avLst/>
              </a:prstGeom>
            </p:spPr>
            <p:txBody>
              <a:bodyPr wrap="none" lIns="0" tIns="0" rIns="0" bIns="0">
                <a:spAutoFit/>
              </a:bodyPr>
              <a:lstStyle/>
              <a:p>
                <a:pPr algn="ctr"/>
                <a:r>
                  <a:rPr lang="en-GB" sz="825" dirty="0" smtClean="0">
                    <a:latin typeface="Calibri Light" pitchFamily="34" charset="0"/>
                  </a:rPr>
                  <a:t>Light</a:t>
                </a:r>
                <a:br>
                  <a:rPr lang="en-GB" sz="825" dirty="0" smtClean="0">
                    <a:latin typeface="Calibri Light" pitchFamily="34" charset="0"/>
                  </a:rPr>
                </a:br>
                <a:r>
                  <a:rPr lang="en-GB" sz="825" dirty="0" smtClean="0">
                    <a:latin typeface="Calibri Light" pitchFamily="34" charset="0"/>
                  </a:rPr>
                  <a:t>Blue</a:t>
                </a:r>
                <a:endParaRPr lang="en-GB" sz="825" dirty="0">
                  <a:latin typeface="Calibri Light" pitchFamily="34" charset="0"/>
                </a:endParaRPr>
              </a:p>
            </p:txBody>
          </p:sp>
          <p:sp>
            <p:nvSpPr>
              <p:cNvPr id="80" name="Rectangle 79"/>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0</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16</a:t>
                </a:r>
                <a:r>
                  <a:rPr lang="en-GB" sz="825" dirty="0" smtClean="0">
                    <a:solidFill>
                      <a:srgbClr val="000000"/>
                    </a:solidFill>
                    <a:latin typeface="Calibri Light" pitchFamily="34" charset="0"/>
                  </a:rPr>
                  <a:t>0</a:t>
                </a:r>
              </a:p>
              <a:p>
                <a:pPr algn="l"/>
                <a:r>
                  <a:rPr lang="en-GB" sz="825" dirty="0" smtClean="0">
                    <a:solidFill>
                      <a:srgbClr val="000000"/>
                    </a:solidFill>
                    <a:latin typeface="Calibri Light" pitchFamily="34" charset="0"/>
                  </a:rPr>
                  <a:t>B: 209</a:t>
                </a:r>
                <a:endParaRPr lang="en-GB" sz="825" dirty="0">
                  <a:latin typeface="Calibri Light" pitchFamily="34" charset="0"/>
                </a:endParaRPr>
              </a:p>
            </p:txBody>
          </p:sp>
        </p:grpSp>
        <p:grpSp>
          <p:nvGrpSpPr>
            <p:cNvPr id="50" name="Group 49"/>
            <p:cNvGrpSpPr/>
            <p:nvPr userDrawn="1"/>
          </p:nvGrpSpPr>
          <p:grpSpPr>
            <a:xfrm>
              <a:off x="940874" y="7118557"/>
              <a:ext cx="396044" cy="909386"/>
              <a:chOff x="9324528" y="27013"/>
              <a:chExt cx="396044" cy="909386"/>
            </a:xfrm>
          </p:grpSpPr>
          <p:sp>
            <p:nvSpPr>
              <p:cNvPr id="75" name="Rectangle 74"/>
              <p:cNvSpPr/>
              <p:nvPr userDrawn="1"/>
            </p:nvSpPr>
            <p:spPr>
              <a:xfrm>
                <a:off x="9324528" y="382352"/>
                <a:ext cx="396044" cy="17317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76" name="Rectangle 75"/>
              <p:cNvSpPr/>
              <p:nvPr userDrawn="1"/>
            </p:nvSpPr>
            <p:spPr>
              <a:xfrm>
                <a:off x="9378376" y="27013"/>
                <a:ext cx="273579" cy="253916"/>
              </a:xfrm>
              <a:prstGeom prst="rect">
                <a:avLst/>
              </a:prstGeom>
            </p:spPr>
            <p:txBody>
              <a:bodyPr wrap="none" lIns="0" tIns="0" rIns="0" bIns="0">
                <a:spAutoFit/>
              </a:bodyPr>
              <a:lstStyle/>
              <a:p>
                <a:pPr algn="ctr"/>
                <a:r>
                  <a:rPr lang="en-GB" sz="825" dirty="0" smtClean="0">
                    <a:latin typeface="Calibri Light" pitchFamily="34" charset="0"/>
                  </a:rPr>
                  <a:t/>
                </a:r>
                <a:br>
                  <a:rPr lang="en-GB" sz="825" dirty="0" smtClean="0">
                    <a:latin typeface="Calibri Light" pitchFamily="34" charset="0"/>
                  </a:rPr>
                </a:br>
                <a:r>
                  <a:rPr lang="en-GB" sz="825" dirty="0" smtClean="0">
                    <a:latin typeface="Calibri Light" pitchFamily="34" charset="0"/>
                  </a:rPr>
                  <a:t>Lime</a:t>
                </a:r>
                <a:endParaRPr lang="en-GB" sz="825" dirty="0">
                  <a:latin typeface="Calibri Light" pitchFamily="34" charset="0"/>
                </a:endParaRPr>
              </a:p>
            </p:txBody>
          </p:sp>
          <p:sp>
            <p:nvSpPr>
              <p:cNvPr id="77" name="Rectangle 76"/>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180</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201</a:t>
                </a:r>
                <a:endParaRPr lang="en-GB" sz="825" dirty="0" smtClean="0">
                  <a:solidFill>
                    <a:srgbClr val="000000"/>
                  </a:solidFill>
                  <a:latin typeface="Calibri Light" pitchFamily="34" charset="0"/>
                </a:endParaRPr>
              </a:p>
              <a:p>
                <a:pPr algn="l"/>
                <a:r>
                  <a:rPr lang="en-GB" sz="825" dirty="0" smtClean="0">
                    <a:solidFill>
                      <a:srgbClr val="000000"/>
                    </a:solidFill>
                    <a:latin typeface="Calibri Light" pitchFamily="34" charset="0"/>
                  </a:rPr>
                  <a:t>B: 43</a:t>
                </a:r>
                <a:endParaRPr lang="en-GB" sz="825" dirty="0">
                  <a:latin typeface="Calibri Light" pitchFamily="34" charset="0"/>
                </a:endParaRPr>
              </a:p>
            </p:txBody>
          </p:sp>
        </p:grpSp>
        <p:grpSp>
          <p:nvGrpSpPr>
            <p:cNvPr id="51" name="Group 18"/>
            <p:cNvGrpSpPr/>
            <p:nvPr userDrawn="1"/>
          </p:nvGrpSpPr>
          <p:grpSpPr>
            <a:xfrm>
              <a:off x="1420040" y="7118557"/>
              <a:ext cx="396044" cy="909386"/>
              <a:chOff x="9324528" y="27013"/>
              <a:chExt cx="396044" cy="909386"/>
            </a:xfrm>
          </p:grpSpPr>
          <p:sp>
            <p:nvSpPr>
              <p:cNvPr id="72" name="Rectangle 71"/>
              <p:cNvSpPr/>
              <p:nvPr userDrawn="1"/>
            </p:nvSpPr>
            <p:spPr>
              <a:xfrm>
                <a:off x="9324528" y="382352"/>
                <a:ext cx="396044" cy="1731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73" name="Rectangle 72"/>
              <p:cNvSpPr/>
              <p:nvPr userDrawn="1"/>
            </p:nvSpPr>
            <p:spPr>
              <a:xfrm>
                <a:off x="9365549" y="27013"/>
                <a:ext cx="299227" cy="253916"/>
              </a:xfrm>
              <a:prstGeom prst="rect">
                <a:avLst/>
              </a:prstGeom>
            </p:spPr>
            <p:txBody>
              <a:bodyPr wrap="none" lIns="0" tIns="0" rIns="0" bIns="0">
                <a:spAutoFit/>
              </a:bodyPr>
              <a:lstStyle/>
              <a:p>
                <a:pPr algn="ctr"/>
                <a:r>
                  <a:rPr lang="en-GB" sz="825" dirty="0" smtClean="0">
                    <a:solidFill>
                      <a:srgbClr val="000000"/>
                    </a:solidFill>
                    <a:latin typeface="Calibri Light" pitchFamily="34" charset="0"/>
                  </a:rPr>
                  <a:t/>
                </a:r>
                <a:br>
                  <a:rPr lang="en-GB" sz="825" dirty="0" smtClean="0">
                    <a:solidFill>
                      <a:srgbClr val="000000"/>
                    </a:solidFill>
                    <a:latin typeface="Calibri Light" pitchFamily="34" charset="0"/>
                  </a:rPr>
                </a:br>
                <a:r>
                  <a:rPr lang="en-GB" sz="825" dirty="0" smtClean="0">
                    <a:solidFill>
                      <a:srgbClr val="000000"/>
                    </a:solidFill>
                    <a:latin typeface="Calibri Light" pitchFamily="34" charset="0"/>
                  </a:rPr>
                  <a:t>Wine</a:t>
                </a:r>
              </a:p>
            </p:txBody>
          </p:sp>
          <p:sp>
            <p:nvSpPr>
              <p:cNvPr id="74" name="Rectangle 73"/>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163</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42</a:t>
                </a:r>
                <a:endParaRPr lang="en-GB" sz="825" dirty="0" smtClean="0">
                  <a:solidFill>
                    <a:srgbClr val="000000"/>
                  </a:solidFill>
                  <a:latin typeface="Calibri Light" pitchFamily="34" charset="0"/>
                </a:endParaRPr>
              </a:p>
              <a:p>
                <a:pPr algn="l"/>
                <a:r>
                  <a:rPr lang="en-GB" sz="825" dirty="0" smtClean="0">
                    <a:solidFill>
                      <a:srgbClr val="000000"/>
                    </a:solidFill>
                    <a:latin typeface="Calibri Light" pitchFamily="34" charset="0"/>
                  </a:rPr>
                  <a:t>B: 47</a:t>
                </a:r>
                <a:endParaRPr lang="en-GB" sz="825" dirty="0">
                  <a:latin typeface="Calibri Light" pitchFamily="34" charset="0"/>
                </a:endParaRPr>
              </a:p>
            </p:txBody>
          </p:sp>
        </p:grpSp>
        <p:grpSp>
          <p:nvGrpSpPr>
            <p:cNvPr id="52" name="Group 19"/>
            <p:cNvGrpSpPr/>
            <p:nvPr userDrawn="1"/>
          </p:nvGrpSpPr>
          <p:grpSpPr>
            <a:xfrm>
              <a:off x="1899206" y="7118557"/>
              <a:ext cx="396044" cy="909386"/>
              <a:chOff x="9324528" y="27013"/>
              <a:chExt cx="396044" cy="909386"/>
            </a:xfrm>
          </p:grpSpPr>
          <p:sp>
            <p:nvSpPr>
              <p:cNvPr id="69" name="Rectangle 68"/>
              <p:cNvSpPr/>
              <p:nvPr userDrawn="1"/>
            </p:nvSpPr>
            <p:spPr>
              <a:xfrm>
                <a:off x="9324528" y="382352"/>
                <a:ext cx="396044" cy="1731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70" name="Rectangle 69"/>
              <p:cNvSpPr/>
              <p:nvPr userDrawn="1"/>
            </p:nvSpPr>
            <p:spPr>
              <a:xfrm>
                <a:off x="9329215" y="27013"/>
                <a:ext cx="371897" cy="253916"/>
              </a:xfrm>
              <a:prstGeom prst="rect">
                <a:avLst/>
              </a:prstGeom>
            </p:spPr>
            <p:txBody>
              <a:bodyPr wrap="none" lIns="0" tIns="0" rIns="0" bIns="0">
                <a:spAutoFit/>
              </a:bodyPr>
              <a:lstStyle/>
              <a:p>
                <a:pPr algn="ctr"/>
                <a:endParaRPr lang="en-GB" sz="825" dirty="0" smtClean="0">
                  <a:solidFill>
                    <a:srgbClr val="000000"/>
                  </a:solidFill>
                  <a:latin typeface="Calibri Light" pitchFamily="34" charset="0"/>
                </a:endParaRPr>
              </a:p>
              <a:p>
                <a:pPr algn="ctr"/>
                <a:r>
                  <a:rPr lang="en-GB" sz="825" dirty="0" smtClean="0">
                    <a:solidFill>
                      <a:srgbClr val="000000"/>
                    </a:solidFill>
                    <a:latin typeface="Calibri Light" pitchFamily="34" charset="0"/>
                  </a:rPr>
                  <a:t>Yellow</a:t>
                </a:r>
                <a:endParaRPr lang="en-GB" sz="825" dirty="0">
                  <a:latin typeface="Calibri Light" pitchFamily="34" charset="0"/>
                </a:endParaRPr>
              </a:p>
            </p:txBody>
          </p:sp>
          <p:sp>
            <p:nvSpPr>
              <p:cNvPr id="71" name="Rectangle 70"/>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217</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a:t>
                </a:r>
                <a:r>
                  <a:rPr lang="en-GB" sz="825" dirty="0" smtClean="0">
                    <a:solidFill>
                      <a:srgbClr val="000000"/>
                    </a:solidFill>
                    <a:latin typeface="Calibri Light" pitchFamily="34" charset="0"/>
                  </a:rPr>
                  <a:t>196</a:t>
                </a:r>
              </a:p>
              <a:p>
                <a:pPr algn="l"/>
                <a:r>
                  <a:rPr lang="en-GB" sz="825" dirty="0" smtClean="0">
                    <a:solidFill>
                      <a:srgbClr val="000000"/>
                    </a:solidFill>
                    <a:latin typeface="Calibri Light" pitchFamily="34" charset="0"/>
                  </a:rPr>
                  <a:t>B: 32</a:t>
                </a:r>
                <a:endParaRPr lang="en-GB" sz="825" dirty="0">
                  <a:latin typeface="Calibri Light" pitchFamily="34" charset="0"/>
                </a:endParaRPr>
              </a:p>
            </p:txBody>
          </p:sp>
        </p:grpSp>
        <p:grpSp>
          <p:nvGrpSpPr>
            <p:cNvPr id="53" name="Group 18"/>
            <p:cNvGrpSpPr/>
            <p:nvPr userDrawn="1"/>
          </p:nvGrpSpPr>
          <p:grpSpPr>
            <a:xfrm>
              <a:off x="2378372" y="7118557"/>
              <a:ext cx="418906" cy="909386"/>
              <a:chOff x="9324528" y="27013"/>
              <a:chExt cx="418906" cy="909386"/>
            </a:xfrm>
          </p:grpSpPr>
          <p:sp>
            <p:nvSpPr>
              <p:cNvPr id="66" name="Rectangle 65"/>
              <p:cNvSpPr/>
              <p:nvPr userDrawn="1"/>
            </p:nvSpPr>
            <p:spPr>
              <a:xfrm>
                <a:off x="9324528" y="382352"/>
                <a:ext cx="396044" cy="1731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67" name="Rectangle 66"/>
              <p:cNvSpPr/>
              <p:nvPr userDrawn="1"/>
            </p:nvSpPr>
            <p:spPr>
              <a:xfrm>
                <a:off x="9326653" y="27013"/>
                <a:ext cx="416781" cy="253916"/>
              </a:xfrm>
              <a:prstGeom prst="rect">
                <a:avLst/>
              </a:prstGeom>
            </p:spPr>
            <p:txBody>
              <a:bodyPr wrap="none" lIns="0" tIns="0" rIns="0" bIns="0">
                <a:spAutoFit/>
              </a:bodyPr>
              <a:lstStyle/>
              <a:p>
                <a:pPr algn="ctr"/>
                <a:endParaRPr lang="en-GB" sz="825" dirty="0" smtClean="0">
                  <a:solidFill>
                    <a:srgbClr val="000000"/>
                  </a:solidFill>
                  <a:latin typeface="Calibri Light" pitchFamily="34" charset="0"/>
                </a:endParaRPr>
              </a:p>
              <a:p>
                <a:pPr algn="ctr"/>
                <a:r>
                  <a:rPr lang="en-GB" sz="825" dirty="0" smtClean="0">
                    <a:latin typeface="Calibri Light" pitchFamily="34" charset="0"/>
                  </a:rPr>
                  <a:t>Orange</a:t>
                </a:r>
                <a:endParaRPr lang="en-GB" sz="825" dirty="0">
                  <a:latin typeface="Calibri Light" pitchFamily="34" charset="0"/>
                </a:endParaRPr>
              </a:p>
            </p:txBody>
          </p:sp>
          <p:sp>
            <p:nvSpPr>
              <p:cNvPr id="68" name="Rectangle 67"/>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219</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94</a:t>
                </a:r>
                <a:endParaRPr lang="en-GB" sz="825" dirty="0" smtClean="0">
                  <a:solidFill>
                    <a:srgbClr val="000000"/>
                  </a:solidFill>
                  <a:latin typeface="Calibri Light" pitchFamily="34" charset="0"/>
                </a:endParaRPr>
              </a:p>
              <a:p>
                <a:pPr algn="l"/>
                <a:r>
                  <a:rPr lang="en-GB" sz="825" dirty="0" smtClean="0">
                    <a:solidFill>
                      <a:srgbClr val="000000"/>
                    </a:solidFill>
                    <a:latin typeface="Calibri Light" pitchFamily="34" charset="0"/>
                  </a:rPr>
                  <a:t>B: 36</a:t>
                </a:r>
                <a:endParaRPr lang="en-GB" sz="825" dirty="0">
                  <a:latin typeface="Calibri Light" pitchFamily="34" charset="0"/>
                </a:endParaRPr>
              </a:p>
            </p:txBody>
          </p:sp>
        </p:grpSp>
        <p:grpSp>
          <p:nvGrpSpPr>
            <p:cNvPr id="54" name="Group 19"/>
            <p:cNvGrpSpPr/>
            <p:nvPr userDrawn="1"/>
          </p:nvGrpSpPr>
          <p:grpSpPr>
            <a:xfrm>
              <a:off x="2857538" y="7128496"/>
              <a:ext cx="396044" cy="899447"/>
              <a:chOff x="9324528" y="36952"/>
              <a:chExt cx="396044" cy="899447"/>
            </a:xfrm>
          </p:grpSpPr>
          <p:sp>
            <p:nvSpPr>
              <p:cNvPr id="63" name="Rectangle 62"/>
              <p:cNvSpPr/>
              <p:nvPr userDrawn="1"/>
            </p:nvSpPr>
            <p:spPr>
              <a:xfrm>
                <a:off x="9324528" y="382352"/>
                <a:ext cx="396044" cy="1731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64" name="Rectangle 63"/>
              <p:cNvSpPr/>
              <p:nvPr userDrawn="1"/>
            </p:nvSpPr>
            <p:spPr>
              <a:xfrm>
                <a:off x="9367688" y="36952"/>
                <a:ext cx="294952" cy="253916"/>
              </a:xfrm>
              <a:prstGeom prst="rect">
                <a:avLst/>
              </a:prstGeom>
            </p:spPr>
            <p:txBody>
              <a:bodyPr wrap="none" lIns="0" tIns="0" rIns="0" bIns="0">
                <a:spAutoFit/>
              </a:bodyPr>
              <a:lstStyle/>
              <a:p>
                <a:pPr algn="ctr"/>
                <a:endParaRPr lang="en-GB" sz="825" dirty="0" smtClean="0">
                  <a:solidFill>
                    <a:srgbClr val="000000"/>
                  </a:solidFill>
                  <a:latin typeface="Calibri Light" pitchFamily="34" charset="0"/>
                </a:endParaRPr>
              </a:p>
              <a:p>
                <a:pPr algn="ctr"/>
                <a:r>
                  <a:rPr lang="en-GB" sz="825" dirty="0" smtClean="0">
                    <a:solidFill>
                      <a:srgbClr val="000000"/>
                    </a:solidFill>
                    <a:latin typeface="Calibri Light" pitchFamily="34" charset="0"/>
                  </a:rPr>
                  <a:t>Black</a:t>
                </a:r>
                <a:endParaRPr lang="en-GB" sz="825" dirty="0">
                  <a:latin typeface="Calibri Light" pitchFamily="34" charset="0"/>
                </a:endParaRPr>
              </a:p>
            </p:txBody>
          </p:sp>
          <p:sp>
            <p:nvSpPr>
              <p:cNvPr id="65" name="Rectangle 64"/>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0</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a:t>
                </a:r>
                <a:r>
                  <a:rPr lang="en-GB" sz="825" dirty="0" smtClean="0">
                    <a:solidFill>
                      <a:srgbClr val="000000"/>
                    </a:solidFill>
                    <a:latin typeface="Calibri Light" pitchFamily="34" charset="0"/>
                  </a:rPr>
                  <a:t>0</a:t>
                </a:r>
              </a:p>
              <a:p>
                <a:pPr algn="l"/>
                <a:r>
                  <a:rPr lang="en-GB" sz="825" dirty="0" smtClean="0">
                    <a:solidFill>
                      <a:srgbClr val="000000"/>
                    </a:solidFill>
                    <a:latin typeface="Calibri Light" pitchFamily="34" charset="0"/>
                  </a:rPr>
                  <a:t>B: 0</a:t>
                </a:r>
                <a:endParaRPr lang="en-GB" sz="825" dirty="0">
                  <a:latin typeface="Calibri Light" pitchFamily="34" charset="0"/>
                </a:endParaRPr>
              </a:p>
            </p:txBody>
          </p:sp>
        </p:grpSp>
        <p:grpSp>
          <p:nvGrpSpPr>
            <p:cNvPr id="55" name="Group 18"/>
            <p:cNvGrpSpPr/>
            <p:nvPr userDrawn="1"/>
          </p:nvGrpSpPr>
          <p:grpSpPr>
            <a:xfrm>
              <a:off x="3336704" y="7128496"/>
              <a:ext cx="396044" cy="899447"/>
              <a:chOff x="9324528" y="36952"/>
              <a:chExt cx="396044" cy="899447"/>
            </a:xfrm>
          </p:grpSpPr>
          <p:sp>
            <p:nvSpPr>
              <p:cNvPr id="60" name="Rectangle 59"/>
              <p:cNvSpPr/>
              <p:nvPr userDrawn="1"/>
            </p:nvSpPr>
            <p:spPr>
              <a:xfrm>
                <a:off x="9324528" y="382352"/>
                <a:ext cx="396044" cy="17317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61" name="Rectangle 60"/>
              <p:cNvSpPr/>
              <p:nvPr userDrawn="1"/>
            </p:nvSpPr>
            <p:spPr>
              <a:xfrm>
                <a:off x="9380515" y="36952"/>
                <a:ext cx="269304" cy="253916"/>
              </a:xfrm>
              <a:prstGeom prst="rect">
                <a:avLst/>
              </a:prstGeom>
            </p:spPr>
            <p:txBody>
              <a:bodyPr wrap="none" lIns="0" tIns="0" rIns="0" bIns="0">
                <a:spAutoFit/>
              </a:bodyPr>
              <a:lstStyle/>
              <a:p>
                <a:pPr algn="ctr"/>
                <a:endParaRPr lang="en-GB" sz="825" dirty="0" smtClean="0">
                  <a:solidFill>
                    <a:srgbClr val="000000"/>
                  </a:solidFill>
                  <a:latin typeface="Calibri Light" pitchFamily="34" charset="0"/>
                </a:endParaRPr>
              </a:p>
              <a:p>
                <a:pPr algn="ctr"/>
                <a:r>
                  <a:rPr lang="en-GB" sz="825" dirty="0" smtClean="0">
                    <a:solidFill>
                      <a:srgbClr val="000000"/>
                    </a:solidFill>
                    <a:latin typeface="Calibri Light" pitchFamily="34" charset="0"/>
                  </a:rPr>
                  <a:t>Grey</a:t>
                </a:r>
                <a:endParaRPr lang="en-GB" sz="825" dirty="0">
                  <a:latin typeface="Calibri Light" pitchFamily="34" charset="0"/>
                </a:endParaRPr>
              </a:p>
            </p:txBody>
          </p:sp>
          <p:sp>
            <p:nvSpPr>
              <p:cNvPr id="62" name="Rectangle 61"/>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71</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a:t>
                </a:r>
                <a:r>
                  <a:rPr lang="en-GB" sz="825" dirty="0" smtClean="0">
                    <a:solidFill>
                      <a:srgbClr val="000000"/>
                    </a:solidFill>
                    <a:latin typeface="Calibri Light" pitchFamily="34" charset="0"/>
                  </a:rPr>
                  <a:t>71</a:t>
                </a:r>
              </a:p>
              <a:p>
                <a:pPr algn="l"/>
                <a:r>
                  <a:rPr lang="en-GB" sz="825" dirty="0" smtClean="0">
                    <a:solidFill>
                      <a:srgbClr val="000000"/>
                    </a:solidFill>
                    <a:latin typeface="Calibri Light" pitchFamily="34" charset="0"/>
                  </a:rPr>
                  <a:t>B: 71</a:t>
                </a:r>
                <a:endParaRPr lang="en-GB" sz="825" dirty="0">
                  <a:latin typeface="Calibri Light" pitchFamily="34" charset="0"/>
                </a:endParaRPr>
              </a:p>
            </p:txBody>
          </p:sp>
        </p:grpSp>
        <p:grpSp>
          <p:nvGrpSpPr>
            <p:cNvPr id="56" name="Group 55"/>
            <p:cNvGrpSpPr/>
            <p:nvPr userDrawn="1"/>
          </p:nvGrpSpPr>
          <p:grpSpPr>
            <a:xfrm>
              <a:off x="478658" y="7118557"/>
              <a:ext cx="396044" cy="909386"/>
              <a:chOff x="9324528" y="27013"/>
              <a:chExt cx="396044" cy="909386"/>
            </a:xfrm>
          </p:grpSpPr>
          <p:sp>
            <p:nvSpPr>
              <p:cNvPr id="57" name="Rectangle 56"/>
              <p:cNvSpPr/>
              <p:nvPr userDrawn="1"/>
            </p:nvSpPr>
            <p:spPr>
              <a:xfrm>
                <a:off x="9324528" y="382352"/>
                <a:ext cx="396044" cy="173174"/>
              </a:xfrm>
              <a:prstGeom prst="rect">
                <a:avLst/>
              </a:prstGeom>
              <a:solidFill>
                <a:srgbClr val="4D6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58" name="Rectangle 57"/>
              <p:cNvSpPr/>
              <p:nvPr userDrawn="1"/>
            </p:nvSpPr>
            <p:spPr>
              <a:xfrm>
                <a:off x="9367691" y="27013"/>
                <a:ext cx="294952" cy="253916"/>
              </a:xfrm>
              <a:prstGeom prst="rect">
                <a:avLst/>
              </a:prstGeom>
            </p:spPr>
            <p:txBody>
              <a:bodyPr wrap="none" lIns="0" tIns="0" rIns="0" bIns="0">
                <a:spAutoFit/>
              </a:bodyPr>
              <a:lstStyle/>
              <a:p>
                <a:pPr algn="ctr"/>
                <a:r>
                  <a:rPr lang="en-GB" sz="825" dirty="0" smtClean="0">
                    <a:latin typeface="Calibri Light" pitchFamily="34" charset="0"/>
                  </a:rPr>
                  <a:t>Dark </a:t>
                </a:r>
                <a:br>
                  <a:rPr lang="en-GB" sz="825" dirty="0" smtClean="0">
                    <a:latin typeface="Calibri Light" pitchFamily="34" charset="0"/>
                  </a:rPr>
                </a:br>
                <a:r>
                  <a:rPr lang="en-GB" sz="825" dirty="0" smtClean="0">
                    <a:latin typeface="Calibri Light" pitchFamily="34" charset="0"/>
                  </a:rPr>
                  <a:t>Blue</a:t>
                </a:r>
                <a:endParaRPr lang="en-GB" sz="825" dirty="0">
                  <a:latin typeface="Calibri Light" pitchFamily="34" charset="0"/>
                </a:endParaRPr>
              </a:p>
            </p:txBody>
          </p:sp>
          <p:sp>
            <p:nvSpPr>
              <p:cNvPr id="59" name="Rectangle 58"/>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77</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107</a:t>
                </a:r>
                <a:endParaRPr lang="en-GB" sz="825" dirty="0" smtClean="0">
                  <a:solidFill>
                    <a:srgbClr val="000000"/>
                  </a:solidFill>
                  <a:latin typeface="Calibri Light" pitchFamily="34" charset="0"/>
                </a:endParaRPr>
              </a:p>
              <a:p>
                <a:pPr algn="l"/>
                <a:r>
                  <a:rPr lang="en-GB" sz="825" dirty="0" smtClean="0">
                    <a:solidFill>
                      <a:srgbClr val="000000"/>
                    </a:solidFill>
                    <a:latin typeface="Calibri Light" pitchFamily="34" charset="0"/>
                  </a:rPr>
                  <a:t>B: 137</a:t>
                </a:r>
                <a:endParaRPr lang="en-GB" sz="825" dirty="0">
                  <a:latin typeface="Calibri Light" pitchFamily="34" charset="0"/>
                </a:endParaRPr>
              </a:p>
            </p:txBody>
          </p:sp>
        </p:grpSp>
      </p:grpSp>
      <p:pic>
        <p:nvPicPr>
          <p:cNvPr id="83" name="Picture 82" descr="icon_camera_circle.png"/>
          <p:cNvPicPr>
            <a:picLocks noChangeAspect="1"/>
          </p:cNvPicPr>
          <p:nvPr userDrawn="1"/>
        </p:nvPicPr>
        <p:blipFill>
          <a:blip r:embed="rId9" cstate="print">
            <a:lum bright="-100000"/>
          </a:blip>
          <a:stretch>
            <a:fillRect/>
          </a:stretch>
        </p:blipFill>
        <p:spPr>
          <a:xfrm>
            <a:off x="-1188513" y="1275606"/>
            <a:ext cx="640111" cy="640110"/>
          </a:xfrm>
          <a:prstGeom prst="rect">
            <a:avLst/>
          </a:prstGeom>
          <a:noFill/>
          <a:ln>
            <a:noFill/>
          </a:ln>
        </p:spPr>
      </p:pic>
      <p:pic>
        <p:nvPicPr>
          <p:cNvPr id="84" name="Picture 83" descr="icon_information-white.png"/>
          <p:cNvPicPr>
            <a:picLocks noChangeAspect="1"/>
          </p:cNvPicPr>
          <p:nvPr userDrawn="1"/>
        </p:nvPicPr>
        <p:blipFill>
          <a:blip r:embed="rId10" cstate="print">
            <a:lum bright="-100000"/>
          </a:blip>
          <a:stretch>
            <a:fillRect/>
          </a:stretch>
        </p:blipFill>
        <p:spPr>
          <a:xfrm>
            <a:off x="-1188513" y="1587547"/>
            <a:ext cx="121592" cy="320113"/>
          </a:xfrm>
          <a:prstGeom prst="rect">
            <a:avLst/>
          </a:prstGeom>
        </p:spPr>
      </p:pic>
    </p:spTree>
    <p:extLst>
      <p:ext uri="{BB962C8B-B14F-4D97-AF65-F5344CB8AC3E}">
        <p14:creationId xmlns:p14="http://schemas.microsoft.com/office/powerpoint/2010/main" xmlns="" val="429166491"/>
      </p:ext>
    </p:extLst>
  </p:cSld>
  <p:clrMap bg1="lt1" tx1="dk1" bg2="lt2" tx2="dk2" accent1="accent1" accent2="accent2" accent3="accent3" accent4="accent4" accent5="accent5" accent6="accent6" hlink="hlink" folHlink="folHlink"/>
  <p:sldLayoutIdLst>
    <p:sldLayoutId id="2147483849" r:id="rId1"/>
    <p:sldLayoutId id="2147483915" r:id="rId2"/>
    <p:sldLayoutId id="2147483851" r:id="rId3"/>
    <p:sldLayoutId id="2147483852" r:id="rId4"/>
    <p:sldLayoutId id="2147483942" r:id="rId5"/>
    <p:sldLayoutId id="2147483949" r:id="rId6"/>
    <p:sldLayoutId id="2147483950" r:id="rId7"/>
  </p:sldLayoutIdLst>
  <p:timing>
    <p:tnLst>
      <p:par>
        <p:cTn id="1" dur="indefinite" restart="never" nodeType="tmRoot"/>
      </p:par>
    </p:tnLst>
  </p:timing>
  <p:hf sldNum="0" hdr="0"/>
  <p:txStyles>
    <p:titleStyle>
      <a:lvl1pPr algn="l" defTabSz="685783" rtl="0" eaLnBrk="1" latinLnBrk="0" hangingPunct="1">
        <a:lnSpc>
          <a:spcPct val="90000"/>
        </a:lnSpc>
        <a:spcBef>
          <a:spcPct val="0"/>
        </a:spcBef>
        <a:buNone/>
        <a:defRPr sz="2800" b="1" i="0" kern="1200" cap="none" baseline="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p:titleStyle>
    <p:bodyStyle>
      <a:lvl1pPr marL="0" indent="0" algn="l" defTabSz="685783" rtl="0" eaLnBrk="1" latinLnBrk="0" hangingPunct="1">
        <a:lnSpc>
          <a:spcPct val="100000"/>
        </a:lnSpc>
        <a:spcBef>
          <a:spcPts val="0"/>
        </a:spcBef>
        <a:spcAft>
          <a:spcPts val="900"/>
        </a:spcAft>
        <a:buFontTx/>
        <a:buNone/>
        <a:defRPr sz="2400" b="1" i="0" kern="1200" cap="none" baseline="0">
          <a:solidFill>
            <a:schemeClr val="accent5"/>
          </a:solidFill>
          <a:latin typeface="Roboto" panose="02000000000000000000" pitchFamily="2" charset="0"/>
          <a:ea typeface="Roboto" panose="02000000000000000000" pitchFamily="2" charset="0"/>
          <a:cs typeface="Roboto" panose="02000000000000000000" pitchFamily="2" charset="0"/>
        </a:defRPr>
      </a:lvl1pPr>
      <a:lvl2pPr marL="405000" indent="-216000" algn="l" defTabSz="685783" rtl="0" eaLnBrk="1" latinLnBrk="0" hangingPunct="1">
        <a:lnSpc>
          <a:spcPct val="100000"/>
        </a:lnSpc>
        <a:spcBef>
          <a:spcPts val="0"/>
        </a:spcBef>
        <a:spcAft>
          <a:spcPts val="900"/>
        </a:spcAft>
        <a:buClrTx/>
        <a:buSzPct val="120000"/>
        <a:buFont typeface="Wingdings" charset="2"/>
        <a:buChar char="§"/>
        <a:defRPr sz="2000" kern="1200" cap="none" baseline="0">
          <a:solidFill>
            <a:schemeClr val="tx1"/>
          </a:solidFill>
          <a:latin typeface="Roboto" panose="02000000000000000000" pitchFamily="2" charset="0"/>
          <a:ea typeface="Roboto" panose="02000000000000000000" pitchFamily="2" charset="0"/>
          <a:cs typeface="Roboto" panose="02000000000000000000" pitchFamily="2" charset="0"/>
        </a:defRPr>
      </a:lvl2pPr>
      <a:lvl3pPr marL="405000" indent="0" algn="l" defTabSz="685783" rtl="0" eaLnBrk="1" latinLnBrk="0" hangingPunct="1">
        <a:lnSpc>
          <a:spcPct val="100000"/>
        </a:lnSpc>
        <a:spcBef>
          <a:spcPts val="0"/>
        </a:spcBef>
        <a:spcAft>
          <a:spcPts val="900"/>
        </a:spcAft>
        <a:buSzPct val="120000"/>
        <a:buFontTx/>
        <a:buNone/>
        <a:defRPr sz="2000"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3pPr>
      <a:lvl4pPr marL="404991" indent="-215996" algn="l" defTabSz="685783" rtl="0" eaLnBrk="1" latinLnBrk="0" hangingPunct="1">
        <a:lnSpc>
          <a:spcPct val="100000"/>
        </a:lnSpc>
        <a:spcBef>
          <a:spcPts val="0"/>
        </a:spcBef>
        <a:spcAft>
          <a:spcPts val="900"/>
        </a:spcAft>
        <a:buClr>
          <a:schemeClr val="tx1"/>
        </a:buClr>
        <a:buSzPct val="110000"/>
        <a:buFont typeface="Wingdings" charset="2"/>
        <a:buChar char="§"/>
        <a:defRPr sz="2000"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4pPr>
      <a:lvl5pPr marL="0" indent="0" algn="l" defTabSz="685783" rtl="0" eaLnBrk="1" latinLnBrk="0" hangingPunct="1">
        <a:lnSpc>
          <a:spcPct val="100000"/>
        </a:lnSpc>
        <a:spcBef>
          <a:spcPts val="0"/>
        </a:spcBef>
        <a:spcAft>
          <a:spcPts val="900"/>
        </a:spcAft>
        <a:buSzPct val="120000"/>
        <a:buFontTx/>
        <a:buNone/>
        <a:defRPr sz="2000"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209550" y="6362943"/>
            <a:ext cx="4389882" cy="252000"/>
          </a:xfrm>
          <a:prstGeom prst="rect">
            <a:avLst/>
          </a:prstGeom>
        </p:spPr>
        <p:txBody>
          <a:bodyPr vert="horz" lIns="91440" tIns="45720" rIns="91440" bIns="45720" rtlCol="0" anchor="ctr"/>
          <a:lstStyle>
            <a:lvl1pPr algn="l">
              <a:defRPr sz="675" cap="all" baseline="0">
                <a:solidFill>
                  <a:schemeClr val="accent3"/>
                </a:solidFill>
                <a:latin typeface="Roboto" panose="02000000000000000000" pitchFamily="2" charset="0"/>
                <a:ea typeface="Roboto" panose="02000000000000000000" pitchFamily="2" charset="0"/>
                <a:cs typeface="Roboto" panose="02000000000000000000" pitchFamily="2" charset="0"/>
              </a:defRPr>
            </a:lvl1pPr>
          </a:lstStyle>
          <a:p>
            <a:endParaRPr lang="en-US" dirty="0"/>
          </a:p>
        </p:txBody>
      </p:sp>
      <p:sp>
        <p:nvSpPr>
          <p:cNvPr id="8" name="Date Placeholder 3"/>
          <p:cNvSpPr txBox="1">
            <a:spLocks/>
          </p:cNvSpPr>
          <p:nvPr userDrawn="1"/>
        </p:nvSpPr>
        <p:spPr>
          <a:xfrm>
            <a:off x="5385060" y="5665015"/>
            <a:ext cx="695325" cy="274637"/>
          </a:xfrm>
          <a:prstGeom prst="rect">
            <a:avLst/>
          </a:prstGeom>
        </p:spPr>
        <p:txBody>
          <a:bodyPr vert="horz" lIns="68580" tIns="34290" rIns="68580" bIns="34290" rtlCol="0" anchor="ctr"/>
          <a:lstStyle>
            <a:defPPr>
              <a:defRPr lang="en-US"/>
            </a:defPPr>
            <a:lvl1pPr marL="0" algn="r" defTabSz="914400" rtl="0" eaLnBrk="1" latinLnBrk="0" hangingPunct="1">
              <a:defRPr sz="80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DE27DF7-BE19-4F47-9388-00028A1A5C78}" type="datetime1">
              <a:rPr lang="en-GB" sz="600" smtClean="0"/>
              <a:pPr/>
              <a:t>01/06/2017</a:t>
            </a:fld>
            <a:endParaRPr lang="en-US" sz="600" dirty="0"/>
          </a:p>
        </p:txBody>
      </p:sp>
      <p:sp>
        <p:nvSpPr>
          <p:cNvPr id="11" name="Rectangle 10"/>
          <p:cNvSpPr/>
          <p:nvPr userDrawn="1"/>
        </p:nvSpPr>
        <p:spPr>
          <a:xfrm>
            <a:off x="209550" y="6362943"/>
            <a:ext cx="8758800" cy="252000"/>
          </a:xfrm>
          <a:prstGeom prst="rect">
            <a:avLst/>
          </a:prstGeom>
          <a:noFill/>
          <a:ln w="9525">
            <a:solidFill>
              <a:schemeClr val="tx1">
                <a:lumMod val="95000"/>
                <a:lumOff val="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2" name="Rectangle 11"/>
          <p:cNvSpPr/>
          <p:nvPr userDrawn="1"/>
        </p:nvSpPr>
        <p:spPr>
          <a:xfrm>
            <a:off x="4599436" y="6362943"/>
            <a:ext cx="4374447" cy="252000"/>
          </a:xfrm>
          <a:prstGeom prst="rect">
            <a:avLst/>
          </a:prstGeom>
          <a:solidFill>
            <a:schemeClr val="accent3"/>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4" name="Date Placeholder 3"/>
          <p:cNvSpPr>
            <a:spLocks noGrp="1"/>
          </p:cNvSpPr>
          <p:nvPr>
            <p:ph type="dt" sz="half" idx="2"/>
          </p:nvPr>
        </p:nvSpPr>
        <p:spPr>
          <a:xfrm>
            <a:off x="4599436" y="6362943"/>
            <a:ext cx="4374447" cy="252000"/>
          </a:xfrm>
          <a:prstGeom prst="rect">
            <a:avLst/>
          </a:prstGeom>
        </p:spPr>
        <p:txBody>
          <a:bodyPr vert="horz" lIns="91440" tIns="45720" rIns="91440" bIns="45720" rtlCol="0" anchor="ctr"/>
          <a:lstStyle>
            <a:lvl1pPr algn="r">
              <a:defRPr sz="750" cap="all" baseline="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fld id="{1FA6FC9F-61D2-4C49-825D-FCC69A6A6268}" type="datetime1">
              <a:rPr lang="en-GB" smtClean="0"/>
              <a:pPr/>
              <a:t>01/06/2017</a:t>
            </a:fld>
            <a:endParaRPr lang="en-US" dirty="0"/>
          </a:p>
        </p:txBody>
      </p:sp>
      <p:sp>
        <p:nvSpPr>
          <p:cNvPr id="3" name="Text Placeholder 2"/>
          <p:cNvSpPr>
            <a:spLocks noGrp="1"/>
          </p:cNvSpPr>
          <p:nvPr>
            <p:ph type="body" idx="1"/>
          </p:nvPr>
        </p:nvSpPr>
        <p:spPr>
          <a:xfrm>
            <a:off x="209550" y="1083926"/>
            <a:ext cx="8758800" cy="509303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Placeholder 5"/>
          <p:cNvSpPr>
            <a:spLocks noGrp="1"/>
          </p:cNvSpPr>
          <p:nvPr>
            <p:ph type="title"/>
          </p:nvPr>
        </p:nvSpPr>
        <p:spPr>
          <a:xfrm>
            <a:off x="209550" y="250372"/>
            <a:ext cx="8758800" cy="833554"/>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14" name="TextBox 13"/>
          <p:cNvSpPr txBox="1"/>
          <p:nvPr userDrawn="1"/>
        </p:nvSpPr>
        <p:spPr>
          <a:xfrm>
            <a:off x="-1188513" y="2019599"/>
            <a:ext cx="1026114" cy="888705"/>
          </a:xfrm>
          <a:prstGeom prst="rect">
            <a:avLst/>
          </a:prstGeom>
          <a:noFill/>
        </p:spPr>
        <p:txBody>
          <a:bodyPr wrap="square" lIns="0" tIns="0" rIns="0" bIns="0" rtlCol="0">
            <a:spAutoFit/>
          </a:bodyPr>
          <a:lstStyle/>
          <a:p>
            <a:r>
              <a:rPr lang="en-GB" sz="825" dirty="0" smtClean="0">
                <a:solidFill>
                  <a:srgbClr val="000000"/>
                </a:solidFill>
                <a:latin typeface="Calibri Light" pitchFamily="34" charset="0"/>
              </a:rPr>
              <a:t>To format</a:t>
            </a:r>
            <a:r>
              <a:rPr lang="en-GB" sz="825" baseline="0" dirty="0" smtClean="0">
                <a:solidFill>
                  <a:srgbClr val="000000"/>
                </a:solidFill>
                <a:latin typeface="Calibri Light" pitchFamily="34" charset="0"/>
              </a:rPr>
              <a:t> bullet points correctly</a:t>
            </a:r>
            <a:r>
              <a:rPr lang="en-GB" sz="825" dirty="0" smtClean="0">
                <a:solidFill>
                  <a:srgbClr val="000000"/>
                </a:solidFill>
                <a:latin typeface="Calibri Light" pitchFamily="34" charset="0"/>
              </a:rPr>
              <a:t> click the ‘Tab’ button at the top of the screen in the menu bar (to</a:t>
            </a:r>
            <a:r>
              <a:rPr lang="en-GB" sz="825" baseline="0" dirty="0" smtClean="0">
                <a:solidFill>
                  <a:srgbClr val="000000"/>
                </a:solidFill>
                <a:latin typeface="Calibri Light" pitchFamily="34" charset="0"/>
              </a:rPr>
              <a:t> the right of the ’Bullet’ and ‘Numbering’ buttons)</a:t>
            </a:r>
            <a:r>
              <a:rPr lang="en-GB" sz="825" dirty="0" smtClean="0">
                <a:solidFill>
                  <a:srgbClr val="000000"/>
                </a:solidFill>
                <a:latin typeface="Calibri Light" pitchFamily="34" charset="0"/>
              </a:rPr>
              <a:t>.</a:t>
            </a:r>
          </a:p>
        </p:txBody>
      </p:sp>
      <p:sp>
        <p:nvSpPr>
          <p:cNvPr id="18" name="TextBox 17"/>
          <p:cNvSpPr txBox="1"/>
          <p:nvPr userDrawn="1"/>
        </p:nvSpPr>
        <p:spPr>
          <a:xfrm>
            <a:off x="-1188513" y="3335781"/>
            <a:ext cx="1026114" cy="2031325"/>
          </a:xfrm>
          <a:prstGeom prst="rect">
            <a:avLst/>
          </a:prstGeom>
          <a:noFill/>
        </p:spPr>
        <p:txBody>
          <a:bodyPr wrap="square" lIns="0" tIns="0" rIns="0" bIns="0" rtlCol="0">
            <a:spAutoFit/>
          </a:bodyPr>
          <a:lstStyle/>
          <a:p>
            <a:r>
              <a:rPr lang="en-GB" sz="825" dirty="0" smtClean="0">
                <a:solidFill>
                  <a:srgbClr val="000000"/>
                </a:solidFill>
                <a:latin typeface="Calibri Light" pitchFamily="34" charset="0"/>
              </a:rPr>
              <a:t>First level style should be used for slide sub</a:t>
            </a:r>
            <a:r>
              <a:rPr lang="en-GB" sz="825" baseline="0" dirty="0" smtClean="0">
                <a:solidFill>
                  <a:srgbClr val="000000"/>
                </a:solidFill>
                <a:latin typeface="Calibri Light" pitchFamily="34" charset="0"/>
              </a:rPr>
              <a:t> headings.</a:t>
            </a:r>
          </a:p>
          <a:p>
            <a:r>
              <a:rPr lang="en-GB" sz="825" baseline="0" dirty="0" smtClean="0">
                <a:solidFill>
                  <a:srgbClr val="000000"/>
                </a:solidFill>
                <a:latin typeface="Calibri Light" pitchFamily="34" charset="0"/>
              </a:rPr>
              <a:t>Second level style should be used for main bullet points.</a:t>
            </a:r>
          </a:p>
          <a:p>
            <a:r>
              <a:rPr lang="en-GB" sz="825" dirty="0" smtClean="0">
                <a:solidFill>
                  <a:srgbClr val="000000"/>
                </a:solidFill>
                <a:latin typeface="Calibri Light" pitchFamily="34" charset="0"/>
              </a:rPr>
              <a:t>Third level style should be used for text</a:t>
            </a:r>
            <a:r>
              <a:rPr lang="en-GB" sz="825" baseline="0" dirty="0" smtClean="0">
                <a:solidFill>
                  <a:srgbClr val="000000"/>
                </a:solidFill>
                <a:latin typeface="Calibri Light" pitchFamily="34" charset="0"/>
              </a:rPr>
              <a:t> supporting the main bullet.</a:t>
            </a:r>
          </a:p>
          <a:p>
            <a:r>
              <a:rPr lang="en-GB" sz="825" baseline="0" dirty="0" smtClean="0">
                <a:solidFill>
                  <a:srgbClr val="000000"/>
                </a:solidFill>
                <a:latin typeface="Calibri Light" pitchFamily="34" charset="0"/>
              </a:rPr>
              <a:t>Fourth level style should be used for sub bullets. </a:t>
            </a:r>
          </a:p>
          <a:p>
            <a:r>
              <a:rPr lang="en-GB" sz="825" dirty="0" smtClean="0">
                <a:solidFill>
                  <a:srgbClr val="000000"/>
                </a:solidFill>
                <a:latin typeface="Calibri Light" pitchFamily="34" charset="0"/>
              </a:rPr>
              <a:t>Fifth level</a:t>
            </a:r>
            <a:r>
              <a:rPr lang="en-GB" sz="825" baseline="0" dirty="0" smtClean="0">
                <a:solidFill>
                  <a:srgbClr val="000000"/>
                </a:solidFill>
                <a:latin typeface="Calibri Light" pitchFamily="34" charset="0"/>
              </a:rPr>
              <a:t> text should be used for image captions</a:t>
            </a:r>
            <a:endParaRPr lang="en-GB" sz="825" dirty="0" smtClean="0">
              <a:solidFill>
                <a:srgbClr val="000000"/>
              </a:solidFill>
              <a:latin typeface="Calibri Light" pitchFamily="34" charset="0"/>
            </a:endParaRPr>
          </a:p>
        </p:txBody>
      </p:sp>
      <p:grpSp>
        <p:nvGrpSpPr>
          <p:cNvPr id="48" name="Group 47"/>
          <p:cNvGrpSpPr/>
          <p:nvPr userDrawn="1"/>
        </p:nvGrpSpPr>
        <p:grpSpPr>
          <a:xfrm>
            <a:off x="-381" y="7118564"/>
            <a:ext cx="2799942" cy="909387"/>
            <a:chOff x="-508" y="7118557"/>
            <a:chExt cx="3733256" cy="909386"/>
          </a:xfrm>
        </p:grpSpPr>
        <p:grpSp>
          <p:nvGrpSpPr>
            <p:cNvPr id="49" name="Group 48"/>
            <p:cNvGrpSpPr/>
            <p:nvPr userDrawn="1"/>
          </p:nvGrpSpPr>
          <p:grpSpPr>
            <a:xfrm>
              <a:off x="-508" y="7128496"/>
              <a:ext cx="396044" cy="899447"/>
              <a:chOff x="9324528" y="36952"/>
              <a:chExt cx="396044" cy="899447"/>
            </a:xfrm>
          </p:grpSpPr>
          <p:sp>
            <p:nvSpPr>
              <p:cNvPr id="78" name="Rectangle 77"/>
              <p:cNvSpPr/>
              <p:nvPr userDrawn="1"/>
            </p:nvSpPr>
            <p:spPr>
              <a:xfrm>
                <a:off x="9324528" y="382352"/>
                <a:ext cx="396044" cy="1731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79" name="Rectangle 78"/>
              <p:cNvSpPr/>
              <p:nvPr userDrawn="1"/>
            </p:nvSpPr>
            <p:spPr>
              <a:xfrm>
                <a:off x="9376240" y="36952"/>
                <a:ext cx="277853" cy="253916"/>
              </a:xfrm>
              <a:prstGeom prst="rect">
                <a:avLst/>
              </a:prstGeom>
            </p:spPr>
            <p:txBody>
              <a:bodyPr wrap="none" lIns="0" tIns="0" rIns="0" bIns="0">
                <a:spAutoFit/>
              </a:bodyPr>
              <a:lstStyle/>
              <a:p>
                <a:pPr algn="ctr"/>
                <a:r>
                  <a:rPr lang="en-GB" sz="825" dirty="0" smtClean="0">
                    <a:latin typeface="Calibri Light" pitchFamily="34" charset="0"/>
                  </a:rPr>
                  <a:t>Light</a:t>
                </a:r>
                <a:br>
                  <a:rPr lang="en-GB" sz="825" dirty="0" smtClean="0">
                    <a:latin typeface="Calibri Light" pitchFamily="34" charset="0"/>
                  </a:rPr>
                </a:br>
                <a:r>
                  <a:rPr lang="en-GB" sz="825" dirty="0" smtClean="0">
                    <a:latin typeface="Calibri Light" pitchFamily="34" charset="0"/>
                  </a:rPr>
                  <a:t>Blue</a:t>
                </a:r>
                <a:endParaRPr lang="en-GB" sz="825" dirty="0">
                  <a:latin typeface="Calibri Light" pitchFamily="34" charset="0"/>
                </a:endParaRPr>
              </a:p>
            </p:txBody>
          </p:sp>
          <p:sp>
            <p:nvSpPr>
              <p:cNvPr id="80" name="Rectangle 79"/>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0</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16</a:t>
                </a:r>
                <a:r>
                  <a:rPr lang="en-GB" sz="825" dirty="0" smtClean="0">
                    <a:solidFill>
                      <a:srgbClr val="000000"/>
                    </a:solidFill>
                    <a:latin typeface="Calibri Light" pitchFamily="34" charset="0"/>
                  </a:rPr>
                  <a:t>0</a:t>
                </a:r>
              </a:p>
              <a:p>
                <a:pPr algn="l"/>
                <a:r>
                  <a:rPr lang="en-GB" sz="825" dirty="0" smtClean="0">
                    <a:solidFill>
                      <a:srgbClr val="000000"/>
                    </a:solidFill>
                    <a:latin typeface="Calibri Light" pitchFamily="34" charset="0"/>
                  </a:rPr>
                  <a:t>B: 209</a:t>
                </a:r>
                <a:endParaRPr lang="en-GB" sz="825" dirty="0">
                  <a:latin typeface="Calibri Light" pitchFamily="34" charset="0"/>
                </a:endParaRPr>
              </a:p>
            </p:txBody>
          </p:sp>
        </p:grpSp>
        <p:grpSp>
          <p:nvGrpSpPr>
            <p:cNvPr id="50" name="Group 49"/>
            <p:cNvGrpSpPr/>
            <p:nvPr userDrawn="1"/>
          </p:nvGrpSpPr>
          <p:grpSpPr>
            <a:xfrm>
              <a:off x="940874" y="7118557"/>
              <a:ext cx="396044" cy="909386"/>
              <a:chOff x="9324528" y="27013"/>
              <a:chExt cx="396044" cy="909386"/>
            </a:xfrm>
          </p:grpSpPr>
          <p:sp>
            <p:nvSpPr>
              <p:cNvPr id="75" name="Rectangle 74"/>
              <p:cNvSpPr/>
              <p:nvPr userDrawn="1"/>
            </p:nvSpPr>
            <p:spPr>
              <a:xfrm>
                <a:off x="9324528" y="382352"/>
                <a:ext cx="396044" cy="17317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76" name="Rectangle 75"/>
              <p:cNvSpPr/>
              <p:nvPr userDrawn="1"/>
            </p:nvSpPr>
            <p:spPr>
              <a:xfrm>
                <a:off x="9378376" y="27013"/>
                <a:ext cx="273579" cy="253916"/>
              </a:xfrm>
              <a:prstGeom prst="rect">
                <a:avLst/>
              </a:prstGeom>
            </p:spPr>
            <p:txBody>
              <a:bodyPr wrap="none" lIns="0" tIns="0" rIns="0" bIns="0">
                <a:spAutoFit/>
              </a:bodyPr>
              <a:lstStyle/>
              <a:p>
                <a:pPr algn="ctr"/>
                <a:r>
                  <a:rPr lang="en-GB" sz="825" dirty="0" smtClean="0">
                    <a:latin typeface="Calibri Light" pitchFamily="34" charset="0"/>
                  </a:rPr>
                  <a:t/>
                </a:r>
                <a:br>
                  <a:rPr lang="en-GB" sz="825" dirty="0" smtClean="0">
                    <a:latin typeface="Calibri Light" pitchFamily="34" charset="0"/>
                  </a:rPr>
                </a:br>
                <a:r>
                  <a:rPr lang="en-GB" sz="825" dirty="0" smtClean="0">
                    <a:latin typeface="Calibri Light" pitchFamily="34" charset="0"/>
                  </a:rPr>
                  <a:t>Lime</a:t>
                </a:r>
                <a:endParaRPr lang="en-GB" sz="825" dirty="0">
                  <a:latin typeface="Calibri Light" pitchFamily="34" charset="0"/>
                </a:endParaRPr>
              </a:p>
            </p:txBody>
          </p:sp>
          <p:sp>
            <p:nvSpPr>
              <p:cNvPr id="77" name="Rectangle 76"/>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180</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201</a:t>
                </a:r>
                <a:endParaRPr lang="en-GB" sz="825" dirty="0" smtClean="0">
                  <a:solidFill>
                    <a:srgbClr val="000000"/>
                  </a:solidFill>
                  <a:latin typeface="Calibri Light" pitchFamily="34" charset="0"/>
                </a:endParaRPr>
              </a:p>
              <a:p>
                <a:pPr algn="l"/>
                <a:r>
                  <a:rPr lang="en-GB" sz="825" dirty="0" smtClean="0">
                    <a:solidFill>
                      <a:srgbClr val="000000"/>
                    </a:solidFill>
                    <a:latin typeface="Calibri Light" pitchFamily="34" charset="0"/>
                  </a:rPr>
                  <a:t>B: 43</a:t>
                </a:r>
                <a:endParaRPr lang="en-GB" sz="825" dirty="0">
                  <a:latin typeface="Calibri Light" pitchFamily="34" charset="0"/>
                </a:endParaRPr>
              </a:p>
            </p:txBody>
          </p:sp>
        </p:grpSp>
        <p:grpSp>
          <p:nvGrpSpPr>
            <p:cNvPr id="51" name="Group 18"/>
            <p:cNvGrpSpPr/>
            <p:nvPr userDrawn="1"/>
          </p:nvGrpSpPr>
          <p:grpSpPr>
            <a:xfrm>
              <a:off x="1420040" y="7118557"/>
              <a:ext cx="396044" cy="909386"/>
              <a:chOff x="9324528" y="27013"/>
              <a:chExt cx="396044" cy="909386"/>
            </a:xfrm>
          </p:grpSpPr>
          <p:sp>
            <p:nvSpPr>
              <p:cNvPr id="72" name="Rectangle 71"/>
              <p:cNvSpPr/>
              <p:nvPr userDrawn="1"/>
            </p:nvSpPr>
            <p:spPr>
              <a:xfrm>
                <a:off x="9324528" y="382352"/>
                <a:ext cx="396044" cy="1731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73" name="Rectangle 72"/>
              <p:cNvSpPr/>
              <p:nvPr userDrawn="1"/>
            </p:nvSpPr>
            <p:spPr>
              <a:xfrm>
                <a:off x="9365549" y="27013"/>
                <a:ext cx="299227" cy="253916"/>
              </a:xfrm>
              <a:prstGeom prst="rect">
                <a:avLst/>
              </a:prstGeom>
            </p:spPr>
            <p:txBody>
              <a:bodyPr wrap="none" lIns="0" tIns="0" rIns="0" bIns="0">
                <a:spAutoFit/>
              </a:bodyPr>
              <a:lstStyle/>
              <a:p>
                <a:pPr algn="ctr"/>
                <a:r>
                  <a:rPr lang="en-GB" sz="825" dirty="0" smtClean="0">
                    <a:solidFill>
                      <a:srgbClr val="000000"/>
                    </a:solidFill>
                    <a:latin typeface="Calibri Light" pitchFamily="34" charset="0"/>
                  </a:rPr>
                  <a:t/>
                </a:r>
                <a:br>
                  <a:rPr lang="en-GB" sz="825" dirty="0" smtClean="0">
                    <a:solidFill>
                      <a:srgbClr val="000000"/>
                    </a:solidFill>
                    <a:latin typeface="Calibri Light" pitchFamily="34" charset="0"/>
                  </a:rPr>
                </a:br>
                <a:r>
                  <a:rPr lang="en-GB" sz="825" dirty="0" smtClean="0">
                    <a:solidFill>
                      <a:srgbClr val="000000"/>
                    </a:solidFill>
                    <a:latin typeface="Calibri Light" pitchFamily="34" charset="0"/>
                  </a:rPr>
                  <a:t>Wine</a:t>
                </a:r>
              </a:p>
            </p:txBody>
          </p:sp>
          <p:sp>
            <p:nvSpPr>
              <p:cNvPr id="74" name="Rectangle 73"/>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163</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42</a:t>
                </a:r>
                <a:endParaRPr lang="en-GB" sz="825" dirty="0" smtClean="0">
                  <a:solidFill>
                    <a:srgbClr val="000000"/>
                  </a:solidFill>
                  <a:latin typeface="Calibri Light" pitchFamily="34" charset="0"/>
                </a:endParaRPr>
              </a:p>
              <a:p>
                <a:pPr algn="l"/>
                <a:r>
                  <a:rPr lang="en-GB" sz="825" dirty="0" smtClean="0">
                    <a:solidFill>
                      <a:srgbClr val="000000"/>
                    </a:solidFill>
                    <a:latin typeface="Calibri Light" pitchFamily="34" charset="0"/>
                  </a:rPr>
                  <a:t>B: 47</a:t>
                </a:r>
                <a:endParaRPr lang="en-GB" sz="825" dirty="0">
                  <a:latin typeface="Calibri Light" pitchFamily="34" charset="0"/>
                </a:endParaRPr>
              </a:p>
            </p:txBody>
          </p:sp>
        </p:grpSp>
        <p:grpSp>
          <p:nvGrpSpPr>
            <p:cNvPr id="52" name="Group 19"/>
            <p:cNvGrpSpPr/>
            <p:nvPr userDrawn="1"/>
          </p:nvGrpSpPr>
          <p:grpSpPr>
            <a:xfrm>
              <a:off x="1899206" y="7118557"/>
              <a:ext cx="396044" cy="909386"/>
              <a:chOff x="9324528" y="27013"/>
              <a:chExt cx="396044" cy="909386"/>
            </a:xfrm>
          </p:grpSpPr>
          <p:sp>
            <p:nvSpPr>
              <p:cNvPr id="69" name="Rectangle 68"/>
              <p:cNvSpPr/>
              <p:nvPr userDrawn="1"/>
            </p:nvSpPr>
            <p:spPr>
              <a:xfrm>
                <a:off x="9324528" y="382352"/>
                <a:ext cx="396044" cy="1731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70" name="Rectangle 69"/>
              <p:cNvSpPr/>
              <p:nvPr userDrawn="1"/>
            </p:nvSpPr>
            <p:spPr>
              <a:xfrm>
                <a:off x="9329215" y="27013"/>
                <a:ext cx="371897" cy="253916"/>
              </a:xfrm>
              <a:prstGeom prst="rect">
                <a:avLst/>
              </a:prstGeom>
            </p:spPr>
            <p:txBody>
              <a:bodyPr wrap="none" lIns="0" tIns="0" rIns="0" bIns="0">
                <a:spAutoFit/>
              </a:bodyPr>
              <a:lstStyle/>
              <a:p>
                <a:pPr algn="ctr"/>
                <a:endParaRPr lang="en-GB" sz="825" dirty="0" smtClean="0">
                  <a:solidFill>
                    <a:srgbClr val="000000"/>
                  </a:solidFill>
                  <a:latin typeface="Calibri Light" pitchFamily="34" charset="0"/>
                </a:endParaRPr>
              </a:p>
              <a:p>
                <a:pPr algn="ctr"/>
                <a:r>
                  <a:rPr lang="en-GB" sz="825" dirty="0" smtClean="0">
                    <a:solidFill>
                      <a:srgbClr val="000000"/>
                    </a:solidFill>
                    <a:latin typeface="Calibri Light" pitchFamily="34" charset="0"/>
                  </a:rPr>
                  <a:t>Yellow</a:t>
                </a:r>
                <a:endParaRPr lang="en-GB" sz="825" dirty="0">
                  <a:latin typeface="Calibri Light" pitchFamily="34" charset="0"/>
                </a:endParaRPr>
              </a:p>
            </p:txBody>
          </p:sp>
          <p:sp>
            <p:nvSpPr>
              <p:cNvPr id="71" name="Rectangle 70"/>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217</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a:t>
                </a:r>
                <a:r>
                  <a:rPr lang="en-GB" sz="825" dirty="0" smtClean="0">
                    <a:solidFill>
                      <a:srgbClr val="000000"/>
                    </a:solidFill>
                    <a:latin typeface="Calibri Light" pitchFamily="34" charset="0"/>
                  </a:rPr>
                  <a:t>196</a:t>
                </a:r>
              </a:p>
              <a:p>
                <a:pPr algn="l"/>
                <a:r>
                  <a:rPr lang="en-GB" sz="825" dirty="0" smtClean="0">
                    <a:solidFill>
                      <a:srgbClr val="000000"/>
                    </a:solidFill>
                    <a:latin typeface="Calibri Light" pitchFamily="34" charset="0"/>
                  </a:rPr>
                  <a:t>B: 32</a:t>
                </a:r>
                <a:endParaRPr lang="en-GB" sz="825" dirty="0">
                  <a:latin typeface="Calibri Light" pitchFamily="34" charset="0"/>
                </a:endParaRPr>
              </a:p>
            </p:txBody>
          </p:sp>
        </p:grpSp>
        <p:grpSp>
          <p:nvGrpSpPr>
            <p:cNvPr id="53" name="Group 18"/>
            <p:cNvGrpSpPr/>
            <p:nvPr userDrawn="1"/>
          </p:nvGrpSpPr>
          <p:grpSpPr>
            <a:xfrm>
              <a:off x="2378372" y="7118557"/>
              <a:ext cx="418906" cy="909386"/>
              <a:chOff x="9324528" y="27013"/>
              <a:chExt cx="418906" cy="909386"/>
            </a:xfrm>
          </p:grpSpPr>
          <p:sp>
            <p:nvSpPr>
              <p:cNvPr id="66" name="Rectangle 65"/>
              <p:cNvSpPr/>
              <p:nvPr userDrawn="1"/>
            </p:nvSpPr>
            <p:spPr>
              <a:xfrm>
                <a:off x="9324528" y="382352"/>
                <a:ext cx="396044" cy="1731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67" name="Rectangle 66"/>
              <p:cNvSpPr/>
              <p:nvPr userDrawn="1"/>
            </p:nvSpPr>
            <p:spPr>
              <a:xfrm>
                <a:off x="9326653" y="27013"/>
                <a:ext cx="416781" cy="253916"/>
              </a:xfrm>
              <a:prstGeom prst="rect">
                <a:avLst/>
              </a:prstGeom>
            </p:spPr>
            <p:txBody>
              <a:bodyPr wrap="none" lIns="0" tIns="0" rIns="0" bIns="0">
                <a:spAutoFit/>
              </a:bodyPr>
              <a:lstStyle/>
              <a:p>
                <a:pPr algn="ctr"/>
                <a:endParaRPr lang="en-GB" sz="825" dirty="0" smtClean="0">
                  <a:solidFill>
                    <a:srgbClr val="000000"/>
                  </a:solidFill>
                  <a:latin typeface="Calibri Light" pitchFamily="34" charset="0"/>
                </a:endParaRPr>
              </a:p>
              <a:p>
                <a:pPr algn="ctr"/>
                <a:r>
                  <a:rPr lang="en-GB" sz="825" dirty="0" smtClean="0">
                    <a:latin typeface="Calibri Light" pitchFamily="34" charset="0"/>
                  </a:rPr>
                  <a:t>Orange</a:t>
                </a:r>
                <a:endParaRPr lang="en-GB" sz="825" dirty="0">
                  <a:latin typeface="Calibri Light" pitchFamily="34" charset="0"/>
                </a:endParaRPr>
              </a:p>
            </p:txBody>
          </p:sp>
          <p:sp>
            <p:nvSpPr>
              <p:cNvPr id="68" name="Rectangle 67"/>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219</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94</a:t>
                </a:r>
                <a:endParaRPr lang="en-GB" sz="825" dirty="0" smtClean="0">
                  <a:solidFill>
                    <a:srgbClr val="000000"/>
                  </a:solidFill>
                  <a:latin typeface="Calibri Light" pitchFamily="34" charset="0"/>
                </a:endParaRPr>
              </a:p>
              <a:p>
                <a:pPr algn="l"/>
                <a:r>
                  <a:rPr lang="en-GB" sz="825" dirty="0" smtClean="0">
                    <a:solidFill>
                      <a:srgbClr val="000000"/>
                    </a:solidFill>
                    <a:latin typeface="Calibri Light" pitchFamily="34" charset="0"/>
                  </a:rPr>
                  <a:t>B: 36</a:t>
                </a:r>
                <a:endParaRPr lang="en-GB" sz="825" dirty="0">
                  <a:latin typeface="Calibri Light" pitchFamily="34" charset="0"/>
                </a:endParaRPr>
              </a:p>
            </p:txBody>
          </p:sp>
        </p:grpSp>
        <p:grpSp>
          <p:nvGrpSpPr>
            <p:cNvPr id="54" name="Group 19"/>
            <p:cNvGrpSpPr/>
            <p:nvPr userDrawn="1"/>
          </p:nvGrpSpPr>
          <p:grpSpPr>
            <a:xfrm>
              <a:off x="2857538" y="7128496"/>
              <a:ext cx="396044" cy="899447"/>
              <a:chOff x="9324528" y="36952"/>
              <a:chExt cx="396044" cy="899447"/>
            </a:xfrm>
          </p:grpSpPr>
          <p:sp>
            <p:nvSpPr>
              <p:cNvPr id="63" name="Rectangle 62"/>
              <p:cNvSpPr/>
              <p:nvPr userDrawn="1"/>
            </p:nvSpPr>
            <p:spPr>
              <a:xfrm>
                <a:off x="9324528" y="382352"/>
                <a:ext cx="396044" cy="1731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64" name="Rectangle 63"/>
              <p:cNvSpPr/>
              <p:nvPr userDrawn="1"/>
            </p:nvSpPr>
            <p:spPr>
              <a:xfrm>
                <a:off x="9367688" y="36952"/>
                <a:ext cx="294952" cy="253916"/>
              </a:xfrm>
              <a:prstGeom prst="rect">
                <a:avLst/>
              </a:prstGeom>
            </p:spPr>
            <p:txBody>
              <a:bodyPr wrap="none" lIns="0" tIns="0" rIns="0" bIns="0">
                <a:spAutoFit/>
              </a:bodyPr>
              <a:lstStyle/>
              <a:p>
                <a:pPr algn="ctr"/>
                <a:endParaRPr lang="en-GB" sz="825" dirty="0" smtClean="0">
                  <a:solidFill>
                    <a:srgbClr val="000000"/>
                  </a:solidFill>
                  <a:latin typeface="Calibri Light" pitchFamily="34" charset="0"/>
                </a:endParaRPr>
              </a:p>
              <a:p>
                <a:pPr algn="ctr"/>
                <a:r>
                  <a:rPr lang="en-GB" sz="825" dirty="0" smtClean="0">
                    <a:solidFill>
                      <a:srgbClr val="000000"/>
                    </a:solidFill>
                    <a:latin typeface="Calibri Light" pitchFamily="34" charset="0"/>
                  </a:rPr>
                  <a:t>Black</a:t>
                </a:r>
                <a:endParaRPr lang="en-GB" sz="825" dirty="0">
                  <a:latin typeface="Calibri Light" pitchFamily="34" charset="0"/>
                </a:endParaRPr>
              </a:p>
            </p:txBody>
          </p:sp>
          <p:sp>
            <p:nvSpPr>
              <p:cNvPr id="65" name="Rectangle 64"/>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0</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a:t>
                </a:r>
                <a:r>
                  <a:rPr lang="en-GB" sz="825" dirty="0" smtClean="0">
                    <a:solidFill>
                      <a:srgbClr val="000000"/>
                    </a:solidFill>
                    <a:latin typeface="Calibri Light" pitchFamily="34" charset="0"/>
                  </a:rPr>
                  <a:t>0</a:t>
                </a:r>
              </a:p>
              <a:p>
                <a:pPr algn="l"/>
                <a:r>
                  <a:rPr lang="en-GB" sz="825" dirty="0" smtClean="0">
                    <a:solidFill>
                      <a:srgbClr val="000000"/>
                    </a:solidFill>
                    <a:latin typeface="Calibri Light" pitchFamily="34" charset="0"/>
                  </a:rPr>
                  <a:t>B: 0</a:t>
                </a:r>
                <a:endParaRPr lang="en-GB" sz="825" dirty="0">
                  <a:latin typeface="Calibri Light" pitchFamily="34" charset="0"/>
                </a:endParaRPr>
              </a:p>
            </p:txBody>
          </p:sp>
        </p:grpSp>
        <p:grpSp>
          <p:nvGrpSpPr>
            <p:cNvPr id="55" name="Group 18"/>
            <p:cNvGrpSpPr/>
            <p:nvPr userDrawn="1"/>
          </p:nvGrpSpPr>
          <p:grpSpPr>
            <a:xfrm>
              <a:off x="3336704" y="7128496"/>
              <a:ext cx="396044" cy="899447"/>
              <a:chOff x="9324528" y="36952"/>
              <a:chExt cx="396044" cy="899447"/>
            </a:xfrm>
          </p:grpSpPr>
          <p:sp>
            <p:nvSpPr>
              <p:cNvPr id="60" name="Rectangle 59"/>
              <p:cNvSpPr/>
              <p:nvPr userDrawn="1"/>
            </p:nvSpPr>
            <p:spPr>
              <a:xfrm>
                <a:off x="9324528" y="382352"/>
                <a:ext cx="396044" cy="17317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61" name="Rectangle 60"/>
              <p:cNvSpPr/>
              <p:nvPr userDrawn="1"/>
            </p:nvSpPr>
            <p:spPr>
              <a:xfrm>
                <a:off x="9380515" y="36952"/>
                <a:ext cx="269304" cy="253916"/>
              </a:xfrm>
              <a:prstGeom prst="rect">
                <a:avLst/>
              </a:prstGeom>
            </p:spPr>
            <p:txBody>
              <a:bodyPr wrap="none" lIns="0" tIns="0" rIns="0" bIns="0">
                <a:spAutoFit/>
              </a:bodyPr>
              <a:lstStyle/>
              <a:p>
                <a:pPr algn="ctr"/>
                <a:endParaRPr lang="en-GB" sz="825" dirty="0" smtClean="0">
                  <a:solidFill>
                    <a:srgbClr val="000000"/>
                  </a:solidFill>
                  <a:latin typeface="Calibri Light" pitchFamily="34" charset="0"/>
                </a:endParaRPr>
              </a:p>
              <a:p>
                <a:pPr algn="ctr"/>
                <a:r>
                  <a:rPr lang="en-GB" sz="825" dirty="0" smtClean="0">
                    <a:solidFill>
                      <a:srgbClr val="000000"/>
                    </a:solidFill>
                    <a:latin typeface="Calibri Light" pitchFamily="34" charset="0"/>
                  </a:rPr>
                  <a:t>Grey</a:t>
                </a:r>
                <a:endParaRPr lang="en-GB" sz="825" dirty="0">
                  <a:latin typeface="Calibri Light" pitchFamily="34" charset="0"/>
                </a:endParaRPr>
              </a:p>
            </p:txBody>
          </p:sp>
          <p:sp>
            <p:nvSpPr>
              <p:cNvPr id="62" name="Rectangle 61"/>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71</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a:t>
                </a:r>
                <a:r>
                  <a:rPr lang="en-GB" sz="825" dirty="0" smtClean="0">
                    <a:solidFill>
                      <a:srgbClr val="000000"/>
                    </a:solidFill>
                    <a:latin typeface="Calibri Light" pitchFamily="34" charset="0"/>
                  </a:rPr>
                  <a:t>71</a:t>
                </a:r>
              </a:p>
              <a:p>
                <a:pPr algn="l"/>
                <a:r>
                  <a:rPr lang="en-GB" sz="825" dirty="0" smtClean="0">
                    <a:solidFill>
                      <a:srgbClr val="000000"/>
                    </a:solidFill>
                    <a:latin typeface="Calibri Light" pitchFamily="34" charset="0"/>
                  </a:rPr>
                  <a:t>B: 71</a:t>
                </a:r>
                <a:endParaRPr lang="en-GB" sz="825" dirty="0">
                  <a:latin typeface="Calibri Light" pitchFamily="34" charset="0"/>
                </a:endParaRPr>
              </a:p>
            </p:txBody>
          </p:sp>
        </p:grpSp>
        <p:grpSp>
          <p:nvGrpSpPr>
            <p:cNvPr id="56" name="Group 55"/>
            <p:cNvGrpSpPr/>
            <p:nvPr userDrawn="1"/>
          </p:nvGrpSpPr>
          <p:grpSpPr>
            <a:xfrm>
              <a:off x="478658" y="7118557"/>
              <a:ext cx="396044" cy="909386"/>
              <a:chOff x="9324528" y="27013"/>
              <a:chExt cx="396044" cy="909386"/>
            </a:xfrm>
          </p:grpSpPr>
          <p:sp>
            <p:nvSpPr>
              <p:cNvPr id="57" name="Rectangle 56"/>
              <p:cNvSpPr/>
              <p:nvPr userDrawn="1"/>
            </p:nvSpPr>
            <p:spPr>
              <a:xfrm>
                <a:off x="9324528" y="382352"/>
                <a:ext cx="396044" cy="173174"/>
              </a:xfrm>
              <a:prstGeom prst="rect">
                <a:avLst/>
              </a:prstGeom>
              <a:solidFill>
                <a:srgbClr val="4D6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58" name="Rectangle 57"/>
              <p:cNvSpPr/>
              <p:nvPr userDrawn="1"/>
            </p:nvSpPr>
            <p:spPr>
              <a:xfrm>
                <a:off x="9367691" y="27013"/>
                <a:ext cx="294952" cy="253916"/>
              </a:xfrm>
              <a:prstGeom prst="rect">
                <a:avLst/>
              </a:prstGeom>
            </p:spPr>
            <p:txBody>
              <a:bodyPr wrap="none" lIns="0" tIns="0" rIns="0" bIns="0">
                <a:spAutoFit/>
              </a:bodyPr>
              <a:lstStyle/>
              <a:p>
                <a:pPr algn="ctr"/>
                <a:r>
                  <a:rPr lang="en-GB" sz="825" dirty="0" smtClean="0">
                    <a:latin typeface="Calibri Light" pitchFamily="34" charset="0"/>
                  </a:rPr>
                  <a:t>Dark </a:t>
                </a:r>
                <a:br>
                  <a:rPr lang="en-GB" sz="825" dirty="0" smtClean="0">
                    <a:latin typeface="Calibri Light" pitchFamily="34" charset="0"/>
                  </a:rPr>
                </a:br>
                <a:r>
                  <a:rPr lang="en-GB" sz="825" dirty="0" smtClean="0">
                    <a:latin typeface="Calibri Light" pitchFamily="34" charset="0"/>
                  </a:rPr>
                  <a:t>Blue</a:t>
                </a:r>
                <a:endParaRPr lang="en-GB" sz="825" dirty="0">
                  <a:latin typeface="Calibri Light" pitchFamily="34" charset="0"/>
                </a:endParaRPr>
              </a:p>
            </p:txBody>
          </p:sp>
          <p:sp>
            <p:nvSpPr>
              <p:cNvPr id="59" name="Rectangle 58"/>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77</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107</a:t>
                </a:r>
                <a:endParaRPr lang="en-GB" sz="825" dirty="0" smtClean="0">
                  <a:solidFill>
                    <a:srgbClr val="000000"/>
                  </a:solidFill>
                  <a:latin typeface="Calibri Light" pitchFamily="34" charset="0"/>
                </a:endParaRPr>
              </a:p>
              <a:p>
                <a:pPr algn="l"/>
                <a:r>
                  <a:rPr lang="en-GB" sz="825" dirty="0" smtClean="0">
                    <a:solidFill>
                      <a:srgbClr val="000000"/>
                    </a:solidFill>
                    <a:latin typeface="Calibri Light" pitchFamily="34" charset="0"/>
                  </a:rPr>
                  <a:t>B: 137</a:t>
                </a:r>
                <a:endParaRPr lang="en-GB" sz="825" dirty="0">
                  <a:latin typeface="Calibri Light" pitchFamily="34" charset="0"/>
                </a:endParaRPr>
              </a:p>
            </p:txBody>
          </p:sp>
        </p:grpSp>
      </p:grpSp>
      <p:pic>
        <p:nvPicPr>
          <p:cNvPr id="81" name="Picture 80" descr="icon_camera_circle.png"/>
          <p:cNvPicPr>
            <a:picLocks noChangeAspect="1"/>
          </p:cNvPicPr>
          <p:nvPr userDrawn="1"/>
        </p:nvPicPr>
        <p:blipFill>
          <a:blip r:embed="rId6" cstate="print">
            <a:lum bright="-100000"/>
          </a:blip>
          <a:stretch>
            <a:fillRect/>
          </a:stretch>
        </p:blipFill>
        <p:spPr>
          <a:xfrm>
            <a:off x="-1188513" y="1275606"/>
            <a:ext cx="640111" cy="640110"/>
          </a:xfrm>
          <a:prstGeom prst="rect">
            <a:avLst/>
          </a:prstGeom>
          <a:noFill/>
          <a:ln>
            <a:noFill/>
          </a:ln>
        </p:spPr>
      </p:pic>
      <p:pic>
        <p:nvPicPr>
          <p:cNvPr id="82" name="Picture 81" descr="icon_information-white.png"/>
          <p:cNvPicPr>
            <a:picLocks noChangeAspect="1"/>
          </p:cNvPicPr>
          <p:nvPr userDrawn="1"/>
        </p:nvPicPr>
        <p:blipFill>
          <a:blip r:embed="rId7" cstate="print">
            <a:lum bright="-100000"/>
          </a:blip>
          <a:stretch>
            <a:fillRect/>
          </a:stretch>
        </p:blipFill>
        <p:spPr>
          <a:xfrm>
            <a:off x="-1188513" y="1587547"/>
            <a:ext cx="121592" cy="320113"/>
          </a:xfrm>
          <a:prstGeom prst="rect">
            <a:avLst/>
          </a:prstGeom>
        </p:spPr>
      </p:pic>
    </p:spTree>
    <p:extLst>
      <p:ext uri="{BB962C8B-B14F-4D97-AF65-F5344CB8AC3E}">
        <p14:creationId xmlns:p14="http://schemas.microsoft.com/office/powerpoint/2010/main" xmlns="" val="1109666511"/>
      </p:ext>
    </p:extLst>
  </p:cSld>
  <p:clrMap bg1="lt1" tx1="dk1" bg2="lt2" tx2="dk2" accent1="accent1" accent2="accent2" accent3="accent3" accent4="accent4" accent5="accent5" accent6="accent6" hlink="hlink" folHlink="folHlink"/>
  <p:sldLayoutIdLst>
    <p:sldLayoutId id="2147483886" r:id="rId1"/>
    <p:sldLayoutId id="2147483916" r:id="rId2"/>
    <p:sldLayoutId id="2147483888" r:id="rId3"/>
    <p:sldLayoutId id="2147483889" r:id="rId4"/>
  </p:sldLayoutIdLst>
  <p:timing>
    <p:tnLst>
      <p:par>
        <p:cTn id="1" dur="indefinite" restart="never" nodeType="tmRoot"/>
      </p:par>
    </p:tnLst>
  </p:timing>
  <p:hf sldNum="0" hdr="0"/>
  <p:txStyles>
    <p:titleStyle>
      <a:lvl1pPr algn="l" defTabSz="685783" rtl="0" eaLnBrk="1" latinLnBrk="0" hangingPunct="1">
        <a:lnSpc>
          <a:spcPct val="90000"/>
        </a:lnSpc>
        <a:spcBef>
          <a:spcPct val="0"/>
        </a:spcBef>
        <a:buNone/>
        <a:defRPr sz="2800" b="1" i="0" kern="1200" cap="none" baseline="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p:titleStyle>
    <p:bodyStyle>
      <a:lvl1pPr marL="0" indent="0" algn="l" defTabSz="685783" rtl="0" eaLnBrk="1" latinLnBrk="0" hangingPunct="1">
        <a:lnSpc>
          <a:spcPct val="100000"/>
        </a:lnSpc>
        <a:spcBef>
          <a:spcPts val="0"/>
        </a:spcBef>
        <a:spcAft>
          <a:spcPts val="900"/>
        </a:spcAft>
        <a:buFontTx/>
        <a:buNone/>
        <a:defRPr sz="2400" b="1" i="0" kern="1200" cap="none" baseline="0">
          <a:solidFill>
            <a:schemeClr val="accent3"/>
          </a:solidFill>
          <a:latin typeface="Roboto" panose="02000000000000000000" pitchFamily="2" charset="0"/>
          <a:ea typeface="Roboto" panose="02000000000000000000" pitchFamily="2" charset="0"/>
          <a:cs typeface="Roboto" panose="02000000000000000000" pitchFamily="2" charset="0"/>
        </a:defRPr>
      </a:lvl1pPr>
      <a:lvl2pPr marL="405000" indent="-216000" algn="l" defTabSz="685783" rtl="0" eaLnBrk="1" latinLnBrk="0" hangingPunct="1">
        <a:lnSpc>
          <a:spcPct val="100000"/>
        </a:lnSpc>
        <a:spcBef>
          <a:spcPts val="0"/>
        </a:spcBef>
        <a:spcAft>
          <a:spcPts val="900"/>
        </a:spcAft>
        <a:buClrTx/>
        <a:buSzPct val="120000"/>
        <a:buFont typeface="Wingdings" charset="2"/>
        <a:buChar char="§"/>
        <a:defRPr sz="2000" kern="1200" cap="none" baseline="0">
          <a:solidFill>
            <a:schemeClr val="tx1"/>
          </a:solidFill>
          <a:latin typeface="Roboto" panose="02000000000000000000" pitchFamily="2" charset="0"/>
          <a:ea typeface="Roboto" panose="02000000000000000000" pitchFamily="2" charset="0"/>
          <a:cs typeface="Roboto" panose="02000000000000000000" pitchFamily="2" charset="0"/>
        </a:defRPr>
      </a:lvl2pPr>
      <a:lvl3pPr marL="405000" indent="0" algn="l" defTabSz="685783" rtl="0" eaLnBrk="1" latinLnBrk="0" hangingPunct="1">
        <a:lnSpc>
          <a:spcPct val="100000"/>
        </a:lnSpc>
        <a:spcBef>
          <a:spcPts val="0"/>
        </a:spcBef>
        <a:spcAft>
          <a:spcPts val="900"/>
        </a:spcAft>
        <a:buSzPct val="120000"/>
        <a:buFontTx/>
        <a:buNone/>
        <a:defRPr sz="2000"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3pPr>
      <a:lvl4pPr marL="404991" indent="-215996" algn="l" defTabSz="685783" rtl="0" eaLnBrk="1" latinLnBrk="0" hangingPunct="1">
        <a:lnSpc>
          <a:spcPct val="100000"/>
        </a:lnSpc>
        <a:spcBef>
          <a:spcPts val="0"/>
        </a:spcBef>
        <a:spcAft>
          <a:spcPts val="900"/>
        </a:spcAft>
        <a:buClr>
          <a:schemeClr val="tx1"/>
        </a:buClr>
        <a:buSzPct val="110000"/>
        <a:buFont typeface="Wingdings" charset="2"/>
        <a:buChar char="§"/>
        <a:defRPr sz="2000"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4pPr>
      <a:lvl5pPr marL="0" indent="0" algn="l" defTabSz="685783" rtl="0" eaLnBrk="1" latinLnBrk="0" hangingPunct="1">
        <a:lnSpc>
          <a:spcPct val="100000"/>
        </a:lnSpc>
        <a:spcBef>
          <a:spcPts val="0"/>
        </a:spcBef>
        <a:spcAft>
          <a:spcPts val="900"/>
        </a:spcAft>
        <a:buSzPct val="120000"/>
        <a:buFontTx/>
        <a:buNone/>
        <a:defRPr sz="2000"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209550" y="6362943"/>
            <a:ext cx="4389882" cy="252000"/>
          </a:xfrm>
          <a:prstGeom prst="rect">
            <a:avLst/>
          </a:prstGeom>
        </p:spPr>
        <p:txBody>
          <a:bodyPr vert="horz" lIns="91440" tIns="45720" rIns="91440" bIns="45720" rtlCol="0" anchor="ctr"/>
          <a:lstStyle>
            <a:lvl1pPr algn="l">
              <a:defRPr sz="675" cap="all" baseline="0">
                <a:solidFill>
                  <a:schemeClr val="accent4"/>
                </a:solidFill>
                <a:latin typeface="Roboto" panose="02000000000000000000" pitchFamily="2" charset="0"/>
                <a:ea typeface="Roboto" panose="02000000000000000000" pitchFamily="2" charset="0"/>
                <a:cs typeface="Roboto" panose="02000000000000000000" pitchFamily="2" charset="0"/>
              </a:defRPr>
            </a:lvl1pPr>
          </a:lstStyle>
          <a:p>
            <a:endParaRPr lang="en-US" dirty="0"/>
          </a:p>
        </p:txBody>
      </p:sp>
      <p:sp>
        <p:nvSpPr>
          <p:cNvPr id="8" name="Date Placeholder 3"/>
          <p:cNvSpPr txBox="1">
            <a:spLocks/>
          </p:cNvSpPr>
          <p:nvPr userDrawn="1"/>
        </p:nvSpPr>
        <p:spPr>
          <a:xfrm>
            <a:off x="5385060" y="5665015"/>
            <a:ext cx="695325" cy="274637"/>
          </a:xfrm>
          <a:prstGeom prst="rect">
            <a:avLst/>
          </a:prstGeom>
        </p:spPr>
        <p:txBody>
          <a:bodyPr vert="horz" lIns="68580" tIns="34290" rIns="68580" bIns="34290" rtlCol="0" anchor="ctr"/>
          <a:lstStyle>
            <a:defPPr>
              <a:defRPr lang="en-US"/>
            </a:defPPr>
            <a:lvl1pPr marL="0" algn="r" defTabSz="914400" rtl="0" eaLnBrk="1" latinLnBrk="0" hangingPunct="1">
              <a:defRPr sz="80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DE27DF7-BE19-4F47-9388-00028A1A5C78}" type="datetime1">
              <a:rPr lang="en-GB" sz="600" smtClean="0"/>
              <a:pPr/>
              <a:t>01/06/2017</a:t>
            </a:fld>
            <a:endParaRPr lang="en-US" sz="600" dirty="0"/>
          </a:p>
        </p:txBody>
      </p:sp>
      <p:sp>
        <p:nvSpPr>
          <p:cNvPr id="11" name="Rectangle 10"/>
          <p:cNvSpPr/>
          <p:nvPr userDrawn="1"/>
        </p:nvSpPr>
        <p:spPr>
          <a:xfrm>
            <a:off x="209550" y="6362943"/>
            <a:ext cx="8758800" cy="252000"/>
          </a:xfrm>
          <a:prstGeom prst="rect">
            <a:avLst/>
          </a:prstGeom>
          <a:noFill/>
          <a:ln w="9525">
            <a:solidFill>
              <a:schemeClr val="tx1">
                <a:lumMod val="95000"/>
                <a:lumOff val="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2" name="Rectangle 11"/>
          <p:cNvSpPr/>
          <p:nvPr userDrawn="1"/>
        </p:nvSpPr>
        <p:spPr>
          <a:xfrm>
            <a:off x="4599436" y="6362943"/>
            <a:ext cx="4374447" cy="252000"/>
          </a:xfrm>
          <a:prstGeom prst="rect">
            <a:avLst/>
          </a:prstGeom>
          <a:solidFill>
            <a:schemeClr val="accent4"/>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
        <p:nvSpPr>
          <p:cNvPr id="4" name="Date Placeholder 3"/>
          <p:cNvSpPr>
            <a:spLocks noGrp="1"/>
          </p:cNvSpPr>
          <p:nvPr>
            <p:ph type="dt" sz="half" idx="2"/>
          </p:nvPr>
        </p:nvSpPr>
        <p:spPr>
          <a:xfrm>
            <a:off x="4599436" y="6362943"/>
            <a:ext cx="4374447" cy="252000"/>
          </a:xfrm>
          <a:prstGeom prst="rect">
            <a:avLst/>
          </a:prstGeom>
        </p:spPr>
        <p:txBody>
          <a:bodyPr vert="horz" lIns="91440" tIns="45720" rIns="91440" bIns="45720" rtlCol="0" anchor="ctr"/>
          <a:lstStyle>
            <a:lvl1pPr algn="r">
              <a:defRPr sz="750" cap="all" baseline="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fld id="{1FA6FC9F-61D2-4C49-825D-FCC69A6A6268}" type="datetime1">
              <a:rPr lang="en-GB" smtClean="0"/>
              <a:pPr/>
              <a:t>01/06/2017</a:t>
            </a:fld>
            <a:endParaRPr lang="en-US" dirty="0"/>
          </a:p>
        </p:txBody>
      </p:sp>
      <p:sp>
        <p:nvSpPr>
          <p:cNvPr id="3" name="Text Placeholder 2"/>
          <p:cNvSpPr>
            <a:spLocks noGrp="1"/>
          </p:cNvSpPr>
          <p:nvPr>
            <p:ph type="body" idx="1"/>
          </p:nvPr>
        </p:nvSpPr>
        <p:spPr>
          <a:xfrm>
            <a:off x="209550" y="1175410"/>
            <a:ext cx="8758800" cy="500155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Placeholder 5"/>
          <p:cNvSpPr>
            <a:spLocks noGrp="1"/>
          </p:cNvSpPr>
          <p:nvPr>
            <p:ph type="title"/>
          </p:nvPr>
        </p:nvSpPr>
        <p:spPr>
          <a:xfrm>
            <a:off x="209550" y="239490"/>
            <a:ext cx="8758800" cy="81771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14" name="TextBox 13"/>
          <p:cNvSpPr txBox="1"/>
          <p:nvPr userDrawn="1"/>
        </p:nvSpPr>
        <p:spPr>
          <a:xfrm>
            <a:off x="-1188513" y="2019599"/>
            <a:ext cx="1026114" cy="888705"/>
          </a:xfrm>
          <a:prstGeom prst="rect">
            <a:avLst/>
          </a:prstGeom>
          <a:noFill/>
        </p:spPr>
        <p:txBody>
          <a:bodyPr wrap="square" lIns="0" tIns="0" rIns="0" bIns="0" rtlCol="0">
            <a:spAutoFit/>
          </a:bodyPr>
          <a:lstStyle/>
          <a:p>
            <a:r>
              <a:rPr lang="en-GB" sz="825" dirty="0" smtClean="0">
                <a:solidFill>
                  <a:srgbClr val="000000"/>
                </a:solidFill>
                <a:latin typeface="Calibri Light" pitchFamily="34" charset="0"/>
              </a:rPr>
              <a:t>To format</a:t>
            </a:r>
            <a:r>
              <a:rPr lang="en-GB" sz="825" baseline="0" dirty="0" smtClean="0">
                <a:solidFill>
                  <a:srgbClr val="000000"/>
                </a:solidFill>
                <a:latin typeface="Calibri Light" pitchFamily="34" charset="0"/>
              </a:rPr>
              <a:t> bullet points correctly</a:t>
            </a:r>
            <a:r>
              <a:rPr lang="en-GB" sz="825" dirty="0" smtClean="0">
                <a:solidFill>
                  <a:srgbClr val="000000"/>
                </a:solidFill>
                <a:latin typeface="Calibri Light" pitchFamily="34" charset="0"/>
              </a:rPr>
              <a:t> click the ‘Tab’ button at the top of the screen in the menu bar (to</a:t>
            </a:r>
            <a:r>
              <a:rPr lang="en-GB" sz="825" baseline="0" dirty="0" smtClean="0">
                <a:solidFill>
                  <a:srgbClr val="000000"/>
                </a:solidFill>
                <a:latin typeface="Calibri Light" pitchFamily="34" charset="0"/>
              </a:rPr>
              <a:t> the right of the ’Bullet’ and ‘Numbering’ buttons)</a:t>
            </a:r>
            <a:r>
              <a:rPr lang="en-GB" sz="825" dirty="0" smtClean="0">
                <a:solidFill>
                  <a:srgbClr val="000000"/>
                </a:solidFill>
                <a:latin typeface="Calibri Light" pitchFamily="34" charset="0"/>
              </a:rPr>
              <a:t>.</a:t>
            </a:r>
          </a:p>
        </p:txBody>
      </p:sp>
      <p:sp>
        <p:nvSpPr>
          <p:cNvPr id="18" name="TextBox 17"/>
          <p:cNvSpPr txBox="1"/>
          <p:nvPr userDrawn="1"/>
        </p:nvSpPr>
        <p:spPr>
          <a:xfrm>
            <a:off x="-1188513" y="3335781"/>
            <a:ext cx="1026114" cy="2031325"/>
          </a:xfrm>
          <a:prstGeom prst="rect">
            <a:avLst/>
          </a:prstGeom>
          <a:noFill/>
        </p:spPr>
        <p:txBody>
          <a:bodyPr wrap="square" lIns="0" tIns="0" rIns="0" bIns="0" rtlCol="0">
            <a:spAutoFit/>
          </a:bodyPr>
          <a:lstStyle/>
          <a:p>
            <a:r>
              <a:rPr lang="en-GB" sz="825" dirty="0" smtClean="0">
                <a:solidFill>
                  <a:srgbClr val="000000"/>
                </a:solidFill>
                <a:latin typeface="Calibri Light" pitchFamily="34" charset="0"/>
              </a:rPr>
              <a:t>First level style should be used for slide sub</a:t>
            </a:r>
            <a:r>
              <a:rPr lang="en-GB" sz="825" baseline="0" dirty="0" smtClean="0">
                <a:solidFill>
                  <a:srgbClr val="000000"/>
                </a:solidFill>
                <a:latin typeface="Calibri Light" pitchFamily="34" charset="0"/>
              </a:rPr>
              <a:t> headings.</a:t>
            </a:r>
          </a:p>
          <a:p>
            <a:r>
              <a:rPr lang="en-GB" sz="825" baseline="0" dirty="0" smtClean="0">
                <a:solidFill>
                  <a:srgbClr val="000000"/>
                </a:solidFill>
                <a:latin typeface="Calibri Light" pitchFamily="34" charset="0"/>
              </a:rPr>
              <a:t>Second level style should be used for main bullet points.</a:t>
            </a:r>
          </a:p>
          <a:p>
            <a:r>
              <a:rPr lang="en-GB" sz="825" dirty="0" smtClean="0">
                <a:solidFill>
                  <a:srgbClr val="000000"/>
                </a:solidFill>
                <a:latin typeface="Calibri Light" pitchFamily="34" charset="0"/>
              </a:rPr>
              <a:t>Third level style should be used for text</a:t>
            </a:r>
            <a:r>
              <a:rPr lang="en-GB" sz="825" baseline="0" dirty="0" smtClean="0">
                <a:solidFill>
                  <a:srgbClr val="000000"/>
                </a:solidFill>
                <a:latin typeface="Calibri Light" pitchFamily="34" charset="0"/>
              </a:rPr>
              <a:t> supporting the main bullet.</a:t>
            </a:r>
          </a:p>
          <a:p>
            <a:r>
              <a:rPr lang="en-GB" sz="825" baseline="0" dirty="0" smtClean="0">
                <a:solidFill>
                  <a:srgbClr val="000000"/>
                </a:solidFill>
                <a:latin typeface="Calibri Light" pitchFamily="34" charset="0"/>
              </a:rPr>
              <a:t>Fourth level style should be used for sub bullets. </a:t>
            </a:r>
          </a:p>
          <a:p>
            <a:r>
              <a:rPr lang="en-GB" sz="825" dirty="0" smtClean="0">
                <a:solidFill>
                  <a:srgbClr val="000000"/>
                </a:solidFill>
                <a:latin typeface="Calibri Light" pitchFamily="34" charset="0"/>
              </a:rPr>
              <a:t>Fifth level</a:t>
            </a:r>
            <a:r>
              <a:rPr lang="en-GB" sz="825" baseline="0" dirty="0" smtClean="0">
                <a:solidFill>
                  <a:srgbClr val="000000"/>
                </a:solidFill>
                <a:latin typeface="Calibri Light" pitchFamily="34" charset="0"/>
              </a:rPr>
              <a:t> text should be used for image captions</a:t>
            </a:r>
            <a:endParaRPr lang="en-GB" sz="825" dirty="0" smtClean="0">
              <a:solidFill>
                <a:srgbClr val="000000"/>
              </a:solidFill>
              <a:latin typeface="Calibri Light" pitchFamily="34" charset="0"/>
            </a:endParaRPr>
          </a:p>
        </p:txBody>
      </p:sp>
      <p:grpSp>
        <p:nvGrpSpPr>
          <p:cNvPr id="48" name="Group 47"/>
          <p:cNvGrpSpPr/>
          <p:nvPr userDrawn="1"/>
        </p:nvGrpSpPr>
        <p:grpSpPr>
          <a:xfrm>
            <a:off x="-381" y="7118564"/>
            <a:ext cx="2799942" cy="909387"/>
            <a:chOff x="-508" y="7118557"/>
            <a:chExt cx="3733256" cy="909386"/>
          </a:xfrm>
        </p:grpSpPr>
        <p:grpSp>
          <p:nvGrpSpPr>
            <p:cNvPr id="49" name="Group 48"/>
            <p:cNvGrpSpPr/>
            <p:nvPr userDrawn="1"/>
          </p:nvGrpSpPr>
          <p:grpSpPr>
            <a:xfrm>
              <a:off x="-508" y="7128496"/>
              <a:ext cx="396044" cy="899447"/>
              <a:chOff x="9324528" y="36952"/>
              <a:chExt cx="396044" cy="899447"/>
            </a:xfrm>
          </p:grpSpPr>
          <p:sp>
            <p:nvSpPr>
              <p:cNvPr id="78" name="Rectangle 77"/>
              <p:cNvSpPr/>
              <p:nvPr userDrawn="1"/>
            </p:nvSpPr>
            <p:spPr>
              <a:xfrm>
                <a:off x="9324528" y="382352"/>
                <a:ext cx="396044" cy="1731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79" name="Rectangle 78"/>
              <p:cNvSpPr/>
              <p:nvPr userDrawn="1"/>
            </p:nvSpPr>
            <p:spPr>
              <a:xfrm>
                <a:off x="9376240" y="36952"/>
                <a:ext cx="277853" cy="253916"/>
              </a:xfrm>
              <a:prstGeom prst="rect">
                <a:avLst/>
              </a:prstGeom>
            </p:spPr>
            <p:txBody>
              <a:bodyPr wrap="none" lIns="0" tIns="0" rIns="0" bIns="0">
                <a:spAutoFit/>
              </a:bodyPr>
              <a:lstStyle/>
              <a:p>
                <a:pPr algn="ctr"/>
                <a:r>
                  <a:rPr lang="en-GB" sz="825" dirty="0" smtClean="0">
                    <a:latin typeface="Calibri Light" pitchFamily="34" charset="0"/>
                  </a:rPr>
                  <a:t>Light</a:t>
                </a:r>
                <a:br>
                  <a:rPr lang="en-GB" sz="825" dirty="0" smtClean="0">
                    <a:latin typeface="Calibri Light" pitchFamily="34" charset="0"/>
                  </a:rPr>
                </a:br>
                <a:r>
                  <a:rPr lang="en-GB" sz="825" dirty="0" smtClean="0">
                    <a:latin typeface="Calibri Light" pitchFamily="34" charset="0"/>
                  </a:rPr>
                  <a:t>Blue</a:t>
                </a:r>
                <a:endParaRPr lang="en-GB" sz="825" dirty="0">
                  <a:latin typeface="Calibri Light" pitchFamily="34" charset="0"/>
                </a:endParaRPr>
              </a:p>
            </p:txBody>
          </p:sp>
          <p:sp>
            <p:nvSpPr>
              <p:cNvPr id="80" name="Rectangle 79"/>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0</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16</a:t>
                </a:r>
                <a:r>
                  <a:rPr lang="en-GB" sz="825" dirty="0" smtClean="0">
                    <a:solidFill>
                      <a:srgbClr val="000000"/>
                    </a:solidFill>
                    <a:latin typeface="Calibri Light" pitchFamily="34" charset="0"/>
                  </a:rPr>
                  <a:t>0</a:t>
                </a:r>
              </a:p>
              <a:p>
                <a:pPr algn="l"/>
                <a:r>
                  <a:rPr lang="en-GB" sz="825" dirty="0" smtClean="0">
                    <a:solidFill>
                      <a:srgbClr val="000000"/>
                    </a:solidFill>
                    <a:latin typeface="Calibri Light" pitchFamily="34" charset="0"/>
                  </a:rPr>
                  <a:t>B: 209</a:t>
                </a:r>
                <a:endParaRPr lang="en-GB" sz="825" dirty="0">
                  <a:latin typeface="Calibri Light" pitchFamily="34" charset="0"/>
                </a:endParaRPr>
              </a:p>
            </p:txBody>
          </p:sp>
        </p:grpSp>
        <p:grpSp>
          <p:nvGrpSpPr>
            <p:cNvPr id="50" name="Group 49"/>
            <p:cNvGrpSpPr/>
            <p:nvPr userDrawn="1"/>
          </p:nvGrpSpPr>
          <p:grpSpPr>
            <a:xfrm>
              <a:off x="940874" y="7118557"/>
              <a:ext cx="396044" cy="909386"/>
              <a:chOff x="9324528" y="27013"/>
              <a:chExt cx="396044" cy="909386"/>
            </a:xfrm>
          </p:grpSpPr>
          <p:sp>
            <p:nvSpPr>
              <p:cNvPr id="75" name="Rectangle 74"/>
              <p:cNvSpPr/>
              <p:nvPr userDrawn="1"/>
            </p:nvSpPr>
            <p:spPr>
              <a:xfrm>
                <a:off x="9324528" y="382352"/>
                <a:ext cx="396044" cy="17317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76" name="Rectangle 75"/>
              <p:cNvSpPr/>
              <p:nvPr userDrawn="1"/>
            </p:nvSpPr>
            <p:spPr>
              <a:xfrm>
                <a:off x="9378376" y="27013"/>
                <a:ext cx="273579" cy="253916"/>
              </a:xfrm>
              <a:prstGeom prst="rect">
                <a:avLst/>
              </a:prstGeom>
            </p:spPr>
            <p:txBody>
              <a:bodyPr wrap="none" lIns="0" tIns="0" rIns="0" bIns="0">
                <a:spAutoFit/>
              </a:bodyPr>
              <a:lstStyle/>
              <a:p>
                <a:pPr algn="ctr"/>
                <a:r>
                  <a:rPr lang="en-GB" sz="825" dirty="0" smtClean="0">
                    <a:latin typeface="Calibri Light" pitchFamily="34" charset="0"/>
                  </a:rPr>
                  <a:t/>
                </a:r>
                <a:br>
                  <a:rPr lang="en-GB" sz="825" dirty="0" smtClean="0">
                    <a:latin typeface="Calibri Light" pitchFamily="34" charset="0"/>
                  </a:rPr>
                </a:br>
                <a:r>
                  <a:rPr lang="en-GB" sz="825" dirty="0" smtClean="0">
                    <a:latin typeface="Calibri Light" pitchFamily="34" charset="0"/>
                  </a:rPr>
                  <a:t>Lime</a:t>
                </a:r>
                <a:endParaRPr lang="en-GB" sz="825" dirty="0">
                  <a:latin typeface="Calibri Light" pitchFamily="34" charset="0"/>
                </a:endParaRPr>
              </a:p>
            </p:txBody>
          </p:sp>
          <p:sp>
            <p:nvSpPr>
              <p:cNvPr id="77" name="Rectangle 76"/>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180</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201</a:t>
                </a:r>
                <a:endParaRPr lang="en-GB" sz="825" dirty="0" smtClean="0">
                  <a:solidFill>
                    <a:srgbClr val="000000"/>
                  </a:solidFill>
                  <a:latin typeface="Calibri Light" pitchFamily="34" charset="0"/>
                </a:endParaRPr>
              </a:p>
              <a:p>
                <a:pPr algn="l"/>
                <a:r>
                  <a:rPr lang="en-GB" sz="825" dirty="0" smtClean="0">
                    <a:solidFill>
                      <a:srgbClr val="000000"/>
                    </a:solidFill>
                    <a:latin typeface="Calibri Light" pitchFamily="34" charset="0"/>
                  </a:rPr>
                  <a:t>B: 43</a:t>
                </a:r>
                <a:endParaRPr lang="en-GB" sz="825" dirty="0">
                  <a:latin typeface="Calibri Light" pitchFamily="34" charset="0"/>
                </a:endParaRPr>
              </a:p>
            </p:txBody>
          </p:sp>
        </p:grpSp>
        <p:grpSp>
          <p:nvGrpSpPr>
            <p:cNvPr id="51" name="Group 18"/>
            <p:cNvGrpSpPr/>
            <p:nvPr userDrawn="1"/>
          </p:nvGrpSpPr>
          <p:grpSpPr>
            <a:xfrm>
              <a:off x="1420040" y="7118557"/>
              <a:ext cx="396044" cy="909386"/>
              <a:chOff x="9324528" y="27013"/>
              <a:chExt cx="396044" cy="909386"/>
            </a:xfrm>
          </p:grpSpPr>
          <p:sp>
            <p:nvSpPr>
              <p:cNvPr id="72" name="Rectangle 71"/>
              <p:cNvSpPr/>
              <p:nvPr userDrawn="1"/>
            </p:nvSpPr>
            <p:spPr>
              <a:xfrm>
                <a:off x="9324528" y="382352"/>
                <a:ext cx="396044" cy="1731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73" name="Rectangle 72"/>
              <p:cNvSpPr/>
              <p:nvPr userDrawn="1"/>
            </p:nvSpPr>
            <p:spPr>
              <a:xfrm>
                <a:off x="9365549" y="27013"/>
                <a:ext cx="299227" cy="253916"/>
              </a:xfrm>
              <a:prstGeom prst="rect">
                <a:avLst/>
              </a:prstGeom>
            </p:spPr>
            <p:txBody>
              <a:bodyPr wrap="none" lIns="0" tIns="0" rIns="0" bIns="0">
                <a:spAutoFit/>
              </a:bodyPr>
              <a:lstStyle/>
              <a:p>
                <a:pPr algn="ctr"/>
                <a:r>
                  <a:rPr lang="en-GB" sz="825" dirty="0" smtClean="0">
                    <a:solidFill>
                      <a:srgbClr val="000000"/>
                    </a:solidFill>
                    <a:latin typeface="Calibri Light" pitchFamily="34" charset="0"/>
                  </a:rPr>
                  <a:t/>
                </a:r>
                <a:br>
                  <a:rPr lang="en-GB" sz="825" dirty="0" smtClean="0">
                    <a:solidFill>
                      <a:srgbClr val="000000"/>
                    </a:solidFill>
                    <a:latin typeface="Calibri Light" pitchFamily="34" charset="0"/>
                  </a:rPr>
                </a:br>
                <a:r>
                  <a:rPr lang="en-GB" sz="825" dirty="0" smtClean="0">
                    <a:solidFill>
                      <a:srgbClr val="000000"/>
                    </a:solidFill>
                    <a:latin typeface="Calibri Light" pitchFamily="34" charset="0"/>
                  </a:rPr>
                  <a:t>Wine</a:t>
                </a:r>
              </a:p>
            </p:txBody>
          </p:sp>
          <p:sp>
            <p:nvSpPr>
              <p:cNvPr id="74" name="Rectangle 73"/>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163</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42</a:t>
                </a:r>
                <a:endParaRPr lang="en-GB" sz="825" dirty="0" smtClean="0">
                  <a:solidFill>
                    <a:srgbClr val="000000"/>
                  </a:solidFill>
                  <a:latin typeface="Calibri Light" pitchFamily="34" charset="0"/>
                </a:endParaRPr>
              </a:p>
              <a:p>
                <a:pPr algn="l"/>
                <a:r>
                  <a:rPr lang="en-GB" sz="825" dirty="0" smtClean="0">
                    <a:solidFill>
                      <a:srgbClr val="000000"/>
                    </a:solidFill>
                    <a:latin typeface="Calibri Light" pitchFamily="34" charset="0"/>
                  </a:rPr>
                  <a:t>B: 47</a:t>
                </a:r>
                <a:endParaRPr lang="en-GB" sz="825" dirty="0">
                  <a:latin typeface="Calibri Light" pitchFamily="34" charset="0"/>
                </a:endParaRPr>
              </a:p>
            </p:txBody>
          </p:sp>
        </p:grpSp>
        <p:grpSp>
          <p:nvGrpSpPr>
            <p:cNvPr id="52" name="Group 19"/>
            <p:cNvGrpSpPr/>
            <p:nvPr userDrawn="1"/>
          </p:nvGrpSpPr>
          <p:grpSpPr>
            <a:xfrm>
              <a:off x="1899206" y="7118557"/>
              <a:ext cx="396044" cy="909386"/>
              <a:chOff x="9324528" y="27013"/>
              <a:chExt cx="396044" cy="909386"/>
            </a:xfrm>
          </p:grpSpPr>
          <p:sp>
            <p:nvSpPr>
              <p:cNvPr id="69" name="Rectangle 68"/>
              <p:cNvSpPr/>
              <p:nvPr userDrawn="1"/>
            </p:nvSpPr>
            <p:spPr>
              <a:xfrm>
                <a:off x="9324528" y="382352"/>
                <a:ext cx="396044" cy="1731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70" name="Rectangle 69"/>
              <p:cNvSpPr/>
              <p:nvPr userDrawn="1"/>
            </p:nvSpPr>
            <p:spPr>
              <a:xfrm>
                <a:off x="9329215" y="27013"/>
                <a:ext cx="371897" cy="253916"/>
              </a:xfrm>
              <a:prstGeom prst="rect">
                <a:avLst/>
              </a:prstGeom>
            </p:spPr>
            <p:txBody>
              <a:bodyPr wrap="none" lIns="0" tIns="0" rIns="0" bIns="0">
                <a:spAutoFit/>
              </a:bodyPr>
              <a:lstStyle/>
              <a:p>
                <a:pPr algn="ctr"/>
                <a:endParaRPr lang="en-GB" sz="825" dirty="0" smtClean="0">
                  <a:solidFill>
                    <a:srgbClr val="000000"/>
                  </a:solidFill>
                  <a:latin typeface="Calibri Light" pitchFamily="34" charset="0"/>
                </a:endParaRPr>
              </a:p>
              <a:p>
                <a:pPr algn="ctr"/>
                <a:r>
                  <a:rPr lang="en-GB" sz="825" dirty="0" smtClean="0">
                    <a:solidFill>
                      <a:srgbClr val="000000"/>
                    </a:solidFill>
                    <a:latin typeface="Calibri Light" pitchFamily="34" charset="0"/>
                  </a:rPr>
                  <a:t>Yellow</a:t>
                </a:r>
                <a:endParaRPr lang="en-GB" sz="825" dirty="0">
                  <a:latin typeface="Calibri Light" pitchFamily="34" charset="0"/>
                </a:endParaRPr>
              </a:p>
            </p:txBody>
          </p:sp>
          <p:sp>
            <p:nvSpPr>
              <p:cNvPr id="71" name="Rectangle 70"/>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217</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a:t>
                </a:r>
                <a:r>
                  <a:rPr lang="en-GB" sz="825" dirty="0" smtClean="0">
                    <a:solidFill>
                      <a:srgbClr val="000000"/>
                    </a:solidFill>
                    <a:latin typeface="Calibri Light" pitchFamily="34" charset="0"/>
                  </a:rPr>
                  <a:t>196</a:t>
                </a:r>
              </a:p>
              <a:p>
                <a:pPr algn="l"/>
                <a:r>
                  <a:rPr lang="en-GB" sz="825" dirty="0" smtClean="0">
                    <a:solidFill>
                      <a:srgbClr val="000000"/>
                    </a:solidFill>
                    <a:latin typeface="Calibri Light" pitchFamily="34" charset="0"/>
                  </a:rPr>
                  <a:t>B: 32</a:t>
                </a:r>
                <a:endParaRPr lang="en-GB" sz="825" dirty="0">
                  <a:latin typeface="Calibri Light" pitchFamily="34" charset="0"/>
                </a:endParaRPr>
              </a:p>
            </p:txBody>
          </p:sp>
        </p:grpSp>
        <p:grpSp>
          <p:nvGrpSpPr>
            <p:cNvPr id="53" name="Group 18"/>
            <p:cNvGrpSpPr/>
            <p:nvPr userDrawn="1"/>
          </p:nvGrpSpPr>
          <p:grpSpPr>
            <a:xfrm>
              <a:off x="2378372" y="7118557"/>
              <a:ext cx="418906" cy="909386"/>
              <a:chOff x="9324528" y="27013"/>
              <a:chExt cx="418906" cy="909386"/>
            </a:xfrm>
          </p:grpSpPr>
          <p:sp>
            <p:nvSpPr>
              <p:cNvPr id="66" name="Rectangle 65"/>
              <p:cNvSpPr/>
              <p:nvPr userDrawn="1"/>
            </p:nvSpPr>
            <p:spPr>
              <a:xfrm>
                <a:off x="9324528" y="382352"/>
                <a:ext cx="396044" cy="1731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67" name="Rectangle 66"/>
              <p:cNvSpPr/>
              <p:nvPr userDrawn="1"/>
            </p:nvSpPr>
            <p:spPr>
              <a:xfrm>
                <a:off x="9326653" y="27013"/>
                <a:ext cx="416781" cy="253916"/>
              </a:xfrm>
              <a:prstGeom prst="rect">
                <a:avLst/>
              </a:prstGeom>
            </p:spPr>
            <p:txBody>
              <a:bodyPr wrap="none" lIns="0" tIns="0" rIns="0" bIns="0">
                <a:spAutoFit/>
              </a:bodyPr>
              <a:lstStyle/>
              <a:p>
                <a:pPr algn="ctr"/>
                <a:endParaRPr lang="en-GB" sz="825" dirty="0" smtClean="0">
                  <a:solidFill>
                    <a:srgbClr val="000000"/>
                  </a:solidFill>
                  <a:latin typeface="Calibri Light" pitchFamily="34" charset="0"/>
                </a:endParaRPr>
              </a:p>
              <a:p>
                <a:pPr algn="ctr"/>
                <a:r>
                  <a:rPr lang="en-GB" sz="825" dirty="0" smtClean="0">
                    <a:latin typeface="Calibri Light" pitchFamily="34" charset="0"/>
                  </a:rPr>
                  <a:t>Orange</a:t>
                </a:r>
                <a:endParaRPr lang="en-GB" sz="825" dirty="0">
                  <a:latin typeface="Calibri Light" pitchFamily="34" charset="0"/>
                </a:endParaRPr>
              </a:p>
            </p:txBody>
          </p:sp>
          <p:sp>
            <p:nvSpPr>
              <p:cNvPr id="68" name="Rectangle 67"/>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219</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94</a:t>
                </a:r>
                <a:endParaRPr lang="en-GB" sz="825" dirty="0" smtClean="0">
                  <a:solidFill>
                    <a:srgbClr val="000000"/>
                  </a:solidFill>
                  <a:latin typeface="Calibri Light" pitchFamily="34" charset="0"/>
                </a:endParaRPr>
              </a:p>
              <a:p>
                <a:pPr algn="l"/>
                <a:r>
                  <a:rPr lang="en-GB" sz="825" dirty="0" smtClean="0">
                    <a:solidFill>
                      <a:srgbClr val="000000"/>
                    </a:solidFill>
                    <a:latin typeface="Calibri Light" pitchFamily="34" charset="0"/>
                  </a:rPr>
                  <a:t>B: 36</a:t>
                </a:r>
                <a:endParaRPr lang="en-GB" sz="825" dirty="0">
                  <a:latin typeface="Calibri Light" pitchFamily="34" charset="0"/>
                </a:endParaRPr>
              </a:p>
            </p:txBody>
          </p:sp>
        </p:grpSp>
        <p:grpSp>
          <p:nvGrpSpPr>
            <p:cNvPr id="54" name="Group 19"/>
            <p:cNvGrpSpPr/>
            <p:nvPr userDrawn="1"/>
          </p:nvGrpSpPr>
          <p:grpSpPr>
            <a:xfrm>
              <a:off x="2857538" y="7128496"/>
              <a:ext cx="396044" cy="899447"/>
              <a:chOff x="9324528" y="36952"/>
              <a:chExt cx="396044" cy="899447"/>
            </a:xfrm>
          </p:grpSpPr>
          <p:sp>
            <p:nvSpPr>
              <p:cNvPr id="63" name="Rectangle 62"/>
              <p:cNvSpPr/>
              <p:nvPr userDrawn="1"/>
            </p:nvSpPr>
            <p:spPr>
              <a:xfrm>
                <a:off x="9324528" y="382352"/>
                <a:ext cx="396044" cy="1731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64" name="Rectangle 63"/>
              <p:cNvSpPr/>
              <p:nvPr userDrawn="1"/>
            </p:nvSpPr>
            <p:spPr>
              <a:xfrm>
                <a:off x="9367688" y="36952"/>
                <a:ext cx="294952" cy="253916"/>
              </a:xfrm>
              <a:prstGeom prst="rect">
                <a:avLst/>
              </a:prstGeom>
            </p:spPr>
            <p:txBody>
              <a:bodyPr wrap="none" lIns="0" tIns="0" rIns="0" bIns="0">
                <a:spAutoFit/>
              </a:bodyPr>
              <a:lstStyle/>
              <a:p>
                <a:pPr algn="ctr"/>
                <a:endParaRPr lang="en-GB" sz="825" dirty="0" smtClean="0">
                  <a:solidFill>
                    <a:srgbClr val="000000"/>
                  </a:solidFill>
                  <a:latin typeface="Calibri Light" pitchFamily="34" charset="0"/>
                </a:endParaRPr>
              </a:p>
              <a:p>
                <a:pPr algn="ctr"/>
                <a:r>
                  <a:rPr lang="en-GB" sz="825" dirty="0" smtClean="0">
                    <a:solidFill>
                      <a:srgbClr val="000000"/>
                    </a:solidFill>
                    <a:latin typeface="Calibri Light" pitchFamily="34" charset="0"/>
                  </a:rPr>
                  <a:t>Black</a:t>
                </a:r>
                <a:endParaRPr lang="en-GB" sz="825" dirty="0">
                  <a:latin typeface="Calibri Light" pitchFamily="34" charset="0"/>
                </a:endParaRPr>
              </a:p>
            </p:txBody>
          </p:sp>
          <p:sp>
            <p:nvSpPr>
              <p:cNvPr id="65" name="Rectangle 64"/>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0</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a:t>
                </a:r>
                <a:r>
                  <a:rPr lang="en-GB" sz="825" dirty="0" smtClean="0">
                    <a:solidFill>
                      <a:srgbClr val="000000"/>
                    </a:solidFill>
                    <a:latin typeface="Calibri Light" pitchFamily="34" charset="0"/>
                  </a:rPr>
                  <a:t>0</a:t>
                </a:r>
              </a:p>
              <a:p>
                <a:pPr algn="l"/>
                <a:r>
                  <a:rPr lang="en-GB" sz="825" dirty="0" smtClean="0">
                    <a:solidFill>
                      <a:srgbClr val="000000"/>
                    </a:solidFill>
                    <a:latin typeface="Calibri Light" pitchFamily="34" charset="0"/>
                  </a:rPr>
                  <a:t>B: 0</a:t>
                </a:r>
                <a:endParaRPr lang="en-GB" sz="825" dirty="0">
                  <a:latin typeface="Calibri Light" pitchFamily="34" charset="0"/>
                </a:endParaRPr>
              </a:p>
            </p:txBody>
          </p:sp>
        </p:grpSp>
        <p:grpSp>
          <p:nvGrpSpPr>
            <p:cNvPr id="55" name="Group 18"/>
            <p:cNvGrpSpPr/>
            <p:nvPr userDrawn="1"/>
          </p:nvGrpSpPr>
          <p:grpSpPr>
            <a:xfrm>
              <a:off x="3336704" y="7128496"/>
              <a:ext cx="396044" cy="899447"/>
              <a:chOff x="9324528" y="36952"/>
              <a:chExt cx="396044" cy="899447"/>
            </a:xfrm>
          </p:grpSpPr>
          <p:sp>
            <p:nvSpPr>
              <p:cNvPr id="60" name="Rectangle 59"/>
              <p:cNvSpPr/>
              <p:nvPr userDrawn="1"/>
            </p:nvSpPr>
            <p:spPr>
              <a:xfrm>
                <a:off x="9324528" y="382352"/>
                <a:ext cx="396044" cy="17317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61" name="Rectangle 60"/>
              <p:cNvSpPr/>
              <p:nvPr userDrawn="1"/>
            </p:nvSpPr>
            <p:spPr>
              <a:xfrm>
                <a:off x="9380515" y="36952"/>
                <a:ext cx="269304" cy="253916"/>
              </a:xfrm>
              <a:prstGeom prst="rect">
                <a:avLst/>
              </a:prstGeom>
            </p:spPr>
            <p:txBody>
              <a:bodyPr wrap="none" lIns="0" tIns="0" rIns="0" bIns="0">
                <a:spAutoFit/>
              </a:bodyPr>
              <a:lstStyle/>
              <a:p>
                <a:pPr algn="ctr"/>
                <a:endParaRPr lang="en-GB" sz="825" dirty="0" smtClean="0">
                  <a:solidFill>
                    <a:srgbClr val="000000"/>
                  </a:solidFill>
                  <a:latin typeface="Calibri Light" pitchFamily="34" charset="0"/>
                </a:endParaRPr>
              </a:p>
              <a:p>
                <a:pPr algn="ctr"/>
                <a:r>
                  <a:rPr lang="en-GB" sz="825" dirty="0" smtClean="0">
                    <a:solidFill>
                      <a:srgbClr val="000000"/>
                    </a:solidFill>
                    <a:latin typeface="Calibri Light" pitchFamily="34" charset="0"/>
                  </a:rPr>
                  <a:t>Grey</a:t>
                </a:r>
                <a:endParaRPr lang="en-GB" sz="825" dirty="0">
                  <a:latin typeface="Calibri Light" pitchFamily="34" charset="0"/>
                </a:endParaRPr>
              </a:p>
            </p:txBody>
          </p:sp>
          <p:sp>
            <p:nvSpPr>
              <p:cNvPr id="62" name="Rectangle 61"/>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71</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a:t>
                </a:r>
                <a:r>
                  <a:rPr lang="en-GB" sz="825" dirty="0" smtClean="0">
                    <a:solidFill>
                      <a:srgbClr val="000000"/>
                    </a:solidFill>
                    <a:latin typeface="Calibri Light" pitchFamily="34" charset="0"/>
                  </a:rPr>
                  <a:t>71</a:t>
                </a:r>
              </a:p>
              <a:p>
                <a:pPr algn="l"/>
                <a:r>
                  <a:rPr lang="en-GB" sz="825" dirty="0" smtClean="0">
                    <a:solidFill>
                      <a:srgbClr val="000000"/>
                    </a:solidFill>
                    <a:latin typeface="Calibri Light" pitchFamily="34" charset="0"/>
                  </a:rPr>
                  <a:t>B: 71</a:t>
                </a:r>
                <a:endParaRPr lang="en-GB" sz="825" dirty="0">
                  <a:latin typeface="Calibri Light" pitchFamily="34" charset="0"/>
                </a:endParaRPr>
              </a:p>
            </p:txBody>
          </p:sp>
        </p:grpSp>
        <p:grpSp>
          <p:nvGrpSpPr>
            <p:cNvPr id="56" name="Group 55"/>
            <p:cNvGrpSpPr/>
            <p:nvPr userDrawn="1"/>
          </p:nvGrpSpPr>
          <p:grpSpPr>
            <a:xfrm>
              <a:off x="478658" y="7118557"/>
              <a:ext cx="396044" cy="909386"/>
              <a:chOff x="9324528" y="27013"/>
              <a:chExt cx="396044" cy="909386"/>
            </a:xfrm>
          </p:grpSpPr>
          <p:sp>
            <p:nvSpPr>
              <p:cNvPr id="57" name="Rectangle 56"/>
              <p:cNvSpPr/>
              <p:nvPr userDrawn="1"/>
            </p:nvSpPr>
            <p:spPr>
              <a:xfrm>
                <a:off x="9324528" y="382352"/>
                <a:ext cx="396044" cy="173174"/>
              </a:xfrm>
              <a:prstGeom prst="rect">
                <a:avLst/>
              </a:prstGeom>
              <a:solidFill>
                <a:srgbClr val="4D6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latin typeface="Calibri Light" pitchFamily="34" charset="0"/>
                </a:endParaRPr>
              </a:p>
            </p:txBody>
          </p:sp>
          <p:sp>
            <p:nvSpPr>
              <p:cNvPr id="58" name="Rectangle 57"/>
              <p:cNvSpPr/>
              <p:nvPr userDrawn="1"/>
            </p:nvSpPr>
            <p:spPr>
              <a:xfrm>
                <a:off x="9367691" y="27013"/>
                <a:ext cx="294952" cy="253916"/>
              </a:xfrm>
              <a:prstGeom prst="rect">
                <a:avLst/>
              </a:prstGeom>
            </p:spPr>
            <p:txBody>
              <a:bodyPr wrap="none" lIns="0" tIns="0" rIns="0" bIns="0">
                <a:spAutoFit/>
              </a:bodyPr>
              <a:lstStyle/>
              <a:p>
                <a:pPr algn="ctr"/>
                <a:r>
                  <a:rPr lang="en-GB" sz="825" dirty="0" smtClean="0">
                    <a:latin typeface="Calibri Light" pitchFamily="34" charset="0"/>
                  </a:rPr>
                  <a:t>Dark </a:t>
                </a:r>
                <a:br>
                  <a:rPr lang="en-GB" sz="825" dirty="0" smtClean="0">
                    <a:latin typeface="Calibri Light" pitchFamily="34" charset="0"/>
                  </a:rPr>
                </a:br>
                <a:r>
                  <a:rPr lang="en-GB" sz="825" dirty="0" smtClean="0">
                    <a:latin typeface="Calibri Light" pitchFamily="34" charset="0"/>
                  </a:rPr>
                  <a:t>Blue</a:t>
                </a:r>
                <a:endParaRPr lang="en-GB" sz="825" dirty="0">
                  <a:latin typeface="Calibri Light" pitchFamily="34" charset="0"/>
                </a:endParaRPr>
              </a:p>
            </p:txBody>
          </p:sp>
          <p:sp>
            <p:nvSpPr>
              <p:cNvPr id="59" name="Rectangle 58"/>
              <p:cNvSpPr/>
              <p:nvPr userDrawn="1"/>
            </p:nvSpPr>
            <p:spPr>
              <a:xfrm>
                <a:off x="9327671" y="555526"/>
                <a:ext cx="392901" cy="380873"/>
              </a:xfrm>
              <a:prstGeom prst="rect">
                <a:avLst/>
              </a:prstGeom>
            </p:spPr>
            <p:txBody>
              <a:bodyPr wrap="square" lIns="0" tIns="0" rIns="0" bIns="0">
                <a:spAutoFit/>
              </a:bodyPr>
              <a:lstStyle/>
              <a:p>
                <a:pPr algn="l"/>
                <a:r>
                  <a:rPr lang="en-GB" sz="825" dirty="0" smtClean="0">
                    <a:solidFill>
                      <a:srgbClr val="000000"/>
                    </a:solidFill>
                    <a:latin typeface="Calibri Light" pitchFamily="34" charset="0"/>
                  </a:rPr>
                  <a:t>R: 77</a:t>
                </a:r>
              </a:p>
              <a:p>
                <a:pPr algn="l"/>
                <a:r>
                  <a:rPr lang="en-GB" sz="825" dirty="0" smtClean="0">
                    <a:solidFill>
                      <a:srgbClr val="000000"/>
                    </a:solidFill>
                    <a:latin typeface="Calibri Light" pitchFamily="34" charset="0"/>
                  </a:rPr>
                  <a:t>G:</a:t>
                </a:r>
                <a:r>
                  <a:rPr lang="en-GB" sz="825" baseline="0" dirty="0" smtClean="0">
                    <a:solidFill>
                      <a:srgbClr val="000000"/>
                    </a:solidFill>
                    <a:latin typeface="Calibri Light" pitchFamily="34" charset="0"/>
                  </a:rPr>
                  <a:t> 107</a:t>
                </a:r>
                <a:endParaRPr lang="en-GB" sz="825" dirty="0" smtClean="0">
                  <a:solidFill>
                    <a:srgbClr val="000000"/>
                  </a:solidFill>
                  <a:latin typeface="Calibri Light" pitchFamily="34" charset="0"/>
                </a:endParaRPr>
              </a:p>
              <a:p>
                <a:pPr algn="l"/>
                <a:r>
                  <a:rPr lang="en-GB" sz="825" dirty="0" smtClean="0">
                    <a:solidFill>
                      <a:srgbClr val="000000"/>
                    </a:solidFill>
                    <a:latin typeface="Calibri Light" pitchFamily="34" charset="0"/>
                  </a:rPr>
                  <a:t>B: 137</a:t>
                </a:r>
                <a:endParaRPr lang="en-GB" sz="825" dirty="0">
                  <a:latin typeface="Calibri Light" pitchFamily="34" charset="0"/>
                </a:endParaRPr>
              </a:p>
            </p:txBody>
          </p:sp>
        </p:grpSp>
      </p:grpSp>
      <p:pic>
        <p:nvPicPr>
          <p:cNvPr id="81" name="Picture 80" descr="icon_camera_circle.png"/>
          <p:cNvPicPr>
            <a:picLocks noChangeAspect="1"/>
          </p:cNvPicPr>
          <p:nvPr userDrawn="1"/>
        </p:nvPicPr>
        <p:blipFill>
          <a:blip r:embed="rId6" cstate="print">
            <a:lum bright="-100000"/>
          </a:blip>
          <a:stretch>
            <a:fillRect/>
          </a:stretch>
        </p:blipFill>
        <p:spPr>
          <a:xfrm>
            <a:off x="-1188513" y="1275606"/>
            <a:ext cx="640111" cy="640110"/>
          </a:xfrm>
          <a:prstGeom prst="rect">
            <a:avLst/>
          </a:prstGeom>
          <a:noFill/>
          <a:ln>
            <a:noFill/>
          </a:ln>
        </p:spPr>
      </p:pic>
      <p:pic>
        <p:nvPicPr>
          <p:cNvPr id="82" name="Picture 81" descr="icon_information-white.png"/>
          <p:cNvPicPr>
            <a:picLocks noChangeAspect="1"/>
          </p:cNvPicPr>
          <p:nvPr userDrawn="1"/>
        </p:nvPicPr>
        <p:blipFill>
          <a:blip r:embed="rId7" cstate="print">
            <a:lum bright="-100000"/>
          </a:blip>
          <a:stretch>
            <a:fillRect/>
          </a:stretch>
        </p:blipFill>
        <p:spPr>
          <a:xfrm>
            <a:off x="-1188513" y="1587547"/>
            <a:ext cx="121592" cy="320113"/>
          </a:xfrm>
          <a:prstGeom prst="rect">
            <a:avLst/>
          </a:prstGeom>
        </p:spPr>
      </p:pic>
    </p:spTree>
    <p:extLst>
      <p:ext uri="{BB962C8B-B14F-4D97-AF65-F5344CB8AC3E}">
        <p14:creationId xmlns:p14="http://schemas.microsoft.com/office/powerpoint/2010/main" xmlns="" val="621533276"/>
      </p:ext>
    </p:extLst>
  </p:cSld>
  <p:clrMap bg1="lt1" tx1="dk1" bg2="lt2" tx2="dk2" accent1="accent1" accent2="accent2" accent3="accent3" accent4="accent4" accent5="accent5" accent6="accent6" hlink="hlink" folHlink="folHlink"/>
  <p:sldLayoutIdLst>
    <p:sldLayoutId id="2147483891" r:id="rId1"/>
    <p:sldLayoutId id="2147483917" r:id="rId2"/>
    <p:sldLayoutId id="2147483893" r:id="rId3"/>
    <p:sldLayoutId id="2147483894" r:id="rId4"/>
  </p:sldLayoutIdLst>
  <p:timing>
    <p:tnLst>
      <p:par>
        <p:cTn id="1" dur="indefinite" restart="never" nodeType="tmRoot"/>
      </p:par>
    </p:tnLst>
  </p:timing>
  <p:hf sldNum="0" hdr="0"/>
  <p:txStyles>
    <p:titleStyle>
      <a:lvl1pPr algn="l" defTabSz="685783" rtl="0" eaLnBrk="1" latinLnBrk="0" hangingPunct="1">
        <a:lnSpc>
          <a:spcPct val="90000"/>
        </a:lnSpc>
        <a:spcBef>
          <a:spcPct val="0"/>
        </a:spcBef>
        <a:buNone/>
        <a:defRPr sz="2700" b="1" i="0" kern="1200" cap="none" baseline="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p:titleStyle>
    <p:bodyStyle>
      <a:lvl1pPr marL="0" indent="0" algn="l" defTabSz="685783" rtl="0" eaLnBrk="1" latinLnBrk="0" hangingPunct="1">
        <a:lnSpc>
          <a:spcPct val="100000"/>
        </a:lnSpc>
        <a:spcBef>
          <a:spcPts val="0"/>
        </a:spcBef>
        <a:spcAft>
          <a:spcPts val="900"/>
        </a:spcAft>
        <a:buFontTx/>
        <a:buNone/>
        <a:defRPr sz="2400" b="1" i="0" kern="1200" cap="none" baseline="0">
          <a:solidFill>
            <a:schemeClr val="accent4"/>
          </a:solidFill>
          <a:latin typeface="Roboto" panose="02000000000000000000" pitchFamily="2" charset="0"/>
          <a:ea typeface="Roboto" panose="02000000000000000000" pitchFamily="2" charset="0"/>
          <a:cs typeface="Roboto" panose="02000000000000000000" pitchFamily="2" charset="0"/>
        </a:defRPr>
      </a:lvl1pPr>
      <a:lvl2pPr marL="405000" indent="-216000" algn="l" defTabSz="685783" rtl="0" eaLnBrk="1" latinLnBrk="0" hangingPunct="1">
        <a:lnSpc>
          <a:spcPct val="100000"/>
        </a:lnSpc>
        <a:spcBef>
          <a:spcPts val="0"/>
        </a:spcBef>
        <a:spcAft>
          <a:spcPts val="900"/>
        </a:spcAft>
        <a:buClrTx/>
        <a:buSzPct val="120000"/>
        <a:buFont typeface="Wingdings" charset="2"/>
        <a:buChar char="§"/>
        <a:defRPr sz="2000" kern="1200" cap="none" baseline="0">
          <a:solidFill>
            <a:schemeClr val="tx1"/>
          </a:solidFill>
          <a:latin typeface="Roboto" panose="02000000000000000000" pitchFamily="2" charset="0"/>
          <a:ea typeface="Roboto" panose="02000000000000000000" pitchFamily="2" charset="0"/>
          <a:cs typeface="Roboto" panose="02000000000000000000" pitchFamily="2" charset="0"/>
        </a:defRPr>
      </a:lvl2pPr>
      <a:lvl3pPr marL="405000" indent="0" algn="l" defTabSz="685783" rtl="0" eaLnBrk="1" latinLnBrk="0" hangingPunct="1">
        <a:lnSpc>
          <a:spcPct val="100000"/>
        </a:lnSpc>
        <a:spcBef>
          <a:spcPts val="0"/>
        </a:spcBef>
        <a:spcAft>
          <a:spcPts val="900"/>
        </a:spcAft>
        <a:buSzPct val="120000"/>
        <a:buFontTx/>
        <a:buNone/>
        <a:defRPr sz="2000"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3pPr>
      <a:lvl4pPr marL="404991" indent="-215996" algn="l" defTabSz="685783" rtl="0" eaLnBrk="1" latinLnBrk="0" hangingPunct="1">
        <a:lnSpc>
          <a:spcPct val="100000"/>
        </a:lnSpc>
        <a:spcBef>
          <a:spcPts val="0"/>
        </a:spcBef>
        <a:spcAft>
          <a:spcPts val="900"/>
        </a:spcAft>
        <a:buClr>
          <a:schemeClr val="tx1"/>
        </a:buClr>
        <a:buSzPct val="110000"/>
        <a:buFont typeface="Wingdings" charset="2"/>
        <a:buChar char="§"/>
        <a:defRPr sz="2000"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4pPr>
      <a:lvl5pPr marL="0" indent="0" algn="l" defTabSz="685783" rtl="0" eaLnBrk="1" latinLnBrk="0" hangingPunct="1">
        <a:lnSpc>
          <a:spcPct val="100000"/>
        </a:lnSpc>
        <a:spcBef>
          <a:spcPts val="0"/>
        </a:spcBef>
        <a:spcAft>
          <a:spcPts val="900"/>
        </a:spcAft>
        <a:buSzPct val="120000"/>
        <a:buFontTx/>
        <a:buNone/>
        <a:defRPr sz="2000" kern="1200" baseline="0">
          <a:solidFill>
            <a:schemeClr val="tx1">
              <a:lumMod val="65000"/>
              <a:lumOff val="35000"/>
            </a:schemeClr>
          </a:solidFill>
          <a:latin typeface="Roboto" panose="02000000000000000000" pitchFamily="2" charset="0"/>
          <a:ea typeface="Roboto" panose="02000000000000000000" pitchFamily="2" charset="0"/>
          <a:cs typeface="Roboto" panose="02000000000000000000" pitchFamily="2" charset="0"/>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6.xml"/><Relationship Id="rId5" Type="http://schemas.openxmlformats.org/officeDocument/2006/relationships/image" Target="../media/image42.emf"/><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6.xml"/><Relationship Id="rId1" Type="http://schemas.openxmlformats.org/officeDocument/2006/relationships/video" Target="file:///C:\Users\mikeha\Dropbox\DEB%20symposium\MADOD_test.wmv" TargetMode="External"/></Relationships>
</file>

<file path=ppt/slides/_rels/slide13.xml.rels><?xml version="1.0" encoding="UTF-8" standalone="yes"?>
<Relationships xmlns="http://schemas.openxmlformats.org/package/2006/relationships"><Relationship Id="rId3" Type="http://schemas.microsoft.com/office/2007/relationships/media" Target="file:///C:\Users\derekt\Work\Research\Dropbox\Vulcan\HeterotrophBiomassGrid.avi" TargetMode="External"/><Relationship Id="rId2" Type="http://schemas.openxmlformats.org/officeDocument/2006/relationships/slideLayout" Target="../slideLayouts/slideLayout26.xml"/><Relationship Id="rId1" Type="http://schemas.openxmlformats.org/officeDocument/2006/relationships/video" Target="file:///C:\Users\mikeha\Dropbox\Madingley-Mike%20stuff\Foundation%20funding\Vulcan\HeterotrophBiomassGrid.avi" TargetMode="External"/><Relationship Id="rId5" Type="http://schemas.openxmlformats.org/officeDocument/2006/relationships/image" Target="../media/image42.emf"/><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6.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6.xml"/><Relationship Id="rId4" Type="http://schemas.openxmlformats.org/officeDocument/2006/relationships/image" Target="../media/image49.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26.xml"/><Relationship Id="rId5" Type="http://schemas.openxmlformats.org/officeDocument/2006/relationships/image" Target="../media/image58.jpeg"/><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2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26.xml"/><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2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1.xml"/><Relationship Id="rId1" Type="http://schemas.openxmlformats.org/officeDocument/2006/relationships/slideLayout" Target="../slideLayouts/slideLayout26.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42.emf"/><Relationship Id="rId2" Type="http://schemas.openxmlformats.org/officeDocument/2006/relationships/image" Target="../media/image30.jpeg"/><Relationship Id="rId1" Type="http://schemas.openxmlformats.org/officeDocument/2006/relationships/slideLayout" Target="../slideLayouts/slideLayout26.xml"/><Relationship Id="rId6" Type="http://schemas.microsoft.com/office/2007/relationships/hdphoto" Target="../media/hdphoto1.wdp"/></Relationships>
</file>

<file path=ppt/slides/_rels/slide3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75.png"/><Relationship Id="rId2" Type="http://schemas.openxmlformats.org/officeDocument/2006/relationships/slideLayout" Target="../slideLayouts/slideLayout26.xml"/><Relationship Id="rId1" Type="http://schemas.openxmlformats.org/officeDocument/2006/relationships/vmlDrawing" Target="../drawings/vmlDrawing1.v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oleObject" Target="../embeddings/oleObject1.bin"/></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41.png"/><Relationship Id="rId1" Type="http://schemas.openxmlformats.org/officeDocument/2006/relationships/slideLayout" Target="../slideLayouts/slideLayout26.xml"/><Relationship Id="rId5" Type="http://schemas.openxmlformats.org/officeDocument/2006/relationships/image" Target="../media/image78.png"/><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2.xml"/><Relationship Id="rId1" Type="http://schemas.openxmlformats.org/officeDocument/2006/relationships/slideLayout" Target="../slideLayouts/slideLayout26.xml"/><Relationship Id="rId5" Type="http://schemas.openxmlformats.org/officeDocument/2006/relationships/image" Target="../media/image85.png"/><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26.xml"/><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3.xml"/><Relationship Id="rId1" Type="http://schemas.openxmlformats.org/officeDocument/2006/relationships/slideLayout" Target="../slideLayouts/slideLayout26.xml"/><Relationship Id="rId5" Type="http://schemas.openxmlformats.org/officeDocument/2006/relationships/image" Target="../media/image91.jpeg"/><Relationship Id="rId4" Type="http://schemas.openxmlformats.org/officeDocument/2006/relationships/image" Target="../media/image90.pn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33.jpeg"/><Relationship Id="rId11" Type="http://schemas.openxmlformats.org/officeDocument/2006/relationships/image" Target="../media/image38.png"/><Relationship Id="rId5" Type="http://schemas.openxmlformats.org/officeDocument/2006/relationships/image" Target="../media/image32.jpe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Blue Marble - High-Res Image of the Earth"/>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862834"/>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itle 7"/>
          <p:cNvSpPr txBox="1">
            <a:spLocks/>
          </p:cNvSpPr>
          <p:nvPr/>
        </p:nvSpPr>
        <p:spPr>
          <a:xfrm>
            <a:off x="296695" y="4992639"/>
            <a:ext cx="8655221" cy="814840"/>
          </a:xfrm>
          <a:prstGeom prst="rect">
            <a:avLst/>
          </a:prstGeom>
          <a:solidFill>
            <a:schemeClr val="tx1">
              <a:alpha val="59000"/>
            </a:schemeClr>
          </a:solidFill>
          <a:effectLst/>
        </p:spPr>
        <p:txBody>
          <a:bodyPr vert="horz" lIns="91440" tIns="45720" rIns="91440" bIns="45720" rtlCol="0" anchor="ctr">
            <a:noAutofit/>
          </a:body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smtClean="0">
                <a:ln>
                  <a:noFill/>
                </a:ln>
                <a:solidFill>
                  <a:schemeClr val="bg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General Ecosystems Models:</a:t>
            </a:r>
            <a:br>
              <a:rPr kumimoji="0" lang="en-GB" sz="2800" b="1" i="0" u="none" strike="noStrike" kern="1200" cap="none" spc="0" normalizeH="0" baseline="0" noProof="0" dirty="0" smtClean="0">
                <a:ln>
                  <a:noFill/>
                </a:ln>
                <a:solidFill>
                  <a:schemeClr val="bg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br>
            <a:r>
              <a:rPr kumimoji="0" lang="en-GB" sz="2800" b="1" i="0" u="none" strike="noStrike" kern="1200" cap="none" spc="0" normalizeH="0" baseline="0" noProof="0" dirty="0" smtClean="0">
                <a:ln>
                  <a:noFill/>
                </a:ln>
                <a:solidFill>
                  <a:schemeClr val="bg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Virtual laboratories for the exploring the living world</a:t>
            </a:r>
            <a:endParaRPr kumimoji="0" lang="en-GB" sz="2800" b="1" i="0" u="none" strike="noStrike" kern="1200" cap="none" spc="0" normalizeH="0" baseline="0" noProof="0" dirty="0">
              <a:ln>
                <a:noFill/>
              </a:ln>
              <a:solidFill>
                <a:schemeClr val="bg1"/>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9" name="Date Placeholder 28"/>
          <p:cNvSpPr>
            <a:spLocks noGrp="1"/>
          </p:cNvSpPr>
          <p:nvPr>
            <p:ph type="dt" sz="half" idx="4294967295"/>
          </p:nvPr>
        </p:nvSpPr>
        <p:spPr>
          <a:xfrm>
            <a:off x="6429676" y="6362942"/>
            <a:ext cx="2522245" cy="374741"/>
          </a:xfrm>
          <a:prstGeom prst="rect">
            <a:avLst/>
          </a:prstGeom>
          <a:solidFill>
            <a:schemeClr val="tx1">
              <a:alpha val="85000"/>
            </a:schemeClr>
          </a:solidFill>
        </p:spPr>
        <p:txBody>
          <a:bodyPr/>
          <a:lstStyle/>
          <a:p>
            <a:pPr algn="r"/>
            <a:fld id="{93B2A945-46C8-4790-8BB0-28CD4E2C58E9}" type="datetime1">
              <a:rPr lang="en-GB" smtClean="0">
                <a:solidFill>
                  <a:schemeClr val="bg1"/>
                </a:solidFill>
              </a:rPr>
              <a:pPr algn="r"/>
              <a:t>01/06/2017</a:t>
            </a:fld>
            <a:endParaRPr lang="en-US" dirty="0">
              <a:solidFill>
                <a:schemeClr val="bg1"/>
              </a:solidFill>
            </a:endParaRPr>
          </a:p>
        </p:txBody>
      </p:sp>
      <p:sp>
        <p:nvSpPr>
          <p:cNvPr id="10" name="Text Placeholder 8"/>
          <p:cNvSpPr txBox="1">
            <a:spLocks/>
          </p:cNvSpPr>
          <p:nvPr/>
        </p:nvSpPr>
        <p:spPr>
          <a:xfrm>
            <a:off x="296695" y="5807479"/>
            <a:ext cx="8845419" cy="412750"/>
          </a:xfrm>
          <a:prstGeom prst="rect">
            <a:avLst/>
          </a:prstGeom>
          <a:solidFill>
            <a:schemeClr val="tx1">
              <a:alpha val="59000"/>
            </a:schemeClr>
          </a:solidFill>
        </p:spPr>
        <p:txBody>
          <a:bodyPr vert="horz" lIns="91440" tIns="45720" rIns="91440" bIns="45720" rtlCol="0" anchor="ctr">
            <a:norm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GB" sz="2000" b="1" dirty="0" smtClean="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Mike Harfoot, Derek Tittensor, Tim Newbold, Drew Purves</a:t>
            </a:r>
            <a:endParaRPr lang="en-GB" sz="2000" b="1"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xmlns="" val="0"/>
              </a:ext>
            </a:extLst>
          </a:blip>
          <a:srcRect l="4822" t="20579" r="6220" b="20702"/>
          <a:stretch/>
        </p:blipFill>
        <p:spPr>
          <a:xfrm>
            <a:off x="1243282" y="208749"/>
            <a:ext cx="6668384" cy="1022035"/>
          </a:xfrm>
          <a:prstGeom prst="rect">
            <a:avLst/>
          </a:prstGeom>
          <a:solidFill>
            <a:schemeClr val="tx1">
              <a:alpha val="59000"/>
            </a:schemeClr>
          </a:solid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descr="http://www.vectorstock.com/i/composite/49,46/shoal-of-fishes-vector-874946.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5486" r="58947" b="67425"/>
          <a:stretch/>
        </p:blipFill>
        <p:spPr bwMode="auto">
          <a:xfrm>
            <a:off x="609600" y="762000"/>
            <a:ext cx="1287357" cy="1241113"/>
          </a:xfrm>
          <a:prstGeom prst="rect">
            <a:avLst/>
          </a:prstGeom>
          <a:noFill/>
          <a:extLst>
            <a:ext uri="{909E8E84-426E-40DD-AFC4-6F175D3DCCD1}">
              <a14:hiddenFill xmlns:a14="http://schemas.microsoft.com/office/drawing/2010/main" xmlns="">
                <a:solidFill>
                  <a:srgbClr val="FFFFFF"/>
                </a:solidFill>
              </a14:hiddenFill>
            </a:ext>
          </a:extLst>
        </p:spPr>
      </p:pic>
      <p:sp>
        <p:nvSpPr>
          <p:cNvPr id="30" name="TextBox 29"/>
          <p:cNvSpPr txBox="1"/>
          <p:nvPr/>
        </p:nvSpPr>
        <p:spPr>
          <a:xfrm>
            <a:off x="5110494" y="608090"/>
            <a:ext cx="5040560" cy="2031325"/>
          </a:xfrm>
          <a:prstGeom prst="rect">
            <a:avLst/>
          </a:prstGeom>
          <a:noFill/>
        </p:spPr>
        <p:txBody>
          <a:bodyPr wrap="square" rtlCol="0">
            <a:spAutoFit/>
          </a:bodyPr>
          <a:lstStyle/>
          <a:p>
            <a:r>
              <a:rPr lang="en-GB" b="1" dirty="0" smtClean="0"/>
              <a:t>Herbivore / omnivore / carnivore</a:t>
            </a:r>
          </a:p>
          <a:p>
            <a:r>
              <a:rPr lang="en-GB" b="1" dirty="0" err="1" smtClean="0"/>
              <a:t>Ectotherm</a:t>
            </a:r>
            <a:r>
              <a:rPr lang="en-GB" b="1" dirty="0" smtClean="0"/>
              <a:t> / Endotherm</a:t>
            </a:r>
          </a:p>
          <a:p>
            <a:r>
              <a:rPr lang="en-GB" b="1" dirty="0" smtClean="0"/>
              <a:t>Active disperser / passive disperser</a:t>
            </a:r>
          </a:p>
          <a:p>
            <a:r>
              <a:rPr lang="en-GB" b="1" dirty="0" err="1" smtClean="0"/>
              <a:t>Iteroparous</a:t>
            </a:r>
            <a:r>
              <a:rPr lang="en-GB" b="1" dirty="0" smtClean="0"/>
              <a:t> / </a:t>
            </a:r>
            <a:r>
              <a:rPr lang="en-GB" b="1" dirty="0" err="1" smtClean="0"/>
              <a:t>semelparous</a:t>
            </a:r>
            <a:endParaRPr lang="en-GB" b="1" dirty="0"/>
          </a:p>
          <a:p>
            <a:r>
              <a:rPr lang="en-GB" dirty="0" smtClean="0"/>
              <a:t>Juvenile body mass</a:t>
            </a:r>
          </a:p>
          <a:p>
            <a:r>
              <a:rPr lang="en-GB" dirty="0" smtClean="0"/>
              <a:t>Adult body mass</a:t>
            </a:r>
          </a:p>
          <a:p>
            <a:r>
              <a:rPr lang="en-GB" dirty="0" smtClean="0">
                <a:solidFill>
                  <a:schemeClr val="bg1">
                    <a:lumMod val="50000"/>
                  </a:schemeClr>
                </a:solidFill>
              </a:rPr>
              <a:t>Current </a:t>
            </a:r>
            <a:r>
              <a:rPr lang="en-GB" dirty="0">
                <a:solidFill>
                  <a:schemeClr val="bg1">
                    <a:lumMod val="50000"/>
                  </a:schemeClr>
                </a:solidFill>
              </a:rPr>
              <a:t>body </a:t>
            </a:r>
            <a:r>
              <a:rPr lang="en-GB" dirty="0" smtClean="0">
                <a:solidFill>
                  <a:schemeClr val="bg1">
                    <a:lumMod val="50000"/>
                  </a:schemeClr>
                </a:solidFill>
              </a:rPr>
              <a:t>mass</a:t>
            </a:r>
            <a:endParaRPr lang="en-GB" dirty="0">
              <a:solidFill>
                <a:schemeClr val="bg1">
                  <a:lumMod val="50000"/>
                </a:schemeClr>
              </a:solidFill>
            </a:endParaRPr>
          </a:p>
        </p:txBody>
      </p:sp>
      <p:cxnSp>
        <p:nvCxnSpPr>
          <p:cNvPr id="34" name="Straight Connector 33"/>
          <p:cNvCxnSpPr>
            <a:endCxn id="30" idx="1"/>
          </p:cNvCxnSpPr>
          <p:nvPr/>
        </p:nvCxnSpPr>
        <p:spPr>
          <a:xfrm>
            <a:off x="2057400" y="1600201"/>
            <a:ext cx="3053094" cy="235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0" y="0"/>
            <a:ext cx="9144000" cy="461665"/>
          </a:xfrm>
          <a:prstGeom prst="rect">
            <a:avLst/>
          </a:prstGeom>
          <a:solidFill>
            <a:schemeClr val="bg1">
              <a:lumMod val="75000"/>
            </a:schemeClr>
          </a:solidFill>
        </p:spPr>
        <p:txBody>
          <a:bodyPr wrap="square" rtlCol="0">
            <a:spAutoFit/>
          </a:bodyPr>
          <a:lstStyle/>
          <a:p>
            <a:r>
              <a:rPr lang="en-GB" sz="2400" dirty="0" err="1" smtClean="0"/>
              <a:t>Madingley</a:t>
            </a:r>
            <a:r>
              <a:rPr lang="en-GB" sz="2400" dirty="0" smtClean="0"/>
              <a:t> Model: Animals – trait &amp; cohort-based approach</a:t>
            </a:r>
            <a:endParaRPr lang="en-GB" sz="2400" dirty="0"/>
          </a:p>
        </p:txBody>
      </p:sp>
      <p:grpSp>
        <p:nvGrpSpPr>
          <p:cNvPr id="2" name="Group 44"/>
          <p:cNvGrpSpPr/>
          <p:nvPr/>
        </p:nvGrpSpPr>
        <p:grpSpPr>
          <a:xfrm>
            <a:off x="611560" y="3274395"/>
            <a:ext cx="2880320" cy="3024336"/>
            <a:chOff x="3175248" y="1484784"/>
            <a:chExt cx="4835337" cy="4896544"/>
          </a:xfrm>
        </p:grpSpPr>
        <p:pic>
          <p:nvPicPr>
            <p:cNvPr id="46" name="Picture 2" descr="http://www.vectorstock.com/i/composite/49,46/shoal-of-fishes-vector-874946.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79504" y="1484784"/>
              <a:ext cx="2531081" cy="2664296"/>
            </a:xfrm>
            <a:prstGeom prst="rect">
              <a:avLst/>
            </a:prstGeom>
            <a:noFill/>
            <a:extLst>
              <a:ext uri="{909E8E84-426E-40DD-AFC4-6F175D3DCCD1}">
                <a14:hiddenFill xmlns:a14="http://schemas.microsoft.com/office/drawing/2010/main" xmlns="">
                  <a:solidFill>
                    <a:srgbClr val="FFFFFF"/>
                  </a:solidFill>
                </a14:hiddenFill>
              </a:ext>
            </a:extLst>
          </p:spPr>
        </p:pic>
        <p:pic>
          <p:nvPicPr>
            <p:cNvPr id="47" name="Picture 2" descr="http://www.vectorstock.com/i/composite/49,46/shoal-of-fishes-vector-874946.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75248" y="1484784"/>
              <a:ext cx="2531081" cy="2664296"/>
            </a:xfrm>
            <a:prstGeom prst="rect">
              <a:avLst/>
            </a:prstGeom>
            <a:noFill/>
            <a:extLst>
              <a:ext uri="{909E8E84-426E-40DD-AFC4-6F175D3DCCD1}">
                <a14:hiddenFill xmlns:a14="http://schemas.microsoft.com/office/drawing/2010/main" xmlns="">
                  <a:solidFill>
                    <a:srgbClr val="FFFFFF"/>
                  </a:solidFill>
                </a14:hiddenFill>
              </a:ext>
            </a:extLst>
          </p:spPr>
        </p:pic>
        <p:pic>
          <p:nvPicPr>
            <p:cNvPr id="48" name="Picture 2" descr="http://www.vectorstock.com/i/composite/49,46/shoal-of-fishes-vector-874946.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8109"/>
            <a:stretch/>
          </p:blipFill>
          <p:spPr bwMode="auto">
            <a:xfrm>
              <a:off x="5479504" y="3933056"/>
              <a:ext cx="2531081" cy="2448272"/>
            </a:xfrm>
            <a:prstGeom prst="rect">
              <a:avLst/>
            </a:prstGeom>
            <a:noFill/>
            <a:extLst>
              <a:ext uri="{909E8E84-426E-40DD-AFC4-6F175D3DCCD1}">
                <a14:hiddenFill xmlns:a14="http://schemas.microsoft.com/office/drawing/2010/main" xmlns="">
                  <a:solidFill>
                    <a:srgbClr val="FFFFFF"/>
                  </a:solidFill>
                </a14:hiddenFill>
              </a:ext>
            </a:extLst>
          </p:spPr>
        </p:pic>
        <p:pic>
          <p:nvPicPr>
            <p:cNvPr id="49" name="Picture 2" descr="http://www.vectorstock.com/i/composite/49,46/shoal-of-fishes-vector-874946.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8109"/>
            <a:stretch/>
          </p:blipFill>
          <p:spPr bwMode="auto">
            <a:xfrm>
              <a:off x="3203848" y="3933056"/>
              <a:ext cx="2531081" cy="2448272"/>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50" name="TextBox 49"/>
          <p:cNvSpPr txBox="1"/>
          <p:nvPr/>
        </p:nvSpPr>
        <p:spPr>
          <a:xfrm>
            <a:off x="5110494" y="3575126"/>
            <a:ext cx="5040560" cy="2308324"/>
          </a:xfrm>
          <a:prstGeom prst="rect">
            <a:avLst/>
          </a:prstGeom>
          <a:noFill/>
        </p:spPr>
        <p:txBody>
          <a:bodyPr wrap="square" rtlCol="0">
            <a:spAutoFit/>
          </a:bodyPr>
          <a:lstStyle/>
          <a:p>
            <a:r>
              <a:rPr lang="en-GB" b="1" dirty="0" smtClean="0"/>
              <a:t>Herbivore / omnivore / carnivore</a:t>
            </a:r>
          </a:p>
          <a:p>
            <a:r>
              <a:rPr lang="en-GB" b="1" dirty="0" err="1" smtClean="0"/>
              <a:t>Ecotherm</a:t>
            </a:r>
            <a:r>
              <a:rPr lang="en-GB" b="1" dirty="0" smtClean="0"/>
              <a:t> / Endotherm</a:t>
            </a:r>
          </a:p>
          <a:p>
            <a:r>
              <a:rPr lang="en-GB" b="1" dirty="0" smtClean="0"/>
              <a:t>Active disperser / passive disperser</a:t>
            </a:r>
          </a:p>
          <a:p>
            <a:r>
              <a:rPr lang="en-GB" b="1" dirty="0" err="1" smtClean="0"/>
              <a:t>Iteroparous</a:t>
            </a:r>
            <a:r>
              <a:rPr lang="en-GB" b="1" dirty="0" smtClean="0"/>
              <a:t> / </a:t>
            </a:r>
            <a:r>
              <a:rPr lang="en-GB" b="1" dirty="0" err="1" smtClean="0"/>
              <a:t>semelparous</a:t>
            </a:r>
            <a:endParaRPr lang="en-GB" b="1" dirty="0"/>
          </a:p>
          <a:p>
            <a:r>
              <a:rPr lang="en-GB" dirty="0" smtClean="0"/>
              <a:t>Adult body mass</a:t>
            </a:r>
          </a:p>
          <a:p>
            <a:r>
              <a:rPr lang="en-GB" dirty="0" smtClean="0"/>
              <a:t>Juvenile body mass</a:t>
            </a:r>
          </a:p>
          <a:p>
            <a:r>
              <a:rPr lang="en-GB" dirty="0">
                <a:solidFill>
                  <a:schemeClr val="bg1">
                    <a:lumMod val="50000"/>
                  </a:schemeClr>
                </a:solidFill>
              </a:rPr>
              <a:t>Current body </a:t>
            </a:r>
            <a:r>
              <a:rPr lang="en-GB" dirty="0" smtClean="0">
                <a:solidFill>
                  <a:schemeClr val="bg1">
                    <a:lumMod val="50000"/>
                  </a:schemeClr>
                </a:solidFill>
              </a:rPr>
              <a:t>mass</a:t>
            </a:r>
          </a:p>
          <a:p>
            <a:r>
              <a:rPr lang="en-GB" dirty="0" smtClean="0">
                <a:solidFill>
                  <a:srgbClr val="FF0000"/>
                </a:solidFill>
              </a:rPr>
              <a:t>Abundance</a:t>
            </a:r>
            <a:endParaRPr lang="en-GB" dirty="0">
              <a:solidFill>
                <a:srgbClr val="FF0000"/>
              </a:solidFill>
            </a:endParaRPr>
          </a:p>
        </p:txBody>
      </p:sp>
      <p:cxnSp>
        <p:nvCxnSpPr>
          <p:cNvPr id="51" name="Straight Connector 50"/>
          <p:cNvCxnSpPr/>
          <p:nvPr/>
        </p:nvCxnSpPr>
        <p:spPr>
          <a:xfrm flipV="1">
            <a:off x="3779912" y="4590786"/>
            <a:ext cx="1093327" cy="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50160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5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F0885F-E899-4A31-85AB-CA7466A3B102}" type="datetime1">
              <a:rPr lang="en-GB" smtClean="0"/>
              <a:pPr/>
              <a:t>01/06/2017</a:t>
            </a:fld>
            <a:endParaRPr lang="en-GB"/>
          </a:p>
        </p:txBody>
      </p:sp>
      <p:sp>
        <p:nvSpPr>
          <p:cNvPr id="3" name="Footer Placeholder 2"/>
          <p:cNvSpPr>
            <a:spLocks noGrp="1"/>
          </p:cNvSpPr>
          <p:nvPr>
            <p:ph type="ftr" sz="quarter" idx="11"/>
          </p:nvPr>
        </p:nvSpPr>
        <p:spPr/>
        <p:txBody>
          <a:bodyPr/>
          <a:lstStyle/>
          <a:p>
            <a:endParaRPr lang="en-GB"/>
          </a:p>
        </p:txBody>
      </p:sp>
      <p:pic>
        <p:nvPicPr>
          <p:cNvPr id="122883" name="Picture 3"/>
          <p:cNvPicPr>
            <a:picLocks noChangeAspect="1" noChangeArrowheads="1"/>
          </p:cNvPicPr>
          <p:nvPr/>
        </p:nvPicPr>
        <p:blipFill>
          <a:blip r:embed="rId3"/>
          <a:srcRect/>
          <a:stretch>
            <a:fillRect/>
          </a:stretch>
        </p:blipFill>
        <p:spPr bwMode="auto">
          <a:xfrm>
            <a:off x="5040512" y="2045056"/>
            <a:ext cx="3933371" cy="1333880"/>
          </a:xfrm>
          <a:prstGeom prst="rect">
            <a:avLst/>
          </a:prstGeom>
          <a:noFill/>
          <a:ln w="9525">
            <a:noFill/>
            <a:miter lim="800000"/>
            <a:headEnd/>
            <a:tailEnd/>
          </a:ln>
        </p:spPr>
      </p:pic>
      <p:pic>
        <p:nvPicPr>
          <p:cNvPr id="122882" name="Picture 2"/>
          <p:cNvPicPr>
            <a:picLocks noChangeAspect="1" noChangeArrowheads="1"/>
          </p:cNvPicPr>
          <p:nvPr/>
        </p:nvPicPr>
        <p:blipFill>
          <a:blip r:embed="rId4"/>
          <a:srcRect/>
          <a:stretch>
            <a:fillRect/>
          </a:stretch>
        </p:blipFill>
        <p:spPr bwMode="auto">
          <a:xfrm>
            <a:off x="4949371" y="3469462"/>
            <a:ext cx="4194628" cy="1085119"/>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0" y="525318"/>
            <a:ext cx="4599435" cy="6167539"/>
          </a:xfrm>
          <a:prstGeom prst="rect">
            <a:avLst/>
          </a:prstGeom>
          <a:solidFill>
            <a:srgbClr val="FFFFFF"/>
          </a:solidFill>
          <a:ln w="9525" algn="in">
            <a:noFill/>
            <a:miter lim="800000"/>
            <a:headEnd/>
            <a:tailEnd/>
          </a:ln>
          <a:effectLst/>
        </p:spPr>
      </p:pic>
      <p:sp>
        <p:nvSpPr>
          <p:cNvPr id="8" name="TextBox 7"/>
          <p:cNvSpPr txBox="1"/>
          <p:nvPr/>
        </p:nvSpPr>
        <p:spPr>
          <a:xfrm>
            <a:off x="0" y="0"/>
            <a:ext cx="9144000" cy="461665"/>
          </a:xfrm>
          <a:prstGeom prst="rect">
            <a:avLst/>
          </a:prstGeom>
          <a:solidFill>
            <a:schemeClr val="bg1">
              <a:lumMod val="75000"/>
            </a:schemeClr>
          </a:solidFill>
        </p:spPr>
        <p:txBody>
          <a:bodyPr wrap="square" rtlCol="0">
            <a:spAutoFit/>
          </a:bodyPr>
          <a:lstStyle/>
          <a:p>
            <a:r>
              <a:rPr lang="en-GB" sz="2400" dirty="0" err="1" smtClean="0"/>
              <a:t>Madingley</a:t>
            </a:r>
            <a:r>
              <a:rPr lang="en-GB" sz="2400" dirty="0" smtClean="0"/>
              <a:t> Model: Ecological processes</a:t>
            </a:r>
            <a:endParaRPr lang="en-GB" sz="2400" dirty="0"/>
          </a:p>
        </p:txBody>
      </p:sp>
      <p:sp>
        <p:nvSpPr>
          <p:cNvPr id="9" name="Text Box 4"/>
          <p:cNvSpPr txBox="1">
            <a:spLocks noChangeArrowheads="1"/>
          </p:cNvSpPr>
          <p:nvPr/>
        </p:nvSpPr>
        <p:spPr bwMode="auto">
          <a:xfrm>
            <a:off x="0" y="6302045"/>
            <a:ext cx="2728686"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1750">
                <a:solidFill>
                  <a:schemeClr val="folHlink"/>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r>
              <a:rPr lang="en-US" sz="1400" b="0" dirty="0" smtClean="0">
                <a:latin typeface="Times" pitchFamily="18" charset="0"/>
              </a:rPr>
              <a:t>Harfoot, Newbold, Tittensor </a:t>
            </a:r>
            <a:r>
              <a:rPr lang="en-US" sz="1400" b="0" i="1" dirty="0" smtClean="0">
                <a:latin typeface="Times" pitchFamily="18" charset="0"/>
              </a:rPr>
              <a:t>et al</a:t>
            </a:r>
            <a:r>
              <a:rPr lang="en-US" sz="1400" b="0" dirty="0" smtClean="0">
                <a:latin typeface="Times" pitchFamily="18" charset="0"/>
              </a:rPr>
              <a:t>.</a:t>
            </a:r>
            <a:r>
              <a:rPr lang="en-US" sz="1400" b="0" i="1" dirty="0" smtClean="0">
                <a:latin typeface="Times" pitchFamily="18" charset="0"/>
              </a:rPr>
              <a:t> </a:t>
            </a:r>
            <a:r>
              <a:rPr lang="en-US" sz="1400" b="0" dirty="0" smtClean="0">
                <a:latin typeface="Times" pitchFamily="18" charset="0"/>
              </a:rPr>
              <a:t>(2014) </a:t>
            </a:r>
            <a:r>
              <a:rPr lang="en-US" sz="1400" b="0" dirty="0" err="1" smtClean="0">
                <a:latin typeface="Times" pitchFamily="18" charset="0"/>
              </a:rPr>
              <a:t>PLoS</a:t>
            </a:r>
            <a:r>
              <a:rPr lang="en-US" sz="1400" b="0" dirty="0" smtClean="0">
                <a:latin typeface="Times" pitchFamily="18" charset="0"/>
              </a:rPr>
              <a:t> Biology</a:t>
            </a:r>
            <a:endParaRPr lang="en-US" sz="1400" b="0" dirty="0">
              <a:latin typeface="Times"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288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28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E298A6-FB00-4260-B31D-E617F4380B23}" type="datetime1">
              <a:rPr lang="en-GB" smtClean="0"/>
              <a:pPr/>
              <a:t>01/06/2017</a:t>
            </a:fld>
            <a:endParaRPr lang="en-GB"/>
          </a:p>
        </p:txBody>
      </p:sp>
      <p:sp>
        <p:nvSpPr>
          <p:cNvPr id="3" name="Footer Placeholder 2"/>
          <p:cNvSpPr>
            <a:spLocks noGrp="1"/>
          </p:cNvSpPr>
          <p:nvPr>
            <p:ph type="ftr" sz="quarter" idx="11"/>
          </p:nvPr>
        </p:nvSpPr>
        <p:spPr/>
        <p:txBody>
          <a:bodyPr/>
          <a:lstStyle/>
          <a:p>
            <a:endParaRPr lang="en-GB"/>
          </a:p>
        </p:txBody>
      </p:sp>
      <p:pic>
        <p:nvPicPr>
          <p:cNvPr id="5" name="MADOD_test.wmv">
            <a:hlinkClick r:id="" action="ppaction://media"/>
          </p:cNvPr>
          <p:cNvPicPr>
            <a:picLocks noRot="1" noChangeAspect="1"/>
          </p:cNvPicPr>
          <p:nvPr>
            <a:videoFile r:link="rId1"/>
          </p:nvPr>
        </p:nvPicPr>
        <p:blipFill>
          <a:blip r:embed="rId3"/>
          <a:srcRect/>
          <a:stretch>
            <a:fillRect/>
          </a:stretch>
        </p:blipFill>
        <p:spPr>
          <a:xfrm>
            <a:off x="0" y="443642"/>
            <a:ext cx="9144000" cy="5133473"/>
          </a:xfrm>
          <a:prstGeom prst="rect">
            <a:avLst/>
          </a:prstGeom>
        </p:spPr>
      </p:pic>
      <p:sp>
        <p:nvSpPr>
          <p:cNvPr id="6" name="TextBox 5"/>
          <p:cNvSpPr txBox="1"/>
          <p:nvPr/>
        </p:nvSpPr>
        <p:spPr>
          <a:xfrm>
            <a:off x="0" y="0"/>
            <a:ext cx="9144000" cy="461665"/>
          </a:xfrm>
          <a:prstGeom prst="rect">
            <a:avLst/>
          </a:prstGeom>
          <a:solidFill>
            <a:schemeClr val="bg1">
              <a:lumMod val="75000"/>
            </a:schemeClr>
          </a:solidFill>
        </p:spPr>
        <p:txBody>
          <a:bodyPr wrap="square" rtlCol="0">
            <a:spAutoFit/>
          </a:bodyPr>
          <a:lstStyle/>
          <a:p>
            <a:r>
              <a:rPr lang="en-GB" sz="2400" dirty="0" err="1" smtClean="0"/>
              <a:t>Madingley</a:t>
            </a:r>
            <a:r>
              <a:rPr lang="en-GB" sz="2400" dirty="0" smtClean="0"/>
              <a:t> Model: </a:t>
            </a:r>
            <a:r>
              <a:rPr lang="en-GB" sz="2400" dirty="0" smtClean="0"/>
              <a:t>Emergent structure local</a:t>
            </a:r>
            <a:endParaRPr lang="en-GB" sz="2400"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29C6DC-A287-4006-92F5-345C66EF2DE0}" type="datetime1">
              <a:rPr lang="en-GB" smtClean="0"/>
              <a:pPr/>
              <a:t>01/06/2017</a:t>
            </a:fld>
            <a:endParaRPr lang="en-GB"/>
          </a:p>
        </p:txBody>
      </p:sp>
      <p:sp>
        <p:nvSpPr>
          <p:cNvPr id="3" name="Footer Placeholder 2"/>
          <p:cNvSpPr>
            <a:spLocks noGrp="1"/>
          </p:cNvSpPr>
          <p:nvPr>
            <p:ph type="ftr" sz="quarter" idx="11"/>
          </p:nvPr>
        </p:nvSpPr>
        <p:spPr/>
        <p:txBody>
          <a:bodyPr/>
          <a:lstStyle/>
          <a:p>
            <a:endParaRPr lang="en-GB"/>
          </a:p>
        </p:txBody>
      </p:sp>
      <p:pic>
        <p:nvPicPr>
          <p:cNvPr id="4" name="HeterotrophBiomassGrid.avi">
            <a:hlinkClick r:id="" action="ppaction://media"/>
          </p:cNvPr>
          <p:cNvPicPr>
            <a:picLocks noChangeAspect="1"/>
          </p:cNvPicPr>
          <p:nvPr>
            <a:videoFile r:link="rId1"/>
            <p:extLst>
              <p:ext uri="{DAA4B4D4-6D71-4841-9C94-3DE7FCFB9230}">
                <p14:media xmlns:p14="http://schemas.microsoft.com/office/powerpoint/2010/main" xmlns="" r:link="rId3"/>
              </p:ext>
            </p:extLst>
          </p:nvPr>
        </p:nvPicPr>
        <p:blipFill>
          <a:blip r:embed="rId4"/>
          <a:stretch>
            <a:fillRect/>
          </a:stretch>
        </p:blipFill>
        <p:spPr>
          <a:xfrm>
            <a:off x="2914650" y="709696"/>
            <a:ext cx="6211633" cy="3197938"/>
          </a:xfrm>
          <a:prstGeom prst="rect">
            <a:avLst/>
          </a:prstGeom>
        </p:spPr>
      </p:pic>
      <p:pic>
        <p:nvPicPr>
          <p:cNvPr id="5" name="Picture 2"/>
          <p:cNvPicPr>
            <a:picLocks noChangeAspect="1" noChangeArrowheads="1"/>
          </p:cNvPicPr>
          <p:nvPr/>
        </p:nvPicPr>
        <p:blipFill>
          <a:blip r:embed="rId5" cstate="print"/>
          <a:srcRect/>
          <a:stretch>
            <a:fillRect/>
          </a:stretch>
        </p:blipFill>
        <p:spPr bwMode="auto">
          <a:xfrm>
            <a:off x="1" y="2876550"/>
            <a:ext cx="2969162" cy="3981450"/>
          </a:xfrm>
          <a:prstGeom prst="rect">
            <a:avLst/>
          </a:prstGeom>
          <a:solidFill>
            <a:srgbClr val="FFFFFF"/>
          </a:solidFill>
          <a:ln w="9525" algn="in">
            <a:noFill/>
            <a:miter lim="800000"/>
            <a:headEnd/>
            <a:tailEnd/>
          </a:ln>
          <a:effectLst/>
        </p:spPr>
      </p:pic>
      <p:sp>
        <p:nvSpPr>
          <p:cNvPr id="6" name="TextBox 5"/>
          <p:cNvSpPr txBox="1"/>
          <p:nvPr/>
        </p:nvSpPr>
        <p:spPr>
          <a:xfrm>
            <a:off x="0" y="0"/>
            <a:ext cx="9144000" cy="461665"/>
          </a:xfrm>
          <a:prstGeom prst="rect">
            <a:avLst/>
          </a:prstGeom>
          <a:solidFill>
            <a:schemeClr val="bg1">
              <a:lumMod val="75000"/>
            </a:schemeClr>
          </a:solidFill>
        </p:spPr>
        <p:txBody>
          <a:bodyPr wrap="square" rtlCol="0">
            <a:spAutoFit/>
          </a:bodyPr>
          <a:lstStyle/>
          <a:p>
            <a:r>
              <a:rPr lang="en-GB" sz="2400" dirty="0" err="1" smtClean="0"/>
              <a:t>Madingley</a:t>
            </a:r>
            <a:r>
              <a:rPr lang="en-GB" sz="2400" dirty="0" smtClean="0"/>
              <a:t> Model: </a:t>
            </a:r>
            <a:r>
              <a:rPr lang="en-GB" sz="2400" dirty="0" smtClean="0"/>
              <a:t>Emergent patterns</a:t>
            </a:r>
            <a:endParaRPr lang="en-GB" sz="2400"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87624" y="980728"/>
            <a:ext cx="28803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5724128" y="980728"/>
            <a:ext cx="28803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796136" y="3717032"/>
            <a:ext cx="28803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Box 4"/>
          <p:cNvSpPr txBox="1">
            <a:spLocks noChangeArrowheads="1"/>
          </p:cNvSpPr>
          <p:nvPr/>
        </p:nvSpPr>
        <p:spPr bwMode="auto">
          <a:xfrm>
            <a:off x="5940152" y="6001583"/>
            <a:ext cx="3190361"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1750">
                <a:solidFill>
                  <a:schemeClr val="folHlink"/>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r>
              <a:rPr lang="en-US" sz="1400" b="0" dirty="0" smtClean="0">
                <a:latin typeface="Times" pitchFamily="18" charset="0"/>
              </a:rPr>
              <a:t>Harfoot , Newbold, Tittensor </a:t>
            </a:r>
            <a:r>
              <a:rPr lang="en-US" sz="1400" b="0" i="1" dirty="0" smtClean="0">
                <a:latin typeface="Times" pitchFamily="18" charset="0"/>
              </a:rPr>
              <a:t>et al</a:t>
            </a:r>
            <a:r>
              <a:rPr lang="en-US" sz="1400" b="0" dirty="0" smtClean="0">
                <a:latin typeface="Times" pitchFamily="18" charset="0"/>
              </a:rPr>
              <a:t>.</a:t>
            </a:r>
            <a:r>
              <a:rPr lang="en-US" sz="1400" b="0" i="1" dirty="0" smtClean="0">
                <a:latin typeface="Times" pitchFamily="18" charset="0"/>
              </a:rPr>
              <a:t> </a:t>
            </a:r>
            <a:r>
              <a:rPr lang="en-US" sz="1400" b="0" dirty="0" smtClean="0">
                <a:latin typeface="Times" pitchFamily="18" charset="0"/>
              </a:rPr>
              <a:t>(2014)</a:t>
            </a:r>
            <a:endParaRPr lang="en-US" sz="1400" b="0" dirty="0">
              <a:latin typeface="Times" pitchFamily="18" charset="0"/>
            </a:endParaRPr>
          </a:p>
        </p:txBody>
      </p:sp>
      <p:pic>
        <p:nvPicPr>
          <p:cNvPr id="24578" name="Picture 2"/>
          <p:cNvPicPr>
            <a:picLocks noChangeAspect="1" noChangeArrowheads="1"/>
          </p:cNvPicPr>
          <p:nvPr/>
        </p:nvPicPr>
        <p:blipFill>
          <a:blip r:embed="rId2" cstate="print"/>
          <a:srcRect l="1997" t="2847" r="50787" b="52424"/>
          <a:stretch>
            <a:fillRect/>
          </a:stretch>
        </p:blipFill>
        <p:spPr bwMode="auto">
          <a:xfrm>
            <a:off x="563526" y="754912"/>
            <a:ext cx="3971962" cy="2487028"/>
          </a:xfrm>
          <a:prstGeom prst="rect">
            <a:avLst/>
          </a:prstGeom>
          <a:noFill/>
          <a:ln w="9525" algn="in">
            <a:noFill/>
            <a:miter lim="800000"/>
            <a:headEnd/>
            <a:tailEnd/>
          </a:ln>
          <a:effectLst/>
        </p:spPr>
      </p:pic>
      <p:sp>
        <p:nvSpPr>
          <p:cNvPr id="10" name="TextBox 9"/>
          <p:cNvSpPr txBox="1"/>
          <p:nvPr/>
        </p:nvSpPr>
        <p:spPr>
          <a:xfrm>
            <a:off x="2338547" y="5632251"/>
            <a:ext cx="1489062" cy="369332"/>
          </a:xfrm>
          <a:prstGeom prst="rect">
            <a:avLst/>
          </a:prstGeom>
          <a:noFill/>
        </p:spPr>
        <p:txBody>
          <a:bodyPr wrap="none" rtlCol="0">
            <a:spAutoFit/>
          </a:bodyPr>
          <a:lstStyle/>
          <a:p>
            <a:r>
              <a:rPr lang="en-GB" dirty="0" smtClean="0"/>
              <a:t>Body mass (g)</a:t>
            </a:r>
            <a:endParaRPr lang="en-GB" dirty="0"/>
          </a:p>
        </p:txBody>
      </p:sp>
      <p:pic>
        <p:nvPicPr>
          <p:cNvPr id="11" name="Picture 1"/>
          <p:cNvPicPr>
            <a:picLocks noChangeAspect="1" noChangeArrowheads="1"/>
          </p:cNvPicPr>
          <p:nvPr/>
        </p:nvPicPr>
        <p:blipFill>
          <a:blip r:embed="rId3" cstate="print"/>
          <a:srcRect l="52500" t="7589" b="15625"/>
          <a:stretch>
            <a:fillRect/>
          </a:stretch>
        </p:blipFill>
        <p:spPr bwMode="auto">
          <a:xfrm>
            <a:off x="5940152" y="1182238"/>
            <a:ext cx="2592288" cy="3352433"/>
          </a:xfrm>
          <a:prstGeom prst="rect">
            <a:avLst/>
          </a:prstGeom>
          <a:noFill/>
          <a:ln w="9525">
            <a:noFill/>
            <a:miter lim="800000"/>
            <a:headEnd/>
            <a:tailEnd/>
          </a:ln>
        </p:spPr>
      </p:pic>
      <p:sp>
        <p:nvSpPr>
          <p:cNvPr id="13" name="TextBox 12"/>
          <p:cNvSpPr txBox="1"/>
          <p:nvPr/>
        </p:nvSpPr>
        <p:spPr>
          <a:xfrm>
            <a:off x="0" y="0"/>
            <a:ext cx="9144000" cy="461665"/>
          </a:xfrm>
          <a:prstGeom prst="rect">
            <a:avLst/>
          </a:prstGeom>
          <a:solidFill>
            <a:schemeClr val="bg1">
              <a:lumMod val="75000"/>
            </a:schemeClr>
          </a:solidFill>
        </p:spPr>
        <p:txBody>
          <a:bodyPr wrap="square" rtlCol="0">
            <a:spAutoFit/>
          </a:bodyPr>
          <a:lstStyle/>
          <a:p>
            <a:r>
              <a:rPr lang="en-GB" sz="2400" dirty="0" smtClean="0"/>
              <a:t>What emerges is broadly realistic - locally</a:t>
            </a:r>
          </a:p>
        </p:txBody>
      </p:sp>
      <p:pic>
        <p:nvPicPr>
          <p:cNvPr id="12" name="Picture 2"/>
          <p:cNvPicPr>
            <a:picLocks noChangeAspect="1" noChangeArrowheads="1"/>
          </p:cNvPicPr>
          <p:nvPr/>
        </p:nvPicPr>
        <p:blipFill>
          <a:blip r:embed="rId4">
            <a:extLst>
              <a:ext uri="{28A0092B-C50C-407E-A947-70E740481C1C}">
                <a14:useLocalDpi xmlns="" xmlns:a14="http://schemas.microsoft.com/office/drawing/2010/main" val="0"/>
              </a:ext>
            </a:extLst>
          </a:blip>
          <a:srcRect l="49157" t="45890" r="2022" b="9429"/>
          <a:stretch>
            <a:fillRect/>
          </a:stretch>
        </p:blipFill>
        <p:spPr bwMode="auto">
          <a:xfrm>
            <a:off x="299113" y="3051544"/>
            <a:ext cx="4183210" cy="24773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1475656" y="754912"/>
            <a:ext cx="268084" cy="225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1494014" y="3129032"/>
            <a:ext cx="268084" cy="225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02277863" y="111874300"/>
            <a:ext cx="14609762" cy="12771438"/>
            <a:chOff x="102037575" y="111681975"/>
            <a:chExt cx="14608950" cy="12770475"/>
          </a:xfrm>
        </p:grpSpPr>
        <p:pic>
          <p:nvPicPr>
            <p:cNvPr id="25603" name="Picture 3" descr="Figure 5"/>
            <p:cNvPicPr>
              <a:picLocks noChangeAspect="1" noChangeArrowheads="1"/>
            </p:cNvPicPr>
            <p:nvPr/>
          </p:nvPicPr>
          <p:blipFill>
            <a:blip r:embed="rId3" cstate="print"/>
            <a:srcRect/>
            <a:stretch>
              <a:fillRect/>
            </a:stretch>
          </p:blipFill>
          <p:spPr bwMode="auto">
            <a:xfrm>
              <a:off x="102037575" y="111685494"/>
              <a:ext cx="13024950" cy="12766956"/>
            </a:xfrm>
            <a:prstGeom prst="rect">
              <a:avLst/>
            </a:prstGeom>
            <a:noFill/>
            <a:ln w="9525" algn="in">
              <a:noFill/>
              <a:miter lim="800000"/>
              <a:headEnd/>
              <a:tailEnd/>
            </a:ln>
            <a:effectLst/>
          </p:spPr>
        </p:pic>
        <p:sp>
          <p:nvSpPr>
            <p:cNvPr id="25604" name="Rectangle 4"/>
            <p:cNvSpPr>
              <a:spLocks noChangeArrowheads="1"/>
            </p:cNvSpPr>
            <p:nvPr/>
          </p:nvSpPr>
          <p:spPr bwMode="auto">
            <a:xfrm>
              <a:off x="114990525" y="111681975"/>
              <a:ext cx="1656000" cy="12770475"/>
            </a:xfrm>
            <a:prstGeom prst="rect">
              <a:avLst/>
            </a:prstGeom>
            <a:solidFill>
              <a:srgbClr val="FFFF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GB"/>
            </a:p>
          </p:txBody>
        </p:sp>
        <p:grpSp>
          <p:nvGrpSpPr>
            <p:cNvPr id="3" name="Group 5"/>
            <p:cNvGrpSpPr>
              <a:grpSpLocks/>
            </p:cNvGrpSpPr>
            <p:nvPr/>
          </p:nvGrpSpPr>
          <p:grpSpPr bwMode="auto">
            <a:xfrm>
              <a:off x="113575140" y="111960450"/>
              <a:ext cx="2952000" cy="3600000"/>
              <a:chOff x="113617670" y="111960450"/>
              <a:chExt cx="2952000" cy="3600000"/>
            </a:xfrm>
          </p:grpSpPr>
          <p:sp>
            <p:nvSpPr>
              <p:cNvPr id="25606" name="Text Box 6"/>
              <p:cNvSpPr txBox="1">
                <a:spLocks noChangeArrowheads="1"/>
              </p:cNvSpPr>
              <p:nvPr/>
            </p:nvSpPr>
            <p:spPr bwMode="auto">
              <a:xfrm>
                <a:off x="113617670" y="111960450"/>
                <a:ext cx="2952000" cy="3600000"/>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smtClean="0">
                    <a:ln>
                      <a:noFill/>
                    </a:ln>
                    <a:solidFill>
                      <a:srgbClr val="000000"/>
                    </a:solidFill>
                    <a:effectLst/>
                    <a:latin typeface="Constantia" pitchFamily="18" charset="0"/>
                    <a:cs typeface="Arial" pitchFamily="34" charset="0"/>
                  </a:rPr>
                  <a:t>Legend:</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0" i="0" u="none" strike="noStrike" cap="none" normalizeH="0" baseline="0" smtClean="0">
                    <a:ln>
                      <a:noFill/>
                    </a:ln>
                    <a:solidFill>
                      <a:srgbClr val="000000"/>
                    </a:solidFill>
                    <a:effectLst/>
                    <a:latin typeface="Constantia" pitchFamily="18"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smtClean="0">
                    <a:ln>
                      <a:noFill/>
                    </a:ln>
                    <a:solidFill>
                      <a:srgbClr val="000000"/>
                    </a:solidFill>
                    <a:effectLst/>
                    <a:latin typeface="Constantia" pitchFamily="18" charset="0"/>
                    <a:cs typeface="Arial" pitchFamily="34" charset="0"/>
                  </a:rPr>
                  <a:t> Herbivores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rgbClr val="000000"/>
                  </a:solidFill>
                  <a:effectLst/>
                  <a:latin typeface="Constantia"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smtClean="0">
                    <a:ln>
                      <a:noFill/>
                    </a:ln>
                    <a:solidFill>
                      <a:srgbClr val="000000"/>
                    </a:solidFill>
                    <a:effectLst/>
                    <a:latin typeface="Constantia" pitchFamily="18" charset="0"/>
                    <a:cs typeface="Arial" pitchFamily="34" charset="0"/>
                  </a:rPr>
                  <a:t>Omnivores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rgbClr val="000000"/>
                  </a:solidFill>
                  <a:effectLst/>
                  <a:latin typeface="Constantia"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smtClean="0">
                    <a:ln>
                      <a:noFill/>
                    </a:ln>
                    <a:solidFill>
                      <a:srgbClr val="000000"/>
                    </a:solidFill>
                    <a:effectLst/>
                    <a:latin typeface="Constantia" pitchFamily="18" charset="0"/>
                    <a:cs typeface="Arial" pitchFamily="34" charset="0"/>
                  </a:rPr>
                  <a:t>Carnivores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smtClean="0">
                  <a:ln>
                    <a:noFill/>
                  </a:ln>
                  <a:solidFill>
                    <a:srgbClr val="000000"/>
                  </a:solidFill>
                  <a:effectLst/>
                  <a:latin typeface="Constantia"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smtClean="0">
                    <a:ln>
                      <a:noFill/>
                    </a:ln>
                    <a:solidFill>
                      <a:srgbClr val="000000"/>
                    </a:solidFill>
                    <a:effectLst/>
                    <a:latin typeface="Constantia" pitchFamily="18" charset="0"/>
                    <a:cs typeface="Arial" pitchFamily="34" charset="0"/>
                  </a:rPr>
                  <a:t> Open symbols =  Modelled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smtClean="0">
                    <a:ln>
                      <a:noFill/>
                    </a:ln>
                    <a:solidFill>
                      <a:srgbClr val="000000"/>
                    </a:solidFill>
                    <a:effectLst/>
                    <a:latin typeface="Constantia" pitchFamily="18"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smtClean="0">
                    <a:ln>
                      <a:noFill/>
                    </a:ln>
                    <a:solidFill>
                      <a:srgbClr val="000000"/>
                    </a:solidFill>
                    <a:effectLst/>
                    <a:latin typeface="Constantia" pitchFamily="18" charset="0"/>
                    <a:cs typeface="Arial" pitchFamily="34" charset="0"/>
                  </a:rPr>
                  <a:t> Closed symbols = Empirical</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607" name="Rectangle 7"/>
              <p:cNvSpPr>
                <a:spLocks noChangeArrowheads="1"/>
              </p:cNvSpPr>
              <p:nvPr/>
            </p:nvSpPr>
            <p:spPr bwMode="auto">
              <a:xfrm>
                <a:off x="113768239" y="112637920"/>
                <a:ext cx="180000" cy="180000"/>
              </a:xfrm>
              <a:prstGeom prst="rect">
                <a:avLst/>
              </a:prstGeom>
              <a:solidFill>
                <a:srgbClr val="66FF66"/>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GB"/>
              </a:p>
            </p:txBody>
          </p:sp>
          <p:sp>
            <p:nvSpPr>
              <p:cNvPr id="25608" name="AutoShape 8"/>
              <p:cNvSpPr>
                <a:spLocks noChangeArrowheads="1"/>
              </p:cNvSpPr>
              <p:nvPr/>
            </p:nvSpPr>
            <p:spPr bwMode="auto">
              <a:xfrm>
                <a:off x="113768239" y="113105881"/>
                <a:ext cx="216000" cy="216000"/>
              </a:xfrm>
              <a:prstGeom prst="triangle">
                <a:avLst>
                  <a:gd name="adj" fmla="val 50000"/>
                </a:avLst>
              </a:prstGeom>
              <a:solidFill>
                <a:srgbClr val="0000FF"/>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GB"/>
              </a:p>
            </p:txBody>
          </p:sp>
          <p:sp>
            <p:nvSpPr>
              <p:cNvPr id="25609" name="AutoShape 9"/>
              <p:cNvSpPr>
                <a:spLocks noChangeArrowheads="1"/>
              </p:cNvSpPr>
              <p:nvPr/>
            </p:nvSpPr>
            <p:spPr bwMode="auto">
              <a:xfrm>
                <a:off x="113768239" y="113626343"/>
                <a:ext cx="216000" cy="216000"/>
              </a:xfrm>
              <a:prstGeom prst="diamond">
                <a:avLst/>
              </a:prstGeom>
              <a:solidFill>
                <a:srgbClr val="FF0000"/>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GB"/>
              </a:p>
            </p:txBody>
          </p:sp>
          <p:sp>
            <p:nvSpPr>
              <p:cNvPr id="25610" name="Oval 10"/>
              <p:cNvSpPr>
                <a:spLocks noChangeArrowheads="1"/>
              </p:cNvSpPr>
              <p:nvPr/>
            </p:nvSpPr>
            <p:spPr bwMode="auto">
              <a:xfrm>
                <a:off x="113768239" y="114102535"/>
                <a:ext cx="216000" cy="216000"/>
              </a:xfrm>
              <a:prstGeom prst="ellipse">
                <a:avLst/>
              </a:prstGeom>
              <a:noFill/>
              <a:ln w="9525" algn="in">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en-GB"/>
              </a:p>
            </p:txBody>
          </p:sp>
          <p:sp>
            <p:nvSpPr>
              <p:cNvPr id="25611" name="Oval 11"/>
              <p:cNvSpPr>
                <a:spLocks noChangeArrowheads="1"/>
              </p:cNvSpPr>
              <p:nvPr/>
            </p:nvSpPr>
            <p:spPr bwMode="auto">
              <a:xfrm>
                <a:off x="113768239" y="114606535"/>
                <a:ext cx="216000" cy="216000"/>
              </a:xfrm>
              <a:prstGeom prst="ellipse">
                <a:avLst/>
              </a:prstGeom>
              <a:solidFill>
                <a:srgbClr val="000000"/>
              </a:solidFill>
              <a:ln w="9525" algn="in">
                <a:solidFill>
                  <a:srgbClr val="000000"/>
                </a:solidFill>
                <a:round/>
                <a:headEnd/>
                <a:tailEnd/>
              </a:ln>
              <a:effectLst/>
            </p:spPr>
            <p:txBody>
              <a:bodyPr vert="horz" wrap="square" lIns="36576" tIns="36576" rIns="36576" bIns="36576" numCol="1" anchor="t" anchorCtr="0" compatLnSpc="1">
                <a:prstTxWarp prst="textNoShape">
                  <a:avLst/>
                </a:prstTxWarp>
              </a:bodyPr>
              <a:lstStyle/>
              <a:p>
                <a:endParaRPr lang="en-GB"/>
              </a:p>
            </p:txBody>
          </p:sp>
        </p:grpSp>
      </p:grpSp>
      <p:pic>
        <p:nvPicPr>
          <p:cNvPr id="25612" name="Picture 12"/>
          <p:cNvPicPr>
            <a:picLocks noChangeAspect="1" noChangeArrowheads="1"/>
          </p:cNvPicPr>
          <p:nvPr/>
        </p:nvPicPr>
        <p:blipFill>
          <a:blip r:embed="rId4" cstate="print"/>
          <a:srcRect/>
          <a:stretch>
            <a:fillRect/>
          </a:stretch>
        </p:blipFill>
        <p:spPr bwMode="auto">
          <a:xfrm>
            <a:off x="1152128" y="0"/>
            <a:ext cx="7956376" cy="6955347"/>
          </a:xfrm>
          <a:prstGeom prst="rect">
            <a:avLst/>
          </a:prstGeom>
          <a:noFill/>
          <a:ln w="9525" cap="flat">
            <a:noFill/>
            <a:miter lim="800000"/>
            <a:headEnd/>
            <a:tailEnd/>
          </a:ln>
          <a:effectLst/>
        </p:spPr>
      </p:pic>
      <p:sp>
        <p:nvSpPr>
          <p:cNvPr id="14" name="Text Box 4"/>
          <p:cNvSpPr txBox="1">
            <a:spLocks noChangeArrowheads="1"/>
          </p:cNvSpPr>
          <p:nvPr/>
        </p:nvSpPr>
        <p:spPr bwMode="auto">
          <a:xfrm>
            <a:off x="8028384" y="5877272"/>
            <a:ext cx="1187344"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1750">
                <a:solidFill>
                  <a:schemeClr val="folHlink"/>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r>
              <a:rPr lang="en-US" b="0" dirty="0" smtClean="0">
                <a:latin typeface="Times" pitchFamily="18" charset="0"/>
              </a:rPr>
              <a:t>Harfoot </a:t>
            </a:r>
            <a:r>
              <a:rPr lang="en-US" b="0" i="1" dirty="0" smtClean="0">
                <a:latin typeface="Times" pitchFamily="18" charset="0"/>
              </a:rPr>
              <a:t>et al</a:t>
            </a:r>
            <a:r>
              <a:rPr lang="en-US" b="0" dirty="0" smtClean="0">
                <a:latin typeface="Times" pitchFamily="18" charset="0"/>
              </a:rPr>
              <a:t>.</a:t>
            </a:r>
            <a:r>
              <a:rPr lang="en-US" b="0" i="1" dirty="0" smtClean="0">
                <a:latin typeface="Times" pitchFamily="18" charset="0"/>
              </a:rPr>
              <a:t> </a:t>
            </a:r>
            <a:r>
              <a:rPr lang="en-US" b="0" dirty="0" smtClean="0">
                <a:latin typeface="Times" pitchFamily="18" charset="0"/>
              </a:rPr>
              <a:t>(2014)</a:t>
            </a:r>
            <a:endParaRPr lang="en-US" b="0" dirty="0">
              <a:latin typeface="Times" pitchFamily="18" charset="0"/>
            </a:endParaRPr>
          </a:p>
        </p:txBody>
      </p:sp>
      <p:sp>
        <p:nvSpPr>
          <p:cNvPr id="15" name="TextBox 14"/>
          <p:cNvSpPr txBox="1"/>
          <p:nvPr/>
        </p:nvSpPr>
        <p:spPr>
          <a:xfrm rot="16200000">
            <a:off x="-1899911" y="2062490"/>
            <a:ext cx="4495800" cy="523220"/>
          </a:xfrm>
          <a:prstGeom prst="rect">
            <a:avLst/>
          </a:prstGeom>
          <a:noFill/>
        </p:spPr>
        <p:txBody>
          <a:bodyPr wrap="square" rtlCol="0">
            <a:spAutoFit/>
          </a:bodyPr>
          <a:lstStyle/>
          <a:p>
            <a:r>
              <a:rPr lang="en-GB" sz="2800" dirty="0" smtClean="0">
                <a:solidFill>
                  <a:schemeClr val="bg1">
                    <a:lumMod val="65000"/>
                  </a:schemeClr>
                </a:solidFill>
              </a:rPr>
              <a:t>What emerges: ecosystems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Mechanistic </a:t>
            </a:r>
            <a:r>
              <a:rPr lang="en-GB" dirty="0" err="1" smtClean="0"/>
              <a:t>macroecology</a:t>
            </a:r>
            <a:endParaRPr lang="en-GB" dirty="0"/>
          </a:p>
        </p:txBody>
      </p:sp>
      <p:sp>
        <p:nvSpPr>
          <p:cNvPr id="3" name="Footer Placeholder 2"/>
          <p:cNvSpPr>
            <a:spLocks noGrp="1"/>
          </p:cNvSpPr>
          <p:nvPr>
            <p:ph type="ftr" sz="quarter" idx="11"/>
          </p:nvPr>
        </p:nvSpPr>
        <p:spPr/>
        <p:txBody>
          <a:bodyPr/>
          <a:lstStyle/>
          <a:p>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AB3C57-EF0A-4322-A859-00510804C0B4}" type="datetime1">
              <a:rPr lang="en-GB" smtClean="0"/>
              <a:pPr/>
              <a:t>01/06/2017</a:t>
            </a:fld>
            <a:endParaRPr lang="en-GB"/>
          </a:p>
        </p:txBody>
      </p:sp>
      <p:sp>
        <p:nvSpPr>
          <p:cNvPr id="3" name="Footer Placeholder 2"/>
          <p:cNvSpPr>
            <a:spLocks noGrp="1"/>
          </p:cNvSpPr>
          <p:nvPr>
            <p:ph type="ftr" sz="quarter" idx="11"/>
          </p:nvPr>
        </p:nvSpPr>
        <p:spPr/>
        <p:txBody>
          <a:bodyPr/>
          <a:lstStyle/>
          <a:p>
            <a:endParaRPr lang="en-GB"/>
          </a:p>
        </p:txBody>
      </p:sp>
      <p:pic>
        <p:nvPicPr>
          <p:cNvPr id="214019" name="Picture 3"/>
          <p:cNvPicPr>
            <a:picLocks noChangeAspect="1" noChangeArrowheads="1"/>
          </p:cNvPicPr>
          <p:nvPr/>
        </p:nvPicPr>
        <p:blipFill>
          <a:blip r:embed="rId2"/>
          <a:srcRect/>
          <a:stretch>
            <a:fillRect/>
          </a:stretch>
        </p:blipFill>
        <p:spPr bwMode="auto">
          <a:xfrm>
            <a:off x="0" y="397395"/>
            <a:ext cx="7415704" cy="3913348"/>
          </a:xfrm>
          <a:prstGeom prst="rect">
            <a:avLst/>
          </a:prstGeom>
          <a:noFill/>
          <a:ln w="9525">
            <a:noFill/>
            <a:miter lim="800000"/>
            <a:headEnd/>
            <a:tailEnd/>
          </a:ln>
        </p:spPr>
      </p:pic>
      <p:sp>
        <p:nvSpPr>
          <p:cNvPr id="6" name="Title 29"/>
          <p:cNvSpPr txBox="1">
            <a:spLocks/>
          </p:cNvSpPr>
          <p:nvPr/>
        </p:nvSpPr>
        <p:spPr>
          <a:xfrm>
            <a:off x="209550" y="150589"/>
            <a:ext cx="8728710" cy="832832"/>
          </a:xfrm>
          <a:prstGeom prst="rect">
            <a:avLst/>
          </a:prstGeom>
        </p:spPr>
        <p:txBody>
          <a:bodyPr>
            <a:normAutofit fontScale="97500"/>
          </a:body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smtClean="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Bergmann’s Rule</a:t>
            </a:r>
            <a:endParaRPr kumimoji="0" lang="en-GB" sz="28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l" defTabSz="685783" rtl="0" eaLnBrk="1" fontAlgn="auto" latinLnBrk="0" hangingPunct="1">
              <a:lnSpc>
                <a:spcPct val="90000"/>
              </a:lnSpc>
              <a:spcBef>
                <a:spcPct val="0"/>
              </a:spcBef>
              <a:spcAft>
                <a:spcPts val="0"/>
              </a:spcAft>
              <a:buClrTx/>
              <a:buSzTx/>
              <a:buFontTx/>
              <a:buNone/>
              <a:tabLst/>
              <a:defRPr/>
            </a:pPr>
            <a:endParaRPr kumimoji="0" lang="en-GB" sz="28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7" name="TextBox 6"/>
          <p:cNvSpPr txBox="1"/>
          <p:nvPr/>
        </p:nvSpPr>
        <p:spPr>
          <a:xfrm>
            <a:off x="209550" y="4374568"/>
            <a:ext cx="2939972" cy="307777"/>
          </a:xfrm>
          <a:prstGeom prst="rect">
            <a:avLst/>
          </a:prstGeom>
          <a:noFill/>
        </p:spPr>
        <p:txBody>
          <a:bodyPr wrap="none" rtlCol="0">
            <a:spAutoFit/>
          </a:bodyPr>
          <a:lstStyle/>
          <a:p>
            <a:r>
              <a:rPr lang="en-GB" sz="1400" dirty="0" err="1" smtClean="0"/>
              <a:t>Faurby</a:t>
            </a:r>
            <a:r>
              <a:rPr lang="en-GB" sz="1400" dirty="0" smtClean="0"/>
              <a:t> &amp; Araujo (2016) </a:t>
            </a:r>
            <a:r>
              <a:rPr lang="en-GB" sz="1400" dirty="0" err="1" smtClean="0"/>
              <a:t>Ecography</a:t>
            </a:r>
            <a:endParaRPr lang="en-GB" sz="1400" dirty="0"/>
          </a:p>
        </p:txBody>
      </p:sp>
      <p:sp>
        <p:nvSpPr>
          <p:cNvPr id="8" name="Rectangle 7"/>
          <p:cNvSpPr/>
          <p:nvPr/>
        </p:nvSpPr>
        <p:spPr>
          <a:xfrm>
            <a:off x="3149522" y="4836234"/>
            <a:ext cx="6676572" cy="1477328"/>
          </a:xfrm>
          <a:prstGeom prst="rect">
            <a:avLst/>
          </a:prstGeom>
        </p:spPr>
        <p:txBody>
          <a:bodyPr wrap="square">
            <a:spAutoFit/>
          </a:bodyPr>
          <a:lstStyle/>
          <a:p>
            <a:pPr marL="342900" indent="-342900">
              <a:buFont typeface="+mj-lt"/>
              <a:buAutoNum type="arabicPeriod"/>
            </a:pPr>
            <a:r>
              <a:rPr lang="en-GB" dirty="0" smtClean="0"/>
              <a:t>Chance</a:t>
            </a:r>
          </a:p>
          <a:p>
            <a:pPr marL="342900" indent="-342900">
              <a:buFont typeface="+mj-lt"/>
              <a:buAutoNum type="arabicPeriod"/>
            </a:pPr>
            <a:r>
              <a:rPr lang="en-GB" dirty="0" smtClean="0"/>
              <a:t>Migration ability</a:t>
            </a:r>
          </a:p>
          <a:p>
            <a:pPr marL="342900" indent="-342900">
              <a:buFont typeface="+mj-lt"/>
              <a:buAutoNum type="arabicPeriod"/>
            </a:pPr>
            <a:r>
              <a:rPr lang="en-GB" dirty="0" smtClean="0"/>
              <a:t>Thermoregulation (incl. developmental temperatures)</a:t>
            </a:r>
          </a:p>
          <a:p>
            <a:pPr marL="342900" indent="-342900">
              <a:buFont typeface="+mj-lt"/>
              <a:buAutoNum type="arabicPeriod"/>
            </a:pPr>
            <a:r>
              <a:rPr lang="en-GB" dirty="0" smtClean="0"/>
              <a:t>Resource availability</a:t>
            </a:r>
          </a:p>
          <a:p>
            <a:pPr marL="342900" indent="-342900">
              <a:buFont typeface="+mj-lt"/>
              <a:buAutoNum type="arabicPeriod"/>
            </a:pPr>
            <a:r>
              <a:rPr lang="en-GB" dirty="0" smtClean="0"/>
              <a:t>Starvation resistance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831FFC-34E2-614C-ACBB-5A0A524437F5}" type="datetime1">
              <a:rPr lang="en-GB" smtClean="0"/>
              <a:pPr/>
              <a:t>01/06/2017</a:t>
            </a:fld>
            <a:endParaRPr lang="en-US" dirty="0"/>
          </a:p>
        </p:txBody>
      </p:sp>
      <p:sp>
        <p:nvSpPr>
          <p:cNvPr id="3" name="Footer Placeholder 2"/>
          <p:cNvSpPr>
            <a:spLocks noGrp="1"/>
          </p:cNvSpPr>
          <p:nvPr>
            <p:ph type="ftr" sz="quarter" idx="11"/>
          </p:nvPr>
        </p:nvSpPr>
        <p:spPr/>
        <p:txBody>
          <a:bodyPr/>
          <a:lstStyle/>
          <a:p>
            <a:endParaRPr lang="en-US" dirty="0"/>
          </a:p>
        </p:txBody>
      </p:sp>
      <p:pic>
        <p:nvPicPr>
          <p:cNvPr id="5" name="Picture 2" descr="C:\Users\mikeha\Dropbox\Madingley Biogeographic patterns\Mike figures\testmaps-ph_mammals-pretty.png"/>
          <p:cNvPicPr>
            <a:picLocks noChangeAspect="1" noChangeArrowheads="1"/>
          </p:cNvPicPr>
          <p:nvPr/>
        </p:nvPicPr>
        <p:blipFill>
          <a:blip r:embed="rId3" cstate="print"/>
          <a:srcRect/>
          <a:stretch>
            <a:fillRect/>
          </a:stretch>
        </p:blipFill>
        <p:spPr bwMode="auto">
          <a:xfrm>
            <a:off x="209550" y="636025"/>
            <a:ext cx="8764333" cy="6221975"/>
          </a:xfrm>
          <a:prstGeom prst="rect">
            <a:avLst/>
          </a:prstGeom>
          <a:noFill/>
        </p:spPr>
      </p:pic>
      <p:sp>
        <p:nvSpPr>
          <p:cNvPr id="6" name="TextBox 5"/>
          <p:cNvSpPr txBox="1"/>
          <p:nvPr/>
        </p:nvSpPr>
        <p:spPr>
          <a:xfrm>
            <a:off x="6125023" y="6488668"/>
            <a:ext cx="2339102" cy="369332"/>
          </a:xfrm>
          <a:prstGeom prst="rect">
            <a:avLst/>
          </a:prstGeom>
          <a:noFill/>
        </p:spPr>
        <p:txBody>
          <a:bodyPr wrap="none" rtlCol="0">
            <a:spAutoFit/>
          </a:bodyPr>
          <a:lstStyle/>
          <a:p>
            <a:r>
              <a:rPr lang="en-GB" dirty="0" smtClean="0"/>
              <a:t>Harfoot et al., in prep</a:t>
            </a:r>
            <a:endParaRPr lang="en-GB" dirty="0"/>
          </a:p>
        </p:txBody>
      </p:sp>
      <p:sp>
        <p:nvSpPr>
          <p:cNvPr id="7" name="Title 29"/>
          <p:cNvSpPr txBox="1">
            <a:spLocks/>
          </p:cNvSpPr>
          <p:nvPr/>
        </p:nvSpPr>
        <p:spPr>
          <a:xfrm>
            <a:off x="209550" y="150589"/>
            <a:ext cx="8728710" cy="832832"/>
          </a:xfrm>
          <a:prstGeom prst="rect">
            <a:avLst/>
          </a:prstGeom>
        </p:spPr>
        <p:txBody>
          <a:bodyPr>
            <a:normAutofit fontScale="97500"/>
          </a:body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smtClean="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Emergent body</a:t>
            </a:r>
            <a:r>
              <a:rPr kumimoji="0" lang="en-GB" sz="2800" b="1" i="0" u="none" strike="noStrike" kern="1200" cap="none" spc="0" normalizeH="0" noProof="0" dirty="0" smtClean="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size patterns – comparison to ‘empirical’</a:t>
            </a:r>
            <a:endParaRPr kumimoji="0" lang="en-GB" sz="28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l" defTabSz="685783" rtl="0" eaLnBrk="1" fontAlgn="auto" latinLnBrk="0" hangingPunct="1">
              <a:lnSpc>
                <a:spcPct val="90000"/>
              </a:lnSpc>
              <a:spcBef>
                <a:spcPct val="0"/>
              </a:spcBef>
              <a:spcAft>
                <a:spcPts val="0"/>
              </a:spcAft>
              <a:buClrTx/>
              <a:buSzTx/>
              <a:buFontTx/>
              <a:buNone/>
              <a:tabLst/>
              <a:defRPr/>
            </a:pPr>
            <a:endParaRPr kumimoji="0" lang="en-GB" sz="28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831FFC-34E2-614C-ACBB-5A0A524437F5}" type="datetime1">
              <a:rPr lang="en-GB" smtClean="0"/>
              <a:pPr/>
              <a:t>01/06/2017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TextBox 5"/>
          <p:cNvSpPr txBox="1"/>
          <p:nvPr/>
        </p:nvSpPr>
        <p:spPr>
          <a:xfrm>
            <a:off x="209550" y="6245611"/>
            <a:ext cx="4389886" cy="369332"/>
          </a:xfrm>
          <a:prstGeom prst="rect">
            <a:avLst/>
          </a:prstGeom>
          <a:solidFill>
            <a:schemeClr val="bg1"/>
          </a:solidFill>
        </p:spPr>
        <p:txBody>
          <a:bodyPr wrap="square" rtlCol="0">
            <a:spAutoFit/>
          </a:bodyPr>
          <a:lstStyle/>
          <a:p>
            <a:r>
              <a:rPr lang="en-GB" dirty="0" smtClean="0"/>
              <a:t>Harfoot et al., in prep</a:t>
            </a:r>
            <a:endParaRPr lang="en-GB" dirty="0"/>
          </a:p>
        </p:txBody>
      </p:sp>
      <p:sp>
        <p:nvSpPr>
          <p:cNvPr id="7" name="TextBox 6"/>
          <p:cNvSpPr txBox="1"/>
          <p:nvPr/>
        </p:nvSpPr>
        <p:spPr>
          <a:xfrm>
            <a:off x="3409794" y="337090"/>
            <a:ext cx="2379275" cy="646331"/>
          </a:xfrm>
          <a:prstGeom prst="rect">
            <a:avLst/>
          </a:prstGeom>
          <a:noFill/>
        </p:spPr>
        <p:txBody>
          <a:bodyPr wrap="square" rtlCol="0">
            <a:spAutoFit/>
          </a:bodyPr>
          <a:lstStyle/>
          <a:p>
            <a:r>
              <a:rPr lang="en-GB" b="1" dirty="0" smtClean="0"/>
              <a:t>Annual mean productivity</a:t>
            </a:r>
            <a:endParaRPr lang="en-GB" b="1" dirty="0"/>
          </a:p>
        </p:txBody>
      </p:sp>
      <p:sp>
        <p:nvSpPr>
          <p:cNvPr id="8" name="TextBox 7"/>
          <p:cNvSpPr txBox="1"/>
          <p:nvPr/>
        </p:nvSpPr>
        <p:spPr>
          <a:xfrm>
            <a:off x="3265253" y="1919263"/>
            <a:ext cx="2668358" cy="646331"/>
          </a:xfrm>
          <a:prstGeom prst="rect">
            <a:avLst/>
          </a:prstGeom>
          <a:solidFill>
            <a:schemeClr val="bg1"/>
          </a:solidFill>
        </p:spPr>
        <p:txBody>
          <a:bodyPr wrap="square" rtlCol="0">
            <a:spAutoFit/>
          </a:bodyPr>
          <a:lstStyle/>
          <a:p>
            <a:r>
              <a:rPr lang="en-GB" b="1" dirty="0" smtClean="0"/>
              <a:t>Seasonality of productivity</a:t>
            </a:r>
            <a:endParaRPr lang="en-GB" b="1" dirty="0"/>
          </a:p>
        </p:txBody>
      </p:sp>
      <p:sp>
        <p:nvSpPr>
          <p:cNvPr id="9" name="TextBox 8"/>
          <p:cNvSpPr txBox="1"/>
          <p:nvPr/>
        </p:nvSpPr>
        <p:spPr>
          <a:xfrm>
            <a:off x="2734062" y="3817257"/>
            <a:ext cx="2360454" cy="369332"/>
          </a:xfrm>
          <a:prstGeom prst="rect">
            <a:avLst/>
          </a:prstGeom>
          <a:solidFill>
            <a:schemeClr val="bg1"/>
          </a:solidFill>
        </p:spPr>
        <p:txBody>
          <a:bodyPr wrap="none" rtlCol="0">
            <a:spAutoFit/>
          </a:bodyPr>
          <a:lstStyle/>
          <a:p>
            <a:r>
              <a:rPr lang="en-GB" b="1" dirty="0" smtClean="0"/>
              <a:t>Annual mean Temp.</a:t>
            </a:r>
            <a:endParaRPr lang="en-GB" b="1" dirty="0"/>
          </a:p>
        </p:txBody>
      </p:sp>
      <p:sp>
        <p:nvSpPr>
          <p:cNvPr id="10" name="TextBox 9"/>
          <p:cNvSpPr txBox="1"/>
          <p:nvPr/>
        </p:nvSpPr>
        <p:spPr>
          <a:xfrm>
            <a:off x="2295361" y="5497669"/>
            <a:ext cx="2886239" cy="369332"/>
          </a:xfrm>
          <a:prstGeom prst="rect">
            <a:avLst/>
          </a:prstGeom>
          <a:solidFill>
            <a:schemeClr val="bg1"/>
          </a:solidFill>
        </p:spPr>
        <p:txBody>
          <a:bodyPr wrap="none" rtlCol="0">
            <a:spAutoFit/>
          </a:bodyPr>
          <a:lstStyle/>
          <a:p>
            <a:r>
              <a:rPr lang="en-GB" b="1" dirty="0" smtClean="0"/>
              <a:t>Temperature seasonality</a:t>
            </a:r>
            <a:endParaRPr lang="en-GB" b="1" dirty="0"/>
          </a:p>
        </p:txBody>
      </p:sp>
      <p:sp>
        <p:nvSpPr>
          <p:cNvPr id="11" name="Title 29"/>
          <p:cNvSpPr txBox="1">
            <a:spLocks/>
          </p:cNvSpPr>
          <p:nvPr/>
        </p:nvSpPr>
        <p:spPr>
          <a:xfrm>
            <a:off x="-8160" y="150589"/>
            <a:ext cx="3875310" cy="832832"/>
          </a:xfrm>
          <a:prstGeom prst="rect">
            <a:avLst/>
          </a:prstGeom>
        </p:spPr>
        <p:txBody>
          <a:bodyPr>
            <a:normAutofit fontScale="97500"/>
          </a:body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smtClean="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Environmental</a:t>
            </a:r>
            <a:r>
              <a:rPr kumimoji="0" lang="en-GB" sz="2800" b="1" i="0" u="none" strike="noStrike" kern="1200" cap="none" spc="0" normalizeH="0" noProof="0" dirty="0" smtClean="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manipulations</a:t>
            </a:r>
            <a:endParaRPr kumimoji="0" lang="en-GB" sz="28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l" defTabSz="685783" rtl="0" eaLnBrk="1" fontAlgn="auto" latinLnBrk="0" hangingPunct="1">
              <a:lnSpc>
                <a:spcPct val="90000"/>
              </a:lnSpc>
              <a:spcBef>
                <a:spcPct val="0"/>
              </a:spcBef>
              <a:spcAft>
                <a:spcPts val="0"/>
              </a:spcAft>
              <a:buClrTx/>
              <a:buSzTx/>
              <a:buFontTx/>
              <a:buNone/>
              <a:tabLst/>
              <a:defRPr/>
            </a:pPr>
            <a:endParaRPr kumimoji="0" lang="en-GB" sz="28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72709" name="Picture 5"/>
          <p:cNvPicPr>
            <a:picLocks noChangeAspect="1" noChangeArrowheads="1"/>
          </p:cNvPicPr>
          <p:nvPr/>
        </p:nvPicPr>
        <p:blipFill>
          <a:blip r:embed="rId2"/>
          <a:srcRect/>
          <a:stretch>
            <a:fillRect/>
          </a:stretch>
        </p:blipFill>
        <p:spPr bwMode="auto">
          <a:xfrm>
            <a:off x="5181600" y="-1"/>
            <a:ext cx="3962399" cy="3179281"/>
          </a:xfrm>
          <a:prstGeom prst="rect">
            <a:avLst/>
          </a:prstGeom>
          <a:noFill/>
          <a:ln w="9525">
            <a:noFill/>
            <a:miter lim="800000"/>
            <a:headEnd/>
            <a:tailEnd/>
          </a:ln>
        </p:spPr>
      </p:pic>
      <p:pic>
        <p:nvPicPr>
          <p:cNvPr id="72710" name="Picture 6"/>
          <p:cNvPicPr>
            <a:picLocks noChangeAspect="1" noChangeArrowheads="1"/>
          </p:cNvPicPr>
          <p:nvPr/>
        </p:nvPicPr>
        <p:blipFill>
          <a:blip r:embed="rId3"/>
          <a:srcRect/>
          <a:stretch>
            <a:fillRect/>
          </a:stretch>
        </p:blipFill>
        <p:spPr bwMode="auto">
          <a:xfrm>
            <a:off x="5181600" y="3302311"/>
            <a:ext cx="3962399" cy="33126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91E299-AC65-4526-BAE0-8F6FB37920E4}" type="datetime1">
              <a:rPr lang="en-GB" smtClean="0"/>
              <a:pPr/>
              <a:t>01/06/2017</a:t>
            </a:fld>
            <a:endParaRPr lang="en-GB"/>
          </a:p>
        </p:txBody>
      </p:sp>
      <p:sp>
        <p:nvSpPr>
          <p:cNvPr id="3" name="Footer Placeholder 2"/>
          <p:cNvSpPr>
            <a:spLocks noGrp="1"/>
          </p:cNvSpPr>
          <p:nvPr>
            <p:ph type="ftr" sz="quarter" idx="11"/>
          </p:nvPr>
        </p:nvSpPr>
        <p:spPr/>
        <p:txBody>
          <a:bodyPr/>
          <a:lstStyle/>
          <a:p>
            <a:endParaRPr lang="en-GB" dirty="0"/>
          </a:p>
        </p:txBody>
      </p:sp>
      <p:pic>
        <p:nvPicPr>
          <p:cNvPr id="4" name="Picture 2"/>
          <p:cNvPicPr>
            <a:picLocks noChangeAspect="1" noChangeArrowheads="1"/>
          </p:cNvPicPr>
          <p:nvPr/>
        </p:nvPicPr>
        <p:blipFill>
          <a:blip r:embed="rId3" cstate="print"/>
          <a:srcRect/>
          <a:stretch>
            <a:fillRect/>
          </a:stretch>
        </p:blipFill>
        <p:spPr bwMode="auto">
          <a:xfrm>
            <a:off x="119197" y="1240984"/>
            <a:ext cx="8892786" cy="4949603"/>
          </a:xfrm>
          <a:prstGeom prst="rect">
            <a:avLst/>
          </a:prstGeom>
          <a:noFill/>
          <a:ln w="9525">
            <a:noFill/>
            <a:miter lim="800000"/>
            <a:headEnd/>
            <a:tailEnd/>
          </a:ln>
        </p:spPr>
      </p:pic>
      <p:sp>
        <p:nvSpPr>
          <p:cNvPr id="5" name="Title 29"/>
          <p:cNvSpPr txBox="1">
            <a:spLocks/>
          </p:cNvSpPr>
          <p:nvPr/>
        </p:nvSpPr>
        <p:spPr>
          <a:xfrm>
            <a:off x="209550" y="150589"/>
            <a:ext cx="8728710" cy="832832"/>
          </a:xfrm>
          <a:prstGeom prst="rect">
            <a:avLst/>
          </a:prstGeom>
        </p:spPr>
        <p:txBody>
          <a:bodyPr>
            <a:normAutofit fontScale="97500"/>
          </a:body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Biodiversity:</a:t>
            </a:r>
            <a:r>
              <a:rPr kumimoji="0" lang="en-GB" sz="2800" b="1" i="0" u="none" strike="noStrike" kern="1200" cap="none" spc="0" normalizeH="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 Complex and fundamental for a habitable planet</a:t>
            </a:r>
            <a:endParaRPr kumimoji="0" lang="en-GB" sz="28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6" name="TextBox 5"/>
          <p:cNvSpPr txBox="1"/>
          <p:nvPr/>
        </p:nvSpPr>
        <p:spPr>
          <a:xfrm>
            <a:off x="6444343" y="5966395"/>
            <a:ext cx="2502608" cy="307777"/>
          </a:xfrm>
          <a:prstGeom prst="rect">
            <a:avLst/>
          </a:prstGeom>
          <a:noFill/>
        </p:spPr>
        <p:txBody>
          <a:bodyPr wrap="none" rtlCol="0">
            <a:spAutoFit/>
          </a:bodyPr>
          <a:lstStyle/>
          <a:p>
            <a:r>
              <a:rPr lang="en-GB" sz="1400" dirty="0" err="1" smtClean="0"/>
              <a:t>Naeem</a:t>
            </a:r>
            <a:r>
              <a:rPr lang="en-GB" sz="1400" dirty="0" smtClean="0"/>
              <a:t> et al. (2012), </a:t>
            </a:r>
            <a:r>
              <a:rPr lang="en-GB" sz="1400" i="1" dirty="0" smtClean="0"/>
              <a:t>Science</a:t>
            </a:r>
            <a:endParaRPr lang="en-GB" sz="1400" i="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831FFC-34E2-614C-ACBB-5A0A524437F5}" type="datetime1">
              <a:rPr lang="en-GB" smtClean="0"/>
              <a:pPr/>
              <a:t>01/06/2017</a:t>
            </a:fld>
            <a:endParaRPr lang="en-US" dirty="0"/>
          </a:p>
        </p:txBody>
      </p:sp>
      <p:sp>
        <p:nvSpPr>
          <p:cNvPr id="3" name="Footer Placeholder 2"/>
          <p:cNvSpPr>
            <a:spLocks noGrp="1"/>
          </p:cNvSpPr>
          <p:nvPr>
            <p:ph type="ftr" sz="quarter" idx="11"/>
          </p:nvPr>
        </p:nvSpPr>
        <p:spPr/>
        <p:txBody>
          <a:bodyPr/>
          <a:lstStyle/>
          <a:p>
            <a:endParaRPr lang="en-US" dirty="0"/>
          </a:p>
        </p:txBody>
      </p:sp>
      <p:pic>
        <p:nvPicPr>
          <p:cNvPr id="3074" name="Picture 2" descr="C:\Users\mikeha\Dropbox\Madingley Biogeographic patterns\Mike figures\MainEffectsBars-Function-NewDispersal-new_NPPq-error_log.png"/>
          <p:cNvPicPr>
            <a:picLocks noChangeAspect="1" noChangeArrowheads="1"/>
          </p:cNvPicPr>
          <p:nvPr/>
        </p:nvPicPr>
        <p:blipFill>
          <a:blip r:embed="rId3"/>
          <a:srcRect/>
          <a:stretch>
            <a:fillRect/>
          </a:stretch>
        </p:blipFill>
        <p:spPr bwMode="auto">
          <a:xfrm>
            <a:off x="3080899" y="0"/>
            <a:ext cx="6063101" cy="7133772"/>
          </a:xfrm>
          <a:prstGeom prst="rect">
            <a:avLst/>
          </a:prstGeom>
          <a:noFill/>
        </p:spPr>
      </p:pic>
      <p:sp>
        <p:nvSpPr>
          <p:cNvPr id="5" name="Title 29"/>
          <p:cNvSpPr txBox="1">
            <a:spLocks/>
          </p:cNvSpPr>
          <p:nvPr/>
        </p:nvSpPr>
        <p:spPr>
          <a:xfrm>
            <a:off x="-8160" y="150589"/>
            <a:ext cx="8728710" cy="832832"/>
          </a:xfrm>
          <a:prstGeom prst="rect">
            <a:avLst/>
          </a:prstGeom>
        </p:spPr>
        <p:txBody>
          <a:bodyPr>
            <a:normAutofit fontScale="97500"/>
          </a:body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smtClean="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Body size effects</a:t>
            </a:r>
            <a:endParaRPr kumimoji="0" lang="en-GB" sz="28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l" defTabSz="685783" rtl="0" eaLnBrk="1" fontAlgn="auto" latinLnBrk="0" hangingPunct="1">
              <a:lnSpc>
                <a:spcPct val="90000"/>
              </a:lnSpc>
              <a:spcBef>
                <a:spcPct val="0"/>
              </a:spcBef>
              <a:spcAft>
                <a:spcPts val="0"/>
              </a:spcAft>
              <a:buClrTx/>
              <a:buSzTx/>
              <a:buFontTx/>
              <a:buNone/>
              <a:tabLst/>
              <a:defRPr/>
            </a:pPr>
            <a:endParaRPr kumimoji="0" lang="en-GB" sz="28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6" name="TextBox 5"/>
          <p:cNvSpPr txBox="1"/>
          <p:nvPr/>
        </p:nvSpPr>
        <p:spPr>
          <a:xfrm>
            <a:off x="78924" y="1366147"/>
            <a:ext cx="2800831" cy="3139321"/>
          </a:xfrm>
          <a:prstGeom prst="rect">
            <a:avLst/>
          </a:prstGeom>
          <a:noFill/>
        </p:spPr>
        <p:txBody>
          <a:bodyPr wrap="none" rtlCol="0">
            <a:spAutoFit/>
          </a:bodyPr>
          <a:lstStyle/>
          <a:p>
            <a:r>
              <a:rPr lang="en-GB" dirty="0" err="1" smtClean="0"/>
              <a:t>Endotherms</a:t>
            </a:r>
            <a:endParaRPr lang="en-GB" dirty="0" smtClean="0"/>
          </a:p>
          <a:p>
            <a:pPr marL="342900" indent="-342900">
              <a:buFont typeface="+mj-lt"/>
              <a:buAutoNum type="arabicPeriod"/>
            </a:pPr>
            <a:r>
              <a:rPr lang="en-GB" dirty="0" smtClean="0"/>
              <a:t>Total productivity (NH)</a:t>
            </a:r>
          </a:p>
          <a:p>
            <a:pPr marL="342900" indent="-342900">
              <a:buFont typeface="+mj-lt"/>
              <a:buAutoNum type="arabicPeriod"/>
            </a:pPr>
            <a:r>
              <a:rPr lang="en-GB" dirty="0" err="1" smtClean="0"/>
              <a:t>Seasonalilty</a:t>
            </a:r>
            <a:r>
              <a:rPr lang="en-GB" dirty="0" smtClean="0"/>
              <a:t> of NPP</a:t>
            </a:r>
          </a:p>
          <a:p>
            <a:pPr marL="342900" indent="-342900">
              <a:buFont typeface="+mj-lt"/>
              <a:buAutoNum type="arabicPeriod"/>
            </a:pPr>
            <a:r>
              <a:rPr lang="en-GB" dirty="0" smtClean="0"/>
              <a:t>Seasonality of T</a:t>
            </a:r>
          </a:p>
          <a:p>
            <a:pPr marL="342900" indent="-342900">
              <a:buFont typeface="+mj-lt"/>
              <a:buAutoNum type="arabicPeriod"/>
            </a:pPr>
            <a:endParaRPr lang="en-GB" dirty="0" smtClean="0"/>
          </a:p>
          <a:p>
            <a:pPr marL="342900" indent="-342900">
              <a:buFont typeface="+mj-lt"/>
              <a:buAutoNum type="arabicPeriod"/>
            </a:pPr>
            <a:endParaRPr lang="en-GB" dirty="0" smtClean="0"/>
          </a:p>
          <a:p>
            <a:pPr marL="342900" indent="-342900">
              <a:buFont typeface="+mj-lt"/>
              <a:buAutoNum type="arabicPeriod"/>
            </a:pPr>
            <a:endParaRPr lang="en-GB" dirty="0" smtClean="0"/>
          </a:p>
          <a:p>
            <a:pPr marL="342900" indent="-342900">
              <a:buFont typeface="+mj-lt"/>
              <a:buAutoNum type="arabicPeriod"/>
            </a:pPr>
            <a:endParaRPr lang="en-GB" dirty="0" smtClean="0"/>
          </a:p>
          <a:p>
            <a:pPr marL="342900" indent="-342900">
              <a:buFont typeface="+mj-lt"/>
              <a:buAutoNum type="arabicPeriod"/>
            </a:pPr>
            <a:endParaRPr lang="en-GB" dirty="0" smtClean="0"/>
          </a:p>
          <a:p>
            <a:pPr marL="342900" indent="-342900">
              <a:buFont typeface="+mj-lt"/>
              <a:buAutoNum type="arabicPeriod"/>
            </a:pPr>
            <a:endParaRPr lang="en-GB" dirty="0" smtClean="0"/>
          </a:p>
          <a:p>
            <a:pPr marL="342900" indent="-342900">
              <a:buFont typeface="+mj-lt"/>
              <a:buAutoNum type="arabicPeriod"/>
            </a:pPr>
            <a:endParaRPr lang="en-GB" dirty="0" smtClean="0"/>
          </a:p>
        </p:txBody>
      </p:sp>
      <p:sp>
        <p:nvSpPr>
          <p:cNvPr id="8" name="Rectangle 7"/>
          <p:cNvSpPr/>
          <p:nvPr/>
        </p:nvSpPr>
        <p:spPr>
          <a:xfrm>
            <a:off x="3080899" y="3261817"/>
            <a:ext cx="6063101" cy="29342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831FFC-34E2-614C-ACBB-5A0A524437F5}" type="datetime1">
              <a:rPr lang="en-GB" smtClean="0"/>
              <a:pPr/>
              <a:t>01/06/2017</a:t>
            </a:fld>
            <a:endParaRPr lang="en-US" dirty="0"/>
          </a:p>
        </p:txBody>
      </p:sp>
      <p:sp>
        <p:nvSpPr>
          <p:cNvPr id="3" name="Footer Placeholder 2"/>
          <p:cNvSpPr>
            <a:spLocks noGrp="1"/>
          </p:cNvSpPr>
          <p:nvPr>
            <p:ph type="ftr" sz="quarter" idx="11"/>
          </p:nvPr>
        </p:nvSpPr>
        <p:spPr/>
        <p:txBody>
          <a:bodyPr/>
          <a:lstStyle/>
          <a:p>
            <a:endParaRPr lang="en-US" dirty="0"/>
          </a:p>
        </p:txBody>
      </p:sp>
      <p:pic>
        <p:nvPicPr>
          <p:cNvPr id="3074" name="Picture 2" descr="C:\Users\mikeha\Dropbox\Madingley Biogeographic patterns\Mike figures\MainEffectsBars-Function-NewDispersal-new_NPPq-error_log.png"/>
          <p:cNvPicPr>
            <a:picLocks noChangeAspect="1" noChangeArrowheads="1"/>
          </p:cNvPicPr>
          <p:nvPr/>
        </p:nvPicPr>
        <p:blipFill>
          <a:blip r:embed="rId2"/>
          <a:srcRect/>
          <a:stretch>
            <a:fillRect/>
          </a:stretch>
        </p:blipFill>
        <p:spPr bwMode="auto">
          <a:xfrm>
            <a:off x="3080899" y="0"/>
            <a:ext cx="6063101" cy="7133772"/>
          </a:xfrm>
          <a:prstGeom prst="rect">
            <a:avLst/>
          </a:prstGeom>
          <a:noFill/>
        </p:spPr>
      </p:pic>
      <p:sp>
        <p:nvSpPr>
          <p:cNvPr id="5" name="Title 29"/>
          <p:cNvSpPr txBox="1">
            <a:spLocks/>
          </p:cNvSpPr>
          <p:nvPr/>
        </p:nvSpPr>
        <p:spPr>
          <a:xfrm>
            <a:off x="-8160" y="150589"/>
            <a:ext cx="8728710" cy="832832"/>
          </a:xfrm>
          <a:prstGeom prst="rect">
            <a:avLst/>
          </a:prstGeom>
        </p:spPr>
        <p:txBody>
          <a:bodyPr>
            <a:normAutofit fontScale="97500"/>
          </a:body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smtClean="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Body size effects</a:t>
            </a:r>
            <a:endParaRPr kumimoji="0" lang="en-GB" sz="28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l" defTabSz="685783" rtl="0" eaLnBrk="1" fontAlgn="auto" latinLnBrk="0" hangingPunct="1">
              <a:lnSpc>
                <a:spcPct val="90000"/>
              </a:lnSpc>
              <a:spcBef>
                <a:spcPct val="0"/>
              </a:spcBef>
              <a:spcAft>
                <a:spcPts val="0"/>
              </a:spcAft>
              <a:buClrTx/>
              <a:buSzTx/>
              <a:buFontTx/>
              <a:buNone/>
              <a:tabLst/>
              <a:defRPr/>
            </a:pPr>
            <a:endParaRPr kumimoji="0" lang="en-GB" sz="28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6" name="TextBox 5"/>
          <p:cNvSpPr txBox="1"/>
          <p:nvPr/>
        </p:nvSpPr>
        <p:spPr>
          <a:xfrm>
            <a:off x="78924" y="1366147"/>
            <a:ext cx="2800831" cy="3970318"/>
          </a:xfrm>
          <a:prstGeom prst="rect">
            <a:avLst/>
          </a:prstGeom>
          <a:noFill/>
        </p:spPr>
        <p:txBody>
          <a:bodyPr wrap="none" rtlCol="0">
            <a:spAutoFit/>
          </a:bodyPr>
          <a:lstStyle/>
          <a:p>
            <a:r>
              <a:rPr lang="en-GB" dirty="0" err="1" smtClean="0"/>
              <a:t>Endotherms</a:t>
            </a:r>
            <a:endParaRPr lang="en-GB" dirty="0" smtClean="0"/>
          </a:p>
          <a:p>
            <a:pPr marL="342900" indent="-342900">
              <a:buFont typeface="+mj-lt"/>
              <a:buAutoNum type="arabicPeriod"/>
            </a:pPr>
            <a:r>
              <a:rPr lang="en-GB" dirty="0" smtClean="0"/>
              <a:t>Total productivity (NH)</a:t>
            </a:r>
          </a:p>
          <a:p>
            <a:pPr marL="342900" indent="-342900">
              <a:buFont typeface="+mj-lt"/>
              <a:buAutoNum type="arabicPeriod"/>
            </a:pPr>
            <a:r>
              <a:rPr lang="en-GB" dirty="0" err="1" smtClean="0"/>
              <a:t>Seasonalilty</a:t>
            </a:r>
            <a:r>
              <a:rPr lang="en-GB" dirty="0" smtClean="0"/>
              <a:t> of NPP</a:t>
            </a:r>
          </a:p>
          <a:p>
            <a:pPr marL="342900" indent="-342900">
              <a:buFont typeface="+mj-lt"/>
              <a:buAutoNum type="arabicPeriod"/>
            </a:pPr>
            <a:r>
              <a:rPr lang="en-GB" dirty="0" smtClean="0"/>
              <a:t>Seasonality of T</a:t>
            </a:r>
          </a:p>
          <a:p>
            <a:pPr marL="342900" indent="-342900">
              <a:buFont typeface="+mj-lt"/>
              <a:buAutoNum type="arabicPeriod"/>
            </a:pPr>
            <a:endParaRPr lang="en-GB" dirty="0" smtClean="0"/>
          </a:p>
          <a:p>
            <a:pPr marL="342900" indent="-342900">
              <a:buFont typeface="+mj-lt"/>
              <a:buAutoNum type="arabicPeriod"/>
            </a:pPr>
            <a:endParaRPr lang="en-GB" dirty="0" smtClean="0"/>
          </a:p>
          <a:p>
            <a:pPr marL="342900" indent="-342900">
              <a:buFont typeface="+mj-lt"/>
              <a:buAutoNum type="arabicPeriod"/>
            </a:pPr>
            <a:endParaRPr lang="en-GB" dirty="0" smtClean="0"/>
          </a:p>
          <a:p>
            <a:pPr marL="342900" indent="-342900">
              <a:buFont typeface="+mj-lt"/>
              <a:buAutoNum type="arabicPeriod"/>
            </a:pPr>
            <a:endParaRPr lang="en-GB" dirty="0" smtClean="0"/>
          </a:p>
          <a:p>
            <a:pPr marL="342900" indent="-342900">
              <a:buFont typeface="+mj-lt"/>
              <a:buAutoNum type="arabicPeriod"/>
            </a:pPr>
            <a:endParaRPr lang="en-GB" dirty="0" smtClean="0"/>
          </a:p>
          <a:p>
            <a:pPr marL="342900" indent="-342900">
              <a:buFont typeface="+mj-lt"/>
              <a:buAutoNum type="arabicPeriod"/>
            </a:pPr>
            <a:endParaRPr lang="en-GB" dirty="0" smtClean="0"/>
          </a:p>
          <a:p>
            <a:pPr marL="342900" indent="-342900">
              <a:buFont typeface="+mj-lt"/>
              <a:buAutoNum type="arabicPeriod"/>
            </a:pPr>
            <a:endParaRPr lang="en-GB" dirty="0" smtClean="0"/>
          </a:p>
          <a:p>
            <a:pPr marL="342900" indent="-342900">
              <a:buFont typeface="+mj-lt"/>
              <a:buAutoNum type="arabicPeriod"/>
            </a:pPr>
            <a:endParaRPr lang="en-GB" dirty="0" smtClean="0"/>
          </a:p>
          <a:p>
            <a:pPr marL="342900" indent="-342900"/>
            <a:r>
              <a:rPr lang="en-GB" dirty="0" err="1" smtClean="0"/>
              <a:t>Ectotherms</a:t>
            </a:r>
            <a:r>
              <a:rPr lang="en-GB" dirty="0" smtClean="0"/>
              <a:t>:</a:t>
            </a:r>
          </a:p>
          <a:p>
            <a:pPr marL="342900" indent="-342900">
              <a:buFont typeface="+mj-lt"/>
              <a:buAutoNum type="arabicPeriod"/>
            </a:pPr>
            <a:r>
              <a:rPr lang="en-GB" dirty="0" smtClean="0"/>
              <a:t>Seasonality of T</a:t>
            </a:r>
            <a:endParaRPr lang="en-GB"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Responses to global change</a:t>
            </a:r>
            <a:endParaRPr lang="en-GB" dirty="0"/>
          </a:p>
        </p:txBody>
      </p:sp>
      <p:sp>
        <p:nvSpPr>
          <p:cNvPr id="3" name="Footer Placeholder 2"/>
          <p:cNvSpPr>
            <a:spLocks noGrp="1"/>
          </p:cNvSpPr>
          <p:nvPr>
            <p:ph type="ftr" sz="quarter" idx="11"/>
          </p:nvPr>
        </p:nvSpPr>
        <p:spPr/>
        <p:txBody>
          <a:bodyPr/>
          <a:lstStyle/>
          <a:p>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EFF1ED-8DCA-4839-A12D-CC5D355DE621}" type="datetime1">
              <a:rPr lang="en-GB" smtClean="0"/>
              <a:pPr/>
              <a:t>01/06/2017</a:t>
            </a:fld>
            <a:endParaRPr lang="en-GB"/>
          </a:p>
        </p:txBody>
      </p:sp>
      <p:sp>
        <p:nvSpPr>
          <p:cNvPr id="3" name="Footer Placeholder 2"/>
          <p:cNvSpPr>
            <a:spLocks noGrp="1"/>
          </p:cNvSpPr>
          <p:nvPr>
            <p:ph type="ftr" sz="quarter" idx="11"/>
          </p:nvPr>
        </p:nvSpPr>
        <p:spPr/>
        <p:txBody>
          <a:bodyPr/>
          <a:lstStyle/>
          <a:p>
            <a:endParaRPr lang="en-GB"/>
          </a:p>
        </p:txBody>
      </p:sp>
      <p:pic>
        <p:nvPicPr>
          <p:cNvPr id="4" name="Picture 3"/>
          <p:cNvPicPr>
            <a:picLocks noChangeAspect="1" noChangeArrowheads="1"/>
          </p:cNvPicPr>
          <p:nvPr/>
        </p:nvPicPr>
        <p:blipFill>
          <a:blip r:embed="rId3" cstate="print"/>
          <a:srcRect t="46658"/>
          <a:stretch>
            <a:fillRect/>
          </a:stretch>
        </p:blipFill>
        <p:spPr bwMode="auto">
          <a:xfrm>
            <a:off x="209550" y="1066121"/>
            <a:ext cx="5871936" cy="2798052"/>
          </a:xfrm>
          <a:prstGeom prst="rect">
            <a:avLst/>
          </a:prstGeom>
          <a:noFill/>
          <a:ln w="9525">
            <a:noFill/>
            <a:miter lim="800000"/>
            <a:headEnd/>
            <a:tailEnd/>
          </a:ln>
        </p:spPr>
      </p:pic>
      <p:sp>
        <p:nvSpPr>
          <p:cNvPr id="5" name="TextBox 4"/>
          <p:cNvSpPr txBox="1"/>
          <p:nvPr/>
        </p:nvSpPr>
        <p:spPr>
          <a:xfrm>
            <a:off x="634547" y="3864173"/>
            <a:ext cx="3298788" cy="307777"/>
          </a:xfrm>
          <a:prstGeom prst="rect">
            <a:avLst/>
          </a:prstGeom>
          <a:noFill/>
        </p:spPr>
        <p:txBody>
          <a:bodyPr wrap="none" rtlCol="0">
            <a:spAutoFit/>
          </a:bodyPr>
          <a:lstStyle/>
          <a:p>
            <a:r>
              <a:rPr lang="en-GB" sz="1400" b="1" dirty="0"/>
              <a:t>Newbold et al. (2015), </a:t>
            </a:r>
            <a:r>
              <a:rPr lang="en-GB" sz="1400" b="1" i="1" dirty="0"/>
              <a:t>Nature</a:t>
            </a:r>
            <a:r>
              <a:rPr lang="en-GB" sz="1400" b="1" dirty="0"/>
              <a:t>, 520, 45–50</a:t>
            </a:r>
            <a:endParaRPr lang="en-GB" sz="1400" b="1" i="1" dirty="0"/>
          </a:p>
        </p:txBody>
      </p:sp>
      <p:sp>
        <p:nvSpPr>
          <p:cNvPr id="11" name="Title 29"/>
          <p:cNvSpPr txBox="1">
            <a:spLocks/>
          </p:cNvSpPr>
          <p:nvPr/>
        </p:nvSpPr>
        <p:spPr>
          <a:xfrm>
            <a:off x="-8160" y="150589"/>
            <a:ext cx="7418610" cy="832832"/>
          </a:xfrm>
          <a:prstGeom prst="rect">
            <a:avLst/>
          </a:prstGeom>
        </p:spPr>
        <p:txBody>
          <a:bodyPr>
            <a:normAutofit fontScale="97500"/>
          </a:bodyPr>
          <a:lstStyle/>
          <a:p>
            <a:pPr marL="0" marR="0" lvl="0" indent="0" algn="l" defTabSz="685783" rtl="0" eaLnBrk="1" fontAlgn="auto" latinLnBrk="0" hangingPunct="1">
              <a:lnSpc>
                <a:spcPct val="90000"/>
              </a:lnSpc>
              <a:spcBef>
                <a:spcPct val="0"/>
              </a:spcBef>
              <a:spcAft>
                <a:spcPts val="0"/>
              </a:spcAft>
              <a:buClrTx/>
              <a:buSzTx/>
              <a:buFontTx/>
              <a:buNone/>
              <a:tabLst/>
              <a:defRPr/>
            </a:pPr>
            <a:r>
              <a:rPr lang="en-GB" sz="2800" b="1" dirty="0" smtClean="0">
                <a:latin typeface="Roboto Condensed" panose="02000000000000000000" pitchFamily="2" charset="0"/>
                <a:ea typeface="Roboto Condensed" panose="02000000000000000000" pitchFamily="2" charset="0"/>
                <a:cs typeface="Roboto Condensed" panose="02000000000000000000" pitchFamily="2" charset="0"/>
              </a:rPr>
              <a:t>Does the model produce realistic responses?</a:t>
            </a:r>
            <a:endParaRPr kumimoji="0" lang="en-GB" sz="28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l" defTabSz="685783" rtl="0" eaLnBrk="1" fontAlgn="auto" latinLnBrk="0" hangingPunct="1">
              <a:lnSpc>
                <a:spcPct val="90000"/>
              </a:lnSpc>
              <a:spcBef>
                <a:spcPct val="0"/>
              </a:spcBef>
              <a:spcAft>
                <a:spcPts val="0"/>
              </a:spcAft>
              <a:buClrTx/>
              <a:buSzTx/>
              <a:buFontTx/>
              <a:buNone/>
              <a:tabLst/>
              <a:defRPr/>
            </a:pPr>
            <a:endParaRPr kumimoji="0" lang="en-GB" sz="28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18718A-F778-48D2-92AC-87D5996DACF5}" type="datetime1">
              <a:rPr lang="en-GB" smtClean="0"/>
              <a:pPr/>
              <a:t>01/06/2017</a:t>
            </a:fld>
            <a:endParaRPr lang="en-GB"/>
          </a:p>
        </p:txBody>
      </p:sp>
      <p:sp>
        <p:nvSpPr>
          <p:cNvPr id="3" name="Footer Placeholder 2"/>
          <p:cNvSpPr>
            <a:spLocks noGrp="1"/>
          </p:cNvSpPr>
          <p:nvPr>
            <p:ph type="ftr" sz="quarter" idx="11"/>
          </p:nvPr>
        </p:nvSpPr>
        <p:spPr/>
        <p:txBody>
          <a:bodyPr/>
          <a:lstStyle/>
          <a:p>
            <a:endParaRPr lang="en-GB"/>
          </a:p>
        </p:txBody>
      </p:sp>
      <p:sp>
        <p:nvSpPr>
          <p:cNvPr id="8" name="TextBox 7"/>
          <p:cNvSpPr txBox="1"/>
          <p:nvPr/>
        </p:nvSpPr>
        <p:spPr>
          <a:xfrm>
            <a:off x="209550" y="6245611"/>
            <a:ext cx="4389886" cy="369332"/>
          </a:xfrm>
          <a:prstGeom prst="rect">
            <a:avLst/>
          </a:prstGeom>
          <a:solidFill>
            <a:schemeClr val="bg1"/>
          </a:solidFill>
        </p:spPr>
        <p:txBody>
          <a:bodyPr wrap="square" rtlCol="0">
            <a:spAutoFit/>
          </a:bodyPr>
          <a:lstStyle/>
          <a:p>
            <a:r>
              <a:rPr lang="en-GB" dirty="0" smtClean="0"/>
              <a:t>Harfoot et al., in prep</a:t>
            </a:r>
            <a:endParaRPr lang="en-GB" dirty="0"/>
          </a:p>
        </p:txBody>
      </p:sp>
      <p:sp>
        <p:nvSpPr>
          <p:cNvPr id="9" name="Title 29"/>
          <p:cNvSpPr txBox="1">
            <a:spLocks/>
          </p:cNvSpPr>
          <p:nvPr/>
        </p:nvSpPr>
        <p:spPr>
          <a:xfrm>
            <a:off x="-8160" y="150589"/>
            <a:ext cx="9152160" cy="832832"/>
          </a:xfrm>
          <a:prstGeom prst="rect">
            <a:avLst/>
          </a:prstGeom>
        </p:spPr>
        <p:txBody>
          <a:bodyPr>
            <a:normAutofit fontScale="97500"/>
          </a:bodyPr>
          <a:lstStyle/>
          <a:p>
            <a:pPr marL="0" marR="0" lvl="0" indent="0" algn="l" defTabSz="685783" rtl="0" eaLnBrk="1" fontAlgn="auto" latinLnBrk="0" hangingPunct="1">
              <a:lnSpc>
                <a:spcPct val="90000"/>
              </a:lnSpc>
              <a:spcBef>
                <a:spcPct val="0"/>
              </a:spcBef>
              <a:spcAft>
                <a:spcPts val="0"/>
              </a:spcAft>
              <a:buClrTx/>
              <a:buSzTx/>
              <a:buFontTx/>
              <a:buNone/>
              <a:tabLst/>
              <a:defRPr/>
            </a:pPr>
            <a:r>
              <a:rPr lang="en-GB" sz="2800" b="1" dirty="0" smtClean="0">
                <a:latin typeface="Roboto Condensed" panose="02000000000000000000" pitchFamily="2" charset="0"/>
                <a:ea typeface="Roboto Condensed" panose="02000000000000000000" pitchFamily="2" charset="0"/>
                <a:cs typeface="Roboto Condensed" panose="02000000000000000000" pitchFamily="2" charset="0"/>
              </a:rPr>
              <a:t>Broad agreement between two very different approaches</a:t>
            </a:r>
            <a:endParaRPr kumimoji="0" lang="en-GB" sz="28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l" defTabSz="685783" rtl="0" eaLnBrk="1" fontAlgn="auto" latinLnBrk="0" hangingPunct="1">
              <a:lnSpc>
                <a:spcPct val="90000"/>
              </a:lnSpc>
              <a:spcBef>
                <a:spcPct val="0"/>
              </a:spcBef>
              <a:spcAft>
                <a:spcPts val="0"/>
              </a:spcAft>
              <a:buClrTx/>
              <a:buSzTx/>
              <a:buFontTx/>
              <a:buNone/>
              <a:tabLst/>
              <a:defRPr/>
            </a:pPr>
            <a:endParaRPr kumimoji="0" lang="en-GB" sz="28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5" name="Picture 4" descr="C:\Users\mikeha\Documents\RelAbundSummary.png"/>
          <p:cNvPicPr/>
          <p:nvPr/>
        </p:nvPicPr>
        <p:blipFill>
          <a:blip r:embed="rId3"/>
          <a:srcRect t="16052" b="12191"/>
          <a:stretch>
            <a:fillRect/>
          </a:stretch>
        </p:blipFill>
        <p:spPr bwMode="auto">
          <a:xfrm>
            <a:off x="423081" y="1433016"/>
            <a:ext cx="8243247" cy="42035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461665"/>
          </a:xfrm>
          <a:prstGeom prst="rect">
            <a:avLst/>
          </a:prstGeom>
          <a:solidFill>
            <a:schemeClr val="bg1">
              <a:lumMod val="75000"/>
            </a:schemeClr>
          </a:solidFill>
        </p:spPr>
        <p:txBody>
          <a:bodyPr wrap="square" rtlCol="0">
            <a:spAutoFit/>
          </a:bodyPr>
          <a:lstStyle/>
          <a:p>
            <a:r>
              <a:rPr lang="en-GB" sz="2400" dirty="0"/>
              <a:t>Ecosystem responses</a:t>
            </a:r>
          </a:p>
        </p:txBody>
      </p:sp>
      <p:sp>
        <p:nvSpPr>
          <p:cNvPr id="4" name="TextBox 3"/>
          <p:cNvSpPr txBox="1"/>
          <p:nvPr/>
        </p:nvSpPr>
        <p:spPr>
          <a:xfrm>
            <a:off x="5584882" y="6001052"/>
            <a:ext cx="3302827" cy="307777"/>
          </a:xfrm>
          <a:prstGeom prst="rect">
            <a:avLst/>
          </a:prstGeom>
          <a:noFill/>
        </p:spPr>
        <p:txBody>
          <a:bodyPr wrap="none" rtlCol="0">
            <a:spAutoFit/>
          </a:bodyPr>
          <a:lstStyle/>
          <a:p>
            <a:r>
              <a:rPr lang="en-GB" sz="1400" dirty="0"/>
              <a:t>Newbold, Harfoot, Tittensor </a:t>
            </a:r>
            <a:r>
              <a:rPr lang="en-GB" sz="1400" i="1" dirty="0"/>
              <a:t>et al. </a:t>
            </a:r>
            <a:r>
              <a:rPr lang="en-GB" sz="1400" dirty="0"/>
              <a:t>(in prep)</a:t>
            </a:r>
          </a:p>
        </p:txBody>
      </p:sp>
      <p:pic>
        <p:nvPicPr>
          <p:cNvPr id="7" name="Picture 2" descr="http://www.greatyarmouthjobsfair.com/wp-content/uploads/2014/02/Combine-Harvester.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339752" y="3284984"/>
            <a:ext cx="1653953" cy="1240465"/>
          </a:xfrm>
          <a:prstGeom prst="rect">
            <a:avLst/>
          </a:prstGeom>
          <a:noFill/>
          <a:extLst>
            <a:ext uri="{909E8E84-426E-40DD-AFC4-6F175D3DCCD1}">
              <a14:hiddenFill xmlns:a14="http://schemas.microsoft.com/office/drawing/2010/main" xmlns="">
                <a:solidFill>
                  <a:srgbClr val="FFFFFF"/>
                </a:solidFill>
              </a14:hiddenFill>
            </a:ext>
          </a:extLst>
        </p:spPr>
      </p:pic>
      <p:pic>
        <p:nvPicPr>
          <p:cNvPr id="10242" name="Picture 2" descr="http://www.greenpeace.org/canada/Global/canada/image/2010/4/teaser/boreal/BOREAL%20FOREST%204.jpg"/>
          <p:cNvPicPr>
            <a:picLocks noChangeAspect="1" noChangeArrowheads="1"/>
          </p:cNvPicPr>
          <p:nvPr/>
        </p:nvPicPr>
        <p:blipFill>
          <a:blip r:embed="rId4" cstate="print"/>
          <a:srcRect/>
          <a:stretch>
            <a:fillRect/>
          </a:stretch>
        </p:blipFill>
        <p:spPr bwMode="auto">
          <a:xfrm>
            <a:off x="251520" y="1052736"/>
            <a:ext cx="3336305" cy="1964250"/>
          </a:xfrm>
          <a:prstGeom prst="rect">
            <a:avLst/>
          </a:prstGeom>
          <a:noFill/>
        </p:spPr>
      </p:pic>
      <p:pic>
        <p:nvPicPr>
          <p:cNvPr id="10244" name="Picture 4" descr="https://upload.wikimedia.org/wikipedia/commons/a/a2/Farming_near_Klingerstown,_Pennsylvania.jpg"/>
          <p:cNvPicPr>
            <a:picLocks noChangeAspect="1" noChangeArrowheads="1"/>
          </p:cNvPicPr>
          <p:nvPr/>
        </p:nvPicPr>
        <p:blipFill>
          <a:blip r:embed="rId5" cstate="print"/>
          <a:srcRect/>
          <a:stretch>
            <a:fillRect/>
          </a:stretch>
        </p:blipFill>
        <p:spPr bwMode="auto">
          <a:xfrm>
            <a:off x="251520" y="4509120"/>
            <a:ext cx="3312368" cy="2177757"/>
          </a:xfrm>
          <a:prstGeom prst="rect">
            <a:avLst/>
          </a:prstGeom>
          <a:noFill/>
        </p:spPr>
      </p:pic>
      <p:cxnSp>
        <p:nvCxnSpPr>
          <p:cNvPr id="11" name="Straight Arrow Connector 10"/>
          <p:cNvCxnSpPr>
            <a:stCxn id="10242" idx="2"/>
            <a:endCxn id="10244" idx="0"/>
          </p:cNvCxnSpPr>
          <p:nvPr/>
        </p:nvCxnSpPr>
        <p:spPr>
          <a:xfrm flipH="1">
            <a:off x="1907704" y="3016986"/>
            <a:ext cx="11969" cy="1492134"/>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961952" y="1917506"/>
            <a:ext cx="554264" cy="57539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916983" y="1936346"/>
            <a:ext cx="2076193"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516216" y="2492896"/>
            <a:ext cx="1440160"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427984" y="836712"/>
            <a:ext cx="975780" cy="646331"/>
          </a:xfrm>
          <a:prstGeom prst="rect">
            <a:avLst/>
          </a:prstGeom>
          <a:noFill/>
        </p:spPr>
        <p:txBody>
          <a:bodyPr wrap="none" rtlCol="0">
            <a:spAutoFit/>
          </a:bodyPr>
          <a:lstStyle/>
          <a:p>
            <a:r>
              <a:rPr lang="en-GB" dirty="0"/>
              <a:t>1000 yrs</a:t>
            </a:r>
          </a:p>
          <a:p>
            <a:r>
              <a:rPr lang="en-GB" dirty="0"/>
              <a:t>Spin-up</a:t>
            </a:r>
          </a:p>
        </p:txBody>
      </p:sp>
      <p:cxnSp>
        <p:nvCxnSpPr>
          <p:cNvPr id="24" name="Straight Arrow Connector 23"/>
          <p:cNvCxnSpPr/>
          <p:nvPr/>
        </p:nvCxnSpPr>
        <p:spPr>
          <a:xfrm>
            <a:off x="3923928" y="1484784"/>
            <a:ext cx="1944216"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012160" y="1484784"/>
            <a:ext cx="1944216"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300192" y="836712"/>
            <a:ext cx="858761" cy="646331"/>
          </a:xfrm>
          <a:prstGeom prst="rect">
            <a:avLst/>
          </a:prstGeom>
          <a:noFill/>
        </p:spPr>
        <p:txBody>
          <a:bodyPr wrap="none" rtlCol="0">
            <a:spAutoFit/>
          </a:bodyPr>
          <a:lstStyle/>
          <a:p>
            <a:r>
              <a:rPr lang="en-GB" dirty="0"/>
              <a:t>100 yrs</a:t>
            </a:r>
          </a:p>
          <a:p>
            <a:r>
              <a:rPr lang="en-GB" dirty="0"/>
              <a:t>Impact</a:t>
            </a:r>
          </a:p>
        </p:txBody>
      </p:sp>
      <p:sp>
        <p:nvSpPr>
          <p:cNvPr id="27" name="TextBox 26"/>
          <p:cNvSpPr txBox="1"/>
          <p:nvPr/>
        </p:nvSpPr>
        <p:spPr>
          <a:xfrm>
            <a:off x="6228184" y="1916832"/>
            <a:ext cx="964110" cy="369332"/>
          </a:xfrm>
          <a:prstGeom prst="rect">
            <a:avLst/>
          </a:prstGeom>
          <a:noFill/>
        </p:spPr>
        <p:txBody>
          <a:bodyPr wrap="none" rtlCol="0">
            <a:spAutoFit/>
          </a:bodyPr>
          <a:lstStyle/>
          <a:p>
            <a:r>
              <a:rPr lang="en-GB" dirty="0"/>
              <a:t>1%/year</a:t>
            </a:r>
          </a:p>
        </p:txBody>
      </p:sp>
      <p:cxnSp>
        <p:nvCxnSpPr>
          <p:cNvPr id="28" name="Straight Connector 27"/>
          <p:cNvCxnSpPr/>
          <p:nvPr/>
        </p:nvCxnSpPr>
        <p:spPr>
          <a:xfrm>
            <a:off x="5961952" y="1916832"/>
            <a:ext cx="986312" cy="10081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948264" y="2924944"/>
            <a:ext cx="1008112" cy="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8244408" y="2204864"/>
            <a:ext cx="583814" cy="369332"/>
          </a:xfrm>
          <a:prstGeom prst="rect">
            <a:avLst/>
          </a:prstGeom>
          <a:noFill/>
        </p:spPr>
        <p:txBody>
          <a:bodyPr wrap="none" rtlCol="0">
            <a:spAutoFit/>
          </a:bodyPr>
          <a:lstStyle/>
          <a:p>
            <a:r>
              <a:rPr lang="en-GB" dirty="0"/>
              <a:t>10%</a:t>
            </a:r>
          </a:p>
        </p:txBody>
      </p:sp>
      <p:sp>
        <p:nvSpPr>
          <p:cNvPr id="33" name="TextBox 32"/>
          <p:cNvSpPr txBox="1"/>
          <p:nvPr/>
        </p:nvSpPr>
        <p:spPr>
          <a:xfrm>
            <a:off x="8244408" y="2699628"/>
            <a:ext cx="583814" cy="1200329"/>
          </a:xfrm>
          <a:prstGeom prst="rect">
            <a:avLst/>
          </a:prstGeom>
          <a:noFill/>
        </p:spPr>
        <p:txBody>
          <a:bodyPr wrap="none" rtlCol="0">
            <a:spAutoFit/>
          </a:bodyPr>
          <a:lstStyle/>
          <a:p>
            <a:r>
              <a:rPr lang="en-GB" dirty="0"/>
              <a:t>20%</a:t>
            </a:r>
          </a:p>
          <a:p>
            <a:r>
              <a:rPr lang="en-GB" dirty="0"/>
              <a:t>.</a:t>
            </a:r>
          </a:p>
          <a:p>
            <a:r>
              <a:rPr lang="en-GB" dirty="0"/>
              <a:t>.</a:t>
            </a:r>
          </a:p>
          <a:p>
            <a:r>
              <a:rPr lang="en-GB" dirty="0"/>
              <a:t>.</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ikeha\Dropbox\Madingley Impacts Paper 1\Figure 1.png"/>
          <p:cNvPicPr>
            <a:picLocks noChangeAspect="1" noChangeArrowheads="1"/>
          </p:cNvPicPr>
          <p:nvPr/>
        </p:nvPicPr>
        <p:blipFill>
          <a:blip r:embed="rId3" cstate="print"/>
          <a:srcRect/>
          <a:stretch>
            <a:fillRect/>
          </a:stretch>
        </p:blipFill>
        <p:spPr bwMode="auto">
          <a:xfrm>
            <a:off x="1120091" y="557064"/>
            <a:ext cx="7056501" cy="6048917"/>
          </a:xfrm>
          <a:prstGeom prst="rect">
            <a:avLst/>
          </a:prstGeom>
          <a:noFill/>
        </p:spPr>
      </p:pic>
      <p:sp>
        <p:nvSpPr>
          <p:cNvPr id="3" name="TextBox 2"/>
          <p:cNvSpPr txBox="1"/>
          <p:nvPr/>
        </p:nvSpPr>
        <p:spPr>
          <a:xfrm>
            <a:off x="142169" y="1815340"/>
            <a:ext cx="901722" cy="369332"/>
          </a:xfrm>
          <a:prstGeom prst="rect">
            <a:avLst/>
          </a:prstGeom>
          <a:noFill/>
        </p:spPr>
        <p:txBody>
          <a:bodyPr wrap="none" rtlCol="0">
            <a:spAutoFit/>
          </a:bodyPr>
          <a:lstStyle/>
          <a:p>
            <a:r>
              <a:rPr lang="en-GB" dirty="0"/>
              <a:t>Uganda</a:t>
            </a:r>
          </a:p>
        </p:txBody>
      </p:sp>
      <p:sp>
        <p:nvSpPr>
          <p:cNvPr id="6" name="TextBox 5"/>
          <p:cNvSpPr txBox="1"/>
          <p:nvPr/>
        </p:nvSpPr>
        <p:spPr>
          <a:xfrm>
            <a:off x="8100392" y="4551009"/>
            <a:ext cx="842090" cy="646331"/>
          </a:xfrm>
          <a:prstGeom prst="rect">
            <a:avLst/>
          </a:prstGeom>
          <a:noFill/>
        </p:spPr>
        <p:txBody>
          <a:bodyPr wrap="none" rtlCol="0">
            <a:spAutoFit/>
          </a:bodyPr>
          <a:lstStyle/>
          <a:p>
            <a:r>
              <a:rPr lang="en-GB" dirty="0"/>
              <a:t>Libyan </a:t>
            </a:r>
          </a:p>
          <a:p>
            <a:r>
              <a:rPr lang="en-GB" dirty="0"/>
              <a:t>desert</a:t>
            </a:r>
          </a:p>
        </p:txBody>
      </p:sp>
      <p:sp>
        <p:nvSpPr>
          <p:cNvPr id="10" name="TextBox 9"/>
          <p:cNvSpPr txBox="1"/>
          <p:nvPr/>
        </p:nvSpPr>
        <p:spPr>
          <a:xfrm>
            <a:off x="5707354" y="6550223"/>
            <a:ext cx="3302827" cy="307777"/>
          </a:xfrm>
          <a:prstGeom prst="rect">
            <a:avLst/>
          </a:prstGeom>
          <a:noFill/>
        </p:spPr>
        <p:txBody>
          <a:bodyPr wrap="none" rtlCol="0">
            <a:spAutoFit/>
          </a:bodyPr>
          <a:lstStyle/>
          <a:p>
            <a:r>
              <a:rPr lang="en-GB" sz="1400" dirty="0"/>
              <a:t>Newbold, Harfoot, Tittensor </a:t>
            </a:r>
            <a:r>
              <a:rPr lang="en-GB" sz="1400" i="1" dirty="0"/>
              <a:t>et al. </a:t>
            </a:r>
            <a:r>
              <a:rPr lang="en-GB" sz="1400" dirty="0"/>
              <a:t>(in prep)</a:t>
            </a:r>
          </a:p>
        </p:txBody>
      </p:sp>
      <p:pic>
        <p:nvPicPr>
          <p:cNvPr id="11" name="Picture 10"/>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0579" y="1056474"/>
            <a:ext cx="1013309" cy="758866"/>
          </a:xfrm>
          <a:prstGeom prst="rect">
            <a:avLst/>
          </a:prstGeom>
        </p:spPr>
      </p:pic>
      <p:sp>
        <p:nvSpPr>
          <p:cNvPr id="12" name="TextBox 11"/>
          <p:cNvSpPr txBox="1"/>
          <p:nvPr/>
        </p:nvSpPr>
        <p:spPr>
          <a:xfrm>
            <a:off x="7898117" y="1730615"/>
            <a:ext cx="811504" cy="369332"/>
          </a:xfrm>
          <a:prstGeom prst="rect">
            <a:avLst/>
          </a:prstGeom>
          <a:noFill/>
        </p:spPr>
        <p:txBody>
          <a:bodyPr wrap="none" rtlCol="0">
            <a:spAutoFit/>
          </a:bodyPr>
          <a:lstStyle/>
          <a:p>
            <a:r>
              <a:rPr lang="en-GB" dirty="0"/>
              <a:t>France</a:t>
            </a:r>
          </a:p>
        </p:txBody>
      </p:sp>
      <p:pic>
        <p:nvPicPr>
          <p:cNvPr id="13" name="Picture 12"/>
          <p:cNvPicPr>
            <a:picLocks noChangeAspect="1"/>
          </p:cNvPicPr>
          <p:nvPr/>
        </p:nvPicPr>
        <p:blipFill>
          <a:blip r:embed="rId5"/>
          <a:stretch>
            <a:fillRect/>
          </a:stretch>
        </p:blipFill>
        <p:spPr>
          <a:xfrm>
            <a:off x="7898117" y="1022517"/>
            <a:ext cx="1070233" cy="708098"/>
          </a:xfrm>
          <a:prstGeom prst="rect">
            <a:avLst/>
          </a:prstGeom>
        </p:spPr>
      </p:pic>
      <p:sp>
        <p:nvSpPr>
          <p:cNvPr id="14" name="TextBox 13"/>
          <p:cNvSpPr txBox="1"/>
          <p:nvPr/>
        </p:nvSpPr>
        <p:spPr>
          <a:xfrm>
            <a:off x="0" y="5464914"/>
            <a:ext cx="1279517" cy="369332"/>
          </a:xfrm>
          <a:prstGeom prst="rect">
            <a:avLst/>
          </a:prstGeom>
          <a:noFill/>
        </p:spPr>
        <p:txBody>
          <a:bodyPr wrap="none" rtlCol="0">
            <a:spAutoFit/>
          </a:bodyPr>
          <a:lstStyle/>
          <a:p>
            <a:r>
              <a:rPr lang="en-GB" dirty="0"/>
              <a:t>Gobi desert</a:t>
            </a:r>
          </a:p>
        </p:txBody>
      </p:sp>
      <p:pic>
        <p:nvPicPr>
          <p:cNvPr id="15" name="Picture 14"/>
          <p:cNvPicPr>
            <a:picLocks noChangeAspect="1"/>
          </p:cNvPicPr>
          <p:nvPr/>
        </p:nvPicPr>
        <p:blipFill>
          <a:blip r:embed="rId6"/>
          <a:stretch>
            <a:fillRect/>
          </a:stretch>
        </p:blipFill>
        <p:spPr>
          <a:xfrm>
            <a:off x="26209" y="4493175"/>
            <a:ext cx="1085018" cy="725976"/>
          </a:xfrm>
          <a:prstGeom prst="rect">
            <a:avLst/>
          </a:prstGeom>
        </p:spPr>
      </p:pic>
      <p:pic>
        <p:nvPicPr>
          <p:cNvPr id="16" name="Picture 15"/>
          <p:cNvPicPr>
            <a:picLocks noChangeAspect="1"/>
          </p:cNvPicPr>
          <p:nvPr/>
        </p:nvPicPr>
        <p:blipFill>
          <a:blip r:embed="rId7"/>
          <a:stretch>
            <a:fillRect/>
          </a:stretch>
        </p:blipFill>
        <p:spPr>
          <a:xfrm>
            <a:off x="7740352" y="3769895"/>
            <a:ext cx="1129021" cy="703650"/>
          </a:xfrm>
          <a:prstGeom prst="rect">
            <a:avLst/>
          </a:prstGeom>
        </p:spPr>
      </p:pic>
      <p:sp>
        <p:nvSpPr>
          <p:cNvPr id="17" name="TextBox 16"/>
          <p:cNvSpPr txBox="1"/>
          <p:nvPr/>
        </p:nvSpPr>
        <p:spPr>
          <a:xfrm>
            <a:off x="0" y="0"/>
            <a:ext cx="9144000" cy="461665"/>
          </a:xfrm>
          <a:prstGeom prst="rect">
            <a:avLst/>
          </a:prstGeom>
          <a:solidFill>
            <a:schemeClr val="bg1">
              <a:lumMod val="75000"/>
            </a:schemeClr>
          </a:solidFill>
        </p:spPr>
        <p:txBody>
          <a:bodyPr wrap="square" rtlCol="0">
            <a:spAutoFit/>
          </a:bodyPr>
          <a:lstStyle/>
          <a:p>
            <a:r>
              <a:rPr lang="en-GB" sz="2400" dirty="0" smtClean="0"/>
              <a:t>Different ecosystems have qualitatively different </a:t>
            </a:r>
            <a:r>
              <a:rPr lang="en-GB" sz="2400" dirty="0"/>
              <a:t>responses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p:cNvCxnSpPr/>
          <p:nvPr/>
        </p:nvCxnSpPr>
        <p:spPr>
          <a:xfrm>
            <a:off x="2505568" y="2853610"/>
            <a:ext cx="2160000" cy="2160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4635736" y="2846354"/>
            <a:ext cx="2160000" cy="2160000"/>
          </a:xfrm>
          <a:prstGeom prst="line">
            <a:avLst/>
          </a:prstGeom>
          <a:ln w="38100">
            <a:solidFill>
              <a:srgbClr val="0066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766874" y="2858947"/>
            <a:ext cx="2076193" cy="0"/>
          </a:xfrm>
          <a:prstGeom prst="line">
            <a:avLst/>
          </a:prstGeom>
          <a:ln w="38100">
            <a:solidFill>
              <a:srgbClr val="0066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305989" y="5088811"/>
            <a:ext cx="1016000" cy="523220"/>
          </a:xfrm>
          <a:prstGeom prst="rect">
            <a:avLst/>
          </a:prstGeom>
          <a:noFill/>
        </p:spPr>
        <p:txBody>
          <a:bodyPr wrap="square" rtlCol="0">
            <a:spAutoFit/>
          </a:bodyPr>
          <a:lstStyle/>
          <a:p>
            <a:r>
              <a:rPr lang="en-GB" sz="2800" dirty="0"/>
              <a:t>95%</a:t>
            </a:r>
          </a:p>
        </p:txBody>
      </p:sp>
      <p:cxnSp>
        <p:nvCxnSpPr>
          <p:cNvPr id="21" name="Straight Connector 20"/>
          <p:cNvCxnSpPr/>
          <p:nvPr/>
        </p:nvCxnSpPr>
        <p:spPr>
          <a:xfrm flipV="1">
            <a:off x="460599" y="2872450"/>
            <a:ext cx="2076193" cy="0"/>
          </a:xfrm>
          <a:prstGeom prst="line">
            <a:avLst/>
          </a:prstGeom>
          <a:ln w="3810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V="1">
            <a:off x="2352431" y="4079631"/>
            <a:ext cx="804984" cy="7971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6143889" y="4014613"/>
            <a:ext cx="774020" cy="7580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617785" y="5013610"/>
            <a:ext cx="1446230" cy="369332"/>
          </a:xfrm>
          <a:prstGeom prst="rect">
            <a:avLst/>
          </a:prstGeom>
          <a:noFill/>
        </p:spPr>
        <p:txBody>
          <a:bodyPr wrap="none" rtlCol="0">
            <a:spAutoFit/>
          </a:bodyPr>
          <a:lstStyle/>
          <a:p>
            <a:r>
              <a:rPr lang="en-GB" dirty="0"/>
              <a:t>Impact phase</a:t>
            </a:r>
          </a:p>
        </p:txBody>
      </p:sp>
      <p:sp>
        <p:nvSpPr>
          <p:cNvPr id="14" name="TextBox 13"/>
          <p:cNvSpPr txBox="1"/>
          <p:nvPr/>
        </p:nvSpPr>
        <p:spPr>
          <a:xfrm>
            <a:off x="6279662" y="4998061"/>
            <a:ext cx="1652953" cy="369332"/>
          </a:xfrm>
          <a:prstGeom prst="rect">
            <a:avLst/>
          </a:prstGeom>
          <a:noFill/>
        </p:spPr>
        <p:txBody>
          <a:bodyPr wrap="none" rtlCol="0">
            <a:spAutoFit/>
          </a:bodyPr>
          <a:lstStyle/>
          <a:p>
            <a:r>
              <a:rPr lang="en-GB" dirty="0"/>
              <a:t>Recovery phase</a:t>
            </a:r>
          </a:p>
        </p:txBody>
      </p:sp>
      <p:pic>
        <p:nvPicPr>
          <p:cNvPr id="15" name="Picture 2" descr="http://www.greatyarmouthjobsfair.com/wp-content/uploads/2014/02/Combine-Harvester.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52036" y="2252217"/>
            <a:ext cx="1653953" cy="1240465"/>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Box 12"/>
          <p:cNvSpPr txBox="1"/>
          <p:nvPr/>
        </p:nvSpPr>
        <p:spPr>
          <a:xfrm>
            <a:off x="0" y="0"/>
            <a:ext cx="9144000" cy="461665"/>
          </a:xfrm>
          <a:prstGeom prst="rect">
            <a:avLst/>
          </a:prstGeom>
          <a:solidFill>
            <a:schemeClr val="bg1">
              <a:lumMod val="75000"/>
            </a:schemeClr>
          </a:solidFill>
        </p:spPr>
        <p:txBody>
          <a:bodyPr wrap="square" rtlCol="0">
            <a:spAutoFit/>
          </a:bodyPr>
          <a:lstStyle/>
          <a:p>
            <a:r>
              <a:rPr lang="en-GB" sz="2400" dirty="0"/>
              <a:t>Do recovering ecosystems return to the pre-impact state?</a:t>
            </a:r>
          </a:p>
        </p:txBody>
      </p:sp>
      <p:pic>
        <p:nvPicPr>
          <p:cNvPr id="98306" name="Picture 2" descr="Image result for reforestation"/>
          <p:cNvPicPr>
            <a:picLocks noChangeAspect="1" noChangeArrowheads="1"/>
          </p:cNvPicPr>
          <p:nvPr/>
        </p:nvPicPr>
        <p:blipFill>
          <a:blip r:embed="rId4"/>
          <a:srcRect/>
          <a:stretch>
            <a:fillRect/>
          </a:stretch>
        </p:blipFill>
        <p:spPr bwMode="auto">
          <a:xfrm>
            <a:off x="4665568" y="2252217"/>
            <a:ext cx="1731534" cy="1292879"/>
          </a:xfrm>
          <a:prstGeom prst="rect">
            <a:avLst/>
          </a:prstGeom>
          <a:noFill/>
        </p:spPr>
      </p:pic>
    </p:spTree>
    <p:extLst>
      <p:ext uri="{BB962C8B-B14F-4D97-AF65-F5344CB8AC3E}">
        <p14:creationId xmlns:p14="http://schemas.microsoft.com/office/powerpoint/2010/main" xmlns="" val="21534642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7776" y="1977287"/>
            <a:ext cx="901722" cy="369332"/>
          </a:xfrm>
          <a:prstGeom prst="rect">
            <a:avLst/>
          </a:prstGeom>
          <a:noFill/>
        </p:spPr>
        <p:txBody>
          <a:bodyPr wrap="none" rtlCol="0">
            <a:spAutoFit/>
          </a:bodyPr>
          <a:lstStyle/>
          <a:p>
            <a:r>
              <a:rPr lang="en-GB" dirty="0"/>
              <a:t>Uganda</a:t>
            </a:r>
          </a:p>
        </p:txBody>
      </p:sp>
      <p:sp>
        <p:nvSpPr>
          <p:cNvPr id="6" name="TextBox 5"/>
          <p:cNvSpPr txBox="1"/>
          <p:nvPr/>
        </p:nvSpPr>
        <p:spPr>
          <a:xfrm>
            <a:off x="7582003" y="1792621"/>
            <a:ext cx="811504" cy="369332"/>
          </a:xfrm>
          <a:prstGeom prst="rect">
            <a:avLst/>
          </a:prstGeom>
          <a:noFill/>
        </p:spPr>
        <p:txBody>
          <a:bodyPr wrap="none" rtlCol="0">
            <a:spAutoFit/>
          </a:bodyPr>
          <a:lstStyle/>
          <a:p>
            <a:r>
              <a:rPr lang="en-GB" dirty="0"/>
              <a:t>France</a:t>
            </a:r>
          </a:p>
        </p:txBody>
      </p:sp>
      <p:sp>
        <p:nvSpPr>
          <p:cNvPr id="8" name="TextBox 7"/>
          <p:cNvSpPr txBox="1"/>
          <p:nvPr/>
        </p:nvSpPr>
        <p:spPr>
          <a:xfrm>
            <a:off x="7596336" y="5301208"/>
            <a:ext cx="842090" cy="646331"/>
          </a:xfrm>
          <a:prstGeom prst="rect">
            <a:avLst/>
          </a:prstGeom>
          <a:noFill/>
        </p:spPr>
        <p:txBody>
          <a:bodyPr wrap="none" rtlCol="0">
            <a:spAutoFit/>
          </a:bodyPr>
          <a:lstStyle/>
          <a:p>
            <a:r>
              <a:rPr lang="en-GB" dirty="0"/>
              <a:t>Libyan </a:t>
            </a:r>
          </a:p>
          <a:p>
            <a:r>
              <a:rPr lang="en-GB" dirty="0"/>
              <a:t>desert</a:t>
            </a:r>
          </a:p>
        </p:txBody>
      </p:sp>
      <p:sp>
        <p:nvSpPr>
          <p:cNvPr id="9" name="TextBox 8"/>
          <p:cNvSpPr txBox="1"/>
          <p:nvPr/>
        </p:nvSpPr>
        <p:spPr>
          <a:xfrm>
            <a:off x="0" y="0"/>
            <a:ext cx="9144000" cy="461665"/>
          </a:xfrm>
          <a:prstGeom prst="rect">
            <a:avLst/>
          </a:prstGeom>
          <a:solidFill>
            <a:schemeClr val="bg1">
              <a:lumMod val="75000"/>
            </a:schemeClr>
          </a:solidFill>
        </p:spPr>
        <p:txBody>
          <a:bodyPr wrap="square" rtlCol="0">
            <a:spAutoFit/>
          </a:bodyPr>
          <a:lstStyle/>
          <a:p>
            <a:r>
              <a:rPr lang="en-GB" sz="2400" dirty="0"/>
              <a:t>Do recovering ecosystems return to the pre-impact state?</a:t>
            </a:r>
          </a:p>
        </p:txBody>
      </p:sp>
      <p:pic>
        <p:nvPicPr>
          <p:cNvPr id="13313" name="Picture 1" descr="C:\Users\mikeha\AppData\Local\Microsoft\Windows\Temporary Internet Files\Content.Outlook\XJ2KYES9\Figure 4.png"/>
          <p:cNvPicPr>
            <a:picLocks noChangeAspect="1" noChangeArrowheads="1"/>
          </p:cNvPicPr>
          <p:nvPr/>
        </p:nvPicPr>
        <p:blipFill>
          <a:blip r:embed="rId3" cstate="print"/>
          <a:srcRect/>
          <a:stretch>
            <a:fillRect/>
          </a:stretch>
        </p:blipFill>
        <p:spPr bwMode="auto">
          <a:xfrm>
            <a:off x="1331640" y="548680"/>
            <a:ext cx="6297181" cy="6297181"/>
          </a:xfrm>
          <a:prstGeom prst="rect">
            <a:avLst/>
          </a:prstGeom>
          <a:noFill/>
        </p:spPr>
      </p:pic>
      <p:sp>
        <p:nvSpPr>
          <p:cNvPr id="7" name="TextBox 6"/>
          <p:cNvSpPr txBox="1"/>
          <p:nvPr/>
        </p:nvSpPr>
        <p:spPr>
          <a:xfrm>
            <a:off x="124131" y="5661248"/>
            <a:ext cx="1279517" cy="369332"/>
          </a:xfrm>
          <a:prstGeom prst="rect">
            <a:avLst/>
          </a:prstGeom>
          <a:noFill/>
        </p:spPr>
        <p:txBody>
          <a:bodyPr wrap="none" rtlCol="0">
            <a:spAutoFit/>
          </a:bodyPr>
          <a:lstStyle/>
          <a:p>
            <a:r>
              <a:rPr lang="en-GB" dirty="0"/>
              <a:t>Gobi desert</a:t>
            </a:r>
          </a:p>
        </p:txBody>
      </p:sp>
      <p:pic>
        <p:nvPicPr>
          <p:cNvPr id="10" name="Picture 9"/>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62019" y="1102194"/>
            <a:ext cx="1013309" cy="758866"/>
          </a:xfrm>
          <a:prstGeom prst="rect">
            <a:avLst/>
          </a:prstGeom>
        </p:spPr>
      </p:pic>
      <p:pic>
        <p:nvPicPr>
          <p:cNvPr id="11" name="Picture 10"/>
          <p:cNvPicPr>
            <a:picLocks noChangeAspect="1"/>
          </p:cNvPicPr>
          <p:nvPr/>
        </p:nvPicPr>
        <p:blipFill>
          <a:blip r:embed="rId5"/>
          <a:stretch>
            <a:fillRect/>
          </a:stretch>
        </p:blipFill>
        <p:spPr>
          <a:xfrm>
            <a:off x="7898117" y="1022517"/>
            <a:ext cx="1070233" cy="708098"/>
          </a:xfrm>
          <a:prstGeom prst="rect">
            <a:avLst/>
          </a:prstGeom>
        </p:spPr>
      </p:pic>
      <p:pic>
        <p:nvPicPr>
          <p:cNvPr id="12" name="Picture 11"/>
          <p:cNvPicPr>
            <a:picLocks noChangeAspect="1"/>
          </p:cNvPicPr>
          <p:nvPr/>
        </p:nvPicPr>
        <p:blipFill>
          <a:blip r:embed="rId6"/>
          <a:stretch>
            <a:fillRect/>
          </a:stretch>
        </p:blipFill>
        <p:spPr>
          <a:xfrm>
            <a:off x="193849" y="4874175"/>
            <a:ext cx="1085018" cy="725976"/>
          </a:xfrm>
          <a:prstGeom prst="rect">
            <a:avLst/>
          </a:prstGeom>
        </p:spPr>
      </p:pic>
      <p:pic>
        <p:nvPicPr>
          <p:cNvPr id="13" name="Picture 12"/>
          <p:cNvPicPr>
            <a:picLocks noChangeAspect="1"/>
          </p:cNvPicPr>
          <p:nvPr/>
        </p:nvPicPr>
        <p:blipFill>
          <a:blip r:embed="rId7"/>
          <a:stretch>
            <a:fillRect/>
          </a:stretch>
        </p:blipFill>
        <p:spPr>
          <a:xfrm>
            <a:off x="7873915" y="4473545"/>
            <a:ext cx="1129021" cy="703650"/>
          </a:xfrm>
          <a:prstGeom prst="rect">
            <a:avLst/>
          </a:prstGeom>
        </p:spPr>
      </p:pic>
    </p:spTree>
    <p:extLst>
      <p:ext uri="{BB962C8B-B14F-4D97-AF65-F5344CB8AC3E}">
        <p14:creationId xmlns:p14="http://schemas.microsoft.com/office/powerpoint/2010/main" xmlns="" val="24185316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Challenges</a:t>
            </a:r>
            <a:endParaRPr lang="en-GB" dirty="0"/>
          </a:p>
        </p:txBody>
      </p:sp>
      <p:sp>
        <p:nvSpPr>
          <p:cNvPr id="3" name="Footer Placeholder 2"/>
          <p:cNvSpPr>
            <a:spLocks noGrp="1"/>
          </p:cNvSpPr>
          <p:nvPr>
            <p:ph type="ftr" sz="quarter" idx="11"/>
          </p:nvPr>
        </p:nvSpPr>
        <p:spPr/>
        <p:txBody>
          <a:bodyPr/>
          <a:lstStyle/>
          <a:p>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fc07.deviantart.net/fs70/i/2010/322/a/2/dark_clouds_on_eternal_snow_by_roswell51-d333ilm.jpg"/>
          <p:cNvPicPr>
            <a:picLocks noChangeAspect="1" noChangeArrowheads="1"/>
          </p:cNvPicPr>
          <p:nvPr/>
        </p:nvPicPr>
        <p:blipFill>
          <a:blip r:embed="rId3" cstate="print"/>
          <a:srcRect/>
          <a:stretch>
            <a:fillRect/>
          </a:stretch>
        </p:blipFill>
        <p:spPr bwMode="auto">
          <a:xfrm>
            <a:off x="0" y="0"/>
            <a:ext cx="9191308" cy="6858000"/>
          </a:xfrm>
          <a:prstGeom prst="rect">
            <a:avLst/>
          </a:prstGeom>
          <a:noFill/>
        </p:spPr>
      </p:pic>
      <p:sp>
        <p:nvSpPr>
          <p:cNvPr id="7" name="TextBox 6"/>
          <p:cNvSpPr txBox="1"/>
          <p:nvPr/>
        </p:nvSpPr>
        <p:spPr>
          <a:xfrm>
            <a:off x="577405" y="3124200"/>
            <a:ext cx="7834517" cy="1200329"/>
          </a:xfrm>
          <a:prstGeom prst="rect">
            <a:avLst/>
          </a:prstGeom>
          <a:noFill/>
        </p:spPr>
        <p:txBody>
          <a:bodyPr wrap="none" rtlCol="0">
            <a:spAutoFit/>
          </a:bodyPr>
          <a:lstStyle/>
          <a:p>
            <a:pPr algn="ctr"/>
            <a:r>
              <a:rPr lang="en-GB" dirty="0">
                <a:solidFill>
                  <a:schemeClr val="bg1"/>
                </a:solidFill>
              </a:rPr>
              <a:t>Need tools to help understand the impacts of our actions now and into the future</a:t>
            </a:r>
          </a:p>
          <a:p>
            <a:pPr algn="ctr"/>
            <a:endParaRPr lang="en-GB" dirty="0"/>
          </a:p>
          <a:p>
            <a:pPr algn="ctr"/>
            <a:endParaRPr lang="en-GB" dirty="0"/>
          </a:p>
          <a:p>
            <a:pPr algn="ctr"/>
            <a:endParaRPr lang="en-GB" dirty="0"/>
          </a:p>
        </p:txBody>
      </p:sp>
    </p:spTree>
    <p:extLst>
      <p:ext uri="{BB962C8B-B14F-4D97-AF65-F5344CB8AC3E}">
        <p14:creationId xmlns:p14="http://schemas.microsoft.com/office/powerpoint/2010/main" xmlns="" val="15926627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648206-2733-49F4-A369-5D7FF773CD4F}" type="datetime1">
              <a:rPr lang="en-GB" smtClean="0"/>
              <a:pPr/>
              <a:t>01/06/2017</a:t>
            </a:fld>
            <a:endParaRPr lang="en-GB"/>
          </a:p>
        </p:txBody>
      </p:sp>
      <p:sp>
        <p:nvSpPr>
          <p:cNvPr id="3" name="Footer Placeholder 2"/>
          <p:cNvSpPr>
            <a:spLocks noGrp="1"/>
          </p:cNvSpPr>
          <p:nvPr>
            <p:ph type="ftr" sz="quarter" idx="11"/>
          </p:nvPr>
        </p:nvSpPr>
        <p:spPr/>
        <p:txBody>
          <a:bodyPr/>
          <a:lstStyle/>
          <a:p>
            <a:endParaRPr lang="en-GB"/>
          </a:p>
        </p:txBody>
      </p:sp>
      <p:pic>
        <p:nvPicPr>
          <p:cNvPr id="126978" name="Picture 2" descr="Image result for Data"/>
          <p:cNvPicPr>
            <a:picLocks noChangeAspect="1" noChangeArrowheads="1"/>
          </p:cNvPicPr>
          <p:nvPr/>
        </p:nvPicPr>
        <p:blipFill>
          <a:blip r:embed="rId3"/>
          <a:srcRect/>
          <a:stretch>
            <a:fillRect/>
          </a:stretch>
        </p:blipFill>
        <p:spPr bwMode="auto">
          <a:xfrm>
            <a:off x="0" y="0"/>
            <a:ext cx="3302000" cy="2113280"/>
          </a:xfrm>
          <a:prstGeom prst="rect">
            <a:avLst/>
          </a:prstGeom>
          <a:noFill/>
        </p:spPr>
      </p:pic>
      <p:pic>
        <p:nvPicPr>
          <p:cNvPr id="5" name="Picture 2"/>
          <p:cNvPicPr>
            <a:picLocks noChangeAspect="1" noChangeArrowheads="1"/>
          </p:cNvPicPr>
          <p:nvPr/>
        </p:nvPicPr>
        <p:blipFill>
          <a:blip r:embed="rId4" cstate="print"/>
          <a:srcRect/>
          <a:stretch>
            <a:fillRect/>
          </a:stretch>
        </p:blipFill>
        <p:spPr bwMode="auto">
          <a:xfrm>
            <a:off x="5177024" y="0"/>
            <a:ext cx="3796859" cy="2113280"/>
          </a:xfrm>
          <a:prstGeom prst="rect">
            <a:avLst/>
          </a:prstGeom>
          <a:noFill/>
          <a:ln w="9525">
            <a:noFill/>
            <a:miter lim="800000"/>
            <a:headEnd/>
            <a:tailEnd/>
          </a:ln>
        </p:spPr>
      </p:pic>
      <p:pic>
        <p:nvPicPr>
          <p:cNvPr id="126979" name="Picture 3"/>
          <p:cNvPicPr>
            <a:picLocks noChangeAspect="1" noChangeArrowheads="1"/>
          </p:cNvPicPr>
          <p:nvPr/>
        </p:nvPicPr>
        <p:blipFill>
          <a:blip r:embed="rId5"/>
          <a:srcRect/>
          <a:stretch>
            <a:fillRect/>
          </a:stretch>
        </p:blipFill>
        <p:spPr bwMode="auto">
          <a:xfrm>
            <a:off x="11430" y="3368843"/>
            <a:ext cx="3966060" cy="2349165"/>
          </a:xfrm>
          <a:prstGeom prst="rect">
            <a:avLst/>
          </a:prstGeom>
          <a:noFill/>
          <a:ln w="9525">
            <a:noFill/>
            <a:miter lim="800000"/>
            <a:headEnd/>
            <a:tailEnd/>
          </a:ln>
        </p:spPr>
      </p:pic>
      <p:pic>
        <p:nvPicPr>
          <p:cNvPr id="126981" name="Picture 5" descr="Image result for wildlife photographer of the year mobile phone"/>
          <p:cNvPicPr>
            <a:picLocks noChangeAspect="1" noChangeArrowheads="1"/>
          </p:cNvPicPr>
          <p:nvPr/>
        </p:nvPicPr>
        <p:blipFill>
          <a:blip r:embed="rId6"/>
          <a:srcRect/>
          <a:stretch>
            <a:fillRect/>
          </a:stretch>
        </p:blipFill>
        <p:spPr bwMode="auto">
          <a:xfrm>
            <a:off x="4806564" y="2844223"/>
            <a:ext cx="4313373" cy="2873785"/>
          </a:xfrm>
          <a:prstGeom prst="rect">
            <a:avLst/>
          </a:prstGeom>
          <a:noFill/>
        </p:spPr>
      </p:pic>
      <p:sp>
        <p:nvSpPr>
          <p:cNvPr id="8" name="TextBox 7"/>
          <p:cNvSpPr txBox="1"/>
          <p:nvPr/>
        </p:nvSpPr>
        <p:spPr>
          <a:xfrm>
            <a:off x="890337" y="2120921"/>
            <a:ext cx="684803" cy="369332"/>
          </a:xfrm>
          <a:prstGeom prst="rect">
            <a:avLst/>
          </a:prstGeom>
          <a:noFill/>
        </p:spPr>
        <p:txBody>
          <a:bodyPr wrap="none" rtlCol="0">
            <a:spAutoFit/>
          </a:bodyPr>
          <a:lstStyle/>
          <a:p>
            <a:r>
              <a:rPr lang="en-GB" b="1" dirty="0" smtClean="0"/>
              <a:t>Data</a:t>
            </a:r>
            <a:endParaRPr lang="en-GB" b="1" dirty="0"/>
          </a:p>
        </p:txBody>
      </p:sp>
      <p:sp>
        <p:nvSpPr>
          <p:cNvPr id="9" name="TextBox 8"/>
          <p:cNvSpPr txBox="1"/>
          <p:nvPr/>
        </p:nvSpPr>
        <p:spPr>
          <a:xfrm>
            <a:off x="5727031" y="2120921"/>
            <a:ext cx="3005951" cy="369332"/>
          </a:xfrm>
          <a:prstGeom prst="rect">
            <a:avLst/>
          </a:prstGeom>
          <a:noFill/>
        </p:spPr>
        <p:txBody>
          <a:bodyPr wrap="none" rtlCol="0">
            <a:spAutoFit/>
          </a:bodyPr>
          <a:lstStyle/>
          <a:p>
            <a:r>
              <a:rPr lang="en-GB" b="1" dirty="0" smtClean="0"/>
              <a:t>Ecological understanding</a:t>
            </a:r>
            <a:endParaRPr lang="en-GB" b="1" dirty="0"/>
          </a:p>
        </p:txBody>
      </p:sp>
      <p:sp>
        <p:nvSpPr>
          <p:cNvPr id="10" name="TextBox 9"/>
          <p:cNvSpPr txBox="1"/>
          <p:nvPr/>
        </p:nvSpPr>
        <p:spPr>
          <a:xfrm>
            <a:off x="890337" y="5718008"/>
            <a:ext cx="1633781" cy="369332"/>
          </a:xfrm>
          <a:prstGeom prst="rect">
            <a:avLst/>
          </a:prstGeom>
          <a:noFill/>
        </p:spPr>
        <p:txBody>
          <a:bodyPr wrap="none" rtlCol="0">
            <a:spAutoFit/>
          </a:bodyPr>
          <a:lstStyle/>
          <a:p>
            <a:r>
              <a:rPr lang="en-GB" b="1" dirty="0" smtClean="0"/>
              <a:t>Predictability</a:t>
            </a:r>
            <a:endParaRPr lang="en-GB" b="1" dirty="0"/>
          </a:p>
        </p:txBody>
      </p:sp>
      <p:sp>
        <p:nvSpPr>
          <p:cNvPr id="11" name="TextBox 10"/>
          <p:cNvSpPr txBox="1"/>
          <p:nvPr/>
        </p:nvSpPr>
        <p:spPr>
          <a:xfrm>
            <a:off x="6311422" y="5718008"/>
            <a:ext cx="1146468" cy="369332"/>
          </a:xfrm>
          <a:prstGeom prst="rect">
            <a:avLst/>
          </a:prstGeom>
          <a:noFill/>
        </p:spPr>
        <p:txBody>
          <a:bodyPr wrap="none" rtlCol="0">
            <a:spAutoFit/>
          </a:bodyPr>
          <a:lstStyle/>
          <a:p>
            <a:r>
              <a:rPr lang="en-GB" b="1" dirty="0" smtClean="0"/>
              <a:t>Capacity</a:t>
            </a:r>
            <a:endParaRPr lang="en-GB" b="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err="1" smtClean="0"/>
              <a:t>Organismal</a:t>
            </a:r>
            <a:r>
              <a:rPr lang="en-GB" dirty="0" smtClean="0"/>
              <a:t> Intelligence</a:t>
            </a:r>
            <a:endParaRPr lang="en-GB" dirty="0"/>
          </a:p>
        </p:txBody>
      </p:sp>
      <p:sp>
        <p:nvSpPr>
          <p:cNvPr id="2" name="Date Placeholder 1"/>
          <p:cNvSpPr>
            <a:spLocks noGrp="1"/>
          </p:cNvSpPr>
          <p:nvPr>
            <p:ph type="dt" sz="half" idx="10"/>
          </p:nvPr>
        </p:nvSpPr>
        <p:spPr/>
        <p:txBody>
          <a:bodyPr/>
          <a:lstStyle/>
          <a:p>
            <a:fld id="{6BEBB705-44DA-4698-9B09-AF41F8007670}" type="datetime1">
              <a:rPr lang="en-GB" smtClean="0"/>
              <a:pPr/>
              <a:t>01/06/2017</a:t>
            </a:fld>
            <a:endParaRPr lang="en-GB"/>
          </a:p>
        </p:txBody>
      </p:sp>
      <p:sp>
        <p:nvSpPr>
          <p:cNvPr id="3" name="Footer Placeholder 2"/>
          <p:cNvSpPr>
            <a:spLocks noGrp="1"/>
          </p:cNvSpPr>
          <p:nvPr>
            <p:ph type="ftr" sz="quarter" idx="11"/>
          </p:nvPr>
        </p:nvSpPr>
        <p:spPr/>
        <p:txBody>
          <a:bodyPr/>
          <a:lstStyle/>
          <a:p>
            <a:endParaRPr lang="en-GB"/>
          </a:p>
        </p:txBody>
      </p:sp>
      <p:pic>
        <p:nvPicPr>
          <p:cNvPr id="130050" name="Picture 2" descr="Image result for animal intelligence"/>
          <p:cNvPicPr>
            <a:picLocks noChangeAspect="1" noChangeArrowheads="1"/>
          </p:cNvPicPr>
          <p:nvPr/>
        </p:nvPicPr>
        <p:blipFill>
          <a:blip r:embed="rId2"/>
          <a:srcRect/>
          <a:stretch>
            <a:fillRect/>
          </a:stretch>
        </p:blipFill>
        <p:spPr bwMode="auto">
          <a:xfrm>
            <a:off x="5116388" y="179416"/>
            <a:ext cx="3866476" cy="2254156"/>
          </a:xfrm>
          <a:prstGeom prst="rect">
            <a:avLst/>
          </a:prstGeom>
          <a:noFill/>
        </p:spPr>
      </p:pic>
      <p:sp>
        <p:nvSpPr>
          <p:cNvPr id="8" name="TextBox 7"/>
          <p:cNvSpPr txBox="1"/>
          <p:nvPr/>
        </p:nvSpPr>
        <p:spPr>
          <a:xfrm>
            <a:off x="325662" y="3018971"/>
            <a:ext cx="7417415" cy="1477328"/>
          </a:xfrm>
          <a:prstGeom prst="rect">
            <a:avLst/>
          </a:prstGeom>
          <a:noFill/>
        </p:spPr>
        <p:txBody>
          <a:bodyPr wrap="none" rtlCol="0">
            <a:spAutoFit/>
          </a:bodyPr>
          <a:lstStyle/>
          <a:p>
            <a:r>
              <a:rPr lang="en-GB" dirty="0" smtClean="0"/>
              <a:t>Perception of near-term, local environment </a:t>
            </a:r>
            <a:r>
              <a:rPr lang="en-GB" dirty="0" err="1" smtClean="0"/>
              <a:t>vs</a:t>
            </a:r>
            <a:r>
              <a:rPr lang="en-GB" dirty="0" smtClean="0"/>
              <a:t> learnt strategies</a:t>
            </a:r>
          </a:p>
          <a:p>
            <a:endParaRPr lang="en-GB" dirty="0" smtClean="0"/>
          </a:p>
          <a:p>
            <a:r>
              <a:rPr lang="en-GB" dirty="0" smtClean="0"/>
              <a:t>Responses to change: starvation, disturbance etc – plants and animals</a:t>
            </a:r>
          </a:p>
          <a:p>
            <a:endParaRPr lang="en-GB" dirty="0" smtClean="0"/>
          </a:p>
          <a:p>
            <a:endParaRPr lang="en-GB"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nssdc.gsfc.nasa.gov/planetary/image/earth_day.jpg"/>
          <p:cNvPicPr>
            <a:picLocks noChangeAspect="1" noChangeArrowheads="1"/>
          </p:cNvPicPr>
          <p:nvPr/>
        </p:nvPicPr>
        <p:blipFill>
          <a:blip r:embed="rId2" cstate="print"/>
          <a:srcRect/>
          <a:stretch>
            <a:fillRect/>
          </a:stretch>
        </p:blipFill>
        <p:spPr bwMode="auto">
          <a:xfrm>
            <a:off x="1979712" y="4221087"/>
            <a:ext cx="5184576" cy="2592289"/>
          </a:xfrm>
          <a:prstGeom prst="rect">
            <a:avLst/>
          </a:prstGeom>
          <a:noFill/>
        </p:spPr>
      </p:pic>
      <p:sp>
        <p:nvSpPr>
          <p:cNvPr id="29" name="Oval 28"/>
          <p:cNvSpPr/>
          <p:nvPr/>
        </p:nvSpPr>
        <p:spPr>
          <a:xfrm>
            <a:off x="1907704" y="3284984"/>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 name="Straight Connector 3"/>
          <p:cNvCxnSpPr>
            <a:endCxn id="2" idx="1"/>
          </p:cNvCxnSpPr>
          <p:nvPr/>
        </p:nvCxnSpPr>
        <p:spPr>
          <a:xfrm flipH="1" flipV="1">
            <a:off x="971599" y="2564904"/>
            <a:ext cx="2736306" cy="3024336"/>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p:cNvCxnSpPr>
            <a:endCxn id="29" idx="4"/>
          </p:cNvCxnSpPr>
          <p:nvPr/>
        </p:nvCxnSpPr>
        <p:spPr>
          <a:xfrm flipH="1" flipV="1">
            <a:off x="1943708" y="3356992"/>
            <a:ext cx="3132348" cy="2088232"/>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1124000" y="2357264"/>
            <a:ext cx="2151856" cy="2583904"/>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29" idx="6"/>
          </p:cNvCxnSpPr>
          <p:nvPr/>
        </p:nvCxnSpPr>
        <p:spPr>
          <a:xfrm flipH="1" flipV="1">
            <a:off x="1979712" y="3320988"/>
            <a:ext cx="4824536" cy="2484276"/>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29" idx="2"/>
          </p:cNvCxnSpPr>
          <p:nvPr/>
        </p:nvCxnSpPr>
        <p:spPr>
          <a:xfrm flipH="1" flipV="1">
            <a:off x="1907704" y="3320988"/>
            <a:ext cx="576064" cy="2484276"/>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endCxn id="29" idx="0"/>
          </p:cNvCxnSpPr>
          <p:nvPr/>
        </p:nvCxnSpPr>
        <p:spPr>
          <a:xfrm flipH="1" flipV="1">
            <a:off x="1943708" y="3284984"/>
            <a:ext cx="1916596" cy="2240632"/>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endCxn id="29" idx="0"/>
          </p:cNvCxnSpPr>
          <p:nvPr/>
        </p:nvCxnSpPr>
        <p:spPr>
          <a:xfrm flipH="1" flipV="1">
            <a:off x="1943708" y="3284984"/>
            <a:ext cx="2628292" cy="2808312"/>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2" name="Picture 3"/>
          <p:cNvPicPr>
            <a:picLocks noChangeAspect="1" noChangeArrowheads="1"/>
          </p:cNvPicPr>
          <p:nvPr/>
        </p:nvPicPr>
        <p:blipFill rotWithShape="1">
          <a:blip r:embed="rId3" cstate="print">
            <a:extLst>
              <a:ext uri="{BEBA8EAE-BF5A-486C-A8C5-ECC9F3942E4B}">
                <a14:imgProps xmlns:a14="http://schemas.microsoft.com/office/drawing/2010/main" xmlns="">
                  <a14:imgLayer r:embed="rId6">
                    <a14:imgEffect>
                      <a14:saturation sat="0"/>
                    </a14:imgEffect>
                  </a14:imgLayer>
                </a14:imgProps>
              </a:ext>
              <a:ext uri="{28A0092B-C50C-407E-A947-70E740481C1C}">
                <a14:useLocalDpi xmlns:a14="http://schemas.microsoft.com/office/drawing/2010/main" xmlns="" val="0"/>
              </a:ext>
            </a:extLst>
          </a:blip>
          <a:srcRect l="32698" t="37333" r="18175" b="34857"/>
          <a:stretch/>
        </p:blipFill>
        <p:spPr bwMode="auto">
          <a:xfrm>
            <a:off x="971599" y="1268760"/>
            <a:ext cx="7327060" cy="2592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5" name="TextBox 34"/>
          <p:cNvSpPr txBox="1"/>
          <p:nvPr/>
        </p:nvSpPr>
        <p:spPr>
          <a:xfrm>
            <a:off x="0" y="0"/>
            <a:ext cx="9144000" cy="461665"/>
          </a:xfrm>
          <a:prstGeom prst="rect">
            <a:avLst/>
          </a:prstGeom>
          <a:solidFill>
            <a:schemeClr val="bg1">
              <a:lumMod val="75000"/>
            </a:schemeClr>
          </a:solidFill>
        </p:spPr>
        <p:txBody>
          <a:bodyPr wrap="square" rtlCol="0">
            <a:spAutoFit/>
          </a:bodyPr>
          <a:lstStyle/>
          <a:p>
            <a:r>
              <a:rPr lang="en-GB" sz="2400" dirty="0" smtClean="0"/>
              <a:t>Evaluating ecological uncertainty, complexity and understanding</a:t>
            </a:r>
          </a:p>
        </p:txBody>
      </p:sp>
      <p:pic>
        <p:nvPicPr>
          <p:cNvPr id="37" name="Picture 2"/>
          <p:cNvPicPr>
            <a:picLocks noChangeAspect="1" noChangeArrowheads="1"/>
          </p:cNvPicPr>
          <p:nvPr/>
        </p:nvPicPr>
        <p:blipFill>
          <a:blip r:embed="rId7" cstate="print"/>
          <a:srcRect/>
          <a:stretch>
            <a:fillRect/>
          </a:stretch>
        </p:blipFill>
        <p:spPr bwMode="auto">
          <a:xfrm>
            <a:off x="971600" y="864096"/>
            <a:ext cx="1368152" cy="1834602"/>
          </a:xfrm>
          <a:prstGeom prst="rect">
            <a:avLst/>
          </a:prstGeom>
          <a:solidFill>
            <a:srgbClr val="FFFFFF"/>
          </a:solidFill>
          <a:ln w="9525" algn="in">
            <a:noFill/>
            <a:miter lim="800000"/>
            <a:headEnd/>
            <a:tailEnd/>
          </a:ln>
          <a:effectLst/>
        </p:spPr>
      </p:pic>
      <p:sp>
        <p:nvSpPr>
          <p:cNvPr id="38" name="TextBox 37"/>
          <p:cNvSpPr txBox="1"/>
          <p:nvPr/>
        </p:nvSpPr>
        <p:spPr>
          <a:xfrm>
            <a:off x="935836" y="528935"/>
            <a:ext cx="1043876" cy="307777"/>
          </a:xfrm>
          <a:prstGeom prst="rect">
            <a:avLst/>
          </a:prstGeom>
          <a:noFill/>
        </p:spPr>
        <p:txBody>
          <a:bodyPr wrap="none" rtlCol="0">
            <a:spAutoFit/>
          </a:bodyPr>
          <a:lstStyle/>
          <a:p>
            <a:r>
              <a:rPr lang="en-GB" sz="1400" dirty="0" smtClean="0"/>
              <a:t>Hypotheses</a:t>
            </a:r>
            <a:endParaRPr lang="en-GB" sz="14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99385" y="4899259"/>
            <a:ext cx="4374356" cy="1715687"/>
          </a:xfrm>
        </p:spPr>
        <p:txBody>
          <a:bodyPr/>
          <a:lstStyle/>
          <a:p>
            <a:r>
              <a:rPr lang="en-GB" dirty="0" smtClean="0"/>
              <a:t/>
            </a:r>
            <a:br>
              <a:rPr lang="en-GB" dirty="0" smtClean="0"/>
            </a:br>
            <a:r>
              <a:rPr lang="en-GB" dirty="0" smtClean="0"/>
              <a:t/>
            </a:r>
            <a:br>
              <a:rPr lang="en-GB" dirty="0" smtClean="0"/>
            </a:br>
            <a:r>
              <a:rPr lang="en-GB" dirty="0" smtClean="0"/>
              <a:t>mike.harfoot@unep-wcmc.org</a:t>
            </a:r>
            <a:br>
              <a:rPr lang="en-GB" dirty="0" smtClean="0"/>
            </a:br>
            <a:r>
              <a:rPr lang="en-GB" dirty="0" smtClean="0"/>
              <a:t/>
            </a:r>
            <a:br>
              <a:rPr lang="en-GB" dirty="0" smtClean="0"/>
            </a:br>
            <a:r>
              <a:rPr lang="en-GB" dirty="0" smtClean="0"/>
              <a:t>@</a:t>
            </a:r>
            <a:r>
              <a:rPr lang="en-GB" dirty="0" err="1" smtClean="0"/>
              <a:t>harfootmike</a:t>
            </a:r>
            <a:endParaRPr lang="en-GB" dirty="0"/>
          </a:p>
        </p:txBody>
      </p:sp>
      <p:sp>
        <p:nvSpPr>
          <p:cNvPr id="3" name="Footer Placeholder 2"/>
          <p:cNvSpPr>
            <a:spLocks noGrp="1"/>
          </p:cNvSpPr>
          <p:nvPr>
            <p:ph type="ftr" sz="quarter" idx="11"/>
          </p:nvPr>
        </p:nvSpPr>
        <p:spPr/>
        <p:txBody>
          <a:bodyPr/>
          <a:lstStyle/>
          <a:p>
            <a:endParaRPr lang="en-US" dirty="0"/>
          </a:p>
        </p:txBody>
      </p:sp>
      <p:sp>
        <p:nvSpPr>
          <p:cNvPr id="4" name="Rectangle 3"/>
          <p:cNvSpPr/>
          <p:nvPr/>
        </p:nvSpPr>
        <p:spPr>
          <a:xfrm>
            <a:off x="4675712" y="3285934"/>
            <a:ext cx="4400913" cy="369332"/>
          </a:xfrm>
          <a:prstGeom prst="rect">
            <a:avLst/>
          </a:prstGeom>
        </p:spPr>
        <p:txBody>
          <a:bodyPr wrap="square">
            <a:spAutoFit/>
          </a:bodyPr>
          <a:lstStyle/>
          <a:p>
            <a:r>
              <a:rPr lang="en-GB" dirty="0" smtClean="0">
                <a:solidFill>
                  <a:schemeClr val="bg1"/>
                </a:solidFill>
              </a:rPr>
              <a:t>www.madingleymodel.org</a:t>
            </a:r>
            <a:endParaRPr lang="en-GB" dirty="0">
              <a:solidFill>
                <a:schemeClr val="bg1"/>
              </a:solidFill>
            </a:endParaRPr>
          </a:p>
        </p:txBody>
      </p:sp>
      <p:pic>
        <p:nvPicPr>
          <p:cNvPr id="4098" name="Picture 2" descr="https://madingley.github.io/img/NewMadingleyLogo.png"/>
          <p:cNvPicPr>
            <a:picLocks noChangeAspect="1" noChangeArrowheads="1"/>
          </p:cNvPicPr>
          <p:nvPr/>
        </p:nvPicPr>
        <p:blipFill>
          <a:blip r:embed="rId2"/>
          <a:srcRect/>
          <a:stretch>
            <a:fillRect/>
          </a:stretch>
        </p:blipFill>
        <p:spPr bwMode="auto">
          <a:xfrm>
            <a:off x="4743088" y="2107932"/>
            <a:ext cx="2427734" cy="1149127"/>
          </a:xfrm>
          <a:prstGeom prst="rect">
            <a:avLst/>
          </a:prstGeom>
          <a:solidFill>
            <a:schemeClr val="bg1"/>
          </a:solidFill>
        </p:spPr>
      </p:pic>
      <p:sp>
        <p:nvSpPr>
          <p:cNvPr id="6" name="Rectangle 5"/>
          <p:cNvSpPr/>
          <p:nvPr/>
        </p:nvSpPr>
        <p:spPr>
          <a:xfrm>
            <a:off x="173716" y="1385532"/>
            <a:ext cx="2017941" cy="1446550"/>
          </a:xfrm>
          <a:prstGeom prst="rect">
            <a:avLst/>
          </a:prstGeom>
        </p:spPr>
        <p:txBody>
          <a:bodyPr wrap="square">
            <a:spAutoFit/>
          </a:bodyPr>
          <a:lstStyle/>
          <a:p>
            <a:r>
              <a:rPr lang="en-GB" sz="4400" b="1" dirty="0" smtClean="0">
                <a:solidFill>
                  <a:schemeClr val="bg1"/>
                </a:solidFill>
              </a:rPr>
              <a:t>Thank you!</a:t>
            </a:r>
            <a:endParaRPr lang="en-GB" sz="4400" b="1" dirty="0">
              <a:solidFill>
                <a:schemeClr val="bg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2D6B2A-A7A1-44A1-A556-7FCFDE01BE5B}" type="datetime1">
              <a:rPr lang="en-GB" smtClean="0"/>
              <a:pPr/>
              <a:t>01/06/2017</a:t>
            </a:fld>
            <a:endParaRPr lang="en-GB"/>
          </a:p>
        </p:txBody>
      </p:sp>
      <p:sp>
        <p:nvSpPr>
          <p:cNvPr id="3" name="Footer Placeholder 2"/>
          <p:cNvSpPr>
            <a:spLocks noGrp="1"/>
          </p:cNvSpPr>
          <p:nvPr>
            <p:ph type="ftr" sz="quarter" idx="11"/>
          </p:nvPr>
        </p:nvSpPr>
        <p:spPr/>
        <p:txBody>
          <a:bodyPr/>
          <a:lstStyle/>
          <a:p>
            <a:endParaRPr lang="en-GB"/>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99436" y="6377457"/>
            <a:ext cx="4374447" cy="252000"/>
          </a:xfrm>
        </p:spPr>
        <p:txBody>
          <a:bodyPr/>
          <a:lstStyle/>
          <a:p>
            <a:fld id="{BA7DA96E-36A9-409D-B98A-558140B0C097}" type="datetime1">
              <a:rPr lang="en-GB" smtClean="0"/>
              <a:pPr/>
              <a:t>01/06/2017</a:t>
            </a:fld>
            <a:endParaRPr lang="en-GB"/>
          </a:p>
        </p:txBody>
      </p:sp>
      <p:sp>
        <p:nvSpPr>
          <p:cNvPr id="3" name="Footer Placeholder 2"/>
          <p:cNvSpPr>
            <a:spLocks noGrp="1"/>
          </p:cNvSpPr>
          <p:nvPr>
            <p:ph type="ftr" sz="quarter" idx="11"/>
          </p:nvPr>
        </p:nvSpPr>
        <p:spPr>
          <a:xfrm>
            <a:off x="-4723339" y="6839615"/>
            <a:ext cx="4389882" cy="252000"/>
          </a:xfrm>
        </p:spPr>
        <p:txBody>
          <a:bodyPr/>
          <a:lstStyle/>
          <a:p>
            <a:endParaRPr lang="en-GB"/>
          </a:p>
        </p:txBody>
      </p:sp>
      <p:pic>
        <p:nvPicPr>
          <p:cNvPr id="4" name="Picture 2"/>
          <p:cNvPicPr>
            <a:picLocks noChangeAspect="1" noChangeArrowheads="1"/>
          </p:cNvPicPr>
          <p:nvPr/>
        </p:nvPicPr>
        <p:blipFill>
          <a:blip r:embed="rId3"/>
          <a:srcRect/>
          <a:stretch>
            <a:fillRect/>
          </a:stretch>
        </p:blipFill>
        <p:spPr bwMode="auto">
          <a:xfrm>
            <a:off x="0" y="0"/>
            <a:ext cx="5675086" cy="1468103"/>
          </a:xfrm>
          <a:prstGeom prst="rect">
            <a:avLst/>
          </a:prstGeom>
          <a:noFill/>
          <a:ln w="9525">
            <a:noFill/>
            <a:miter lim="800000"/>
            <a:headEnd/>
            <a:tailEnd/>
          </a:ln>
        </p:spPr>
      </p:pic>
      <p:cxnSp>
        <p:nvCxnSpPr>
          <p:cNvPr id="6" name="Straight Arrow Connector 5"/>
          <p:cNvCxnSpPr/>
          <p:nvPr/>
        </p:nvCxnSpPr>
        <p:spPr>
          <a:xfrm flipH="1">
            <a:off x="6093093" y="-1192989"/>
            <a:ext cx="936104" cy="10081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813173" y="-1553029"/>
            <a:ext cx="1502334" cy="369332"/>
          </a:xfrm>
          <a:prstGeom prst="rect">
            <a:avLst/>
          </a:prstGeom>
          <a:noFill/>
        </p:spPr>
        <p:txBody>
          <a:bodyPr wrap="none" rtlCol="0">
            <a:spAutoFit/>
          </a:bodyPr>
          <a:lstStyle/>
          <a:p>
            <a:r>
              <a:rPr lang="en-GB" dirty="0" smtClean="0"/>
              <a:t>Handling time</a:t>
            </a:r>
            <a:endParaRPr lang="en-GB" dirty="0"/>
          </a:p>
        </p:txBody>
      </p:sp>
      <p:sp>
        <p:nvSpPr>
          <p:cNvPr id="8" name="TextBox 7"/>
          <p:cNvSpPr txBox="1"/>
          <p:nvPr/>
        </p:nvSpPr>
        <p:spPr>
          <a:xfrm>
            <a:off x="-4932889" y="6858000"/>
            <a:ext cx="4932889" cy="369332"/>
          </a:xfrm>
          <a:prstGeom prst="rect">
            <a:avLst/>
          </a:prstGeom>
          <a:noFill/>
        </p:spPr>
        <p:txBody>
          <a:bodyPr wrap="none" rtlCol="0">
            <a:spAutoFit/>
          </a:bodyPr>
          <a:lstStyle/>
          <a:p>
            <a:r>
              <a:rPr lang="en-GB" dirty="0" smtClean="0"/>
              <a:t>Prey avoidance, predator switching search image…</a:t>
            </a:r>
            <a:endParaRPr lang="en-GB" dirty="0"/>
          </a:p>
        </p:txBody>
      </p:sp>
      <p:cxnSp>
        <p:nvCxnSpPr>
          <p:cNvPr id="9" name="Straight Arrow Connector 8"/>
          <p:cNvCxnSpPr/>
          <p:nvPr/>
        </p:nvCxnSpPr>
        <p:spPr>
          <a:xfrm flipV="1">
            <a:off x="-3961289" y="5633864"/>
            <a:ext cx="504056" cy="11521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10" name="Object 4"/>
          <p:cNvGraphicFramePr>
            <a:graphicFrameLocks noChangeAspect="1"/>
          </p:cNvGraphicFramePr>
          <p:nvPr/>
        </p:nvGraphicFramePr>
        <p:xfrm>
          <a:off x="1499581" y="1802499"/>
          <a:ext cx="1828800" cy="739775"/>
        </p:xfrm>
        <a:graphic>
          <a:graphicData uri="http://schemas.openxmlformats.org/presentationml/2006/ole">
            <p:oleObj spid="_x0000_s253954" name="Equation" r:id="rId4" imgW="1193760" imgH="482400" progId="Equation.3">
              <p:embed/>
            </p:oleObj>
          </a:graphicData>
        </a:graphic>
      </p:graphicFrame>
      <p:sp>
        <p:nvSpPr>
          <p:cNvPr id="11" name="Rectangle 10"/>
          <p:cNvSpPr/>
          <p:nvPr/>
        </p:nvSpPr>
        <p:spPr>
          <a:xfrm>
            <a:off x="7777901" y="-535541"/>
            <a:ext cx="916405" cy="369332"/>
          </a:xfrm>
          <a:prstGeom prst="rect">
            <a:avLst/>
          </a:prstGeom>
        </p:spPr>
        <p:txBody>
          <a:bodyPr wrap="none">
            <a:spAutoFit/>
          </a:bodyPr>
          <a:lstStyle/>
          <a:p>
            <a:r>
              <a:rPr lang="en-GB" dirty="0" smtClean="0"/>
              <a:t>Type III:</a:t>
            </a:r>
          </a:p>
        </p:txBody>
      </p:sp>
      <p:pic>
        <p:nvPicPr>
          <p:cNvPr id="18" name="Picture 3" descr="C:\Users\mikeha\Downloads\DSC_0220.JPG"/>
          <p:cNvPicPr>
            <a:picLocks noChangeAspect="1" noChangeArrowheads="1"/>
          </p:cNvPicPr>
          <p:nvPr/>
        </p:nvPicPr>
        <p:blipFill>
          <a:blip r:embed="rId5" cstate="print">
            <a:lum bright="11000" contrast="-16000"/>
          </a:blip>
          <a:srcRect l="7476" t="3780" r="18500"/>
          <a:stretch>
            <a:fillRect/>
          </a:stretch>
        </p:blipFill>
        <p:spPr bwMode="auto">
          <a:xfrm>
            <a:off x="179512" y="2542274"/>
            <a:ext cx="4844926" cy="3540846"/>
          </a:xfrm>
          <a:prstGeom prst="rect">
            <a:avLst/>
          </a:prstGeom>
          <a:noFill/>
        </p:spPr>
      </p:pic>
      <p:sp>
        <p:nvSpPr>
          <p:cNvPr id="23" name="Oval 22"/>
          <p:cNvSpPr/>
          <p:nvPr/>
        </p:nvSpPr>
        <p:spPr>
          <a:xfrm>
            <a:off x="624113" y="391885"/>
            <a:ext cx="1915886" cy="725714"/>
          </a:xfrm>
          <a:prstGeom prst="ellipse">
            <a:avLst/>
          </a:prstGeom>
          <a:solidFill>
            <a:schemeClr val="accent1">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1" descr="C:\Users\mikeha\Downloads\DSC_0216.JPG"/>
          <p:cNvPicPr>
            <a:picLocks noChangeAspect="1" noChangeArrowheads="1"/>
          </p:cNvPicPr>
          <p:nvPr/>
        </p:nvPicPr>
        <p:blipFill>
          <a:blip r:embed="rId6" cstate="print"/>
          <a:srcRect l="9838" t="7982" r="29525" b="3780"/>
          <a:stretch>
            <a:fillRect/>
          </a:stretch>
        </p:blipFill>
        <p:spPr bwMode="auto">
          <a:xfrm>
            <a:off x="5909481" y="417189"/>
            <a:ext cx="3234519" cy="2646424"/>
          </a:xfrm>
          <a:prstGeom prst="rect">
            <a:avLst/>
          </a:prstGeom>
          <a:noFill/>
        </p:spPr>
      </p:pic>
      <p:cxnSp>
        <p:nvCxnSpPr>
          <p:cNvPr id="25" name="Straight Arrow Connector 24"/>
          <p:cNvCxnSpPr/>
          <p:nvPr/>
        </p:nvCxnSpPr>
        <p:spPr>
          <a:xfrm>
            <a:off x="8460432" y="1468103"/>
            <a:ext cx="72008" cy="115212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029100" y="1160326"/>
            <a:ext cx="870751" cy="307777"/>
          </a:xfrm>
          <a:prstGeom prst="rect">
            <a:avLst/>
          </a:prstGeom>
          <a:noFill/>
        </p:spPr>
        <p:txBody>
          <a:bodyPr wrap="none" rtlCol="0">
            <a:spAutoFit/>
          </a:bodyPr>
          <a:lstStyle/>
          <a:p>
            <a:r>
              <a:rPr lang="en-GB" sz="1400" dirty="0" smtClean="0"/>
              <a:t>Predator</a:t>
            </a:r>
            <a:endParaRPr lang="en-GB" sz="1400" dirty="0"/>
          </a:p>
        </p:txBody>
      </p:sp>
      <p:sp>
        <p:nvSpPr>
          <p:cNvPr id="27" name="Freeform 26"/>
          <p:cNvSpPr/>
          <p:nvPr/>
        </p:nvSpPr>
        <p:spPr>
          <a:xfrm>
            <a:off x="2539999" y="1707851"/>
            <a:ext cx="4064001" cy="1862666"/>
          </a:xfrm>
          <a:custGeom>
            <a:avLst/>
            <a:gdLst>
              <a:gd name="connsiteX0" fmla="*/ 0 w 4122057"/>
              <a:gd name="connsiteY0" fmla="*/ 413657 h 413657"/>
              <a:gd name="connsiteX1" fmla="*/ 609600 w 4122057"/>
              <a:gd name="connsiteY1" fmla="*/ 36286 h 413657"/>
              <a:gd name="connsiteX2" fmla="*/ 2090057 w 4122057"/>
              <a:gd name="connsiteY2" fmla="*/ 195943 h 413657"/>
              <a:gd name="connsiteX3" fmla="*/ 4122057 w 4122057"/>
              <a:gd name="connsiteY3" fmla="*/ 239486 h 413657"/>
              <a:gd name="connsiteX0" fmla="*/ 0 w 4064001"/>
              <a:gd name="connsiteY0" fmla="*/ 2377923 h 2377923"/>
              <a:gd name="connsiteX1" fmla="*/ 551544 w 4064001"/>
              <a:gd name="connsiteY1" fmla="*/ 316895 h 2377923"/>
              <a:gd name="connsiteX2" fmla="*/ 2032001 w 4064001"/>
              <a:gd name="connsiteY2" fmla="*/ 476552 h 2377923"/>
              <a:gd name="connsiteX3" fmla="*/ 4064001 w 4064001"/>
              <a:gd name="connsiteY3" fmla="*/ 520095 h 2377923"/>
              <a:gd name="connsiteX0" fmla="*/ 0 w 4064001"/>
              <a:gd name="connsiteY0" fmla="*/ 1976002 h 1976002"/>
              <a:gd name="connsiteX1" fmla="*/ 1204687 w 4064001"/>
              <a:gd name="connsiteY1" fmla="*/ 565957 h 1976002"/>
              <a:gd name="connsiteX2" fmla="*/ 2032001 w 4064001"/>
              <a:gd name="connsiteY2" fmla="*/ 74631 h 1976002"/>
              <a:gd name="connsiteX3" fmla="*/ 4064001 w 4064001"/>
              <a:gd name="connsiteY3" fmla="*/ 118174 h 1976002"/>
              <a:gd name="connsiteX0" fmla="*/ 0 w 4064001"/>
              <a:gd name="connsiteY0" fmla="*/ 1862666 h 1862666"/>
              <a:gd name="connsiteX1" fmla="*/ 1204687 w 4064001"/>
              <a:gd name="connsiteY1" fmla="*/ 452621 h 1862666"/>
              <a:gd name="connsiteX2" fmla="*/ 2059437 w 4064001"/>
              <a:gd name="connsiteY2" fmla="*/ 138190 h 1862666"/>
              <a:gd name="connsiteX3" fmla="*/ 4064001 w 4064001"/>
              <a:gd name="connsiteY3" fmla="*/ 4838 h 1862666"/>
            </a:gdLst>
            <a:ahLst/>
            <a:cxnLst>
              <a:cxn ang="0">
                <a:pos x="connsiteX0" y="connsiteY0"/>
              </a:cxn>
              <a:cxn ang="0">
                <a:pos x="connsiteX1" y="connsiteY1"/>
              </a:cxn>
              <a:cxn ang="0">
                <a:pos x="connsiteX2" y="connsiteY2"/>
              </a:cxn>
              <a:cxn ang="0">
                <a:pos x="connsiteX3" y="connsiteY3"/>
              </a:cxn>
            </a:cxnLst>
            <a:rect l="l" t="t" r="r" b="b"/>
            <a:pathLst>
              <a:path w="4064001" h="1862666">
                <a:moveTo>
                  <a:pt x="0" y="1862666"/>
                </a:moveTo>
                <a:cubicBezTo>
                  <a:pt x="130628" y="1692123"/>
                  <a:pt x="861448" y="740034"/>
                  <a:pt x="1204687" y="452621"/>
                </a:cubicBezTo>
                <a:cubicBezTo>
                  <a:pt x="1547926" y="165208"/>
                  <a:pt x="1582885" y="212821"/>
                  <a:pt x="2059437" y="138190"/>
                </a:cubicBezTo>
                <a:cubicBezTo>
                  <a:pt x="2535989" y="63559"/>
                  <a:pt x="3340706" y="0"/>
                  <a:pt x="4064001" y="4838"/>
                </a:cubicBezTo>
              </a:path>
            </a:pathLst>
          </a:custGeom>
          <a:ln>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3912"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pic>
        <p:nvPicPr>
          <p:cNvPr id="123911" name="Picture 7"/>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6484505" y="5030028"/>
            <a:ext cx="2415345" cy="603836"/>
          </a:xfrm>
          <a:prstGeom prst="rect">
            <a:avLst/>
          </a:prstGeom>
          <a:noFill/>
        </p:spPr>
      </p:pic>
      <p:sp>
        <p:nvSpPr>
          <p:cNvPr id="30" name="Freeform 29"/>
          <p:cNvSpPr/>
          <p:nvPr/>
        </p:nvSpPr>
        <p:spPr>
          <a:xfrm>
            <a:off x="5007429" y="3164114"/>
            <a:ext cx="1598990" cy="2017486"/>
          </a:xfrm>
          <a:custGeom>
            <a:avLst/>
            <a:gdLst>
              <a:gd name="connsiteX0" fmla="*/ 0 w 1598990"/>
              <a:gd name="connsiteY0" fmla="*/ 0 h 2017486"/>
              <a:gd name="connsiteX1" fmla="*/ 1335314 w 1598990"/>
              <a:gd name="connsiteY1" fmla="*/ 667657 h 2017486"/>
              <a:gd name="connsiteX2" fmla="*/ 1582057 w 1598990"/>
              <a:gd name="connsiteY2" fmla="*/ 2017486 h 2017486"/>
            </a:gdLst>
            <a:ahLst/>
            <a:cxnLst>
              <a:cxn ang="0">
                <a:pos x="connsiteX0" y="connsiteY0"/>
              </a:cxn>
              <a:cxn ang="0">
                <a:pos x="connsiteX1" y="connsiteY1"/>
              </a:cxn>
              <a:cxn ang="0">
                <a:pos x="connsiteX2" y="connsiteY2"/>
              </a:cxn>
            </a:cxnLst>
            <a:rect l="l" t="t" r="r" b="b"/>
            <a:pathLst>
              <a:path w="1598990" h="2017486">
                <a:moveTo>
                  <a:pt x="0" y="0"/>
                </a:moveTo>
                <a:cubicBezTo>
                  <a:pt x="535819" y="165704"/>
                  <a:pt x="1071638" y="331409"/>
                  <a:pt x="1335314" y="667657"/>
                </a:cubicBezTo>
                <a:cubicBezTo>
                  <a:pt x="1598990" y="1003905"/>
                  <a:pt x="1590523" y="1510695"/>
                  <a:pt x="1582057" y="2017486"/>
                </a:cubicBezTo>
              </a:path>
            </a:pathLst>
          </a:custGeom>
          <a:ln>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TextBox 19"/>
          <p:cNvSpPr txBox="1"/>
          <p:nvPr/>
        </p:nvSpPr>
        <p:spPr>
          <a:xfrm>
            <a:off x="179512" y="6068347"/>
            <a:ext cx="4308680" cy="307777"/>
          </a:xfrm>
          <a:prstGeom prst="rect">
            <a:avLst/>
          </a:prstGeom>
          <a:noFill/>
        </p:spPr>
        <p:txBody>
          <a:bodyPr wrap="none" rtlCol="0">
            <a:spAutoFit/>
          </a:bodyPr>
          <a:lstStyle/>
          <a:p>
            <a:r>
              <a:rPr lang="en-GB" sz="1400" dirty="0" err="1" smtClean="0"/>
              <a:t>Jeschke</a:t>
            </a:r>
            <a:r>
              <a:rPr lang="en-GB" sz="1400" dirty="0" smtClean="0"/>
              <a:t> (2002), </a:t>
            </a:r>
            <a:r>
              <a:rPr lang="en-GB" sz="1400" i="1" dirty="0" smtClean="0"/>
              <a:t>Ecological monographs</a:t>
            </a:r>
            <a:r>
              <a:rPr lang="en-GB" sz="1400" dirty="0" smtClean="0"/>
              <a:t>, 72, 95-112</a:t>
            </a:r>
            <a:endParaRPr lang="en-GB" sz="1400" dirty="0"/>
          </a:p>
        </p:txBody>
      </p:sp>
      <p:sp>
        <p:nvSpPr>
          <p:cNvPr id="21" name="TextBox 20"/>
          <p:cNvSpPr txBox="1"/>
          <p:nvPr/>
        </p:nvSpPr>
        <p:spPr>
          <a:xfrm>
            <a:off x="6708017" y="3062516"/>
            <a:ext cx="2537581" cy="523220"/>
          </a:xfrm>
          <a:prstGeom prst="rect">
            <a:avLst/>
          </a:prstGeom>
          <a:noFill/>
        </p:spPr>
        <p:txBody>
          <a:bodyPr wrap="square" rtlCol="0">
            <a:spAutoFit/>
          </a:bodyPr>
          <a:lstStyle/>
          <a:p>
            <a:r>
              <a:rPr lang="en-GB" sz="1400" dirty="0" smtClean="0"/>
              <a:t>Brose et al., (2006), </a:t>
            </a:r>
            <a:r>
              <a:rPr lang="en-GB" sz="1400" i="1" dirty="0" smtClean="0"/>
              <a:t>Ecology</a:t>
            </a:r>
            <a:r>
              <a:rPr lang="en-GB" sz="1400" dirty="0" smtClean="0"/>
              <a:t>, 87, 2411-2417</a:t>
            </a:r>
            <a:endParaRPr lang="en-GB"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39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30" grpId="0" animBg="1"/>
      <p:bldP spid="2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F0B834-C50C-4D13-B6FB-E9DF9817BE1C}" type="datetime1">
              <a:rPr lang="en-GB" smtClean="0"/>
              <a:pPr/>
              <a:t>01/06/2017</a:t>
            </a:fld>
            <a:endParaRPr lang="en-GB"/>
          </a:p>
        </p:txBody>
      </p:sp>
      <p:sp>
        <p:nvSpPr>
          <p:cNvPr id="3" name="Footer Placeholder 2"/>
          <p:cNvSpPr>
            <a:spLocks noGrp="1"/>
          </p:cNvSpPr>
          <p:nvPr>
            <p:ph type="ftr" sz="quarter" idx="11"/>
          </p:nvPr>
        </p:nvSpPr>
        <p:spPr/>
        <p:txBody>
          <a:bodyPr/>
          <a:lstStyle/>
          <a:p>
            <a:endParaRPr lang="en-GB"/>
          </a:p>
        </p:txBody>
      </p:sp>
      <p:pic>
        <p:nvPicPr>
          <p:cNvPr id="4" name="Picture 2"/>
          <p:cNvPicPr>
            <a:picLocks noChangeAspect="1" noChangeArrowheads="1"/>
          </p:cNvPicPr>
          <p:nvPr/>
        </p:nvPicPr>
        <p:blipFill>
          <a:blip r:embed="rId2"/>
          <a:srcRect/>
          <a:stretch>
            <a:fillRect/>
          </a:stretch>
        </p:blipFill>
        <p:spPr bwMode="auto">
          <a:xfrm>
            <a:off x="0" y="0"/>
            <a:ext cx="5675086" cy="1468103"/>
          </a:xfrm>
          <a:prstGeom prst="rect">
            <a:avLst/>
          </a:prstGeom>
          <a:noFill/>
          <a:ln w="9525">
            <a:noFill/>
            <a:miter lim="800000"/>
            <a:headEnd/>
            <a:tailEnd/>
          </a:ln>
        </p:spPr>
      </p:pic>
      <p:sp>
        <p:nvSpPr>
          <p:cNvPr id="5" name="Oval 4"/>
          <p:cNvSpPr/>
          <p:nvPr/>
        </p:nvSpPr>
        <p:spPr>
          <a:xfrm>
            <a:off x="3641488" y="-43543"/>
            <a:ext cx="2033597" cy="580572"/>
          </a:xfrm>
          <a:prstGeom prst="ellipse">
            <a:avLst/>
          </a:prstGeom>
          <a:solidFill>
            <a:schemeClr val="accent1">
              <a:alpha val="3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2"/>
          <p:cNvPicPr>
            <a:picLocks noChangeAspect="1" noChangeArrowheads="1"/>
          </p:cNvPicPr>
          <p:nvPr/>
        </p:nvPicPr>
        <p:blipFill>
          <a:blip r:embed="rId3" cstate="print"/>
          <a:srcRect/>
          <a:stretch>
            <a:fillRect/>
          </a:stretch>
        </p:blipFill>
        <p:spPr bwMode="auto">
          <a:xfrm>
            <a:off x="6168997" y="1612119"/>
            <a:ext cx="2819400" cy="4362450"/>
          </a:xfrm>
          <a:prstGeom prst="rect">
            <a:avLst/>
          </a:prstGeom>
          <a:noFill/>
          <a:ln w="9525">
            <a:noFill/>
            <a:miter lim="800000"/>
            <a:headEnd/>
            <a:tailEnd/>
          </a:ln>
        </p:spPr>
      </p:pic>
      <p:sp>
        <p:nvSpPr>
          <p:cNvPr id="7" name="TextBox 6"/>
          <p:cNvSpPr txBox="1"/>
          <p:nvPr/>
        </p:nvSpPr>
        <p:spPr>
          <a:xfrm>
            <a:off x="5747413" y="5974569"/>
            <a:ext cx="3342582" cy="276999"/>
          </a:xfrm>
          <a:prstGeom prst="rect">
            <a:avLst/>
          </a:prstGeom>
          <a:noFill/>
        </p:spPr>
        <p:txBody>
          <a:bodyPr wrap="none" rtlCol="0">
            <a:spAutoFit/>
          </a:bodyPr>
          <a:lstStyle/>
          <a:p>
            <a:r>
              <a:rPr lang="en-GB" sz="1200" b="1" dirty="0" smtClean="0"/>
              <a:t>Deutsch et al., (2008) </a:t>
            </a:r>
            <a:r>
              <a:rPr lang="en-GB" sz="1200" b="1" i="1" dirty="0" smtClean="0"/>
              <a:t>PNAS</a:t>
            </a:r>
            <a:r>
              <a:rPr lang="en-GB" sz="1200" b="1" dirty="0" smtClean="0"/>
              <a:t>, 105, 6668-6672</a:t>
            </a:r>
            <a:endParaRPr lang="en-GB" sz="1200" b="1" dirty="0"/>
          </a:p>
        </p:txBody>
      </p:sp>
      <p:pic>
        <p:nvPicPr>
          <p:cNvPr id="124930" name="Picture 2"/>
          <p:cNvPicPr>
            <a:picLocks noChangeAspect="1" noChangeArrowheads="1"/>
          </p:cNvPicPr>
          <p:nvPr/>
        </p:nvPicPr>
        <p:blipFill>
          <a:blip r:embed="rId4"/>
          <a:srcRect/>
          <a:stretch>
            <a:fillRect/>
          </a:stretch>
        </p:blipFill>
        <p:spPr bwMode="auto">
          <a:xfrm>
            <a:off x="64411" y="3004560"/>
            <a:ext cx="5204276" cy="1362410"/>
          </a:xfrm>
          <a:prstGeom prst="rect">
            <a:avLst/>
          </a:prstGeom>
          <a:noFill/>
          <a:ln w="9525">
            <a:noFill/>
            <a:miter lim="800000"/>
            <a:headEnd/>
            <a:tailEnd/>
          </a:ln>
        </p:spPr>
      </p:pic>
      <p:sp>
        <p:nvSpPr>
          <p:cNvPr id="11" name="Freeform 10"/>
          <p:cNvSpPr/>
          <p:nvPr/>
        </p:nvSpPr>
        <p:spPr>
          <a:xfrm>
            <a:off x="307219" y="1124857"/>
            <a:ext cx="7719181" cy="2259391"/>
          </a:xfrm>
          <a:custGeom>
            <a:avLst/>
            <a:gdLst>
              <a:gd name="connsiteX0" fmla="*/ 0 w 7387771"/>
              <a:gd name="connsiteY0" fmla="*/ 1937657 h 1937657"/>
              <a:gd name="connsiteX1" fmla="*/ 943428 w 7387771"/>
              <a:gd name="connsiteY1" fmla="*/ 1052286 h 1937657"/>
              <a:gd name="connsiteX2" fmla="*/ 2641600 w 7387771"/>
              <a:gd name="connsiteY2" fmla="*/ 907143 h 1937657"/>
              <a:gd name="connsiteX3" fmla="*/ 5152571 w 7387771"/>
              <a:gd name="connsiteY3" fmla="*/ 457200 h 1937657"/>
              <a:gd name="connsiteX4" fmla="*/ 6937828 w 7387771"/>
              <a:gd name="connsiteY4" fmla="*/ 50800 h 1937657"/>
              <a:gd name="connsiteX5" fmla="*/ 7387771 w 7387771"/>
              <a:gd name="connsiteY5" fmla="*/ 762000 h 1937657"/>
              <a:gd name="connsiteX0" fmla="*/ 331410 w 7719181"/>
              <a:gd name="connsiteY0" fmla="*/ 1937657 h 2259391"/>
              <a:gd name="connsiteX1" fmla="*/ 157238 w 7719181"/>
              <a:gd name="connsiteY1" fmla="*/ 2111829 h 2259391"/>
              <a:gd name="connsiteX2" fmla="*/ 1274838 w 7719181"/>
              <a:gd name="connsiteY2" fmla="*/ 1052286 h 2259391"/>
              <a:gd name="connsiteX3" fmla="*/ 2973010 w 7719181"/>
              <a:gd name="connsiteY3" fmla="*/ 907143 h 2259391"/>
              <a:gd name="connsiteX4" fmla="*/ 5483981 w 7719181"/>
              <a:gd name="connsiteY4" fmla="*/ 457200 h 2259391"/>
              <a:gd name="connsiteX5" fmla="*/ 7269238 w 7719181"/>
              <a:gd name="connsiteY5" fmla="*/ 50800 h 2259391"/>
              <a:gd name="connsiteX6" fmla="*/ 7719181 w 7719181"/>
              <a:gd name="connsiteY6" fmla="*/ 762000 h 22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19181" h="2259391">
                <a:moveTo>
                  <a:pt x="331410" y="1937657"/>
                </a:moveTo>
                <a:cubicBezTo>
                  <a:pt x="333829" y="1935238"/>
                  <a:pt x="0" y="2259391"/>
                  <a:pt x="157238" y="2111829"/>
                </a:cubicBezTo>
                <a:cubicBezTo>
                  <a:pt x="314476" y="1964267"/>
                  <a:pt x="805543" y="1253067"/>
                  <a:pt x="1274838" y="1052286"/>
                </a:cubicBezTo>
                <a:cubicBezTo>
                  <a:pt x="1744133" y="851505"/>
                  <a:pt x="2271486" y="1006324"/>
                  <a:pt x="2973010" y="907143"/>
                </a:cubicBezTo>
                <a:cubicBezTo>
                  <a:pt x="3674534" y="807962"/>
                  <a:pt x="4767943" y="599924"/>
                  <a:pt x="5483981" y="457200"/>
                </a:cubicBezTo>
                <a:cubicBezTo>
                  <a:pt x="6200019" y="314476"/>
                  <a:pt x="6896705" y="0"/>
                  <a:pt x="7269238" y="50800"/>
                </a:cubicBezTo>
                <a:cubicBezTo>
                  <a:pt x="7641771" y="101600"/>
                  <a:pt x="7680476" y="431800"/>
                  <a:pt x="7719181" y="762000"/>
                </a:cubicBezTo>
              </a:path>
            </a:pathLst>
          </a:custGeom>
          <a:ln>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124931" name="Picture 3"/>
          <p:cNvPicPr>
            <a:picLocks noChangeAspect="1" noChangeArrowheads="1"/>
          </p:cNvPicPr>
          <p:nvPr/>
        </p:nvPicPr>
        <p:blipFill>
          <a:blip r:embed="rId5"/>
          <a:srcRect/>
          <a:stretch>
            <a:fillRect/>
          </a:stretch>
        </p:blipFill>
        <p:spPr bwMode="auto">
          <a:xfrm>
            <a:off x="389176" y="4782462"/>
            <a:ext cx="753965" cy="393373"/>
          </a:xfrm>
          <a:prstGeom prst="rect">
            <a:avLst/>
          </a:prstGeom>
          <a:noFill/>
          <a:ln w="9525">
            <a:noFill/>
            <a:miter lim="800000"/>
            <a:headEnd/>
            <a:tailEnd/>
          </a:ln>
        </p:spPr>
      </p:pic>
      <p:sp>
        <p:nvSpPr>
          <p:cNvPr id="13" name="TextBox 12"/>
          <p:cNvSpPr txBox="1"/>
          <p:nvPr/>
        </p:nvSpPr>
        <p:spPr>
          <a:xfrm>
            <a:off x="1129541" y="4868058"/>
            <a:ext cx="4139146" cy="307777"/>
          </a:xfrm>
          <a:prstGeom prst="rect">
            <a:avLst/>
          </a:prstGeom>
          <a:noFill/>
        </p:spPr>
        <p:txBody>
          <a:bodyPr wrap="none" rtlCol="0">
            <a:spAutoFit/>
          </a:bodyPr>
          <a:lstStyle/>
          <a:p>
            <a:r>
              <a:rPr lang="en-GB" sz="1400" dirty="0" smtClean="0"/>
              <a:t> = 310K for </a:t>
            </a:r>
            <a:r>
              <a:rPr lang="en-GB" sz="1400" dirty="0" err="1" smtClean="0"/>
              <a:t>endotherms</a:t>
            </a:r>
            <a:r>
              <a:rPr lang="en-GB" sz="1400" dirty="0" smtClean="0"/>
              <a:t>, ambient T for </a:t>
            </a:r>
            <a:r>
              <a:rPr lang="en-GB" sz="1400" dirty="0" err="1" smtClean="0"/>
              <a:t>ectotherms</a:t>
            </a:r>
            <a:endParaRPr lang="en-GB"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E18720-CB9C-4E4A-87B7-66A0ABD62027}" type="datetime1">
              <a:rPr lang="en-GB" smtClean="0"/>
              <a:pPr/>
              <a:t>01/06/2017</a:t>
            </a:fld>
            <a:endParaRPr lang="en-GB"/>
          </a:p>
        </p:txBody>
      </p:sp>
      <p:sp>
        <p:nvSpPr>
          <p:cNvPr id="3" name="Footer Placeholder 2"/>
          <p:cNvSpPr>
            <a:spLocks noGrp="1"/>
          </p:cNvSpPr>
          <p:nvPr>
            <p:ph type="ftr" sz="quarter" idx="11"/>
          </p:nvPr>
        </p:nvSpPr>
        <p:spPr/>
        <p:txBody>
          <a:bodyPr/>
          <a:lstStyle/>
          <a:p>
            <a:endParaRPr lang="en-GB"/>
          </a:p>
        </p:txBody>
      </p:sp>
      <p:pic>
        <p:nvPicPr>
          <p:cNvPr id="4" name="Picture 1" descr="C:\Users\mikeha\Dropbox\Madingley and Functional Diversity\FD data\Madingley\FRic_test.png"/>
          <p:cNvPicPr>
            <a:picLocks noChangeAspect="1" noChangeArrowheads="1"/>
          </p:cNvPicPr>
          <p:nvPr/>
        </p:nvPicPr>
        <p:blipFill>
          <a:blip r:embed="rId2"/>
          <a:srcRect l="5783" t="14816" b="15641"/>
          <a:stretch>
            <a:fillRect/>
          </a:stretch>
        </p:blipFill>
        <p:spPr bwMode="auto">
          <a:xfrm>
            <a:off x="209549" y="3645133"/>
            <a:ext cx="7217749" cy="2407324"/>
          </a:xfrm>
          <a:prstGeom prst="rect">
            <a:avLst/>
          </a:prstGeom>
          <a:noFill/>
        </p:spPr>
      </p:pic>
      <p:pic>
        <p:nvPicPr>
          <p:cNvPr id="2050" name="Picture 2"/>
          <p:cNvPicPr>
            <a:picLocks noChangeAspect="1" noChangeArrowheads="1"/>
          </p:cNvPicPr>
          <p:nvPr/>
        </p:nvPicPr>
        <p:blipFill>
          <a:blip r:embed="rId3"/>
          <a:srcRect/>
          <a:stretch>
            <a:fillRect/>
          </a:stretch>
        </p:blipFill>
        <p:spPr bwMode="auto">
          <a:xfrm>
            <a:off x="209550" y="633789"/>
            <a:ext cx="7069581" cy="2647515"/>
          </a:xfrm>
          <a:prstGeom prst="rect">
            <a:avLst/>
          </a:prstGeom>
          <a:noFill/>
          <a:ln w="9525">
            <a:noFill/>
            <a:miter lim="800000"/>
            <a:headEnd/>
            <a:tailEnd/>
          </a:ln>
        </p:spPr>
      </p:pic>
      <p:sp>
        <p:nvSpPr>
          <p:cNvPr id="6" name="TextBox 5"/>
          <p:cNvSpPr txBox="1"/>
          <p:nvPr/>
        </p:nvSpPr>
        <p:spPr>
          <a:xfrm>
            <a:off x="5581351" y="698922"/>
            <a:ext cx="2665473" cy="276999"/>
          </a:xfrm>
          <a:prstGeom prst="rect">
            <a:avLst/>
          </a:prstGeom>
          <a:noFill/>
        </p:spPr>
        <p:txBody>
          <a:bodyPr wrap="none" rtlCol="0">
            <a:spAutoFit/>
          </a:bodyPr>
          <a:lstStyle/>
          <a:p>
            <a:r>
              <a:rPr lang="en-GB" sz="1200" dirty="0" err="1" smtClean="0"/>
              <a:t>Faurby</a:t>
            </a:r>
            <a:r>
              <a:rPr lang="en-GB" sz="1200" dirty="0" smtClean="0"/>
              <a:t> &amp; Svenning (2015) Div. Distr.</a:t>
            </a:r>
            <a:endParaRPr lang="en-GB" sz="1200" dirty="0"/>
          </a:p>
        </p:txBody>
      </p:sp>
      <p:sp>
        <p:nvSpPr>
          <p:cNvPr id="7" name="TextBox 6"/>
          <p:cNvSpPr txBox="1"/>
          <p:nvPr/>
        </p:nvSpPr>
        <p:spPr>
          <a:xfrm>
            <a:off x="2132094" y="3281305"/>
            <a:ext cx="2467342" cy="400110"/>
          </a:xfrm>
          <a:prstGeom prst="rect">
            <a:avLst/>
          </a:prstGeom>
          <a:noFill/>
        </p:spPr>
        <p:txBody>
          <a:bodyPr wrap="none" rtlCol="0">
            <a:spAutoFit/>
          </a:bodyPr>
          <a:lstStyle/>
          <a:p>
            <a:r>
              <a:rPr lang="en-GB" sz="2000" dirty="0" err="1" smtClean="0"/>
              <a:t>Madingley</a:t>
            </a:r>
            <a:r>
              <a:rPr lang="en-GB" sz="2000" dirty="0" smtClean="0"/>
              <a:t> modelled</a:t>
            </a:r>
            <a:endParaRPr lang="en-GB" sz="2000" dirty="0"/>
          </a:p>
        </p:txBody>
      </p:sp>
      <p:sp>
        <p:nvSpPr>
          <p:cNvPr id="8" name="Rectangle 7"/>
          <p:cNvSpPr/>
          <p:nvPr/>
        </p:nvSpPr>
        <p:spPr>
          <a:xfrm>
            <a:off x="209550" y="633790"/>
            <a:ext cx="609316" cy="342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0" y="0"/>
            <a:ext cx="9144000" cy="461665"/>
          </a:xfrm>
          <a:prstGeom prst="rect">
            <a:avLst/>
          </a:prstGeom>
          <a:solidFill>
            <a:schemeClr val="bg1">
              <a:lumMod val="75000"/>
            </a:schemeClr>
          </a:solidFill>
        </p:spPr>
        <p:txBody>
          <a:bodyPr wrap="square" rtlCol="0">
            <a:spAutoFit/>
          </a:bodyPr>
          <a:lstStyle/>
          <a:p>
            <a:r>
              <a:rPr lang="en-GB" sz="2400" dirty="0" smtClean="0"/>
              <a:t>What emerges is broadly realistic – globally</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87F33C-D7C4-48E0-AA23-AEC6E15E9B26}" type="datetime1">
              <a:rPr lang="en-GB" smtClean="0"/>
              <a:pPr/>
              <a:t>01/06/2017</a:t>
            </a:fld>
            <a:endParaRPr lang="en-GB"/>
          </a:p>
        </p:txBody>
      </p:sp>
      <p:sp>
        <p:nvSpPr>
          <p:cNvPr id="3" name="Footer Placeholder 2"/>
          <p:cNvSpPr>
            <a:spLocks noGrp="1"/>
          </p:cNvSpPr>
          <p:nvPr>
            <p:ph type="ftr" sz="quarter" idx="11"/>
          </p:nvPr>
        </p:nvSpPr>
        <p:spPr/>
        <p:txBody>
          <a:bodyPr/>
          <a:lstStyle/>
          <a:p>
            <a:endParaRPr lang="en-GB"/>
          </a:p>
        </p:txBody>
      </p:sp>
      <p:pic>
        <p:nvPicPr>
          <p:cNvPr id="1026" name="Picture 2" descr="C:\Users\mikeha\Dropbox\Madingley Biogeographic patterns\Mike figures\End-Ect-MainEffectsBars-error.png"/>
          <p:cNvPicPr>
            <a:picLocks noChangeAspect="1" noChangeArrowheads="1"/>
          </p:cNvPicPr>
          <p:nvPr/>
        </p:nvPicPr>
        <p:blipFill>
          <a:blip r:embed="rId2"/>
          <a:srcRect/>
          <a:stretch>
            <a:fillRect/>
          </a:stretch>
        </p:blipFill>
        <p:spPr bwMode="auto">
          <a:xfrm>
            <a:off x="682171" y="683351"/>
            <a:ext cx="7576458" cy="5347867"/>
          </a:xfrm>
          <a:prstGeom prst="rect">
            <a:avLst/>
          </a:prstGeom>
          <a:noFill/>
        </p:spPr>
      </p:pic>
      <p:sp>
        <p:nvSpPr>
          <p:cNvPr id="5" name="Rectangle 4"/>
          <p:cNvSpPr/>
          <p:nvPr/>
        </p:nvSpPr>
        <p:spPr>
          <a:xfrm>
            <a:off x="1349828" y="5791200"/>
            <a:ext cx="1161143" cy="2545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0E8C4C-C580-40D4-A4DE-4B0DF1A72B4F}" type="datetime1">
              <a:rPr lang="en-GB" smtClean="0"/>
              <a:pPr/>
              <a:t>01/06/2017</a:t>
            </a:fld>
            <a:endParaRPr lang="en-GB"/>
          </a:p>
        </p:txBody>
      </p:sp>
      <p:sp>
        <p:nvSpPr>
          <p:cNvPr id="3" name="Footer Placeholder 2"/>
          <p:cNvSpPr>
            <a:spLocks noGrp="1"/>
          </p:cNvSpPr>
          <p:nvPr>
            <p:ph type="ftr" sz="quarter" idx="11"/>
          </p:nvPr>
        </p:nvSpPr>
        <p:spPr/>
        <p:txBody>
          <a:bodyPr/>
          <a:lstStyle/>
          <a:p>
            <a:endParaRPr lang="en-GB"/>
          </a:p>
        </p:txBody>
      </p:sp>
      <p:pic>
        <p:nvPicPr>
          <p:cNvPr id="1026" name="Picture 2" descr="C:\Users\mikeha\Dropbox\Madingley Biogeographic patterns\Mike figures\62.5N-82.5E_end_ProcessRateMassScaling.png"/>
          <p:cNvPicPr>
            <a:picLocks noChangeAspect="1" noChangeArrowheads="1"/>
          </p:cNvPicPr>
          <p:nvPr/>
        </p:nvPicPr>
        <p:blipFill>
          <a:blip r:embed="rId2"/>
          <a:srcRect/>
          <a:stretch>
            <a:fillRect/>
          </a:stretch>
        </p:blipFill>
        <p:spPr bwMode="auto">
          <a:xfrm>
            <a:off x="3315281" y="0"/>
            <a:ext cx="5828719" cy="6858000"/>
          </a:xfrm>
          <a:prstGeom prst="rect">
            <a:avLst/>
          </a:prstGeom>
          <a:noFill/>
        </p:spPr>
      </p:pic>
      <p:sp>
        <p:nvSpPr>
          <p:cNvPr id="5" name="Title 29"/>
          <p:cNvSpPr txBox="1">
            <a:spLocks/>
          </p:cNvSpPr>
          <p:nvPr/>
        </p:nvSpPr>
        <p:spPr>
          <a:xfrm>
            <a:off x="-8160" y="150589"/>
            <a:ext cx="8728710" cy="832832"/>
          </a:xfrm>
          <a:prstGeom prst="rect">
            <a:avLst/>
          </a:prstGeom>
        </p:spPr>
        <p:txBody>
          <a:bodyPr>
            <a:normAutofit fontScale="97500"/>
          </a:body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smtClean="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Why?</a:t>
            </a:r>
            <a:endParaRPr kumimoji="0" lang="en-GB" sz="28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l" defTabSz="685783" rtl="0" eaLnBrk="1" fontAlgn="auto" latinLnBrk="0" hangingPunct="1">
              <a:lnSpc>
                <a:spcPct val="90000"/>
              </a:lnSpc>
              <a:spcBef>
                <a:spcPct val="0"/>
              </a:spcBef>
              <a:spcAft>
                <a:spcPts val="0"/>
              </a:spcAft>
              <a:buClrTx/>
              <a:buSzTx/>
              <a:buFontTx/>
              <a:buNone/>
              <a:tabLst/>
              <a:defRPr/>
            </a:pPr>
            <a:endParaRPr kumimoji="0" lang="en-GB" sz="28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260648"/>
            <a:ext cx="7368748" cy="646331"/>
          </a:xfrm>
          <a:prstGeom prst="rect">
            <a:avLst/>
          </a:prstGeom>
          <a:noFill/>
        </p:spPr>
        <p:txBody>
          <a:bodyPr wrap="none" rtlCol="0">
            <a:spAutoFit/>
          </a:bodyPr>
          <a:lstStyle/>
          <a:p>
            <a:r>
              <a:rPr lang="en-GB" dirty="0"/>
              <a:t>Much of conservation and ecological science relies on </a:t>
            </a:r>
            <a:r>
              <a:rPr lang="en-GB" b="1" dirty="0"/>
              <a:t>pattern-based models</a:t>
            </a:r>
          </a:p>
          <a:p>
            <a:endParaRPr lang="en-GB" dirty="0"/>
          </a:p>
        </p:txBody>
      </p:sp>
      <p:pic>
        <p:nvPicPr>
          <p:cNvPr id="3" name="Picture 2"/>
          <p:cNvPicPr>
            <a:picLocks noChangeAspect="1" noChangeArrowheads="1"/>
          </p:cNvPicPr>
          <p:nvPr/>
        </p:nvPicPr>
        <p:blipFill>
          <a:blip r:embed="rId3" cstate="print"/>
          <a:srcRect t="46658"/>
          <a:stretch>
            <a:fillRect/>
          </a:stretch>
        </p:blipFill>
        <p:spPr bwMode="auto">
          <a:xfrm>
            <a:off x="694807" y="1382117"/>
            <a:ext cx="7055314" cy="3361947"/>
          </a:xfrm>
          <a:prstGeom prst="rect">
            <a:avLst/>
          </a:prstGeom>
          <a:noFill/>
          <a:ln w="9525">
            <a:noFill/>
            <a:miter lim="800000"/>
            <a:headEnd/>
            <a:tailEnd/>
          </a:ln>
        </p:spPr>
      </p:pic>
      <p:sp>
        <p:nvSpPr>
          <p:cNvPr id="4" name="TextBox 3"/>
          <p:cNvSpPr txBox="1"/>
          <p:nvPr/>
        </p:nvSpPr>
        <p:spPr>
          <a:xfrm>
            <a:off x="2187575" y="5644726"/>
            <a:ext cx="3298788" cy="307777"/>
          </a:xfrm>
          <a:prstGeom prst="rect">
            <a:avLst/>
          </a:prstGeom>
          <a:noFill/>
        </p:spPr>
        <p:txBody>
          <a:bodyPr wrap="none" rtlCol="0">
            <a:spAutoFit/>
          </a:bodyPr>
          <a:lstStyle/>
          <a:p>
            <a:r>
              <a:rPr lang="en-GB" sz="1400" b="1" dirty="0"/>
              <a:t>Newbold et al. (2015), </a:t>
            </a:r>
            <a:r>
              <a:rPr lang="en-GB" sz="1400" b="1" i="1" dirty="0"/>
              <a:t>Nature</a:t>
            </a:r>
            <a:r>
              <a:rPr lang="en-GB" sz="1400" b="1" dirty="0"/>
              <a:t>, 520, 45–50</a:t>
            </a:r>
            <a:endParaRPr lang="en-GB" sz="1400" b="1" i="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CA86B9-14C5-40CC-A7F4-3114D5967831}" type="datetime1">
              <a:rPr lang="en-GB" smtClean="0"/>
              <a:pPr/>
              <a:t>01/06/2017</a:t>
            </a:fld>
            <a:endParaRPr lang="en-GB"/>
          </a:p>
        </p:txBody>
      </p:sp>
      <p:sp>
        <p:nvSpPr>
          <p:cNvPr id="3" name="Footer Placeholder 2"/>
          <p:cNvSpPr>
            <a:spLocks noGrp="1"/>
          </p:cNvSpPr>
          <p:nvPr>
            <p:ph type="ftr" sz="quarter" idx="11"/>
          </p:nvPr>
        </p:nvSpPr>
        <p:spPr/>
        <p:txBody>
          <a:bodyPr/>
          <a:lstStyle/>
          <a:p>
            <a:endParaRPr lang="en-GB"/>
          </a:p>
        </p:txBody>
      </p:sp>
      <p:pic>
        <p:nvPicPr>
          <p:cNvPr id="2050" name="Picture 2" descr="C:\Users\mikeha\Dropbox\Madingley Biogeographic patterns\Mike figures\Endo-Ecto-interactions-error_log.png"/>
          <p:cNvPicPr>
            <a:picLocks noChangeAspect="1" noChangeArrowheads="1"/>
          </p:cNvPicPr>
          <p:nvPr/>
        </p:nvPicPr>
        <p:blipFill>
          <a:blip r:embed="rId2"/>
          <a:srcRect/>
          <a:stretch>
            <a:fillRect/>
          </a:stretch>
        </p:blipFill>
        <p:spPr bwMode="auto">
          <a:xfrm>
            <a:off x="3275790" y="0"/>
            <a:ext cx="5828719" cy="6858000"/>
          </a:xfrm>
          <a:prstGeom prst="rect">
            <a:avLst/>
          </a:prstGeom>
          <a:noFill/>
        </p:spPr>
      </p:pic>
      <p:sp>
        <p:nvSpPr>
          <p:cNvPr id="5" name="Title 29"/>
          <p:cNvSpPr txBox="1">
            <a:spLocks/>
          </p:cNvSpPr>
          <p:nvPr/>
        </p:nvSpPr>
        <p:spPr>
          <a:xfrm>
            <a:off x="-8160" y="150589"/>
            <a:ext cx="3622217" cy="832832"/>
          </a:xfrm>
          <a:prstGeom prst="rect">
            <a:avLst/>
          </a:prstGeom>
        </p:spPr>
        <p:txBody>
          <a:bodyPr>
            <a:normAutofit fontScale="97500"/>
          </a:bodyPr>
          <a:lstStyle/>
          <a:p>
            <a:pPr marL="0" marR="0" lvl="0" indent="0" algn="l" defTabSz="685783" rtl="0" eaLnBrk="1" fontAlgn="auto" latinLnBrk="0" hangingPunct="1">
              <a:lnSpc>
                <a:spcPct val="90000"/>
              </a:lnSpc>
              <a:spcBef>
                <a:spcPct val="0"/>
              </a:spcBef>
              <a:spcAft>
                <a:spcPts val="0"/>
              </a:spcAft>
              <a:buClrTx/>
              <a:buSzTx/>
              <a:buFontTx/>
              <a:buNone/>
              <a:tabLst/>
              <a:defRPr/>
            </a:pPr>
            <a:r>
              <a:rPr lang="en-GB" sz="2800" b="1" dirty="0" smtClean="0">
                <a:latin typeface="Roboto Condensed" panose="02000000000000000000" pitchFamily="2" charset="0"/>
                <a:ea typeface="Roboto Condensed" panose="02000000000000000000" pitchFamily="2" charset="0"/>
                <a:cs typeface="Roboto Condensed" panose="02000000000000000000" pitchFamily="2" charset="0"/>
              </a:rPr>
              <a:t>Interaction between </a:t>
            </a:r>
            <a:r>
              <a:rPr lang="en-GB" sz="2800" b="1" dirty="0" err="1" smtClean="0">
                <a:latin typeface="Roboto Condensed" panose="02000000000000000000" pitchFamily="2" charset="0"/>
                <a:ea typeface="Roboto Condensed" panose="02000000000000000000" pitchFamily="2" charset="0"/>
                <a:cs typeface="Roboto Condensed" panose="02000000000000000000" pitchFamily="2" charset="0"/>
              </a:rPr>
              <a:t>endo</a:t>
            </a:r>
            <a:r>
              <a:rPr lang="en-GB" sz="2800" b="1" dirty="0" smtClean="0">
                <a:latin typeface="Roboto Condensed" panose="02000000000000000000" pitchFamily="2" charset="0"/>
                <a:ea typeface="Roboto Condensed" panose="02000000000000000000" pitchFamily="2" charset="0"/>
                <a:cs typeface="Roboto Condensed" panose="02000000000000000000" pitchFamily="2" charset="0"/>
              </a:rPr>
              <a:t>- and </a:t>
            </a:r>
            <a:r>
              <a:rPr lang="en-GB" sz="2800" b="1" dirty="0" err="1" smtClean="0">
                <a:latin typeface="Roboto Condensed" panose="02000000000000000000" pitchFamily="2" charset="0"/>
                <a:ea typeface="Roboto Condensed" panose="02000000000000000000" pitchFamily="2" charset="0"/>
                <a:cs typeface="Roboto Condensed" panose="02000000000000000000" pitchFamily="2" charset="0"/>
              </a:rPr>
              <a:t>ecto-therms</a:t>
            </a:r>
            <a:r>
              <a:rPr lang="en-GB" sz="2800" b="1" dirty="0" smtClean="0">
                <a:latin typeface="Roboto Condensed" panose="02000000000000000000" pitchFamily="2" charset="0"/>
                <a:ea typeface="Roboto Condensed" panose="02000000000000000000" pitchFamily="2" charset="0"/>
                <a:cs typeface="Roboto Condensed" panose="02000000000000000000" pitchFamily="2" charset="0"/>
              </a:rPr>
              <a:t> </a:t>
            </a:r>
            <a:endParaRPr kumimoji="0" lang="en-GB" sz="28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a:p>
            <a:pPr marL="0" marR="0" lvl="0" indent="0" algn="l" defTabSz="685783" rtl="0" eaLnBrk="1" fontAlgn="auto" latinLnBrk="0" hangingPunct="1">
              <a:lnSpc>
                <a:spcPct val="90000"/>
              </a:lnSpc>
              <a:spcBef>
                <a:spcPct val="0"/>
              </a:spcBef>
              <a:spcAft>
                <a:spcPts val="0"/>
              </a:spcAft>
              <a:buClrTx/>
              <a:buSzTx/>
              <a:buFontTx/>
              <a:buNone/>
              <a:tabLst/>
              <a:defRPr/>
            </a:pPr>
            <a:endParaRPr kumimoji="0" lang="en-GB" sz="28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6" name="TextBox 5"/>
          <p:cNvSpPr txBox="1"/>
          <p:nvPr/>
        </p:nvSpPr>
        <p:spPr>
          <a:xfrm>
            <a:off x="209551" y="1173707"/>
            <a:ext cx="2861196" cy="4247317"/>
          </a:xfrm>
          <a:prstGeom prst="rect">
            <a:avLst/>
          </a:prstGeom>
          <a:noFill/>
        </p:spPr>
        <p:txBody>
          <a:bodyPr wrap="square" rtlCol="0">
            <a:spAutoFit/>
          </a:bodyPr>
          <a:lstStyle/>
          <a:p>
            <a:r>
              <a:rPr lang="en-GB" dirty="0" smtClean="0"/>
              <a:t>Might:</a:t>
            </a:r>
          </a:p>
          <a:p>
            <a:r>
              <a:rPr lang="en-GB" dirty="0" err="1" smtClean="0"/>
              <a:t>Ectotherms</a:t>
            </a:r>
            <a:r>
              <a:rPr lang="en-GB" dirty="0" smtClean="0"/>
              <a:t> provide some bottom-up control over </a:t>
            </a:r>
            <a:r>
              <a:rPr lang="en-GB" dirty="0" err="1" smtClean="0"/>
              <a:t>endotherm</a:t>
            </a:r>
            <a:r>
              <a:rPr lang="en-GB" dirty="0" smtClean="0"/>
              <a:t> body size</a:t>
            </a:r>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r>
              <a:rPr lang="en-GB" dirty="0" err="1" smtClean="0"/>
              <a:t>Endotherms</a:t>
            </a:r>
            <a:r>
              <a:rPr lang="en-GB" dirty="0" smtClean="0"/>
              <a:t> exert top-down control over </a:t>
            </a:r>
            <a:r>
              <a:rPr lang="en-GB" dirty="0" err="1" smtClean="0"/>
              <a:t>ectotherms</a:t>
            </a:r>
            <a:endParaRPr lang="en-GB" dirty="0"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18718A-F778-48D2-92AC-87D5996DACF5}" type="datetime1">
              <a:rPr lang="en-GB" smtClean="0"/>
              <a:pPr/>
              <a:t>01/06/2017</a:t>
            </a:fld>
            <a:endParaRPr lang="en-GB"/>
          </a:p>
        </p:txBody>
      </p:sp>
      <p:sp>
        <p:nvSpPr>
          <p:cNvPr id="3" name="Footer Placeholder 2"/>
          <p:cNvSpPr>
            <a:spLocks noGrp="1"/>
          </p:cNvSpPr>
          <p:nvPr>
            <p:ph type="ftr" sz="quarter" idx="11"/>
          </p:nvPr>
        </p:nvSpPr>
        <p:spPr/>
        <p:txBody>
          <a:bodyPr/>
          <a:lstStyle/>
          <a:p>
            <a:endParaRPr lang="en-GB"/>
          </a:p>
        </p:txBody>
      </p:sp>
      <p:pic>
        <p:nvPicPr>
          <p:cNvPr id="4" name="Picture 3"/>
          <p:cNvPicPr>
            <a:picLocks noChangeAspect="1"/>
          </p:cNvPicPr>
          <p:nvPr/>
        </p:nvPicPr>
        <p:blipFill>
          <a:blip r:embed="rId3"/>
          <a:srcRect r="37961"/>
          <a:stretch>
            <a:fillRect/>
          </a:stretch>
        </p:blipFill>
        <p:spPr>
          <a:xfrm>
            <a:off x="4847771" y="3345479"/>
            <a:ext cx="4296229" cy="3512521"/>
          </a:xfrm>
          <a:prstGeom prst="rect">
            <a:avLst/>
          </a:prstGeom>
        </p:spPr>
      </p:pic>
      <p:pic>
        <p:nvPicPr>
          <p:cNvPr id="5" name="Picture 4" descr="C:\Users\mikeha\Documents\RelAbundSummary.png"/>
          <p:cNvPicPr/>
          <p:nvPr/>
        </p:nvPicPr>
        <p:blipFill>
          <a:blip r:embed="rId4"/>
          <a:srcRect t="16052" b="12191"/>
          <a:stretch>
            <a:fillRect/>
          </a:stretch>
        </p:blipFill>
        <p:spPr bwMode="auto">
          <a:xfrm>
            <a:off x="3555709" y="0"/>
            <a:ext cx="5588291" cy="2675823"/>
          </a:xfrm>
          <a:prstGeom prst="rect">
            <a:avLst/>
          </a:prstGeom>
          <a:noFill/>
          <a:ln w="9525">
            <a:noFill/>
            <a:miter lim="800000"/>
            <a:headEnd/>
            <a:tailEnd/>
          </a:ln>
        </p:spPr>
      </p:pic>
      <p:pic>
        <p:nvPicPr>
          <p:cNvPr id="6" name="Picture 5" descr="HANPP_gCm2.png"/>
          <p:cNvPicPr>
            <a:picLocks noChangeAspect="1"/>
          </p:cNvPicPr>
          <p:nvPr/>
        </p:nvPicPr>
        <p:blipFill>
          <a:blip r:embed="rId5" cstate="print"/>
          <a:srcRect t="16018" b="17969"/>
          <a:stretch>
            <a:fillRect/>
          </a:stretch>
        </p:blipFill>
        <p:spPr>
          <a:xfrm>
            <a:off x="0" y="0"/>
            <a:ext cx="5546298" cy="25882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DAD41E-54A1-4658-B582-CBCD3684D68D}" type="datetime1">
              <a:rPr lang="en-GB" smtClean="0"/>
              <a:pPr/>
              <a:t>01/06/2017</a:t>
            </a:fld>
            <a:endParaRPr lang="en-GB"/>
          </a:p>
        </p:txBody>
      </p:sp>
      <p:sp>
        <p:nvSpPr>
          <p:cNvPr id="3" name="Footer Placeholder 2"/>
          <p:cNvSpPr>
            <a:spLocks noGrp="1"/>
          </p:cNvSpPr>
          <p:nvPr>
            <p:ph type="ftr" sz="quarter" idx="11"/>
          </p:nvPr>
        </p:nvSpPr>
        <p:spPr/>
        <p:txBody>
          <a:bodyPr/>
          <a:lstStyle/>
          <a:p>
            <a:endParaRPr lang="en-GB"/>
          </a:p>
        </p:txBody>
      </p:sp>
      <p:pic>
        <p:nvPicPr>
          <p:cNvPr id="4" name="Picture 2"/>
          <p:cNvPicPr>
            <a:picLocks noChangeAspect="1" noChangeArrowheads="1"/>
          </p:cNvPicPr>
          <p:nvPr/>
        </p:nvPicPr>
        <p:blipFill>
          <a:blip r:embed="rId2" cstate="print"/>
          <a:srcRect/>
          <a:stretch>
            <a:fillRect/>
          </a:stretch>
        </p:blipFill>
        <p:spPr bwMode="auto">
          <a:xfrm>
            <a:off x="6353" y="638629"/>
            <a:ext cx="6221174" cy="4339771"/>
          </a:xfrm>
          <a:prstGeom prst="rect">
            <a:avLst/>
          </a:prstGeom>
          <a:noFill/>
          <a:ln w="9525">
            <a:noFill/>
            <a:miter lim="800000"/>
            <a:headEnd/>
            <a:tailEnd/>
          </a:ln>
        </p:spPr>
      </p:pic>
      <p:sp>
        <p:nvSpPr>
          <p:cNvPr id="7" name="TextBox 6"/>
          <p:cNvSpPr txBox="1"/>
          <p:nvPr/>
        </p:nvSpPr>
        <p:spPr>
          <a:xfrm>
            <a:off x="663082" y="5280223"/>
            <a:ext cx="3114588" cy="307777"/>
          </a:xfrm>
          <a:prstGeom prst="rect">
            <a:avLst/>
          </a:prstGeom>
          <a:noFill/>
        </p:spPr>
        <p:txBody>
          <a:bodyPr wrap="square" rtlCol="0">
            <a:spAutoFit/>
          </a:bodyPr>
          <a:lstStyle/>
          <a:p>
            <a:pPr algn="r"/>
            <a:r>
              <a:rPr lang="en-GB" sz="1400" dirty="0" smtClean="0"/>
              <a:t>Steffen </a:t>
            </a:r>
            <a:r>
              <a:rPr lang="en-GB" sz="1400" i="1" dirty="0" smtClean="0"/>
              <a:t>et al</a:t>
            </a:r>
            <a:r>
              <a:rPr lang="en-GB" sz="1400" dirty="0" smtClean="0"/>
              <a:t>. (2015) Science</a:t>
            </a:r>
            <a:endParaRPr lang="en-GB" sz="1400" dirty="0"/>
          </a:p>
        </p:txBody>
      </p:sp>
      <p:sp>
        <p:nvSpPr>
          <p:cNvPr id="8" name="TextBox 7"/>
          <p:cNvSpPr txBox="1"/>
          <p:nvPr/>
        </p:nvSpPr>
        <p:spPr>
          <a:xfrm>
            <a:off x="0" y="0"/>
            <a:ext cx="9144000" cy="461665"/>
          </a:xfrm>
          <a:prstGeom prst="rect">
            <a:avLst/>
          </a:prstGeom>
          <a:solidFill>
            <a:schemeClr val="bg1">
              <a:lumMod val="75000"/>
            </a:schemeClr>
          </a:solidFill>
        </p:spPr>
        <p:txBody>
          <a:bodyPr wrap="square" rtlCol="0">
            <a:spAutoFit/>
          </a:bodyPr>
          <a:lstStyle/>
          <a:p>
            <a:r>
              <a:rPr lang="en-GB" sz="2400" dirty="0" smtClean="0"/>
              <a:t>Resolving the biodiversity planetary boundary</a:t>
            </a:r>
            <a:endParaRPr lang="en-GB" sz="2400" dirty="0"/>
          </a:p>
        </p:txBody>
      </p:sp>
      <p:pic>
        <p:nvPicPr>
          <p:cNvPr id="239618" name="Picture 2" descr="Bilderesultat for kr rasmussen foundation"/>
          <p:cNvPicPr>
            <a:picLocks noChangeAspect="1" noChangeArrowheads="1"/>
          </p:cNvPicPr>
          <p:nvPr/>
        </p:nvPicPr>
        <p:blipFill>
          <a:blip r:embed="rId3"/>
          <a:srcRect/>
          <a:stretch>
            <a:fillRect/>
          </a:stretch>
        </p:blipFill>
        <p:spPr bwMode="auto">
          <a:xfrm>
            <a:off x="7087933" y="4829328"/>
            <a:ext cx="1885950" cy="1014336"/>
          </a:xfrm>
          <a:prstGeom prst="rect">
            <a:avLst/>
          </a:prstGeom>
          <a:noFill/>
        </p:spPr>
      </p:pic>
      <p:pic>
        <p:nvPicPr>
          <p:cNvPr id="239620" name="Picture 4"/>
          <p:cNvPicPr>
            <a:picLocks noChangeAspect="1" noChangeArrowheads="1"/>
          </p:cNvPicPr>
          <p:nvPr/>
        </p:nvPicPr>
        <p:blipFill>
          <a:blip r:embed="rId4"/>
          <a:srcRect/>
          <a:stretch>
            <a:fillRect/>
          </a:stretch>
        </p:blipFill>
        <p:spPr bwMode="auto">
          <a:xfrm>
            <a:off x="6195821" y="638629"/>
            <a:ext cx="2778061" cy="26103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4" descr="http://www.ibacon.com/sites/default/files/styles/720x540/public/environmental_modelling.jpg?itok=sa99Z-4E"/>
          <p:cNvPicPr>
            <a:picLocks noChangeAspect="1" noChangeArrowheads="1"/>
          </p:cNvPicPr>
          <p:nvPr/>
        </p:nvPicPr>
        <p:blipFill>
          <a:blip r:embed="rId3" cstate="print"/>
          <a:srcRect/>
          <a:stretch>
            <a:fillRect/>
          </a:stretch>
        </p:blipFill>
        <p:spPr bwMode="auto">
          <a:xfrm>
            <a:off x="0" y="0"/>
            <a:ext cx="3497627" cy="2623221"/>
          </a:xfrm>
          <a:prstGeom prst="rect">
            <a:avLst/>
          </a:prstGeom>
          <a:noFill/>
        </p:spPr>
      </p:pic>
      <p:pic>
        <p:nvPicPr>
          <p:cNvPr id="53250" name="Picture 2"/>
          <p:cNvPicPr>
            <a:picLocks noChangeAspect="1" noChangeArrowheads="1"/>
          </p:cNvPicPr>
          <p:nvPr/>
        </p:nvPicPr>
        <p:blipFill>
          <a:blip r:embed="rId4" cstate="print"/>
          <a:srcRect/>
          <a:stretch>
            <a:fillRect/>
          </a:stretch>
        </p:blipFill>
        <p:spPr bwMode="auto">
          <a:xfrm>
            <a:off x="3099305" y="2101329"/>
            <a:ext cx="7737391" cy="4176464"/>
          </a:xfrm>
          <a:prstGeom prst="rect">
            <a:avLst/>
          </a:prstGeom>
          <a:noFill/>
          <a:ln w="9525">
            <a:noFill/>
            <a:miter lim="800000"/>
            <a:headEnd/>
            <a:tailEnd/>
          </a:ln>
          <a:effectLst/>
        </p:spPr>
      </p:pic>
      <p:sp>
        <p:nvSpPr>
          <p:cNvPr id="3" name="TextBox 2"/>
          <p:cNvSpPr txBox="1"/>
          <p:nvPr/>
        </p:nvSpPr>
        <p:spPr>
          <a:xfrm>
            <a:off x="0" y="2276871"/>
            <a:ext cx="2831690" cy="923330"/>
          </a:xfrm>
          <a:prstGeom prst="rect">
            <a:avLst/>
          </a:prstGeom>
          <a:solidFill>
            <a:schemeClr val="bg1">
              <a:lumMod val="75000"/>
            </a:schemeClr>
          </a:solidFill>
          <a:ln>
            <a:solidFill>
              <a:schemeClr val="tx1"/>
            </a:solidFill>
          </a:ln>
        </p:spPr>
        <p:txBody>
          <a:bodyPr wrap="square" rtlCol="0">
            <a:spAutoFit/>
          </a:bodyPr>
          <a:lstStyle/>
          <a:p>
            <a:r>
              <a:rPr lang="en-GB" dirty="0"/>
              <a:t>Mechanistic</a:t>
            </a:r>
          </a:p>
          <a:p>
            <a:r>
              <a:rPr lang="en-GB" dirty="0"/>
              <a:t>Understanding of</a:t>
            </a:r>
          </a:p>
          <a:p>
            <a:r>
              <a:rPr lang="en-GB" dirty="0"/>
              <a:t>Ecology and ecosystems</a:t>
            </a:r>
          </a:p>
        </p:txBody>
      </p:sp>
      <p:sp>
        <p:nvSpPr>
          <p:cNvPr id="4" name="TextBox 3"/>
          <p:cNvSpPr txBox="1"/>
          <p:nvPr/>
        </p:nvSpPr>
        <p:spPr>
          <a:xfrm>
            <a:off x="4355976" y="1692097"/>
            <a:ext cx="2059025" cy="584775"/>
          </a:xfrm>
          <a:prstGeom prst="rect">
            <a:avLst/>
          </a:prstGeom>
          <a:noFill/>
        </p:spPr>
        <p:txBody>
          <a:bodyPr wrap="none" rtlCol="0">
            <a:spAutoFit/>
          </a:bodyPr>
          <a:lstStyle/>
          <a:p>
            <a:r>
              <a:rPr lang="en-GB" sz="3200" dirty="0">
                <a:latin typeface="Arial Rounded MT Bold" pitchFamily="34" charset="0"/>
              </a:rPr>
              <a:t>Rationale</a:t>
            </a:r>
          </a:p>
        </p:txBody>
      </p:sp>
      <p:cxnSp>
        <p:nvCxnSpPr>
          <p:cNvPr id="6" name="Straight Arrow Connector 5"/>
          <p:cNvCxnSpPr>
            <a:stCxn id="4" idx="1"/>
            <a:endCxn id="53252" idx="3"/>
          </p:cNvCxnSpPr>
          <p:nvPr/>
        </p:nvCxnSpPr>
        <p:spPr>
          <a:xfrm flipH="1" flipV="1">
            <a:off x="3497627" y="1311611"/>
            <a:ext cx="858349" cy="67287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4" idx="2"/>
          </p:cNvCxnSpPr>
          <p:nvPr/>
        </p:nvCxnSpPr>
        <p:spPr>
          <a:xfrm>
            <a:off x="5385489" y="2276872"/>
            <a:ext cx="410647" cy="3463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0962" name="Picture 2" descr="http://www.icsu.org/news-centre/news/intergovernmental-platform-on-biodiversity-and-ecosystem-services-ipbes-to-meet-in-panama-april-16-21/image"/>
          <p:cNvPicPr>
            <a:picLocks noChangeAspect="1" noChangeArrowheads="1"/>
          </p:cNvPicPr>
          <p:nvPr/>
        </p:nvPicPr>
        <p:blipFill>
          <a:blip r:embed="rId5" cstate="print"/>
          <a:srcRect/>
          <a:stretch>
            <a:fillRect/>
          </a:stretch>
        </p:blipFill>
        <p:spPr bwMode="auto">
          <a:xfrm>
            <a:off x="5940152" y="44624"/>
            <a:ext cx="2699791" cy="1314869"/>
          </a:xfrm>
          <a:prstGeom prst="rect">
            <a:avLst/>
          </a:prstGeom>
          <a:noFill/>
        </p:spPr>
      </p:pic>
      <p:cxnSp>
        <p:nvCxnSpPr>
          <p:cNvPr id="11" name="Straight Arrow Connector 10"/>
          <p:cNvCxnSpPr>
            <a:stCxn id="4" idx="3"/>
            <a:endCxn id="40962" idx="2"/>
          </p:cNvCxnSpPr>
          <p:nvPr/>
        </p:nvCxnSpPr>
        <p:spPr>
          <a:xfrm flipV="1">
            <a:off x="6415001" y="1359493"/>
            <a:ext cx="875047" cy="6249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C831FFC-34E2-614C-ACBB-5A0A524437F5}" type="datetime1">
              <a:rPr lang="en-GB" smtClean="0"/>
              <a:pPr/>
              <a:t>01/06/2017</a:t>
            </a:fld>
            <a:endParaRPr lang="en-US" dirty="0"/>
          </a:p>
        </p:txBody>
      </p:sp>
      <p:sp>
        <p:nvSpPr>
          <p:cNvPr id="4" name="Footer Placeholder 3"/>
          <p:cNvSpPr>
            <a:spLocks noGrp="1"/>
          </p:cNvSpPr>
          <p:nvPr>
            <p:ph type="ftr" sz="quarter" idx="11"/>
          </p:nvPr>
        </p:nvSpPr>
        <p:spPr/>
        <p:txBody>
          <a:bodyPr/>
          <a:lstStyle/>
          <a:p>
            <a:endParaRPr lang="en-US" dirty="0"/>
          </a:p>
        </p:txBody>
      </p:sp>
      <p:pic>
        <p:nvPicPr>
          <p:cNvPr id="90115" name="Picture 3"/>
          <p:cNvPicPr>
            <a:picLocks noChangeAspect="1" noChangeArrowheads="1"/>
          </p:cNvPicPr>
          <p:nvPr/>
        </p:nvPicPr>
        <p:blipFill>
          <a:blip r:embed="rId2"/>
          <a:srcRect/>
          <a:stretch>
            <a:fillRect/>
          </a:stretch>
        </p:blipFill>
        <p:spPr bwMode="auto">
          <a:xfrm>
            <a:off x="0" y="2983218"/>
            <a:ext cx="9144000" cy="3298520"/>
          </a:xfrm>
          <a:prstGeom prst="rect">
            <a:avLst/>
          </a:prstGeom>
          <a:noFill/>
          <a:ln w="9525">
            <a:noFill/>
            <a:miter lim="800000"/>
            <a:headEnd/>
            <a:tailEnd/>
          </a:ln>
        </p:spPr>
      </p:pic>
      <p:cxnSp>
        <p:nvCxnSpPr>
          <p:cNvPr id="9" name="Straight Connector 8"/>
          <p:cNvCxnSpPr/>
          <p:nvPr/>
        </p:nvCxnSpPr>
        <p:spPr>
          <a:xfrm flipV="1">
            <a:off x="1314450" y="2952750"/>
            <a:ext cx="0" cy="182880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09600" y="2306419"/>
            <a:ext cx="2476500" cy="646331"/>
          </a:xfrm>
          <a:prstGeom prst="rect">
            <a:avLst/>
          </a:prstGeom>
          <a:noFill/>
        </p:spPr>
        <p:txBody>
          <a:bodyPr wrap="square" rtlCol="0">
            <a:spAutoFit/>
          </a:bodyPr>
          <a:lstStyle/>
          <a:p>
            <a:r>
              <a:rPr lang="en-GB" sz="1200" dirty="0"/>
              <a:t>Phillips (1956) The general circulation of the atmosphere: A numerical experiment</a:t>
            </a:r>
          </a:p>
        </p:txBody>
      </p:sp>
      <p:sp>
        <p:nvSpPr>
          <p:cNvPr id="13" name="Title 29"/>
          <p:cNvSpPr txBox="1">
            <a:spLocks/>
          </p:cNvSpPr>
          <p:nvPr/>
        </p:nvSpPr>
        <p:spPr>
          <a:xfrm>
            <a:off x="209550" y="150589"/>
            <a:ext cx="8728710" cy="832832"/>
          </a:xfrm>
          <a:prstGeom prst="rect">
            <a:avLst/>
          </a:prstGeom>
        </p:spPr>
        <p:txBody>
          <a:bodyPr>
            <a:normAutofit fontScale="97500"/>
          </a:bodyPr>
          <a:lstStyle/>
          <a:p>
            <a:pPr marL="0" marR="0" lvl="0" indent="0" algn="l" defTabSz="685783"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rPr>
              <a:t>The climate system is also complex</a:t>
            </a:r>
          </a:p>
          <a:p>
            <a:pPr marL="0" marR="0" lvl="0" indent="0" algn="l" defTabSz="685783" rtl="0" eaLnBrk="1" fontAlgn="auto" latinLnBrk="0" hangingPunct="1">
              <a:lnSpc>
                <a:spcPct val="90000"/>
              </a:lnSpc>
              <a:spcBef>
                <a:spcPct val="0"/>
              </a:spcBef>
              <a:spcAft>
                <a:spcPts val="0"/>
              </a:spcAft>
              <a:buClrTx/>
              <a:buSzTx/>
              <a:buFontTx/>
              <a:buNone/>
              <a:tabLst/>
              <a:defRPr/>
            </a:pPr>
            <a:endParaRPr kumimoji="0" lang="en-GB" sz="28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14" name="Picture 2" descr="Related image"/>
          <p:cNvPicPr>
            <a:picLocks noChangeAspect="1" noChangeArrowheads="1"/>
          </p:cNvPicPr>
          <p:nvPr/>
        </p:nvPicPr>
        <p:blipFill>
          <a:blip r:embed="rId3"/>
          <a:srcRect/>
          <a:stretch>
            <a:fillRect/>
          </a:stretch>
        </p:blipFill>
        <p:spPr bwMode="auto">
          <a:xfrm>
            <a:off x="5528310" y="0"/>
            <a:ext cx="3409950" cy="3347062"/>
          </a:xfrm>
          <a:prstGeom prst="rect">
            <a:avLst/>
          </a:prstGeom>
          <a:noFill/>
        </p:spPr>
      </p:pic>
      <p:sp>
        <p:nvSpPr>
          <p:cNvPr id="15" name="TextBox 14"/>
          <p:cNvSpPr txBox="1"/>
          <p:nvPr/>
        </p:nvSpPr>
        <p:spPr>
          <a:xfrm>
            <a:off x="209550" y="983420"/>
            <a:ext cx="4724400" cy="646331"/>
          </a:xfrm>
          <a:prstGeom prst="rect">
            <a:avLst/>
          </a:prstGeom>
          <a:noFill/>
        </p:spPr>
        <p:txBody>
          <a:bodyPr wrap="square" rtlCol="0">
            <a:spAutoFit/>
          </a:bodyPr>
          <a:lstStyle/>
          <a:p>
            <a:r>
              <a:rPr lang="en-GB" dirty="0"/>
              <a:t>…but mechanistic models have been developing for over 60 years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Required data has also developed – as data needs have been identified</a:t>
            </a:r>
          </a:p>
        </p:txBody>
      </p:sp>
      <p:sp>
        <p:nvSpPr>
          <p:cNvPr id="3" name="Date Placeholder 2"/>
          <p:cNvSpPr>
            <a:spLocks noGrp="1"/>
          </p:cNvSpPr>
          <p:nvPr>
            <p:ph type="dt" sz="half" idx="10"/>
          </p:nvPr>
        </p:nvSpPr>
        <p:spPr/>
        <p:txBody>
          <a:bodyPr/>
          <a:lstStyle/>
          <a:p>
            <a:fld id="{EC831FFC-34E2-614C-ACBB-5A0A524437F5}" type="datetime1">
              <a:rPr lang="en-GB" smtClean="0"/>
              <a:pPr/>
              <a:t>01/06/2017</a:t>
            </a:fld>
            <a:endParaRPr lang="en-US" dirty="0"/>
          </a:p>
        </p:txBody>
      </p:sp>
      <p:sp>
        <p:nvSpPr>
          <p:cNvPr id="4" name="Footer Placeholder 3"/>
          <p:cNvSpPr>
            <a:spLocks noGrp="1"/>
          </p:cNvSpPr>
          <p:nvPr>
            <p:ph type="ftr" sz="quarter" idx="11"/>
          </p:nvPr>
        </p:nvSpPr>
        <p:spPr/>
        <p:txBody>
          <a:bodyPr/>
          <a:lstStyle/>
          <a:p>
            <a:endParaRPr lang="en-US" dirty="0"/>
          </a:p>
        </p:txBody>
      </p:sp>
      <p:pic>
        <p:nvPicPr>
          <p:cNvPr id="7" name="Picture 2" descr="GCOS Essential Climate Variables&#10; "/>
          <p:cNvPicPr>
            <a:picLocks noChangeAspect="1" noChangeArrowheads="1"/>
          </p:cNvPicPr>
          <p:nvPr/>
        </p:nvPicPr>
        <p:blipFill>
          <a:blip r:embed="rId2" cstate="print"/>
          <a:srcRect b="14126"/>
          <a:stretch>
            <a:fillRect/>
          </a:stretch>
        </p:blipFill>
        <p:spPr bwMode="auto">
          <a:xfrm>
            <a:off x="1115616" y="1072321"/>
            <a:ext cx="8028384" cy="5170711"/>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2473" y="1196752"/>
            <a:ext cx="3655431" cy="23944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Box 12"/>
          <p:cNvSpPr txBox="1"/>
          <p:nvPr/>
        </p:nvSpPr>
        <p:spPr>
          <a:xfrm>
            <a:off x="3779912" y="1131128"/>
            <a:ext cx="5364088" cy="2369880"/>
          </a:xfrm>
          <a:prstGeom prst="rect">
            <a:avLst/>
          </a:prstGeom>
          <a:noFill/>
        </p:spPr>
        <p:txBody>
          <a:bodyPr wrap="square" rtlCol="0">
            <a:spAutoFit/>
          </a:bodyPr>
          <a:lstStyle/>
          <a:p>
            <a:r>
              <a:rPr lang="en-CA" sz="2000" dirty="0" smtClean="0">
                <a:latin typeface="Times New Roman" pitchFamily="18" charset="0"/>
                <a:cs typeface="Times New Roman" pitchFamily="18" charset="0"/>
              </a:rPr>
              <a:t>Bert Bolin, 1952:</a:t>
            </a:r>
          </a:p>
          <a:p>
            <a:endParaRPr lang="en-CA" sz="2000" dirty="0">
              <a:latin typeface="Times New Roman" pitchFamily="18" charset="0"/>
              <a:cs typeface="Times New Roman" pitchFamily="18" charset="0"/>
            </a:endParaRPr>
          </a:p>
          <a:p>
            <a:r>
              <a:rPr lang="en-CA" sz="2000" dirty="0">
                <a:latin typeface="Times New Roman" pitchFamily="18" charset="0"/>
                <a:cs typeface="Times New Roman" pitchFamily="18" charset="0"/>
              </a:rPr>
              <a:t>"</a:t>
            </a:r>
            <a:r>
              <a:rPr lang="en-CA" sz="2000" i="1" dirty="0">
                <a:latin typeface="Times New Roman" pitchFamily="18" charset="0"/>
                <a:cs typeface="Times New Roman" pitchFamily="18" charset="0"/>
              </a:rPr>
              <a:t>There is very little </a:t>
            </a:r>
            <a:r>
              <a:rPr lang="en-CA" sz="2000" i="1" dirty="0" smtClean="0">
                <a:latin typeface="Times New Roman" pitchFamily="18" charset="0"/>
                <a:cs typeface="Times New Roman" pitchFamily="18" charset="0"/>
              </a:rPr>
              <a:t>hope, for </a:t>
            </a:r>
            <a:r>
              <a:rPr lang="en-CA" sz="2000" i="1" dirty="0">
                <a:latin typeface="Times New Roman" pitchFamily="18" charset="0"/>
                <a:cs typeface="Times New Roman" pitchFamily="18" charset="0"/>
              </a:rPr>
              <a:t>the possibility of deducing a theory for the general circulation of the atmosphere from the complete hydrodynamic and thermodynamic equations</a:t>
            </a:r>
            <a:r>
              <a:rPr lang="en-CA" sz="2000" dirty="0">
                <a:latin typeface="Times New Roman" pitchFamily="18" charset="0"/>
                <a:cs typeface="Times New Roman" pitchFamily="18" charset="0"/>
              </a:rPr>
              <a:t>."</a:t>
            </a:r>
          </a:p>
          <a:p>
            <a:endParaRPr lang="en-CA" sz="2800" dirty="0"/>
          </a:p>
        </p:txBody>
      </p:sp>
      <p:sp>
        <p:nvSpPr>
          <p:cNvPr id="9" name="Rectangle 8"/>
          <p:cNvSpPr/>
          <p:nvPr/>
        </p:nvSpPr>
        <p:spPr>
          <a:xfrm>
            <a:off x="0" y="3861048"/>
            <a:ext cx="4968552" cy="2246769"/>
          </a:xfrm>
          <a:prstGeom prst="rect">
            <a:avLst/>
          </a:prstGeom>
        </p:spPr>
        <p:txBody>
          <a:bodyPr wrap="square">
            <a:spAutoFit/>
          </a:bodyPr>
          <a:lstStyle/>
          <a:p>
            <a:r>
              <a:rPr lang="en-CA" sz="2000" dirty="0" smtClean="0">
                <a:latin typeface="Times New Roman" pitchFamily="18" charset="0"/>
                <a:cs typeface="Times New Roman" pitchFamily="18" charset="0"/>
              </a:rPr>
              <a:t>Norman Phillips, Princeton, 1955:</a:t>
            </a:r>
          </a:p>
          <a:p>
            <a:pPr marL="457200" indent="-457200">
              <a:lnSpc>
                <a:spcPct val="150000"/>
              </a:lnSpc>
              <a:buFont typeface="Arial" pitchFamily="34" charset="0"/>
              <a:buChar char="•"/>
            </a:pPr>
            <a:r>
              <a:rPr lang="en-CA" sz="2000" dirty="0" smtClean="0">
                <a:latin typeface="Times New Roman" pitchFamily="18" charset="0"/>
                <a:cs typeface="Times New Roman" pitchFamily="18" charset="0"/>
              </a:rPr>
              <a:t>First General Circulation Model</a:t>
            </a:r>
          </a:p>
          <a:p>
            <a:pPr marL="457200" indent="-457200">
              <a:lnSpc>
                <a:spcPct val="150000"/>
              </a:lnSpc>
              <a:buFont typeface="Arial" pitchFamily="34" charset="0"/>
              <a:buChar char="•"/>
            </a:pPr>
            <a:r>
              <a:rPr lang="en-CA" sz="2000" dirty="0" smtClean="0">
                <a:latin typeface="Times New Roman" pitchFamily="18" charset="0"/>
                <a:cs typeface="Times New Roman" pitchFamily="18" charset="0"/>
              </a:rPr>
              <a:t>Computer had 5 kb of memory</a:t>
            </a:r>
          </a:p>
          <a:p>
            <a:pPr marL="457200" indent="-457200">
              <a:lnSpc>
                <a:spcPct val="150000"/>
              </a:lnSpc>
              <a:buFont typeface="Arial" pitchFamily="34" charset="0"/>
              <a:buChar char="•"/>
            </a:pPr>
            <a:r>
              <a:rPr lang="en-CA" sz="2000" dirty="0" smtClean="0">
                <a:latin typeface="Times New Roman" pitchFamily="18" charset="0"/>
                <a:cs typeface="Times New Roman" pitchFamily="18" charset="0"/>
              </a:rPr>
              <a:t>Earth was a cylinder, not a sphere</a:t>
            </a:r>
          </a:p>
          <a:p>
            <a:pPr marL="457200" indent="-457200">
              <a:lnSpc>
                <a:spcPct val="150000"/>
              </a:lnSpc>
              <a:buFont typeface="Arial" pitchFamily="34" charset="0"/>
              <a:buChar char="•"/>
            </a:pPr>
            <a:r>
              <a:rPr lang="en-CA" sz="2000" dirty="0" smtClean="0">
                <a:latin typeface="Times New Roman" pitchFamily="18" charset="0"/>
                <a:cs typeface="Times New Roman" pitchFamily="18" charset="0"/>
              </a:rPr>
              <a:t>No distinction between land and ocean</a:t>
            </a:r>
            <a:endParaRPr lang="en-CA" sz="2000" dirty="0">
              <a:latin typeface="Times New Roman" pitchFamily="18" charset="0"/>
              <a:cs typeface="Times New Roman" pitchFamily="18" charset="0"/>
            </a:endParaRPr>
          </a:p>
        </p:txBody>
      </p:sp>
      <p:sp>
        <p:nvSpPr>
          <p:cNvPr id="6" name="TextBox 5"/>
          <p:cNvSpPr txBox="1"/>
          <p:nvPr/>
        </p:nvSpPr>
        <p:spPr>
          <a:xfrm>
            <a:off x="0" y="0"/>
            <a:ext cx="9144000" cy="461665"/>
          </a:xfrm>
          <a:prstGeom prst="rect">
            <a:avLst/>
          </a:prstGeom>
          <a:solidFill>
            <a:schemeClr val="bg1">
              <a:lumMod val="75000"/>
            </a:schemeClr>
          </a:solidFill>
        </p:spPr>
        <p:txBody>
          <a:bodyPr wrap="square" rtlCol="0">
            <a:spAutoFit/>
          </a:bodyPr>
          <a:lstStyle/>
          <a:p>
            <a:r>
              <a:rPr lang="en-GB" sz="2400" dirty="0" smtClean="0"/>
              <a:t>It’s early days for GEMs</a:t>
            </a:r>
            <a:endParaRPr lang="en-GB" sz="2400" dirty="0"/>
          </a:p>
        </p:txBody>
      </p:sp>
      <p:pic>
        <p:nvPicPr>
          <p:cNvPr id="15362" name="Picture 2" descr="https://www.aip.org/history/climate/images/charney_gp.jpg"/>
          <p:cNvPicPr>
            <a:picLocks noChangeAspect="1" noChangeArrowheads="1"/>
          </p:cNvPicPr>
          <p:nvPr/>
        </p:nvPicPr>
        <p:blipFill>
          <a:blip r:embed="rId4" cstate="print"/>
          <a:srcRect/>
          <a:stretch>
            <a:fillRect/>
          </a:stretch>
        </p:blipFill>
        <p:spPr bwMode="auto">
          <a:xfrm>
            <a:off x="5868144" y="3569040"/>
            <a:ext cx="3275856" cy="328896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438400" y="152400"/>
            <a:ext cx="1676400" cy="10668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dirty="0"/>
              <a:t>Modelling Philosophy</a:t>
            </a:r>
          </a:p>
        </p:txBody>
      </p:sp>
      <p:pic>
        <p:nvPicPr>
          <p:cNvPr id="13" name="Picture 2" descr="http://eoimages.gsfc.nasa.gov/ve/174/BlueMarble.jpg"/>
          <p:cNvPicPr>
            <a:picLocks noChangeAspect="1" noChangeArrowheads="1"/>
          </p:cNvPicPr>
          <p:nvPr/>
        </p:nvPicPr>
        <p:blipFill>
          <a:blip r:embed="rId3" cstate="print"/>
          <a:srcRect/>
          <a:stretch>
            <a:fillRect/>
          </a:stretch>
        </p:blipFill>
        <p:spPr bwMode="auto">
          <a:xfrm>
            <a:off x="0" y="0"/>
            <a:ext cx="6705600" cy="6858000"/>
          </a:xfrm>
          <a:prstGeom prst="rect">
            <a:avLst/>
          </a:prstGeom>
          <a:noFill/>
        </p:spPr>
      </p:pic>
      <p:cxnSp>
        <p:nvCxnSpPr>
          <p:cNvPr id="15" name="Straight Arrow Connector 14"/>
          <p:cNvCxnSpPr/>
          <p:nvPr/>
        </p:nvCxnSpPr>
        <p:spPr>
          <a:xfrm flipV="1">
            <a:off x="2438400" y="4026932"/>
            <a:ext cx="1232330" cy="371038"/>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181468" y="861367"/>
            <a:ext cx="2711576" cy="369332"/>
          </a:xfrm>
          <a:prstGeom prst="rect">
            <a:avLst/>
          </a:prstGeom>
          <a:solidFill>
            <a:schemeClr val="accent1"/>
          </a:solidFill>
        </p:spPr>
        <p:txBody>
          <a:bodyPr wrap="none">
            <a:spAutoFit/>
          </a:bodyPr>
          <a:lstStyle/>
          <a:p>
            <a:r>
              <a:rPr lang="en-GB" dirty="0">
                <a:solidFill>
                  <a:schemeClr val="bg1"/>
                </a:solidFill>
              </a:rPr>
              <a:t>Global &amp; spatially explicit</a:t>
            </a:r>
          </a:p>
        </p:txBody>
      </p:sp>
      <p:sp>
        <p:nvSpPr>
          <p:cNvPr id="22" name="Rectangle 21"/>
          <p:cNvSpPr/>
          <p:nvPr/>
        </p:nvSpPr>
        <p:spPr>
          <a:xfrm>
            <a:off x="3658030" y="3657600"/>
            <a:ext cx="1202958" cy="369332"/>
          </a:xfrm>
          <a:prstGeom prst="rect">
            <a:avLst/>
          </a:prstGeom>
          <a:solidFill>
            <a:schemeClr val="accent1"/>
          </a:solidFill>
        </p:spPr>
        <p:txBody>
          <a:bodyPr wrap="none">
            <a:spAutoFit/>
          </a:bodyPr>
          <a:lstStyle/>
          <a:p>
            <a:r>
              <a:rPr lang="en-GB" dirty="0">
                <a:solidFill>
                  <a:schemeClr val="bg1"/>
                </a:solidFill>
              </a:rPr>
              <a:t>Terrestrial</a:t>
            </a:r>
          </a:p>
        </p:txBody>
      </p:sp>
      <p:sp>
        <p:nvSpPr>
          <p:cNvPr id="23" name="Rectangle 22"/>
          <p:cNvSpPr/>
          <p:nvPr/>
        </p:nvSpPr>
        <p:spPr>
          <a:xfrm>
            <a:off x="1537256" y="4397970"/>
            <a:ext cx="901144" cy="369332"/>
          </a:xfrm>
          <a:prstGeom prst="rect">
            <a:avLst/>
          </a:prstGeom>
          <a:solidFill>
            <a:schemeClr val="accent1"/>
          </a:solidFill>
        </p:spPr>
        <p:txBody>
          <a:bodyPr wrap="none">
            <a:spAutoFit/>
          </a:bodyPr>
          <a:lstStyle/>
          <a:p>
            <a:r>
              <a:rPr lang="en-GB" dirty="0">
                <a:solidFill>
                  <a:schemeClr val="bg1"/>
                </a:solidFill>
              </a:rPr>
              <a:t>Marine</a:t>
            </a:r>
          </a:p>
        </p:txBody>
      </p:sp>
      <p:sp>
        <p:nvSpPr>
          <p:cNvPr id="2" name="TextBox 1"/>
          <p:cNvSpPr txBox="1"/>
          <p:nvPr/>
        </p:nvSpPr>
        <p:spPr>
          <a:xfrm>
            <a:off x="6781800" y="152399"/>
            <a:ext cx="2261992" cy="1569660"/>
          </a:xfrm>
          <a:prstGeom prst="rect">
            <a:avLst/>
          </a:prstGeom>
          <a:noFill/>
        </p:spPr>
        <p:txBody>
          <a:bodyPr wrap="square" rtlCol="0">
            <a:spAutoFit/>
          </a:bodyPr>
          <a:lstStyle/>
          <a:p>
            <a:r>
              <a:rPr lang="en-GB" sz="3200" b="1" dirty="0"/>
              <a:t>The Madingley model</a:t>
            </a:r>
          </a:p>
        </p:txBody>
      </p:sp>
      <p:sp>
        <p:nvSpPr>
          <p:cNvPr id="3" name="TextBox 2"/>
          <p:cNvSpPr txBox="1"/>
          <p:nvPr/>
        </p:nvSpPr>
        <p:spPr>
          <a:xfrm>
            <a:off x="6858430" y="2259213"/>
            <a:ext cx="2133600" cy="3970318"/>
          </a:xfrm>
          <a:prstGeom prst="rect">
            <a:avLst/>
          </a:prstGeom>
          <a:noFill/>
        </p:spPr>
        <p:txBody>
          <a:bodyPr wrap="square" rtlCol="0">
            <a:spAutoFit/>
          </a:bodyPr>
          <a:lstStyle/>
          <a:p>
            <a:r>
              <a:rPr lang="en-GB" dirty="0"/>
              <a:t>Balanced consideration of all trophic levels</a:t>
            </a:r>
          </a:p>
          <a:p>
            <a:endParaRPr lang="en-GB" dirty="0"/>
          </a:p>
          <a:p>
            <a:r>
              <a:rPr lang="en-GB" dirty="0"/>
              <a:t>Transparent</a:t>
            </a:r>
          </a:p>
          <a:p>
            <a:endParaRPr lang="en-GB" dirty="0"/>
          </a:p>
          <a:p>
            <a:r>
              <a:rPr lang="en-GB" dirty="0"/>
              <a:t>Open</a:t>
            </a:r>
          </a:p>
          <a:p>
            <a:endParaRPr lang="en-GB" dirty="0"/>
          </a:p>
          <a:p>
            <a:r>
              <a:rPr lang="en-GB" dirty="0"/>
              <a:t>Reproducible</a:t>
            </a:r>
          </a:p>
          <a:p>
            <a:endParaRPr lang="en-GB" dirty="0"/>
          </a:p>
          <a:p>
            <a:r>
              <a:rPr lang="en-GB" dirty="0"/>
              <a:t>Emergent </a:t>
            </a:r>
            <a:r>
              <a:rPr lang="en-GB" dirty="0" smtClean="0"/>
              <a:t>properties</a:t>
            </a:r>
          </a:p>
          <a:p>
            <a:endParaRPr lang="en-GB" dirty="0" smtClean="0"/>
          </a:p>
          <a:p>
            <a:r>
              <a:rPr lang="en-GB" dirty="0" smtClean="0"/>
              <a:t>Not the only way</a:t>
            </a:r>
            <a:endParaRPr lang="en-GB" dirty="0"/>
          </a:p>
        </p:txBody>
      </p:sp>
      <p:sp>
        <p:nvSpPr>
          <p:cNvPr id="10" name="TextBox 9"/>
          <p:cNvSpPr txBox="1"/>
          <p:nvPr/>
        </p:nvSpPr>
        <p:spPr>
          <a:xfrm>
            <a:off x="0" y="6488668"/>
            <a:ext cx="2890535" cy="369332"/>
          </a:xfrm>
          <a:prstGeom prst="rect">
            <a:avLst/>
          </a:prstGeom>
          <a:noFill/>
        </p:spPr>
        <p:txBody>
          <a:bodyPr wrap="none" rtlCol="0">
            <a:spAutoFit/>
          </a:bodyPr>
          <a:lstStyle/>
          <a:p>
            <a:r>
              <a:rPr lang="en-GB" dirty="0" smtClean="0">
                <a:solidFill>
                  <a:schemeClr val="bg1"/>
                </a:solidFill>
              </a:rPr>
              <a:t>Purves et al (2013) </a:t>
            </a:r>
            <a:r>
              <a:rPr lang="en-GB" i="1" dirty="0" smtClean="0">
                <a:solidFill>
                  <a:schemeClr val="bg1"/>
                </a:solidFill>
              </a:rPr>
              <a:t>Nature</a:t>
            </a:r>
            <a:endParaRPr lang="en-GB" i="1" dirty="0">
              <a:solidFill>
                <a:schemeClr val="bg1"/>
              </a:solidFill>
            </a:endParaRPr>
          </a:p>
        </p:txBody>
      </p:sp>
    </p:spTree>
    <p:extLst>
      <p:ext uri="{BB962C8B-B14F-4D97-AF65-F5344CB8AC3E}">
        <p14:creationId xmlns:p14="http://schemas.microsoft.com/office/powerpoint/2010/main" xmlns="" val="36524577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461665"/>
          </a:xfrm>
          <a:prstGeom prst="rect">
            <a:avLst/>
          </a:prstGeom>
          <a:solidFill>
            <a:schemeClr val="bg1">
              <a:lumMod val="75000"/>
            </a:schemeClr>
          </a:solidFill>
        </p:spPr>
        <p:txBody>
          <a:bodyPr wrap="square" rtlCol="0">
            <a:spAutoFit/>
          </a:bodyPr>
          <a:lstStyle/>
          <a:p>
            <a:r>
              <a:rPr lang="en-GB" sz="2400" dirty="0" err="1" smtClean="0"/>
              <a:t>Madingley</a:t>
            </a:r>
            <a:r>
              <a:rPr lang="en-GB" sz="2400" dirty="0" smtClean="0"/>
              <a:t> General Ecosystem Model</a:t>
            </a:r>
            <a:endParaRPr lang="en-GB" sz="2400" dirty="0"/>
          </a:p>
        </p:txBody>
      </p:sp>
      <p:pic>
        <p:nvPicPr>
          <p:cNvPr id="2050" name="Picture 2" descr="http://nssdc.gsfc.nasa.gov/planetary/image/earth_day.jpg"/>
          <p:cNvPicPr>
            <a:picLocks noChangeAspect="1" noChangeArrowheads="1"/>
          </p:cNvPicPr>
          <p:nvPr/>
        </p:nvPicPr>
        <p:blipFill>
          <a:blip r:embed="rId3" cstate="print"/>
          <a:srcRect/>
          <a:stretch>
            <a:fillRect/>
          </a:stretch>
        </p:blipFill>
        <p:spPr bwMode="auto">
          <a:xfrm>
            <a:off x="1881883" y="4189511"/>
            <a:ext cx="5184576" cy="2592289"/>
          </a:xfrm>
          <a:prstGeom prst="rect">
            <a:avLst/>
          </a:prstGeom>
          <a:noFill/>
        </p:spPr>
      </p:pic>
      <p:pic>
        <p:nvPicPr>
          <p:cNvPr id="2054" name="Picture 6" descr="https://s-media-cache-ak0.pinimg.com/originals/26/18/1b/26181b5d046b4bb75ed1f46218da8801.jpg"/>
          <p:cNvPicPr>
            <a:picLocks noChangeAspect="1" noChangeArrowheads="1"/>
          </p:cNvPicPr>
          <p:nvPr/>
        </p:nvPicPr>
        <p:blipFill>
          <a:blip r:embed="rId4" cstate="print">
            <a:lum bright="-55000" contrast="-100000"/>
          </a:blip>
          <a:srcRect/>
          <a:stretch>
            <a:fillRect/>
          </a:stretch>
        </p:blipFill>
        <p:spPr bwMode="auto">
          <a:xfrm>
            <a:off x="1881883" y="4189510"/>
            <a:ext cx="3600400" cy="2592289"/>
          </a:xfrm>
          <a:prstGeom prst="rect">
            <a:avLst/>
          </a:prstGeom>
          <a:noFill/>
        </p:spPr>
      </p:pic>
      <p:pic>
        <p:nvPicPr>
          <p:cNvPr id="7" name="Picture 6" descr="https://s-media-cache-ak0.pinimg.com/originals/26/18/1b/26181b5d046b4bb75ed1f46218da8801.jpg"/>
          <p:cNvPicPr>
            <a:picLocks noChangeAspect="1" noChangeArrowheads="1"/>
          </p:cNvPicPr>
          <p:nvPr/>
        </p:nvPicPr>
        <p:blipFill>
          <a:blip r:embed="rId4" cstate="print">
            <a:lum bright="-55000" contrast="-100000"/>
          </a:blip>
          <a:srcRect/>
          <a:stretch>
            <a:fillRect/>
          </a:stretch>
        </p:blipFill>
        <p:spPr bwMode="auto">
          <a:xfrm>
            <a:off x="5482283" y="4189511"/>
            <a:ext cx="3600400" cy="2592289"/>
          </a:xfrm>
          <a:prstGeom prst="rect">
            <a:avLst/>
          </a:prstGeom>
          <a:noFill/>
        </p:spPr>
      </p:pic>
      <p:sp>
        <p:nvSpPr>
          <p:cNvPr id="8" name="Rectangle 7"/>
          <p:cNvSpPr/>
          <p:nvPr/>
        </p:nvSpPr>
        <p:spPr>
          <a:xfrm>
            <a:off x="7020272" y="3473624"/>
            <a:ext cx="2123728" cy="3384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p:cNvCxnSpPr/>
          <p:nvPr/>
        </p:nvCxnSpPr>
        <p:spPr>
          <a:xfrm flipH="1" flipV="1">
            <a:off x="3275856" y="3109391"/>
            <a:ext cx="1152128" cy="1584176"/>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115616" y="4765575"/>
            <a:ext cx="3312368" cy="1152128"/>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572000" y="3685455"/>
            <a:ext cx="1152128" cy="2088232"/>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618187" y="5773687"/>
            <a:ext cx="2906141" cy="432048"/>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32" name="Picture 18" descr="File:Phytoplankton - the foundation of the oceanic food chain.jpg"/>
          <p:cNvPicPr>
            <a:picLocks noChangeAspect="1" noChangeArrowheads="1"/>
          </p:cNvPicPr>
          <p:nvPr/>
        </p:nvPicPr>
        <p:blipFill>
          <a:blip r:embed="rId5" cstate="print"/>
          <a:srcRect/>
          <a:stretch>
            <a:fillRect/>
          </a:stretch>
        </p:blipFill>
        <p:spPr bwMode="auto">
          <a:xfrm>
            <a:off x="7437906" y="4981599"/>
            <a:ext cx="1706094" cy="1149481"/>
          </a:xfrm>
          <a:prstGeom prst="rect">
            <a:avLst/>
          </a:prstGeom>
          <a:noFill/>
        </p:spPr>
      </p:pic>
      <p:pic>
        <p:nvPicPr>
          <p:cNvPr id="33" name="Picture 5" descr="http://www.st-andrews.ac.uk/geoinformatics/wp-content/uploads/remote_sensing.jpg"/>
          <p:cNvPicPr>
            <a:picLocks noChangeAspect="1" noChangeArrowheads="1"/>
          </p:cNvPicPr>
          <p:nvPr/>
        </p:nvPicPr>
        <p:blipFill>
          <a:blip r:embed="rId6" cstate="print"/>
          <a:srcRect/>
          <a:stretch>
            <a:fillRect/>
          </a:stretch>
        </p:blipFill>
        <p:spPr bwMode="auto">
          <a:xfrm>
            <a:off x="7753997" y="3685455"/>
            <a:ext cx="1390003" cy="1352710"/>
          </a:xfrm>
          <a:prstGeom prst="rect">
            <a:avLst/>
          </a:prstGeom>
          <a:noFill/>
        </p:spPr>
      </p:pic>
      <p:pic>
        <p:nvPicPr>
          <p:cNvPr id="2060" name="Picture 12" descr="http://www.thesundaytimes.co.uk/sto/multimedia/dynamic/00305/17ASH_305444k.jpg"/>
          <p:cNvPicPr>
            <a:picLocks noChangeAspect="1" noChangeArrowheads="1"/>
          </p:cNvPicPr>
          <p:nvPr/>
        </p:nvPicPr>
        <p:blipFill>
          <a:blip r:embed="rId7" cstate="print"/>
          <a:srcRect/>
          <a:stretch>
            <a:fillRect/>
          </a:stretch>
        </p:blipFill>
        <p:spPr bwMode="auto">
          <a:xfrm>
            <a:off x="107504" y="4549551"/>
            <a:ext cx="1692001" cy="1126056"/>
          </a:xfrm>
          <a:prstGeom prst="rect">
            <a:avLst/>
          </a:prstGeom>
          <a:noFill/>
        </p:spPr>
      </p:pic>
      <p:sp>
        <p:nvSpPr>
          <p:cNvPr id="39" name="TextBox 38"/>
          <p:cNvSpPr txBox="1"/>
          <p:nvPr/>
        </p:nvSpPr>
        <p:spPr>
          <a:xfrm>
            <a:off x="107504" y="2425244"/>
            <a:ext cx="3384376" cy="523220"/>
          </a:xfrm>
          <a:prstGeom prst="rect">
            <a:avLst/>
          </a:prstGeom>
          <a:solidFill>
            <a:schemeClr val="bg1"/>
          </a:solidFill>
          <a:ln>
            <a:noFill/>
          </a:ln>
        </p:spPr>
        <p:txBody>
          <a:bodyPr wrap="square" rtlCol="0">
            <a:spAutoFit/>
          </a:bodyPr>
          <a:lstStyle/>
          <a:p>
            <a:r>
              <a:rPr lang="en-GB" sz="1400" b="1" dirty="0" smtClean="0">
                <a:cs typeface="Times New Roman" pitchFamily="18" charset="0"/>
              </a:rPr>
              <a:t>Terrestrial</a:t>
            </a:r>
            <a:r>
              <a:rPr lang="en-GB" sz="1400" dirty="0" smtClean="0">
                <a:cs typeface="Times New Roman" pitchFamily="18" charset="0"/>
              </a:rPr>
              <a:t>: data constrained carbon model (Smith </a:t>
            </a:r>
            <a:r>
              <a:rPr lang="en-GB" sz="1400" i="1" dirty="0" smtClean="0">
                <a:cs typeface="Times New Roman" pitchFamily="18" charset="0"/>
              </a:rPr>
              <a:t>et al.</a:t>
            </a:r>
            <a:r>
              <a:rPr lang="en-GB" sz="1400" dirty="0" smtClean="0">
                <a:cs typeface="Times New Roman" pitchFamily="18" charset="0"/>
              </a:rPr>
              <a:t>, 2013 </a:t>
            </a:r>
            <a:r>
              <a:rPr lang="en-GB" sz="1400" dirty="0" err="1" smtClean="0">
                <a:cs typeface="Times New Roman" pitchFamily="18" charset="0"/>
              </a:rPr>
              <a:t>Biogeosciences</a:t>
            </a:r>
            <a:r>
              <a:rPr lang="en-GB" sz="1400" dirty="0" smtClean="0">
                <a:cs typeface="Times New Roman" pitchFamily="18" charset="0"/>
              </a:rPr>
              <a:t>)</a:t>
            </a:r>
            <a:endParaRPr lang="en-GB" sz="1400" dirty="0">
              <a:cs typeface="Times New Roman" pitchFamily="18" charset="0"/>
            </a:endParaRPr>
          </a:p>
        </p:txBody>
      </p:sp>
      <p:pic>
        <p:nvPicPr>
          <p:cNvPr id="2062" name="Picture 14" descr="https://encrypted-tbn0.gstatic.com/images?q=tbn:ANd9GcQsMLNgwoSDMv2ESlErxb9hgFsO043pUI7PVHfIG3by0g5AL3vq"/>
          <p:cNvPicPr>
            <a:picLocks noChangeAspect="1" noChangeArrowheads="1"/>
          </p:cNvPicPr>
          <p:nvPr/>
        </p:nvPicPr>
        <p:blipFill>
          <a:blip r:embed="rId8" cstate="print"/>
          <a:srcRect/>
          <a:stretch>
            <a:fillRect/>
          </a:stretch>
        </p:blipFill>
        <p:spPr bwMode="auto">
          <a:xfrm>
            <a:off x="35496" y="3253407"/>
            <a:ext cx="1080120" cy="673174"/>
          </a:xfrm>
          <a:prstGeom prst="rect">
            <a:avLst/>
          </a:prstGeom>
          <a:noFill/>
        </p:spPr>
      </p:pic>
      <p:pic>
        <p:nvPicPr>
          <p:cNvPr id="2066" name="Picture 18" descr="http://static.guim.co.uk/sys-images/Technology/Pix/pictures/2008/02/27/raindrops460x276.jpg"/>
          <p:cNvPicPr>
            <a:picLocks noChangeAspect="1" noChangeArrowheads="1"/>
          </p:cNvPicPr>
          <p:nvPr/>
        </p:nvPicPr>
        <p:blipFill>
          <a:blip r:embed="rId9" cstate="print"/>
          <a:srcRect/>
          <a:stretch>
            <a:fillRect/>
          </a:stretch>
        </p:blipFill>
        <p:spPr bwMode="auto">
          <a:xfrm>
            <a:off x="1403648" y="3253407"/>
            <a:ext cx="1080120" cy="648072"/>
          </a:xfrm>
          <a:prstGeom prst="rect">
            <a:avLst/>
          </a:prstGeom>
          <a:noFill/>
        </p:spPr>
      </p:pic>
      <p:sp>
        <p:nvSpPr>
          <p:cNvPr id="43" name="TextBox 42"/>
          <p:cNvSpPr txBox="1"/>
          <p:nvPr/>
        </p:nvSpPr>
        <p:spPr>
          <a:xfrm>
            <a:off x="1115616" y="3397423"/>
            <a:ext cx="300082" cy="369332"/>
          </a:xfrm>
          <a:prstGeom prst="rect">
            <a:avLst/>
          </a:prstGeom>
          <a:noFill/>
        </p:spPr>
        <p:txBody>
          <a:bodyPr wrap="none" rtlCol="0">
            <a:spAutoFit/>
          </a:bodyPr>
          <a:lstStyle/>
          <a:p>
            <a:r>
              <a:rPr lang="en-GB" dirty="0" smtClean="0"/>
              <a:t>+</a:t>
            </a:r>
            <a:endParaRPr lang="en-GB" dirty="0"/>
          </a:p>
        </p:txBody>
      </p:sp>
      <p:sp>
        <p:nvSpPr>
          <p:cNvPr id="47" name="Down Arrow 46"/>
          <p:cNvSpPr/>
          <p:nvPr/>
        </p:nvSpPr>
        <p:spPr>
          <a:xfrm>
            <a:off x="971600" y="4189511"/>
            <a:ext cx="216024" cy="216024"/>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p:cNvSpPr txBox="1"/>
          <p:nvPr/>
        </p:nvSpPr>
        <p:spPr>
          <a:xfrm>
            <a:off x="5759624" y="3234243"/>
            <a:ext cx="3384376" cy="523220"/>
          </a:xfrm>
          <a:prstGeom prst="rect">
            <a:avLst/>
          </a:prstGeom>
          <a:solidFill>
            <a:schemeClr val="bg1"/>
          </a:solidFill>
          <a:ln>
            <a:noFill/>
          </a:ln>
        </p:spPr>
        <p:txBody>
          <a:bodyPr wrap="square" rtlCol="0">
            <a:spAutoFit/>
          </a:bodyPr>
          <a:lstStyle/>
          <a:p>
            <a:r>
              <a:rPr lang="en-GB" sz="1400" b="1" dirty="0" smtClean="0">
                <a:cs typeface="Times New Roman" pitchFamily="18" charset="0"/>
              </a:rPr>
              <a:t>Marine</a:t>
            </a:r>
            <a:r>
              <a:rPr lang="en-GB" sz="1400" dirty="0" smtClean="0">
                <a:cs typeface="Times New Roman" pitchFamily="18" charset="0"/>
              </a:rPr>
              <a:t>: remotely sensed phytoplankton concentration</a:t>
            </a:r>
            <a:endParaRPr lang="en-GB" sz="1400" b="1" dirty="0">
              <a:cs typeface="Times New Roman" pitchFamily="18" charset="0"/>
            </a:endParaRPr>
          </a:p>
        </p:txBody>
      </p:sp>
      <p:sp>
        <p:nvSpPr>
          <p:cNvPr id="58" name="Down Arrow 57"/>
          <p:cNvSpPr/>
          <p:nvPr/>
        </p:nvSpPr>
        <p:spPr>
          <a:xfrm>
            <a:off x="4572000" y="3124199"/>
            <a:ext cx="152400" cy="1065311"/>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p:cNvSpPr txBox="1"/>
          <p:nvPr/>
        </p:nvSpPr>
        <p:spPr>
          <a:xfrm>
            <a:off x="3276600" y="2209800"/>
            <a:ext cx="3384376" cy="738664"/>
          </a:xfrm>
          <a:prstGeom prst="rect">
            <a:avLst/>
          </a:prstGeom>
          <a:solidFill>
            <a:schemeClr val="bg1"/>
          </a:solidFill>
          <a:ln>
            <a:noFill/>
          </a:ln>
        </p:spPr>
        <p:txBody>
          <a:bodyPr wrap="square" rtlCol="0">
            <a:spAutoFit/>
          </a:bodyPr>
          <a:lstStyle/>
          <a:p>
            <a:pPr algn="ctr"/>
            <a:r>
              <a:rPr lang="en-GB" sz="1400" dirty="0" smtClean="0">
                <a:cs typeface="Times New Roman" pitchFamily="18" charset="0"/>
              </a:rPr>
              <a:t>Realistic geography, ocean circulation, environmental conditions (air &amp; ocean temperature, precipitation)</a:t>
            </a:r>
            <a:endParaRPr lang="en-GB" sz="1400" dirty="0">
              <a:cs typeface="Times New Roman" pitchFamily="18" charset="0"/>
            </a:endParaRPr>
          </a:p>
        </p:txBody>
      </p:sp>
      <p:sp>
        <p:nvSpPr>
          <p:cNvPr id="22" name="Rectangle 21"/>
          <p:cNvSpPr/>
          <p:nvPr/>
        </p:nvSpPr>
        <p:spPr>
          <a:xfrm>
            <a:off x="4419600" y="4727103"/>
            <a:ext cx="76200" cy="762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4495800" y="5717703"/>
            <a:ext cx="76200" cy="762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4"/>
          <p:cNvPicPr>
            <a:picLocks noChangeAspect="1" noChangeArrowheads="1"/>
          </p:cNvPicPr>
          <p:nvPr/>
        </p:nvPicPr>
        <p:blipFill>
          <a:blip r:embed="rId10" cstate="print"/>
          <a:srcRect/>
          <a:stretch>
            <a:fillRect/>
          </a:stretch>
        </p:blipFill>
        <p:spPr bwMode="auto">
          <a:xfrm>
            <a:off x="196168" y="609600"/>
            <a:ext cx="4375832" cy="990600"/>
          </a:xfrm>
          <a:prstGeom prst="rect">
            <a:avLst/>
          </a:prstGeom>
          <a:noFill/>
          <a:ln w="9525">
            <a:noFill/>
            <a:miter lim="800000"/>
            <a:headEnd/>
            <a:tailEnd/>
          </a:ln>
        </p:spPr>
      </p:pic>
      <p:pic>
        <p:nvPicPr>
          <p:cNvPr id="29" name="Picture 4"/>
          <p:cNvPicPr>
            <a:picLocks noChangeAspect="1" noChangeArrowheads="1"/>
          </p:cNvPicPr>
          <p:nvPr/>
        </p:nvPicPr>
        <p:blipFill>
          <a:blip r:embed="rId11" cstate="print"/>
          <a:srcRect/>
          <a:stretch>
            <a:fillRect/>
          </a:stretch>
        </p:blipFill>
        <p:spPr bwMode="auto">
          <a:xfrm>
            <a:off x="152400" y="1600200"/>
            <a:ext cx="2666999" cy="1757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6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6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6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9" grpId="0" animBg="1"/>
      <p:bldP spid="43" grpId="0"/>
      <p:bldP spid="47" grpId="0" animBg="1"/>
      <p:bldP spid="50" grpId="0" animBg="1"/>
      <p:bldP spid="58" grpId="0" animBg="1"/>
      <p:bldP spid="59" grpId="0" animBg="1"/>
      <p:bldP spid="22" grpId="0" animBg="1"/>
      <p:bldP spid="24" grpId="0" animBg="1"/>
    </p:bldLst>
  </p:timing>
</p:sld>
</file>

<file path=ppt/theme/theme1.xml><?xml version="1.0" encoding="utf-8"?>
<a:theme xmlns:a="http://schemas.openxmlformats.org/drawingml/2006/main" name="Cover slides">
  <a:themeElements>
    <a:clrScheme name="UNEP-WCMC 1">
      <a:dk1>
        <a:sysClr val="windowText" lastClr="000000"/>
      </a:dk1>
      <a:lt1>
        <a:sysClr val="window" lastClr="FFFFFF"/>
      </a:lt1>
      <a:dk2>
        <a:srgbClr val="000000"/>
      </a:dk2>
      <a:lt2>
        <a:srgbClr val="000000"/>
      </a:lt2>
      <a:accent1>
        <a:srgbClr val="DB5E24"/>
      </a:accent1>
      <a:accent2>
        <a:srgbClr val="D9C420"/>
      </a:accent2>
      <a:accent3>
        <a:srgbClr val="B4C92B"/>
      </a:accent3>
      <a:accent4>
        <a:srgbClr val="A42A2F"/>
      </a:accent4>
      <a:accent5>
        <a:srgbClr val="138EC7"/>
      </a:accent5>
      <a:accent6>
        <a:srgbClr val="000000"/>
      </a:accent6>
      <a:hlink>
        <a:srgbClr val="000000"/>
      </a:hlink>
      <a:folHlink>
        <a:srgbClr val="000000"/>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UNEP WCMC update MAR 2017 small screen V1" id="{5297775F-2CFD-324A-999C-21E5E887E1DC}" vid="{FF17FBF0-1938-E94D-8CCE-E1E211993833}"/>
    </a:ext>
  </a:extLst>
</a:theme>
</file>

<file path=ppt/theme/theme10.xml><?xml version="1.0" encoding="utf-8"?>
<a:theme xmlns:a="http://schemas.openxmlformats.org/drawingml/2006/main" name="Yellow">
  <a:themeElements>
    <a:clrScheme name="UNEP-WCMC">
      <a:dk1>
        <a:sysClr val="windowText" lastClr="000000"/>
      </a:dk1>
      <a:lt1>
        <a:sysClr val="window" lastClr="FFFFFF"/>
      </a:lt1>
      <a:dk2>
        <a:srgbClr val="000000"/>
      </a:dk2>
      <a:lt2>
        <a:srgbClr val="000000"/>
      </a:lt2>
      <a:accent1>
        <a:srgbClr val="DB5E24"/>
      </a:accent1>
      <a:accent2>
        <a:srgbClr val="D9C420"/>
      </a:accent2>
      <a:accent3>
        <a:srgbClr val="B4C92B"/>
      </a:accent3>
      <a:accent4>
        <a:srgbClr val="A42A2F"/>
      </a:accent4>
      <a:accent5>
        <a:srgbClr val="138EC7"/>
      </a:accent5>
      <a:accent6>
        <a:srgbClr val="000000"/>
      </a:accent6>
      <a:hlink>
        <a:srgbClr val="000000"/>
      </a:hlink>
      <a:folHlink>
        <a:srgbClr val="000000"/>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UNEP WCMC update MAR 2017 small screen V1" id="{5297775F-2CFD-324A-999C-21E5E887E1DC}" vid="{233B1B5F-E777-7543-8E8E-CB35858F313D}"/>
    </a:ext>
  </a:extLst>
</a:theme>
</file>

<file path=ppt/theme/theme11.xml><?xml version="1.0" encoding="utf-8"?>
<a:theme xmlns:a="http://schemas.openxmlformats.org/drawingml/2006/main" name="Orange">
  <a:themeElements>
    <a:clrScheme name="UNEP-WCMC">
      <a:dk1>
        <a:sysClr val="windowText" lastClr="000000"/>
      </a:dk1>
      <a:lt1>
        <a:sysClr val="window" lastClr="FFFFFF"/>
      </a:lt1>
      <a:dk2>
        <a:srgbClr val="000000"/>
      </a:dk2>
      <a:lt2>
        <a:srgbClr val="000000"/>
      </a:lt2>
      <a:accent1>
        <a:srgbClr val="DB5E24"/>
      </a:accent1>
      <a:accent2>
        <a:srgbClr val="D9C420"/>
      </a:accent2>
      <a:accent3>
        <a:srgbClr val="B4C92B"/>
      </a:accent3>
      <a:accent4>
        <a:srgbClr val="A42A2F"/>
      </a:accent4>
      <a:accent5>
        <a:srgbClr val="138EC7"/>
      </a:accent5>
      <a:accent6>
        <a:srgbClr val="000000"/>
      </a:accent6>
      <a:hlink>
        <a:srgbClr val="000000"/>
      </a:hlink>
      <a:folHlink>
        <a:srgbClr val="000000"/>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UNEP WCMC update MAR 2017 small screen V1" id="{5297775F-2CFD-324A-999C-21E5E887E1DC}" vid="{17791973-FE76-C14E-A8C9-2E2FCA68A835}"/>
    </a:ext>
  </a:extLst>
</a:theme>
</file>

<file path=ppt/theme/theme12.xml><?xml version="1.0" encoding="utf-8"?>
<a:theme xmlns:a="http://schemas.openxmlformats.org/drawingml/2006/main" name="End Slides">
  <a:themeElements>
    <a:clrScheme name="UNEP-WCMC">
      <a:dk1>
        <a:sysClr val="windowText" lastClr="000000"/>
      </a:dk1>
      <a:lt1>
        <a:sysClr val="window" lastClr="FFFFFF"/>
      </a:lt1>
      <a:dk2>
        <a:srgbClr val="000000"/>
      </a:dk2>
      <a:lt2>
        <a:srgbClr val="000000"/>
      </a:lt2>
      <a:accent1>
        <a:srgbClr val="DB5E24"/>
      </a:accent1>
      <a:accent2>
        <a:srgbClr val="D9C420"/>
      </a:accent2>
      <a:accent3>
        <a:srgbClr val="B4C92B"/>
      </a:accent3>
      <a:accent4>
        <a:srgbClr val="A42A2F"/>
      </a:accent4>
      <a:accent5>
        <a:srgbClr val="138EC7"/>
      </a:accent5>
      <a:accent6>
        <a:srgbClr val="000000"/>
      </a:accent6>
      <a:hlink>
        <a:srgbClr val="000000"/>
      </a:hlink>
      <a:folHlink>
        <a:srgbClr val="000000"/>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UNEP WCMC update MAR 2017 small screen V1" id="{5297775F-2CFD-324A-999C-21E5E887E1DC}" vid="{FFE3B57D-7427-D04D-9B97-C962FC0C40C9}"/>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over slide 2">
  <a:themeElements>
    <a:clrScheme name="UNEP-WCMC 1">
      <a:dk1>
        <a:sysClr val="windowText" lastClr="000000"/>
      </a:dk1>
      <a:lt1>
        <a:sysClr val="window" lastClr="FFFFFF"/>
      </a:lt1>
      <a:dk2>
        <a:srgbClr val="000000"/>
      </a:dk2>
      <a:lt2>
        <a:srgbClr val="000000"/>
      </a:lt2>
      <a:accent1>
        <a:srgbClr val="DB5E24"/>
      </a:accent1>
      <a:accent2>
        <a:srgbClr val="D9C420"/>
      </a:accent2>
      <a:accent3>
        <a:srgbClr val="B4C92B"/>
      </a:accent3>
      <a:accent4>
        <a:srgbClr val="A42A2F"/>
      </a:accent4>
      <a:accent5>
        <a:srgbClr val="138EC7"/>
      </a:accent5>
      <a:accent6>
        <a:srgbClr val="000000"/>
      </a:accent6>
      <a:hlink>
        <a:srgbClr val="000000"/>
      </a:hlink>
      <a:folHlink>
        <a:srgbClr val="000000"/>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UNEP WCMC update MAR 2017 small screen V1" id="{5297775F-2CFD-324A-999C-21E5E887E1DC}" vid="{0FADEC32-3979-C349-8118-8FD02C791402}"/>
    </a:ext>
  </a:extLst>
</a:theme>
</file>

<file path=ppt/theme/theme3.xml><?xml version="1.0" encoding="utf-8"?>
<a:theme xmlns:a="http://schemas.openxmlformats.org/drawingml/2006/main" name="1_Cover slide 2">
  <a:themeElements>
    <a:clrScheme name="UNEP-WCMC 1">
      <a:dk1>
        <a:sysClr val="windowText" lastClr="000000"/>
      </a:dk1>
      <a:lt1>
        <a:sysClr val="window" lastClr="FFFFFF"/>
      </a:lt1>
      <a:dk2>
        <a:srgbClr val="000000"/>
      </a:dk2>
      <a:lt2>
        <a:srgbClr val="000000"/>
      </a:lt2>
      <a:accent1>
        <a:srgbClr val="DB5E24"/>
      </a:accent1>
      <a:accent2>
        <a:srgbClr val="D9C420"/>
      </a:accent2>
      <a:accent3>
        <a:srgbClr val="B4C92B"/>
      </a:accent3>
      <a:accent4>
        <a:srgbClr val="A42A2F"/>
      </a:accent4>
      <a:accent5>
        <a:srgbClr val="138EC7"/>
      </a:accent5>
      <a:accent6>
        <a:srgbClr val="000000"/>
      </a:accent6>
      <a:hlink>
        <a:srgbClr val="000000"/>
      </a:hlink>
      <a:folHlink>
        <a:srgbClr val="000000"/>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UNEP WCMC update MAR 2017 small screen V1" id="{5297775F-2CFD-324A-999C-21E5E887E1DC}" vid="{0C2901EB-0AEC-E748-8FF0-093DE4F735FC}"/>
    </a:ext>
  </a:extLst>
</a:theme>
</file>

<file path=ppt/theme/theme4.xml><?xml version="1.0" encoding="utf-8"?>
<a:theme xmlns:a="http://schemas.openxmlformats.org/drawingml/2006/main" name="1_Cover slides">
  <a:themeElements>
    <a:clrScheme name="UNEP-WCMC 1">
      <a:dk1>
        <a:sysClr val="windowText" lastClr="000000"/>
      </a:dk1>
      <a:lt1>
        <a:sysClr val="window" lastClr="FFFFFF"/>
      </a:lt1>
      <a:dk2>
        <a:srgbClr val="000000"/>
      </a:dk2>
      <a:lt2>
        <a:srgbClr val="000000"/>
      </a:lt2>
      <a:accent1>
        <a:srgbClr val="DB5E24"/>
      </a:accent1>
      <a:accent2>
        <a:srgbClr val="D9C420"/>
      </a:accent2>
      <a:accent3>
        <a:srgbClr val="B4C92B"/>
      </a:accent3>
      <a:accent4>
        <a:srgbClr val="A42A2F"/>
      </a:accent4>
      <a:accent5>
        <a:srgbClr val="138EC7"/>
      </a:accent5>
      <a:accent6>
        <a:srgbClr val="000000"/>
      </a:accent6>
      <a:hlink>
        <a:srgbClr val="000000"/>
      </a:hlink>
      <a:folHlink>
        <a:srgbClr val="000000"/>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UNEP WCMC update MAR 2017 small screen V1" id="{5297775F-2CFD-324A-999C-21E5E887E1DC}" vid="{FF17FBF0-1938-E94D-8CCE-E1E211993833}"/>
    </a:ext>
  </a:extLst>
</a:theme>
</file>

<file path=ppt/theme/theme5.xml><?xml version="1.0" encoding="utf-8"?>
<a:theme xmlns:a="http://schemas.openxmlformats.org/drawingml/2006/main" name="2_Cover slides">
  <a:themeElements>
    <a:clrScheme name="UNEP-WCMC 1">
      <a:dk1>
        <a:sysClr val="windowText" lastClr="000000"/>
      </a:dk1>
      <a:lt1>
        <a:sysClr val="window" lastClr="FFFFFF"/>
      </a:lt1>
      <a:dk2>
        <a:srgbClr val="000000"/>
      </a:dk2>
      <a:lt2>
        <a:srgbClr val="000000"/>
      </a:lt2>
      <a:accent1>
        <a:srgbClr val="DB5E24"/>
      </a:accent1>
      <a:accent2>
        <a:srgbClr val="D9C420"/>
      </a:accent2>
      <a:accent3>
        <a:srgbClr val="B4C92B"/>
      </a:accent3>
      <a:accent4>
        <a:srgbClr val="A42A2F"/>
      </a:accent4>
      <a:accent5>
        <a:srgbClr val="138EC7"/>
      </a:accent5>
      <a:accent6>
        <a:srgbClr val="000000"/>
      </a:accent6>
      <a:hlink>
        <a:srgbClr val="000000"/>
      </a:hlink>
      <a:folHlink>
        <a:srgbClr val="000000"/>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UNEP WCMC update MAR 2017 small screen V1" id="{5297775F-2CFD-324A-999C-21E5E887E1DC}" vid="{FF17FBF0-1938-E94D-8CCE-E1E211993833}"/>
    </a:ext>
  </a:extLst>
</a:theme>
</file>

<file path=ppt/theme/theme6.xml><?xml version="1.0" encoding="utf-8"?>
<a:theme xmlns:a="http://schemas.openxmlformats.org/drawingml/2006/main" name="Section Openers">
  <a:themeElements>
    <a:clrScheme name="UNEP-WCMC">
      <a:dk1>
        <a:sysClr val="windowText" lastClr="000000"/>
      </a:dk1>
      <a:lt1>
        <a:sysClr val="window" lastClr="FFFFFF"/>
      </a:lt1>
      <a:dk2>
        <a:srgbClr val="000000"/>
      </a:dk2>
      <a:lt2>
        <a:srgbClr val="000000"/>
      </a:lt2>
      <a:accent1>
        <a:srgbClr val="DB5E24"/>
      </a:accent1>
      <a:accent2>
        <a:srgbClr val="D9C420"/>
      </a:accent2>
      <a:accent3>
        <a:srgbClr val="B4C92B"/>
      </a:accent3>
      <a:accent4>
        <a:srgbClr val="A42A2F"/>
      </a:accent4>
      <a:accent5>
        <a:srgbClr val="138EC7"/>
      </a:accent5>
      <a:accent6>
        <a:srgbClr val="000000"/>
      </a:accent6>
      <a:hlink>
        <a:srgbClr val="000000"/>
      </a:hlink>
      <a:folHlink>
        <a:srgbClr val="000000"/>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UNEP WCMC update MAR 2017 small screen V1" id="{5297775F-2CFD-324A-999C-21E5E887E1DC}" vid="{17B4D20E-E217-6C42-8C94-44BD07878FAE}"/>
    </a:ext>
  </a:extLst>
</a:theme>
</file>

<file path=ppt/theme/theme7.xml><?xml version="1.0" encoding="utf-8"?>
<a:theme xmlns:a="http://schemas.openxmlformats.org/drawingml/2006/main" name="Corporate">
  <a:themeElements>
    <a:clrScheme name="UNEP-WCMC">
      <a:dk1>
        <a:sysClr val="windowText" lastClr="000000"/>
      </a:dk1>
      <a:lt1>
        <a:sysClr val="window" lastClr="FFFFFF"/>
      </a:lt1>
      <a:dk2>
        <a:srgbClr val="000000"/>
      </a:dk2>
      <a:lt2>
        <a:srgbClr val="000000"/>
      </a:lt2>
      <a:accent1>
        <a:srgbClr val="DB5E24"/>
      </a:accent1>
      <a:accent2>
        <a:srgbClr val="D9C420"/>
      </a:accent2>
      <a:accent3>
        <a:srgbClr val="B4C92B"/>
      </a:accent3>
      <a:accent4>
        <a:srgbClr val="A42A2F"/>
      </a:accent4>
      <a:accent5>
        <a:srgbClr val="138EC7"/>
      </a:accent5>
      <a:accent6>
        <a:srgbClr val="000000"/>
      </a:accent6>
      <a:hlink>
        <a:srgbClr val="000000"/>
      </a:hlink>
      <a:folHlink>
        <a:srgbClr val="000000"/>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UNEP WCMC update MAR 2017 small screen V1" id="{5297775F-2CFD-324A-999C-21E5E887E1DC}" vid="{3BA494BE-EAC9-6C4C-8878-0676E1CD1BBC}"/>
    </a:ext>
  </a:extLst>
</a:theme>
</file>

<file path=ppt/theme/theme8.xml><?xml version="1.0" encoding="utf-8"?>
<a:theme xmlns:a="http://schemas.openxmlformats.org/drawingml/2006/main" name="Lime">
  <a:themeElements>
    <a:clrScheme name="UNEP-WCMC">
      <a:dk1>
        <a:sysClr val="windowText" lastClr="000000"/>
      </a:dk1>
      <a:lt1>
        <a:sysClr val="window" lastClr="FFFFFF"/>
      </a:lt1>
      <a:dk2>
        <a:srgbClr val="000000"/>
      </a:dk2>
      <a:lt2>
        <a:srgbClr val="000000"/>
      </a:lt2>
      <a:accent1>
        <a:srgbClr val="DB5E24"/>
      </a:accent1>
      <a:accent2>
        <a:srgbClr val="D9C420"/>
      </a:accent2>
      <a:accent3>
        <a:srgbClr val="B4C92B"/>
      </a:accent3>
      <a:accent4>
        <a:srgbClr val="A42A2F"/>
      </a:accent4>
      <a:accent5>
        <a:srgbClr val="138EC7"/>
      </a:accent5>
      <a:accent6>
        <a:srgbClr val="000000"/>
      </a:accent6>
      <a:hlink>
        <a:srgbClr val="000000"/>
      </a:hlink>
      <a:folHlink>
        <a:srgbClr val="000000"/>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UNEP WCMC update MAR 2017 small screen V1" id="{5297775F-2CFD-324A-999C-21E5E887E1DC}" vid="{539E166C-D25E-6F4B-8D57-181A317D9ED6}"/>
    </a:ext>
  </a:extLst>
</a:theme>
</file>

<file path=ppt/theme/theme9.xml><?xml version="1.0" encoding="utf-8"?>
<a:theme xmlns:a="http://schemas.openxmlformats.org/drawingml/2006/main" name="Wine">
  <a:themeElements>
    <a:clrScheme name="UNEP-WCMC">
      <a:dk1>
        <a:sysClr val="windowText" lastClr="000000"/>
      </a:dk1>
      <a:lt1>
        <a:sysClr val="window" lastClr="FFFFFF"/>
      </a:lt1>
      <a:dk2>
        <a:srgbClr val="000000"/>
      </a:dk2>
      <a:lt2>
        <a:srgbClr val="000000"/>
      </a:lt2>
      <a:accent1>
        <a:srgbClr val="DB5E24"/>
      </a:accent1>
      <a:accent2>
        <a:srgbClr val="D9C420"/>
      </a:accent2>
      <a:accent3>
        <a:srgbClr val="B4C92B"/>
      </a:accent3>
      <a:accent4>
        <a:srgbClr val="A42A2F"/>
      </a:accent4>
      <a:accent5>
        <a:srgbClr val="138EC7"/>
      </a:accent5>
      <a:accent6>
        <a:srgbClr val="000000"/>
      </a:accent6>
      <a:hlink>
        <a:srgbClr val="000000"/>
      </a:hlink>
      <a:folHlink>
        <a:srgbClr val="000000"/>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UNEP WCMC update MAR 2017 small screen V1" id="{5297775F-2CFD-324A-999C-21E5E887E1DC}" vid="{7D57A946-714F-DD4E-BC76-858B9588E11D}"/>
    </a:ext>
  </a:extLst>
</a:theme>
</file>

<file path=docProps/app.xml><?xml version="1.0" encoding="utf-8"?>
<Properties xmlns="http://schemas.openxmlformats.org/officeDocument/2006/extended-properties" xmlns:vt="http://schemas.openxmlformats.org/officeDocument/2006/docPropsVTypes">
  <Template>UNEP WCMC update MAR 2017 small screen V1</Template>
  <TotalTime>11594</TotalTime>
  <Words>1436</Words>
  <Application>Microsoft Office PowerPoint</Application>
  <PresentationFormat>On-screen Show (4:3)</PresentationFormat>
  <Paragraphs>291</Paragraphs>
  <Slides>43</Slides>
  <Notes>23</Notes>
  <HiddenSlides>0</HiddenSlides>
  <MMClips>2</MMClips>
  <ScaleCrop>false</ScaleCrop>
  <HeadingPairs>
    <vt:vector size="8" baseType="variant">
      <vt:variant>
        <vt:lpstr>Fonts Used</vt:lpstr>
      </vt:variant>
      <vt:variant>
        <vt:i4>11</vt:i4>
      </vt:variant>
      <vt:variant>
        <vt:lpstr>Theme</vt:lpstr>
      </vt:variant>
      <vt:variant>
        <vt:i4>12</vt:i4>
      </vt:variant>
      <vt:variant>
        <vt:lpstr>Embedded OLE Servers</vt:lpstr>
      </vt:variant>
      <vt:variant>
        <vt:i4>1</vt:i4>
      </vt:variant>
      <vt:variant>
        <vt:lpstr>Slide Titles</vt:lpstr>
      </vt:variant>
      <vt:variant>
        <vt:i4>43</vt:i4>
      </vt:variant>
    </vt:vector>
  </HeadingPairs>
  <TitlesOfParts>
    <vt:vector size="67" baseType="lpstr">
      <vt:lpstr>Arial</vt:lpstr>
      <vt:lpstr>Roboto Condensed</vt:lpstr>
      <vt:lpstr>Roboto</vt:lpstr>
      <vt:lpstr>Times New Roman</vt:lpstr>
      <vt:lpstr>Times</vt:lpstr>
      <vt:lpstr>Constantia</vt:lpstr>
      <vt:lpstr>Arial Rounded MT Bold</vt:lpstr>
      <vt:lpstr>Calibri</vt:lpstr>
      <vt:lpstr>Wingdings</vt:lpstr>
      <vt:lpstr>Calibri Light</vt:lpstr>
      <vt:lpstr>Arial Black</vt:lpstr>
      <vt:lpstr>Cover slides</vt:lpstr>
      <vt:lpstr>Cover slide 2</vt:lpstr>
      <vt:lpstr>1_Cover slide 2</vt:lpstr>
      <vt:lpstr>1_Cover slides</vt:lpstr>
      <vt:lpstr>2_Cover slides</vt:lpstr>
      <vt:lpstr>Section Openers</vt:lpstr>
      <vt:lpstr>Corporate</vt:lpstr>
      <vt:lpstr>Lime</vt:lpstr>
      <vt:lpstr>Wine</vt:lpstr>
      <vt:lpstr>Yellow</vt:lpstr>
      <vt:lpstr>Orange</vt:lpstr>
      <vt:lpstr>End Slides</vt:lpstr>
      <vt:lpstr>Equation</vt:lpstr>
      <vt:lpstr>Slide 1</vt:lpstr>
      <vt:lpstr>Slide 2</vt:lpstr>
      <vt:lpstr>Slide 3</vt:lpstr>
      <vt:lpstr>Slide 4</vt:lpstr>
      <vt:lpstr>Slide 5</vt:lpstr>
      <vt:lpstr>Required data has also developed – as data needs have been identified</vt:lpstr>
      <vt:lpstr>Slide 7</vt:lpstr>
      <vt:lpstr>Slide 8</vt:lpstr>
      <vt:lpstr>Slide 9</vt:lpstr>
      <vt:lpstr>Slide 10</vt:lpstr>
      <vt:lpstr>Slide 11</vt:lpstr>
      <vt:lpstr>Slide 12</vt:lpstr>
      <vt:lpstr>Slide 13</vt:lpstr>
      <vt:lpstr>Slide 14</vt:lpstr>
      <vt:lpstr>Slide 15</vt:lpstr>
      <vt:lpstr>Mechanistic macroecology</vt:lpstr>
      <vt:lpstr>Slide 17</vt:lpstr>
      <vt:lpstr>Slide 18</vt:lpstr>
      <vt:lpstr>Slide 19</vt:lpstr>
      <vt:lpstr>Slide 20</vt:lpstr>
      <vt:lpstr>Slide 21</vt:lpstr>
      <vt:lpstr>Responses to global change</vt:lpstr>
      <vt:lpstr>Slide 23</vt:lpstr>
      <vt:lpstr>Slide 24</vt:lpstr>
      <vt:lpstr>Slide 25</vt:lpstr>
      <vt:lpstr>Slide 26</vt:lpstr>
      <vt:lpstr>Slide 27</vt:lpstr>
      <vt:lpstr>Slide 28</vt:lpstr>
      <vt:lpstr>Challenges</vt:lpstr>
      <vt:lpstr>Slide 30</vt:lpstr>
      <vt:lpstr>Organismal Intelligence</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Lacey Thornton</dc:creator>
  <cp:lastModifiedBy>mikeha</cp:lastModifiedBy>
  <cp:revision>254</cp:revision>
  <cp:lastPrinted>2017-04-10T14:18:49Z</cp:lastPrinted>
  <dcterms:created xsi:type="dcterms:W3CDTF">2017-04-13T14:20:15Z</dcterms:created>
  <dcterms:modified xsi:type="dcterms:W3CDTF">2017-06-01T10:28:50Z</dcterms:modified>
</cp:coreProperties>
</file>