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32" r:id="rId2"/>
    <p:sldId id="478" r:id="rId3"/>
    <p:sldId id="479" r:id="rId4"/>
    <p:sldId id="470" r:id="rId5"/>
    <p:sldId id="480" r:id="rId6"/>
    <p:sldId id="499" r:id="rId7"/>
    <p:sldId id="490" r:id="rId8"/>
    <p:sldId id="500" r:id="rId9"/>
    <p:sldId id="501" r:id="rId10"/>
    <p:sldId id="502" r:id="rId11"/>
    <p:sldId id="482" r:id="rId12"/>
    <p:sldId id="483" r:id="rId13"/>
    <p:sldId id="484" r:id="rId14"/>
    <p:sldId id="485" r:id="rId15"/>
    <p:sldId id="460" r:id="rId16"/>
    <p:sldId id="461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54" r:id="rId27"/>
    <p:sldId id="455" r:id="rId28"/>
    <p:sldId id="486" r:id="rId29"/>
    <p:sldId id="487" r:id="rId30"/>
    <p:sldId id="503" r:id="rId31"/>
    <p:sldId id="488" r:id="rId32"/>
    <p:sldId id="489" r:id="rId33"/>
    <p:sldId id="465" r:id="rId34"/>
    <p:sldId id="467" r:id="rId35"/>
    <p:sldId id="468" r:id="rId36"/>
    <p:sldId id="414" r:id="rId37"/>
    <p:sldId id="412" r:id="rId38"/>
    <p:sldId id="504" r:id="rId39"/>
    <p:sldId id="413" r:id="rId40"/>
    <p:sldId id="493" r:id="rId41"/>
    <p:sldId id="507" r:id="rId42"/>
    <p:sldId id="509" r:id="rId43"/>
    <p:sldId id="508" r:id="rId44"/>
    <p:sldId id="510" r:id="rId45"/>
    <p:sldId id="511" r:id="rId46"/>
    <p:sldId id="512" r:id="rId47"/>
    <p:sldId id="513" r:id="rId48"/>
    <p:sldId id="525" r:id="rId49"/>
    <p:sldId id="522" r:id="rId50"/>
    <p:sldId id="518" r:id="rId51"/>
    <p:sldId id="519" r:id="rId52"/>
    <p:sldId id="520" r:id="rId53"/>
    <p:sldId id="516" r:id="rId54"/>
    <p:sldId id="497" r:id="rId55"/>
    <p:sldId id="496" r:id="rId56"/>
    <p:sldId id="523" r:id="rId57"/>
    <p:sldId id="524" r:id="rId58"/>
    <p:sldId id="514" r:id="rId59"/>
    <p:sldId id="51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50" d="100"/>
          <a:sy n="50" d="100"/>
        </p:scale>
        <p:origin x="-125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nbaa\Desktop\SSD_DEB\pesticide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nbaa\Desktop\SSD_DEB\pesticide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nbaa\Desktop\SSD_DEB\pesticide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nbaa\Desktop\SSD_DEB\pesticide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SD_Carbofuran_NECSI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://www.epa.gov/caddis/downloads/SSD_Generator_V1.xl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"/>
  <c:chart>
    <c:title>
      <c:tx>
        <c:rich>
          <a:bodyPr/>
          <a:lstStyle/>
          <a:p>
            <a:pPr>
              <a:defRPr sz="1400" baseline="0"/>
            </a:pPr>
            <a:r>
              <a:rPr lang="en-GB" sz="1400" baseline="0"/>
              <a:t>Chlorpyriphos</a:t>
            </a:r>
          </a:p>
        </c:rich>
      </c:tx>
      <c:layout>
        <c:manualLayout>
          <c:xMode val="edge"/>
          <c:yMode val="edge"/>
          <c:x val="1.109573267890998E-3"/>
          <c:y val="3.1443419142807892E-3"/>
        </c:manualLayout>
      </c:layout>
    </c:title>
    <c:plotArea>
      <c:layout>
        <c:manualLayout>
          <c:layoutTarget val="inner"/>
          <c:xMode val="edge"/>
          <c:yMode val="edge"/>
          <c:x val="6.6259304337746433E-2"/>
          <c:y val="0.17013253971215683"/>
          <c:w val="0.87889064143009121"/>
          <c:h val="0.65112854672786769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14850641823390984"/>
                  <c:y val="-0.60878212214878158"/>
                </c:manualLayout>
              </c:layout>
              <c:numFmt formatCode="General" sourceLinked="0"/>
            </c:trendlineLbl>
          </c:trendline>
          <c:xVal>
            <c:numRef>
              <c:f>cpf!$E$7:$E$30</c:f>
              <c:numCache>
                <c:formatCode>0.00</c:formatCode>
                <c:ptCount val="24"/>
                <c:pt idx="0">
                  <c:v>0.35218251811136247</c:v>
                </c:pt>
                <c:pt idx="1">
                  <c:v>-1.3872161432802645</c:v>
                </c:pt>
                <c:pt idx="2">
                  <c:v>-1.3872161432802645</c:v>
                </c:pt>
                <c:pt idx="3">
                  <c:v>-3.1549019599857431</c:v>
                </c:pt>
                <c:pt idx="4">
                  <c:v>-3.3010299956639777</c:v>
                </c:pt>
                <c:pt idx="5">
                  <c:v>-2.1549019599857431</c:v>
                </c:pt>
                <c:pt idx="6">
                  <c:v>8.6359830674748214E-2</c:v>
                </c:pt>
                <c:pt idx="7">
                  <c:v>-2.7695510786217694</c:v>
                </c:pt>
                <c:pt idx="8">
                  <c:v>-1.3010299956639644</c:v>
                </c:pt>
                <c:pt idx="9">
                  <c:v>-1.229147988357856</c:v>
                </c:pt>
                <c:pt idx="10">
                  <c:v>-3.3279021420642825</c:v>
                </c:pt>
                <c:pt idx="11">
                  <c:v>-3.4317982759330037</c:v>
                </c:pt>
                <c:pt idx="12">
                  <c:v>0.17897694729316943</c:v>
                </c:pt>
                <c:pt idx="13">
                  <c:v>0.61278385671974434</c:v>
                </c:pt>
                <c:pt idx="14">
                  <c:v>0.71683772329953233</c:v>
                </c:pt>
                <c:pt idx="15">
                  <c:v>-1.0457574905606752</c:v>
                </c:pt>
                <c:pt idx="16">
                  <c:v>-0.69897000433602585</c:v>
                </c:pt>
                <c:pt idx="17">
                  <c:v>-1.1739251972991454</c:v>
                </c:pt>
                <c:pt idx="18">
                  <c:v>-1.5228787452803376</c:v>
                </c:pt>
                <c:pt idx="19">
                  <c:v>-1</c:v>
                </c:pt>
                <c:pt idx="20">
                  <c:v>-0.6020599913279624</c:v>
                </c:pt>
                <c:pt idx="21">
                  <c:v>-3.1611509092627448</c:v>
                </c:pt>
                <c:pt idx="22">
                  <c:v>-2.6020599913279625</c:v>
                </c:pt>
                <c:pt idx="23">
                  <c:v>-2.7447274948967002</c:v>
                </c:pt>
              </c:numCache>
            </c:numRef>
          </c:xVal>
          <c:yVal>
            <c:numRef>
              <c:f>cpf!$G$7:$G$30</c:f>
              <c:numCache>
                <c:formatCode>General</c:formatCode>
                <c:ptCount val="24"/>
                <c:pt idx="3" formatCode="0.00">
                  <c:v>2.7781512503836452</c:v>
                </c:pt>
                <c:pt idx="4" formatCode="0.00">
                  <c:v>2.7781512503836452</c:v>
                </c:pt>
                <c:pt idx="5" formatCode="0.00">
                  <c:v>2.7781512503836452</c:v>
                </c:pt>
                <c:pt idx="6" formatCode="0.00">
                  <c:v>1.2041199826559248</c:v>
                </c:pt>
                <c:pt idx="7" formatCode="0.00">
                  <c:v>2.9180303367848777</c:v>
                </c:pt>
                <c:pt idx="8" formatCode="0.00">
                  <c:v>1.6020599913279623</c:v>
                </c:pt>
                <c:pt idx="9" formatCode="0.00">
                  <c:v>1.2041199826559248</c:v>
                </c:pt>
                <c:pt idx="10" formatCode="0.00">
                  <c:v>2.7781512503836452</c:v>
                </c:pt>
                <c:pt idx="11" formatCode="0.00">
                  <c:v>2.7781512503836452</c:v>
                </c:pt>
                <c:pt idx="12" formatCode="0.00">
                  <c:v>1.5910646070264709</c:v>
                </c:pt>
                <c:pt idx="13" formatCode="0.00">
                  <c:v>0.95424250943932487</c:v>
                </c:pt>
                <c:pt idx="14" formatCode="0.00">
                  <c:v>0.95424250943932487</c:v>
                </c:pt>
                <c:pt idx="15" formatCode="0.00">
                  <c:v>1.1139433523068358</c:v>
                </c:pt>
                <c:pt idx="16" formatCode="0.00">
                  <c:v>0.95424250943932487</c:v>
                </c:pt>
                <c:pt idx="17" formatCode="0.00">
                  <c:v>1.3010299956639644</c:v>
                </c:pt>
                <c:pt idx="18" formatCode="0.00">
                  <c:v>1.3010299956639644</c:v>
                </c:pt>
                <c:pt idx="19" formatCode="0.00">
                  <c:v>1.785329835010766</c:v>
                </c:pt>
                <c:pt idx="20" formatCode="0.00">
                  <c:v>1.9956351945975499</c:v>
                </c:pt>
                <c:pt idx="21" formatCode="0.00">
                  <c:v>3.1461280356782377</c:v>
                </c:pt>
                <c:pt idx="22" formatCode="0.00">
                  <c:v>2.0293837776852448</c:v>
                </c:pt>
                <c:pt idx="23" formatCode="0.00">
                  <c:v>2.2455126678141499</c:v>
                </c:pt>
              </c:numCache>
            </c:numRef>
          </c:yVal>
        </c:ser>
        <c:axId val="99008512"/>
        <c:axId val="99010432"/>
      </c:scatterChart>
      <c:valAx>
        <c:axId val="990085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(NEC)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99010432"/>
        <c:crosses val="autoZero"/>
        <c:crossBetween val="midCat"/>
      </c:valAx>
      <c:valAx>
        <c:axId val="9901043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(met. rate)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99008512"/>
        <c:crosses val="autoZero"/>
        <c:crossBetween val="midCat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"/>
  <c:chart>
    <c:title>
      <c:tx>
        <c:rich>
          <a:bodyPr/>
          <a:lstStyle/>
          <a:p>
            <a:pPr>
              <a:defRPr sz="1400" baseline="0"/>
            </a:pPr>
            <a:r>
              <a:rPr lang="en-GB" sz="1400" baseline="0"/>
              <a:t>Malathion</a:t>
            </a:r>
          </a:p>
        </c:rich>
      </c:tx>
      <c:layout>
        <c:manualLayout>
          <c:xMode val="edge"/>
          <c:yMode val="edge"/>
          <c:x val="3.2989836002043954E-3"/>
          <c:y val="3.9681289838770202E-3"/>
        </c:manualLayout>
      </c:layout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17132660430868685"/>
                  <c:y val="-0.51222722159730039"/>
                </c:manualLayout>
              </c:layout>
              <c:numFmt formatCode="General" sourceLinked="0"/>
            </c:trendlineLbl>
          </c:trendline>
          <c:xVal>
            <c:numRef>
              <c:f>malathion!$E$7:$E$25</c:f>
              <c:numCache>
                <c:formatCode>0.00</c:formatCode>
                <c:ptCount val="19"/>
                <c:pt idx="1">
                  <c:v>0.17609125905568124</c:v>
                </c:pt>
                <c:pt idx="2">
                  <c:v>-2.6989700043360192</c:v>
                </c:pt>
                <c:pt idx="3">
                  <c:v>0.54406804435027567</c:v>
                </c:pt>
                <c:pt idx="4">
                  <c:v>1.1003705451175629</c:v>
                </c:pt>
                <c:pt idx="5">
                  <c:v>0.18184358794477254</c:v>
                </c:pt>
                <c:pt idx="6">
                  <c:v>0.47712125471966282</c:v>
                </c:pt>
                <c:pt idx="7">
                  <c:v>0.14612803567823801</c:v>
                </c:pt>
                <c:pt idx="8">
                  <c:v>0.44715803134221932</c:v>
                </c:pt>
                <c:pt idx="9">
                  <c:v>0.44715803134221932</c:v>
                </c:pt>
                <c:pt idx="10">
                  <c:v>0.47712125471966282</c:v>
                </c:pt>
                <c:pt idx="12">
                  <c:v>0.47712125471966282</c:v>
                </c:pt>
                <c:pt idx="13">
                  <c:v>1.3617278360175928</c:v>
                </c:pt>
                <c:pt idx="14">
                  <c:v>1.5797835966168101</c:v>
                </c:pt>
                <c:pt idx="15">
                  <c:v>1.3617278360175928</c:v>
                </c:pt>
                <c:pt idx="16">
                  <c:v>-3</c:v>
                </c:pt>
              </c:numCache>
            </c:numRef>
          </c:xVal>
          <c:yVal>
            <c:numRef>
              <c:f>malathion!$G$7:$G$25</c:f>
              <c:numCache>
                <c:formatCode>0.00</c:formatCode>
                <c:ptCount val="19"/>
                <c:pt idx="1">
                  <c:v>1.6020599913279623</c:v>
                </c:pt>
                <c:pt idx="2">
                  <c:v>2.7781512503836452</c:v>
                </c:pt>
                <c:pt idx="3">
                  <c:v>1.4313637641589874</c:v>
                </c:pt>
                <c:pt idx="4">
                  <c:v>1.6020599913279623</c:v>
                </c:pt>
                <c:pt idx="5">
                  <c:v>1.255272505103306</c:v>
                </c:pt>
                <c:pt idx="6">
                  <c:v>1.255272505103306</c:v>
                </c:pt>
                <c:pt idx="7">
                  <c:v>1.1139433523068358</c:v>
                </c:pt>
                <c:pt idx="8">
                  <c:v>1.7853298350107658</c:v>
                </c:pt>
                <c:pt idx="9">
                  <c:v>1.7781512503836436</c:v>
                </c:pt>
                <c:pt idx="10">
                  <c:v>1.7853298350107658</c:v>
                </c:pt>
                <c:pt idx="12">
                  <c:v>1.2787536009528289</c:v>
                </c:pt>
                <c:pt idx="13">
                  <c:v>1.2787536009528289</c:v>
                </c:pt>
                <c:pt idx="14">
                  <c:v>1.6020599913279623</c:v>
                </c:pt>
                <c:pt idx="15">
                  <c:v>1.4623979978989559</c:v>
                </c:pt>
                <c:pt idx="16">
                  <c:v>3.1461280356782377</c:v>
                </c:pt>
              </c:numCache>
            </c:numRef>
          </c:yVal>
        </c:ser>
        <c:axId val="101987840"/>
        <c:axId val="101989760"/>
      </c:scatterChart>
      <c:valAx>
        <c:axId val="1019878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(NEC)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01989760"/>
        <c:crosses val="autoZero"/>
        <c:crossBetween val="midCat"/>
      </c:valAx>
      <c:valAx>
        <c:axId val="1019897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(met. rate)</a:t>
                </a:r>
              </a:p>
            </c:rich>
          </c:tx>
          <c:layout>
            <c:manualLayout>
              <c:xMode val="edge"/>
              <c:yMode val="edge"/>
              <c:x val="3.0555555555555582E-2"/>
              <c:y val="0.38449256342957927"/>
            </c:manualLayout>
          </c:layout>
        </c:title>
        <c:numFmt formatCode="General" sourceLinked="1"/>
        <c:majorTickMark val="none"/>
        <c:tickLblPos val="nextTo"/>
        <c:crossAx val="101987840"/>
        <c:crosses val="autoZero"/>
        <c:crossBetween val="midCat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"/>
  <c:chart>
    <c:title>
      <c:tx>
        <c:rich>
          <a:bodyPr/>
          <a:lstStyle/>
          <a:p>
            <a:pPr>
              <a:defRPr sz="1400" baseline="0"/>
            </a:pPr>
            <a:r>
              <a:rPr lang="en-GB" sz="1400" baseline="0"/>
              <a:t>Carbofuran</a:t>
            </a:r>
          </a:p>
        </c:rich>
      </c:tx>
      <c:layout>
        <c:manualLayout>
          <c:xMode val="edge"/>
          <c:yMode val="edge"/>
          <c:x val="6.1861736309509903E-4"/>
          <c:y val="0"/>
        </c:manualLayout>
      </c:layout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28072221060862967"/>
                  <c:y val="-0.5330672207640712"/>
                </c:manualLayout>
              </c:layout>
              <c:numFmt formatCode="General" sourceLinked="0"/>
            </c:trendlineLbl>
          </c:trendline>
          <c:xVal>
            <c:numRef>
              <c:f>carbofuran!$E$7:$E$30</c:f>
              <c:numCache>
                <c:formatCode>0.00</c:formatCode>
                <c:ptCount val="24"/>
                <c:pt idx="0">
                  <c:v>0.6334684555796003</c:v>
                </c:pt>
                <c:pt idx="1">
                  <c:v>-1.7958800173440559</c:v>
                </c:pt>
                <c:pt idx="2">
                  <c:v>0.60959440922522001</c:v>
                </c:pt>
                <c:pt idx="3">
                  <c:v>0.38021124171160608</c:v>
                </c:pt>
                <c:pt idx="4">
                  <c:v>-0.15490195998574324</c:v>
                </c:pt>
                <c:pt idx="5">
                  <c:v>0.77815125038365562</c:v>
                </c:pt>
                <c:pt idx="6">
                  <c:v>-0.33724216831843074</c:v>
                </c:pt>
                <c:pt idx="7">
                  <c:v>0.36172783601759284</c:v>
                </c:pt>
                <c:pt idx="8">
                  <c:v>-3.2218487496163601</c:v>
                </c:pt>
              </c:numCache>
            </c:numRef>
          </c:xVal>
          <c:yVal>
            <c:numRef>
              <c:f>carbofuran!$G$7:$G$30</c:f>
              <c:numCache>
                <c:formatCode>0.00</c:formatCode>
                <c:ptCount val="24"/>
                <c:pt idx="1">
                  <c:v>2.7781512503836452</c:v>
                </c:pt>
                <c:pt idx="2">
                  <c:v>1.3010299956639644</c:v>
                </c:pt>
                <c:pt idx="3">
                  <c:v>1.255272505103306</c:v>
                </c:pt>
                <c:pt idx="4">
                  <c:v>1.1139433523068358</c:v>
                </c:pt>
                <c:pt idx="5">
                  <c:v>0.90308998699193499</c:v>
                </c:pt>
                <c:pt idx="6">
                  <c:v>1.255272505103306</c:v>
                </c:pt>
                <c:pt idx="7">
                  <c:v>1.9956351945975501</c:v>
                </c:pt>
                <c:pt idx="8">
                  <c:v>3.1461280356782377</c:v>
                </c:pt>
              </c:numCache>
            </c:numRef>
          </c:yVal>
        </c:ser>
        <c:axId val="102032128"/>
        <c:axId val="102034048"/>
      </c:scatterChart>
      <c:valAx>
        <c:axId val="102032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(NEC)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102034048"/>
        <c:crosses val="autoZero"/>
        <c:crossBetween val="midCat"/>
      </c:valAx>
      <c:valAx>
        <c:axId val="1020340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(met. rate)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02032128"/>
        <c:crosses val="autoZero"/>
        <c:crossBetween val="midCat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"/>
  <c:chart>
    <c:title>
      <c:tx>
        <c:rich>
          <a:bodyPr/>
          <a:lstStyle/>
          <a:p>
            <a:pPr>
              <a:defRPr sz="1400" baseline="0"/>
            </a:pPr>
            <a:r>
              <a:rPr lang="en-GB" sz="1400" baseline="0"/>
              <a:t>Carbaryl</a:t>
            </a:r>
          </a:p>
        </c:rich>
      </c:tx>
      <c:layout>
        <c:manualLayout>
          <c:xMode val="edge"/>
          <c:yMode val="edge"/>
          <c:x val="2.9299403612284402E-3"/>
          <c:y val="0"/>
        </c:manualLayout>
      </c:layout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29182637547665918"/>
                  <c:y val="-0.48153032954214081"/>
                </c:manualLayout>
              </c:layout>
              <c:numFmt formatCode="General" sourceLinked="0"/>
            </c:trendlineLbl>
          </c:trendline>
          <c:xVal>
            <c:numRef>
              <c:f>[pesticiden.xlsx]carbaryl!$E$7:$E$39</c:f>
              <c:numCache>
                <c:formatCode>0.00</c:formatCode>
                <c:ptCount val="33"/>
                <c:pt idx="0">
                  <c:v>-8.6186147616283335E-2</c:v>
                </c:pt>
                <c:pt idx="1">
                  <c:v>-0.95860731484177564</c:v>
                </c:pt>
                <c:pt idx="2">
                  <c:v>-1</c:v>
                </c:pt>
                <c:pt idx="3">
                  <c:v>-0.79588001734408975</c:v>
                </c:pt>
                <c:pt idx="4">
                  <c:v>-0.95860731484177564</c:v>
                </c:pt>
                <c:pt idx="5">
                  <c:v>-0.85387196432176193</c:v>
                </c:pt>
                <c:pt idx="6">
                  <c:v>-0.37675070960210238</c:v>
                </c:pt>
                <c:pt idx="7">
                  <c:v>-0.96657624451305035</c:v>
                </c:pt>
                <c:pt idx="8">
                  <c:v>1.2430380486862944</c:v>
                </c:pt>
                <c:pt idx="9">
                  <c:v>-4.0043213737826422</c:v>
                </c:pt>
                <c:pt idx="10">
                  <c:v>-9.6910013008056392E-2</c:v>
                </c:pt>
                <c:pt idx="11">
                  <c:v>1.045322978786658</c:v>
                </c:pt>
                <c:pt idx="12">
                  <c:v>0.36172783601759284</c:v>
                </c:pt>
                <c:pt idx="13">
                  <c:v>-1.3767507096021001</c:v>
                </c:pt>
                <c:pt idx="14">
                  <c:v>-1.508638306165728</c:v>
                </c:pt>
                <c:pt idx="15">
                  <c:v>1.2528530309798931</c:v>
                </c:pt>
                <c:pt idx="16">
                  <c:v>1.0718820073061255</c:v>
                </c:pt>
                <c:pt idx="17">
                  <c:v>1.4653828514484182</c:v>
                </c:pt>
                <c:pt idx="18">
                  <c:v>0.9493900066449219</c:v>
                </c:pt>
                <c:pt idx="19">
                  <c:v>1.7853298350107658</c:v>
                </c:pt>
                <c:pt idx="20">
                  <c:v>1.7403626894942439</c:v>
                </c:pt>
                <c:pt idx="21">
                  <c:v>0.76342799356293722</c:v>
                </c:pt>
                <c:pt idx="22">
                  <c:v>1.7853298350107658</c:v>
                </c:pt>
                <c:pt idx="23">
                  <c:v>1.0334237554869292</c:v>
                </c:pt>
                <c:pt idx="24">
                  <c:v>0.8976270912904416</c:v>
                </c:pt>
                <c:pt idx="25">
                  <c:v>1.3944516808262324</c:v>
                </c:pt>
                <c:pt idx="26">
                  <c:v>-0.63827216398240649</c:v>
                </c:pt>
                <c:pt idx="27">
                  <c:v>0.68124123737560383</c:v>
                </c:pt>
                <c:pt idx="28">
                  <c:v>0.36172783601759284</c:v>
                </c:pt>
                <c:pt idx="29">
                  <c:v>0.63346845557960052</c:v>
                </c:pt>
                <c:pt idx="30">
                  <c:v>1.0043213737826358</c:v>
                </c:pt>
                <c:pt idx="31">
                  <c:v>0.96848294855393458</c:v>
                </c:pt>
                <c:pt idx="32">
                  <c:v>1.3979400086720377</c:v>
                </c:pt>
              </c:numCache>
            </c:numRef>
          </c:xVal>
          <c:yVal>
            <c:numRef>
              <c:f>[pesticiden.xlsx]carbaryl!$G$7:$G$39</c:f>
              <c:numCache>
                <c:formatCode>0.00</c:formatCode>
                <c:ptCount val="33"/>
                <c:pt idx="0">
                  <c:v>1.6020599913279623</c:v>
                </c:pt>
                <c:pt idx="1">
                  <c:v>2.7781512503836452</c:v>
                </c:pt>
                <c:pt idx="2">
                  <c:v>1.4313637641589874</c:v>
                </c:pt>
                <c:pt idx="3">
                  <c:v>1.4313637641589874</c:v>
                </c:pt>
                <c:pt idx="4">
                  <c:v>1.4313637641589874</c:v>
                </c:pt>
                <c:pt idx="5">
                  <c:v>1.4313637641589874</c:v>
                </c:pt>
                <c:pt idx="6">
                  <c:v>2.9180303367848777</c:v>
                </c:pt>
                <c:pt idx="7">
                  <c:v>2.9180303367848777</c:v>
                </c:pt>
                <c:pt idx="8">
                  <c:v>1.6020599913279623</c:v>
                </c:pt>
                <c:pt idx="9">
                  <c:v>3.1461280356782377</c:v>
                </c:pt>
                <c:pt idx="10">
                  <c:v>2.7781512503836452</c:v>
                </c:pt>
                <c:pt idx="11">
                  <c:v>1.6020599913279623</c:v>
                </c:pt>
                <c:pt idx="12">
                  <c:v>1.6020599913279623</c:v>
                </c:pt>
                <c:pt idx="13">
                  <c:v>2.7781512503836452</c:v>
                </c:pt>
                <c:pt idx="14">
                  <c:v>2.7781512503836452</c:v>
                </c:pt>
                <c:pt idx="15">
                  <c:v>1.3010299956639639</c:v>
                </c:pt>
                <c:pt idx="16">
                  <c:v>1.255272505103306</c:v>
                </c:pt>
                <c:pt idx="17">
                  <c:v>1.3010299956639639</c:v>
                </c:pt>
                <c:pt idx="18">
                  <c:v>1.7853298350107658</c:v>
                </c:pt>
                <c:pt idx="19">
                  <c:v>1.7853298350107658</c:v>
                </c:pt>
                <c:pt idx="20">
                  <c:v>1.7853298350107658</c:v>
                </c:pt>
                <c:pt idx="21">
                  <c:v>1</c:v>
                </c:pt>
                <c:pt idx="22">
                  <c:v>1.255272505103306</c:v>
                </c:pt>
                <c:pt idx="23">
                  <c:v>1.1139433523068358</c:v>
                </c:pt>
                <c:pt idx="24">
                  <c:v>1.6232492903978823</c:v>
                </c:pt>
                <c:pt idx="25">
                  <c:v>1.7853298350107658</c:v>
                </c:pt>
                <c:pt idx="26">
                  <c:v>1.919078092376074</c:v>
                </c:pt>
                <c:pt idx="27">
                  <c:v>1.7853298350107658</c:v>
                </c:pt>
                <c:pt idx="28">
                  <c:v>1.6232492903978823</c:v>
                </c:pt>
                <c:pt idx="29">
                  <c:v>1.919078092376074</c:v>
                </c:pt>
                <c:pt idx="30">
                  <c:v>1.7853298350107658</c:v>
                </c:pt>
                <c:pt idx="31">
                  <c:v>1.7853298350107658</c:v>
                </c:pt>
                <c:pt idx="32">
                  <c:v>1.4471580313422201</c:v>
                </c:pt>
              </c:numCache>
            </c:numRef>
          </c:yVal>
        </c:ser>
        <c:axId val="101787904"/>
        <c:axId val="101794176"/>
      </c:scatterChart>
      <c:valAx>
        <c:axId val="1017879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(NEC)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101794176"/>
        <c:crosses val="autoZero"/>
        <c:crossBetween val="midCat"/>
      </c:valAx>
      <c:valAx>
        <c:axId val="1017941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log (met. rate)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101787904"/>
        <c:crosses val="autoZero"/>
        <c:crossBetween val="midCat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>
        <c:manualLayout>
          <c:layoutTarget val="inner"/>
          <c:xMode val="edge"/>
          <c:yMode val="edge"/>
          <c:x val="6.5558692541237973E-2"/>
          <c:y val="0.10077523194314505"/>
          <c:w val="0.90766471504277313"/>
          <c:h val="0.76279098640042076"/>
        </c:manualLayout>
      </c:layout>
      <c:scatterChart>
        <c:scatterStyle val="lineMarker"/>
        <c:ser>
          <c:idx val="3"/>
          <c:order val="0"/>
          <c:tx>
            <c:strRef>
              <c:f>'Step 3) Fit Distribution'!$B$4</c:f>
              <c:strCache>
                <c:ptCount val="1"/>
              </c:strCache>
            </c:strRef>
          </c:tx>
          <c:spPr>
            <a:ln w="38100">
              <a:solidFill>
                <a:srgbClr val="000000"/>
              </a:solidFill>
              <a:prstDash val="lgDash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Distribution'!$C$4,'Step 3) Fit Distribution'!$C$4)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0.95000000000000018</c:v>
                </c:pt>
              </c:numCache>
            </c:numRef>
          </c:yVal>
        </c:ser>
        <c:ser>
          <c:idx val="4"/>
          <c:order val="1"/>
          <c:tx>
            <c:strRef>
              <c:f>'Step 3) Fit Distribution'!$B$5</c:f>
              <c:strCache>
                <c:ptCount val="1"/>
              </c:strCache>
            </c:strRef>
          </c:tx>
          <c:spPr>
            <a:ln w="12700">
              <a:solidFill>
                <a:srgbClr val="000000"/>
              </a:solidFill>
              <a:prstDash val="lgDashDot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Distribution'!$C$5,'Step 3) Fit Distribution'!$C$5)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0.95000000000000018</c:v>
                </c:pt>
              </c:numCache>
            </c:numRef>
          </c:yVal>
        </c:ser>
        <c:ser>
          <c:idx val="5"/>
          <c:order val="2"/>
          <c:tx>
            <c:strRef>
              <c:f>'Step 3) Fit Distribution'!$B$6</c:f>
              <c:strCache>
                <c:ptCount val="1"/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Distribution'!$C$6,'Step 3) Fit Distribution'!$C$6)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0.95000000000000018</c:v>
                </c:pt>
              </c:numCache>
            </c:numRef>
          </c:yVal>
        </c:ser>
        <c:ser>
          <c:idx val="6"/>
          <c:order val="3"/>
          <c:tx>
            <c:strRef>
              <c:f>'Step 3) Fit Distribution'!$B$7</c:f>
              <c:strCache>
                <c:ptCount val="1"/>
              </c:strCache>
            </c:strRef>
          </c:tx>
          <c:spPr>
            <a:ln w="12700">
              <a:solidFill>
                <a:srgbClr val="000000"/>
              </a:solidFill>
              <a:prstDash val="lgDashDotDot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Distribution'!$C$7,'Step 3) Fit Distribution'!$C$7)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0.95000000000000018</c:v>
                </c:pt>
              </c:numCache>
            </c:numRef>
          </c:yVal>
        </c:ser>
        <c:ser>
          <c:idx val="7"/>
          <c:order val="4"/>
          <c:tx>
            <c:strRef>
              <c:f>'Step 3) Fit Distribution'!$B$8</c:f>
              <c:strCache>
                <c:ptCount val="1"/>
              </c:strCache>
            </c:strRef>
          </c:tx>
          <c:spPr>
            <a:ln w="25400">
              <a:solidFill>
                <a:srgbClr val="000000"/>
              </a:solidFill>
              <a:prstDash val="lgDashDot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Distribution'!$C$8,'Step 3) Fit Distribution'!$C$8)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0.95000000000000018</c:v>
                </c:pt>
              </c:numCache>
            </c:numRef>
          </c:yVal>
        </c:ser>
        <c:ser>
          <c:idx val="8"/>
          <c:order val="5"/>
          <c:tx>
            <c:strRef>
              <c:f>'Step 3) Fit Distribution'!$B$9</c:f>
              <c:strCache>
                <c:ptCount val="1"/>
              </c:strCache>
            </c:strRef>
          </c:tx>
          <c:spPr>
            <a:ln w="38100">
              <a:solidFill>
                <a:srgbClr val="000000"/>
              </a:solidFill>
              <a:prstDash val="sysDash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Distribution'!$C$9,'Step 3) Fit Distribution'!$C$9)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0.95000000000000018</c:v>
                </c:pt>
              </c:numCache>
            </c:numRef>
          </c:yVal>
        </c:ser>
        <c:ser>
          <c:idx val="9"/>
          <c:order val="6"/>
          <c:tx>
            <c:strRef>
              <c:f>'Step 3) Fit Distribution'!$B$10</c:f>
              <c:strCache>
                <c:ptCount val="1"/>
              </c:strCache>
            </c:strRef>
          </c:tx>
          <c:spPr>
            <a:ln w="3175">
              <a:solidFill>
                <a:srgbClr val="000000"/>
              </a:solidFill>
              <a:prstDash val="sysDash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Distribution'!$C$10,'Step 3) Fit Distribution'!$C$10)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0.95000000000000018</c:v>
                </c:pt>
              </c:numCache>
            </c:numRef>
          </c:yVal>
        </c:ser>
        <c:ser>
          <c:idx val="0"/>
          <c:order val="7"/>
          <c:tx>
            <c:strRef>
              <c:f>'Step 3) Fit Distribution'!$H$14</c:f>
              <c:strCache>
                <c:ptCount val="1"/>
                <c:pt idx="0">
                  <c:v>Central Tendency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'Step 3) Fit Distribution'!$H$15:$H$23</c:f>
              <c:numCache>
                <c:formatCode>0.000</c:formatCode>
                <c:ptCount val="9"/>
                <c:pt idx="0">
                  <c:v>3.8819617835814064E-2</c:v>
                </c:pt>
                <c:pt idx="1">
                  <c:v>9.6151920225311813E-2</c:v>
                </c:pt>
                <c:pt idx="2">
                  <c:v>0.28836870084115834</c:v>
                </c:pt>
                <c:pt idx="3">
                  <c:v>1.2525024736025903</c:v>
                </c:pt>
                <c:pt idx="4">
                  <c:v>2.3575869047614306</c:v>
                </c:pt>
                <c:pt idx="5">
                  <c:v>8.7305948865676548</c:v>
                </c:pt>
                <c:pt idx="6">
                  <c:v>19.274685488714709</c:v>
                </c:pt>
                <c:pt idx="7">
                  <c:v>57.806604386870973</c:v>
                </c:pt>
                <c:pt idx="8">
                  <c:v>143.18059587837246</c:v>
                </c:pt>
              </c:numCache>
            </c:numRef>
          </c:xVal>
          <c:yVal>
            <c:numRef>
              <c:f>'Step 3) Fit Distribution'!$B$15:$B$23</c:f>
              <c:numCache>
                <c:formatCode>General</c:formatCode>
                <c:ptCount val="9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0.4</c:v>
                </c:pt>
                <c:pt idx="4">
                  <c:v>0.5</c:v>
                </c:pt>
                <c:pt idx="5">
                  <c:v>0.70000000000000018</c:v>
                </c:pt>
                <c:pt idx="6">
                  <c:v>0.8</c:v>
                </c:pt>
                <c:pt idx="7">
                  <c:v>0.9</c:v>
                </c:pt>
                <c:pt idx="8">
                  <c:v>0.95000000000000018</c:v>
                </c:pt>
              </c:numCache>
            </c:numRef>
          </c:yVal>
        </c:ser>
        <c:ser>
          <c:idx val="1"/>
          <c:order val="8"/>
          <c:tx>
            <c:v>95% Prediction Interval</c:v>
          </c:tx>
          <c:spPr>
            <a:ln w="38100">
              <a:pattFill prst="pct25">
                <a:fgClr>
                  <a:srgbClr val="000000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'Step 3) Fit Distribution'!$I$15:$I$23</c:f>
              <c:numCache>
                <c:formatCode>0.000</c:formatCode>
                <c:ptCount val="9"/>
                <c:pt idx="0">
                  <c:v>0.11518266260112969</c:v>
                </c:pt>
                <c:pt idx="1">
                  <c:v>0.27995337555627231</c:v>
                </c:pt>
                <c:pt idx="2">
                  <c:v>0.82564878376230155</c:v>
                </c:pt>
                <c:pt idx="3">
                  <c:v>3.5453709071379702</c:v>
                </c:pt>
                <c:pt idx="4">
                  <c:v>6.6671264963432817</c:v>
                </c:pt>
                <c:pt idx="5">
                  <c:v>24.830278296301771</c:v>
                </c:pt>
                <c:pt idx="6">
                  <c:v>55.279557396172656</c:v>
                </c:pt>
                <c:pt idx="7">
                  <c:v>168.73259537121712</c:v>
                </c:pt>
                <c:pt idx="8">
                  <c:v>426.18591490630524</c:v>
                </c:pt>
              </c:numCache>
            </c:numRef>
          </c:xVal>
          <c:yVal>
            <c:numRef>
              <c:f>'Step 3) Fit Distribution'!$B$15:$B$23</c:f>
              <c:numCache>
                <c:formatCode>General</c:formatCode>
                <c:ptCount val="9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0.4</c:v>
                </c:pt>
                <c:pt idx="4">
                  <c:v>0.5</c:v>
                </c:pt>
                <c:pt idx="5">
                  <c:v>0.70000000000000018</c:v>
                </c:pt>
                <c:pt idx="6">
                  <c:v>0.8</c:v>
                </c:pt>
                <c:pt idx="7">
                  <c:v>0.9</c:v>
                </c:pt>
                <c:pt idx="8">
                  <c:v>0.95000000000000018</c:v>
                </c:pt>
              </c:numCache>
            </c:numRef>
          </c:yVal>
          <c:smooth val="1"/>
        </c:ser>
        <c:ser>
          <c:idx val="2"/>
          <c:order val="9"/>
          <c:tx>
            <c:v>95% Confidence Interval</c:v>
          </c:tx>
          <c:spPr>
            <a:ln w="38100">
              <a:pattFill prst="pct25">
                <a:fgClr>
                  <a:srgbClr val="000000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'Step 3) Fit Distribution'!$J$15:$J$23</c:f>
              <c:numCache>
                <c:formatCode>0.000</c:formatCode>
                <c:ptCount val="9"/>
                <c:pt idx="0">
                  <c:v>1.3083242693713122E-2</c:v>
                </c:pt>
                <c:pt idx="1">
                  <c:v>3.3024041037706266E-2</c:v>
                </c:pt>
                <c:pt idx="2">
                  <c:v>0.10071656285362808</c:v>
                </c:pt>
                <c:pt idx="3">
                  <c:v>0.4424818975137933</c:v>
                </c:pt>
                <c:pt idx="4">
                  <c:v>0.8336748997564537</c:v>
                </c:pt>
                <c:pt idx="5">
                  <c:v>3.069771758648149</c:v>
                </c:pt>
                <c:pt idx="6">
                  <c:v>6.7206308839692595</c:v>
                </c:pt>
                <c:pt idx="7">
                  <c:v>19.804137448301404</c:v>
                </c:pt>
                <c:pt idx="8">
                  <c:v>48.10267613042258</c:v>
                </c:pt>
              </c:numCache>
            </c:numRef>
          </c:xVal>
          <c:yVal>
            <c:numRef>
              <c:f>'Step 3) Fit Distribution'!$B$15:$B$23</c:f>
              <c:numCache>
                <c:formatCode>General</c:formatCode>
                <c:ptCount val="9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0.4</c:v>
                </c:pt>
                <c:pt idx="4">
                  <c:v>0.5</c:v>
                </c:pt>
                <c:pt idx="5">
                  <c:v>0.70000000000000018</c:v>
                </c:pt>
                <c:pt idx="6">
                  <c:v>0.8</c:v>
                </c:pt>
                <c:pt idx="7">
                  <c:v>0.9</c:v>
                </c:pt>
                <c:pt idx="8">
                  <c:v>0.95000000000000018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'Step 3) Fit Distribution'!$B$60</c:f>
              <c:strCache>
                <c:ptCount val="1"/>
                <c:pt idx="0">
                  <c:v>Daphnia magna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Distribution'!$C$60</c:f>
              <c:numCache>
                <c:formatCode>General</c:formatCode>
                <c:ptCount val="1"/>
                <c:pt idx="0">
                  <c:v>0.10799999999999996</c:v>
                </c:pt>
              </c:numCache>
            </c:numRef>
          </c:xVal>
          <c:yVal>
            <c:numRef>
              <c:f>'Step 3) Fit Distribution'!$E$60</c:f>
              <c:numCache>
                <c:formatCode>0%</c:formatCode>
                <c:ptCount val="1"/>
                <c:pt idx="0">
                  <c:v>0.11290322580645162</c:v>
                </c:pt>
              </c:numCache>
            </c:numRef>
          </c:yVal>
        </c:ser>
        <c:ser>
          <c:idx val="12"/>
          <c:order val="11"/>
          <c:tx>
            <c:strRef>
              <c:f>'Step 3) Fit Distribution'!$B$62</c:f>
              <c:strCache>
                <c:ptCount val="1"/>
                <c:pt idx="0">
                  <c:v>Gammarus pulex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5"/>
            <c:spPr>
              <a:noFill/>
              <a:ln>
                <a:solidFill>
                  <a:srgbClr val="99CCFF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Distribution'!$AA$62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Distribution'!$CA$62</c:f>
              <c:numCache>
                <c:formatCode>General</c:formatCode>
                <c:ptCount val="1"/>
              </c:numCache>
            </c:numRef>
          </c:yVal>
        </c:ser>
        <c:ser>
          <c:idx val="13"/>
          <c:order val="12"/>
          <c:tx>
            <c:strRef>
              <c:f>'Step 3) Fit Distribution'!$B$61</c:f>
              <c:strCache>
                <c:ptCount val="1"/>
                <c:pt idx="0">
                  <c:v>Macrobrachium lamarrei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Distribution'!$C$61</c:f>
              <c:numCache>
                <c:formatCode>General</c:formatCode>
                <c:ptCount val="1"/>
                <c:pt idx="0">
                  <c:v>0.10999999999999997</c:v>
                </c:pt>
              </c:numCache>
            </c:numRef>
          </c:xVal>
          <c:yVal>
            <c:numRef>
              <c:f>'Step 3) Fit Distribution'!$E$61</c:f>
              <c:numCache>
                <c:formatCode>0%</c:formatCode>
                <c:ptCount val="1"/>
                <c:pt idx="0">
                  <c:v>0.17741935483870977</c:v>
                </c:pt>
              </c:numCache>
            </c:numRef>
          </c:yVal>
        </c:ser>
        <c:ser>
          <c:idx val="14"/>
          <c:order val="13"/>
          <c:tx>
            <c:strRef>
              <c:f>'Step 3) Fit Distribution'!$B$62</c:f>
              <c:strCache>
                <c:ptCount val="1"/>
                <c:pt idx="0">
                  <c:v>Gammarus pulex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Distribution'!$C$62</c:f>
              <c:numCache>
                <c:formatCode>General</c:formatCode>
                <c:ptCount val="1"/>
                <c:pt idx="0">
                  <c:v>0.10999999999999997</c:v>
                </c:pt>
              </c:numCache>
            </c:numRef>
          </c:xVal>
          <c:yVal>
            <c:numRef>
              <c:f>'Step 3) Fit Distribution'!$E$62</c:f>
              <c:numCache>
                <c:formatCode>0%</c:formatCode>
                <c:ptCount val="1"/>
                <c:pt idx="0">
                  <c:v>0.17741935483870977</c:v>
                </c:pt>
              </c:numCache>
            </c:numRef>
          </c:yVal>
        </c:ser>
        <c:ser>
          <c:idx val="15"/>
          <c:order val="14"/>
          <c:tx>
            <c:strRef>
              <c:f>'Step 3) Fit Distribution'!$B$63</c:f>
              <c:strCache>
                <c:ptCount val="1"/>
                <c:pt idx="0">
                  <c:v>Macrobrachium dagam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Distribution'!$C$63</c:f>
              <c:numCache>
                <c:formatCode>General</c:formatCode>
                <c:ptCount val="1"/>
                <c:pt idx="0">
                  <c:v>0.16000000000000003</c:v>
                </c:pt>
              </c:numCache>
            </c:numRef>
          </c:xVal>
          <c:yVal>
            <c:numRef>
              <c:f>'Step 3) Fit Distribution'!$E$63</c:f>
              <c:numCache>
                <c:formatCode>0%</c:formatCode>
                <c:ptCount val="1"/>
                <c:pt idx="0">
                  <c:v>0.24193548387096792</c:v>
                </c:pt>
              </c:numCache>
            </c:numRef>
          </c:yVal>
        </c:ser>
        <c:ser>
          <c:idx val="16"/>
          <c:order val="15"/>
          <c:tx>
            <c:strRef>
              <c:f>'Step 3) Fit Distribution'!$B$64</c:f>
              <c:strCache>
                <c:ptCount val="1"/>
                <c:pt idx="0">
                  <c:v>Salvelinus fontinales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Distribution'!$C$64</c:f>
              <c:numCache>
                <c:formatCode>General</c:formatCode>
                <c:ptCount val="1"/>
                <c:pt idx="0">
                  <c:v>0.23</c:v>
                </c:pt>
              </c:numCache>
            </c:numRef>
          </c:xVal>
          <c:yVal>
            <c:numRef>
              <c:f>'Step 3) Fit Distribution'!$E$64</c:f>
              <c:numCache>
                <c:formatCode>0%</c:formatCode>
                <c:ptCount val="1"/>
                <c:pt idx="0">
                  <c:v>0.27419354838709675</c:v>
                </c:pt>
              </c:numCache>
            </c:numRef>
          </c:yVal>
        </c:ser>
        <c:ser>
          <c:idx val="17"/>
          <c:order val="16"/>
          <c:tx>
            <c:strRef>
              <c:f>'Step 3) Fit Distribution'!$B$65</c:f>
              <c:strCache>
                <c:ptCount val="1"/>
                <c:pt idx="0">
                  <c:v>Palaeomonetes kadiakensis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Distribution'!$C$65</c:f>
              <c:numCache>
                <c:formatCode>General</c:formatCode>
                <c:ptCount val="1"/>
                <c:pt idx="0">
                  <c:v>0.4200000000000001</c:v>
                </c:pt>
              </c:numCache>
            </c:numRef>
          </c:xVal>
          <c:yVal>
            <c:numRef>
              <c:f>'Step 3) Fit Distribution'!$E$65</c:f>
              <c:numCache>
                <c:formatCode>0%</c:formatCode>
                <c:ptCount val="1"/>
                <c:pt idx="0">
                  <c:v>0.30645161290322581</c:v>
                </c:pt>
              </c:numCache>
            </c:numRef>
          </c:yVal>
        </c:ser>
        <c:ser>
          <c:idx val="18"/>
          <c:order val="17"/>
          <c:tx>
            <c:strRef>
              <c:f>'Step 3) Fit Distribution'!$B$66</c:f>
              <c:strCache>
                <c:ptCount val="1"/>
                <c:pt idx="0">
                  <c:v>Pontoporeia hoyi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Distribution'!$C$66</c:f>
              <c:numCache>
                <c:formatCode>General</c:formatCode>
                <c:ptCount val="1"/>
                <c:pt idx="0">
                  <c:v>0.8</c:v>
                </c:pt>
              </c:numCache>
            </c:numRef>
          </c:xVal>
          <c:yVal>
            <c:numRef>
              <c:f>'Step 3) Fit Distribution'!$E$66</c:f>
              <c:numCache>
                <c:formatCode>0%</c:formatCode>
                <c:ptCount val="1"/>
                <c:pt idx="0">
                  <c:v>0.33870967741935493</c:v>
                </c:pt>
              </c:numCache>
            </c:numRef>
          </c:yVal>
        </c:ser>
        <c:ser>
          <c:idx val="19"/>
          <c:order val="18"/>
          <c:tx>
            <c:strRef>
              <c:f>'Step 3) Fit Distribution'!$B$67</c:f>
              <c:strCache>
                <c:ptCount val="1"/>
                <c:pt idx="0">
                  <c:v>Cancer magister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Distribution'!$C$67</c:f>
              <c:numCache>
                <c:formatCode>General</c:formatCode>
                <c:ptCount val="1"/>
                <c:pt idx="0">
                  <c:v>0.82000000000000028</c:v>
                </c:pt>
              </c:numCache>
            </c:numRef>
          </c:xVal>
          <c:yVal>
            <c:numRef>
              <c:f>'Step 3) Fit Distribution'!$E$67</c:f>
              <c:numCache>
                <c:formatCode>0%</c:formatCode>
                <c:ptCount val="1"/>
                <c:pt idx="0">
                  <c:v>0.37096774193548404</c:v>
                </c:pt>
              </c:numCache>
            </c:numRef>
          </c:yVal>
        </c:ser>
        <c:ser>
          <c:idx val="20"/>
          <c:order val="19"/>
          <c:tx>
            <c:strRef>
              <c:f>'Step 3) Fit Distribution'!$B$68</c:f>
              <c:strCache>
                <c:ptCount val="1"/>
                <c:pt idx="0">
                  <c:v>Scylla serrata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Distribution'!$C$68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xVal>
          <c:yVal>
            <c:numRef>
              <c:f>'Step 3) Fit Distribution'!$E$68</c:f>
              <c:numCache>
                <c:formatCode>0%</c:formatCode>
                <c:ptCount val="1"/>
                <c:pt idx="0">
                  <c:v>0.40322580645161277</c:v>
                </c:pt>
              </c:numCache>
            </c:numRef>
          </c:yVal>
        </c:ser>
        <c:ser>
          <c:idx val="21"/>
          <c:order val="20"/>
          <c:tx>
            <c:strRef>
              <c:f>'Step 3) Fit Distribution'!$B$69</c:f>
              <c:strCache>
                <c:ptCount val="1"/>
                <c:pt idx="0">
                  <c:v>Oncorhynchus kisutch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Distribution'!$C$69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xVal>
          <c:yVal>
            <c:numRef>
              <c:f>'Step 3) Fit Distribution'!$E$69</c:f>
              <c:numCache>
                <c:formatCode>0%</c:formatCode>
                <c:ptCount val="1"/>
                <c:pt idx="0">
                  <c:v>0.40322580645161277</c:v>
                </c:pt>
              </c:numCache>
            </c:numRef>
          </c:yVal>
        </c:ser>
        <c:ser>
          <c:idx val="22"/>
          <c:order val="21"/>
          <c:tx>
            <c:strRef>
              <c:f>'Step 3) Fit Distribution'!$B$70</c:f>
              <c:strCache>
                <c:ptCount val="1"/>
                <c:pt idx="0">
                  <c:v>Oncorhynchus mykiss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Distribution'!$C$70</c:f>
              <c:numCache>
                <c:formatCode>General</c:formatCode>
                <c:ptCount val="1"/>
                <c:pt idx="0">
                  <c:v>4.3000000000000007</c:v>
                </c:pt>
              </c:numCache>
            </c:numRef>
          </c:xVal>
          <c:yVal>
            <c:numRef>
              <c:f>'Step 3) Fit Distribution'!$E$70</c:f>
              <c:numCache>
                <c:formatCode>0%</c:formatCode>
                <c:ptCount val="1"/>
                <c:pt idx="0">
                  <c:v>0.46774193548387094</c:v>
                </c:pt>
              </c:numCache>
            </c:numRef>
          </c:yVal>
        </c:ser>
        <c:ser>
          <c:idx val="23"/>
          <c:order val="22"/>
          <c:tx>
            <c:strRef>
              <c:f>'Step 3) Fit Distribution'!$B$71</c:f>
              <c:strCache>
                <c:ptCount val="1"/>
                <c:pt idx="0">
                  <c:v>Cyprinus carpio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Distribution'!$C$71</c:f>
              <c:numCache>
                <c:formatCode>General</c:formatCode>
                <c:ptCount val="1"/>
                <c:pt idx="0">
                  <c:v>4.8</c:v>
                </c:pt>
              </c:numCache>
            </c:numRef>
          </c:xVal>
          <c:yVal>
            <c:numRef>
              <c:f>'Step 3) Fit Distribution'!$E$71</c:f>
              <c:numCache>
                <c:formatCode>0%</c:formatCode>
                <c:ptCount val="1"/>
                <c:pt idx="0">
                  <c:v>0.5</c:v>
                </c:pt>
              </c:numCache>
            </c:numRef>
          </c:yVal>
        </c:ser>
        <c:ser>
          <c:idx val="24"/>
          <c:order val="23"/>
          <c:tx>
            <c:strRef>
              <c:f>'Step 3) Fit Distribution'!$B$72</c:f>
              <c:strCache>
                <c:ptCount val="1"/>
                <c:pt idx="0">
                  <c:v>Scarphyrhinchus platorynchus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Distribution'!$C$72</c:f>
              <c:numCache>
                <c:formatCode>General</c:formatCode>
                <c:ptCount val="1"/>
                <c:pt idx="0">
                  <c:v>5.8</c:v>
                </c:pt>
              </c:numCache>
            </c:numRef>
          </c:xVal>
          <c:yVal>
            <c:numRef>
              <c:f>'Step 3) Fit Distribution'!$E$72</c:f>
              <c:numCache>
                <c:formatCode>0%</c:formatCode>
                <c:ptCount val="1"/>
                <c:pt idx="0">
                  <c:v>0.532258064516129</c:v>
                </c:pt>
              </c:numCache>
            </c:numRef>
          </c:yVal>
        </c:ser>
        <c:ser>
          <c:idx val="25"/>
          <c:order val="24"/>
          <c:tx>
            <c:strRef>
              <c:f>'Step 3) Fit Distribution'!$B$73</c:f>
              <c:strCache>
                <c:ptCount val="1"/>
                <c:pt idx="0">
                  <c:v>Menidia beryllina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Distribution'!$C$73</c:f>
              <c:numCache>
                <c:formatCode>General</c:formatCode>
                <c:ptCount val="1"/>
                <c:pt idx="0">
                  <c:v>7.9000000000000021</c:v>
                </c:pt>
              </c:numCache>
            </c:numRef>
          </c:xVal>
          <c:yVal>
            <c:numRef>
              <c:f>'Step 3) Fit Distribution'!$E$73</c:f>
              <c:numCache>
                <c:formatCode>0%</c:formatCode>
                <c:ptCount val="1"/>
                <c:pt idx="0">
                  <c:v>0.56451612903225745</c:v>
                </c:pt>
              </c:numCache>
            </c:numRef>
          </c:yVal>
        </c:ser>
        <c:ser>
          <c:idx val="26"/>
          <c:order val="25"/>
          <c:tx>
            <c:strRef>
              <c:f>'Step 3) Fit Distribution'!$B$74</c:f>
              <c:strCache>
                <c:ptCount val="1"/>
                <c:pt idx="0">
                  <c:v>Estheostoma lepidum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Distribution'!$C$74</c:f>
              <c:numCache>
                <c:formatCode>General</c:formatCode>
                <c:ptCount val="1"/>
                <c:pt idx="0">
                  <c:v>8.9</c:v>
                </c:pt>
              </c:numCache>
            </c:numRef>
          </c:xVal>
          <c:yVal>
            <c:numRef>
              <c:f>'Step 3) Fit Distribution'!$E$74</c:f>
              <c:numCache>
                <c:formatCode>0%</c:formatCode>
                <c:ptCount val="1"/>
                <c:pt idx="0">
                  <c:v>0.59677419354838734</c:v>
                </c:pt>
              </c:numCache>
            </c:numRef>
          </c:yVal>
        </c:ser>
        <c:ser>
          <c:idx val="27"/>
          <c:order val="26"/>
          <c:tx>
            <c:strRef>
              <c:f>'Step 3) Fit Distribution'!$B$75</c:f>
              <c:strCache>
                <c:ptCount val="1"/>
                <c:pt idx="0">
                  <c:v>Etheostoma rubrum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Distribution'!$C$75</c:f>
              <c:numCache>
                <c:formatCode>General</c:formatCode>
                <c:ptCount val="1"/>
                <c:pt idx="0">
                  <c:v>9.3000000000000007</c:v>
                </c:pt>
              </c:numCache>
            </c:numRef>
          </c:xVal>
          <c:yVal>
            <c:numRef>
              <c:f>'Step 3) Fit Distribution'!$E$75</c:f>
              <c:numCache>
                <c:formatCode>0%</c:formatCode>
                <c:ptCount val="1"/>
                <c:pt idx="0">
                  <c:v>0.62903225806451635</c:v>
                </c:pt>
              </c:numCache>
            </c:numRef>
          </c:yVal>
        </c:ser>
        <c:ser>
          <c:idx val="28"/>
          <c:order val="27"/>
          <c:tx>
            <c:strRef>
              <c:f>'Step 3) Fit Distribution'!$B$76</c:f>
              <c:strCache>
                <c:ptCount val="1"/>
                <c:pt idx="0">
                  <c:v>Carrasius auratus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Distribution'!$C$76</c:f>
              <c:numCache>
                <c:formatCode>General</c:formatCode>
                <c:ptCount val="1"/>
                <c:pt idx="0">
                  <c:v>10.100000000000005</c:v>
                </c:pt>
              </c:numCache>
            </c:numRef>
          </c:xVal>
          <c:yVal>
            <c:numRef>
              <c:f>'Step 3) Fit Distribution'!$E$76</c:f>
              <c:numCache>
                <c:formatCode>0%</c:formatCode>
                <c:ptCount val="1"/>
                <c:pt idx="0">
                  <c:v>0.66129032258064535</c:v>
                </c:pt>
              </c:numCache>
            </c:numRef>
          </c:yVal>
        </c:ser>
        <c:ser>
          <c:idx val="29"/>
          <c:order val="28"/>
          <c:tx>
            <c:strRef>
              <c:f>'Step 3) Fit Distribution'!$B$77</c:f>
              <c:strCache>
                <c:ptCount val="1"/>
                <c:pt idx="0">
                  <c:v>Lepomis macrochirus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Distribution'!$C$77</c:f>
              <c:numCache>
                <c:formatCode>General</c:formatCode>
                <c:ptCount val="1"/>
                <c:pt idx="0">
                  <c:v>10.8</c:v>
                </c:pt>
              </c:numCache>
            </c:numRef>
          </c:xVal>
          <c:yVal>
            <c:numRef>
              <c:f>'Step 3) Fit Distribution'!$E$77</c:f>
              <c:numCache>
                <c:formatCode>0%</c:formatCode>
                <c:ptCount val="1"/>
                <c:pt idx="0">
                  <c:v>0.69354838709677424</c:v>
                </c:pt>
              </c:numCache>
            </c:numRef>
          </c:yVal>
        </c:ser>
        <c:ser>
          <c:idx val="30"/>
          <c:order val="29"/>
          <c:tx>
            <c:strRef>
              <c:f>'Step 3) Fit Distribution'!$B$78</c:f>
              <c:strCache>
                <c:ptCount val="1"/>
                <c:pt idx="0">
                  <c:v>Procambarus simulans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Distribution'!$C$78</c:f>
              <c:numCache>
                <c:formatCode>General</c:formatCode>
                <c:ptCount val="1"/>
                <c:pt idx="0">
                  <c:v>11.1</c:v>
                </c:pt>
              </c:numCache>
            </c:numRef>
          </c:xVal>
          <c:yVal>
            <c:numRef>
              <c:f>'Step 3) Fit Distribution'!$E$78</c:f>
              <c:numCache>
                <c:formatCode>0%</c:formatCode>
                <c:ptCount val="1"/>
                <c:pt idx="0">
                  <c:v>0.72580645161290325</c:v>
                </c:pt>
              </c:numCache>
            </c:numRef>
          </c:yVal>
        </c:ser>
        <c:ser>
          <c:idx val="31"/>
          <c:order val="30"/>
          <c:tx>
            <c:strRef>
              <c:f>'Step 3) Fit Distribution'!$B$79</c:f>
              <c:strCache>
                <c:ptCount val="1"/>
                <c:pt idx="0">
                  <c:v>Channa punctata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Distribution'!$C$79</c:f>
              <c:numCache>
                <c:formatCode>General</c:formatCode>
                <c:ptCount val="1"/>
                <c:pt idx="0">
                  <c:v>11.800000000000006</c:v>
                </c:pt>
              </c:numCache>
            </c:numRef>
          </c:xVal>
          <c:yVal>
            <c:numRef>
              <c:f>'Step 3) Fit Distribution'!$E$79</c:f>
              <c:numCache>
                <c:formatCode>0%</c:formatCode>
                <c:ptCount val="1"/>
                <c:pt idx="0">
                  <c:v>0.75806451612903258</c:v>
                </c:pt>
              </c:numCache>
            </c:numRef>
          </c:yVal>
        </c:ser>
        <c:ser>
          <c:idx val="32"/>
          <c:order val="31"/>
          <c:tx>
            <c:strRef>
              <c:f>'Step 3) Fit Distribution'!$B$80</c:f>
              <c:strCache>
                <c:ptCount val="1"/>
                <c:pt idx="0">
                  <c:v>Paratelphusa jaquemontii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Distribution'!$C$80</c:f>
              <c:numCache>
                <c:formatCode>General</c:formatCode>
                <c:ptCount val="1"/>
                <c:pt idx="0">
                  <c:v>17.500000000000004</c:v>
                </c:pt>
              </c:numCache>
            </c:numRef>
          </c:xVal>
          <c:yVal>
            <c:numRef>
              <c:f>'Step 3) Fit Distribution'!$E$80</c:f>
              <c:numCache>
                <c:formatCode>0%</c:formatCode>
                <c:ptCount val="1"/>
                <c:pt idx="0">
                  <c:v>0.79032258064516103</c:v>
                </c:pt>
              </c:numCache>
            </c:numRef>
          </c:yVal>
        </c:ser>
        <c:ser>
          <c:idx val="33"/>
          <c:order val="32"/>
          <c:tx>
            <c:strRef>
              <c:f>'Step 3) Fit Distribution'!$B$81</c:f>
              <c:strCache>
                <c:ptCount val="1"/>
                <c:pt idx="0">
                  <c:v>Barbus ticto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Distribution'!$C$81</c:f>
              <c:numCache>
                <c:formatCode>General</c:formatCode>
                <c:ptCount val="1"/>
                <c:pt idx="0">
                  <c:v>17.900000000000002</c:v>
                </c:pt>
              </c:numCache>
            </c:numRef>
          </c:xVal>
          <c:yVal>
            <c:numRef>
              <c:f>'Step 3) Fit Distribution'!$E$81</c:f>
              <c:numCache>
                <c:formatCode>0%</c:formatCode>
                <c:ptCount val="1"/>
                <c:pt idx="0">
                  <c:v>0.82258064516129037</c:v>
                </c:pt>
              </c:numCache>
            </c:numRef>
          </c:yVal>
        </c:ser>
        <c:ser>
          <c:idx val="34"/>
          <c:order val="33"/>
          <c:tx>
            <c:strRef>
              <c:f>'Step 3) Fit Distribution'!$B$82</c:f>
              <c:strCache>
                <c:ptCount val="1"/>
                <c:pt idx="0">
                  <c:v>Pimephalus promelas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Distribution'!$C$82</c:f>
              <c:numCache>
                <c:formatCode>General</c:formatCode>
                <c:ptCount val="1"/>
                <c:pt idx="0">
                  <c:v>24.8</c:v>
                </c:pt>
              </c:numCache>
            </c:numRef>
          </c:xVal>
          <c:yVal>
            <c:numRef>
              <c:f>'Step 3) Fit Distribution'!$E$82</c:f>
              <c:numCache>
                <c:formatCode>0%</c:formatCode>
                <c:ptCount val="1"/>
                <c:pt idx="0">
                  <c:v>0.85483870967741959</c:v>
                </c:pt>
              </c:numCache>
            </c:numRef>
          </c:yVal>
        </c:ser>
        <c:ser>
          <c:idx val="35"/>
          <c:order val="34"/>
          <c:tx>
            <c:strRef>
              <c:f>'Step 3) Fit Distribution'!$B$83</c:f>
              <c:strCache>
                <c:ptCount val="1"/>
                <c:pt idx="0">
                  <c:v>Corbicula sp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Distribution'!$C$83</c:f>
              <c:numCache>
                <c:formatCode>General</c:formatCode>
                <c:ptCount val="1"/>
                <c:pt idx="0">
                  <c:v>25.000000000000018</c:v>
                </c:pt>
              </c:numCache>
            </c:numRef>
          </c:xVal>
          <c:yVal>
            <c:numRef>
              <c:f>'Step 3) Fit Distribution'!$E$83</c:f>
              <c:numCache>
                <c:formatCode>0%</c:formatCode>
                <c:ptCount val="1"/>
                <c:pt idx="0">
                  <c:v>0.8870967741935486</c:v>
                </c:pt>
              </c:numCache>
            </c:numRef>
          </c:yVal>
        </c:ser>
        <c:ser>
          <c:idx val="36"/>
          <c:order val="35"/>
          <c:tx>
            <c:strRef>
              <c:f>'Step 3) Fit Distribution'!$B$84</c:f>
              <c:strCache>
                <c:ptCount val="1"/>
                <c:pt idx="0">
                  <c:v>Nuria danrica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Distribution'!$C$84</c:f>
              <c:numCache>
                <c:formatCode>General</c:formatCode>
                <c:ptCount val="1"/>
                <c:pt idx="0">
                  <c:v>55.000000000000014</c:v>
                </c:pt>
              </c:numCache>
            </c:numRef>
          </c:xVal>
          <c:yVal>
            <c:numRef>
              <c:f>'Step 3) Fit Distribution'!$E$84</c:f>
              <c:numCache>
                <c:formatCode>0%</c:formatCode>
                <c:ptCount val="1"/>
                <c:pt idx="0">
                  <c:v>0.9193548387096776</c:v>
                </c:pt>
              </c:numCache>
            </c:numRef>
          </c:yVal>
        </c:ser>
        <c:ser>
          <c:idx val="37"/>
          <c:order val="36"/>
          <c:tx>
            <c:strRef>
              <c:f>'Step 3) Fit Distribution'!$B$85</c:f>
              <c:strCache>
                <c:ptCount val="1"/>
                <c:pt idx="0">
                  <c:v>Macropocus cupanus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Distribution'!$C$85</c:f>
              <c:numCache>
                <c:formatCode>General</c:formatCode>
                <c:ptCount val="1"/>
                <c:pt idx="0">
                  <c:v>61.000000000000064</c:v>
                </c:pt>
              </c:numCache>
            </c:numRef>
          </c:xVal>
          <c:yVal>
            <c:numRef>
              <c:f>'Step 3) Fit Distribution'!$E$85</c:f>
              <c:numCache>
                <c:formatCode>0%</c:formatCode>
                <c:ptCount val="1"/>
                <c:pt idx="0">
                  <c:v>0.95161290322580661</c:v>
                </c:pt>
              </c:numCache>
            </c:numRef>
          </c:yVal>
        </c:ser>
        <c:ser>
          <c:idx val="38"/>
          <c:order val="37"/>
          <c:tx>
            <c:strRef>
              <c:f>'Step 3) Fit Distribution'!$B$86</c:f>
              <c:strCache>
                <c:ptCount val="1"/>
                <c:pt idx="0">
                  <c:v>Ictalurus punctatus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Distribution'!$C$86</c:f>
              <c:numCache>
                <c:formatCode>General</c:formatCode>
                <c:ptCount val="1"/>
                <c:pt idx="0">
                  <c:v>61.000000000000064</c:v>
                </c:pt>
              </c:numCache>
            </c:numRef>
          </c:xVal>
          <c:yVal>
            <c:numRef>
              <c:f>'Step 3) Fit Distribution'!$E$86</c:f>
              <c:numCache>
                <c:formatCode>0%</c:formatCode>
                <c:ptCount val="1"/>
                <c:pt idx="0">
                  <c:v>0.95161290322580661</c:v>
                </c:pt>
              </c:numCache>
            </c:numRef>
          </c:yVal>
        </c:ser>
        <c:ser>
          <c:idx val="39"/>
          <c:order val="38"/>
          <c:tx>
            <c:strRef>
              <c:f>'Step 3) Fit Distribution'!$B$87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Distribution'!$C$87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Distribution'!$E$87</c:f>
              <c:numCache>
                <c:formatCode>General</c:formatCode>
                <c:ptCount val="1"/>
              </c:numCache>
            </c:numRef>
          </c:yVal>
        </c:ser>
        <c:ser>
          <c:idx val="40"/>
          <c:order val="39"/>
          <c:tx>
            <c:strRef>
              <c:f>'Step 3) Fit Distribution'!$B$88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Distribution'!$C$88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Distribution'!$E$88</c:f>
              <c:numCache>
                <c:formatCode>General</c:formatCode>
                <c:ptCount val="1"/>
              </c:numCache>
            </c:numRef>
          </c:yVal>
        </c:ser>
        <c:ser>
          <c:idx val="41"/>
          <c:order val="40"/>
          <c:tx>
            <c:strRef>
              <c:f>'Step 3) Fit Distribution'!$B$89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Distribution'!$C$89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Distribution'!$E$89</c:f>
              <c:numCache>
                <c:formatCode>General</c:formatCode>
                <c:ptCount val="1"/>
              </c:numCache>
            </c:numRef>
          </c:yVal>
        </c:ser>
        <c:ser>
          <c:idx val="42"/>
          <c:order val="41"/>
          <c:tx>
            <c:strRef>
              <c:f>'Step 3) Fit Distribution'!$B$90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Distribution'!$C$90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Distribution'!$E$90</c:f>
              <c:numCache>
                <c:formatCode>General</c:formatCode>
                <c:ptCount val="1"/>
              </c:numCache>
            </c:numRef>
          </c:yVal>
        </c:ser>
        <c:ser>
          <c:idx val="43"/>
          <c:order val="42"/>
          <c:tx>
            <c:strRef>
              <c:f>'Step 3) Fit Distribution'!$B$91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Distribution'!$C$91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Distribution'!$E$91</c:f>
              <c:numCache>
                <c:formatCode>General</c:formatCode>
                <c:ptCount val="1"/>
              </c:numCache>
            </c:numRef>
          </c:yVal>
        </c:ser>
        <c:ser>
          <c:idx val="44"/>
          <c:order val="43"/>
          <c:tx>
            <c:strRef>
              <c:f>'Step 3) Fit Distribution'!$B$92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Distribution'!$C$92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Distribution'!$E$92</c:f>
              <c:numCache>
                <c:formatCode>General</c:formatCode>
                <c:ptCount val="1"/>
              </c:numCache>
            </c:numRef>
          </c:yVal>
        </c:ser>
        <c:ser>
          <c:idx val="45"/>
          <c:order val="44"/>
          <c:tx>
            <c:strRef>
              <c:f>'Step 3) Fit Distribution'!$B$93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Distribution'!$C$93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Distribution'!$E$93</c:f>
              <c:numCache>
                <c:formatCode>General</c:formatCode>
                <c:ptCount val="1"/>
              </c:numCache>
            </c:numRef>
          </c:yVal>
        </c:ser>
        <c:ser>
          <c:idx val="46"/>
          <c:order val="45"/>
          <c:tx>
            <c:strRef>
              <c:f>'Step 3) Fit Distribution'!$B$94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Distribution'!$C$94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Distribution'!$E$94</c:f>
              <c:numCache>
                <c:formatCode>General</c:formatCode>
                <c:ptCount val="1"/>
              </c:numCache>
            </c:numRef>
          </c:yVal>
        </c:ser>
        <c:ser>
          <c:idx val="47"/>
          <c:order val="46"/>
          <c:tx>
            <c:strRef>
              <c:f>'Step 3) Fit Distribution'!$B$95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Distribution'!$C$95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Distribution'!$E$95</c:f>
              <c:numCache>
                <c:formatCode>General</c:formatCode>
                <c:ptCount val="1"/>
              </c:numCache>
            </c:numRef>
          </c:yVal>
        </c:ser>
        <c:ser>
          <c:idx val="48"/>
          <c:order val="47"/>
          <c:tx>
            <c:strRef>
              <c:f>'Step 3) Fit Distribution'!$B$96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Distribution'!$C$96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Distribution'!$E$96</c:f>
              <c:numCache>
                <c:formatCode>General</c:formatCode>
                <c:ptCount val="1"/>
              </c:numCache>
            </c:numRef>
          </c:yVal>
        </c:ser>
        <c:ser>
          <c:idx val="49"/>
          <c:order val="48"/>
          <c:tx>
            <c:strRef>
              <c:f>'Step 3) Fit Distribution'!$B$97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Distribution'!$C$97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Distribution'!$E$97</c:f>
              <c:numCache>
                <c:formatCode>General</c:formatCode>
                <c:ptCount val="1"/>
              </c:numCache>
            </c:numRef>
          </c:yVal>
        </c:ser>
        <c:ser>
          <c:idx val="50"/>
          <c:order val="49"/>
          <c:tx>
            <c:strRef>
              <c:f>'Step 3) Fit Distribution'!$B$56</c:f>
              <c:strCache>
                <c:ptCount val="1"/>
                <c:pt idx="0">
                  <c:v>Gammarus pseudolymnaeus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Distribution'!$C$56</c:f>
              <c:numCache>
                <c:formatCode>General</c:formatCode>
                <c:ptCount val="1"/>
                <c:pt idx="0">
                  <c:v>3.0999999999999982E-2</c:v>
                </c:pt>
              </c:numCache>
            </c:numRef>
          </c:xVal>
          <c:yVal>
            <c:numRef>
              <c:f>'Step 3) Fit Distribution'!$E$56</c:f>
              <c:numCache>
                <c:formatCode>0%</c:formatCode>
                <c:ptCount val="1"/>
                <c:pt idx="0">
                  <c:v>1.6129032258064523E-2</c:v>
                </c:pt>
              </c:numCache>
            </c:numRef>
          </c:yVal>
        </c:ser>
        <c:ser>
          <c:idx val="51"/>
          <c:order val="50"/>
          <c:tx>
            <c:strRef>
              <c:f>'Step 3) Fit Distribution'!$B$57</c:f>
              <c:strCache>
                <c:ptCount val="1"/>
                <c:pt idx="0">
                  <c:v>Americamysis bahia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Distribution'!$C$57</c:f>
              <c:numCache>
                <c:formatCode>General</c:formatCode>
                <c:ptCount val="1"/>
                <c:pt idx="0">
                  <c:v>4.1999999999999996E-2</c:v>
                </c:pt>
              </c:numCache>
            </c:numRef>
          </c:xVal>
          <c:yVal>
            <c:numRef>
              <c:f>'Step 3) Fit Distribution'!$E$57</c:f>
              <c:numCache>
                <c:formatCode>0%</c:formatCode>
                <c:ptCount val="1"/>
                <c:pt idx="0">
                  <c:v>4.8387096774193554E-2</c:v>
                </c:pt>
              </c:numCache>
            </c:numRef>
          </c:yVal>
        </c:ser>
        <c:ser>
          <c:idx val="52"/>
          <c:order val="51"/>
          <c:tx>
            <c:strRef>
              <c:f>'Step 3) Fit Distribution'!$B$58</c:f>
              <c:strCache>
                <c:ptCount val="1"/>
                <c:pt idx="0">
                  <c:v>Homarus americanus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Distribution'!$C$58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'Step 3) Fit Distribution'!$E$58</c:f>
              <c:numCache>
                <c:formatCode>0%</c:formatCode>
                <c:ptCount val="1"/>
                <c:pt idx="0">
                  <c:v>8.0645161290322606E-2</c:v>
                </c:pt>
              </c:numCache>
            </c:numRef>
          </c:yVal>
        </c:ser>
        <c:ser>
          <c:idx val="53"/>
          <c:order val="52"/>
          <c:tx>
            <c:strRef>
              <c:f>'Step 3) Fit Distribution'!$B$59</c:f>
              <c:strCache>
                <c:ptCount val="1"/>
                <c:pt idx="0">
                  <c:v>Palaeomonetes pugio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Distribution'!$C$59</c:f>
              <c:numCache>
                <c:formatCode>General</c:formatCode>
                <c:ptCount val="1"/>
                <c:pt idx="0">
                  <c:v>0.10799999999999996</c:v>
                </c:pt>
              </c:numCache>
            </c:numRef>
          </c:xVal>
          <c:yVal>
            <c:numRef>
              <c:f>'Step 3) Fit Distribution'!$E$59</c:f>
              <c:numCache>
                <c:formatCode>0%</c:formatCode>
                <c:ptCount val="1"/>
                <c:pt idx="0">
                  <c:v>0.11290322580645162</c:v>
                </c:pt>
              </c:numCache>
            </c:numRef>
          </c:yVal>
        </c:ser>
        <c:dLbls>
          <c:showSerName val="1"/>
        </c:dLbls>
        <c:axId val="103600896"/>
        <c:axId val="103602816"/>
      </c:scatterChart>
      <c:valAx>
        <c:axId val="103600896"/>
        <c:scaling>
          <c:logBase val="10"/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Stressor Intensity</a:t>
                </a:r>
              </a:p>
            </c:rich>
          </c:tx>
          <c:layout>
            <c:manualLayout>
              <c:xMode val="edge"/>
              <c:yMode val="edge"/>
              <c:x val="0.45152390923433788"/>
              <c:y val="0.92558180227471565"/>
            </c:manualLayout>
          </c:layout>
          <c:spPr>
            <a:noFill/>
            <a:ln w="25400">
              <a:noFill/>
            </a:ln>
          </c:spPr>
        </c:title>
        <c:numFmt formatCode="0.0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3602816"/>
        <c:crosses val="autoZero"/>
        <c:crossBetween val="midCat"/>
      </c:valAx>
      <c:valAx>
        <c:axId val="103602816"/>
        <c:scaling>
          <c:orientation val="minMax"/>
          <c:max val="1"/>
        </c:scaling>
        <c:axPos val="l"/>
        <c:title>
          <c:tx>
            <c:rich>
              <a:bodyPr rot="0" vert="horz"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dirty="0"/>
                  <a:t>Proportion of species affected </a:t>
                </a:r>
              </a:p>
            </c:rich>
          </c:tx>
          <c:layout>
            <c:manualLayout>
              <c:xMode val="edge"/>
              <c:yMode val="edge"/>
              <c:x val="7.9915518464875115E-3"/>
              <c:y val="0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3600896"/>
        <c:crossesAt val="1.0000000000000041E-3"/>
        <c:crossBetween val="midCat"/>
      </c:valAx>
      <c:spPr>
        <a:noFill/>
        <a:ln w="25400">
          <a:noFill/>
        </a:ln>
      </c:spPr>
    </c:plotArea>
    <c:plotVisOnly val="1"/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>
        <c:manualLayout>
          <c:layoutTarget val="inner"/>
          <c:xMode val="edge"/>
          <c:yMode val="edge"/>
          <c:x val="6.7453910383549989E-2"/>
          <c:y val="9.8794940940053769E-2"/>
          <c:w val="0.90540248726088868"/>
          <c:h val="0.76604077282748673"/>
        </c:manualLayout>
      </c:layout>
      <c:scatterChart>
        <c:scatterStyle val="lineMarker"/>
        <c:ser>
          <c:idx val="3"/>
          <c:order val="0"/>
          <c:tx>
            <c:strRef>
              <c:f>'Step 3) Fit Distribution'!$B$4</c:f>
              <c:strCache>
                <c:ptCount val="1"/>
              </c:strCache>
            </c:strRef>
          </c:tx>
          <c:spPr>
            <a:ln w="38100">
              <a:solidFill>
                <a:srgbClr val="000000"/>
              </a:solidFill>
              <a:prstDash val="lgDash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Distribution'!$C$4,'Step 3) Fit Distribution'!$C$4)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yVal>
        </c:ser>
        <c:ser>
          <c:idx val="4"/>
          <c:order val="1"/>
          <c:tx>
            <c:strRef>
              <c:f>'Step 3) Fit Distribution'!$B$5</c:f>
              <c:strCache>
                <c:ptCount val="1"/>
              </c:strCache>
            </c:strRef>
          </c:tx>
          <c:spPr>
            <a:ln w="12700">
              <a:solidFill>
                <a:srgbClr val="000000"/>
              </a:solidFill>
              <a:prstDash val="lgDashDot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Distribution'!$C$5,'Step 3) Fit Distribution'!$C$5)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yVal>
        </c:ser>
        <c:ser>
          <c:idx val="5"/>
          <c:order val="2"/>
          <c:tx>
            <c:strRef>
              <c:f>'Step 3) Fit Distribution'!$B$6</c:f>
              <c:strCache>
                <c:ptCount val="1"/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Distribution'!$C$6,'Step 3) Fit Distribution'!$C$6)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yVal>
        </c:ser>
        <c:ser>
          <c:idx val="6"/>
          <c:order val="3"/>
          <c:tx>
            <c:strRef>
              <c:f>'Step 3) Fit Distribution'!$B$7</c:f>
              <c:strCache>
                <c:ptCount val="1"/>
              </c:strCache>
            </c:strRef>
          </c:tx>
          <c:spPr>
            <a:ln w="12700">
              <a:solidFill>
                <a:srgbClr val="000000"/>
              </a:solidFill>
              <a:prstDash val="lgDashDotDot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Distribution'!$C$7,'Step 3) Fit Distribution'!$C$7)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yVal>
        </c:ser>
        <c:ser>
          <c:idx val="7"/>
          <c:order val="4"/>
          <c:tx>
            <c:strRef>
              <c:f>'Step 3) Fit Distribution'!$B$8</c:f>
              <c:strCache>
                <c:ptCount val="1"/>
              </c:strCache>
            </c:strRef>
          </c:tx>
          <c:spPr>
            <a:ln w="25400">
              <a:solidFill>
                <a:srgbClr val="000000"/>
              </a:solidFill>
              <a:prstDash val="lgDashDot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Distribution'!$C$8,'Step 3) Fit Distribution'!$C$8)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yVal>
        </c:ser>
        <c:ser>
          <c:idx val="8"/>
          <c:order val="5"/>
          <c:tx>
            <c:strRef>
              <c:f>'Step 3) Fit Distribution'!$B$9</c:f>
              <c:strCache>
                <c:ptCount val="1"/>
              </c:strCache>
            </c:strRef>
          </c:tx>
          <c:spPr>
            <a:ln w="38100">
              <a:solidFill>
                <a:srgbClr val="000000"/>
              </a:solidFill>
              <a:prstDash val="sysDash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Distribution'!$C$9,'Step 3) Fit Distribution'!$C$9)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yVal>
        </c:ser>
        <c:ser>
          <c:idx val="9"/>
          <c:order val="6"/>
          <c:tx>
            <c:strRef>
              <c:f>'Step 3) Fit Distribution'!$B$10</c:f>
              <c:strCache>
                <c:ptCount val="1"/>
              </c:strCache>
            </c:strRef>
          </c:tx>
          <c:spPr>
            <a:ln w="3175">
              <a:solidFill>
                <a:srgbClr val="000000"/>
              </a:solidFill>
              <a:prstDash val="sysDash"/>
            </a:ln>
          </c:spPr>
          <c:marker>
            <c:symbol val="none"/>
          </c:marker>
          <c:dLbls>
            <c:delete val="1"/>
          </c:dLbls>
          <c:xVal>
            <c:numRef>
              <c:f>('Step 3) Fit Distribution'!$C$10,'Step 3) Fit Distribution'!$C$10)</c:f>
              <c:numCache>
                <c:formatCode>General</c:formatCode>
                <c:ptCount val="2"/>
              </c:numCache>
            </c:numRef>
          </c:xVal>
          <c:yVal>
            <c:numRef>
              <c:f>('Step 3) Fit Distribution'!$B$15,'Step 3) Fit Distribution'!$B$23)</c:f>
              <c:numCache>
                <c:formatCode>General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yVal>
        </c:ser>
        <c:ser>
          <c:idx val="0"/>
          <c:order val="7"/>
          <c:tx>
            <c:strRef>
              <c:f>'Step 3) Fit Distribution'!$H$14</c:f>
              <c:strCache>
                <c:ptCount val="1"/>
                <c:pt idx="0">
                  <c:v>Central Tendency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'Step 3) Fit Distribution'!$H$15:$H$23</c:f>
              <c:numCache>
                <c:formatCode>0.000</c:formatCode>
                <c:ptCount val="9"/>
                <c:pt idx="0">
                  <c:v>1.5112136475201646E-3</c:v>
                </c:pt>
                <c:pt idx="1">
                  <c:v>2.6369875608610129E-3</c:v>
                </c:pt>
                <c:pt idx="2">
                  <c:v>5.1747264779865325E-3</c:v>
                </c:pt>
                <c:pt idx="3">
                  <c:v>1.2746514105487761E-2</c:v>
                </c:pt>
                <c:pt idx="4">
                  <c:v>1.8793047013470697E-2</c:v>
                </c:pt>
                <c:pt idx="5">
                  <c:v>4.1975174902665148E-2</c:v>
                </c:pt>
                <c:pt idx="6">
                  <c:v>6.8250682920721534E-2</c:v>
                </c:pt>
                <c:pt idx="7">
                  <c:v>0.13393260601320545</c:v>
                </c:pt>
                <c:pt idx="8">
                  <c:v>0.23370528490797496</c:v>
                </c:pt>
              </c:numCache>
            </c:numRef>
          </c:xVal>
          <c:yVal>
            <c:numRef>
              <c:f>'Step 3) Fit Distribution'!$B$15:$B$23</c:f>
              <c:numCache>
                <c:formatCode>General</c:formatCode>
                <c:ptCount val="9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0.4</c:v>
                </c:pt>
                <c:pt idx="4">
                  <c:v>0.5</c:v>
                </c:pt>
                <c:pt idx="5">
                  <c:v>0.70000000000000062</c:v>
                </c:pt>
                <c:pt idx="6">
                  <c:v>0.8</c:v>
                </c:pt>
                <c:pt idx="7">
                  <c:v>0.9</c:v>
                </c:pt>
                <c:pt idx="8">
                  <c:v>0.95000000000000062</c:v>
                </c:pt>
              </c:numCache>
            </c:numRef>
          </c:yVal>
        </c:ser>
        <c:ser>
          <c:idx val="1"/>
          <c:order val="8"/>
          <c:tx>
            <c:v>95% Prediction Interval</c:v>
          </c:tx>
          <c:spPr>
            <a:ln w="38100">
              <a:pattFill prst="pct25">
                <a:fgClr>
                  <a:srgbClr val="000000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'Step 3) Fit Distribution'!$I$15:$I$23</c:f>
              <c:numCache>
                <c:formatCode>0.000</c:formatCode>
                <c:ptCount val="9"/>
                <c:pt idx="0">
                  <c:v>3.6553197146408012E-3</c:v>
                </c:pt>
                <c:pt idx="1">
                  <c:v>6.2495889195755003E-3</c:v>
                </c:pt>
                <c:pt idx="2">
                  <c:v>1.2042318307798651E-2</c:v>
                </c:pt>
                <c:pt idx="3">
                  <c:v>2.9291233454210759E-2</c:v>
                </c:pt>
                <c:pt idx="4">
                  <c:v>4.3137274353973833E-2</c:v>
                </c:pt>
                <c:pt idx="5">
                  <c:v>9.6924754864698995E-2</c:v>
                </c:pt>
                <c:pt idx="6">
                  <c:v>0.15901403435354144</c:v>
                </c:pt>
                <c:pt idx="7">
                  <c:v>0.31796790914977419</c:v>
                </c:pt>
                <c:pt idx="8">
                  <c:v>0.56651671537112247</c:v>
                </c:pt>
              </c:numCache>
            </c:numRef>
          </c:xVal>
          <c:yVal>
            <c:numRef>
              <c:f>'Step 3) Fit Distribution'!$B$15:$B$23</c:f>
              <c:numCache>
                <c:formatCode>General</c:formatCode>
                <c:ptCount val="9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0.4</c:v>
                </c:pt>
                <c:pt idx="4">
                  <c:v>0.5</c:v>
                </c:pt>
                <c:pt idx="5">
                  <c:v>0.70000000000000062</c:v>
                </c:pt>
                <c:pt idx="6">
                  <c:v>0.8</c:v>
                </c:pt>
                <c:pt idx="7">
                  <c:v>0.9</c:v>
                </c:pt>
                <c:pt idx="8">
                  <c:v>0.95000000000000062</c:v>
                </c:pt>
              </c:numCache>
            </c:numRef>
          </c:yVal>
          <c:smooth val="1"/>
        </c:ser>
        <c:ser>
          <c:idx val="2"/>
          <c:order val="9"/>
          <c:tx>
            <c:v>95% Confidence Interval</c:v>
          </c:tx>
          <c:spPr>
            <a:ln w="38100">
              <a:pattFill prst="pct25">
                <a:fgClr>
                  <a:srgbClr val="000000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'Step 3) Fit Distribution'!$J$15:$J$23</c:f>
              <c:numCache>
                <c:formatCode>0.000</c:formatCode>
                <c:ptCount val="9"/>
                <c:pt idx="0">
                  <c:v>6.2477891586444514E-4</c:v>
                </c:pt>
                <c:pt idx="1">
                  <c:v>1.1126657265975806E-3</c:v>
                </c:pt>
                <c:pt idx="2">
                  <c:v>2.2236411160659704E-3</c:v>
                </c:pt>
                <c:pt idx="3">
                  <c:v>5.5468344170410003E-3</c:v>
                </c:pt>
                <c:pt idx="4">
                  <c:v>8.1873187710568389E-3</c:v>
                </c:pt>
                <c:pt idx="5">
                  <c:v>1.8178176571804133E-2</c:v>
                </c:pt>
                <c:pt idx="6">
                  <c:v>2.9293991175572642E-2</c:v>
                </c:pt>
                <c:pt idx="7">
                  <c:v>5.6414318669621689E-2</c:v>
                </c:pt>
                <c:pt idx="8">
                  <c:v>9.6410500717771699E-2</c:v>
                </c:pt>
              </c:numCache>
            </c:numRef>
          </c:xVal>
          <c:yVal>
            <c:numRef>
              <c:f>'Step 3) Fit Distribution'!$B$15:$B$23</c:f>
              <c:numCache>
                <c:formatCode>General</c:formatCode>
                <c:ptCount val="9"/>
                <c:pt idx="0">
                  <c:v>0.05</c:v>
                </c:pt>
                <c:pt idx="1">
                  <c:v>0.1</c:v>
                </c:pt>
                <c:pt idx="2">
                  <c:v>0.2</c:v>
                </c:pt>
                <c:pt idx="3">
                  <c:v>0.4</c:v>
                </c:pt>
                <c:pt idx="4">
                  <c:v>0.5</c:v>
                </c:pt>
                <c:pt idx="5">
                  <c:v>0.70000000000000062</c:v>
                </c:pt>
                <c:pt idx="6">
                  <c:v>0.8</c:v>
                </c:pt>
                <c:pt idx="7">
                  <c:v>0.9</c:v>
                </c:pt>
                <c:pt idx="8">
                  <c:v>0.95000000000000062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'Step 3) Fit Distribution'!$B$60</c:f>
              <c:strCache>
                <c:ptCount val="1"/>
                <c:pt idx="0">
                  <c:v>Oncorhynchus mykiss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Distribution'!$C$60</c:f>
              <c:numCache>
                <c:formatCode>General</c:formatCode>
                <c:ptCount val="1"/>
                <c:pt idx="0">
                  <c:v>1.1099999999999994E-2</c:v>
                </c:pt>
              </c:numCache>
            </c:numRef>
          </c:xVal>
          <c:yVal>
            <c:numRef>
              <c:f>'Step 3) Fit Distribution'!$E$60</c:f>
              <c:numCache>
                <c:formatCode>0%</c:formatCode>
                <c:ptCount val="1"/>
                <c:pt idx="0">
                  <c:v>0.19565217391304263</c:v>
                </c:pt>
              </c:numCache>
            </c:numRef>
          </c:yVal>
        </c:ser>
        <c:ser>
          <c:idx val="12"/>
          <c:order val="11"/>
          <c:tx>
            <c:strRef>
              <c:f>'Step 3) Fit Distribution'!$B$62</c:f>
              <c:strCache>
                <c:ptCount val="1"/>
                <c:pt idx="0">
                  <c:v>Cyprinus carpio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5"/>
            <c:spPr>
              <a:noFill/>
              <a:ln>
                <a:solidFill>
                  <a:srgbClr val="99CCFF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Distribution'!$AA$62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Distribution'!$CA$62</c:f>
              <c:numCache>
                <c:formatCode>General</c:formatCode>
                <c:ptCount val="1"/>
              </c:numCache>
            </c:numRef>
          </c:yVal>
        </c:ser>
        <c:ser>
          <c:idx val="13"/>
          <c:order val="12"/>
          <c:tx>
            <c:strRef>
              <c:f>'Step 3) Fit Distribution'!$B$61</c:f>
              <c:strCache>
                <c:ptCount val="1"/>
                <c:pt idx="0">
                  <c:v>Salvelinus fontinales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Distribution'!$C$61</c:f>
              <c:numCache>
                <c:formatCode>General</c:formatCode>
                <c:ptCount val="1"/>
                <c:pt idx="0">
                  <c:v>1.1999999999999999E-2</c:v>
                </c:pt>
              </c:numCache>
            </c:numRef>
          </c:xVal>
          <c:yVal>
            <c:numRef>
              <c:f>'Step 3) Fit Distribution'!$E$61</c:f>
              <c:numCache>
                <c:formatCode>0%</c:formatCode>
                <c:ptCount val="1"/>
                <c:pt idx="0">
                  <c:v>0.23913043478260942</c:v>
                </c:pt>
              </c:numCache>
            </c:numRef>
          </c:yVal>
        </c:ser>
        <c:ser>
          <c:idx val="14"/>
          <c:order val="13"/>
          <c:tx>
            <c:strRef>
              <c:f>'Step 3) Fit Distribution'!$B$62</c:f>
              <c:strCache>
                <c:ptCount val="1"/>
                <c:pt idx="0">
                  <c:v>Cyprinus carpio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Distribution'!$C$62</c:f>
              <c:numCache>
                <c:formatCode>General</c:formatCode>
                <c:ptCount val="1"/>
                <c:pt idx="0">
                  <c:v>1.2499999999999956E-2</c:v>
                </c:pt>
              </c:numCache>
            </c:numRef>
          </c:xVal>
          <c:yVal>
            <c:numRef>
              <c:f>'Step 3) Fit Distribution'!$E$62</c:f>
              <c:numCache>
                <c:formatCode>0%</c:formatCode>
                <c:ptCount val="1"/>
                <c:pt idx="0">
                  <c:v>0.28260869565217511</c:v>
                </c:pt>
              </c:numCache>
            </c:numRef>
          </c:yVal>
        </c:ser>
        <c:ser>
          <c:idx val="15"/>
          <c:order val="14"/>
          <c:tx>
            <c:strRef>
              <c:f>'Step 3) Fit Distribution'!$B$63</c:f>
              <c:strCache>
                <c:ptCount val="1"/>
                <c:pt idx="0">
                  <c:v>Pimephalus promelas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Distribution'!$C$63</c:f>
              <c:numCache>
                <c:formatCode>General</c:formatCode>
                <c:ptCount val="1"/>
                <c:pt idx="0">
                  <c:v>1.6399999999999991E-2</c:v>
                </c:pt>
              </c:numCache>
            </c:numRef>
          </c:xVal>
          <c:yVal>
            <c:numRef>
              <c:f>'Step 3) Fit Distribution'!$E$63</c:f>
              <c:numCache>
                <c:formatCode>0%</c:formatCode>
                <c:ptCount val="1"/>
                <c:pt idx="0">
                  <c:v>0.3260869565217393</c:v>
                </c:pt>
              </c:numCache>
            </c:numRef>
          </c:yVal>
        </c:ser>
        <c:ser>
          <c:idx val="16"/>
          <c:order val="15"/>
          <c:tx>
            <c:strRef>
              <c:f>'Step 3) Fit Distribution'!$B$64</c:f>
              <c:strCache>
                <c:ptCount val="1"/>
                <c:pt idx="0">
                  <c:v>Estheostoma lepidum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Distribution'!$C$64</c:f>
              <c:numCache>
                <c:formatCode>General</c:formatCode>
                <c:ptCount val="1"/>
                <c:pt idx="0">
                  <c:v>1.6399999999999991E-2</c:v>
                </c:pt>
              </c:numCache>
            </c:numRef>
          </c:xVal>
          <c:yVal>
            <c:numRef>
              <c:f>'Step 3) Fit Distribution'!$E$64</c:f>
              <c:numCache>
                <c:formatCode>0%</c:formatCode>
                <c:ptCount val="1"/>
                <c:pt idx="0">
                  <c:v>0.3260869565217393</c:v>
                </c:pt>
              </c:numCache>
            </c:numRef>
          </c:yVal>
        </c:ser>
        <c:ser>
          <c:idx val="17"/>
          <c:order val="16"/>
          <c:tx>
            <c:strRef>
              <c:f>'Step 3) Fit Distribution'!$B$65</c:f>
              <c:strCache>
                <c:ptCount val="1"/>
                <c:pt idx="0">
                  <c:v>Carrasius auratus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Distribution'!$C$65</c:f>
              <c:numCache>
                <c:formatCode>General</c:formatCode>
                <c:ptCount val="1"/>
                <c:pt idx="0">
                  <c:v>1.8199999999999997E-2</c:v>
                </c:pt>
              </c:numCache>
            </c:numRef>
          </c:xVal>
          <c:yVal>
            <c:numRef>
              <c:f>'Step 3) Fit Distribution'!$E$65</c:f>
              <c:numCache>
                <c:formatCode>0%</c:formatCode>
                <c:ptCount val="1"/>
                <c:pt idx="0">
                  <c:v>0.41304347826087096</c:v>
                </c:pt>
              </c:numCache>
            </c:numRef>
          </c:yVal>
        </c:ser>
        <c:ser>
          <c:idx val="18"/>
          <c:order val="17"/>
          <c:tx>
            <c:strRef>
              <c:f>'Step 3) Fit Distribution'!$B$66</c:f>
              <c:strCache>
                <c:ptCount val="1"/>
                <c:pt idx="0">
                  <c:v>Oncorhynchus kisutch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Distribution'!$C$66</c:f>
              <c:numCache>
                <c:formatCode>General</c:formatCode>
                <c:ptCount val="1"/>
                <c:pt idx="0">
                  <c:v>2.3799999999999988E-2</c:v>
                </c:pt>
              </c:numCache>
            </c:numRef>
          </c:xVal>
          <c:yVal>
            <c:numRef>
              <c:f>'Step 3) Fit Distribution'!$E$66</c:f>
              <c:numCache>
                <c:formatCode>0%</c:formatCode>
                <c:ptCount val="1"/>
                <c:pt idx="0">
                  <c:v>0.45652173913043481</c:v>
                </c:pt>
              </c:numCache>
            </c:numRef>
          </c:yVal>
        </c:ser>
        <c:ser>
          <c:idx val="19"/>
          <c:order val="18"/>
          <c:tx>
            <c:strRef>
              <c:f>'Step 3) Fit Distribution'!$B$67</c:f>
              <c:strCache>
                <c:ptCount val="1"/>
                <c:pt idx="0">
                  <c:v>Scylla serrata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Distribution'!$C$67</c:f>
              <c:numCache>
                <c:formatCode>General</c:formatCode>
                <c:ptCount val="1"/>
                <c:pt idx="0">
                  <c:v>2.5000000000000001E-2</c:v>
                </c:pt>
              </c:numCache>
            </c:numRef>
          </c:xVal>
          <c:yVal>
            <c:numRef>
              <c:f>'Step 3) Fit Distribution'!$E$67</c:f>
              <c:numCache>
                <c:formatCode>0%</c:formatCode>
                <c:ptCount val="1"/>
                <c:pt idx="0">
                  <c:v>0.5</c:v>
                </c:pt>
              </c:numCache>
            </c:numRef>
          </c:yVal>
        </c:ser>
        <c:ser>
          <c:idx val="20"/>
          <c:order val="19"/>
          <c:tx>
            <c:strRef>
              <c:f>'Step 3) Fit Distribution'!$B$68</c:f>
              <c:strCache>
                <c:ptCount val="1"/>
                <c:pt idx="0">
                  <c:v>Paratelphusa jaquemontii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Distribution'!$C$68</c:f>
              <c:numCache>
                <c:formatCode>General</c:formatCode>
                <c:ptCount val="1"/>
                <c:pt idx="0">
                  <c:v>2.5000000000000001E-2</c:v>
                </c:pt>
              </c:numCache>
            </c:numRef>
          </c:xVal>
          <c:yVal>
            <c:numRef>
              <c:f>'Step 3) Fit Distribution'!$E$68</c:f>
              <c:numCache>
                <c:formatCode>0%</c:formatCode>
                <c:ptCount val="1"/>
                <c:pt idx="0">
                  <c:v>0.5</c:v>
                </c:pt>
              </c:numCache>
            </c:numRef>
          </c:yVal>
        </c:ser>
        <c:ser>
          <c:idx val="21"/>
          <c:order val="20"/>
          <c:tx>
            <c:strRef>
              <c:f>'Step 3) Fit Distribution'!$B$69</c:f>
              <c:strCache>
                <c:ptCount val="1"/>
                <c:pt idx="0">
                  <c:v>Macrobrachium lamarrei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Distribution'!$C$69</c:f>
              <c:numCache>
                <c:formatCode>General</c:formatCode>
                <c:ptCount val="1"/>
                <c:pt idx="0">
                  <c:v>2.8599999999999993E-2</c:v>
                </c:pt>
              </c:numCache>
            </c:numRef>
          </c:xVal>
          <c:yVal>
            <c:numRef>
              <c:f>'Step 3) Fit Distribution'!$E$69</c:f>
              <c:numCache>
                <c:formatCode>0%</c:formatCode>
                <c:ptCount val="1"/>
                <c:pt idx="0">
                  <c:v>0.58695652173912705</c:v>
                </c:pt>
              </c:numCache>
            </c:numRef>
          </c:yVal>
        </c:ser>
        <c:ser>
          <c:idx val="22"/>
          <c:order val="21"/>
          <c:tx>
            <c:strRef>
              <c:f>'Step 3) Fit Distribution'!$B$70</c:f>
              <c:strCache>
                <c:ptCount val="1"/>
                <c:pt idx="0">
                  <c:v>Macrobrachium dagam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Distribution'!$C$70</c:f>
              <c:numCache>
                <c:formatCode>General</c:formatCode>
                <c:ptCount val="1"/>
                <c:pt idx="0">
                  <c:v>3.3300000000000003E-2</c:v>
                </c:pt>
              </c:numCache>
            </c:numRef>
          </c:xVal>
          <c:yVal>
            <c:numRef>
              <c:f>'Step 3) Fit Distribution'!$E$70</c:f>
              <c:numCache>
                <c:formatCode>0%</c:formatCode>
                <c:ptCount val="1"/>
                <c:pt idx="0">
                  <c:v>0.63043478260869834</c:v>
                </c:pt>
              </c:numCache>
            </c:numRef>
          </c:yVal>
        </c:ser>
        <c:ser>
          <c:idx val="23"/>
          <c:order val="22"/>
          <c:tx>
            <c:strRef>
              <c:f>'Step 3) Fit Distribution'!$B$71</c:f>
              <c:strCache>
                <c:ptCount val="1"/>
                <c:pt idx="0">
                  <c:v>Corbicula sp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Distribution'!$C$71</c:f>
              <c:numCache>
                <c:formatCode>General</c:formatCode>
                <c:ptCount val="1"/>
                <c:pt idx="0">
                  <c:v>3.5699999999999996E-2</c:v>
                </c:pt>
              </c:numCache>
            </c:numRef>
          </c:xVal>
          <c:yVal>
            <c:numRef>
              <c:f>'Step 3) Fit Distribution'!$E$71</c:f>
              <c:numCache>
                <c:formatCode>0%</c:formatCode>
                <c:ptCount val="1"/>
                <c:pt idx="0">
                  <c:v>0.67391304347826164</c:v>
                </c:pt>
              </c:numCache>
            </c:numRef>
          </c:yVal>
        </c:ser>
        <c:ser>
          <c:idx val="24"/>
          <c:order val="23"/>
          <c:tx>
            <c:strRef>
              <c:f>'Step 3) Fit Distribution'!$B$72</c:f>
              <c:strCache>
                <c:ptCount val="1"/>
                <c:pt idx="0">
                  <c:v>Homarus americanus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Distribution'!$C$72</c:f>
              <c:numCache>
                <c:formatCode>General</c:formatCode>
                <c:ptCount val="1"/>
                <c:pt idx="0">
                  <c:v>4.5499999999999992E-2</c:v>
                </c:pt>
              </c:numCache>
            </c:numRef>
          </c:xVal>
          <c:yVal>
            <c:numRef>
              <c:f>'Step 3) Fit Distribution'!$E$72</c:f>
              <c:numCache>
                <c:formatCode>0%</c:formatCode>
                <c:ptCount val="1"/>
                <c:pt idx="0">
                  <c:v>0.71739130434782605</c:v>
                </c:pt>
              </c:numCache>
            </c:numRef>
          </c:yVal>
        </c:ser>
        <c:ser>
          <c:idx val="25"/>
          <c:order val="24"/>
          <c:tx>
            <c:strRef>
              <c:f>'Step 3) Fit Distribution'!$B$73</c:f>
              <c:strCache>
                <c:ptCount val="1"/>
                <c:pt idx="0">
                  <c:v>Macropocus cupanus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Distribution'!$C$73</c:f>
              <c:numCache>
                <c:formatCode>General</c:formatCode>
                <c:ptCount val="1"/>
                <c:pt idx="0">
                  <c:v>4.7599999999999983E-2</c:v>
                </c:pt>
              </c:numCache>
            </c:numRef>
          </c:xVal>
          <c:yVal>
            <c:numRef>
              <c:f>'Step 3) Fit Distribution'!$E$73</c:f>
              <c:numCache>
                <c:formatCode>0%</c:formatCode>
                <c:ptCount val="1"/>
                <c:pt idx="0">
                  <c:v>0.76086956521739135</c:v>
                </c:pt>
              </c:numCache>
            </c:numRef>
          </c:yVal>
        </c:ser>
        <c:ser>
          <c:idx val="26"/>
          <c:order val="25"/>
          <c:tx>
            <c:strRef>
              <c:f>'Step 3) Fit Distribution'!$B$74</c:f>
              <c:strCache>
                <c:ptCount val="1"/>
                <c:pt idx="0">
                  <c:v>Ictalurus punctatus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Distribution'!$C$74</c:f>
              <c:numCache>
                <c:formatCode>General</c:formatCode>
                <c:ptCount val="1"/>
                <c:pt idx="0">
                  <c:v>5.5600000000000004E-2</c:v>
                </c:pt>
              </c:numCache>
            </c:numRef>
          </c:xVal>
          <c:yVal>
            <c:numRef>
              <c:f>'Step 3) Fit Distribution'!$E$74</c:f>
              <c:numCache>
                <c:formatCode>0%</c:formatCode>
                <c:ptCount val="1"/>
                <c:pt idx="0">
                  <c:v>0.80434782608695654</c:v>
                </c:pt>
              </c:numCache>
            </c:numRef>
          </c:yVal>
        </c:ser>
        <c:ser>
          <c:idx val="27"/>
          <c:order val="26"/>
          <c:tx>
            <c:strRef>
              <c:f>'Step 3) Fit Distribution'!$B$75</c:f>
              <c:strCache>
                <c:ptCount val="1"/>
                <c:pt idx="0">
                  <c:v>Channa punctata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Distribution'!$C$75</c:f>
              <c:numCache>
                <c:formatCode>General</c:formatCode>
                <c:ptCount val="1"/>
                <c:pt idx="0">
                  <c:v>5.5600000000000004E-2</c:v>
                </c:pt>
              </c:numCache>
            </c:numRef>
          </c:xVal>
          <c:yVal>
            <c:numRef>
              <c:f>'Step 3) Fit Distribution'!$E$75</c:f>
              <c:numCache>
                <c:formatCode>0%</c:formatCode>
                <c:ptCount val="1"/>
                <c:pt idx="0">
                  <c:v>0.80434782608695654</c:v>
                </c:pt>
              </c:numCache>
            </c:numRef>
          </c:yVal>
        </c:ser>
        <c:ser>
          <c:idx val="28"/>
          <c:order val="27"/>
          <c:tx>
            <c:strRef>
              <c:f>'Step 3) Fit Distribution'!$B$76</c:f>
              <c:strCache>
                <c:ptCount val="1"/>
                <c:pt idx="0">
                  <c:v>Lepomis macrochirus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Distribution'!$C$76</c:f>
              <c:numCache>
                <c:formatCode>General</c:formatCode>
                <c:ptCount val="1"/>
                <c:pt idx="0">
                  <c:v>7.6899999999999982E-2</c:v>
                </c:pt>
              </c:numCache>
            </c:numRef>
          </c:xVal>
          <c:yVal>
            <c:numRef>
              <c:f>'Step 3) Fit Distribution'!$E$76</c:f>
              <c:numCache>
                <c:formatCode>0%</c:formatCode>
                <c:ptCount val="1"/>
                <c:pt idx="0">
                  <c:v>0.89130434782608658</c:v>
                </c:pt>
              </c:numCache>
            </c:numRef>
          </c:yVal>
        </c:ser>
        <c:ser>
          <c:idx val="29"/>
          <c:order val="28"/>
          <c:tx>
            <c:strRef>
              <c:f>'Step 3) Fit Distribution'!$B$77</c:f>
              <c:strCache>
                <c:ptCount val="1"/>
                <c:pt idx="0">
                  <c:v>Barbus ticto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Distribution'!$C$77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'Step 3) Fit Distribution'!$E$77</c:f>
              <c:numCache>
                <c:formatCode>0%</c:formatCode>
                <c:ptCount val="1"/>
                <c:pt idx="0">
                  <c:v>0.93478260869565222</c:v>
                </c:pt>
              </c:numCache>
            </c:numRef>
          </c:yVal>
        </c:ser>
        <c:ser>
          <c:idx val="30"/>
          <c:order val="29"/>
          <c:tx>
            <c:strRef>
              <c:f>'Step 3) Fit Distribution'!$B$78</c:f>
              <c:strCache>
                <c:ptCount val="1"/>
                <c:pt idx="0">
                  <c:v>Scarphyrhinchus platorynchus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Distribution'!$C$78</c:f>
              <c:numCache>
                <c:formatCode>General</c:formatCode>
                <c:ptCount val="1"/>
                <c:pt idx="0">
                  <c:v>0.20000000000000004</c:v>
                </c:pt>
              </c:numCache>
            </c:numRef>
          </c:xVal>
          <c:yVal>
            <c:numRef>
              <c:f>'Step 3) Fit Distribution'!$E$78</c:f>
              <c:numCache>
                <c:formatCode>0%</c:formatCode>
                <c:ptCount val="1"/>
                <c:pt idx="0">
                  <c:v>0.97826086956521741</c:v>
                </c:pt>
              </c:numCache>
            </c:numRef>
          </c:yVal>
        </c:ser>
        <c:ser>
          <c:idx val="31"/>
          <c:order val="30"/>
          <c:tx>
            <c:strRef>
              <c:f>'Step 3) Fit Distribution'!$B$79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Distribution'!$C$79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Distribution'!$E$79</c:f>
              <c:numCache>
                <c:formatCode>General</c:formatCode>
                <c:ptCount val="1"/>
              </c:numCache>
            </c:numRef>
          </c:yVal>
        </c:ser>
        <c:ser>
          <c:idx val="32"/>
          <c:order val="31"/>
          <c:tx>
            <c:strRef>
              <c:f>'Step 3) Fit Distribution'!$B$80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Distribution'!$C$80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Distribution'!$E$80</c:f>
              <c:numCache>
                <c:formatCode>General</c:formatCode>
                <c:ptCount val="1"/>
              </c:numCache>
            </c:numRef>
          </c:yVal>
        </c:ser>
        <c:ser>
          <c:idx val="33"/>
          <c:order val="32"/>
          <c:tx>
            <c:strRef>
              <c:f>'Step 3) Fit Distribution'!$B$81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Distribution'!$C$81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Distribution'!$E$81</c:f>
              <c:numCache>
                <c:formatCode>General</c:formatCode>
                <c:ptCount val="1"/>
              </c:numCache>
            </c:numRef>
          </c:yVal>
        </c:ser>
        <c:ser>
          <c:idx val="34"/>
          <c:order val="33"/>
          <c:tx>
            <c:strRef>
              <c:f>'Step 3) Fit Distribution'!$B$82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Distribution'!$C$82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Distribution'!$E$82</c:f>
              <c:numCache>
                <c:formatCode>General</c:formatCode>
                <c:ptCount val="1"/>
              </c:numCache>
            </c:numRef>
          </c:yVal>
        </c:ser>
        <c:ser>
          <c:idx val="35"/>
          <c:order val="34"/>
          <c:tx>
            <c:strRef>
              <c:f>'Step 3) Fit Distribution'!$B$83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Distribution'!$C$83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Distribution'!$E$83</c:f>
              <c:numCache>
                <c:formatCode>General</c:formatCode>
                <c:ptCount val="1"/>
              </c:numCache>
            </c:numRef>
          </c:yVal>
        </c:ser>
        <c:ser>
          <c:idx val="36"/>
          <c:order val="35"/>
          <c:tx>
            <c:strRef>
              <c:f>'Step 3) Fit Distribution'!$B$84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Distribution'!$C$84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Distribution'!$E$84</c:f>
              <c:numCache>
                <c:formatCode>General</c:formatCode>
                <c:ptCount val="1"/>
              </c:numCache>
            </c:numRef>
          </c:yVal>
        </c:ser>
        <c:ser>
          <c:idx val="37"/>
          <c:order val="36"/>
          <c:tx>
            <c:strRef>
              <c:f>'Step 3) Fit Distribution'!$B$85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Distribution'!$C$85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Distribution'!$E$85</c:f>
              <c:numCache>
                <c:formatCode>General</c:formatCode>
                <c:ptCount val="1"/>
              </c:numCache>
            </c:numRef>
          </c:yVal>
        </c:ser>
        <c:ser>
          <c:idx val="38"/>
          <c:order val="37"/>
          <c:tx>
            <c:strRef>
              <c:f>'Step 3) Fit Distribution'!$B$86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Distribution'!$C$86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Distribution'!$E$86</c:f>
              <c:numCache>
                <c:formatCode>General</c:formatCode>
                <c:ptCount val="1"/>
              </c:numCache>
            </c:numRef>
          </c:yVal>
        </c:ser>
        <c:ser>
          <c:idx val="39"/>
          <c:order val="38"/>
          <c:tx>
            <c:strRef>
              <c:f>'Step 3) Fit Distribution'!$B$87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Distribution'!$C$87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Distribution'!$E$87</c:f>
              <c:numCache>
                <c:formatCode>General</c:formatCode>
                <c:ptCount val="1"/>
              </c:numCache>
            </c:numRef>
          </c:yVal>
        </c:ser>
        <c:ser>
          <c:idx val="40"/>
          <c:order val="39"/>
          <c:tx>
            <c:strRef>
              <c:f>'Step 3) Fit Distribution'!$B$88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Distribution'!$C$88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Distribution'!$E$88</c:f>
              <c:numCache>
                <c:formatCode>General</c:formatCode>
                <c:ptCount val="1"/>
              </c:numCache>
            </c:numRef>
          </c:yVal>
        </c:ser>
        <c:ser>
          <c:idx val="41"/>
          <c:order val="40"/>
          <c:tx>
            <c:strRef>
              <c:f>'Step 3) Fit Distribution'!$B$89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Distribution'!$C$89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Distribution'!$E$89</c:f>
              <c:numCache>
                <c:formatCode>General</c:formatCode>
                <c:ptCount val="1"/>
              </c:numCache>
            </c:numRef>
          </c:yVal>
        </c:ser>
        <c:ser>
          <c:idx val="42"/>
          <c:order val="41"/>
          <c:tx>
            <c:strRef>
              <c:f>'Step 3) Fit Distribution'!$B$90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Distribution'!$C$90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Distribution'!$E$90</c:f>
              <c:numCache>
                <c:formatCode>General</c:formatCode>
                <c:ptCount val="1"/>
              </c:numCache>
            </c:numRef>
          </c:yVal>
        </c:ser>
        <c:ser>
          <c:idx val="43"/>
          <c:order val="42"/>
          <c:tx>
            <c:strRef>
              <c:f>'Step 3) Fit Distribution'!$B$91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Distribution'!$C$91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Distribution'!$E$91</c:f>
              <c:numCache>
                <c:formatCode>General</c:formatCode>
                <c:ptCount val="1"/>
              </c:numCache>
            </c:numRef>
          </c:yVal>
        </c:ser>
        <c:ser>
          <c:idx val="44"/>
          <c:order val="43"/>
          <c:tx>
            <c:strRef>
              <c:f>'Step 3) Fit Distribution'!$B$92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Distribution'!$C$92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Distribution'!$E$92</c:f>
              <c:numCache>
                <c:formatCode>General</c:formatCode>
                <c:ptCount val="1"/>
              </c:numCache>
            </c:numRef>
          </c:yVal>
        </c:ser>
        <c:ser>
          <c:idx val="45"/>
          <c:order val="44"/>
          <c:tx>
            <c:strRef>
              <c:f>'Step 3) Fit Distribution'!$B$93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Distribution'!$C$93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Distribution'!$E$93</c:f>
              <c:numCache>
                <c:formatCode>General</c:formatCode>
                <c:ptCount val="1"/>
              </c:numCache>
            </c:numRef>
          </c:yVal>
        </c:ser>
        <c:ser>
          <c:idx val="46"/>
          <c:order val="45"/>
          <c:tx>
            <c:strRef>
              <c:f>'Step 3) Fit Distribution'!$B$94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Distribution'!$C$94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Distribution'!$E$94</c:f>
              <c:numCache>
                <c:formatCode>General</c:formatCode>
                <c:ptCount val="1"/>
              </c:numCache>
            </c:numRef>
          </c:yVal>
        </c:ser>
        <c:ser>
          <c:idx val="47"/>
          <c:order val="46"/>
          <c:tx>
            <c:strRef>
              <c:f>'Step 3) Fit Distribution'!$B$95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Distribution'!$C$95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Distribution'!$E$95</c:f>
              <c:numCache>
                <c:formatCode>General</c:formatCode>
                <c:ptCount val="1"/>
              </c:numCache>
            </c:numRef>
          </c:yVal>
        </c:ser>
        <c:ser>
          <c:idx val="48"/>
          <c:order val="47"/>
          <c:tx>
            <c:strRef>
              <c:f>'Step 3) Fit Distribution'!$B$96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Distribution'!$C$96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Distribution'!$E$96</c:f>
              <c:numCache>
                <c:formatCode>General</c:formatCode>
                <c:ptCount val="1"/>
              </c:numCache>
            </c:numRef>
          </c:yVal>
        </c:ser>
        <c:ser>
          <c:idx val="49"/>
          <c:order val="48"/>
          <c:tx>
            <c:strRef>
              <c:f>'Step 3) Fit Distribution'!$B$97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Distribution'!$C$97</c:f>
              <c:numCache>
                <c:formatCode>General</c:formatCode>
                <c:ptCount val="1"/>
              </c:numCache>
            </c:numRef>
          </c:xVal>
          <c:yVal>
            <c:numRef>
              <c:f>'Step 3) Fit Distribution'!$E$97</c:f>
              <c:numCache>
                <c:formatCode>General</c:formatCode>
                <c:ptCount val="1"/>
              </c:numCache>
            </c:numRef>
          </c:yVal>
        </c:ser>
        <c:ser>
          <c:idx val="50"/>
          <c:order val="49"/>
          <c:tx>
            <c:strRef>
              <c:f>'Step 3) Fit Distribution'!$B$56</c:f>
              <c:strCache>
                <c:ptCount val="1"/>
                <c:pt idx="0">
                  <c:v>Daphnia magna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Distribution'!$C$56</c:f>
              <c:numCache>
                <c:formatCode>General</c:formatCode>
                <c:ptCount val="1"/>
                <c:pt idx="0">
                  <c:v>7.0000000000000314E-4</c:v>
                </c:pt>
              </c:numCache>
            </c:numRef>
          </c:xVal>
          <c:yVal>
            <c:numRef>
              <c:f>'Step 3) Fit Distribution'!$E$56</c:f>
              <c:numCache>
                <c:formatCode>0%</c:formatCode>
                <c:ptCount val="1"/>
                <c:pt idx="0">
                  <c:v>2.1739130434782612E-2</c:v>
                </c:pt>
              </c:numCache>
            </c:numRef>
          </c:yVal>
        </c:ser>
        <c:ser>
          <c:idx val="51"/>
          <c:order val="50"/>
          <c:tx>
            <c:strRef>
              <c:f>'Step 3) Fit Distribution'!$B$57</c:f>
              <c:strCache>
                <c:ptCount val="1"/>
                <c:pt idx="0">
                  <c:v>Palaeomonetes pugio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Distribution'!$C$57</c:f>
              <c:numCache>
                <c:formatCode>General</c:formatCode>
                <c:ptCount val="1"/>
                <c:pt idx="0">
                  <c:v>1.1999999999999984E-3</c:v>
                </c:pt>
              </c:numCache>
            </c:numRef>
          </c:xVal>
          <c:yVal>
            <c:numRef>
              <c:f>'Step 3) Fit Distribution'!$E$57</c:f>
              <c:numCache>
                <c:formatCode>0%</c:formatCode>
                <c:ptCount val="1"/>
                <c:pt idx="0">
                  <c:v>6.5217391304347824E-2</c:v>
                </c:pt>
              </c:numCache>
            </c:numRef>
          </c:yVal>
        </c:ser>
        <c:ser>
          <c:idx val="52"/>
          <c:order val="51"/>
          <c:tx>
            <c:strRef>
              <c:f>'Step 3) Fit Distribution'!$B$58</c:f>
              <c:strCache>
                <c:ptCount val="1"/>
                <c:pt idx="0">
                  <c:v>Gammarus pulex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Distribution'!$C$58</c:f>
              <c:numCache>
                <c:formatCode>General</c:formatCode>
                <c:ptCount val="1"/>
                <c:pt idx="0">
                  <c:v>1.7000000000000066E-3</c:v>
                </c:pt>
              </c:numCache>
            </c:numRef>
          </c:xVal>
          <c:yVal>
            <c:numRef>
              <c:f>'Step 3) Fit Distribution'!$E$58</c:f>
              <c:numCache>
                <c:formatCode>0%</c:formatCode>
                <c:ptCount val="1"/>
                <c:pt idx="0">
                  <c:v>0.10869565217391386</c:v>
                </c:pt>
              </c:numCache>
            </c:numRef>
          </c:yVal>
        </c:ser>
        <c:ser>
          <c:idx val="53"/>
          <c:order val="52"/>
          <c:tx>
            <c:strRef>
              <c:f>'Step 3) Fit Distribution'!$B$59</c:f>
              <c:strCache>
                <c:ptCount val="1"/>
                <c:pt idx="0">
                  <c:v>Americamysis bahia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'Step 3) Fit Distribution'!$C$59</c:f>
              <c:numCache>
                <c:formatCode>General</c:formatCode>
                <c:ptCount val="1"/>
                <c:pt idx="0">
                  <c:v>1.7999999999999982E-3</c:v>
                </c:pt>
              </c:numCache>
            </c:numRef>
          </c:xVal>
          <c:yVal>
            <c:numRef>
              <c:f>'Step 3) Fit Distribution'!$E$59</c:f>
              <c:numCache>
                <c:formatCode>0%</c:formatCode>
                <c:ptCount val="1"/>
                <c:pt idx="0">
                  <c:v>0.15217391304347827</c:v>
                </c:pt>
              </c:numCache>
            </c:numRef>
          </c:yVal>
        </c:ser>
        <c:dLbls>
          <c:showSerName val="1"/>
        </c:dLbls>
        <c:axId val="105145856"/>
        <c:axId val="105147776"/>
      </c:scatterChart>
      <c:valAx>
        <c:axId val="105145856"/>
        <c:scaling>
          <c:logBase val="10"/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Stressor Intensity</a:t>
                </a:r>
              </a:p>
            </c:rich>
          </c:tx>
          <c:layout>
            <c:manualLayout>
              <c:xMode val="edge"/>
              <c:yMode val="edge"/>
              <c:x val="0.45032610594088579"/>
              <c:y val="0.92563260049987883"/>
            </c:manualLayout>
          </c:layout>
          <c:spPr>
            <a:noFill/>
            <a:ln w="25400">
              <a:noFill/>
            </a:ln>
          </c:spPr>
        </c:title>
        <c:numFmt formatCode="0.0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147776"/>
        <c:crosses val="autoZero"/>
        <c:crossBetween val="midCat"/>
      </c:valAx>
      <c:valAx>
        <c:axId val="105147776"/>
        <c:scaling>
          <c:orientation val="minMax"/>
          <c:max val="1"/>
        </c:scaling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Proportion of species affected </a:t>
                </a:r>
              </a:p>
            </c:rich>
          </c:tx>
          <c:layout>
            <c:manualLayout>
              <c:xMode val="edge"/>
              <c:yMode val="edge"/>
              <c:x val="6.6503855307725301E-3"/>
              <c:y val="0.2963848228201593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145856"/>
        <c:crossesAt val="1.0000000000000041E-3"/>
        <c:crossBetween val="midCat"/>
      </c:valAx>
      <c:spPr>
        <a:noFill/>
        <a:ln w="25400">
          <a:noFill/>
        </a:ln>
      </c:spPr>
    </c:plotArea>
    <c:plotVisOnly val="1"/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951BA-BE1F-4BCD-B46D-5802A4D9DD97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CDBE1-2A73-4278-A5A5-CBD577DF655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AFE77-DEEE-4AE5-AD33-E0082059D5E5}" type="slidenum">
              <a:rPr lang="en-US"/>
              <a:pPr/>
              <a:t>42</a:t>
            </a:fld>
            <a:endParaRPr lang="en-US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9CA4B1-668C-46BB-A4B3-B8305AABA5A0}" type="slidenum">
              <a:rPr lang="en-US"/>
              <a:pPr/>
              <a:t>45</a:t>
            </a:fld>
            <a:endParaRPr lang="en-US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F04E1-1E60-464C-990D-E9A27783134B}" type="slidenum">
              <a:rPr lang="en-US"/>
              <a:pPr/>
              <a:t>47</a:t>
            </a:fld>
            <a:endParaRPr lang="en-US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title – Text heavy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 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38303-2132-45A5-A45B-03BDFF85EF4A}" type="datetimeFigureOut">
              <a:rPr lang="en-GB" smtClean="0"/>
              <a:pPr/>
              <a:t>24/05/2017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13AFF-B48F-49BC-8EC7-3B756986E93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janbaa\Desktop\Varia\Presentations\mixtox3D-msvc.avi" TargetMode="Externa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mil Advies\Desktop\Omslag_J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99592" y="2492896"/>
            <a:ext cx="7632848" cy="378565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/>
              <a:t>Ecotoxicology from a different perspective</a:t>
            </a:r>
          </a:p>
          <a:p>
            <a:pPr algn="ctr"/>
            <a:endParaRPr lang="nl-NL" sz="3600" b="1" dirty="0" smtClean="0"/>
          </a:p>
          <a:p>
            <a:pPr algn="ctr"/>
            <a:r>
              <a:rPr lang="nl-NL" sz="3600" b="1" dirty="0" smtClean="0"/>
              <a:t>Jan Baas</a:t>
            </a:r>
          </a:p>
          <a:p>
            <a:pPr algn="ctr"/>
            <a:r>
              <a:rPr lang="nl-NL" sz="3600" b="1" dirty="0" smtClean="0"/>
              <a:t>Centre for Ecology and Hydrology, UK</a:t>
            </a:r>
          </a:p>
          <a:p>
            <a:pPr algn="ctr"/>
            <a:endParaRPr lang="nl-NL" sz="3600" b="1" dirty="0" smtClean="0"/>
          </a:p>
          <a:p>
            <a:pPr algn="ctr"/>
            <a:r>
              <a:rPr lang="nl-NL" sz="2400" dirty="0" smtClean="0"/>
              <a:t>(Sheets by Jan Baas, Tjalling Jager)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xmlns="" val="23165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Conclusions based on all Dutch data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9337"/>
          </a:xfrm>
        </p:spPr>
        <p:txBody>
          <a:bodyPr/>
          <a:lstStyle/>
          <a:p>
            <a:endParaRPr lang="en-GB" dirty="0" smtClean="0"/>
          </a:p>
          <a:p>
            <a:endParaRPr lang="en-US" sz="2800" dirty="0" smtClean="0"/>
          </a:p>
          <a:p>
            <a:pPr algn="ctr"/>
            <a:r>
              <a:rPr lang="en-US" sz="3200" dirty="0" smtClean="0"/>
              <a:t>It proved impossible to deduce from these 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measurements if we have ‘safe’ surface waters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 algn="ctr"/>
            <a:r>
              <a:rPr lang="en-US" sz="3200" dirty="0" err="1" smtClean="0"/>
              <a:t>Det</a:t>
            </a:r>
            <a:r>
              <a:rPr lang="en-US" sz="3200" dirty="0" smtClean="0"/>
              <a:t> Lim too high to exclude mixture effects</a:t>
            </a:r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Conclusions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1268760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Apparently current approaches to assess toxic effects in real life give limited protection….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So let’s have a closer look at how risk assessment is carried out. And what DEB-based approaches can 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Risk assessment of chemicals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1268760"/>
            <a:ext cx="763284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/>
              <a:t>Derivation of ‘Safe’ concentrations for the workers, users or the environment (REACH)</a:t>
            </a:r>
          </a:p>
          <a:p>
            <a:pPr algn="ctr">
              <a:lnSpc>
                <a:spcPct val="90000"/>
              </a:lnSpc>
            </a:pPr>
            <a:endParaRPr lang="en-US" sz="3600" dirty="0" smtClean="0"/>
          </a:p>
          <a:p>
            <a:pPr algn="ctr">
              <a:lnSpc>
                <a:spcPct val="90000"/>
              </a:lnSpc>
            </a:pPr>
            <a:r>
              <a:rPr lang="en-US" sz="3600" dirty="0" smtClean="0"/>
              <a:t>Requires some measure of toxicity</a:t>
            </a:r>
          </a:p>
          <a:p>
            <a:pPr algn="ctr">
              <a:lnSpc>
                <a:spcPct val="90000"/>
              </a:lnSpc>
            </a:pPr>
            <a:endParaRPr lang="en-US" sz="3600" dirty="0" smtClean="0"/>
          </a:p>
          <a:p>
            <a:pPr algn="ctr">
              <a:lnSpc>
                <a:spcPct val="90000"/>
              </a:lnSpc>
            </a:pPr>
            <a:r>
              <a:rPr lang="en-US" sz="3600" dirty="0" smtClean="0"/>
              <a:t>But: </a:t>
            </a:r>
            <a:r>
              <a:rPr lang="en-US" sz="3600" b="1" i="1" dirty="0" smtClean="0"/>
              <a:t>Based on ‘scientific’ and political considerations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Typical Test Organisms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pic>
        <p:nvPicPr>
          <p:cNvPr id="7" name="Picture 7" descr="chlor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2551112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daphni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908720"/>
            <a:ext cx="1714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372200" y="908720"/>
            <a:ext cx="2016224" cy="3672408"/>
            <a:chOff x="4207" y="1679"/>
            <a:chExt cx="1381" cy="2479"/>
          </a:xfrm>
        </p:grpSpPr>
        <p:pic>
          <p:nvPicPr>
            <p:cNvPr id="10" name="Picture 5" descr="blondgup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07" y="1679"/>
              <a:ext cx="1347" cy="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zebradan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2" y="2765"/>
              <a:ext cx="1376" cy="1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980728"/>
            <a:ext cx="2376264" cy="17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372200" y="4941168"/>
            <a:ext cx="2232025" cy="1592263"/>
          </a:xfrm>
          <a:prstGeom prst="rect">
            <a:avLst/>
          </a:prstGeom>
          <a:noFill/>
        </p:spPr>
      </p:pic>
      <p:pic>
        <p:nvPicPr>
          <p:cNvPr id="54275" name="Picture 3" descr="https://upload.wikimedia.org/wikipedia/commons/d/da/Tribolium_castaneu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4005064"/>
            <a:ext cx="2376265" cy="1581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Standardisation of tests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148478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Toxicity tests are highly </a:t>
            </a:r>
            <a:r>
              <a:rPr lang="en-US" sz="3200" b="1" dirty="0" err="1" smtClean="0"/>
              <a:t>standardised</a:t>
            </a:r>
            <a:r>
              <a:rPr lang="en-US" sz="3200" b="1" dirty="0" smtClean="0"/>
              <a:t> (OECD, ISO):</a:t>
            </a:r>
          </a:p>
          <a:p>
            <a:endParaRPr lang="en-US" sz="3200" b="1" dirty="0" smtClean="0"/>
          </a:p>
          <a:p>
            <a:pPr lvl="1"/>
            <a:r>
              <a:rPr lang="en-US" sz="3200" dirty="0" smtClean="0"/>
              <a:t>species</a:t>
            </a:r>
          </a:p>
          <a:p>
            <a:pPr lvl="1"/>
            <a:r>
              <a:rPr lang="en-US" sz="3200" dirty="0" smtClean="0"/>
              <a:t>exposure time (chronic, acute)</a:t>
            </a:r>
          </a:p>
          <a:p>
            <a:pPr lvl="1"/>
            <a:r>
              <a:rPr lang="en-US" sz="3200" dirty="0" smtClean="0"/>
              <a:t>endpoints (growth, reproduction, survival)</a:t>
            </a:r>
          </a:p>
          <a:p>
            <a:pPr lvl="1"/>
            <a:r>
              <a:rPr lang="en-US" sz="3200" dirty="0" smtClean="0"/>
              <a:t>test medium, temperature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mil Advies\Desktop\Omslag_J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1"/>
          <p:cNvSpPr txBox="1"/>
          <p:nvPr/>
        </p:nvSpPr>
        <p:spPr>
          <a:xfrm>
            <a:off x="827584" y="548680"/>
            <a:ext cx="7488832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Example of a test with bees</a:t>
            </a:r>
          </a:p>
        </p:txBody>
      </p:sp>
      <p:pic>
        <p:nvPicPr>
          <p:cNvPr id="66562" name="Picture 2" descr="C:\Users\janbaa\Desktop\Varia\photos\Wallingford\IMG_3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9388"/>
            <a:ext cx="7344816" cy="5319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46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mil Advies\Desktop\Omslag_J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1"/>
          <p:cNvSpPr txBox="1"/>
          <p:nvPr/>
        </p:nvSpPr>
        <p:spPr>
          <a:xfrm>
            <a:off x="683568" y="260648"/>
            <a:ext cx="7488832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Lot’s of bees</a:t>
            </a:r>
          </a:p>
        </p:txBody>
      </p:sp>
      <p:pic>
        <p:nvPicPr>
          <p:cNvPr id="67586" name="Picture 2" descr="C:\Users\janbaa\Desktop\Varia\photos\Wallingford\IMG_3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344816" cy="5508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46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44600" y="2030413"/>
            <a:ext cx="7010400" cy="4662487"/>
            <a:chOff x="784" y="1279"/>
            <a:chExt cx="4416" cy="2937"/>
          </a:xfrm>
        </p:grpSpPr>
        <p:sp>
          <p:nvSpPr>
            <p:cNvPr id="1040" name="AutoShape 25"/>
            <p:cNvSpPr>
              <a:spLocks noChangeArrowheads="1"/>
            </p:cNvSpPr>
            <p:nvPr/>
          </p:nvSpPr>
          <p:spPr bwMode="auto">
            <a:xfrm>
              <a:off x="784" y="3432"/>
              <a:ext cx="4416" cy="784"/>
            </a:xfrm>
            <a:prstGeom prst="parallelogram">
              <a:avLst>
                <a:gd name="adj" fmla="val 140816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1680" y="1279"/>
              <a:ext cx="2564" cy="2859"/>
              <a:chOff x="1680" y="1279"/>
              <a:chExt cx="2564" cy="2859"/>
            </a:xfrm>
          </p:grpSpPr>
          <p:sp>
            <p:nvSpPr>
              <p:cNvPr id="1042" name="Freeform 2"/>
              <p:cNvSpPr>
                <a:spLocks/>
              </p:cNvSpPr>
              <p:nvPr/>
            </p:nvSpPr>
            <p:spPr bwMode="auto">
              <a:xfrm>
                <a:off x="1680" y="1279"/>
                <a:ext cx="2564" cy="2859"/>
              </a:xfrm>
              <a:custGeom>
                <a:avLst/>
                <a:gdLst>
                  <a:gd name="T0" fmla="*/ 10 w 2564"/>
                  <a:gd name="T1" fmla="*/ 339 h 2859"/>
                  <a:gd name="T2" fmla="*/ 70 w 2564"/>
                  <a:gd name="T3" fmla="*/ 295 h 2859"/>
                  <a:gd name="T4" fmla="*/ 248 w 2564"/>
                  <a:gd name="T5" fmla="*/ 236 h 2859"/>
                  <a:gd name="T6" fmla="*/ 438 w 2564"/>
                  <a:gd name="T7" fmla="*/ 182 h 2859"/>
                  <a:gd name="T8" fmla="*/ 560 w 2564"/>
                  <a:gd name="T9" fmla="*/ 122 h 2859"/>
                  <a:gd name="T10" fmla="*/ 718 w 2564"/>
                  <a:gd name="T11" fmla="*/ 75 h 2859"/>
                  <a:gd name="T12" fmla="*/ 924 w 2564"/>
                  <a:gd name="T13" fmla="*/ 36 h 2859"/>
                  <a:gd name="T14" fmla="*/ 1172 w 2564"/>
                  <a:gd name="T15" fmla="*/ 7 h 2859"/>
                  <a:gd name="T16" fmla="*/ 1404 w 2564"/>
                  <a:gd name="T17" fmla="*/ 0 h 2859"/>
                  <a:gd name="T18" fmla="*/ 1637 w 2564"/>
                  <a:gd name="T19" fmla="*/ 10 h 2859"/>
                  <a:gd name="T20" fmla="*/ 1849 w 2564"/>
                  <a:gd name="T21" fmla="*/ 34 h 2859"/>
                  <a:gd name="T22" fmla="*/ 2037 w 2564"/>
                  <a:gd name="T23" fmla="*/ 68 h 2859"/>
                  <a:gd name="T24" fmla="*/ 2201 w 2564"/>
                  <a:gd name="T25" fmla="*/ 115 h 2859"/>
                  <a:gd name="T26" fmla="*/ 2354 w 2564"/>
                  <a:gd name="T27" fmla="*/ 179 h 2859"/>
                  <a:gd name="T28" fmla="*/ 2471 w 2564"/>
                  <a:gd name="T29" fmla="*/ 254 h 2859"/>
                  <a:gd name="T30" fmla="*/ 2547 w 2564"/>
                  <a:gd name="T31" fmla="*/ 345 h 2859"/>
                  <a:gd name="T32" fmla="*/ 2563 w 2564"/>
                  <a:gd name="T33" fmla="*/ 437 h 2859"/>
                  <a:gd name="T34" fmla="*/ 2523 w 2564"/>
                  <a:gd name="T35" fmla="*/ 528 h 2859"/>
                  <a:gd name="T36" fmla="*/ 2444 w 2564"/>
                  <a:gd name="T37" fmla="*/ 599 h 2859"/>
                  <a:gd name="T38" fmla="*/ 2431 w 2564"/>
                  <a:gd name="T39" fmla="*/ 2526 h 2859"/>
                  <a:gd name="T40" fmla="*/ 2370 w 2564"/>
                  <a:gd name="T41" fmla="*/ 2616 h 2859"/>
                  <a:gd name="T42" fmla="*/ 2280 w 2564"/>
                  <a:gd name="T43" fmla="*/ 2680 h 2859"/>
                  <a:gd name="T44" fmla="*/ 2191 w 2564"/>
                  <a:gd name="T45" fmla="*/ 2727 h 2859"/>
                  <a:gd name="T46" fmla="*/ 2066 w 2564"/>
                  <a:gd name="T47" fmla="*/ 2770 h 2859"/>
                  <a:gd name="T48" fmla="*/ 1921 w 2564"/>
                  <a:gd name="T49" fmla="*/ 2807 h 2859"/>
                  <a:gd name="T50" fmla="*/ 1775 w 2564"/>
                  <a:gd name="T51" fmla="*/ 2835 h 2859"/>
                  <a:gd name="T52" fmla="*/ 1612 w 2564"/>
                  <a:gd name="T53" fmla="*/ 2849 h 2859"/>
                  <a:gd name="T54" fmla="*/ 1425 w 2564"/>
                  <a:gd name="T55" fmla="*/ 2858 h 2859"/>
                  <a:gd name="T56" fmla="*/ 1219 w 2564"/>
                  <a:gd name="T57" fmla="*/ 2854 h 2859"/>
                  <a:gd name="T58" fmla="*/ 1071 w 2564"/>
                  <a:gd name="T59" fmla="*/ 2840 h 2859"/>
                  <a:gd name="T60" fmla="*/ 896 w 2564"/>
                  <a:gd name="T61" fmla="*/ 2807 h 2859"/>
                  <a:gd name="T62" fmla="*/ 732 w 2564"/>
                  <a:gd name="T63" fmla="*/ 2764 h 2859"/>
                  <a:gd name="T64" fmla="*/ 592 w 2564"/>
                  <a:gd name="T65" fmla="*/ 2713 h 2859"/>
                  <a:gd name="T66" fmla="*/ 489 w 2564"/>
                  <a:gd name="T67" fmla="*/ 2653 h 2859"/>
                  <a:gd name="T68" fmla="*/ 410 w 2564"/>
                  <a:gd name="T69" fmla="*/ 2573 h 2859"/>
                  <a:gd name="T70" fmla="*/ 377 w 2564"/>
                  <a:gd name="T71" fmla="*/ 2484 h 2859"/>
                  <a:gd name="T72" fmla="*/ 367 w 2564"/>
                  <a:gd name="T73" fmla="*/ 988 h 2859"/>
                  <a:gd name="T74" fmla="*/ 65 w 2564"/>
                  <a:gd name="T75" fmla="*/ 474 h 2859"/>
                  <a:gd name="T76" fmla="*/ 18 w 2564"/>
                  <a:gd name="T77" fmla="*/ 433 h 2859"/>
                  <a:gd name="T78" fmla="*/ 0 w 2564"/>
                  <a:gd name="T79" fmla="*/ 382 h 28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64"/>
                  <a:gd name="T121" fmla="*/ 0 h 2859"/>
                  <a:gd name="T122" fmla="*/ 2564 w 2564"/>
                  <a:gd name="T123" fmla="*/ 2859 h 285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64" h="2859">
                    <a:moveTo>
                      <a:pt x="1" y="363"/>
                    </a:moveTo>
                    <a:lnTo>
                      <a:pt x="10" y="339"/>
                    </a:lnTo>
                    <a:lnTo>
                      <a:pt x="33" y="319"/>
                    </a:lnTo>
                    <a:lnTo>
                      <a:pt x="70" y="295"/>
                    </a:lnTo>
                    <a:lnTo>
                      <a:pt x="170" y="259"/>
                    </a:lnTo>
                    <a:lnTo>
                      <a:pt x="248" y="236"/>
                    </a:lnTo>
                    <a:lnTo>
                      <a:pt x="337" y="211"/>
                    </a:lnTo>
                    <a:lnTo>
                      <a:pt x="438" y="182"/>
                    </a:lnTo>
                    <a:lnTo>
                      <a:pt x="497" y="148"/>
                    </a:lnTo>
                    <a:lnTo>
                      <a:pt x="560" y="122"/>
                    </a:lnTo>
                    <a:lnTo>
                      <a:pt x="640" y="97"/>
                    </a:lnTo>
                    <a:lnTo>
                      <a:pt x="718" y="75"/>
                    </a:lnTo>
                    <a:lnTo>
                      <a:pt x="812" y="53"/>
                    </a:lnTo>
                    <a:lnTo>
                      <a:pt x="924" y="36"/>
                    </a:lnTo>
                    <a:lnTo>
                      <a:pt x="1045" y="18"/>
                    </a:lnTo>
                    <a:lnTo>
                      <a:pt x="1172" y="7"/>
                    </a:lnTo>
                    <a:lnTo>
                      <a:pt x="1289" y="1"/>
                    </a:lnTo>
                    <a:lnTo>
                      <a:pt x="1404" y="0"/>
                    </a:lnTo>
                    <a:lnTo>
                      <a:pt x="1514" y="1"/>
                    </a:lnTo>
                    <a:lnTo>
                      <a:pt x="1637" y="10"/>
                    </a:lnTo>
                    <a:lnTo>
                      <a:pt x="1753" y="21"/>
                    </a:lnTo>
                    <a:lnTo>
                      <a:pt x="1849" y="34"/>
                    </a:lnTo>
                    <a:lnTo>
                      <a:pt x="1944" y="50"/>
                    </a:lnTo>
                    <a:lnTo>
                      <a:pt x="2037" y="68"/>
                    </a:lnTo>
                    <a:lnTo>
                      <a:pt x="2126" y="92"/>
                    </a:lnTo>
                    <a:lnTo>
                      <a:pt x="2201" y="115"/>
                    </a:lnTo>
                    <a:lnTo>
                      <a:pt x="2279" y="143"/>
                    </a:lnTo>
                    <a:lnTo>
                      <a:pt x="2354" y="179"/>
                    </a:lnTo>
                    <a:lnTo>
                      <a:pt x="2411" y="212"/>
                    </a:lnTo>
                    <a:lnTo>
                      <a:pt x="2471" y="254"/>
                    </a:lnTo>
                    <a:lnTo>
                      <a:pt x="2518" y="301"/>
                    </a:lnTo>
                    <a:lnTo>
                      <a:pt x="2547" y="345"/>
                    </a:lnTo>
                    <a:lnTo>
                      <a:pt x="2563" y="394"/>
                    </a:lnTo>
                    <a:lnTo>
                      <a:pt x="2563" y="437"/>
                    </a:lnTo>
                    <a:lnTo>
                      <a:pt x="2550" y="482"/>
                    </a:lnTo>
                    <a:lnTo>
                      <a:pt x="2523" y="528"/>
                    </a:lnTo>
                    <a:lnTo>
                      <a:pt x="2481" y="569"/>
                    </a:lnTo>
                    <a:lnTo>
                      <a:pt x="2444" y="599"/>
                    </a:lnTo>
                    <a:lnTo>
                      <a:pt x="2444" y="2488"/>
                    </a:lnTo>
                    <a:lnTo>
                      <a:pt x="2431" y="2526"/>
                    </a:lnTo>
                    <a:lnTo>
                      <a:pt x="2407" y="2573"/>
                    </a:lnTo>
                    <a:lnTo>
                      <a:pt x="2370" y="2616"/>
                    </a:lnTo>
                    <a:lnTo>
                      <a:pt x="2328" y="2653"/>
                    </a:lnTo>
                    <a:lnTo>
                      <a:pt x="2280" y="2680"/>
                    </a:lnTo>
                    <a:lnTo>
                      <a:pt x="2239" y="2703"/>
                    </a:lnTo>
                    <a:lnTo>
                      <a:pt x="2191" y="2727"/>
                    </a:lnTo>
                    <a:lnTo>
                      <a:pt x="2130" y="2750"/>
                    </a:lnTo>
                    <a:lnTo>
                      <a:pt x="2066" y="2770"/>
                    </a:lnTo>
                    <a:lnTo>
                      <a:pt x="1987" y="2793"/>
                    </a:lnTo>
                    <a:lnTo>
                      <a:pt x="1921" y="2807"/>
                    </a:lnTo>
                    <a:lnTo>
                      <a:pt x="1850" y="2821"/>
                    </a:lnTo>
                    <a:lnTo>
                      <a:pt x="1775" y="2835"/>
                    </a:lnTo>
                    <a:lnTo>
                      <a:pt x="1683" y="2845"/>
                    </a:lnTo>
                    <a:lnTo>
                      <a:pt x="1612" y="2849"/>
                    </a:lnTo>
                    <a:lnTo>
                      <a:pt x="1508" y="2858"/>
                    </a:lnTo>
                    <a:lnTo>
                      <a:pt x="1425" y="2858"/>
                    </a:lnTo>
                    <a:lnTo>
                      <a:pt x="1326" y="2858"/>
                    </a:lnTo>
                    <a:lnTo>
                      <a:pt x="1219" y="2854"/>
                    </a:lnTo>
                    <a:lnTo>
                      <a:pt x="1152" y="2849"/>
                    </a:lnTo>
                    <a:lnTo>
                      <a:pt x="1071" y="2840"/>
                    </a:lnTo>
                    <a:lnTo>
                      <a:pt x="995" y="2825"/>
                    </a:lnTo>
                    <a:lnTo>
                      <a:pt x="896" y="2807"/>
                    </a:lnTo>
                    <a:lnTo>
                      <a:pt x="825" y="2793"/>
                    </a:lnTo>
                    <a:lnTo>
                      <a:pt x="732" y="2764"/>
                    </a:lnTo>
                    <a:lnTo>
                      <a:pt x="657" y="2742"/>
                    </a:lnTo>
                    <a:lnTo>
                      <a:pt x="592" y="2713"/>
                    </a:lnTo>
                    <a:lnTo>
                      <a:pt x="536" y="2680"/>
                    </a:lnTo>
                    <a:lnTo>
                      <a:pt x="489" y="2653"/>
                    </a:lnTo>
                    <a:lnTo>
                      <a:pt x="442" y="2616"/>
                    </a:lnTo>
                    <a:lnTo>
                      <a:pt x="410" y="2573"/>
                    </a:lnTo>
                    <a:lnTo>
                      <a:pt x="387" y="2522"/>
                    </a:lnTo>
                    <a:lnTo>
                      <a:pt x="377" y="2484"/>
                    </a:lnTo>
                    <a:lnTo>
                      <a:pt x="367" y="2448"/>
                    </a:lnTo>
                    <a:lnTo>
                      <a:pt x="367" y="988"/>
                    </a:lnTo>
                    <a:lnTo>
                      <a:pt x="139" y="540"/>
                    </a:lnTo>
                    <a:lnTo>
                      <a:pt x="65" y="474"/>
                    </a:lnTo>
                    <a:lnTo>
                      <a:pt x="41" y="453"/>
                    </a:lnTo>
                    <a:lnTo>
                      <a:pt x="18" y="433"/>
                    </a:lnTo>
                    <a:lnTo>
                      <a:pt x="4" y="406"/>
                    </a:lnTo>
                    <a:lnTo>
                      <a:pt x="0" y="382"/>
                    </a:lnTo>
                    <a:lnTo>
                      <a:pt x="1" y="363"/>
                    </a:lnTo>
                  </a:path>
                </a:pathLst>
              </a:custGeom>
              <a:solidFill>
                <a:srgbClr val="C0C0C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Freeform 3"/>
              <p:cNvSpPr>
                <a:spLocks/>
              </p:cNvSpPr>
              <p:nvPr/>
            </p:nvSpPr>
            <p:spPr bwMode="auto">
              <a:xfrm>
                <a:off x="1886" y="1761"/>
                <a:ext cx="2145" cy="2293"/>
              </a:xfrm>
              <a:custGeom>
                <a:avLst/>
                <a:gdLst>
                  <a:gd name="T0" fmla="*/ 0 w 2145"/>
                  <a:gd name="T1" fmla="*/ 0 h 2293"/>
                  <a:gd name="T2" fmla="*/ 242 w 2145"/>
                  <a:gd name="T3" fmla="*/ 446 h 2293"/>
                  <a:gd name="T4" fmla="*/ 242 w 2145"/>
                  <a:gd name="T5" fmla="*/ 1941 h 2293"/>
                  <a:gd name="T6" fmla="*/ 256 w 2145"/>
                  <a:gd name="T7" fmla="*/ 2002 h 2293"/>
                  <a:gd name="T8" fmla="*/ 274 w 2145"/>
                  <a:gd name="T9" fmla="*/ 2036 h 2293"/>
                  <a:gd name="T10" fmla="*/ 297 w 2145"/>
                  <a:gd name="T11" fmla="*/ 2073 h 2293"/>
                  <a:gd name="T12" fmla="*/ 326 w 2145"/>
                  <a:gd name="T13" fmla="*/ 2091 h 2293"/>
                  <a:gd name="T14" fmla="*/ 368 w 2145"/>
                  <a:gd name="T15" fmla="*/ 2125 h 2293"/>
                  <a:gd name="T16" fmla="*/ 414 w 2145"/>
                  <a:gd name="T17" fmla="*/ 2147 h 2293"/>
                  <a:gd name="T18" fmla="*/ 466 w 2145"/>
                  <a:gd name="T19" fmla="*/ 2170 h 2293"/>
                  <a:gd name="T20" fmla="*/ 532 w 2145"/>
                  <a:gd name="T21" fmla="*/ 2193 h 2293"/>
                  <a:gd name="T22" fmla="*/ 597 w 2145"/>
                  <a:gd name="T23" fmla="*/ 2217 h 2293"/>
                  <a:gd name="T24" fmla="*/ 660 w 2145"/>
                  <a:gd name="T25" fmla="*/ 2233 h 2293"/>
                  <a:gd name="T26" fmla="*/ 737 w 2145"/>
                  <a:gd name="T27" fmla="*/ 2250 h 2293"/>
                  <a:gd name="T28" fmla="*/ 814 w 2145"/>
                  <a:gd name="T29" fmla="*/ 2264 h 2293"/>
                  <a:gd name="T30" fmla="*/ 885 w 2145"/>
                  <a:gd name="T31" fmla="*/ 2274 h 2293"/>
                  <a:gd name="T32" fmla="*/ 952 w 2145"/>
                  <a:gd name="T33" fmla="*/ 2282 h 2293"/>
                  <a:gd name="T34" fmla="*/ 1032 w 2145"/>
                  <a:gd name="T35" fmla="*/ 2288 h 2293"/>
                  <a:gd name="T36" fmla="*/ 1117 w 2145"/>
                  <a:gd name="T37" fmla="*/ 2292 h 2293"/>
                  <a:gd name="T38" fmla="*/ 1214 w 2145"/>
                  <a:gd name="T39" fmla="*/ 2292 h 2293"/>
                  <a:gd name="T40" fmla="*/ 1313 w 2145"/>
                  <a:gd name="T41" fmla="*/ 2288 h 2293"/>
                  <a:gd name="T42" fmla="*/ 1406 w 2145"/>
                  <a:gd name="T43" fmla="*/ 2282 h 2293"/>
                  <a:gd name="T44" fmla="*/ 1494 w 2145"/>
                  <a:gd name="T45" fmla="*/ 2274 h 2293"/>
                  <a:gd name="T46" fmla="*/ 1585 w 2145"/>
                  <a:gd name="T47" fmla="*/ 2261 h 2293"/>
                  <a:gd name="T48" fmla="*/ 1650 w 2145"/>
                  <a:gd name="T49" fmla="*/ 2250 h 2293"/>
                  <a:gd name="T50" fmla="*/ 1733 w 2145"/>
                  <a:gd name="T51" fmla="*/ 2231 h 2293"/>
                  <a:gd name="T52" fmla="*/ 1798 w 2145"/>
                  <a:gd name="T53" fmla="*/ 2211 h 2293"/>
                  <a:gd name="T54" fmla="*/ 1859 w 2145"/>
                  <a:gd name="T55" fmla="*/ 2193 h 2293"/>
                  <a:gd name="T56" fmla="*/ 1920 w 2145"/>
                  <a:gd name="T57" fmla="*/ 2170 h 2293"/>
                  <a:gd name="T58" fmla="*/ 1976 w 2145"/>
                  <a:gd name="T59" fmla="*/ 2147 h 2293"/>
                  <a:gd name="T60" fmla="*/ 2018 w 2145"/>
                  <a:gd name="T61" fmla="*/ 2125 h 2293"/>
                  <a:gd name="T62" fmla="*/ 2059 w 2145"/>
                  <a:gd name="T63" fmla="*/ 2091 h 2293"/>
                  <a:gd name="T64" fmla="*/ 2087 w 2145"/>
                  <a:gd name="T65" fmla="*/ 2068 h 2293"/>
                  <a:gd name="T66" fmla="*/ 2112 w 2145"/>
                  <a:gd name="T67" fmla="*/ 2040 h 2293"/>
                  <a:gd name="T68" fmla="*/ 2136 w 2145"/>
                  <a:gd name="T69" fmla="*/ 1997 h 2293"/>
                  <a:gd name="T70" fmla="*/ 2144 w 2145"/>
                  <a:gd name="T71" fmla="*/ 1950 h 2293"/>
                  <a:gd name="T72" fmla="*/ 2144 w 2145"/>
                  <a:gd name="T73" fmla="*/ 168 h 2293"/>
                  <a:gd name="T74" fmla="*/ 2065 w 2145"/>
                  <a:gd name="T75" fmla="*/ 205 h 2293"/>
                  <a:gd name="T76" fmla="*/ 1955 w 2145"/>
                  <a:gd name="T77" fmla="*/ 245 h 2293"/>
                  <a:gd name="T78" fmla="*/ 1837 w 2145"/>
                  <a:gd name="T79" fmla="*/ 276 h 2293"/>
                  <a:gd name="T80" fmla="*/ 1706 w 2145"/>
                  <a:gd name="T81" fmla="*/ 306 h 2293"/>
                  <a:gd name="T82" fmla="*/ 1575 w 2145"/>
                  <a:gd name="T83" fmla="*/ 326 h 2293"/>
                  <a:gd name="T84" fmla="*/ 1434 w 2145"/>
                  <a:gd name="T85" fmla="*/ 340 h 2293"/>
                  <a:gd name="T86" fmla="*/ 1284 w 2145"/>
                  <a:gd name="T87" fmla="*/ 349 h 2293"/>
                  <a:gd name="T88" fmla="*/ 1134 w 2145"/>
                  <a:gd name="T89" fmla="*/ 349 h 2293"/>
                  <a:gd name="T90" fmla="*/ 973 w 2145"/>
                  <a:gd name="T91" fmla="*/ 342 h 2293"/>
                  <a:gd name="T92" fmla="*/ 826 w 2145"/>
                  <a:gd name="T93" fmla="*/ 322 h 2293"/>
                  <a:gd name="T94" fmla="*/ 667 w 2145"/>
                  <a:gd name="T95" fmla="*/ 299 h 2293"/>
                  <a:gd name="T96" fmla="*/ 518 w 2145"/>
                  <a:gd name="T97" fmla="*/ 261 h 2293"/>
                  <a:gd name="T98" fmla="*/ 401 w 2145"/>
                  <a:gd name="T99" fmla="*/ 226 h 2293"/>
                  <a:gd name="T100" fmla="*/ 333 w 2145"/>
                  <a:gd name="T101" fmla="*/ 196 h 2293"/>
                  <a:gd name="T102" fmla="*/ 279 w 2145"/>
                  <a:gd name="T103" fmla="*/ 164 h 2293"/>
                  <a:gd name="T104" fmla="*/ 242 w 2145"/>
                  <a:gd name="T105" fmla="*/ 136 h 2293"/>
                  <a:gd name="T106" fmla="*/ 211 w 2145"/>
                  <a:gd name="T107" fmla="*/ 98 h 2293"/>
                  <a:gd name="T108" fmla="*/ 191 w 2145"/>
                  <a:gd name="T109" fmla="*/ 84 h 2293"/>
                  <a:gd name="T110" fmla="*/ 162 w 2145"/>
                  <a:gd name="T111" fmla="*/ 65 h 2293"/>
                  <a:gd name="T112" fmla="*/ 137 w 2145"/>
                  <a:gd name="T113" fmla="*/ 51 h 2293"/>
                  <a:gd name="T114" fmla="*/ 108 w 2145"/>
                  <a:gd name="T115" fmla="*/ 37 h 2293"/>
                  <a:gd name="T116" fmla="*/ 78 w 2145"/>
                  <a:gd name="T117" fmla="*/ 24 h 2293"/>
                  <a:gd name="T118" fmla="*/ 43 w 2145"/>
                  <a:gd name="T119" fmla="*/ 14 h 2293"/>
                  <a:gd name="T120" fmla="*/ 0 w 2145"/>
                  <a:gd name="T121" fmla="*/ 0 h 229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45"/>
                  <a:gd name="T184" fmla="*/ 0 h 2293"/>
                  <a:gd name="T185" fmla="*/ 2145 w 2145"/>
                  <a:gd name="T186" fmla="*/ 2293 h 229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45" h="2293">
                    <a:moveTo>
                      <a:pt x="0" y="0"/>
                    </a:moveTo>
                    <a:lnTo>
                      <a:pt x="242" y="446"/>
                    </a:lnTo>
                    <a:lnTo>
                      <a:pt x="242" y="1941"/>
                    </a:lnTo>
                    <a:lnTo>
                      <a:pt x="256" y="2002"/>
                    </a:lnTo>
                    <a:lnTo>
                      <a:pt x="274" y="2036"/>
                    </a:lnTo>
                    <a:lnTo>
                      <a:pt x="297" y="2073"/>
                    </a:lnTo>
                    <a:lnTo>
                      <a:pt x="326" y="2091"/>
                    </a:lnTo>
                    <a:lnTo>
                      <a:pt x="368" y="2125"/>
                    </a:lnTo>
                    <a:lnTo>
                      <a:pt x="414" y="2147"/>
                    </a:lnTo>
                    <a:lnTo>
                      <a:pt x="466" y="2170"/>
                    </a:lnTo>
                    <a:lnTo>
                      <a:pt x="532" y="2193"/>
                    </a:lnTo>
                    <a:lnTo>
                      <a:pt x="597" y="2217"/>
                    </a:lnTo>
                    <a:lnTo>
                      <a:pt x="660" y="2233"/>
                    </a:lnTo>
                    <a:lnTo>
                      <a:pt x="737" y="2250"/>
                    </a:lnTo>
                    <a:lnTo>
                      <a:pt x="814" y="2264"/>
                    </a:lnTo>
                    <a:lnTo>
                      <a:pt x="885" y="2274"/>
                    </a:lnTo>
                    <a:lnTo>
                      <a:pt x="952" y="2282"/>
                    </a:lnTo>
                    <a:lnTo>
                      <a:pt x="1032" y="2288"/>
                    </a:lnTo>
                    <a:lnTo>
                      <a:pt x="1117" y="2292"/>
                    </a:lnTo>
                    <a:lnTo>
                      <a:pt x="1214" y="2292"/>
                    </a:lnTo>
                    <a:lnTo>
                      <a:pt x="1313" y="2288"/>
                    </a:lnTo>
                    <a:lnTo>
                      <a:pt x="1406" y="2282"/>
                    </a:lnTo>
                    <a:lnTo>
                      <a:pt x="1494" y="2274"/>
                    </a:lnTo>
                    <a:lnTo>
                      <a:pt x="1585" y="2261"/>
                    </a:lnTo>
                    <a:lnTo>
                      <a:pt x="1650" y="2250"/>
                    </a:lnTo>
                    <a:lnTo>
                      <a:pt x="1733" y="2231"/>
                    </a:lnTo>
                    <a:lnTo>
                      <a:pt x="1798" y="2211"/>
                    </a:lnTo>
                    <a:lnTo>
                      <a:pt x="1859" y="2193"/>
                    </a:lnTo>
                    <a:lnTo>
                      <a:pt x="1920" y="2170"/>
                    </a:lnTo>
                    <a:lnTo>
                      <a:pt x="1976" y="2147"/>
                    </a:lnTo>
                    <a:lnTo>
                      <a:pt x="2018" y="2125"/>
                    </a:lnTo>
                    <a:lnTo>
                      <a:pt x="2059" y="2091"/>
                    </a:lnTo>
                    <a:lnTo>
                      <a:pt x="2087" y="2068"/>
                    </a:lnTo>
                    <a:lnTo>
                      <a:pt x="2112" y="2040"/>
                    </a:lnTo>
                    <a:lnTo>
                      <a:pt x="2136" y="1997"/>
                    </a:lnTo>
                    <a:lnTo>
                      <a:pt x="2144" y="1950"/>
                    </a:lnTo>
                    <a:lnTo>
                      <a:pt x="2144" y="168"/>
                    </a:lnTo>
                    <a:lnTo>
                      <a:pt x="2065" y="205"/>
                    </a:lnTo>
                    <a:lnTo>
                      <a:pt x="1955" y="245"/>
                    </a:lnTo>
                    <a:lnTo>
                      <a:pt x="1837" y="276"/>
                    </a:lnTo>
                    <a:lnTo>
                      <a:pt x="1706" y="306"/>
                    </a:lnTo>
                    <a:lnTo>
                      <a:pt x="1575" y="326"/>
                    </a:lnTo>
                    <a:lnTo>
                      <a:pt x="1434" y="340"/>
                    </a:lnTo>
                    <a:lnTo>
                      <a:pt x="1284" y="349"/>
                    </a:lnTo>
                    <a:lnTo>
                      <a:pt x="1134" y="349"/>
                    </a:lnTo>
                    <a:lnTo>
                      <a:pt x="973" y="342"/>
                    </a:lnTo>
                    <a:lnTo>
                      <a:pt x="826" y="322"/>
                    </a:lnTo>
                    <a:lnTo>
                      <a:pt x="667" y="299"/>
                    </a:lnTo>
                    <a:lnTo>
                      <a:pt x="518" y="261"/>
                    </a:lnTo>
                    <a:lnTo>
                      <a:pt x="401" y="226"/>
                    </a:lnTo>
                    <a:lnTo>
                      <a:pt x="333" y="196"/>
                    </a:lnTo>
                    <a:lnTo>
                      <a:pt x="279" y="164"/>
                    </a:lnTo>
                    <a:lnTo>
                      <a:pt x="242" y="136"/>
                    </a:lnTo>
                    <a:lnTo>
                      <a:pt x="211" y="98"/>
                    </a:lnTo>
                    <a:lnTo>
                      <a:pt x="191" y="84"/>
                    </a:lnTo>
                    <a:lnTo>
                      <a:pt x="162" y="65"/>
                    </a:lnTo>
                    <a:lnTo>
                      <a:pt x="137" y="51"/>
                    </a:lnTo>
                    <a:lnTo>
                      <a:pt x="108" y="37"/>
                    </a:lnTo>
                    <a:lnTo>
                      <a:pt x="78" y="24"/>
                    </a:lnTo>
                    <a:lnTo>
                      <a:pt x="43" y="1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8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" name="Freeform 4"/>
              <p:cNvSpPr>
                <a:spLocks/>
              </p:cNvSpPr>
              <p:nvPr/>
            </p:nvSpPr>
            <p:spPr bwMode="auto">
              <a:xfrm>
                <a:off x="1776" y="1327"/>
                <a:ext cx="2346" cy="691"/>
              </a:xfrm>
              <a:custGeom>
                <a:avLst/>
                <a:gdLst>
                  <a:gd name="T0" fmla="*/ 18 w 2346"/>
                  <a:gd name="T1" fmla="*/ 301 h 691"/>
                  <a:gd name="T2" fmla="*/ 95 w 2346"/>
                  <a:gd name="T3" fmla="*/ 272 h 691"/>
                  <a:gd name="T4" fmla="*/ 257 w 2346"/>
                  <a:gd name="T5" fmla="*/ 227 h 691"/>
                  <a:gd name="T6" fmla="*/ 380 w 2346"/>
                  <a:gd name="T7" fmla="*/ 198 h 691"/>
                  <a:gd name="T8" fmla="*/ 464 w 2346"/>
                  <a:gd name="T9" fmla="*/ 138 h 691"/>
                  <a:gd name="T10" fmla="*/ 569 w 2346"/>
                  <a:gd name="T11" fmla="*/ 97 h 691"/>
                  <a:gd name="T12" fmla="*/ 686 w 2346"/>
                  <a:gd name="T13" fmla="*/ 65 h 691"/>
                  <a:gd name="T14" fmla="*/ 814 w 2346"/>
                  <a:gd name="T15" fmla="*/ 37 h 691"/>
                  <a:gd name="T16" fmla="*/ 975 w 2346"/>
                  <a:gd name="T17" fmla="*/ 16 h 691"/>
                  <a:gd name="T18" fmla="*/ 1211 w 2346"/>
                  <a:gd name="T19" fmla="*/ 0 h 691"/>
                  <a:gd name="T20" fmla="*/ 1484 w 2346"/>
                  <a:gd name="T21" fmla="*/ 5 h 691"/>
                  <a:gd name="T22" fmla="*/ 1749 w 2346"/>
                  <a:gd name="T23" fmla="*/ 33 h 691"/>
                  <a:gd name="T24" fmla="*/ 1968 w 2346"/>
                  <a:gd name="T25" fmla="*/ 79 h 691"/>
                  <a:gd name="T26" fmla="*/ 2152 w 2346"/>
                  <a:gd name="T27" fmla="*/ 142 h 691"/>
                  <a:gd name="T28" fmla="*/ 2277 w 2346"/>
                  <a:gd name="T29" fmla="*/ 220 h 691"/>
                  <a:gd name="T30" fmla="*/ 2336 w 2346"/>
                  <a:gd name="T31" fmla="*/ 296 h 691"/>
                  <a:gd name="T32" fmla="*/ 2345 w 2346"/>
                  <a:gd name="T33" fmla="*/ 366 h 691"/>
                  <a:gd name="T34" fmla="*/ 2315 w 2346"/>
                  <a:gd name="T35" fmla="*/ 431 h 691"/>
                  <a:gd name="T36" fmla="*/ 2256 w 2346"/>
                  <a:gd name="T37" fmla="*/ 485 h 691"/>
                  <a:gd name="T38" fmla="*/ 2176 w 2346"/>
                  <a:gd name="T39" fmla="*/ 537 h 691"/>
                  <a:gd name="T40" fmla="*/ 2052 w 2346"/>
                  <a:gd name="T41" fmla="*/ 587 h 691"/>
                  <a:gd name="T42" fmla="*/ 1881 w 2346"/>
                  <a:gd name="T43" fmla="*/ 635 h 691"/>
                  <a:gd name="T44" fmla="*/ 1689 w 2346"/>
                  <a:gd name="T45" fmla="*/ 667 h 691"/>
                  <a:gd name="T46" fmla="*/ 1469 w 2346"/>
                  <a:gd name="T47" fmla="*/ 684 h 691"/>
                  <a:gd name="T48" fmla="*/ 1258 w 2346"/>
                  <a:gd name="T49" fmla="*/ 690 h 691"/>
                  <a:gd name="T50" fmla="*/ 1079 w 2346"/>
                  <a:gd name="T51" fmla="*/ 680 h 691"/>
                  <a:gd name="T52" fmla="*/ 904 w 2346"/>
                  <a:gd name="T53" fmla="*/ 658 h 691"/>
                  <a:gd name="T54" fmla="*/ 760 w 2346"/>
                  <a:gd name="T55" fmla="*/ 635 h 691"/>
                  <a:gd name="T56" fmla="*/ 634 w 2346"/>
                  <a:gd name="T57" fmla="*/ 603 h 691"/>
                  <a:gd name="T58" fmla="*/ 531 w 2346"/>
                  <a:gd name="T59" fmla="*/ 564 h 691"/>
                  <a:gd name="T60" fmla="*/ 444 w 2346"/>
                  <a:gd name="T61" fmla="*/ 523 h 691"/>
                  <a:gd name="T62" fmla="*/ 384 w 2346"/>
                  <a:gd name="T63" fmla="*/ 472 h 691"/>
                  <a:gd name="T64" fmla="*/ 316 w 2346"/>
                  <a:gd name="T65" fmla="*/ 422 h 691"/>
                  <a:gd name="T66" fmla="*/ 223 w 2346"/>
                  <a:gd name="T67" fmla="*/ 386 h 691"/>
                  <a:gd name="T68" fmla="*/ 107 w 2346"/>
                  <a:gd name="T69" fmla="*/ 352 h 691"/>
                  <a:gd name="T70" fmla="*/ 25 w 2346"/>
                  <a:gd name="T71" fmla="*/ 330 h 691"/>
                  <a:gd name="T72" fmla="*/ 0 w 2346"/>
                  <a:gd name="T73" fmla="*/ 310 h 6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46"/>
                  <a:gd name="T112" fmla="*/ 0 h 691"/>
                  <a:gd name="T113" fmla="*/ 2346 w 2346"/>
                  <a:gd name="T114" fmla="*/ 691 h 6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46" h="691">
                    <a:moveTo>
                      <a:pt x="0" y="310"/>
                    </a:moveTo>
                    <a:lnTo>
                      <a:pt x="18" y="301"/>
                    </a:lnTo>
                    <a:lnTo>
                      <a:pt x="45" y="288"/>
                    </a:lnTo>
                    <a:lnTo>
                      <a:pt x="95" y="272"/>
                    </a:lnTo>
                    <a:lnTo>
                      <a:pt x="183" y="248"/>
                    </a:lnTo>
                    <a:lnTo>
                      <a:pt x="257" y="227"/>
                    </a:lnTo>
                    <a:lnTo>
                      <a:pt x="323" y="211"/>
                    </a:lnTo>
                    <a:lnTo>
                      <a:pt x="380" y="198"/>
                    </a:lnTo>
                    <a:lnTo>
                      <a:pt x="417" y="167"/>
                    </a:lnTo>
                    <a:lnTo>
                      <a:pt x="464" y="138"/>
                    </a:lnTo>
                    <a:lnTo>
                      <a:pt x="515" y="119"/>
                    </a:lnTo>
                    <a:lnTo>
                      <a:pt x="569" y="97"/>
                    </a:lnTo>
                    <a:lnTo>
                      <a:pt x="628" y="80"/>
                    </a:lnTo>
                    <a:lnTo>
                      <a:pt x="686" y="65"/>
                    </a:lnTo>
                    <a:lnTo>
                      <a:pt x="750" y="49"/>
                    </a:lnTo>
                    <a:lnTo>
                      <a:pt x="814" y="37"/>
                    </a:lnTo>
                    <a:lnTo>
                      <a:pt x="891" y="24"/>
                    </a:lnTo>
                    <a:lnTo>
                      <a:pt x="975" y="16"/>
                    </a:lnTo>
                    <a:lnTo>
                      <a:pt x="1080" y="6"/>
                    </a:lnTo>
                    <a:lnTo>
                      <a:pt x="1211" y="0"/>
                    </a:lnTo>
                    <a:lnTo>
                      <a:pt x="1352" y="0"/>
                    </a:lnTo>
                    <a:lnTo>
                      <a:pt x="1484" y="5"/>
                    </a:lnTo>
                    <a:lnTo>
                      <a:pt x="1631" y="19"/>
                    </a:lnTo>
                    <a:lnTo>
                      <a:pt x="1749" y="33"/>
                    </a:lnTo>
                    <a:lnTo>
                      <a:pt x="1865" y="53"/>
                    </a:lnTo>
                    <a:lnTo>
                      <a:pt x="1968" y="79"/>
                    </a:lnTo>
                    <a:lnTo>
                      <a:pt x="2069" y="109"/>
                    </a:lnTo>
                    <a:lnTo>
                      <a:pt x="2152" y="142"/>
                    </a:lnTo>
                    <a:lnTo>
                      <a:pt x="2223" y="182"/>
                    </a:lnTo>
                    <a:lnTo>
                      <a:pt x="2277" y="220"/>
                    </a:lnTo>
                    <a:lnTo>
                      <a:pt x="2312" y="255"/>
                    </a:lnTo>
                    <a:lnTo>
                      <a:pt x="2336" y="296"/>
                    </a:lnTo>
                    <a:lnTo>
                      <a:pt x="2345" y="334"/>
                    </a:lnTo>
                    <a:lnTo>
                      <a:pt x="2345" y="366"/>
                    </a:lnTo>
                    <a:lnTo>
                      <a:pt x="2336" y="398"/>
                    </a:lnTo>
                    <a:lnTo>
                      <a:pt x="2315" y="431"/>
                    </a:lnTo>
                    <a:lnTo>
                      <a:pt x="2288" y="458"/>
                    </a:lnTo>
                    <a:lnTo>
                      <a:pt x="2256" y="485"/>
                    </a:lnTo>
                    <a:lnTo>
                      <a:pt x="2217" y="514"/>
                    </a:lnTo>
                    <a:lnTo>
                      <a:pt x="2176" y="537"/>
                    </a:lnTo>
                    <a:lnTo>
                      <a:pt x="2117" y="563"/>
                    </a:lnTo>
                    <a:lnTo>
                      <a:pt x="2052" y="587"/>
                    </a:lnTo>
                    <a:lnTo>
                      <a:pt x="1969" y="612"/>
                    </a:lnTo>
                    <a:lnTo>
                      <a:pt x="1881" y="635"/>
                    </a:lnTo>
                    <a:lnTo>
                      <a:pt x="1775" y="654"/>
                    </a:lnTo>
                    <a:lnTo>
                      <a:pt x="1689" y="667"/>
                    </a:lnTo>
                    <a:lnTo>
                      <a:pt x="1581" y="677"/>
                    </a:lnTo>
                    <a:lnTo>
                      <a:pt x="1469" y="684"/>
                    </a:lnTo>
                    <a:lnTo>
                      <a:pt x="1351" y="690"/>
                    </a:lnTo>
                    <a:lnTo>
                      <a:pt x="1258" y="690"/>
                    </a:lnTo>
                    <a:lnTo>
                      <a:pt x="1168" y="684"/>
                    </a:lnTo>
                    <a:lnTo>
                      <a:pt x="1079" y="680"/>
                    </a:lnTo>
                    <a:lnTo>
                      <a:pt x="987" y="670"/>
                    </a:lnTo>
                    <a:lnTo>
                      <a:pt x="904" y="658"/>
                    </a:lnTo>
                    <a:lnTo>
                      <a:pt x="836" y="648"/>
                    </a:lnTo>
                    <a:lnTo>
                      <a:pt x="760" y="635"/>
                    </a:lnTo>
                    <a:lnTo>
                      <a:pt x="693" y="618"/>
                    </a:lnTo>
                    <a:lnTo>
                      <a:pt x="634" y="603"/>
                    </a:lnTo>
                    <a:lnTo>
                      <a:pt x="582" y="583"/>
                    </a:lnTo>
                    <a:lnTo>
                      <a:pt x="531" y="564"/>
                    </a:lnTo>
                    <a:lnTo>
                      <a:pt x="483" y="545"/>
                    </a:lnTo>
                    <a:lnTo>
                      <a:pt x="444" y="523"/>
                    </a:lnTo>
                    <a:lnTo>
                      <a:pt x="407" y="495"/>
                    </a:lnTo>
                    <a:lnTo>
                      <a:pt x="384" y="472"/>
                    </a:lnTo>
                    <a:lnTo>
                      <a:pt x="360" y="446"/>
                    </a:lnTo>
                    <a:lnTo>
                      <a:pt x="316" y="422"/>
                    </a:lnTo>
                    <a:lnTo>
                      <a:pt x="275" y="404"/>
                    </a:lnTo>
                    <a:lnTo>
                      <a:pt x="223" y="386"/>
                    </a:lnTo>
                    <a:lnTo>
                      <a:pt x="166" y="369"/>
                    </a:lnTo>
                    <a:lnTo>
                      <a:pt x="107" y="352"/>
                    </a:lnTo>
                    <a:lnTo>
                      <a:pt x="70" y="342"/>
                    </a:lnTo>
                    <a:lnTo>
                      <a:pt x="25" y="330"/>
                    </a:lnTo>
                    <a:lnTo>
                      <a:pt x="0" y="321"/>
                    </a:lnTo>
                    <a:lnTo>
                      <a:pt x="0" y="310"/>
                    </a:lnTo>
                  </a:path>
                </a:pathLst>
              </a:custGeom>
              <a:solidFill>
                <a:srgbClr val="71440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Freeform 5"/>
              <p:cNvSpPr>
                <a:spLocks/>
              </p:cNvSpPr>
              <p:nvPr/>
            </p:nvSpPr>
            <p:spPr bwMode="auto">
              <a:xfrm>
                <a:off x="2129" y="2946"/>
                <a:ext cx="1902" cy="1111"/>
              </a:xfrm>
              <a:custGeom>
                <a:avLst/>
                <a:gdLst>
                  <a:gd name="T0" fmla="*/ 0 w 1902"/>
                  <a:gd name="T1" fmla="*/ 0 h 1111"/>
                  <a:gd name="T2" fmla="*/ 0 w 1902"/>
                  <a:gd name="T3" fmla="*/ 828 h 1111"/>
                  <a:gd name="T4" fmla="*/ 13 w 1902"/>
                  <a:gd name="T5" fmla="*/ 874 h 1111"/>
                  <a:gd name="T6" fmla="*/ 31 w 1902"/>
                  <a:gd name="T7" fmla="*/ 903 h 1111"/>
                  <a:gd name="T8" fmla="*/ 54 w 1902"/>
                  <a:gd name="T9" fmla="*/ 931 h 1111"/>
                  <a:gd name="T10" fmla="*/ 88 w 1902"/>
                  <a:gd name="T11" fmla="*/ 952 h 1111"/>
                  <a:gd name="T12" fmla="*/ 131 w 1902"/>
                  <a:gd name="T13" fmla="*/ 976 h 1111"/>
                  <a:gd name="T14" fmla="*/ 178 w 1902"/>
                  <a:gd name="T15" fmla="*/ 994 h 1111"/>
                  <a:gd name="T16" fmla="*/ 229 w 1902"/>
                  <a:gd name="T17" fmla="*/ 1013 h 1111"/>
                  <a:gd name="T18" fmla="*/ 295 w 1902"/>
                  <a:gd name="T19" fmla="*/ 1032 h 1111"/>
                  <a:gd name="T20" fmla="*/ 360 w 1902"/>
                  <a:gd name="T21" fmla="*/ 1051 h 1111"/>
                  <a:gd name="T22" fmla="*/ 422 w 1902"/>
                  <a:gd name="T23" fmla="*/ 1063 h 1111"/>
                  <a:gd name="T24" fmla="*/ 499 w 1902"/>
                  <a:gd name="T25" fmla="*/ 1076 h 1111"/>
                  <a:gd name="T26" fmla="*/ 577 w 1902"/>
                  <a:gd name="T27" fmla="*/ 1087 h 1111"/>
                  <a:gd name="T28" fmla="*/ 644 w 1902"/>
                  <a:gd name="T29" fmla="*/ 1095 h 1111"/>
                  <a:gd name="T30" fmla="*/ 713 w 1902"/>
                  <a:gd name="T31" fmla="*/ 1102 h 1111"/>
                  <a:gd name="T32" fmla="*/ 792 w 1902"/>
                  <a:gd name="T33" fmla="*/ 1106 h 1111"/>
                  <a:gd name="T34" fmla="*/ 877 w 1902"/>
                  <a:gd name="T35" fmla="*/ 1110 h 1111"/>
                  <a:gd name="T36" fmla="*/ 976 w 1902"/>
                  <a:gd name="T37" fmla="*/ 1110 h 1111"/>
                  <a:gd name="T38" fmla="*/ 1073 w 1902"/>
                  <a:gd name="T39" fmla="*/ 1106 h 1111"/>
                  <a:gd name="T40" fmla="*/ 1167 w 1902"/>
                  <a:gd name="T41" fmla="*/ 1102 h 1111"/>
                  <a:gd name="T42" fmla="*/ 1256 w 1902"/>
                  <a:gd name="T43" fmla="*/ 1095 h 1111"/>
                  <a:gd name="T44" fmla="*/ 1345 w 1902"/>
                  <a:gd name="T45" fmla="*/ 1084 h 1111"/>
                  <a:gd name="T46" fmla="*/ 1410 w 1902"/>
                  <a:gd name="T47" fmla="*/ 1075 h 1111"/>
                  <a:gd name="T48" fmla="*/ 1493 w 1902"/>
                  <a:gd name="T49" fmla="*/ 1059 h 1111"/>
                  <a:gd name="T50" fmla="*/ 1557 w 1902"/>
                  <a:gd name="T51" fmla="*/ 1043 h 1111"/>
                  <a:gd name="T52" fmla="*/ 1618 w 1902"/>
                  <a:gd name="T53" fmla="*/ 1028 h 1111"/>
                  <a:gd name="T54" fmla="*/ 1677 w 1902"/>
                  <a:gd name="T55" fmla="*/ 1011 h 1111"/>
                  <a:gd name="T56" fmla="*/ 1735 w 1902"/>
                  <a:gd name="T57" fmla="*/ 990 h 1111"/>
                  <a:gd name="T58" fmla="*/ 1777 w 1902"/>
                  <a:gd name="T59" fmla="*/ 971 h 1111"/>
                  <a:gd name="T60" fmla="*/ 1816 w 1902"/>
                  <a:gd name="T61" fmla="*/ 947 h 1111"/>
                  <a:gd name="T62" fmla="*/ 1844 w 1902"/>
                  <a:gd name="T63" fmla="*/ 929 h 1111"/>
                  <a:gd name="T64" fmla="*/ 1867 w 1902"/>
                  <a:gd name="T65" fmla="*/ 907 h 1111"/>
                  <a:gd name="T66" fmla="*/ 1890 w 1902"/>
                  <a:gd name="T67" fmla="*/ 874 h 1111"/>
                  <a:gd name="T68" fmla="*/ 1901 w 1902"/>
                  <a:gd name="T69" fmla="*/ 837 h 1111"/>
                  <a:gd name="T70" fmla="*/ 1901 w 1902"/>
                  <a:gd name="T71" fmla="*/ 1 h 1111"/>
                  <a:gd name="T72" fmla="*/ 0 w 1902"/>
                  <a:gd name="T73" fmla="*/ 0 h 11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2"/>
                  <a:gd name="T112" fmla="*/ 0 h 1111"/>
                  <a:gd name="T113" fmla="*/ 1902 w 1902"/>
                  <a:gd name="T114" fmla="*/ 1111 h 11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2" h="1111">
                    <a:moveTo>
                      <a:pt x="0" y="0"/>
                    </a:moveTo>
                    <a:lnTo>
                      <a:pt x="0" y="828"/>
                    </a:lnTo>
                    <a:lnTo>
                      <a:pt x="13" y="874"/>
                    </a:lnTo>
                    <a:lnTo>
                      <a:pt x="31" y="903"/>
                    </a:lnTo>
                    <a:lnTo>
                      <a:pt x="54" y="931"/>
                    </a:lnTo>
                    <a:lnTo>
                      <a:pt x="88" y="952"/>
                    </a:lnTo>
                    <a:lnTo>
                      <a:pt x="131" y="976"/>
                    </a:lnTo>
                    <a:lnTo>
                      <a:pt x="178" y="994"/>
                    </a:lnTo>
                    <a:lnTo>
                      <a:pt x="229" y="1013"/>
                    </a:lnTo>
                    <a:lnTo>
                      <a:pt x="295" y="1032"/>
                    </a:lnTo>
                    <a:lnTo>
                      <a:pt x="360" y="1051"/>
                    </a:lnTo>
                    <a:lnTo>
                      <a:pt x="422" y="1063"/>
                    </a:lnTo>
                    <a:lnTo>
                      <a:pt x="499" y="1076"/>
                    </a:lnTo>
                    <a:lnTo>
                      <a:pt x="577" y="1087"/>
                    </a:lnTo>
                    <a:lnTo>
                      <a:pt x="644" y="1095"/>
                    </a:lnTo>
                    <a:lnTo>
                      <a:pt x="713" y="1102"/>
                    </a:lnTo>
                    <a:lnTo>
                      <a:pt x="792" y="1106"/>
                    </a:lnTo>
                    <a:lnTo>
                      <a:pt x="877" y="1110"/>
                    </a:lnTo>
                    <a:lnTo>
                      <a:pt x="976" y="1110"/>
                    </a:lnTo>
                    <a:lnTo>
                      <a:pt x="1073" y="1106"/>
                    </a:lnTo>
                    <a:lnTo>
                      <a:pt x="1167" y="1102"/>
                    </a:lnTo>
                    <a:lnTo>
                      <a:pt x="1256" y="1095"/>
                    </a:lnTo>
                    <a:lnTo>
                      <a:pt x="1345" y="1084"/>
                    </a:lnTo>
                    <a:lnTo>
                      <a:pt x="1410" y="1075"/>
                    </a:lnTo>
                    <a:lnTo>
                      <a:pt x="1493" y="1059"/>
                    </a:lnTo>
                    <a:lnTo>
                      <a:pt x="1557" y="1043"/>
                    </a:lnTo>
                    <a:lnTo>
                      <a:pt x="1618" y="1028"/>
                    </a:lnTo>
                    <a:lnTo>
                      <a:pt x="1677" y="1011"/>
                    </a:lnTo>
                    <a:lnTo>
                      <a:pt x="1735" y="990"/>
                    </a:lnTo>
                    <a:lnTo>
                      <a:pt x="1777" y="971"/>
                    </a:lnTo>
                    <a:lnTo>
                      <a:pt x="1816" y="947"/>
                    </a:lnTo>
                    <a:lnTo>
                      <a:pt x="1844" y="929"/>
                    </a:lnTo>
                    <a:lnTo>
                      <a:pt x="1867" y="907"/>
                    </a:lnTo>
                    <a:lnTo>
                      <a:pt x="1890" y="874"/>
                    </a:lnTo>
                    <a:lnTo>
                      <a:pt x="1901" y="837"/>
                    </a:lnTo>
                    <a:lnTo>
                      <a:pt x="190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18FFD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Freeform 6"/>
              <p:cNvSpPr>
                <a:spLocks/>
              </p:cNvSpPr>
              <p:nvPr/>
            </p:nvSpPr>
            <p:spPr bwMode="auto">
              <a:xfrm>
                <a:off x="2129" y="2487"/>
                <a:ext cx="1902" cy="1283"/>
              </a:xfrm>
              <a:custGeom>
                <a:avLst/>
                <a:gdLst>
                  <a:gd name="T0" fmla="*/ 0 w 1902"/>
                  <a:gd name="T1" fmla="*/ 0 h 920"/>
                  <a:gd name="T2" fmla="*/ 0 w 1902"/>
                  <a:gd name="T3" fmla="*/ 685 h 920"/>
                  <a:gd name="T4" fmla="*/ 13 w 1902"/>
                  <a:gd name="T5" fmla="*/ 722 h 920"/>
                  <a:gd name="T6" fmla="*/ 31 w 1902"/>
                  <a:gd name="T7" fmla="*/ 747 h 920"/>
                  <a:gd name="T8" fmla="*/ 54 w 1902"/>
                  <a:gd name="T9" fmla="*/ 770 h 920"/>
                  <a:gd name="T10" fmla="*/ 88 w 1902"/>
                  <a:gd name="T11" fmla="*/ 787 h 920"/>
                  <a:gd name="T12" fmla="*/ 131 w 1902"/>
                  <a:gd name="T13" fmla="*/ 808 h 920"/>
                  <a:gd name="T14" fmla="*/ 178 w 1902"/>
                  <a:gd name="T15" fmla="*/ 823 h 920"/>
                  <a:gd name="T16" fmla="*/ 229 w 1902"/>
                  <a:gd name="T17" fmla="*/ 839 h 920"/>
                  <a:gd name="T18" fmla="*/ 295 w 1902"/>
                  <a:gd name="T19" fmla="*/ 854 h 920"/>
                  <a:gd name="T20" fmla="*/ 360 w 1902"/>
                  <a:gd name="T21" fmla="*/ 870 h 920"/>
                  <a:gd name="T22" fmla="*/ 422 w 1902"/>
                  <a:gd name="T23" fmla="*/ 880 h 920"/>
                  <a:gd name="T24" fmla="*/ 499 w 1902"/>
                  <a:gd name="T25" fmla="*/ 891 h 920"/>
                  <a:gd name="T26" fmla="*/ 577 w 1902"/>
                  <a:gd name="T27" fmla="*/ 900 h 920"/>
                  <a:gd name="T28" fmla="*/ 644 w 1902"/>
                  <a:gd name="T29" fmla="*/ 906 h 920"/>
                  <a:gd name="T30" fmla="*/ 713 w 1902"/>
                  <a:gd name="T31" fmla="*/ 912 h 920"/>
                  <a:gd name="T32" fmla="*/ 792 w 1902"/>
                  <a:gd name="T33" fmla="*/ 916 h 920"/>
                  <a:gd name="T34" fmla="*/ 877 w 1902"/>
                  <a:gd name="T35" fmla="*/ 919 h 920"/>
                  <a:gd name="T36" fmla="*/ 976 w 1902"/>
                  <a:gd name="T37" fmla="*/ 919 h 920"/>
                  <a:gd name="T38" fmla="*/ 1073 w 1902"/>
                  <a:gd name="T39" fmla="*/ 916 h 920"/>
                  <a:gd name="T40" fmla="*/ 1167 w 1902"/>
                  <a:gd name="T41" fmla="*/ 912 h 920"/>
                  <a:gd name="T42" fmla="*/ 1256 w 1902"/>
                  <a:gd name="T43" fmla="*/ 906 h 920"/>
                  <a:gd name="T44" fmla="*/ 1345 w 1902"/>
                  <a:gd name="T45" fmla="*/ 898 h 920"/>
                  <a:gd name="T46" fmla="*/ 1410 w 1902"/>
                  <a:gd name="T47" fmla="*/ 890 h 920"/>
                  <a:gd name="T48" fmla="*/ 1493 w 1902"/>
                  <a:gd name="T49" fmla="*/ 877 h 920"/>
                  <a:gd name="T50" fmla="*/ 1557 w 1902"/>
                  <a:gd name="T51" fmla="*/ 863 h 920"/>
                  <a:gd name="T52" fmla="*/ 1618 w 1902"/>
                  <a:gd name="T53" fmla="*/ 851 h 920"/>
                  <a:gd name="T54" fmla="*/ 1677 w 1902"/>
                  <a:gd name="T55" fmla="*/ 837 h 920"/>
                  <a:gd name="T56" fmla="*/ 1735 w 1902"/>
                  <a:gd name="T57" fmla="*/ 820 h 920"/>
                  <a:gd name="T58" fmla="*/ 1777 w 1902"/>
                  <a:gd name="T59" fmla="*/ 804 h 920"/>
                  <a:gd name="T60" fmla="*/ 1816 w 1902"/>
                  <a:gd name="T61" fmla="*/ 783 h 920"/>
                  <a:gd name="T62" fmla="*/ 1844 w 1902"/>
                  <a:gd name="T63" fmla="*/ 768 h 920"/>
                  <a:gd name="T64" fmla="*/ 1867 w 1902"/>
                  <a:gd name="T65" fmla="*/ 750 h 920"/>
                  <a:gd name="T66" fmla="*/ 1890 w 1902"/>
                  <a:gd name="T67" fmla="*/ 723 h 920"/>
                  <a:gd name="T68" fmla="*/ 1901 w 1902"/>
                  <a:gd name="T69" fmla="*/ 692 h 920"/>
                  <a:gd name="T70" fmla="*/ 1901 w 1902"/>
                  <a:gd name="T71" fmla="*/ 1 h 920"/>
                  <a:gd name="T72" fmla="*/ 0 w 1902"/>
                  <a:gd name="T73" fmla="*/ 0 h 92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2"/>
                  <a:gd name="T112" fmla="*/ 0 h 920"/>
                  <a:gd name="T113" fmla="*/ 1902 w 1902"/>
                  <a:gd name="T114" fmla="*/ 920 h 92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2" h="920">
                    <a:moveTo>
                      <a:pt x="0" y="0"/>
                    </a:moveTo>
                    <a:lnTo>
                      <a:pt x="0" y="685"/>
                    </a:lnTo>
                    <a:lnTo>
                      <a:pt x="13" y="722"/>
                    </a:lnTo>
                    <a:lnTo>
                      <a:pt x="31" y="747"/>
                    </a:lnTo>
                    <a:lnTo>
                      <a:pt x="54" y="770"/>
                    </a:lnTo>
                    <a:lnTo>
                      <a:pt x="88" y="787"/>
                    </a:lnTo>
                    <a:lnTo>
                      <a:pt x="131" y="808"/>
                    </a:lnTo>
                    <a:lnTo>
                      <a:pt x="178" y="823"/>
                    </a:lnTo>
                    <a:lnTo>
                      <a:pt x="229" y="839"/>
                    </a:lnTo>
                    <a:lnTo>
                      <a:pt x="295" y="854"/>
                    </a:lnTo>
                    <a:lnTo>
                      <a:pt x="360" y="870"/>
                    </a:lnTo>
                    <a:lnTo>
                      <a:pt x="422" y="880"/>
                    </a:lnTo>
                    <a:lnTo>
                      <a:pt x="499" y="891"/>
                    </a:lnTo>
                    <a:lnTo>
                      <a:pt x="577" y="900"/>
                    </a:lnTo>
                    <a:lnTo>
                      <a:pt x="644" y="906"/>
                    </a:lnTo>
                    <a:lnTo>
                      <a:pt x="713" y="912"/>
                    </a:lnTo>
                    <a:lnTo>
                      <a:pt x="792" y="916"/>
                    </a:lnTo>
                    <a:lnTo>
                      <a:pt x="877" y="919"/>
                    </a:lnTo>
                    <a:lnTo>
                      <a:pt x="976" y="919"/>
                    </a:lnTo>
                    <a:lnTo>
                      <a:pt x="1073" y="916"/>
                    </a:lnTo>
                    <a:lnTo>
                      <a:pt x="1167" y="912"/>
                    </a:lnTo>
                    <a:lnTo>
                      <a:pt x="1256" y="906"/>
                    </a:lnTo>
                    <a:lnTo>
                      <a:pt x="1345" y="898"/>
                    </a:lnTo>
                    <a:lnTo>
                      <a:pt x="1410" y="890"/>
                    </a:lnTo>
                    <a:lnTo>
                      <a:pt x="1493" y="877"/>
                    </a:lnTo>
                    <a:lnTo>
                      <a:pt x="1557" y="863"/>
                    </a:lnTo>
                    <a:lnTo>
                      <a:pt x="1618" y="851"/>
                    </a:lnTo>
                    <a:lnTo>
                      <a:pt x="1677" y="837"/>
                    </a:lnTo>
                    <a:lnTo>
                      <a:pt x="1735" y="820"/>
                    </a:lnTo>
                    <a:lnTo>
                      <a:pt x="1777" y="804"/>
                    </a:lnTo>
                    <a:lnTo>
                      <a:pt x="1816" y="783"/>
                    </a:lnTo>
                    <a:lnTo>
                      <a:pt x="1844" y="768"/>
                    </a:lnTo>
                    <a:lnTo>
                      <a:pt x="1867" y="750"/>
                    </a:lnTo>
                    <a:lnTo>
                      <a:pt x="1890" y="723"/>
                    </a:lnTo>
                    <a:lnTo>
                      <a:pt x="1901" y="692"/>
                    </a:lnTo>
                    <a:lnTo>
                      <a:pt x="190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18FFD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" name="Oval 7"/>
              <p:cNvSpPr>
                <a:spLocks noChangeArrowheads="1"/>
              </p:cNvSpPr>
              <p:nvPr/>
            </p:nvSpPr>
            <p:spPr bwMode="auto">
              <a:xfrm>
                <a:off x="2118" y="2163"/>
                <a:ext cx="1906" cy="660"/>
              </a:xfrm>
              <a:prstGeom prst="ellipse">
                <a:avLst/>
              </a:prstGeom>
              <a:solidFill>
                <a:srgbClr val="618FF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8" name="Oval 8"/>
              <p:cNvSpPr>
                <a:spLocks noChangeArrowheads="1"/>
              </p:cNvSpPr>
              <p:nvPr/>
            </p:nvSpPr>
            <p:spPr bwMode="auto">
              <a:xfrm>
                <a:off x="2190" y="2209"/>
                <a:ext cx="1767" cy="576"/>
              </a:xfrm>
              <a:prstGeom prst="ellipse">
                <a:avLst/>
              </a:prstGeom>
              <a:solidFill>
                <a:srgbClr val="114FF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028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test set-up</a:t>
            </a:r>
            <a:endParaRPr lang="nl-NL" smtClean="0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364163" y="2019300"/>
            <a:ext cx="3236912" cy="2852738"/>
            <a:chOff x="3283" y="1272"/>
            <a:chExt cx="2039" cy="1797"/>
          </a:xfrm>
        </p:grpSpPr>
        <p:sp>
          <p:nvSpPr>
            <p:cNvPr id="1038" name="AutoShape 16"/>
            <p:cNvSpPr>
              <a:spLocks noChangeArrowheads="1"/>
            </p:cNvSpPr>
            <p:nvPr/>
          </p:nvSpPr>
          <p:spPr bwMode="auto">
            <a:xfrm flipH="1">
              <a:off x="3283" y="1272"/>
              <a:ext cx="1824" cy="480"/>
            </a:xfrm>
            <a:prstGeom prst="curvedDownArrow">
              <a:avLst>
                <a:gd name="adj1" fmla="val 76000"/>
                <a:gd name="adj2" fmla="val 152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039" name="Picture 21" descr="Toxic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4" y="1909"/>
              <a:ext cx="648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3595688" y="2320925"/>
            <a:ext cx="2170112" cy="3595688"/>
            <a:chOff x="4321" y="1933"/>
            <a:chExt cx="1367" cy="2265"/>
          </a:xfrm>
        </p:grpSpPr>
        <p:sp>
          <p:nvSpPr>
            <p:cNvPr id="1031" name="Freeform 27"/>
            <p:cNvSpPr>
              <a:spLocks/>
            </p:cNvSpPr>
            <p:nvPr/>
          </p:nvSpPr>
          <p:spPr bwMode="auto">
            <a:xfrm>
              <a:off x="4321" y="3542"/>
              <a:ext cx="757" cy="102"/>
            </a:xfrm>
            <a:custGeom>
              <a:avLst/>
              <a:gdLst>
                <a:gd name="T0" fmla="*/ 348 w 349"/>
                <a:gd name="T1" fmla="*/ 165 h 166"/>
                <a:gd name="T2" fmla="*/ 344 w 349"/>
                <a:gd name="T3" fmla="*/ 132 h 166"/>
                <a:gd name="T4" fmla="*/ 337 w 349"/>
                <a:gd name="T5" fmla="*/ 99 h 166"/>
                <a:gd name="T6" fmla="*/ 326 w 349"/>
                <a:gd name="T7" fmla="*/ 71 h 166"/>
                <a:gd name="T8" fmla="*/ 312 w 349"/>
                <a:gd name="T9" fmla="*/ 49 h 166"/>
                <a:gd name="T10" fmla="*/ 294 w 349"/>
                <a:gd name="T11" fmla="*/ 27 h 166"/>
                <a:gd name="T12" fmla="*/ 272 w 349"/>
                <a:gd name="T13" fmla="*/ 11 h 166"/>
                <a:gd name="T14" fmla="*/ 250 w 349"/>
                <a:gd name="T15" fmla="*/ 5 h 166"/>
                <a:gd name="T16" fmla="*/ 225 w 349"/>
                <a:gd name="T17" fmla="*/ 0 h 166"/>
                <a:gd name="T18" fmla="*/ 152 w 349"/>
                <a:gd name="T19" fmla="*/ 0 h 166"/>
                <a:gd name="T20" fmla="*/ 116 w 349"/>
                <a:gd name="T21" fmla="*/ 5 h 166"/>
                <a:gd name="T22" fmla="*/ 83 w 349"/>
                <a:gd name="T23" fmla="*/ 33 h 166"/>
                <a:gd name="T24" fmla="*/ 54 w 349"/>
                <a:gd name="T25" fmla="*/ 66 h 166"/>
                <a:gd name="T26" fmla="*/ 36 w 349"/>
                <a:gd name="T27" fmla="*/ 110 h 166"/>
                <a:gd name="T28" fmla="*/ 0 w 349"/>
                <a:gd name="T29" fmla="*/ 110 h 166"/>
                <a:gd name="T30" fmla="*/ 65 w 349"/>
                <a:gd name="T31" fmla="*/ 165 h 166"/>
                <a:gd name="T32" fmla="*/ 141 w 349"/>
                <a:gd name="T33" fmla="*/ 110 h 166"/>
                <a:gd name="T34" fmla="*/ 105 w 349"/>
                <a:gd name="T35" fmla="*/ 110 h 166"/>
                <a:gd name="T36" fmla="*/ 120 w 349"/>
                <a:gd name="T37" fmla="*/ 77 h 166"/>
                <a:gd name="T38" fmla="*/ 138 w 349"/>
                <a:gd name="T39" fmla="*/ 44 h 166"/>
                <a:gd name="T40" fmla="*/ 160 w 349"/>
                <a:gd name="T41" fmla="*/ 22 h 166"/>
                <a:gd name="T42" fmla="*/ 189 w 349"/>
                <a:gd name="T43" fmla="*/ 5 h 166"/>
                <a:gd name="T44" fmla="*/ 225 w 349"/>
                <a:gd name="T45" fmla="*/ 27 h 166"/>
                <a:gd name="T46" fmla="*/ 250 w 349"/>
                <a:gd name="T47" fmla="*/ 66 h 166"/>
                <a:gd name="T48" fmla="*/ 268 w 349"/>
                <a:gd name="T49" fmla="*/ 115 h 166"/>
                <a:gd name="T50" fmla="*/ 276 w 349"/>
                <a:gd name="T51" fmla="*/ 165 h 166"/>
                <a:gd name="T52" fmla="*/ 348 w 349"/>
                <a:gd name="T53" fmla="*/ 165 h 16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9"/>
                <a:gd name="T82" fmla="*/ 0 h 166"/>
                <a:gd name="T83" fmla="*/ 349 w 349"/>
                <a:gd name="T84" fmla="*/ 166 h 16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9" h="166">
                  <a:moveTo>
                    <a:pt x="348" y="165"/>
                  </a:moveTo>
                  <a:lnTo>
                    <a:pt x="344" y="132"/>
                  </a:lnTo>
                  <a:lnTo>
                    <a:pt x="337" y="99"/>
                  </a:lnTo>
                  <a:lnTo>
                    <a:pt x="326" y="71"/>
                  </a:lnTo>
                  <a:lnTo>
                    <a:pt x="312" y="49"/>
                  </a:lnTo>
                  <a:lnTo>
                    <a:pt x="294" y="27"/>
                  </a:lnTo>
                  <a:lnTo>
                    <a:pt x="272" y="11"/>
                  </a:lnTo>
                  <a:lnTo>
                    <a:pt x="250" y="5"/>
                  </a:lnTo>
                  <a:lnTo>
                    <a:pt x="225" y="0"/>
                  </a:lnTo>
                  <a:lnTo>
                    <a:pt x="152" y="0"/>
                  </a:lnTo>
                  <a:lnTo>
                    <a:pt x="116" y="5"/>
                  </a:lnTo>
                  <a:lnTo>
                    <a:pt x="83" y="33"/>
                  </a:lnTo>
                  <a:lnTo>
                    <a:pt x="54" y="66"/>
                  </a:lnTo>
                  <a:lnTo>
                    <a:pt x="36" y="110"/>
                  </a:lnTo>
                  <a:lnTo>
                    <a:pt x="0" y="110"/>
                  </a:lnTo>
                  <a:lnTo>
                    <a:pt x="65" y="165"/>
                  </a:lnTo>
                  <a:lnTo>
                    <a:pt x="141" y="110"/>
                  </a:lnTo>
                  <a:lnTo>
                    <a:pt x="105" y="110"/>
                  </a:lnTo>
                  <a:lnTo>
                    <a:pt x="120" y="77"/>
                  </a:lnTo>
                  <a:lnTo>
                    <a:pt x="138" y="44"/>
                  </a:lnTo>
                  <a:lnTo>
                    <a:pt x="160" y="22"/>
                  </a:lnTo>
                  <a:lnTo>
                    <a:pt x="189" y="5"/>
                  </a:lnTo>
                  <a:lnTo>
                    <a:pt x="225" y="27"/>
                  </a:lnTo>
                  <a:lnTo>
                    <a:pt x="250" y="66"/>
                  </a:lnTo>
                  <a:lnTo>
                    <a:pt x="268" y="115"/>
                  </a:lnTo>
                  <a:lnTo>
                    <a:pt x="276" y="165"/>
                  </a:lnTo>
                  <a:lnTo>
                    <a:pt x="348" y="165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1026" name="Object 28"/>
            <p:cNvGraphicFramePr>
              <a:graphicFrameLocks noChangeAspect="1"/>
            </p:cNvGraphicFramePr>
            <p:nvPr/>
          </p:nvGraphicFramePr>
          <p:xfrm>
            <a:off x="4623" y="1933"/>
            <a:ext cx="1051" cy="2265"/>
          </p:xfrm>
          <a:graphic>
            <a:graphicData uri="http://schemas.openxmlformats.org/presentationml/2006/ole">
              <p:oleObj spid="_x0000_s50178" name="Clip" r:id="rId4" imgW="524520" imgH="1128600" progId="">
                <p:embed/>
              </p:oleObj>
            </a:graphicData>
          </a:graphic>
        </p:graphicFrame>
        <p:sp>
          <p:nvSpPr>
            <p:cNvPr id="1032" name="Freeform 29"/>
            <p:cNvSpPr>
              <a:spLocks/>
            </p:cNvSpPr>
            <p:nvPr/>
          </p:nvSpPr>
          <p:spPr bwMode="auto">
            <a:xfrm>
              <a:off x="4931" y="3862"/>
              <a:ext cx="757" cy="101"/>
            </a:xfrm>
            <a:custGeom>
              <a:avLst/>
              <a:gdLst>
                <a:gd name="T0" fmla="*/ 0 w 349"/>
                <a:gd name="T1" fmla="*/ 0 h 164"/>
                <a:gd name="T2" fmla="*/ 3 w 349"/>
                <a:gd name="T3" fmla="*/ 35 h 164"/>
                <a:gd name="T4" fmla="*/ 11 w 349"/>
                <a:gd name="T5" fmla="*/ 64 h 164"/>
                <a:gd name="T6" fmla="*/ 22 w 349"/>
                <a:gd name="T7" fmla="*/ 87 h 164"/>
                <a:gd name="T8" fmla="*/ 36 w 349"/>
                <a:gd name="T9" fmla="*/ 116 h 164"/>
                <a:gd name="T10" fmla="*/ 77 w 349"/>
                <a:gd name="T11" fmla="*/ 151 h 164"/>
                <a:gd name="T12" fmla="*/ 99 w 349"/>
                <a:gd name="T13" fmla="*/ 157 h 164"/>
                <a:gd name="T14" fmla="*/ 124 w 349"/>
                <a:gd name="T15" fmla="*/ 163 h 164"/>
                <a:gd name="T16" fmla="*/ 194 w 349"/>
                <a:gd name="T17" fmla="*/ 163 h 164"/>
                <a:gd name="T18" fmla="*/ 231 w 349"/>
                <a:gd name="T19" fmla="*/ 157 h 164"/>
                <a:gd name="T20" fmla="*/ 264 w 349"/>
                <a:gd name="T21" fmla="*/ 134 h 164"/>
                <a:gd name="T22" fmla="*/ 293 w 349"/>
                <a:gd name="T23" fmla="*/ 99 h 164"/>
                <a:gd name="T24" fmla="*/ 311 w 349"/>
                <a:gd name="T25" fmla="*/ 52 h 164"/>
                <a:gd name="T26" fmla="*/ 348 w 349"/>
                <a:gd name="T27" fmla="*/ 52 h 164"/>
                <a:gd name="T28" fmla="*/ 282 w 349"/>
                <a:gd name="T29" fmla="*/ 0 h 164"/>
                <a:gd name="T30" fmla="*/ 205 w 349"/>
                <a:gd name="T31" fmla="*/ 52 h 164"/>
                <a:gd name="T32" fmla="*/ 242 w 349"/>
                <a:gd name="T33" fmla="*/ 52 h 164"/>
                <a:gd name="T34" fmla="*/ 227 w 349"/>
                <a:gd name="T35" fmla="*/ 87 h 164"/>
                <a:gd name="T36" fmla="*/ 209 w 349"/>
                <a:gd name="T37" fmla="*/ 116 h 164"/>
                <a:gd name="T38" fmla="*/ 187 w 349"/>
                <a:gd name="T39" fmla="*/ 140 h 164"/>
                <a:gd name="T40" fmla="*/ 161 w 349"/>
                <a:gd name="T41" fmla="*/ 157 h 164"/>
                <a:gd name="T42" fmla="*/ 124 w 349"/>
                <a:gd name="T43" fmla="*/ 134 h 164"/>
                <a:gd name="T44" fmla="*/ 95 w 349"/>
                <a:gd name="T45" fmla="*/ 99 h 164"/>
                <a:gd name="T46" fmla="*/ 80 w 349"/>
                <a:gd name="T47" fmla="*/ 52 h 164"/>
                <a:gd name="T48" fmla="*/ 73 w 349"/>
                <a:gd name="T49" fmla="*/ 0 h 164"/>
                <a:gd name="T50" fmla="*/ 0 w 349"/>
                <a:gd name="T51" fmla="*/ 0 h 1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49"/>
                <a:gd name="T79" fmla="*/ 0 h 164"/>
                <a:gd name="T80" fmla="*/ 349 w 349"/>
                <a:gd name="T81" fmla="*/ 164 h 1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49" h="164">
                  <a:moveTo>
                    <a:pt x="0" y="0"/>
                  </a:moveTo>
                  <a:lnTo>
                    <a:pt x="3" y="35"/>
                  </a:lnTo>
                  <a:lnTo>
                    <a:pt x="11" y="64"/>
                  </a:lnTo>
                  <a:lnTo>
                    <a:pt x="22" y="87"/>
                  </a:lnTo>
                  <a:lnTo>
                    <a:pt x="36" y="116"/>
                  </a:lnTo>
                  <a:lnTo>
                    <a:pt x="77" y="151"/>
                  </a:lnTo>
                  <a:lnTo>
                    <a:pt x="99" y="157"/>
                  </a:lnTo>
                  <a:lnTo>
                    <a:pt x="124" y="163"/>
                  </a:lnTo>
                  <a:lnTo>
                    <a:pt x="194" y="163"/>
                  </a:lnTo>
                  <a:lnTo>
                    <a:pt x="231" y="157"/>
                  </a:lnTo>
                  <a:lnTo>
                    <a:pt x="264" y="134"/>
                  </a:lnTo>
                  <a:lnTo>
                    <a:pt x="293" y="99"/>
                  </a:lnTo>
                  <a:lnTo>
                    <a:pt x="311" y="52"/>
                  </a:lnTo>
                  <a:lnTo>
                    <a:pt x="348" y="52"/>
                  </a:lnTo>
                  <a:lnTo>
                    <a:pt x="282" y="0"/>
                  </a:lnTo>
                  <a:lnTo>
                    <a:pt x="205" y="52"/>
                  </a:lnTo>
                  <a:lnTo>
                    <a:pt x="242" y="52"/>
                  </a:lnTo>
                  <a:lnTo>
                    <a:pt x="227" y="87"/>
                  </a:lnTo>
                  <a:lnTo>
                    <a:pt x="209" y="116"/>
                  </a:lnTo>
                  <a:lnTo>
                    <a:pt x="187" y="140"/>
                  </a:lnTo>
                  <a:lnTo>
                    <a:pt x="161" y="157"/>
                  </a:lnTo>
                  <a:lnTo>
                    <a:pt x="124" y="134"/>
                  </a:lnTo>
                  <a:lnTo>
                    <a:pt x="95" y="99"/>
                  </a:lnTo>
                  <a:lnTo>
                    <a:pt x="80" y="5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3" name="Rectangle 30"/>
            <p:cNvSpPr>
              <a:spLocks noChangeArrowheads="1"/>
            </p:cNvSpPr>
            <p:nvPr/>
          </p:nvSpPr>
          <p:spPr bwMode="auto">
            <a:xfrm>
              <a:off x="5092" y="2491"/>
              <a:ext cx="272" cy="8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" name="Oval 31"/>
            <p:cNvSpPr>
              <a:spLocks noChangeArrowheads="1"/>
            </p:cNvSpPr>
            <p:nvPr/>
          </p:nvSpPr>
          <p:spPr bwMode="auto">
            <a:xfrm>
              <a:off x="4892" y="3315"/>
              <a:ext cx="560" cy="152"/>
            </a:xfrm>
            <a:prstGeom prst="ellipse">
              <a:avLst/>
            </a:prstGeom>
            <a:solidFill>
              <a:srgbClr val="618FFD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" name="Line 32"/>
            <p:cNvSpPr>
              <a:spLocks noChangeShapeType="1"/>
            </p:cNvSpPr>
            <p:nvPr/>
          </p:nvSpPr>
          <p:spPr bwMode="auto">
            <a:xfrm>
              <a:off x="5036" y="3283"/>
              <a:ext cx="31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Arc 33"/>
            <p:cNvSpPr>
              <a:spLocks/>
            </p:cNvSpPr>
            <p:nvPr/>
          </p:nvSpPr>
          <p:spPr bwMode="auto">
            <a:xfrm>
              <a:off x="5308" y="3117"/>
              <a:ext cx="168" cy="281"/>
            </a:xfrm>
            <a:custGeom>
              <a:avLst/>
              <a:gdLst>
                <a:gd name="T0" fmla="*/ 0 w 21600"/>
                <a:gd name="T1" fmla="*/ 0 h 40677"/>
                <a:gd name="T2" fmla="*/ 79 w 21600"/>
                <a:gd name="T3" fmla="*/ 281 h 40677"/>
                <a:gd name="T4" fmla="*/ 0 w 21600"/>
                <a:gd name="T5" fmla="*/ 149 h 406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40677"/>
                <a:gd name="T11" fmla="*/ 21600 w 21600"/>
                <a:gd name="T12" fmla="*/ 40677 h 406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0677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91"/>
                    <a:pt x="17187" y="36929"/>
                    <a:pt x="10130" y="40677"/>
                  </a:cubicBezTo>
                </a:path>
                <a:path w="21600" h="40677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91"/>
                    <a:pt x="17187" y="36929"/>
                    <a:pt x="10130" y="4067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7" name="Arc 34"/>
            <p:cNvSpPr>
              <a:spLocks/>
            </p:cNvSpPr>
            <p:nvPr/>
          </p:nvSpPr>
          <p:spPr bwMode="auto">
            <a:xfrm rot="10679626">
              <a:off x="4932" y="3117"/>
              <a:ext cx="168" cy="281"/>
            </a:xfrm>
            <a:custGeom>
              <a:avLst/>
              <a:gdLst>
                <a:gd name="T0" fmla="*/ 0 w 21600"/>
                <a:gd name="T1" fmla="*/ 0 h 40677"/>
                <a:gd name="T2" fmla="*/ 79 w 21600"/>
                <a:gd name="T3" fmla="*/ 281 h 40677"/>
                <a:gd name="T4" fmla="*/ 0 w 21600"/>
                <a:gd name="T5" fmla="*/ 149 h 406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40677"/>
                <a:gd name="T11" fmla="*/ 21600 w 21600"/>
                <a:gd name="T12" fmla="*/ 40677 h 406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0677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91"/>
                    <a:pt x="17187" y="36929"/>
                    <a:pt x="10130" y="40677"/>
                  </a:cubicBezTo>
                </a:path>
                <a:path w="21600" h="40677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91"/>
                    <a:pt x="17187" y="36929"/>
                    <a:pt x="10130" y="4067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44600" y="2030413"/>
            <a:ext cx="7010400" cy="4662487"/>
            <a:chOff x="784" y="1279"/>
            <a:chExt cx="4416" cy="2937"/>
          </a:xfrm>
        </p:grpSpPr>
        <p:sp>
          <p:nvSpPr>
            <p:cNvPr id="10251" name="AutoShape 3"/>
            <p:cNvSpPr>
              <a:spLocks noChangeArrowheads="1"/>
            </p:cNvSpPr>
            <p:nvPr/>
          </p:nvSpPr>
          <p:spPr bwMode="auto">
            <a:xfrm>
              <a:off x="784" y="3432"/>
              <a:ext cx="4416" cy="784"/>
            </a:xfrm>
            <a:prstGeom prst="parallelogram">
              <a:avLst>
                <a:gd name="adj" fmla="val 140816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680" y="1279"/>
              <a:ext cx="2564" cy="2859"/>
              <a:chOff x="1680" y="1279"/>
              <a:chExt cx="2564" cy="2859"/>
            </a:xfrm>
          </p:grpSpPr>
          <p:sp>
            <p:nvSpPr>
              <p:cNvPr id="10253" name="Freeform 5"/>
              <p:cNvSpPr>
                <a:spLocks/>
              </p:cNvSpPr>
              <p:nvPr/>
            </p:nvSpPr>
            <p:spPr bwMode="auto">
              <a:xfrm>
                <a:off x="1680" y="1279"/>
                <a:ext cx="2564" cy="2859"/>
              </a:xfrm>
              <a:custGeom>
                <a:avLst/>
                <a:gdLst>
                  <a:gd name="T0" fmla="*/ 10 w 2564"/>
                  <a:gd name="T1" fmla="*/ 339 h 2859"/>
                  <a:gd name="T2" fmla="*/ 70 w 2564"/>
                  <a:gd name="T3" fmla="*/ 295 h 2859"/>
                  <a:gd name="T4" fmla="*/ 248 w 2564"/>
                  <a:gd name="T5" fmla="*/ 236 h 2859"/>
                  <a:gd name="T6" fmla="*/ 438 w 2564"/>
                  <a:gd name="T7" fmla="*/ 182 h 2859"/>
                  <a:gd name="T8" fmla="*/ 560 w 2564"/>
                  <a:gd name="T9" fmla="*/ 122 h 2859"/>
                  <a:gd name="T10" fmla="*/ 718 w 2564"/>
                  <a:gd name="T11" fmla="*/ 75 h 2859"/>
                  <a:gd name="T12" fmla="*/ 924 w 2564"/>
                  <a:gd name="T13" fmla="*/ 36 h 2859"/>
                  <a:gd name="T14" fmla="*/ 1172 w 2564"/>
                  <a:gd name="T15" fmla="*/ 7 h 2859"/>
                  <a:gd name="T16" fmla="*/ 1404 w 2564"/>
                  <a:gd name="T17" fmla="*/ 0 h 2859"/>
                  <a:gd name="T18" fmla="*/ 1637 w 2564"/>
                  <a:gd name="T19" fmla="*/ 10 h 2859"/>
                  <a:gd name="T20" fmla="*/ 1849 w 2564"/>
                  <a:gd name="T21" fmla="*/ 34 h 2859"/>
                  <a:gd name="T22" fmla="*/ 2037 w 2564"/>
                  <a:gd name="T23" fmla="*/ 68 h 2859"/>
                  <a:gd name="T24" fmla="*/ 2201 w 2564"/>
                  <a:gd name="T25" fmla="*/ 115 h 2859"/>
                  <a:gd name="T26" fmla="*/ 2354 w 2564"/>
                  <a:gd name="T27" fmla="*/ 179 h 2859"/>
                  <a:gd name="T28" fmla="*/ 2471 w 2564"/>
                  <a:gd name="T29" fmla="*/ 254 h 2859"/>
                  <a:gd name="T30" fmla="*/ 2547 w 2564"/>
                  <a:gd name="T31" fmla="*/ 345 h 2859"/>
                  <a:gd name="T32" fmla="*/ 2563 w 2564"/>
                  <a:gd name="T33" fmla="*/ 437 h 2859"/>
                  <a:gd name="T34" fmla="*/ 2523 w 2564"/>
                  <a:gd name="T35" fmla="*/ 528 h 2859"/>
                  <a:gd name="T36" fmla="*/ 2444 w 2564"/>
                  <a:gd name="T37" fmla="*/ 599 h 2859"/>
                  <a:gd name="T38" fmla="*/ 2431 w 2564"/>
                  <a:gd name="T39" fmla="*/ 2526 h 2859"/>
                  <a:gd name="T40" fmla="*/ 2370 w 2564"/>
                  <a:gd name="T41" fmla="*/ 2616 h 2859"/>
                  <a:gd name="T42" fmla="*/ 2280 w 2564"/>
                  <a:gd name="T43" fmla="*/ 2680 h 2859"/>
                  <a:gd name="T44" fmla="*/ 2191 w 2564"/>
                  <a:gd name="T45" fmla="*/ 2727 h 2859"/>
                  <a:gd name="T46" fmla="*/ 2066 w 2564"/>
                  <a:gd name="T47" fmla="*/ 2770 h 2859"/>
                  <a:gd name="T48" fmla="*/ 1921 w 2564"/>
                  <a:gd name="T49" fmla="*/ 2807 h 2859"/>
                  <a:gd name="T50" fmla="*/ 1775 w 2564"/>
                  <a:gd name="T51" fmla="*/ 2835 h 2859"/>
                  <a:gd name="T52" fmla="*/ 1612 w 2564"/>
                  <a:gd name="T53" fmla="*/ 2849 h 2859"/>
                  <a:gd name="T54" fmla="*/ 1425 w 2564"/>
                  <a:gd name="T55" fmla="*/ 2858 h 2859"/>
                  <a:gd name="T56" fmla="*/ 1219 w 2564"/>
                  <a:gd name="T57" fmla="*/ 2854 h 2859"/>
                  <a:gd name="T58" fmla="*/ 1071 w 2564"/>
                  <a:gd name="T59" fmla="*/ 2840 h 2859"/>
                  <a:gd name="T60" fmla="*/ 896 w 2564"/>
                  <a:gd name="T61" fmla="*/ 2807 h 2859"/>
                  <a:gd name="T62" fmla="*/ 732 w 2564"/>
                  <a:gd name="T63" fmla="*/ 2764 h 2859"/>
                  <a:gd name="T64" fmla="*/ 592 w 2564"/>
                  <a:gd name="T65" fmla="*/ 2713 h 2859"/>
                  <a:gd name="T66" fmla="*/ 489 w 2564"/>
                  <a:gd name="T67" fmla="*/ 2653 h 2859"/>
                  <a:gd name="T68" fmla="*/ 410 w 2564"/>
                  <a:gd name="T69" fmla="*/ 2573 h 2859"/>
                  <a:gd name="T70" fmla="*/ 377 w 2564"/>
                  <a:gd name="T71" fmla="*/ 2484 h 2859"/>
                  <a:gd name="T72" fmla="*/ 367 w 2564"/>
                  <a:gd name="T73" fmla="*/ 988 h 2859"/>
                  <a:gd name="T74" fmla="*/ 65 w 2564"/>
                  <a:gd name="T75" fmla="*/ 474 h 2859"/>
                  <a:gd name="T76" fmla="*/ 18 w 2564"/>
                  <a:gd name="T77" fmla="*/ 433 h 2859"/>
                  <a:gd name="T78" fmla="*/ 0 w 2564"/>
                  <a:gd name="T79" fmla="*/ 382 h 28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64"/>
                  <a:gd name="T121" fmla="*/ 0 h 2859"/>
                  <a:gd name="T122" fmla="*/ 2564 w 2564"/>
                  <a:gd name="T123" fmla="*/ 2859 h 285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64" h="2859">
                    <a:moveTo>
                      <a:pt x="1" y="363"/>
                    </a:moveTo>
                    <a:lnTo>
                      <a:pt x="10" y="339"/>
                    </a:lnTo>
                    <a:lnTo>
                      <a:pt x="33" y="319"/>
                    </a:lnTo>
                    <a:lnTo>
                      <a:pt x="70" y="295"/>
                    </a:lnTo>
                    <a:lnTo>
                      <a:pt x="170" y="259"/>
                    </a:lnTo>
                    <a:lnTo>
                      <a:pt x="248" y="236"/>
                    </a:lnTo>
                    <a:lnTo>
                      <a:pt x="337" y="211"/>
                    </a:lnTo>
                    <a:lnTo>
                      <a:pt x="438" y="182"/>
                    </a:lnTo>
                    <a:lnTo>
                      <a:pt x="497" y="148"/>
                    </a:lnTo>
                    <a:lnTo>
                      <a:pt x="560" y="122"/>
                    </a:lnTo>
                    <a:lnTo>
                      <a:pt x="640" y="97"/>
                    </a:lnTo>
                    <a:lnTo>
                      <a:pt x="718" y="75"/>
                    </a:lnTo>
                    <a:lnTo>
                      <a:pt x="812" y="53"/>
                    </a:lnTo>
                    <a:lnTo>
                      <a:pt x="924" y="36"/>
                    </a:lnTo>
                    <a:lnTo>
                      <a:pt x="1045" y="18"/>
                    </a:lnTo>
                    <a:lnTo>
                      <a:pt x="1172" y="7"/>
                    </a:lnTo>
                    <a:lnTo>
                      <a:pt x="1289" y="1"/>
                    </a:lnTo>
                    <a:lnTo>
                      <a:pt x="1404" y="0"/>
                    </a:lnTo>
                    <a:lnTo>
                      <a:pt x="1514" y="1"/>
                    </a:lnTo>
                    <a:lnTo>
                      <a:pt x="1637" y="10"/>
                    </a:lnTo>
                    <a:lnTo>
                      <a:pt x="1753" y="21"/>
                    </a:lnTo>
                    <a:lnTo>
                      <a:pt x="1849" y="34"/>
                    </a:lnTo>
                    <a:lnTo>
                      <a:pt x="1944" y="50"/>
                    </a:lnTo>
                    <a:lnTo>
                      <a:pt x="2037" y="68"/>
                    </a:lnTo>
                    <a:lnTo>
                      <a:pt x="2126" y="92"/>
                    </a:lnTo>
                    <a:lnTo>
                      <a:pt x="2201" y="115"/>
                    </a:lnTo>
                    <a:lnTo>
                      <a:pt x="2279" y="143"/>
                    </a:lnTo>
                    <a:lnTo>
                      <a:pt x="2354" y="179"/>
                    </a:lnTo>
                    <a:lnTo>
                      <a:pt x="2411" y="212"/>
                    </a:lnTo>
                    <a:lnTo>
                      <a:pt x="2471" y="254"/>
                    </a:lnTo>
                    <a:lnTo>
                      <a:pt x="2518" y="301"/>
                    </a:lnTo>
                    <a:lnTo>
                      <a:pt x="2547" y="345"/>
                    </a:lnTo>
                    <a:lnTo>
                      <a:pt x="2563" y="394"/>
                    </a:lnTo>
                    <a:lnTo>
                      <a:pt x="2563" y="437"/>
                    </a:lnTo>
                    <a:lnTo>
                      <a:pt x="2550" y="482"/>
                    </a:lnTo>
                    <a:lnTo>
                      <a:pt x="2523" y="528"/>
                    </a:lnTo>
                    <a:lnTo>
                      <a:pt x="2481" y="569"/>
                    </a:lnTo>
                    <a:lnTo>
                      <a:pt x="2444" y="599"/>
                    </a:lnTo>
                    <a:lnTo>
                      <a:pt x="2444" y="2488"/>
                    </a:lnTo>
                    <a:lnTo>
                      <a:pt x="2431" y="2526"/>
                    </a:lnTo>
                    <a:lnTo>
                      <a:pt x="2407" y="2573"/>
                    </a:lnTo>
                    <a:lnTo>
                      <a:pt x="2370" y="2616"/>
                    </a:lnTo>
                    <a:lnTo>
                      <a:pt x="2328" y="2653"/>
                    </a:lnTo>
                    <a:lnTo>
                      <a:pt x="2280" y="2680"/>
                    </a:lnTo>
                    <a:lnTo>
                      <a:pt x="2239" y="2703"/>
                    </a:lnTo>
                    <a:lnTo>
                      <a:pt x="2191" y="2727"/>
                    </a:lnTo>
                    <a:lnTo>
                      <a:pt x="2130" y="2750"/>
                    </a:lnTo>
                    <a:lnTo>
                      <a:pt x="2066" y="2770"/>
                    </a:lnTo>
                    <a:lnTo>
                      <a:pt x="1987" y="2793"/>
                    </a:lnTo>
                    <a:lnTo>
                      <a:pt x="1921" y="2807"/>
                    </a:lnTo>
                    <a:lnTo>
                      <a:pt x="1850" y="2821"/>
                    </a:lnTo>
                    <a:lnTo>
                      <a:pt x="1775" y="2835"/>
                    </a:lnTo>
                    <a:lnTo>
                      <a:pt x="1683" y="2845"/>
                    </a:lnTo>
                    <a:lnTo>
                      <a:pt x="1612" y="2849"/>
                    </a:lnTo>
                    <a:lnTo>
                      <a:pt x="1508" y="2858"/>
                    </a:lnTo>
                    <a:lnTo>
                      <a:pt x="1425" y="2858"/>
                    </a:lnTo>
                    <a:lnTo>
                      <a:pt x="1326" y="2858"/>
                    </a:lnTo>
                    <a:lnTo>
                      <a:pt x="1219" y="2854"/>
                    </a:lnTo>
                    <a:lnTo>
                      <a:pt x="1152" y="2849"/>
                    </a:lnTo>
                    <a:lnTo>
                      <a:pt x="1071" y="2840"/>
                    </a:lnTo>
                    <a:lnTo>
                      <a:pt x="995" y="2825"/>
                    </a:lnTo>
                    <a:lnTo>
                      <a:pt x="896" y="2807"/>
                    </a:lnTo>
                    <a:lnTo>
                      <a:pt x="825" y="2793"/>
                    </a:lnTo>
                    <a:lnTo>
                      <a:pt x="732" y="2764"/>
                    </a:lnTo>
                    <a:lnTo>
                      <a:pt x="657" y="2742"/>
                    </a:lnTo>
                    <a:lnTo>
                      <a:pt x="592" y="2713"/>
                    </a:lnTo>
                    <a:lnTo>
                      <a:pt x="536" y="2680"/>
                    </a:lnTo>
                    <a:lnTo>
                      <a:pt x="489" y="2653"/>
                    </a:lnTo>
                    <a:lnTo>
                      <a:pt x="442" y="2616"/>
                    </a:lnTo>
                    <a:lnTo>
                      <a:pt x="410" y="2573"/>
                    </a:lnTo>
                    <a:lnTo>
                      <a:pt x="387" y="2522"/>
                    </a:lnTo>
                    <a:lnTo>
                      <a:pt x="377" y="2484"/>
                    </a:lnTo>
                    <a:lnTo>
                      <a:pt x="367" y="2448"/>
                    </a:lnTo>
                    <a:lnTo>
                      <a:pt x="367" y="988"/>
                    </a:lnTo>
                    <a:lnTo>
                      <a:pt x="139" y="540"/>
                    </a:lnTo>
                    <a:lnTo>
                      <a:pt x="65" y="474"/>
                    </a:lnTo>
                    <a:lnTo>
                      <a:pt x="41" y="453"/>
                    </a:lnTo>
                    <a:lnTo>
                      <a:pt x="18" y="433"/>
                    </a:lnTo>
                    <a:lnTo>
                      <a:pt x="4" y="406"/>
                    </a:lnTo>
                    <a:lnTo>
                      <a:pt x="0" y="382"/>
                    </a:lnTo>
                    <a:lnTo>
                      <a:pt x="1" y="363"/>
                    </a:lnTo>
                  </a:path>
                </a:pathLst>
              </a:custGeom>
              <a:solidFill>
                <a:srgbClr val="C0C0C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4" name="Freeform 6"/>
              <p:cNvSpPr>
                <a:spLocks/>
              </p:cNvSpPr>
              <p:nvPr/>
            </p:nvSpPr>
            <p:spPr bwMode="auto">
              <a:xfrm>
                <a:off x="1886" y="1761"/>
                <a:ext cx="2145" cy="2293"/>
              </a:xfrm>
              <a:custGeom>
                <a:avLst/>
                <a:gdLst>
                  <a:gd name="T0" fmla="*/ 0 w 2145"/>
                  <a:gd name="T1" fmla="*/ 0 h 2293"/>
                  <a:gd name="T2" fmla="*/ 242 w 2145"/>
                  <a:gd name="T3" fmla="*/ 446 h 2293"/>
                  <a:gd name="T4" fmla="*/ 242 w 2145"/>
                  <a:gd name="T5" fmla="*/ 1941 h 2293"/>
                  <a:gd name="T6" fmla="*/ 256 w 2145"/>
                  <a:gd name="T7" fmla="*/ 2002 h 2293"/>
                  <a:gd name="T8" fmla="*/ 274 w 2145"/>
                  <a:gd name="T9" fmla="*/ 2036 h 2293"/>
                  <a:gd name="T10" fmla="*/ 297 w 2145"/>
                  <a:gd name="T11" fmla="*/ 2073 h 2293"/>
                  <a:gd name="T12" fmla="*/ 326 w 2145"/>
                  <a:gd name="T13" fmla="*/ 2091 h 2293"/>
                  <a:gd name="T14" fmla="*/ 368 w 2145"/>
                  <a:gd name="T15" fmla="*/ 2125 h 2293"/>
                  <a:gd name="T16" fmla="*/ 414 w 2145"/>
                  <a:gd name="T17" fmla="*/ 2147 h 2293"/>
                  <a:gd name="T18" fmla="*/ 466 w 2145"/>
                  <a:gd name="T19" fmla="*/ 2170 h 2293"/>
                  <a:gd name="T20" fmla="*/ 532 w 2145"/>
                  <a:gd name="T21" fmla="*/ 2193 h 2293"/>
                  <a:gd name="T22" fmla="*/ 597 w 2145"/>
                  <a:gd name="T23" fmla="*/ 2217 h 2293"/>
                  <a:gd name="T24" fmla="*/ 660 w 2145"/>
                  <a:gd name="T25" fmla="*/ 2233 h 2293"/>
                  <a:gd name="T26" fmla="*/ 737 w 2145"/>
                  <a:gd name="T27" fmla="*/ 2250 h 2293"/>
                  <a:gd name="T28" fmla="*/ 814 w 2145"/>
                  <a:gd name="T29" fmla="*/ 2264 h 2293"/>
                  <a:gd name="T30" fmla="*/ 885 w 2145"/>
                  <a:gd name="T31" fmla="*/ 2274 h 2293"/>
                  <a:gd name="T32" fmla="*/ 952 w 2145"/>
                  <a:gd name="T33" fmla="*/ 2282 h 2293"/>
                  <a:gd name="T34" fmla="*/ 1032 w 2145"/>
                  <a:gd name="T35" fmla="*/ 2288 h 2293"/>
                  <a:gd name="T36" fmla="*/ 1117 w 2145"/>
                  <a:gd name="T37" fmla="*/ 2292 h 2293"/>
                  <a:gd name="T38" fmla="*/ 1214 w 2145"/>
                  <a:gd name="T39" fmla="*/ 2292 h 2293"/>
                  <a:gd name="T40" fmla="*/ 1313 w 2145"/>
                  <a:gd name="T41" fmla="*/ 2288 h 2293"/>
                  <a:gd name="T42" fmla="*/ 1406 w 2145"/>
                  <a:gd name="T43" fmla="*/ 2282 h 2293"/>
                  <a:gd name="T44" fmla="*/ 1494 w 2145"/>
                  <a:gd name="T45" fmla="*/ 2274 h 2293"/>
                  <a:gd name="T46" fmla="*/ 1585 w 2145"/>
                  <a:gd name="T47" fmla="*/ 2261 h 2293"/>
                  <a:gd name="T48" fmla="*/ 1650 w 2145"/>
                  <a:gd name="T49" fmla="*/ 2250 h 2293"/>
                  <a:gd name="T50" fmla="*/ 1733 w 2145"/>
                  <a:gd name="T51" fmla="*/ 2231 h 2293"/>
                  <a:gd name="T52" fmla="*/ 1798 w 2145"/>
                  <a:gd name="T53" fmla="*/ 2211 h 2293"/>
                  <a:gd name="T54" fmla="*/ 1859 w 2145"/>
                  <a:gd name="T55" fmla="*/ 2193 h 2293"/>
                  <a:gd name="T56" fmla="*/ 1920 w 2145"/>
                  <a:gd name="T57" fmla="*/ 2170 h 2293"/>
                  <a:gd name="T58" fmla="*/ 1976 w 2145"/>
                  <a:gd name="T59" fmla="*/ 2147 h 2293"/>
                  <a:gd name="T60" fmla="*/ 2018 w 2145"/>
                  <a:gd name="T61" fmla="*/ 2125 h 2293"/>
                  <a:gd name="T62" fmla="*/ 2059 w 2145"/>
                  <a:gd name="T63" fmla="*/ 2091 h 2293"/>
                  <a:gd name="T64" fmla="*/ 2087 w 2145"/>
                  <a:gd name="T65" fmla="*/ 2068 h 2293"/>
                  <a:gd name="T66" fmla="*/ 2112 w 2145"/>
                  <a:gd name="T67" fmla="*/ 2040 h 2293"/>
                  <a:gd name="T68" fmla="*/ 2136 w 2145"/>
                  <a:gd name="T69" fmla="*/ 1997 h 2293"/>
                  <a:gd name="T70" fmla="*/ 2144 w 2145"/>
                  <a:gd name="T71" fmla="*/ 1950 h 2293"/>
                  <a:gd name="T72" fmla="*/ 2144 w 2145"/>
                  <a:gd name="T73" fmla="*/ 168 h 2293"/>
                  <a:gd name="T74" fmla="*/ 2065 w 2145"/>
                  <a:gd name="T75" fmla="*/ 205 h 2293"/>
                  <a:gd name="T76" fmla="*/ 1955 w 2145"/>
                  <a:gd name="T77" fmla="*/ 245 h 2293"/>
                  <a:gd name="T78" fmla="*/ 1837 w 2145"/>
                  <a:gd name="T79" fmla="*/ 276 h 2293"/>
                  <a:gd name="T80" fmla="*/ 1706 w 2145"/>
                  <a:gd name="T81" fmla="*/ 306 h 2293"/>
                  <a:gd name="T82" fmla="*/ 1575 w 2145"/>
                  <a:gd name="T83" fmla="*/ 326 h 2293"/>
                  <a:gd name="T84" fmla="*/ 1434 w 2145"/>
                  <a:gd name="T85" fmla="*/ 340 h 2293"/>
                  <a:gd name="T86" fmla="*/ 1284 w 2145"/>
                  <a:gd name="T87" fmla="*/ 349 h 2293"/>
                  <a:gd name="T88" fmla="*/ 1134 w 2145"/>
                  <a:gd name="T89" fmla="*/ 349 h 2293"/>
                  <a:gd name="T90" fmla="*/ 973 w 2145"/>
                  <a:gd name="T91" fmla="*/ 342 h 2293"/>
                  <a:gd name="T92" fmla="*/ 826 w 2145"/>
                  <a:gd name="T93" fmla="*/ 322 h 2293"/>
                  <a:gd name="T94" fmla="*/ 667 w 2145"/>
                  <a:gd name="T95" fmla="*/ 299 h 2293"/>
                  <a:gd name="T96" fmla="*/ 518 w 2145"/>
                  <a:gd name="T97" fmla="*/ 261 h 2293"/>
                  <a:gd name="T98" fmla="*/ 401 w 2145"/>
                  <a:gd name="T99" fmla="*/ 226 h 2293"/>
                  <a:gd name="T100" fmla="*/ 333 w 2145"/>
                  <a:gd name="T101" fmla="*/ 196 h 2293"/>
                  <a:gd name="T102" fmla="*/ 279 w 2145"/>
                  <a:gd name="T103" fmla="*/ 164 h 2293"/>
                  <a:gd name="T104" fmla="*/ 242 w 2145"/>
                  <a:gd name="T105" fmla="*/ 136 h 2293"/>
                  <a:gd name="T106" fmla="*/ 211 w 2145"/>
                  <a:gd name="T107" fmla="*/ 98 h 2293"/>
                  <a:gd name="T108" fmla="*/ 191 w 2145"/>
                  <a:gd name="T109" fmla="*/ 84 h 2293"/>
                  <a:gd name="T110" fmla="*/ 162 w 2145"/>
                  <a:gd name="T111" fmla="*/ 65 h 2293"/>
                  <a:gd name="T112" fmla="*/ 137 w 2145"/>
                  <a:gd name="T113" fmla="*/ 51 h 2293"/>
                  <a:gd name="T114" fmla="*/ 108 w 2145"/>
                  <a:gd name="T115" fmla="*/ 37 h 2293"/>
                  <a:gd name="T116" fmla="*/ 78 w 2145"/>
                  <a:gd name="T117" fmla="*/ 24 h 2293"/>
                  <a:gd name="T118" fmla="*/ 43 w 2145"/>
                  <a:gd name="T119" fmla="*/ 14 h 2293"/>
                  <a:gd name="T120" fmla="*/ 0 w 2145"/>
                  <a:gd name="T121" fmla="*/ 0 h 229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45"/>
                  <a:gd name="T184" fmla="*/ 0 h 2293"/>
                  <a:gd name="T185" fmla="*/ 2145 w 2145"/>
                  <a:gd name="T186" fmla="*/ 2293 h 229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45" h="2293">
                    <a:moveTo>
                      <a:pt x="0" y="0"/>
                    </a:moveTo>
                    <a:lnTo>
                      <a:pt x="242" y="446"/>
                    </a:lnTo>
                    <a:lnTo>
                      <a:pt x="242" y="1941"/>
                    </a:lnTo>
                    <a:lnTo>
                      <a:pt x="256" y="2002"/>
                    </a:lnTo>
                    <a:lnTo>
                      <a:pt x="274" y="2036"/>
                    </a:lnTo>
                    <a:lnTo>
                      <a:pt x="297" y="2073"/>
                    </a:lnTo>
                    <a:lnTo>
                      <a:pt x="326" y="2091"/>
                    </a:lnTo>
                    <a:lnTo>
                      <a:pt x="368" y="2125"/>
                    </a:lnTo>
                    <a:lnTo>
                      <a:pt x="414" y="2147"/>
                    </a:lnTo>
                    <a:lnTo>
                      <a:pt x="466" y="2170"/>
                    </a:lnTo>
                    <a:lnTo>
                      <a:pt x="532" y="2193"/>
                    </a:lnTo>
                    <a:lnTo>
                      <a:pt x="597" y="2217"/>
                    </a:lnTo>
                    <a:lnTo>
                      <a:pt x="660" y="2233"/>
                    </a:lnTo>
                    <a:lnTo>
                      <a:pt x="737" y="2250"/>
                    </a:lnTo>
                    <a:lnTo>
                      <a:pt x="814" y="2264"/>
                    </a:lnTo>
                    <a:lnTo>
                      <a:pt x="885" y="2274"/>
                    </a:lnTo>
                    <a:lnTo>
                      <a:pt x="952" y="2282"/>
                    </a:lnTo>
                    <a:lnTo>
                      <a:pt x="1032" y="2288"/>
                    </a:lnTo>
                    <a:lnTo>
                      <a:pt x="1117" y="2292"/>
                    </a:lnTo>
                    <a:lnTo>
                      <a:pt x="1214" y="2292"/>
                    </a:lnTo>
                    <a:lnTo>
                      <a:pt x="1313" y="2288"/>
                    </a:lnTo>
                    <a:lnTo>
                      <a:pt x="1406" y="2282"/>
                    </a:lnTo>
                    <a:lnTo>
                      <a:pt x="1494" y="2274"/>
                    </a:lnTo>
                    <a:lnTo>
                      <a:pt x="1585" y="2261"/>
                    </a:lnTo>
                    <a:lnTo>
                      <a:pt x="1650" y="2250"/>
                    </a:lnTo>
                    <a:lnTo>
                      <a:pt x="1733" y="2231"/>
                    </a:lnTo>
                    <a:lnTo>
                      <a:pt x="1798" y="2211"/>
                    </a:lnTo>
                    <a:lnTo>
                      <a:pt x="1859" y="2193"/>
                    </a:lnTo>
                    <a:lnTo>
                      <a:pt x="1920" y="2170"/>
                    </a:lnTo>
                    <a:lnTo>
                      <a:pt x="1976" y="2147"/>
                    </a:lnTo>
                    <a:lnTo>
                      <a:pt x="2018" y="2125"/>
                    </a:lnTo>
                    <a:lnTo>
                      <a:pt x="2059" y="2091"/>
                    </a:lnTo>
                    <a:lnTo>
                      <a:pt x="2087" y="2068"/>
                    </a:lnTo>
                    <a:lnTo>
                      <a:pt x="2112" y="2040"/>
                    </a:lnTo>
                    <a:lnTo>
                      <a:pt x="2136" y="1997"/>
                    </a:lnTo>
                    <a:lnTo>
                      <a:pt x="2144" y="1950"/>
                    </a:lnTo>
                    <a:lnTo>
                      <a:pt x="2144" y="168"/>
                    </a:lnTo>
                    <a:lnTo>
                      <a:pt x="2065" y="205"/>
                    </a:lnTo>
                    <a:lnTo>
                      <a:pt x="1955" y="245"/>
                    </a:lnTo>
                    <a:lnTo>
                      <a:pt x="1837" y="276"/>
                    </a:lnTo>
                    <a:lnTo>
                      <a:pt x="1706" y="306"/>
                    </a:lnTo>
                    <a:lnTo>
                      <a:pt x="1575" y="326"/>
                    </a:lnTo>
                    <a:lnTo>
                      <a:pt x="1434" y="340"/>
                    </a:lnTo>
                    <a:lnTo>
                      <a:pt x="1284" y="349"/>
                    </a:lnTo>
                    <a:lnTo>
                      <a:pt x="1134" y="349"/>
                    </a:lnTo>
                    <a:lnTo>
                      <a:pt x="973" y="342"/>
                    </a:lnTo>
                    <a:lnTo>
                      <a:pt x="826" y="322"/>
                    </a:lnTo>
                    <a:lnTo>
                      <a:pt x="667" y="299"/>
                    </a:lnTo>
                    <a:lnTo>
                      <a:pt x="518" y="261"/>
                    </a:lnTo>
                    <a:lnTo>
                      <a:pt x="401" y="226"/>
                    </a:lnTo>
                    <a:lnTo>
                      <a:pt x="333" y="196"/>
                    </a:lnTo>
                    <a:lnTo>
                      <a:pt x="279" y="164"/>
                    </a:lnTo>
                    <a:lnTo>
                      <a:pt x="242" y="136"/>
                    </a:lnTo>
                    <a:lnTo>
                      <a:pt x="211" y="98"/>
                    </a:lnTo>
                    <a:lnTo>
                      <a:pt x="191" y="84"/>
                    </a:lnTo>
                    <a:lnTo>
                      <a:pt x="162" y="65"/>
                    </a:lnTo>
                    <a:lnTo>
                      <a:pt x="137" y="51"/>
                    </a:lnTo>
                    <a:lnTo>
                      <a:pt x="108" y="37"/>
                    </a:lnTo>
                    <a:lnTo>
                      <a:pt x="78" y="24"/>
                    </a:lnTo>
                    <a:lnTo>
                      <a:pt x="43" y="1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8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5" name="Freeform 7"/>
              <p:cNvSpPr>
                <a:spLocks/>
              </p:cNvSpPr>
              <p:nvPr/>
            </p:nvSpPr>
            <p:spPr bwMode="auto">
              <a:xfrm>
                <a:off x="1776" y="1327"/>
                <a:ext cx="2346" cy="691"/>
              </a:xfrm>
              <a:custGeom>
                <a:avLst/>
                <a:gdLst>
                  <a:gd name="T0" fmla="*/ 18 w 2346"/>
                  <a:gd name="T1" fmla="*/ 301 h 691"/>
                  <a:gd name="T2" fmla="*/ 95 w 2346"/>
                  <a:gd name="T3" fmla="*/ 272 h 691"/>
                  <a:gd name="T4" fmla="*/ 257 w 2346"/>
                  <a:gd name="T5" fmla="*/ 227 h 691"/>
                  <a:gd name="T6" fmla="*/ 380 w 2346"/>
                  <a:gd name="T7" fmla="*/ 198 h 691"/>
                  <a:gd name="T8" fmla="*/ 464 w 2346"/>
                  <a:gd name="T9" fmla="*/ 138 h 691"/>
                  <a:gd name="T10" fmla="*/ 569 w 2346"/>
                  <a:gd name="T11" fmla="*/ 97 h 691"/>
                  <a:gd name="T12" fmla="*/ 686 w 2346"/>
                  <a:gd name="T13" fmla="*/ 65 h 691"/>
                  <a:gd name="T14" fmla="*/ 814 w 2346"/>
                  <a:gd name="T15" fmla="*/ 37 h 691"/>
                  <a:gd name="T16" fmla="*/ 975 w 2346"/>
                  <a:gd name="T17" fmla="*/ 16 h 691"/>
                  <a:gd name="T18" fmla="*/ 1211 w 2346"/>
                  <a:gd name="T19" fmla="*/ 0 h 691"/>
                  <a:gd name="T20" fmla="*/ 1484 w 2346"/>
                  <a:gd name="T21" fmla="*/ 5 h 691"/>
                  <a:gd name="T22" fmla="*/ 1749 w 2346"/>
                  <a:gd name="T23" fmla="*/ 33 h 691"/>
                  <a:gd name="T24" fmla="*/ 1968 w 2346"/>
                  <a:gd name="T25" fmla="*/ 79 h 691"/>
                  <a:gd name="T26" fmla="*/ 2152 w 2346"/>
                  <a:gd name="T27" fmla="*/ 142 h 691"/>
                  <a:gd name="T28" fmla="*/ 2277 w 2346"/>
                  <a:gd name="T29" fmla="*/ 220 h 691"/>
                  <a:gd name="T30" fmla="*/ 2336 w 2346"/>
                  <a:gd name="T31" fmla="*/ 296 h 691"/>
                  <a:gd name="T32" fmla="*/ 2345 w 2346"/>
                  <a:gd name="T33" fmla="*/ 366 h 691"/>
                  <a:gd name="T34" fmla="*/ 2315 w 2346"/>
                  <a:gd name="T35" fmla="*/ 431 h 691"/>
                  <a:gd name="T36" fmla="*/ 2256 w 2346"/>
                  <a:gd name="T37" fmla="*/ 485 h 691"/>
                  <a:gd name="T38" fmla="*/ 2176 w 2346"/>
                  <a:gd name="T39" fmla="*/ 537 h 691"/>
                  <a:gd name="T40" fmla="*/ 2052 w 2346"/>
                  <a:gd name="T41" fmla="*/ 587 h 691"/>
                  <a:gd name="T42" fmla="*/ 1881 w 2346"/>
                  <a:gd name="T43" fmla="*/ 635 h 691"/>
                  <a:gd name="T44" fmla="*/ 1689 w 2346"/>
                  <a:gd name="T45" fmla="*/ 667 h 691"/>
                  <a:gd name="T46" fmla="*/ 1469 w 2346"/>
                  <a:gd name="T47" fmla="*/ 684 h 691"/>
                  <a:gd name="T48" fmla="*/ 1258 w 2346"/>
                  <a:gd name="T49" fmla="*/ 690 h 691"/>
                  <a:gd name="T50" fmla="*/ 1079 w 2346"/>
                  <a:gd name="T51" fmla="*/ 680 h 691"/>
                  <a:gd name="T52" fmla="*/ 904 w 2346"/>
                  <a:gd name="T53" fmla="*/ 658 h 691"/>
                  <a:gd name="T54" fmla="*/ 760 w 2346"/>
                  <a:gd name="T55" fmla="*/ 635 h 691"/>
                  <a:gd name="T56" fmla="*/ 634 w 2346"/>
                  <a:gd name="T57" fmla="*/ 603 h 691"/>
                  <a:gd name="T58" fmla="*/ 531 w 2346"/>
                  <a:gd name="T59" fmla="*/ 564 h 691"/>
                  <a:gd name="T60" fmla="*/ 444 w 2346"/>
                  <a:gd name="T61" fmla="*/ 523 h 691"/>
                  <a:gd name="T62" fmla="*/ 384 w 2346"/>
                  <a:gd name="T63" fmla="*/ 472 h 691"/>
                  <a:gd name="T64" fmla="*/ 316 w 2346"/>
                  <a:gd name="T65" fmla="*/ 422 h 691"/>
                  <a:gd name="T66" fmla="*/ 223 w 2346"/>
                  <a:gd name="T67" fmla="*/ 386 h 691"/>
                  <a:gd name="T68" fmla="*/ 107 w 2346"/>
                  <a:gd name="T69" fmla="*/ 352 h 691"/>
                  <a:gd name="T70" fmla="*/ 25 w 2346"/>
                  <a:gd name="T71" fmla="*/ 330 h 691"/>
                  <a:gd name="T72" fmla="*/ 0 w 2346"/>
                  <a:gd name="T73" fmla="*/ 310 h 6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46"/>
                  <a:gd name="T112" fmla="*/ 0 h 691"/>
                  <a:gd name="T113" fmla="*/ 2346 w 2346"/>
                  <a:gd name="T114" fmla="*/ 691 h 6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46" h="691">
                    <a:moveTo>
                      <a:pt x="0" y="310"/>
                    </a:moveTo>
                    <a:lnTo>
                      <a:pt x="18" y="301"/>
                    </a:lnTo>
                    <a:lnTo>
                      <a:pt x="45" y="288"/>
                    </a:lnTo>
                    <a:lnTo>
                      <a:pt x="95" y="272"/>
                    </a:lnTo>
                    <a:lnTo>
                      <a:pt x="183" y="248"/>
                    </a:lnTo>
                    <a:lnTo>
                      <a:pt x="257" y="227"/>
                    </a:lnTo>
                    <a:lnTo>
                      <a:pt x="323" y="211"/>
                    </a:lnTo>
                    <a:lnTo>
                      <a:pt x="380" y="198"/>
                    </a:lnTo>
                    <a:lnTo>
                      <a:pt x="417" y="167"/>
                    </a:lnTo>
                    <a:lnTo>
                      <a:pt x="464" y="138"/>
                    </a:lnTo>
                    <a:lnTo>
                      <a:pt x="515" y="119"/>
                    </a:lnTo>
                    <a:lnTo>
                      <a:pt x="569" y="97"/>
                    </a:lnTo>
                    <a:lnTo>
                      <a:pt x="628" y="80"/>
                    </a:lnTo>
                    <a:lnTo>
                      <a:pt x="686" y="65"/>
                    </a:lnTo>
                    <a:lnTo>
                      <a:pt x="750" y="49"/>
                    </a:lnTo>
                    <a:lnTo>
                      <a:pt x="814" y="37"/>
                    </a:lnTo>
                    <a:lnTo>
                      <a:pt x="891" y="24"/>
                    </a:lnTo>
                    <a:lnTo>
                      <a:pt x="975" y="16"/>
                    </a:lnTo>
                    <a:lnTo>
                      <a:pt x="1080" y="6"/>
                    </a:lnTo>
                    <a:lnTo>
                      <a:pt x="1211" y="0"/>
                    </a:lnTo>
                    <a:lnTo>
                      <a:pt x="1352" y="0"/>
                    </a:lnTo>
                    <a:lnTo>
                      <a:pt x="1484" y="5"/>
                    </a:lnTo>
                    <a:lnTo>
                      <a:pt x="1631" y="19"/>
                    </a:lnTo>
                    <a:lnTo>
                      <a:pt x="1749" y="33"/>
                    </a:lnTo>
                    <a:lnTo>
                      <a:pt x="1865" y="53"/>
                    </a:lnTo>
                    <a:lnTo>
                      <a:pt x="1968" y="79"/>
                    </a:lnTo>
                    <a:lnTo>
                      <a:pt x="2069" y="109"/>
                    </a:lnTo>
                    <a:lnTo>
                      <a:pt x="2152" y="142"/>
                    </a:lnTo>
                    <a:lnTo>
                      <a:pt x="2223" y="182"/>
                    </a:lnTo>
                    <a:lnTo>
                      <a:pt x="2277" y="220"/>
                    </a:lnTo>
                    <a:lnTo>
                      <a:pt x="2312" y="255"/>
                    </a:lnTo>
                    <a:lnTo>
                      <a:pt x="2336" y="296"/>
                    </a:lnTo>
                    <a:lnTo>
                      <a:pt x="2345" y="334"/>
                    </a:lnTo>
                    <a:lnTo>
                      <a:pt x="2345" y="366"/>
                    </a:lnTo>
                    <a:lnTo>
                      <a:pt x="2336" y="398"/>
                    </a:lnTo>
                    <a:lnTo>
                      <a:pt x="2315" y="431"/>
                    </a:lnTo>
                    <a:lnTo>
                      <a:pt x="2288" y="458"/>
                    </a:lnTo>
                    <a:lnTo>
                      <a:pt x="2256" y="485"/>
                    </a:lnTo>
                    <a:lnTo>
                      <a:pt x="2217" y="514"/>
                    </a:lnTo>
                    <a:lnTo>
                      <a:pt x="2176" y="537"/>
                    </a:lnTo>
                    <a:lnTo>
                      <a:pt x="2117" y="563"/>
                    </a:lnTo>
                    <a:lnTo>
                      <a:pt x="2052" y="587"/>
                    </a:lnTo>
                    <a:lnTo>
                      <a:pt x="1969" y="612"/>
                    </a:lnTo>
                    <a:lnTo>
                      <a:pt x="1881" y="635"/>
                    </a:lnTo>
                    <a:lnTo>
                      <a:pt x="1775" y="654"/>
                    </a:lnTo>
                    <a:lnTo>
                      <a:pt x="1689" y="667"/>
                    </a:lnTo>
                    <a:lnTo>
                      <a:pt x="1581" y="677"/>
                    </a:lnTo>
                    <a:lnTo>
                      <a:pt x="1469" y="684"/>
                    </a:lnTo>
                    <a:lnTo>
                      <a:pt x="1351" y="690"/>
                    </a:lnTo>
                    <a:lnTo>
                      <a:pt x="1258" y="690"/>
                    </a:lnTo>
                    <a:lnTo>
                      <a:pt x="1168" y="684"/>
                    </a:lnTo>
                    <a:lnTo>
                      <a:pt x="1079" y="680"/>
                    </a:lnTo>
                    <a:lnTo>
                      <a:pt x="987" y="670"/>
                    </a:lnTo>
                    <a:lnTo>
                      <a:pt x="904" y="658"/>
                    </a:lnTo>
                    <a:lnTo>
                      <a:pt x="836" y="648"/>
                    </a:lnTo>
                    <a:lnTo>
                      <a:pt x="760" y="635"/>
                    </a:lnTo>
                    <a:lnTo>
                      <a:pt x="693" y="618"/>
                    </a:lnTo>
                    <a:lnTo>
                      <a:pt x="634" y="603"/>
                    </a:lnTo>
                    <a:lnTo>
                      <a:pt x="582" y="583"/>
                    </a:lnTo>
                    <a:lnTo>
                      <a:pt x="531" y="564"/>
                    </a:lnTo>
                    <a:lnTo>
                      <a:pt x="483" y="545"/>
                    </a:lnTo>
                    <a:lnTo>
                      <a:pt x="444" y="523"/>
                    </a:lnTo>
                    <a:lnTo>
                      <a:pt x="407" y="495"/>
                    </a:lnTo>
                    <a:lnTo>
                      <a:pt x="384" y="472"/>
                    </a:lnTo>
                    <a:lnTo>
                      <a:pt x="360" y="446"/>
                    </a:lnTo>
                    <a:lnTo>
                      <a:pt x="316" y="422"/>
                    </a:lnTo>
                    <a:lnTo>
                      <a:pt x="275" y="404"/>
                    </a:lnTo>
                    <a:lnTo>
                      <a:pt x="223" y="386"/>
                    </a:lnTo>
                    <a:lnTo>
                      <a:pt x="166" y="369"/>
                    </a:lnTo>
                    <a:lnTo>
                      <a:pt x="107" y="352"/>
                    </a:lnTo>
                    <a:lnTo>
                      <a:pt x="70" y="342"/>
                    </a:lnTo>
                    <a:lnTo>
                      <a:pt x="25" y="330"/>
                    </a:lnTo>
                    <a:lnTo>
                      <a:pt x="0" y="321"/>
                    </a:lnTo>
                    <a:lnTo>
                      <a:pt x="0" y="310"/>
                    </a:lnTo>
                  </a:path>
                </a:pathLst>
              </a:custGeom>
              <a:solidFill>
                <a:srgbClr val="71440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6" name="Freeform 8"/>
              <p:cNvSpPr>
                <a:spLocks/>
              </p:cNvSpPr>
              <p:nvPr/>
            </p:nvSpPr>
            <p:spPr bwMode="auto">
              <a:xfrm>
                <a:off x="2129" y="2946"/>
                <a:ext cx="1902" cy="1111"/>
              </a:xfrm>
              <a:custGeom>
                <a:avLst/>
                <a:gdLst>
                  <a:gd name="T0" fmla="*/ 0 w 1902"/>
                  <a:gd name="T1" fmla="*/ 0 h 1111"/>
                  <a:gd name="T2" fmla="*/ 0 w 1902"/>
                  <a:gd name="T3" fmla="*/ 828 h 1111"/>
                  <a:gd name="T4" fmla="*/ 13 w 1902"/>
                  <a:gd name="T5" fmla="*/ 874 h 1111"/>
                  <a:gd name="T6" fmla="*/ 31 w 1902"/>
                  <a:gd name="T7" fmla="*/ 903 h 1111"/>
                  <a:gd name="T8" fmla="*/ 54 w 1902"/>
                  <a:gd name="T9" fmla="*/ 931 h 1111"/>
                  <a:gd name="T10" fmla="*/ 88 w 1902"/>
                  <a:gd name="T11" fmla="*/ 952 h 1111"/>
                  <a:gd name="T12" fmla="*/ 131 w 1902"/>
                  <a:gd name="T13" fmla="*/ 976 h 1111"/>
                  <a:gd name="T14" fmla="*/ 178 w 1902"/>
                  <a:gd name="T15" fmla="*/ 994 h 1111"/>
                  <a:gd name="T16" fmla="*/ 229 w 1902"/>
                  <a:gd name="T17" fmla="*/ 1013 h 1111"/>
                  <a:gd name="T18" fmla="*/ 295 w 1902"/>
                  <a:gd name="T19" fmla="*/ 1032 h 1111"/>
                  <a:gd name="T20" fmla="*/ 360 w 1902"/>
                  <a:gd name="T21" fmla="*/ 1051 h 1111"/>
                  <a:gd name="T22" fmla="*/ 422 w 1902"/>
                  <a:gd name="T23" fmla="*/ 1063 h 1111"/>
                  <a:gd name="T24" fmla="*/ 499 w 1902"/>
                  <a:gd name="T25" fmla="*/ 1076 h 1111"/>
                  <a:gd name="T26" fmla="*/ 577 w 1902"/>
                  <a:gd name="T27" fmla="*/ 1087 h 1111"/>
                  <a:gd name="T28" fmla="*/ 644 w 1902"/>
                  <a:gd name="T29" fmla="*/ 1095 h 1111"/>
                  <a:gd name="T30" fmla="*/ 713 w 1902"/>
                  <a:gd name="T31" fmla="*/ 1102 h 1111"/>
                  <a:gd name="T32" fmla="*/ 792 w 1902"/>
                  <a:gd name="T33" fmla="*/ 1106 h 1111"/>
                  <a:gd name="T34" fmla="*/ 877 w 1902"/>
                  <a:gd name="T35" fmla="*/ 1110 h 1111"/>
                  <a:gd name="T36" fmla="*/ 976 w 1902"/>
                  <a:gd name="T37" fmla="*/ 1110 h 1111"/>
                  <a:gd name="T38" fmla="*/ 1073 w 1902"/>
                  <a:gd name="T39" fmla="*/ 1106 h 1111"/>
                  <a:gd name="T40" fmla="*/ 1167 w 1902"/>
                  <a:gd name="T41" fmla="*/ 1102 h 1111"/>
                  <a:gd name="T42" fmla="*/ 1256 w 1902"/>
                  <a:gd name="T43" fmla="*/ 1095 h 1111"/>
                  <a:gd name="T44" fmla="*/ 1345 w 1902"/>
                  <a:gd name="T45" fmla="*/ 1084 h 1111"/>
                  <a:gd name="T46" fmla="*/ 1410 w 1902"/>
                  <a:gd name="T47" fmla="*/ 1075 h 1111"/>
                  <a:gd name="T48" fmla="*/ 1493 w 1902"/>
                  <a:gd name="T49" fmla="*/ 1059 h 1111"/>
                  <a:gd name="T50" fmla="*/ 1557 w 1902"/>
                  <a:gd name="T51" fmla="*/ 1043 h 1111"/>
                  <a:gd name="T52" fmla="*/ 1618 w 1902"/>
                  <a:gd name="T53" fmla="*/ 1028 h 1111"/>
                  <a:gd name="T54" fmla="*/ 1677 w 1902"/>
                  <a:gd name="T55" fmla="*/ 1011 h 1111"/>
                  <a:gd name="T56" fmla="*/ 1735 w 1902"/>
                  <a:gd name="T57" fmla="*/ 990 h 1111"/>
                  <a:gd name="T58" fmla="*/ 1777 w 1902"/>
                  <a:gd name="T59" fmla="*/ 971 h 1111"/>
                  <a:gd name="T60" fmla="*/ 1816 w 1902"/>
                  <a:gd name="T61" fmla="*/ 947 h 1111"/>
                  <a:gd name="T62" fmla="*/ 1844 w 1902"/>
                  <a:gd name="T63" fmla="*/ 929 h 1111"/>
                  <a:gd name="T64" fmla="*/ 1867 w 1902"/>
                  <a:gd name="T65" fmla="*/ 907 h 1111"/>
                  <a:gd name="T66" fmla="*/ 1890 w 1902"/>
                  <a:gd name="T67" fmla="*/ 874 h 1111"/>
                  <a:gd name="T68" fmla="*/ 1901 w 1902"/>
                  <a:gd name="T69" fmla="*/ 837 h 1111"/>
                  <a:gd name="T70" fmla="*/ 1901 w 1902"/>
                  <a:gd name="T71" fmla="*/ 1 h 1111"/>
                  <a:gd name="T72" fmla="*/ 0 w 1902"/>
                  <a:gd name="T73" fmla="*/ 0 h 11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2"/>
                  <a:gd name="T112" fmla="*/ 0 h 1111"/>
                  <a:gd name="T113" fmla="*/ 1902 w 1902"/>
                  <a:gd name="T114" fmla="*/ 1111 h 11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2" h="1111">
                    <a:moveTo>
                      <a:pt x="0" y="0"/>
                    </a:moveTo>
                    <a:lnTo>
                      <a:pt x="0" y="828"/>
                    </a:lnTo>
                    <a:lnTo>
                      <a:pt x="13" y="874"/>
                    </a:lnTo>
                    <a:lnTo>
                      <a:pt x="31" y="903"/>
                    </a:lnTo>
                    <a:lnTo>
                      <a:pt x="54" y="931"/>
                    </a:lnTo>
                    <a:lnTo>
                      <a:pt x="88" y="952"/>
                    </a:lnTo>
                    <a:lnTo>
                      <a:pt x="131" y="976"/>
                    </a:lnTo>
                    <a:lnTo>
                      <a:pt x="178" y="994"/>
                    </a:lnTo>
                    <a:lnTo>
                      <a:pt x="229" y="1013"/>
                    </a:lnTo>
                    <a:lnTo>
                      <a:pt x="295" y="1032"/>
                    </a:lnTo>
                    <a:lnTo>
                      <a:pt x="360" y="1051"/>
                    </a:lnTo>
                    <a:lnTo>
                      <a:pt x="422" y="1063"/>
                    </a:lnTo>
                    <a:lnTo>
                      <a:pt x="499" y="1076"/>
                    </a:lnTo>
                    <a:lnTo>
                      <a:pt x="577" y="1087"/>
                    </a:lnTo>
                    <a:lnTo>
                      <a:pt x="644" y="1095"/>
                    </a:lnTo>
                    <a:lnTo>
                      <a:pt x="713" y="1102"/>
                    </a:lnTo>
                    <a:lnTo>
                      <a:pt x="792" y="1106"/>
                    </a:lnTo>
                    <a:lnTo>
                      <a:pt x="877" y="1110"/>
                    </a:lnTo>
                    <a:lnTo>
                      <a:pt x="976" y="1110"/>
                    </a:lnTo>
                    <a:lnTo>
                      <a:pt x="1073" y="1106"/>
                    </a:lnTo>
                    <a:lnTo>
                      <a:pt x="1167" y="1102"/>
                    </a:lnTo>
                    <a:lnTo>
                      <a:pt x="1256" y="1095"/>
                    </a:lnTo>
                    <a:lnTo>
                      <a:pt x="1345" y="1084"/>
                    </a:lnTo>
                    <a:lnTo>
                      <a:pt x="1410" y="1075"/>
                    </a:lnTo>
                    <a:lnTo>
                      <a:pt x="1493" y="1059"/>
                    </a:lnTo>
                    <a:lnTo>
                      <a:pt x="1557" y="1043"/>
                    </a:lnTo>
                    <a:lnTo>
                      <a:pt x="1618" y="1028"/>
                    </a:lnTo>
                    <a:lnTo>
                      <a:pt x="1677" y="1011"/>
                    </a:lnTo>
                    <a:lnTo>
                      <a:pt x="1735" y="990"/>
                    </a:lnTo>
                    <a:lnTo>
                      <a:pt x="1777" y="971"/>
                    </a:lnTo>
                    <a:lnTo>
                      <a:pt x="1816" y="947"/>
                    </a:lnTo>
                    <a:lnTo>
                      <a:pt x="1844" y="929"/>
                    </a:lnTo>
                    <a:lnTo>
                      <a:pt x="1867" y="907"/>
                    </a:lnTo>
                    <a:lnTo>
                      <a:pt x="1890" y="874"/>
                    </a:lnTo>
                    <a:lnTo>
                      <a:pt x="1901" y="837"/>
                    </a:lnTo>
                    <a:lnTo>
                      <a:pt x="190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18FFD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7" name="Freeform 9"/>
              <p:cNvSpPr>
                <a:spLocks/>
              </p:cNvSpPr>
              <p:nvPr/>
            </p:nvSpPr>
            <p:spPr bwMode="auto">
              <a:xfrm>
                <a:off x="2129" y="2487"/>
                <a:ext cx="1902" cy="1283"/>
              </a:xfrm>
              <a:custGeom>
                <a:avLst/>
                <a:gdLst>
                  <a:gd name="T0" fmla="*/ 0 w 1902"/>
                  <a:gd name="T1" fmla="*/ 0 h 920"/>
                  <a:gd name="T2" fmla="*/ 0 w 1902"/>
                  <a:gd name="T3" fmla="*/ 685 h 920"/>
                  <a:gd name="T4" fmla="*/ 13 w 1902"/>
                  <a:gd name="T5" fmla="*/ 722 h 920"/>
                  <a:gd name="T6" fmla="*/ 31 w 1902"/>
                  <a:gd name="T7" fmla="*/ 747 h 920"/>
                  <a:gd name="T8" fmla="*/ 54 w 1902"/>
                  <a:gd name="T9" fmla="*/ 770 h 920"/>
                  <a:gd name="T10" fmla="*/ 88 w 1902"/>
                  <a:gd name="T11" fmla="*/ 787 h 920"/>
                  <a:gd name="T12" fmla="*/ 131 w 1902"/>
                  <a:gd name="T13" fmla="*/ 808 h 920"/>
                  <a:gd name="T14" fmla="*/ 178 w 1902"/>
                  <a:gd name="T15" fmla="*/ 823 h 920"/>
                  <a:gd name="T16" fmla="*/ 229 w 1902"/>
                  <a:gd name="T17" fmla="*/ 839 h 920"/>
                  <a:gd name="T18" fmla="*/ 295 w 1902"/>
                  <a:gd name="T19" fmla="*/ 854 h 920"/>
                  <a:gd name="T20" fmla="*/ 360 w 1902"/>
                  <a:gd name="T21" fmla="*/ 870 h 920"/>
                  <a:gd name="T22" fmla="*/ 422 w 1902"/>
                  <a:gd name="T23" fmla="*/ 880 h 920"/>
                  <a:gd name="T24" fmla="*/ 499 w 1902"/>
                  <a:gd name="T25" fmla="*/ 891 h 920"/>
                  <a:gd name="T26" fmla="*/ 577 w 1902"/>
                  <a:gd name="T27" fmla="*/ 900 h 920"/>
                  <a:gd name="T28" fmla="*/ 644 w 1902"/>
                  <a:gd name="T29" fmla="*/ 906 h 920"/>
                  <a:gd name="T30" fmla="*/ 713 w 1902"/>
                  <a:gd name="T31" fmla="*/ 912 h 920"/>
                  <a:gd name="T32" fmla="*/ 792 w 1902"/>
                  <a:gd name="T33" fmla="*/ 916 h 920"/>
                  <a:gd name="T34" fmla="*/ 877 w 1902"/>
                  <a:gd name="T35" fmla="*/ 919 h 920"/>
                  <a:gd name="T36" fmla="*/ 976 w 1902"/>
                  <a:gd name="T37" fmla="*/ 919 h 920"/>
                  <a:gd name="T38" fmla="*/ 1073 w 1902"/>
                  <a:gd name="T39" fmla="*/ 916 h 920"/>
                  <a:gd name="T40" fmla="*/ 1167 w 1902"/>
                  <a:gd name="T41" fmla="*/ 912 h 920"/>
                  <a:gd name="T42" fmla="*/ 1256 w 1902"/>
                  <a:gd name="T43" fmla="*/ 906 h 920"/>
                  <a:gd name="T44" fmla="*/ 1345 w 1902"/>
                  <a:gd name="T45" fmla="*/ 898 h 920"/>
                  <a:gd name="T46" fmla="*/ 1410 w 1902"/>
                  <a:gd name="T47" fmla="*/ 890 h 920"/>
                  <a:gd name="T48" fmla="*/ 1493 w 1902"/>
                  <a:gd name="T49" fmla="*/ 877 h 920"/>
                  <a:gd name="T50" fmla="*/ 1557 w 1902"/>
                  <a:gd name="T51" fmla="*/ 863 h 920"/>
                  <a:gd name="T52" fmla="*/ 1618 w 1902"/>
                  <a:gd name="T53" fmla="*/ 851 h 920"/>
                  <a:gd name="T54" fmla="*/ 1677 w 1902"/>
                  <a:gd name="T55" fmla="*/ 837 h 920"/>
                  <a:gd name="T56" fmla="*/ 1735 w 1902"/>
                  <a:gd name="T57" fmla="*/ 820 h 920"/>
                  <a:gd name="T58" fmla="*/ 1777 w 1902"/>
                  <a:gd name="T59" fmla="*/ 804 h 920"/>
                  <a:gd name="T60" fmla="*/ 1816 w 1902"/>
                  <a:gd name="T61" fmla="*/ 783 h 920"/>
                  <a:gd name="T62" fmla="*/ 1844 w 1902"/>
                  <a:gd name="T63" fmla="*/ 768 h 920"/>
                  <a:gd name="T64" fmla="*/ 1867 w 1902"/>
                  <a:gd name="T65" fmla="*/ 750 h 920"/>
                  <a:gd name="T66" fmla="*/ 1890 w 1902"/>
                  <a:gd name="T67" fmla="*/ 723 h 920"/>
                  <a:gd name="T68" fmla="*/ 1901 w 1902"/>
                  <a:gd name="T69" fmla="*/ 692 h 920"/>
                  <a:gd name="T70" fmla="*/ 1901 w 1902"/>
                  <a:gd name="T71" fmla="*/ 1 h 920"/>
                  <a:gd name="T72" fmla="*/ 0 w 1902"/>
                  <a:gd name="T73" fmla="*/ 0 h 92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2"/>
                  <a:gd name="T112" fmla="*/ 0 h 920"/>
                  <a:gd name="T113" fmla="*/ 1902 w 1902"/>
                  <a:gd name="T114" fmla="*/ 920 h 92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2" h="920">
                    <a:moveTo>
                      <a:pt x="0" y="0"/>
                    </a:moveTo>
                    <a:lnTo>
                      <a:pt x="0" y="685"/>
                    </a:lnTo>
                    <a:lnTo>
                      <a:pt x="13" y="722"/>
                    </a:lnTo>
                    <a:lnTo>
                      <a:pt x="31" y="747"/>
                    </a:lnTo>
                    <a:lnTo>
                      <a:pt x="54" y="770"/>
                    </a:lnTo>
                    <a:lnTo>
                      <a:pt x="88" y="787"/>
                    </a:lnTo>
                    <a:lnTo>
                      <a:pt x="131" y="808"/>
                    </a:lnTo>
                    <a:lnTo>
                      <a:pt x="178" y="823"/>
                    </a:lnTo>
                    <a:lnTo>
                      <a:pt x="229" y="839"/>
                    </a:lnTo>
                    <a:lnTo>
                      <a:pt x="295" y="854"/>
                    </a:lnTo>
                    <a:lnTo>
                      <a:pt x="360" y="870"/>
                    </a:lnTo>
                    <a:lnTo>
                      <a:pt x="422" y="880"/>
                    </a:lnTo>
                    <a:lnTo>
                      <a:pt x="499" y="891"/>
                    </a:lnTo>
                    <a:lnTo>
                      <a:pt x="577" y="900"/>
                    </a:lnTo>
                    <a:lnTo>
                      <a:pt x="644" y="906"/>
                    </a:lnTo>
                    <a:lnTo>
                      <a:pt x="713" y="912"/>
                    </a:lnTo>
                    <a:lnTo>
                      <a:pt x="792" y="916"/>
                    </a:lnTo>
                    <a:lnTo>
                      <a:pt x="877" y="919"/>
                    </a:lnTo>
                    <a:lnTo>
                      <a:pt x="976" y="919"/>
                    </a:lnTo>
                    <a:lnTo>
                      <a:pt x="1073" y="916"/>
                    </a:lnTo>
                    <a:lnTo>
                      <a:pt x="1167" y="912"/>
                    </a:lnTo>
                    <a:lnTo>
                      <a:pt x="1256" y="906"/>
                    </a:lnTo>
                    <a:lnTo>
                      <a:pt x="1345" y="898"/>
                    </a:lnTo>
                    <a:lnTo>
                      <a:pt x="1410" y="890"/>
                    </a:lnTo>
                    <a:lnTo>
                      <a:pt x="1493" y="877"/>
                    </a:lnTo>
                    <a:lnTo>
                      <a:pt x="1557" y="863"/>
                    </a:lnTo>
                    <a:lnTo>
                      <a:pt x="1618" y="851"/>
                    </a:lnTo>
                    <a:lnTo>
                      <a:pt x="1677" y="837"/>
                    </a:lnTo>
                    <a:lnTo>
                      <a:pt x="1735" y="820"/>
                    </a:lnTo>
                    <a:lnTo>
                      <a:pt x="1777" y="804"/>
                    </a:lnTo>
                    <a:lnTo>
                      <a:pt x="1816" y="783"/>
                    </a:lnTo>
                    <a:lnTo>
                      <a:pt x="1844" y="768"/>
                    </a:lnTo>
                    <a:lnTo>
                      <a:pt x="1867" y="750"/>
                    </a:lnTo>
                    <a:lnTo>
                      <a:pt x="1890" y="723"/>
                    </a:lnTo>
                    <a:lnTo>
                      <a:pt x="1901" y="692"/>
                    </a:lnTo>
                    <a:lnTo>
                      <a:pt x="190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18FFD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8" name="Oval 10"/>
              <p:cNvSpPr>
                <a:spLocks noChangeArrowheads="1"/>
              </p:cNvSpPr>
              <p:nvPr/>
            </p:nvSpPr>
            <p:spPr bwMode="auto">
              <a:xfrm>
                <a:off x="2118" y="2163"/>
                <a:ext cx="1906" cy="660"/>
              </a:xfrm>
              <a:prstGeom prst="ellipse">
                <a:avLst/>
              </a:prstGeom>
              <a:solidFill>
                <a:srgbClr val="618FF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59" name="Oval 11"/>
              <p:cNvSpPr>
                <a:spLocks noChangeArrowheads="1"/>
              </p:cNvSpPr>
              <p:nvPr/>
            </p:nvSpPr>
            <p:spPr bwMode="auto">
              <a:xfrm>
                <a:off x="2190" y="2209"/>
                <a:ext cx="1767" cy="576"/>
              </a:xfrm>
              <a:prstGeom prst="ellipse">
                <a:avLst/>
              </a:prstGeom>
              <a:solidFill>
                <a:srgbClr val="114FF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81000" y="2019300"/>
            <a:ext cx="4038600" cy="3008313"/>
            <a:chOff x="240" y="1272"/>
            <a:chExt cx="2544" cy="1895"/>
          </a:xfrm>
        </p:grpSpPr>
        <p:pic>
          <p:nvPicPr>
            <p:cNvPr id="10245" name="Picture 13" descr="daphnia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1771"/>
              <a:ext cx="389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6" name="Picture 14" descr="daphnia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8" y="1869"/>
              <a:ext cx="389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15" descr="daphnia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2107"/>
              <a:ext cx="389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16" descr="daphnia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2253"/>
              <a:ext cx="389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17" descr="daphnia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2" y="2349"/>
              <a:ext cx="389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AutoShape 18"/>
            <p:cNvSpPr>
              <a:spLocks noChangeArrowheads="1"/>
            </p:cNvSpPr>
            <p:nvPr/>
          </p:nvSpPr>
          <p:spPr bwMode="auto">
            <a:xfrm>
              <a:off x="960" y="1272"/>
              <a:ext cx="1824" cy="480"/>
            </a:xfrm>
            <a:prstGeom prst="curvedDownArrow">
              <a:avLst>
                <a:gd name="adj1" fmla="val 76000"/>
                <a:gd name="adj2" fmla="val 152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4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Survival test</a:t>
            </a:r>
            <a:endParaRPr lang="nl-NL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Survival test</a:t>
            </a:r>
            <a:endParaRPr lang="nl-NL" smtClean="0"/>
          </a:p>
        </p:txBody>
      </p:sp>
      <p:sp>
        <p:nvSpPr>
          <p:cNvPr id="11267" name="AutoShape 4"/>
          <p:cNvSpPr>
            <a:spLocks noChangeArrowheads="1"/>
          </p:cNvSpPr>
          <p:nvPr/>
        </p:nvSpPr>
        <p:spPr bwMode="auto">
          <a:xfrm>
            <a:off x="1244600" y="5448300"/>
            <a:ext cx="7010400" cy="1244600"/>
          </a:xfrm>
          <a:prstGeom prst="parallelogram">
            <a:avLst>
              <a:gd name="adj" fmla="val 140816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68" name="Freeform 5"/>
          <p:cNvSpPr>
            <a:spLocks/>
          </p:cNvSpPr>
          <p:nvPr/>
        </p:nvSpPr>
        <p:spPr bwMode="auto">
          <a:xfrm>
            <a:off x="2667000" y="2030413"/>
            <a:ext cx="4070350" cy="4538662"/>
          </a:xfrm>
          <a:custGeom>
            <a:avLst/>
            <a:gdLst>
              <a:gd name="T0" fmla="*/ 10 w 2564"/>
              <a:gd name="T1" fmla="*/ 339 h 2859"/>
              <a:gd name="T2" fmla="*/ 70 w 2564"/>
              <a:gd name="T3" fmla="*/ 295 h 2859"/>
              <a:gd name="T4" fmla="*/ 248 w 2564"/>
              <a:gd name="T5" fmla="*/ 236 h 2859"/>
              <a:gd name="T6" fmla="*/ 438 w 2564"/>
              <a:gd name="T7" fmla="*/ 182 h 2859"/>
              <a:gd name="T8" fmla="*/ 560 w 2564"/>
              <a:gd name="T9" fmla="*/ 122 h 2859"/>
              <a:gd name="T10" fmla="*/ 718 w 2564"/>
              <a:gd name="T11" fmla="*/ 75 h 2859"/>
              <a:gd name="T12" fmla="*/ 924 w 2564"/>
              <a:gd name="T13" fmla="*/ 36 h 2859"/>
              <a:gd name="T14" fmla="*/ 1172 w 2564"/>
              <a:gd name="T15" fmla="*/ 7 h 2859"/>
              <a:gd name="T16" fmla="*/ 1404 w 2564"/>
              <a:gd name="T17" fmla="*/ 0 h 2859"/>
              <a:gd name="T18" fmla="*/ 1637 w 2564"/>
              <a:gd name="T19" fmla="*/ 10 h 2859"/>
              <a:gd name="T20" fmla="*/ 1849 w 2564"/>
              <a:gd name="T21" fmla="*/ 34 h 2859"/>
              <a:gd name="T22" fmla="*/ 2037 w 2564"/>
              <a:gd name="T23" fmla="*/ 68 h 2859"/>
              <a:gd name="T24" fmla="*/ 2201 w 2564"/>
              <a:gd name="T25" fmla="*/ 115 h 2859"/>
              <a:gd name="T26" fmla="*/ 2354 w 2564"/>
              <a:gd name="T27" fmla="*/ 179 h 2859"/>
              <a:gd name="T28" fmla="*/ 2471 w 2564"/>
              <a:gd name="T29" fmla="*/ 254 h 2859"/>
              <a:gd name="T30" fmla="*/ 2547 w 2564"/>
              <a:gd name="T31" fmla="*/ 345 h 2859"/>
              <a:gd name="T32" fmla="*/ 2563 w 2564"/>
              <a:gd name="T33" fmla="*/ 437 h 2859"/>
              <a:gd name="T34" fmla="*/ 2523 w 2564"/>
              <a:gd name="T35" fmla="*/ 528 h 2859"/>
              <a:gd name="T36" fmla="*/ 2444 w 2564"/>
              <a:gd name="T37" fmla="*/ 599 h 2859"/>
              <a:gd name="T38" fmla="*/ 2431 w 2564"/>
              <a:gd name="T39" fmla="*/ 2526 h 2859"/>
              <a:gd name="T40" fmla="*/ 2370 w 2564"/>
              <a:gd name="T41" fmla="*/ 2616 h 2859"/>
              <a:gd name="T42" fmla="*/ 2280 w 2564"/>
              <a:gd name="T43" fmla="*/ 2680 h 2859"/>
              <a:gd name="T44" fmla="*/ 2191 w 2564"/>
              <a:gd name="T45" fmla="*/ 2727 h 2859"/>
              <a:gd name="T46" fmla="*/ 2066 w 2564"/>
              <a:gd name="T47" fmla="*/ 2770 h 2859"/>
              <a:gd name="T48" fmla="*/ 1921 w 2564"/>
              <a:gd name="T49" fmla="*/ 2807 h 2859"/>
              <a:gd name="T50" fmla="*/ 1775 w 2564"/>
              <a:gd name="T51" fmla="*/ 2835 h 2859"/>
              <a:gd name="T52" fmla="*/ 1612 w 2564"/>
              <a:gd name="T53" fmla="*/ 2849 h 2859"/>
              <a:gd name="T54" fmla="*/ 1425 w 2564"/>
              <a:gd name="T55" fmla="*/ 2858 h 2859"/>
              <a:gd name="T56" fmla="*/ 1219 w 2564"/>
              <a:gd name="T57" fmla="*/ 2854 h 2859"/>
              <a:gd name="T58" fmla="*/ 1071 w 2564"/>
              <a:gd name="T59" fmla="*/ 2840 h 2859"/>
              <a:gd name="T60" fmla="*/ 896 w 2564"/>
              <a:gd name="T61" fmla="*/ 2807 h 2859"/>
              <a:gd name="T62" fmla="*/ 732 w 2564"/>
              <a:gd name="T63" fmla="*/ 2764 h 2859"/>
              <a:gd name="T64" fmla="*/ 592 w 2564"/>
              <a:gd name="T65" fmla="*/ 2713 h 2859"/>
              <a:gd name="T66" fmla="*/ 489 w 2564"/>
              <a:gd name="T67" fmla="*/ 2653 h 2859"/>
              <a:gd name="T68" fmla="*/ 410 w 2564"/>
              <a:gd name="T69" fmla="*/ 2573 h 2859"/>
              <a:gd name="T70" fmla="*/ 377 w 2564"/>
              <a:gd name="T71" fmla="*/ 2484 h 2859"/>
              <a:gd name="T72" fmla="*/ 367 w 2564"/>
              <a:gd name="T73" fmla="*/ 988 h 2859"/>
              <a:gd name="T74" fmla="*/ 65 w 2564"/>
              <a:gd name="T75" fmla="*/ 474 h 2859"/>
              <a:gd name="T76" fmla="*/ 18 w 2564"/>
              <a:gd name="T77" fmla="*/ 433 h 2859"/>
              <a:gd name="T78" fmla="*/ 0 w 2564"/>
              <a:gd name="T79" fmla="*/ 382 h 28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564"/>
              <a:gd name="T121" fmla="*/ 0 h 2859"/>
              <a:gd name="T122" fmla="*/ 2564 w 2564"/>
              <a:gd name="T123" fmla="*/ 2859 h 285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564" h="2859">
                <a:moveTo>
                  <a:pt x="1" y="363"/>
                </a:moveTo>
                <a:lnTo>
                  <a:pt x="10" y="339"/>
                </a:lnTo>
                <a:lnTo>
                  <a:pt x="33" y="319"/>
                </a:lnTo>
                <a:lnTo>
                  <a:pt x="70" y="295"/>
                </a:lnTo>
                <a:lnTo>
                  <a:pt x="170" y="259"/>
                </a:lnTo>
                <a:lnTo>
                  <a:pt x="248" y="236"/>
                </a:lnTo>
                <a:lnTo>
                  <a:pt x="337" y="211"/>
                </a:lnTo>
                <a:lnTo>
                  <a:pt x="438" y="182"/>
                </a:lnTo>
                <a:lnTo>
                  <a:pt x="497" y="148"/>
                </a:lnTo>
                <a:lnTo>
                  <a:pt x="560" y="122"/>
                </a:lnTo>
                <a:lnTo>
                  <a:pt x="640" y="97"/>
                </a:lnTo>
                <a:lnTo>
                  <a:pt x="718" y="75"/>
                </a:lnTo>
                <a:lnTo>
                  <a:pt x="812" y="53"/>
                </a:lnTo>
                <a:lnTo>
                  <a:pt x="924" y="36"/>
                </a:lnTo>
                <a:lnTo>
                  <a:pt x="1045" y="18"/>
                </a:lnTo>
                <a:lnTo>
                  <a:pt x="1172" y="7"/>
                </a:lnTo>
                <a:lnTo>
                  <a:pt x="1289" y="1"/>
                </a:lnTo>
                <a:lnTo>
                  <a:pt x="1404" y="0"/>
                </a:lnTo>
                <a:lnTo>
                  <a:pt x="1514" y="1"/>
                </a:lnTo>
                <a:lnTo>
                  <a:pt x="1637" y="10"/>
                </a:lnTo>
                <a:lnTo>
                  <a:pt x="1753" y="21"/>
                </a:lnTo>
                <a:lnTo>
                  <a:pt x="1849" y="34"/>
                </a:lnTo>
                <a:lnTo>
                  <a:pt x="1944" y="50"/>
                </a:lnTo>
                <a:lnTo>
                  <a:pt x="2037" y="68"/>
                </a:lnTo>
                <a:lnTo>
                  <a:pt x="2126" y="92"/>
                </a:lnTo>
                <a:lnTo>
                  <a:pt x="2201" y="115"/>
                </a:lnTo>
                <a:lnTo>
                  <a:pt x="2279" y="143"/>
                </a:lnTo>
                <a:lnTo>
                  <a:pt x="2354" y="179"/>
                </a:lnTo>
                <a:lnTo>
                  <a:pt x="2411" y="212"/>
                </a:lnTo>
                <a:lnTo>
                  <a:pt x="2471" y="254"/>
                </a:lnTo>
                <a:lnTo>
                  <a:pt x="2518" y="301"/>
                </a:lnTo>
                <a:lnTo>
                  <a:pt x="2547" y="345"/>
                </a:lnTo>
                <a:lnTo>
                  <a:pt x="2563" y="394"/>
                </a:lnTo>
                <a:lnTo>
                  <a:pt x="2563" y="437"/>
                </a:lnTo>
                <a:lnTo>
                  <a:pt x="2550" y="482"/>
                </a:lnTo>
                <a:lnTo>
                  <a:pt x="2523" y="528"/>
                </a:lnTo>
                <a:lnTo>
                  <a:pt x="2481" y="569"/>
                </a:lnTo>
                <a:lnTo>
                  <a:pt x="2444" y="599"/>
                </a:lnTo>
                <a:lnTo>
                  <a:pt x="2444" y="2488"/>
                </a:lnTo>
                <a:lnTo>
                  <a:pt x="2431" y="2526"/>
                </a:lnTo>
                <a:lnTo>
                  <a:pt x="2407" y="2573"/>
                </a:lnTo>
                <a:lnTo>
                  <a:pt x="2370" y="2616"/>
                </a:lnTo>
                <a:lnTo>
                  <a:pt x="2328" y="2653"/>
                </a:lnTo>
                <a:lnTo>
                  <a:pt x="2280" y="2680"/>
                </a:lnTo>
                <a:lnTo>
                  <a:pt x="2239" y="2703"/>
                </a:lnTo>
                <a:lnTo>
                  <a:pt x="2191" y="2727"/>
                </a:lnTo>
                <a:lnTo>
                  <a:pt x="2130" y="2750"/>
                </a:lnTo>
                <a:lnTo>
                  <a:pt x="2066" y="2770"/>
                </a:lnTo>
                <a:lnTo>
                  <a:pt x="1987" y="2793"/>
                </a:lnTo>
                <a:lnTo>
                  <a:pt x="1921" y="2807"/>
                </a:lnTo>
                <a:lnTo>
                  <a:pt x="1850" y="2821"/>
                </a:lnTo>
                <a:lnTo>
                  <a:pt x="1775" y="2835"/>
                </a:lnTo>
                <a:lnTo>
                  <a:pt x="1683" y="2845"/>
                </a:lnTo>
                <a:lnTo>
                  <a:pt x="1612" y="2849"/>
                </a:lnTo>
                <a:lnTo>
                  <a:pt x="1508" y="2858"/>
                </a:lnTo>
                <a:lnTo>
                  <a:pt x="1425" y="2858"/>
                </a:lnTo>
                <a:lnTo>
                  <a:pt x="1326" y="2858"/>
                </a:lnTo>
                <a:lnTo>
                  <a:pt x="1219" y="2854"/>
                </a:lnTo>
                <a:lnTo>
                  <a:pt x="1152" y="2849"/>
                </a:lnTo>
                <a:lnTo>
                  <a:pt x="1071" y="2840"/>
                </a:lnTo>
                <a:lnTo>
                  <a:pt x="995" y="2825"/>
                </a:lnTo>
                <a:lnTo>
                  <a:pt x="896" y="2807"/>
                </a:lnTo>
                <a:lnTo>
                  <a:pt x="825" y="2793"/>
                </a:lnTo>
                <a:lnTo>
                  <a:pt x="732" y="2764"/>
                </a:lnTo>
                <a:lnTo>
                  <a:pt x="657" y="2742"/>
                </a:lnTo>
                <a:lnTo>
                  <a:pt x="592" y="2713"/>
                </a:lnTo>
                <a:lnTo>
                  <a:pt x="536" y="2680"/>
                </a:lnTo>
                <a:lnTo>
                  <a:pt x="489" y="2653"/>
                </a:lnTo>
                <a:lnTo>
                  <a:pt x="442" y="2616"/>
                </a:lnTo>
                <a:lnTo>
                  <a:pt x="410" y="2573"/>
                </a:lnTo>
                <a:lnTo>
                  <a:pt x="387" y="2522"/>
                </a:lnTo>
                <a:lnTo>
                  <a:pt x="377" y="2484"/>
                </a:lnTo>
                <a:lnTo>
                  <a:pt x="367" y="2448"/>
                </a:lnTo>
                <a:lnTo>
                  <a:pt x="367" y="988"/>
                </a:lnTo>
                <a:lnTo>
                  <a:pt x="139" y="540"/>
                </a:lnTo>
                <a:lnTo>
                  <a:pt x="65" y="474"/>
                </a:lnTo>
                <a:lnTo>
                  <a:pt x="41" y="453"/>
                </a:lnTo>
                <a:lnTo>
                  <a:pt x="18" y="433"/>
                </a:lnTo>
                <a:lnTo>
                  <a:pt x="4" y="406"/>
                </a:lnTo>
                <a:lnTo>
                  <a:pt x="0" y="382"/>
                </a:lnTo>
                <a:lnTo>
                  <a:pt x="1" y="363"/>
                </a:lnTo>
              </a:path>
            </a:pathLst>
          </a:custGeom>
          <a:solidFill>
            <a:srgbClr val="C0C0C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269" name="Freeform 6"/>
          <p:cNvSpPr>
            <a:spLocks/>
          </p:cNvSpPr>
          <p:nvPr/>
        </p:nvSpPr>
        <p:spPr bwMode="auto">
          <a:xfrm>
            <a:off x="2994025" y="2795588"/>
            <a:ext cx="3405188" cy="3640137"/>
          </a:xfrm>
          <a:custGeom>
            <a:avLst/>
            <a:gdLst>
              <a:gd name="T0" fmla="*/ 0 w 2145"/>
              <a:gd name="T1" fmla="*/ 0 h 2293"/>
              <a:gd name="T2" fmla="*/ 242 w 2145"/>
              <a:gd name="T3" fmla="*/ 446 h 2293"/>
              <a:gd name="T4" fmla="*/ 242 w 2145"/>
              <a:gd name="T5" fmla="*/ 1941 h 2293"/>
              <a:gd name="T6" fmla="*/ 256 w 2145"/>
              <a:gd name="T7" fmla="*/ 2002 h 2293"/>
              <a:gd name="T8" fmla="*/ 274 w 2145"/>
              <a:gd name="T9" fmla="*/ 2036 h 2293"/>
              <a:gd name="T10" fmla="*/ 297 w 2145"/>
              <a:gd name="T11" fmla="*/ 2073 h 2293"/>
              <a:gd name="T12" fmla="*/ 326 w 2145"/>
              <a:gd name="T13" fmla="*/ 2091 h 2293"/>
              <a:gd name="T14" fmla="*/ 368 w 2145"/>
              <a:gd name="T15" fmla="*/ 2125 h 2293"/>
              <a:gd name="T16" fmla="*/ 414 w 2145"/>
              <a:gd name="T17" fmla="*/ 2147 h 2293"/>
              <a:gd name="T18" fmla="*/ 466 w 2145"/>
              <a:gd name="T19" fmla="*/ 2170 h 2293"/>
              <a:gd name="T20" fmla="*/ 532 w 2145"/>
              <a:gd name="T21" fmla="*/ 2193 h 2293"/>
              <a:gd name="T22" fmla="*/ 597 w 2145"/>
              <a:gd name="T23" fmla="*/ 2217 h 2293"/>
              <a:gd name="T24" fmla="*/ 660 w 2145"/>
              <a:gd name="T25" fmla="*/ 2233 h 2293"/>
              <a:gd name="T26" fmla="*/ 737 w 2145"/>
              <a:gd name="T27" fmla="*/ 2250 h 2293"/>
              <a:gd name="T28" fmla="*/ 814 w 2145"/>
              <a:gd name="T29" fmla="*/ 2264 h 2293"/>
              <a:gd name="T30" fmla="*/ 885 w 2145"/>
              <a:gd name="T31" fmla="*/ 2274 h 2293"/>
              <a:gd name="T32" fmla="*/ 952 w 2145"/>
              <a:gd name="T33" fmla="*/ 2282 h 2293"/>
              <a:gd name="T34" fmla="*/ 1032 w 2145"/>
              <a:gd name="T35" fmla="*/ 2288 h 2293"/>
              <a:gd name="T36" fmla="*/ 1117 w 2145"/>
              <a:gd name="T37" fmla="*/ 2292 h 2293"/>
              <a:gd name="T38" fmla="*/ 1214 w 2145"/>
              <a:gd name="T39" fmla="*/ 2292 h 2293"/>
              <a:gd name="T40" fmla="*/ 1313 w 2145"/>
              <a:gd name="T41" fmla="*/ 2288 h 2293"/>
              <a:gd name="T42" fmla="*/ 1406 w 2145"/>
              <a:gd name="T43" fmla="*/ 2282 h 2293"/>
              <a:gd name="T44" fmla="*/ 1494 w 2145"/>
              <a:gd name="T45" fmla="*/ 2274 h 2293"/>
              <a:gd name="T46" fmla="*/ 1585 w 2145"/>
              <a:gd name="T47" fmla="*/ 2261 h 2293"/>
              <a:gd name="T48" fmla="*/ 1650 w 2145"/>
              <a:gd name="T49" fmla="*/ 2250 h 2293"/>
              <a:gd name="T50" fmla="*/ 1733 w 2145"/>
              <a:gd name="T51" fmla="*/ 2231 h 2293"/>
              <a:gd name="T52" fmla="*/ 1798 w 2145"/>
              <a:gd name="T53" fmla="*/ 2211 h 2293"/>
              <a:gd name="T54" fmla="*/ 1859 w 2145"/>
              <a:gd name="T55" fmla="*/ 2193 h 2293"/>
              <a:gd name="T56" fmla="*/ 1920 w 2145"/>
              <a:gd name="T57" fmla="*/ 2170 h 2293"/>
              <a:gd name="T58" fmla="*/ 1976 w 2145"/>
              <a:gd name="T59" fmla="*/ 2147 h 2293"/>
              <a:gd name="T60" fmla="*/ 2018 w 2145"/>
              <a:gd name="T61" fmla="*/ 2125 h 2293"/>
              <a:gd name="T62" fmla="*/ 2059 w 2145"/>
              <a:gd name="T63" fmla="*/ 2091 h 2293"/>
              <a:gd name="T64" fmla="*/ 2087 w 2145"/>
              <a:gd name="T65" fmla="*/ 2068 h 2293"/>
              <a:gd name="T66" fmla="*/ 2112 w 2145"/>
              <a:gd name="T67" fmla="*/ 2040 h 2293"/>
              <a:gd name="T68" fmla="*/ 2136 w 2145"/>
              <a:gd name="T69" fmla="*/ 1997 h 2293"/>
              <a:gd name="T70" fmla="*/ 2144 w 2145"/>
              <a:gd name="T71" fmla="*/ 1950 h 2293"/>
              <a:gd name="T72" fmla="*/ 2144 w 2145"/>
              <a:gd name="T73" fmla="*/ 168 h 2293"/>
              <a:gd name="T74" fmla="*/ 2065 w 2145"/>
              <a:gd name="T75" fmla="*/ 205 h 2293"/>
              <a:gd name="T76" fmla="*/ 1955 w 2145"/>
              <a:gd name="T77" fmla="*/ 245 h 2293"/>
              <a:gd name="T78" fmla="*/ 1837 w 2145"/>
              <a:gd name="T79" fmla="*/ 276 h 2293"/>
              <a:gd name="T80" fmla="*/ 1706 w 2145"/>
              <a:gd name="T81" fmla="*/ 306 h 2293"/>
              <a:gd name="T82" fmla="*/ 1575 w 2145"/>
              <a:gd name="T83" fmla="*/ 326 h 2293"/>
              <a:gd name="T84" fmla="*/ 1434 w 2145"/>
              <a:gd name="T85" fmla="*/ 340 h 2293"/>
              <a:gd name="T86" fmla="*/ 1284 w 2145"/>
              <a:gd name="T87" fmla="*/ 349 h 2293"/>
              <a:gd name="T88" fmla="*/ 1134 w 2145"/>
              <a:gd name="T89" fmla="*/ 349 h 2293"/>
              <a:gd name="T90" fmla="*/ 973 w 2145"/>
              <a:gd name="T91" fmla="*/ 342 h 2293"/>
              <a:gd name="T92" fmla="*/ 826 w 2145"/>
              <a:gd name="T93" fmla="*/ 322 h 2293"/>
              <a:gd name="T94" fmla="*/ 667 w 2145"/>
              <a:gd name="T95" fmla="*/ 299 h 2293"/>
              <a:gd name="T96" fmla="*/ 518 w 2145"/>
              <a:gd name="T97" fmla="*/ 261 h 2293"/>
              <a:gd name="T98" fmla="*/ 401 w 2145"/>
              <a:gd name="T99" fmla="*/ 226 h 2293"/>
              <a:gd name="T100" fmla="*/ 333 w 2145"/>
              <a:gd name="T101" fmla="*/ 196 h 2293"/>
              <a:gd name="T102" fmla="*/ 279 w 2145"/>
              <a:gd name="T103" fmla="*/ 164 h 2293"/>
              <a:gd name="T104" fmla="*/ 242 w 2145"/>
              <a:gd name="T105" fmla="*/ 136 h 2293"/>
              <a:gd name="T106" fmla="*/ 211 w 2145"/>
              <a:gd name="T107" fmla="*/ 98 h 2293"/>
              <a:gd name="T108" fmla="*/ 191 w 2145"/>
              <a:gd name="T109" fmla="*/ 84 h 2293"/>
              <a:gd name="T110" fmla="*/ 162 w 2145"/>
              <a:gd name="T111" fmla="*/ 65 h 2293"/>
              <a:gd name="T112" fmla="*/ 137 w 2145"/>
              <a:gd name="T113" fmla="*/ 51 h 2293"/>
              <a:gd name="T114" fmla="*/ 108 w 2145"/>
              <a:gd name="T115" fmla="*/ 37 h 2293"/>
              <a:gd name="T116" fmla="*/ 78 w 2145"/>
              <a:gd name="T117" fmla="*/ 24 h 2293"/>
              <a:gd name="T118" fmla="*/ 43 w 2145"/>
              <a:gd name="T119" fmla="*/ 14 h 2293"/>
              <a:gd name="T120" fmla="*/ 0 w 2145"/>
              <a:gd name="T121" fmla="*/ 0 h 229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45"/>
              <a:gd name="T184" fmla="*/ 0 h 2293"/>
              <a:gd name="T185" fmla="*/ 2145 w 2145"/>
              <a:gd name="T186" fmla="*/ 2293 h 229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45" h="2293">
                <a:moveTo>
                  <a:pt x="0" y="0"/>
                </a:moveTo>
                <a:lnTo>
                  <a:pt x="242" y="446"/>
                </a:lnTo>
                <a:lnTo>
                  <a:pt x="242" y="1941"/>
                </a:lnTo>
                <a:lnTo>
                  <a:pt x="256" y="2002"/>
                </a:lnTo>
                <a:lnTo>
                  <a:pt x="274" y="2036"/>
                </a:lnTo>
                <a:lnTo>
                  <a:pt x="297" y="2073"/>
                </a:lnTo>
                <a:lnTo>
                  <a:pt x="326" y="2091"/>
                </a:lnTo>
                <a:lnTo>
                  <a:pt x="368" y="2125"/>
                </a:lnTo>
                <a:lnTo>
                  <a:pt x="414" y="2147"/>
                </a:lnTo>
                <a:lnTo>
                  <a:pt x="466" y="2170"/>
                </a:lnTo>
                <a:lnTo>
                  <a:pt x="532" y="2193"/>
                </a:lnTo>
                <a:lnTo>
                  <a:pt x="597" y="2217"/>
                </a:lnTo>
                <a:lnTo>
                  <a:pt x="660" y="2233"/>
                </a:lnTo>
                <a:lnTo>
                  <a:pt x="737" y="2250"/>
                </a:lnTo>
                <a:lnTo>
                  <a:pt x="814" y="2264"/>
                </a:lnTo>
                <a:lnTo>
                  <a:pt x="885" y="2274"/>
                </a:lnTo>
                <a:lnTo>
                  <a:pt x="952" y="2282"/>
                </a:lnTo>
                <a:lnTo>
                  <a:pt x="1032" y="2288"/>
                </a:lnTo>
                <a:lnTo>
                  <a:pt x="1117" y="2292"/>
                </a:lnTo>
                <a:lnTo>
                  <a:pt x="1214" y="2292"/>
                </a:lnTo>
                <a:lnTo>
                  <a:pt x="1313" y="2288"/>
                </a:lnTo>
                <a:lnTo>
                  <a:pt x="1406" y="2282"/>
                </a:lnTo>
                <a:lnTo>
                  <a:pt x="1494" y="2274"/>
                </a:lnTo>
                <a:lnTo>
                  <a:pt x="1585" y="2261"/>
                </a:lnTo>
                <a:lnTo>
                  <a:pt x="1650" y="2250"/>
                </a:lnTo>
                <a:lnTo>
                  <a:pt x="1733" y="2231"/>
                </a:lnTo>
                <a:lnTo>
                  <a:pt x="1798" y="2211"/>
                </a:lnTo>
                <a:lnTo>
                  <a:pt x="1859" y="2193"/>
                </a:lnTo>
                <a:lnTo>
                  <a:pt x="1920" y="2170"/>
                </a:lnTo>
                <a:lnTo>
                  <a:pt x="1976" y="2147"/>
                </a:lnTo>
                <a:lnTo>
                  <a:pt x="2018" y="2125"/>
                </a:lnTo>
                <a:lnTo>
                  <a:pt x="2059" y="2091"/>
                </a:lnTo>
                <a:lnTo>
                  <a:pt x="2087" y="2068"/>
                </a:lnTo>
                <a:lnTo>
                  <a:pt x="2112" y="2040"/>
                </a:lnTo>
                <a:lnTo>
                  <a:pt x="2136" y="1997"/>
                </a:lnTo>
                <a:lnTo>
                  <a:pt x="2144" y="1950"/>
                </a:lnTo>
                <a:lnTo>
                  <a:pt x="2144" y="168"/>
                </a:lnTo>
                <a:lnTo>
                  <a:pt x="2065" y="205"/>
                </a:lnTo>
                <a:lnTo>
                  <a:pt x="1955" y="245"/>
                </a:lnTo>
                <a:lnTo>
                  <a:pt x="1837" y="276"/>
                </a:lnTo>
                <a:lnTo>
                  <a:pt x="1706" y="306"/>
                </a:lnTo>
                <a:lnTo>
                  <a:pt x="1575" y="326"/>
                </a:lnTo>
                <a:lnTo>
                  <a:pt x="1434" y="340"/>
                </a:lnTo>
                <a:lnTo>
                  <a:pt x="1284" y="349"/>
                </a:lnTo>
                <a:lnTo>
                  <a:pt x="1134" y="349"/>
                </a:lnTo>
                <a:lnTo>
                  <a:pt x="973" y="342"/>
                </a:lnTo>
                <a:lnTo>
                  <a:pt x="826" y="322"/>
                </a:lnTo>
                <a:lnTo>
                  <a:pt x="667" y="299"/>
                </a:lnTo>
                <a:lnTo>
                  <a:pt x="518" y="261"/>
                </a:lnTo>
                <a:lnTo>
                  <a:pt x="401" y="226"/>
                </a:lnTo>
                <a:lnTo>
                  <a:pt x="333" y="196"/>
                </a:lnTo>
                <a:lnTo>
                  <a:pt x="279" y="164"/>
                </a:lnTo>
                <a:lnTo>
                  <a:pt x="242" y="136"/>
                </a:lnTo>
                <a:lnTo>
                  <a:pt x="211" y="98"/>
                </a:lnTo>
                <a:lnTo>
                  <a:pt x="191" y="84"/>
                </a:lnTo>
                <a:lnTo>
                  <a:pt x="162" y="65"/>
                </a:lnTo>
                <a:lnTo>
                  <a:pt x="137" y="51"/>
                </a:lnTo>
                <a:lnTo>
                  <a:pt x="108" y="37"/>
                </a:lnTo>
                <a:lnTo>
                  <a:pt x="78" y="24"/>
                </a:lnTo>
                <a:lnTo>
                  <a:pt x="43" y="14"/>
                </a:lnTo>
                <a:lnTo>
                  <a:pt x="0" y="0"/>
                </a:lnTo>
              </a:path>
            </a:pathLst>
          </a:custGeom>
          <a:solidFill>
            <a:srgbClr val="80808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270" name="Freeform 7"/>
          <p:cNvSpPr>
            <a:spLocks/>
          </p:cNvSpPr>
          <p:nvPr/>
        </p:nvSpPr>
        <p:spPr bwMode="auto">
          <a:xfrm>
            <a:off x="2819400" y="2106613"/>
            <a:ext cx="3724275" cy="1096962"/>
          </a:xfrm>
          <a:custGeom>
            <a:avLst/>
            <a:gdLst>
              <a:gd name="T0" fmla="*/ 18 w 2346"/>
              <a:gd name="T1" fmla="*/ 301 h 691"/>
              <a:gd name="T2" fmla="*/ 95 w 2346"/>
              <a:gd name="T3" fmla="*/ 272 h 691"/>
              <a:gd name="T4" fmla="*/ 257 w 2346"/>
              <a:gd name="T5" fmla="*/ 227 h 691"/>
              <a:gd name="T6" fmla="*/ 380 w 2346"/>
              <a:gd name="T7" fmla="*/ 198 h 691"/>
              <a:gd name="T8" fmla="*/ 464 w 2346"/>
              <a:gd name="T9" fmla="*/ 138 h 691"/>
              <a:gd name="T10" fmla="*/ 569 w 2346"/>
              <a:gd name="T11" fmla="*/ 97 h 691"/>
              <a:gd name="T12" fmla="*/ 686 w 2346"/>
              <a:gd name="T13" fmla="*/ 65 h 691"/>
              <a:gd name="T14" fmla="*/ 814 w 2346"/>
              <a:gd name="T15" fmla="*/ 37 h 691"/>
              <a:gd name="T16" fmla="*/ 975 w 2346"/>
              <a:gd name="T17" fmla="*/ 16 h 691"/>
              <a:gd name="T18" fmla="*/ 1211 w 2346"/>
              <a:gd name="T19" fmla="*/ 0 h 691"/>
              <a:gd name="T20" fmla="*/ 1484 w 2346"/>
              <a:gd name="T21" fmla="*/ 5 h 691"/>
              <a:gd name="T22" fmla="*/ 1749 w 2346"/>
              <a:gd name="T23" fmla="*/ 33 h 691"/>
              <a:gd name="T24" fmla="*/ 1968 w 2346"/>
              <a:gd name="T25" fmla="*/ 79 h 691"/>
              <a:gd name="T26" fmla="*/ 2152 w 2346"/>
              <a:gd name="T27" fmla="*/ 142 h 691"/>
              <a:gd name="T28" fmla="*/ 2277 w 2346"/>
              <a:gd name="T29" fmla="*/ 220 h 691"/>
              <a:gd name="T30" fmla="*/ 2336 w 2346"/>
              <a:gd name="T31" fmla="*/ 296 h 691"/>
              <a:gd name="T32" fmla="*/ 2345 w 2346"/>
              <a:gd name="T33" fmla="*/ 366 h 691"/>
              <a:gd name="T34" fmla="*/ 2315 w 2346"/>
              <a:gd name="T35" fmla="*/ 431 h 691"/>
              <a:gd name="T36" fmla="*/ 2256 w 2346"/>
              <a:gd name="T37" fmla="*/ 485 h 691"/>
              <a:gd name="T38" fmla="*/ 2176 w 2346"/>
              <a:gd name="T39" fmla="*/ 537 h 691"/>
              <a:gd name="T40" fmla="*/ 2052 w 2346"/>
              <a:gd name="T41" fmla="*/ 587 h 691"/>
              <a:gd name="T42" fmla="*/ 1881 w 2346"/>
              <a:gd name="T43" fmla="*/ 635 h 691"/>
              <a:gd name="T44" fmla="*/ 1689 w 2346"/>
              <a:gd name="T45" fmla="*/ 667 h 691"/>
              <a:gd name="T46" fmla="*/ 1469 w 2346"/>
              <a:gd name="T47" fmla="*/ 684 h 691"/>
              <a:gd name="T48" fmla="*/ 1258 w 2346"/>
              <a:gd name="T49" fmla="*/ 690 h 691"/>
              <a:gd name="T50" fmla="*/ 1079 w 2346"/>
              <a:gd name="T51" fmla="*/ 680 h 691"/>
              <a:gd name="T52" fmla="*/ 904 w 2346"/>
              <a:gd name="T53" fmla="*/ 658 h 691"/>
              <a:gd name="T54" fmla="*/ 760 w 2346"/>
              <a:gd name="T55" fmla="*/ 635 h 691"/>
              <a:gd name="T56" fmla="*/ 634 w 2346"/>
              <a:gd name="T57" fmla="*/ 603 h 691"/>
              <a:gd name="T58" fmla="*/ 531 w 2346"/>
              <a:gd name="T59" fmla="*/ 564 h 691"/>
              <a:gd name="T60" fmla="*/ 444 w 2346"/>
              <a:gd name="T61" fmla="*/ 523 h 691"/>
              <a:gd name="T62" fmla="*/ 384 w 2346"/>
              <a:gd name="T63" fmla="*/ 472 h 691"/>
              <a:gd name="T64" fmla="*/ 316 w 2346"/>
              <a:gd name="T65" fmla="*/ 422 h 691"/>
              <a:gd name="T66" fmla="*/ 223 w 2346"/>
              <a:gd name="T67" fmla="*/ 386 h 691"/>
              <a:gd name="T68" fmla="*/ 107 w 2346"/>
              <a:gd name="T69" fmla="*/ 352 h 691"/>
              <a:gd name="T70" fmla="*/ 25 w 2346"/>
              <a:gd name="T71" fmla="*/ 330 h 691"/>
              <a:gd name="T72" fmla="*/ 0 w 2346"/>
              <a:gd name="T73" fmla="*/ 310 h 69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346"/>
              <a:gd name="T112" fmla="*/ 0 h 691"/>
              <a:gd name="T113" fmla="*/ 2346 w 2346"/>
              <a:gd name="T114" fmla="*/ 691 h 69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346" h="691">
                <a:moveTo>
                  <a:pt x="0" y="310"/>
                </a:moveTo>
                <a:lnTo>
                  <a:pt x="18" y="301"/>
                </a:lnTo>
                <a:lnTo>
                  <a:pt x="45" y="288"/>
                </a:lnTo>
                <a:lnTo>
                  <a:pt x="95" y="272"/>
                </a:lnTo>
                <a:lnTo>
                  <a:pt x="183" y="248"/>
                </a:lnTo>
                <a:lnTo>
                  <a:pt x="257" y="227"/>
                </a:lnTo>
                <a:lnTo>
                  <a:pt x="323" y="211"/>
                </a:lnTo>
                <a:lnTo>
                  <a:pt x="380" y="198"/>
                </a:lnTo>
                <a:lnTo>
                  <a:pt x="417" y="167"/>
                </a:lnTo>
                <a:lnTo>
                  <a:pt x="464" y="138"/>
                </a:lnTo>
                <a:lnTo>
                  <a:pt x="515" y="119"/>
                </a:lnTo>
                <a:lnTo>
                  <a:pt x="569" y="97"/>
                </a:lnTo>
                <a:lnTo>
                  <a:pt x="628" y="80"/>
                </a:lnTo>
                <a:lnTo>
                  <a:pt x="686" y="65"/>
                </a:lnTo>
                <a:lnTo>
                  <a:pt x="750" y="49"/>
                </a:lnTo>
                <a:lnTo>
                  <a:pt x="814" y="37"/>
                </a:lnTo>
                <a:lnTo>
                  <a:pt x="891" y="24"/>
                </a:lnTo>
                <a:lnTo>
                  <a:pt x="975" y="16"/>
                </a:lnTo>
                <a:lnTo>
                  <a:pt x="1080" y="6"/>
                </a:lnTo>
                <a:lnTo>
                  <a:pt x="1211" y="0"/>
                </a:lnTo>
                <a:lnTo>
                  <a:pt x="1352" y="0"/>
                </a:lnTo>
                <a:lnTo>
                  <a:pt x="1484" y="5"/>
                </a:lnTo>
                <a:lnTo>
                  <a:pt x="1631" y="19"/>
                </a:lnTo>
                <a:lnTo>
                  <a:pt x="1749" y="33"/>
                </a:lnTo>
                <a:lnTo>
                  <a:pt x="1865" y="53"/>
                </a:lnTo>
                <a:lnTo>
                  <a:pt x="1968" y="79"/>
                </a:lnTo>
                <a:lnTo>
                  <a:pt x="2069" y="109"/>
                </a:lnTo>
                <a:lnTo>
                  <a:pt x="2152" y="142"/>
                </a:lnTo>
                <a:lnTo>
                  <a:pt x="2223" y="182"/>
                </a:lnTo>
                <a:lnTo>
                  <a:pt x="2277" y="220"/>
                </a:lnTo>
                <a:lnTo>
                  <a:pt x="2312" y="255"/>
                </a:lnTo>
                <a:lnTo>
                  <a:pt x="2336" y="296"/>
                </a:lnTo>
                <a:lnTo>
                  <a:pt x="2345" y="334"/>
                </a:lnTo>
                <a:lnTo>
                  <a:pt x="2345" y="366"/>
                </a:lnTo>
                <a:lnTo>
                  <a:pt x="2336" y="398"/>
                </a:lnTo>
                <a:lnTo>
                  <a:pt x="2315" y="431"/>
                </a:lnTo>
                <a:lnTo>
                  <a:pt x="2288" y="458"/>
                </a:lnTo>
                <a:lnTo>
                  <a:pt x="2256" y="485"/>
                </a:lnTo>
                <a:lnTo>
                  <a:pt x="2217" y="514"/>
                </a:lnTo>
                <a:lnTo>
                  <a:pt x="2176" y="537"/>
                </a:lnTo>
                <a:lnTo>
                  <a:pt x="2117" y="563"/>
                </a:lnTo>
                <a:lnTo>
                  <a:pt x="2052" y="587"/>
                </a:lnTo>
                <a:lnTo>
                  <a:pt x="1969" y="612"/>
                </a:lnTo>
                <a:lnTo>
                  <a:pt x="1881" y="635"/>
                </a:lnTo>
                <a:lnTo>
                  <a:pt x="1775" y="654"/>
                </a:lnTo>
                <a:lnTo>
                  <a:pt x="1689" y="667"/>
                </a:lnTo>
                <a:lnTo>
                  <a:pt x="1581" y="677"/>
                </a:lnTo>
                <a:lnTo>
                  <a:pt x="1469" y="684"/>
                </a:lnTo>
                <a:lnTo>
                  <a:pt x="1351" y="690"/>
                </a:lnTo>
                <a:lnTo>
                  <a:pt x="1258" y="690"/>
                </a:lnTo>
                <a:lnTo>
                  <a:pt x="1168" y="684"/>
                </a:lnTo>
                <a:lnTo>
                  <a:pt x="1079" y="680"/>
                </a:lnTo>
                <a:lnTo>
                  <a:pt x="987" y="670"/>
                </a:lnTo>
                <a:lnTo>
                  <a:pt x="904" y="658"/>
                </a:lnTo>
                <a:lnTo>
                  <a:pt x="836" y="648"/>
                </a:lnTo>
                <a:lnTo>
                  <a:pt x="760" y="635"/>
                </a:lnTo>
                <a:lnTo>
                  <a:pt x="693" y="618"/>
                </a:lnTo>
                <a:lnTo>
                  <a:pt x="634" y="603"/>
                </a:lnTo>
                <a:lnTo>
                  <a:pt x="582" y="583"/>
                </a:lnTo>
                <a:lnTo>
                  <a:pt x="531" y="564"/>
                </a:lnTo>
                <a:lnTo>
                  <a:pt x="483" y="545"/>
                </a:lnTo>
                <a:lnTo>
                  <a:pt x="444" y="523"/>
                </a:lnTo>
                <a:lnTo>
                  <a:pt x="407" y="495"/>
                </a:lnTo>
                <a:lnTo>
                  <a:pt x="384" y="472"/>
                </a:lnTo>
                <a:lnTo>
                  <a:pt x="360" y="446"/>
                </a:lnTo>
                <a:lnTo>
                  <a:pt x="316" y="422"/>
                </a:lnTo>
                <a:lnTo>
                  <a:pt x="275" y="404"/>
                </a:lnTo>
                <a:lnTo>
                  <a:pt x="223" y="386"/>
                </a:lnTo>
                <a:lnTo>
                  <a:pt x="166" y="369"/>
                </a:lnTo>
                <a:lnTo>
                  <a:pt x="107" y="352"/>
                </a:lnTo>
                <a:lnTo>
                  <a:pt x="70" y="342"/>
                </a:lnTo>
                <a:lnTo>
                  <a:pt x="25" y="330"/>
                </a:lnTo>
                <a:lnTo>
                  <a:pt x="0" y="321"/>
                </a:lnTo>
                <a:lnTo>
                  <a:pt x="0" y="310"/>
                </a:lnTo>
              </a:path>
            </a:pathLst>
          </a:custGeom>
          <a:solidFill>
            <a:srgbClr val="71440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271" name="Freeform 8"/>
          <p:cNvSpPr>
            <a:spLocks/>
          </p:cNvSpPr>
          <p:nvPr/>
        </p:nvSpPr>
        <p:spPr bwMode="auto">
          <a:xfrm>
            <a:off x="3379788" y="4676775"/>
            <a:ext cx="3019425" cy="1763713"/>
          </a:xfrm>
          <a:custGeom>
            <a:avLst/>
            <a:gdLst>
              <a:gd name="T0" fmla="*/ 0 w 1902"/>
              <a:gd name="T1" fmla="*/ 0 h 1111"/>
              <a:gd name="T2" fmla="*/ 0 w 1902"/>
              <a:gd name="T3" fmla="*/ 828 h 1111"/>
              <a:gd name="T4" fmla="*/ 13 w 1902"/>
              <a:gd name="T5" fmla="*/ 874 h 1111"/>
              <a:gd name="T6" fmla="*/ 31 w 1902"/>
              <a:gd name="T7" fmla="*/ 903 h 1111"/>
              <a:gd name="T8" fmla="*/ 54 w 1902"/>
              <a:gd name="T9" fmla="*/ 931 h 1111"/>
              <a:gd name="T10" fmla="*/ 88 w 1902"/>
              <a:gd name="T11" fmla="*/ 952 h 1111"/>
              <a:gd name="T12" fmla="*/ 131 w 1902"/>
              <a:gd name="T13" fmla="*/ 976 h 1111"/>
              <a:gd name="T14" fmla="*/ 178 w 1902"/>
              <a:gd name="T15" fmla="*/ 994 h 1111"/>
              <a:gd name="T16" fmla="*/ 229 w 1902"/>
              <a:gd name="T17" fmla="*/ 1013 h 1111"/>
              <a:gd name="T18" fmla="*/ 295 w 1902"/>
              <a:gd name="T19" fmla="*/ 1032 h 1111"/>
              <a:gd name="T20" fmla="*/ 360 w 1902"/>
              <a:gd name="T21" fmla="*/ 1051 h 1111"/>
              <a:gd name="T22" fmla="*/ 422 w 1902"/>
              <a:gd name="T23" fmla="*/ 1063 h 1111"/>
              <a:gd name="T24" fmla="*/ 499 w 1902"/>
              <a:gd name="T25" fmla="*/ 1076 h 1111"/>
              <a:gd name="T26" fmla="*/ 577 w 1902"/>
              <a:gd name="T27" fmla="*/ 1087 h 1111"/>
              <a:gd name="T28" fmla="*/ 644 w 1902"/>
              <a:gd name="T29" fmla="*/ 1095 h 1111"/>
              <a:gd name="T30" fmla="*/ 713 w 1902"/>
              <a:gd name="T31" fmla="*/ 1102 h 1111"/>
              <a:gd name="T32" fmla="*/ 792 w 1902"/>
              <a:gd name="T33" fmla="*/ 1106 h 1111"/>
              <a:gd name="T34" fmla="*/ 877 w 1902"/>
              <a:gd name="T35" fmla="*/ 1110 h 1111"/>
              <a:gd name="T36" fmla="*/ 976 w 1902"/>
              <a:gd name="T37" fmla="*/ 1110 h 1111"/>
              <a:gd name="T38" fmla="*/ 1073 w 1902"/>
              <a:gd name="T39" fmla="*/ 1106 h 1111"/>
              <a:gd name="T40" fmla="*/ 1167 w 1902"/>
              <a:gd name="T41" fmla="*/ 1102 h 1111"/>
              <a:gd name="T42" fmla="*/ 1256 w 1902"/>
              <a:gd name="T43" fmla="*/ 1095 h 1111"/>
              <a:gd name="T44" fmla="*/ 1345 w 1902"/>
              <a:gd name="T45" fmla="*/ 1084 h 1111"/>
              <a:gd name="T46" fmla="*/ 1410 w 1902"/>
              <a:gd name="T47" fmla="*/ 1075 h 1111"/>
              <a:gd name="T48" fmla="*/ 1493 w 1902"/>
              <a:gd name="T49" fmla="*/ 1059 h 1111"/>
              <a:gd name="T50" fmla="*/ 1557 w 1902"/>
              <a:gd name="T51" fmla="*/ 1043 h 1111"/>
              <a:gd name="T52" fmla="*/ 1618 w 1902"/>
              <a:gd name="T53" fmla="*/ 1028 h 1111"/>
              <a:gd name="T54" fmla="*/ 1677 w 1902"/>
              <a:gd name="T55" fmla="*/ 1011 h 1111"/>
              <a:gd name="T56" fmla="*/ 1735 w 1902"/>
              <a:gd name="T57" fmla="*/ 990 h 1111"/>
              <a:gd name="T58" fmla="*/ 1777 w 1902"/>
              <a:gd name="T59" fmla="*/ 971 h 1111"/>
              <a:gd name="T60" fmla="*/ 1816 w 1902"/>
              <a:gd name="T61" fmla="*/ 947 h 1111"/>
              <a:gd name="T62" fmla="*/ 1844 w 1902"/>
              <a:gd name="T63" fmla="*/ 929 h 1111"/>
              <a:gd name="T64" fmla="*/ 1867 w 1902"/>
              <a:gd name="T65" fmla="*/ 907 h 1111"/>
              <a:gd name="T66" fmla="*/ 1890 w 1902"/>
              <a:gd name="T67" fmla="*/ 874 h 1111"/>
              <a:gd name="T68" fmla="*/ 1901 w 1902"/>
              <a:gd name="T69" fmla="*/ 837 h 1111"/>
              <a:gd name="T70" fmla="*/ 1901 w 1902"/>
              <a:gd name="T71" fmla="*/ 1 h 1111"/>
              <a:gd name="T72" fmla="*/ 0 w 1902"/>
              <a:gd name="T73" fmla="*/ 0 h 111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02"/>
              <a:gd name="T112" fmla="*/ 0 h 1111"/>
              <a:gd name="T113" fmla="*/ 1902 w 1902"/>
              <a:gd name="T114" fmla="*/ 1111 h 111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02" h="1111">
                <a:moveTo>
                  <a:pt x="0" y="0"/>
                </a:moveTo>
                <a:lnTo>
                  <a:pt x="0" y="828"/>
                </a:lnTo>
                <a:lnTo>
                  <a:pt x="13" y="874"/>
                </a:lnTo>
                <a:lnTo>
                  <a:pt x="31" y="903"/>
                </a:lnTo>
                <a:lnTo>
                  <a:pt x="54" y="931"/>
                </a:lnTo>
                <a:lnTo>
                  <a:pt x="88" y="952"/>
                </a:lnTo>
                <a:lnTo>
                  <a:pt x="131" y="976"/>
                </a:lnTo>
                <a:lnTo>
                  <a:pt x="178" y="994"/>
                </a:lnTo>
                <a:lnTo>
                  <a:pt x="229" y="1013"/>
                </a:lnTo>
                <a:lnTo>
                  <a:pt x="295" y="1032"/>
                </a:lnTo>
                <a:lnTo>
                  <a:pt x="360" y="1051"/>
                </a:lnTo>
                <a:lnTo>
                  <a:pt x="422" y="1063"/>
                </a:lnTo>
                <a:lnTo>
                  <a:pt x="499" y="1076"/>
                </a:lnTo>
                <a:lnTo>
                  <a:pt x="577" y="1087"/>
                </a:lnTo>
                <a:lnTo>
                  <a:pt x="644" y="1095"/>
                </a:lnTo>
                <a:lnTo>
                  <a:pt x="713" y="1102"/>
                </a:lnTo>
                <a:lnTo>
                  <a:pt x="792" y="1106"/>
                </a:lnTo>
                <a:lnTo>
                  <a:pt x="877" y="1110"/>
                </a:lnTo>
                <a:lnTo>
                  <a:pt x="976" y="1110"/>
                </a:lnTo>
                <a:lnTo>
                  <a:pt x="1073" y="1106"/>
                </a:lnTo>
                <a:lnTo>
                  <a:pt x="1167" y="1102"/>
                </a:lnTo>
                <a:lnTo>
                  <a:pt x="1256" y="1095"/>
                </a:lnTo>
                <a:lnTo>
                  <a:pt x="1345" y="1084"/>
                </a:lnTo>
                <a:lnTo>
                  <a:pt x="1410" y="1075"/>
                </a:lnTo>
                <a:lnTo>
                  <a:pt x="1493" y="1059"/>
                </a:lnTo>
                <a:lnTo>
                  <a:pt x="1557" y="1043"/>
                </a:lnTo>
                <a:lnTo>
                  <a:pt x="1618" y="1028"/>
                </a:lnTo>
                <a:lnTo>
                  <a:pt x="1677" y="1011"/>
                </a:lnTo>
                <a:lnTo>
                  <a:pt x="1735" y="990"/>
                </a:lnTo>
                <a:lnTo>
                  <a:pt x="1777" y="971"/>
                </a:lnTo>
                <a:lnTo>
                  <a:pt x="1816" y="947"/>
                </a:lnTo>
                <a:lnTo>
                  <a:pt x="1844" y="929"/>
                </a:lnTo>
                <a:lnTo>
                  <a:pt x="1867" y="907"/>
                </a:lnTo>
                <a:lnTo>
                  <a:pt x="1890" y="874"/>
                </a:lnTo>
                <a:lnTo>
                  <a:pt x="1901" y="837"/>
                </a:lnTo>
                <a:lnTo>
                  <a:pt x="1901" y="1"/>
                </a:lnTo>
                <a:lnTo>
                  <a:pt x="0" y="0"/>
                </a:lnTo>
              </a:path>
            </a:pathLst>
          </a:custGeom>
          <a:solidFill>
            <a:srgbClr val="618FFD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272" name="Freeform 9"/>
          <p:cNvSpPr>
            <a:spLocks/>
          </p:cNvSpPr>
          <p:nvPr/>
        </p:nvSpPr>
        <p:spPr bwMode="auto">
          <a:xfrm>
            <a:off x="3379788" y="3948113"/>
            <a:ext cx="3019425" cy="2036762"/>
          </a:xfrm>
          <a:custGeom>
            <a:avLst/>
            <a:gdLst>
              <a:gd name="T0" fmla="*/ 0 w 1902"/>
              <a:gd name="T1" fmla="*/ 0 h 920"/>
              <a:gd name="T2" fmla="*/ 0 w 1902"/>
              <a:gd name="T3" fmla="*/ 685 h 920"/>
              <a:gd name="T4" fmla="*/ 13 w 1902"/>
              <a:gd name="T5" fmla="*/ 722 h 920"/>
              <a:gd name="T6" fmla="*/ 31 w 1902"/>
              <a:gd name="T7" fmla="*/ 747 h 920"/>
              <a:gd name="T8" fmla="*/ 54 w 1902"/>
              <a:gd name="T9" fmla="*/ 770 h 920"/>
              <a:gd name="T10" fmla="*/ 88 w 1902"/>
              <a:gd name="T11" fmla="*/ 787 h 920"/>
              <a:gd name="T12" fmla="*/ 131 w 1902"/>
              <a:gd name="T13" fmla="*/ 808 h 920"/>
              <a:gd name="T14" fmla="*/ 178 w 1902"/>
              <a:gd name="T15" fmla="*/ 823 h 920"/>
              <a:gd name="T16" fmla="*/ 229 w 1902"/>
              <a:gd name="T17" fmla="*/ 839 h 920"/>
              <a:gd name="T18" fmla="*/ 295 w 1902"/>
              <a:gd name="T19" fmla="*/ 854 h 920"/>
              <a:gd name="T20" fmla="*/ 360 w 1902"/>
              <a:gd name="T21" fmla="*/ 870 h 920"/>
              <a:gd name="T22" fmla="*/ 422 w 1902"/>
              <a:gd name="T23" fmla="*/ 880 h 920"/>
              <a:gd name="T24" fmla="*/ 499 w 1902"/>
              <a:gd name="T25" fmla="*/ 891 h 920"/>
              <a:gd name="T26" fmla="*/ 577 w 1902"/>
              <a:gd name="T27" fmla="*/ 900 h 920"/>
              <a:gd name="T28" fmla="*/ 644 w 1902"/>
              <a:gd name="T29" fmla="*/ 906 h 920"/>
              <a:gd name="T30" fmla="*/ 713 w 1902"/>
              <a:gd name="T31" fmla="*/ 912 h 920"/>
              <a:gd name="T32" fmla="*/ 792 w 1902"/>
              <a:gd name="T33" fmla="*/ 916 h 920"/>
              <a:gd name="T34" fmla="*/ 877 w 1902"/>
              <a:gd name="T35" fmla="*/ 919 h 920"/>
              <a:gd name="T36" fmla="*/ 976 w 1902"/>
              <a:gd name="T37" fmla="*/ 919 h 920"/>
              <a:gd name="T38" fmla="*/ 1073 w 1902"/>
              <a:gd name="T39" fmla="*/ 916 h 920"/>
              <a:gd name="T40" fmla="*/ 1167 w 1902"/>
              <a:gd name="T41" fmla="*/ 912 h 920"/>
              <a:gd name="T42" fmla="*/ 1256 w 1902"/>
              <a:gd name="T43" fmla="*/ 906 h 920"/>
              <a:gd name="T44" fmla="*/ 1345 w 1902"/>
              <a:gd name="T45" fmla="*/ 898 h 920"/>
              <a:gd name="T46" fmla="*/ 1410 w 1902"/>
              <a:gd name="T47" fmla="*/ 890 h 920"/>
              <a:gd name="T48" fmla="*/ 1493 w 1902"/>
              <a:gd name="T49" fmla="*/ 877 h 920"/>
              <a:gd name="T50" fmla="*/ 1557 w 1902"/>
              <a:gd name="T51" fmla="*/ 863 h 920"/>
              <a:gd name="T52" fmla="*/ 1618 w 1902"/>
              <a:gd name="T53" fmla="*/ 851 h 920"/>
              <a:gd name="T54" fmla="*/ 1677 w 1902"/>
              <a:gd name="T55" fmla="*/ 837 h 920"/>
              <a:gd name="T56" fmla="*/ 1735 w 1902"/>
              <a:gd name="T57" fmla="*/ 820 h 920"/>
              <a:gd name="T58" fmla="*/ 1777 w 1902"/>
              <a:gd name="T59" fmla="*/ 804 h 920"/>
              <a:gd name="T60" fmla="*/ 1816 w 1902"/>
              <a:gd name="T61" fmla="*/ 783 h 920"/>
              <a:gd name="T62" fmla="*/ 1844 w 1902"/>
              <a:gd name="T63" fmla="*/ 768 h 920"/>
              <a:gd name="T64" fmla="*/ 1867 w 1902"/>
              <a:gd name="T65" fmla="*/ 750 h 920"/>
              <a:gd name="T66" fmla="*/ 1890 w 1902"/>
              <a:gd name="T67" fmla="*/ 723 h 920"/>
              <a:gd name="T68" fmla="*/ 1901 w 1902"/>
              <a:gd name="T69" fmla="*/ 692 h 920"/>
              <a:gd name="T70" fmla="*/ 1901 w 1902"/>
              <a:gd name="T71" fmla="*/ 1 h 920"/>
              <a:gd name="T72" fmla="*/ 0 w 1902"/>
              <a:gd name="T73" fmla="*/ 0 h 9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02"/>
              <a:gd name="T112" fmla="*/ 0 h 920"/>
              <a:gd name="T113" fmla="*/ 1902 w 1902"/>
              <a:gd name="T114" fmla="*/ 920 h 92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02" h="920">
                <a:moveTo>
                  <a:pt x="0" y="0"/>
                </a:moveTo>
                <a:lnTo>
                  <a:pt x="0" y="685"/>
                </a:lnTo>
                <a:lnTo>
                  <a:pt x="13" y="722"/>
                </a:lnTo>
                <a:lnTo>
                  <a:pt x="31" y="747"/>
                </a:lnTo>
                <a:lnTo>
                  <a:pt x="54" y="770"/>
                </a:lnTo>
                <a:lnTo>
                  <a:pt x="88" y="787"/>
                </a:lnTo>
                <a:lnTo>
                  <a:pt x="131" y="808"/>
                </a:lnTo>
                <a:lnTo>
                  <a:pt x="178" y="823"/>
                </a:lnTo>
                <a:lnTo>
                  <a:pt x="229" y="839"/>
                </a:lnTo>
                <a:lnTo>
                  <a:pt x="295" y="854"/>
                </a:lnTo>
                <a:lnTo>
                  <a:pt x="360" y="870"/>
                </a:lnTo>
                <a:lnTo>
                  <a:pt x="422" y="880"/>
                </a:lnTo>
                <a:lnTo>
                  <a:pt x="499" y="891"/>
                </a:lnTo>
                <a:lnTo>
                  <a:pt x="577" y="900"/>
                </a:lnTo>
                <a:lnTo>
                  <a:pt x="644" y="906"/>
                </a:lnTo>
                <a:lnTo>
                  <a:pt x="713" y="912"/>
                </a:lnTo>
                <a:lnTo>
                  <a:pt x="792" y="916"/>
                </a:lnTo>
                <a:lnTo>
                  <a:pt x="877" y="919"/>
                </a:lnTo>
                <a:lnTo>
                  <a:pt x="976" y="919"/>
                </a:lnTo>
                <a:lnTo>
                  <a:pt x="1073" y="916"/>
                </a:lnTo>
                <a:lnTo>
                  <a:pt x="1167" y="912"/>
                </a:lnTo>
                <a:lnTo>
                  <a:pt x="1256" y="906"/>
                </a:lnTo>
                <a:lnTo>
                  <a:pt x="1345" y="898"/>
                </a:lnTo>
                <a:lnTo>
                  <a:pt x="1410" y="890"/>
                </a:lnTo>
                <a:lnTo>
                  <a:pt x="1493" y="877"/>
                </a:lnTo>
                <a:lnTo>
                  <a:pt x="1557" y="863"/>
                </a:lnTo>
                <a:lnTo>
                  <a:pt x="1618" y="851"/>
                </a:lnTo>
                <a:lnTo>
                  <a:pt x="1677" y="837"/>
                </a:lnTo>
                <a:lnTo>
                  <a:pt x="1735" y="820"/>
                </a:lnTo>
                <a:lnTo>
                  <a:pt x="1777" y="804"/>
                </a:lnTo>
                <a:lnTo>
                  <a:pt x="1816" y="783"/>
                </a:lnTo>
                <a:lnTo>
                  <a:pt x="1844" y="768"/>
                </a:lnTo>
                <a:lnTo>
                  <a:pt x="1867" y="750"/>
                </a:lnTo>
                <a:lnTo>
                  <a:pt x="1890" y="723"/>
                </a:lnTo>
                <a:lnTo>
                  <a:pt x="1901" y="692"/>
                </a:lnTo>
                <a:lnTo>
                  <a:pt x="1901" y="1"/>
                </a:lnTo>
                <a:lnTo>
                  <a:pt x="0" y="0"/>
                </a:lnTo>
              </a:path>
            </a:pathLst>
          </a:custGeom>
          <a:solidFill>
            <a:srgbClr val="618FFD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273" name="Oval 10"/>
          <p:cNvSpPr>
            <a:spLocks noChangeArrowheads="1"/>
          </p:cNvSpPr>
          <p:nvPr/>
        </p:nvSpPr>
        <p:spPr bwMode="auto">
          <a:xfrm>
            <a:off x="3362325" y="3433763"/>
            <a:ext cx="3025775" cy="1047750"/>
          </a:xfrm>
          <a:prstGeom prst="ellipse">
            <a:avLst/>
          </a:prstGeom>
          <a:solidFill>
            <a:srgbClr val="618FF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4" name="Oval 11"/>
          <p:cNvSpPr>
            <a:spLocks noChangeArrowheads="1"/>
          </p:cNvSpPr>
          <p:nvPr/>
        </p:nvSpPr>
        <p:spPr bwMode="auto">
          <a:xfrm>
            <a:off x="3476625" y="3506788"/>
            <a:ext cx="2805113" cy="914400"/>
          </a:xfrm>
          <a:prstGeom prst="ellipse">
            <a:avLst/>
          </a:prstGeom>
          <a:solidFill>
            <a:srgbClr val="114FF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1275" name="Picture 12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100" y="4459288"/>
            <a:ext cx="5667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3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4738" y="4486275"/>
            <a:ext cx="61753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6" descr="daphnia1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800" y="4371975"/>
            <a:ext cx="496888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19" descr="daphnia1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3038" y="5057775"/>
            <a:ext cx="496887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20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613" y="4956175"/>
            <a:ext cx="61753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Contents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algn="ctr"/>
            <a:endParaRPr lang="en-GB" b="1" dirty="0" smtClean="0"/>
          </a:p>
          <a:p>
            <a:pPr algn="ctr">
              <a:buFontTx/>
              <a:buChar char="-"/>
            </a:pPr>
            <a:r>
              <a:rPr lang="en-GB" sz="3200" dirty="0" smtClean="0"/>
              <a:t>Introduction </a:t>
            </a:r>
          </a:p>
          <a:p>
            <a:pPr algn="ctr">
              <a:buFontTx/>
              <a:buChar char="-"/>
            </a:pPr>
            <a:r>
              <a:rPr lang="en-GB" sz="3200" dirty="0" smtClean="0"/>
              <a:t>Classical ecotoxicology</a:t>
            </a:r>
          </a:p>
          <a:p>
            <a:pPr algn="ctr">
              <a:buFontTx/>
              <a:buChar char="-"/>
            </a:pPr>
            <a:r>
              <a:rPr lang="en-GB" sz="3200" dirty="0" smtClean="0"/>
              <a:t>A different perspective</a:t>
            </a:r>
          </a:p>
          <a:p>
            <a:pPr algn="ctr">
              <a:buFontTx/>
              <a:buChar char="-"/>
            </a:pPr>
            <a:r>
              <a:rPr lang="en-GB" sz="3200" dirty="0" smtClean="0"/>
              <a:t>Outlook</a:t>
            </a:r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After 2 days …</a:t>
            </a:r>
            <a:endParaRPr lang="nl-NL" smtClean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244600" y="2030413"/>
            <a:ext cx="7010400" cy="4662487"/>
            <a:chOff x="784" y="1279"/>
            <a:chExt cx="4416" cy="2937"/>
          </a:xfrm>
        </p:grpSpPr>
        <p:sp>
          <p:nvSpPr>
            <p:cNvPr id="12292" name="AutoShape 20"/>
            <p:cNvSpPr>
              <a:spLocks noChangeArrowheads="1"/>
            </p:cNvSpPr>
            <p:nvPr/>
          </p:nvSpPr>
          <p:spPr bwMode="auto">
            <a:xfrm>
              <a:off x="784" y="3432"/>
              <a:ext cx="4416" cy="784"/>
            </a:xfrm>
            <a:prstGeom prst="parallelogram">
              <a:avLst>
                <a:gd name="adj" fmla="val 140816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3" name="Freeform 2"/>
            <p:cNvSpPr>
              <a:spLocks/>
            </p:cNvSpPr>
            <p:nvPr/>
          </p:nvSpPr>
          <p:spPr bwMode="auto">
            <a:xfrm>
              <a:off x="1680" y="1279"/>
              <a:ext cx="2564" cy="2859"/>
            </a:xfrm>
            <a:custGeom>
              <a:avLst/>
              <a:gdLst>
                <a:gd name="T0" fmla="*/ 10 w 2564"/>
                <a:gd name="T1" fmla="*/ 339 h 2859"/>
                <a:gd name="T2" fmla="*/ 70 w 2564"/>
                <a:gd name="T3" fmla="*/ 295 h 2859"/>
                <a:gd name="T4" fmla="*/ 248 w 2564"/>
                <a:gd name="T5" fmla="*/ 236 h 2859"/>
                <a:gd name="T6" fmla="*/ 438 w 2564"/>
                <a:gd name="T7" fmla="*/ 182 h 2859"/>
                <a:gd name="T8" fmla="*/ 560 w 2564"/>
                <a:gd name="T9" fmla="*/ 122 h 2859"/>
                <a:gd name="T10" fmla="*/ 718 w 2564"/>
                <a:gd name="T11" fmla="*/ 75 h 2859"/>
                <a:gd name="T12" fmla="*/ 924 w 2564"/>
                <a:gd name="T13" fmla="*/ 36 h 2859"/>
                <a:gd name="T14" fmla="*/ 1172 w 2564"/>
                <a:gd name="T15" fmla="*/ 7 h 2859"/>
                <a:gd name="T16" fmla="*/ 1404 w 2564"/>
                <a:gd name="T17" fmla="*/ 0 h 2859"/>
                <a:gd name="T18" fmla="*/ 1637 w 2564"/>
                <a:gd name="T19" fmla="*/ 10 h 2859"/>
                <a:gd name="T20" fmla="*/ 1849 w 2564"/>
                <a:gd name="T21" fmla="*/ 34 h 2859"/>
                <a:gd name="T22" fmla="*/ 2037 w 2564"/>
                <a:gd name="T23" fmla="*/ 68 h 2859"/>
                <a:gd name="T24" fmla="*/ 2201 w 2564"/>
                <a:gd name="T25" fmla="*/ 115 h 2859"/>
                <a:gd name="T26" fmla="*/ 2354 w 2564"/>
                <a:gd name="T27" fmla="*/ 179 h 2859"/>
                <a:gd name="T28" fmla="*/ 2471 w 2564"/>
                <a:gd name="T29" fmla="*/ 254 h 2859"/>
                <a:gd name="T30" fmla="*/ 2547 w 2564"/>
                <a:gd name="T31" fmla="*/ 345 h 2859"/>
                <a:gd name="T32" fmla="*/ 2563 w 2564"/>
                <a:gd name="T33" fmla="*/ 437 h 2859"/>
                <a:gd name="T34" fmla="*/ 2523 w 2564"/>
                <a:gd name="T35" fmla="*/ 528 h 2859"/>
                <a:gd name="T36" fmla="*/ 2444 w 2564"/>
                <a:gd name="T37" fmla="*/ 599 h 2859"/>
                <a:gd name="T38" fmla="*/ 2431 w 2564"/>
                <a:gd name="T39" fmla="*/ 2526 h 2859"/>
                <a:gd name="T40" fmla="*/ 2370 w 2564"/>
                <a:gd name="T41" fmla="*/ 2616 h 2859"/>
                <a:gd name="T42" fmla="*/ 2280 w 2564"/>
                <a:gd name="T43" fmla="*/ 2680 h 2859"/>
                <a:gd name="T44" fmla="*/ 2191 w 2564"/>
                <a:gd name="T45" fmla="*/ 2727 h 2859"/>
                <a:gd name="T46" fmla="*/ 2066 w 2564"/>
                <a:gd name="T47" fmla="*/ 2770 h 2859"/>
                <a:gd name="T48" fmla="*/ 1921 w 2564"/>
                <a:gd name="T49" fmla="*/ 2807 h 2859"/>
                <a:gd name="T50" fmla="*/ 1775 w 2564"/>
                <a:gd name="T51" fmla="*/ 2835 h 2859"/>
                <a:gd name="T52" fmla="*/ 1612 w 2564"/>
                <a:gd name="T53" fmla="*/ 2849 h 2859"/>
                <a:gd name="T54" fmla="*/ 1425 w 2564"/>
                <a:gd name="T55" fmla="*/ 2858 h 2859"/>
                <a:gd name="T56" fmla="*/ 1219 w 2564"/>
                <a:gd name="T57" fmla="*/ 2854 h 2859"/>
                <a:gd name="T58" fmla="*/ 1071 w 2564"/>
                <a:gd name="T59" fmla="*/ 2840 h 2859"/>
                <a:gd name="T60" fmla="*/ 896 w 2564"/>
                <a:gd name="T61" fmla="*/ 2807 h 2859"/>
                <a:gd name="T62" fmla="*/ 732 w 2564"/>
                <a:gd name="T63" fmla="*/ 2764 h 2859"/>
                <a:gd name="T64" fmla="*/ 592 w 2564"/>
                <a:gd name="T65" fmla="*/ 2713 h 2859"/>
                <a:gd name="T66" fmla="*/ 489 w 2564"/>
                <a:gd name="T67" fmla="*/ 2653 h 2859"/>
                <a:gd name="T68" fmla="*/ 410 w 2564"/>
                <a:gd name="T69" fmla="*/ 2573 h 2859"/>
                <a:gd name="T70" fmla="*/ 377 w 2564"/>
                <a:gd name="T71" fmla="*/ 2484 h 2859"/>
                <a:gd name="T72" fmla="*/ 367 w 2564"/>
                <a:gd name="T73" fmla="*/ 988 h 2859"/>
                <a:gd name="T74" fmla="*/ 65 w 2564"/>
                <a:gd name="T75" fmla="*/ 474 h 2859"/>
                <a:gd name="T76" fmla="*/ 18 w 2564"/>
                <a:gd name="T77" fmla="*/ 433 h 2859"/>
                <a:gd name="T78" fmla="*/ 0 w 2564"/>
                <a:gd name="T79" fmla="*/ 382 h 28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64"/>
                <a:gd name="T121" fmla="*/ 0 h 2859"/>
                <a:gd name="T122" fmla="*/ 2564 w 2564"/>
                <a:gd name="T123" fmla="*/ 2859 h 285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64" h="2859">
                  <a:moveTo>
                    <a:pt x="1" y="363"/>
                  </a:moveTo>
                  <a:lnTo>
                    <a:pt x="10" y="339"/>
                  </a:lnTo>
                  <a:lnTo>
                    <a:pt x="33" y="319"/>
                  </a:lnTo>
                  <a:lnTo>
                    <a:pt x="70" y="295"/>
                  </a:lnTo>
                  <a:lnTo>
                    <a:pt x="170" y="259"/>
                  </a:lnTo>
                  <a:lnTo>
                    <a:pt x="248" y="236"/>
                  </a:lnTo>
                  <a:lnTo>
                    <a:pt x="337" y="211"/>
                  </a:lnTo>
                  <a:lnTo>
                    <a:pt x="438" y="182"/>
                  </a:lnTo>
                  <a:lnTo>
                    <a:pt x="497" y="148"/>
                  </a:lnTo>
                  <a:lnTo>
                    <a:pt x="560" y="122"/>
                  </a:lnTo>
                  <a:lnTo>
                    <a:pt x="640" y="97"/>
                  </a:lnTo>
                  <a:lnTo>
                    <a:pt x="718" y="75"/>
                  </a:lnTo>
                  <a:lnTo>
                    <a:pt x="812" y="53"/>
                  </a:lnTo>
                  <a:lnTo>
                    <a:pt x="924" y="36"/>
                  </a:lnTo>
                  <a:lnTo>
                    <a:pt x="1045" y="18"/>
                  </a:lnTo>
                  <a:lnTo>
                    <a:pt x="1172" y="7"/>
                  </a:lnTo>
                  <a:lnTo>
                    <a:pt x="1289" y="1"/>
                  </a:lnTo>
                  <a:lnTo>
                    <a:pt x="1404" y="0"/>
                  </a:lnTo>
                  <a:lnTo>
                    <a:pt x="1514" y="1"/>
                  </a:lnTo>
                  <a:lnTo>
                    <a:pt x="1637" y="10"/>
                  </a:lnTo>
                  <a:lnTo>
                    <a:pt x="1753" y="21"/>
                  </a:lnTo>
                  <a:lnTo>
                    <a:pt x="1849" y="34"/>
                  </a:lnTo>
                  <a:lnTo>
                    <a:pt x="1944" y="50"/>
                  </a:lnTo>
                  <a:lnTo>
                    <a:pt x="2037" y="68"/>
                  </a:lnTo>
                  <a:lnTo>
                    <a:pt x="2126" y="92"/>
                  </a:lnTo>
                  <a:lnTo>
                    <a:pt x="2201" y="115"/>
                  </a:lnTo>
                  <a:lnTo>
                    <a:pt x="2279" y="143"/>
                  </a:lnTo>
                  <a:lnTo>
                    <a:pt x="2354" y="179"/>
                  </a:lnTo>
                  <a:lnTo>
                    <a:pt x="2411" y="212"/>
                  </a:lnTo>
                  <a:lnTo>
                    <a:pt x="2471" y="254"/>
                  </a:lnTo>
                  <a:lnTo>
                    <a:pt x="2518" y="301"/>
                  </a:lnTo>
                  <a:lnTo>
                    <a:pt x="2547" y="345"/>
                  </a:lnTo>
                  <a:lnTo>
                    <a:pt x="2563" y="394"/>
                  </a:lnTo>
                  <a:lnTo>
                    <a:pt x="2563" y="437"/>
                  </a:lnTo>
                  <a:lnTo>
                    <a:pt x="2550" y="482"/>
                  </a:lnTo>
                  <a:lnTo>
                    <a:pt x="2523" y="528"/>
                  </a:lnTo>
                  <a:lnTo>
                    <a:pt x="2481" y="569"/>
                  </a:lnTo>
                  <a:lnTo>
                    <a:pt x="2444" y="599"/>
                  </a:lnTo>
                  <a:lnTo>
                    <a:pt x="2444" y="2488"/>
                  </a:lnTo>
                  <a:lnTo>
                    <a:pt x="2431" y="2526"/>
                  </a:lnTo>
                  <a:lnTo>
                    <a:pt x="2407" y="2573"/>
                  </a:lnTo>
                  <a:lnTo>
                    <a:pt x="2370" y="2616"/>
                  </a:lnTo>
                  <a:lnTo>
                    <a:pt x="2328" y="2653"/>
                  </a:lnTo>
                  <a:lnTo>
                    <a:pt x="2280" y="2680"/>
                  </a:lnTo>
                  <a:lnTo>
                    <a:pt x="2239" y="2703"/>
                  </a:lnTo>
                  <a:lnTo>
                    <a:pt x="2191" y="2727"/>
                  </a:lnTo>
                  <a:lnTo>
                    <a:pt x="2130" y="2750"/>
                  </a:lnTo>
                  <a:lnTo>
                    <a:pt x="2066" y="2770"/>
                  </a:lnTo>
                  <a:lnTo>
                    <a:pt x="1987" y="2793"/>
                  </a:lnTo>
                  <a:lnTo>
                    <a:pt x="1921" y="2807"/>
                  </a:lnTo>
                  <a:lnTo>
                    <a:pt x="1850" y="2821"/>
                  </a:lnTo>
                  <a:lnTo>
                    <a:pt x="1775" y="2835"/>
                  </a:lnTo>
                  <a:lnTo>
                    <a:pt x="1683" y="2845"/>
                  </a:lnTo>
                  <a:lnTo>
                    <a:pt x="1612" y="2849"/>
                  </a:lnTo>
                  <a:lnTo>
                    <a:pt x="1508" y="2858"/>
                  </a:lnTo>
                  <a:lnTo>
                    <a:pt x="1425" y="2858"/>
                  </a:lnTo>
                  <a:lnTo>
                    <a:pt x="1326" y="2858"/>
                  </a:lnTo>
                  <a:lnTo>
                    <a:pt x="1219" y="2854"/>
                  </a:lnTo>
                  <a:lnTo>
                    <a:pt x="1152" y="2849"/>
                  </a:lnTo>
                  <a:lnTo>
                    <a:pt x="1071" y="2840"/>
                  </a:lnTo>
                  <a:lnTo>
                    <a:pt x="995" y="2825"/>
                  </a:lnTo>
                  <a:lnTo>
                    <a:pt x="896" y="2807"/>
                  </a:lnTo>
                  <a:lnTo>
                    <a:pt x="825" y="2793"/>
                  </a:lnTo>
                  <a:lnTo>
                    <a:pt x="732" y="2764"/>
                  </a:lnTo>
                  <a:lnTo>
                    <a:pt x="657" y="2742"/>
                  </a:lnTo>
                  <a:lnTo>
                    <a:pt x="592" y="2713"/>
                  </a:lnTo>
                  <a:lnTo>
                    <a:pt x="536" y="2680"/>
                  </a:lnTo>
                  <a:lnTo>
                    <a:pt x="489" y="2653"/>
                  </a:lnTo>
                  <a:lnTo>
                    <a:pt x="442" y="2616"/>
                  </a:lnTo>
                  <a:lnTo>
                    <a:pt x="410" y="2573"/>
                  </a:lnTo>
                  <a:lnTo>
                    <a:pt x="387" y="2522"/>
                  </a:lnTo>
                  <a:lnTo>
                    <a:pt x="377" y="2484"/>
                  </a:lnTo>
                  <a:lnTo>
                    <a:pt x="367" y="2448"/>
                  </a:lnTo>
                  <a:lnTo>
                    <a:pt x="367" y="988"/>
                  </a:lnTo>
                  <a:lnTo>
                    <a:pt x="139" y="540"/>
                  </a:lnTo>
                  <a:lnTo>
                    <a:pt x="65" y="474"/>
                  </a:lnTo>
                  <a:lnTo>
                    <a:pt x="41" y="453"/>
                  </a:lnTo>
                  <a:lnTo>
                    <a:pt x="18" y="433"/>
                  </a:lnTo>
                  <a:lnTo>
                    <a:pt x="4" y="406"/>
                  </a:lnTo>
                  <a:lnTo>
                    <a:pt x="0" y="382"/>
                  </a:lnTo>
                  <a:lnTo>
                    <a:pt x="1" y="363"/>
                  </a:lnTo>
                </a:path>
              </a:pathLst>
            </a:custGeom>
            <a:solidFill>
              <a:srgbClr val="C0C0C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94" name="Freeform 3"/>
            <p:cNvSpPr>
              <a:spLocks/>
            </p:cNvSpPr>
            <p:nvPr/>
          </p:nvSpPr>
          <p:spPr bwMode="auto">
            <a:xfrm>
              <a:off x="1886" y="1761"/>
              <a:ext cx="2145" cy="2293"/>
            </a:xfrm>
            <a:custGeom>
              <a:avLst/>
              <a:gdLst>
                <a:gd name="T0" fmla="*/ 0 w 2145"/>
                <a:gd name="T1" fmla="*/ 0 h 2293"/>
                <a:gd name="T2" fmla="*/ 242 w 2145"/>
                <a:gd name="T3" fmla="*/ 446 h 2293"/>
                <a:gd name="T4" fmla="*/ 242 w 2145"/>
                <a:gd name="T5" fmla="*/ 1941 h 2293"/>
                <a:gd name="T6" fmla="*/ 256 w 2145"/>
                <a:gd name="T7" fmla="*/ 2002 h 2293"/>
                <a:gd name="T8" fmla="*/ 274 w 2145"/>
                <a:gd name="T9" fmla="*/ 2036 h 2293"/>
                <a:gd name="T10" fmla="*/ 297 w 2145"/>
                <a:gd name="T11" fmla="*/ 2073 h 2293"/>
                <a:gd name="T12" fmla="*/ 326 w 2145"/>
                <a:gd name="T13" fmla="*/ 2091 h 2293"/>
                <a:gd name="T14" fmla="*/ 368 w 2145"/>
                <a:gd name="T15" fmla="*/ 2125 h 2293"/>
                <a:gd name="T16" fmla="*/ 414 w 2145"/>
                <a:gd name="T17" fmla="*/ 2147 h 2293"/>
                <a:gd name="T18" fmla="*/ 466 w 2145"/>
                <a:gd name="T19" fmla="*/ 2170 h 2293"/>
                <a:gd name="T20" fmla="*/ 532 w 2145"/>
                <a:gd name="T21" fmla="*/ 2193 h 2293"/>
                <a:gd name="T22" fmla="*/ 597 w 2145"/>
                <a:gd name="T23" fmla="*/ 2217 h 2293"/>
                <a:gd name="T24" fmla="*/ 660 w 2145"/>
                <a:gd name="T25" fmla="*/ 2233 h 2293"/>
                <a:gd name="T26" fmla="*/ 737 w 2145"/>
                <a:gd name="T27" fmla="*/ 2250 h 2293"/>
                <a:gd name="T28" fmla="*/ 814 w 2145"/>
                <a:gd name="T29" fmla="*/ 2264 h 2293"/>
                <a:gd name="T30" fmla="*/ 885 w 2145"/>
                <a:gd name="T31" fmla="*/ 2274 h 2293"/>
                <a:gd name="T32" fmla="*/ 952 w 2145"/>
                <a:gd name="T33" fmla="*/ 2282 h 2293"/>
                <a:gd name="T34" fmla="*/ 1032 w 2145"/>
                <a:gd name="T35" fmla="*/ 2288 h 2293"/>
                <a:gd name="T36" fmla="*/ 1117 w 2145"/>
                <a:gd name="T37" fmla="*/ 2292 h 2293"/>
                <a:gd name="T38" fmla="*/ 1214 w 2145"/>
                <a:gd name="T39" fmla="*/ 2292 h 2293"/>
                <a:gd name="T40" fmla="*/ 1313 w 2145"/>
                <a:gd name="T41" fmla="*/ 2288 h 2293"/>
                <a:gd name="T42" fmla="*/ 1406 w 2145"/>
                <a:gd name="T43" fmla="*/ 2282 h 2293"/>
                <a:gd name="T44" fmla="*/ 1494 w 2145"/>
                <a:gd name="T45" fmla="*/ 2274 h 2293"/>
                <a:gd name="T46" fmla="*/ 1585 w 2145"/>
                <a:gd name="T47" fmla="*/ 2261 h 2293"/>
                <a:gd name="T48" fmla="*/ 1650 w 2145"/>
                <a:gd name="T49" fmla="*/ 2250 h 2293"/>
                <a:gd name="T50" fmla="*/ 1733 w 2145"/>
                <a:gd name="T51" fmla="*/ 2231 h 2293"/>
                <a:gd name="T52" fmla="*/ 1798 w 2145"/>
                <a:gd name="T53" fmla="*/ 2211 h 2293"/>
                <a:gd name="T54" fmla="*/ 1859 w 2145"/>
                <a:gd name="T55" fmla="*/ 2193 h 2293"/>
                <a:gd name="T56" fmla="*/ 1920 w 2145"/>
                <a:gd name="T57" fmla="*/ 2170 h 2293"/>
                <a:gd name="T58" fmla="*/ 1976 w 2145"/>
                <a:gd name="T59" fmla="*/ 2147 h 2293"/>
                <a:gd name="T60" fmla="*/ 2018 w 2145"/>
                <a:gd name="T61" fmla="*/ 2125 h 2293"/>
                <a:gd name="T62" fmla="*/ 2059 w 2145"/>
                <a:gd name="T63" fmla="*/ 2091 h 2293"/>
                <a:gd name="T64" fmla="*/ 2087 w 2145"/>
                <a:gd name="T65" fmla="*/ 2068 h 2293"/>
                <a:gd name="T66" fmla="*/ 2112 w 2145"/>
                <a:gd name="T67" fmla="*/ 2040 h 2293"/>
                <a:gd name="T68" fmla="*/ 2136 w 2145"/>
                <a:gd name="T69" fmla="*/ 1997 h 2293"/>
                <a:gd name="T70" fmla="*/ 2144 w 2145"/>
                <a:gd name="T71" fmla="*/ 1950 h 2293"/>
                <a:gd name="T72" fmla="*/ 2144 w 2145"/>
                <a:gd name="T73" fmla="*/ 168 h 2293"/>
                <a:gd name="T74" fmla="*/ 2065 w 2145"/>
                <a:gd name="T75" fmla="*/ 205 h 2293"/>
                <a:gd name="T76" fmla="*/ 1955 w 2145"/>
                <a:gd name="T77" fmla="*/ 245 h 2293"/>
                <a:gd name="T78" fmla="*/ 1837 w 2145"/>
                <a:gd name="T79" fmla="*/ 276 h 2293"/>
                <a:gd name="T80" fmla="*/ 1706 w 2145"/>
                <a:gd name="T81" fmla="*/ 306 h 2293"/>
                <a:gd name="T82" fmla="*/ 1575 w 2145"/>
                <a:gd name="T83" fmla="*/ 326 h 2293"/>
                <a:gd name="T84" fmla="*/ 1434 w 2145"/>
                <a:gd name="T85" fmla="*/ 340 h 2293"/>
                <a:gd name="T86" fmla="*/ 1284 w 2145"/>
                <a:gd name="T87" fmla="*/ 349 h 2293"/>
                <a:gd name="T88" fmla="*/ 1134 w 2145"/>
                <a:gd name="T89" fmla="*/ 349 h 2293"/>
                <a:gd name="T90" fmla="*/ 973 w 2145"/>
                <a:gd name="T91" fmla="*/ 342 h 2293"/>
                <a:gd name="T92" fmla="*/ 826 w 2145"/>
                <a:gd name="T93" fmla="*/ 322 h 2293"/>
                <a:gd name="T94" fmla="*/ 667 w 2145"/>
                <a:gd name="T95" fmla="*/ 299 h 2293"/>
                <a:gd name="T96" fmla="*/ 518 w 2145"/>
                <a:gd name="T97" fmla="*/ 261 h 2293"/>
                <a:gd name="T98" fmla="*/ 401 w 2145"/>
                <a:gd name="T99" fmla="*/ 226 h 2293"/>
                <a:gd name="T100" fmla="*/ 333 w 2145"/>
                <a:gd name="T101" fmla="*/ 196 h 2293"/>
                <a:gd name="T102" fmla="*/ 279 w 2145"/>
                <a:gd name="T103" fmla="*/ 164 h 2293"/>
                <a:gd name="T104" fmla="*/ 242 w 2145"/>
                <a:gd name="T105" fmla="*/ 136 h 2293"/>
                <a:gd name="T106" fmla="*/ 211 w 2145"/>
                <a:gd name="T107" fmla="*/ 98 h 2293"/>
                <a:gd name="T108" fmla="*/ 191 w 2145"/>
                <a:gd name="T109" fmla="*/ 84 h 2293"/>
                <a:gd name="T110" fmla="*/ 162 w 2145"/>
                <a:gd name="T111" fmla="*/ 65 h 2293"/>
                <a:gd name="T112" fmla="*/ 137 w 2145"/>
                <a:gd name="T113" fmla="*/ 51 h 2293"/>
                <a:gd name="T114" fmla="*/ 108 w 2145"/>
                <a:gd name="T115" fmla="*/ 37 h 2293"/>
                <a:gd name="T116" fmla="*/ 78 w 2145"/>
                <a:gd name="T117" fmla="*/ 24 h 2293"/>
                <a:gd name="T118" fmla="*/ 43 w 2145"/>
                <a:gd name="T119" fmla="*/ 14 h 2293"/>
                <a:gd name="T120" fmla="*/ 0 w 2145"/>
                <a:gd name="T121" fmla="*/ 0 h 2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145"/>
                <a:gd name="T184" fmla="*/ 0 h 2293"/>
                <a:gd name="T185" fmla="*/ 2145 w 2145"/>
                <a:gd name="T186" fmla="*/ 2293 h 2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145" h="2293">
                  <a:moveTo>
                    <a:pt x="0" y="0"/>
                  </a:moveTo>
                  <a:lnTo>
                    <a:pt x="242" y="446"/>
                  </a:lnTo>
                  <a:lnTo>
                    <a:pt x="242" y="1941"/>
                  </a:lnTo>
                  <a:lnTo>
                    <a:pt x="256" y="2002"/>
                  </a:lnTo>
                  <a:lnTo>
                    <a:pt x="274" y="2036"/>
                  </a:lnTo>
                  <a:lnTo>
                    <a:pt x="297" y="2073"/>
                  </a:lnTo>
                  <a:lnTo>
                    <a:pt x="326" y="2091"/>
                  </a:lnTo>
                  <a:lnTo>
                    <a:pt x="368" y="2125"/>
                  </a:lnTo>
                  <a:lnTo>
                    <a:pt x="414" y="2147"/>
                  </a:lnTo>
                  <a:lnTo>
                    <a:pt x="466" y="2170"/>
                  </a:lnTo>
                  <a:lnTo>
                    <a:pt x="532" y="2193"/>
                  </a:lnTo>
                  <a:lnTo>
                    <a:pt x="597" y="2217"/>
                  </a:lnTo>
                  <a:lnTo>
                    <a:pt x="660" y="2233"/>
                  </a:lnTo>
                  <a:lnTo>
                    <a:pt x="737" y="2250"/>
                  </a:lnTo>
                  <a:lnTo>
                    <a:pt x="814" y="2264"/>
                  </a:lnTo>
                  <a:lnTo>
                    <a:pt x="885" y="2274"/>
                  </a:lnTo>
                  <a:lnTo>
                    <a:pt x="952" y="2282"/>
                  </a:lnTo>
                  <a:lnTo>
                    <a:pt x="1032" y="2288"/>
                  </a:lnTo>
                  <a:lnTo>
                    <a:pt x="1117" y="2292"/>
                  </a:lnTo>
                  <a:lnTo>
                    <a:pt x="1214" y="2292"/>
                  </a:lnTo>
                  <a:lnTo>
                    <a:pt x="1313" y="2288"/>
                  </a:lnTo>
                  <a:lnTo>
                    <a:pt x="1406" y="2282"/>
                  </a:lnTo>
                  <a:lnTo>
                    <a:pt x="1494" y="2274"/>
                  </a:lnTo>
                  <a:lnTo>
                    <a:pt x="1585" y="2261"/>
                  </a:lnTo>
                  <a:lnTo>
                    <a:pt x="1650" y="2250"/>
                  </a:lnTo>
                  <a:lnTo>
                    <a:pt x="1733" y="2231"/>
                  </a:lnTo>
                  <a:lnTo>
                    <a:pt x="1798" y="2211"/>
                  </a:lnTo>
                  <a:lnTo>
                    <a:pt x="1859" y="2193"/>
                  </a:lnTo>
                  <a:lnTo>
                    <a:pt x="1920" y="2170"/>
                  </a:lnTo>
                  <a:lnTo>
                    <a:pt x="1976" y="2147"/>
                  </a:lnTo>
                  <a:lnTo>
                    <a:pt x="2018" y="2125"/>
                  </a:lnTo>
                  <a:lnTo>
                    <a:pt x="2059" y="2091"/>
                  </a:lnTo>
                  <a:lnTo>
                    <a:pt x="2087" y="2068"/>
                  </a:lnTo>
                  <a:lnTo>
                    <a:pt x="2112" y="2040"/>
                  </a:lnTo>
                  <a:lnTo>
                    <a:pt x="2136" y="1997"/>
                  </a:lnTo>
                  <a:lnTo>
                    <a:pt x="2144" y="1950"/>
                  </a:lnTo>
                  <a:lnTo>
                    <a:pt x="2144" y="168"/>
                  </a:lnTo>
                  <a:lnTo>
                    <a:pt x="2065" y="205"/>
                  </a:lnTo>
                  <a:lnTo>
                    <a:pt x="1955" y="245"/>
                  </a:lnTo>
                  <a:lnTo>
                    <a:pt x="1837" y="276"/>
                  </a:lnTo>
                  <a:lnTo>
                    <a:pt x="1706" y="306"/>
                  </a:lnTo>
                  <a:lnTo>
                    <a:pt x="1575" y="326"/>
                  </a:lnTo>
                  <a:lnTo>
                    <a:pt x="1434" y="340"/>
                  </a:lnTo>
                  <a:lnTo>
                    <a:pt x="1284" y="349"/>
                  </a:lnTo>
                  <a:lnTo>
                    <a:pt x="1134" y="349"/>
                  </a:lnTo>
                  <a:lnTo>
                    <a:pt x="973" y="342"/>
                  </a:lnTo>
                  <a:lnTo>
                    <a:pt x="826" y="322"/>
                  </a:lnTo>
                  <a:lnTo>
                    <a:pt x="667" y="299"/>
                  </a:lnTo>
                  <a:lnTo>
                    <a:pt x="518" y="261"/>
                  </a:lnTo>
                  <a:lnTo>
                    <a:pt x="401" y="226"/>
                  </a:lnTo>
                  <a:lnTo>
                    <a:pt x="333" y="196"/>
                  </a:lnTo>
                  <a:lnTo>
                    <a:pt x="279" y="164"/>
                  </a:lnTo>
                  <a:lnTo>
                    <a:pt x="242" y="136"/>
                  </a:lnTo>
                  <a:lnTo>
                    <a:pt x="211" y="98"/>
                  </a:lnTo>
                  <a:lnTo>
                    <a:pt x="191" y="84"/>
                  </a:lnTo>
                  <a:lnTo>
                    <a:pt x="162" y="65"/>
                  </a:lnTo>
                  <a:lnTo>
                    <a:pt x="137" y="51"/>
                  </a:lnTo>
                  <a:lnTo>
                    <a:pt x="108" y="37"/>
                  </a:lnTo>
                  <a:lnTo>
                    <a:pt x="78" y="24"/>
                  </a:lnTo>
                  <a:lnTo>
                    <a:pt x="43" y="14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95" name="Freeform 4"/>
            <p:cNvSpPr>
              <a:spLocks/>
            </p:cNvSpPr>
            <p:nvPr/>
          </p:nvSpPr>
          <p:spPr bwMode="auto">
            <a:xfrm>
              <a:off x="1776" y="1327"/>
              <a:ext cx="2346" cy="691"/>
            </a:xfrm>
            <a:custGeom>
              <a:avLst/>
              <a:gdLst>
                <a:gd name="T0" fmla="*/ 18 w 2346"/>
                <a:gd name="T1" fmla="*/ 301 h 691"/>
                <a:gd name="T2" fmla="*/ 95 w 2346"/>
                <a:gd name="T3" fmla="*/ 272 h 691"/>
                <a:gd name="T4" fmla="*/ 257 w 2346"/>
                <a:gd name="T5" fmla="*/ 227 h 691"/>
                <a:gd name="T6" fmla="*/ 380 w 2346"/>
                <a:gd name="T7" fmla="*/ 198 h 691"/>
                <a:gd name="T8" fmla="*/ 464 w 2346"/>
                <a:gd name="T9" fmla="*/ 138 h 691"/>
                <a:gd name="T10" fmla="*/ 569 w 2346"/>
                <a:gd name="T11" fmla="*/ 97 h 691"/>
                <a:gd name="T12" fmla="*/ 686 w 2346"/>
                <a:gd name="T13" fmla="*/ 65 h 691"/>
                <a:gd name="T14" fmla="*/ 814 w 2346"/>
                <a:gd name="T15" fmla="*/ 37 h 691"/>
                <a:gd name="T16" fmla="*/ 975 w 2346"/>
                <a:gd name="T17" fmla="*/ 16 h 691"/>
                <a:gd name="T18" fmla="*/ 1211 w 2346"/>
                <a:gd name="T19" fmla="*/ 0 h 691"/>
                <a:gd name="T20" fmla="*/ 1484 w 2346"/>
                <a:gd name="T21" fmla="*/ 5 h 691"/>
                <a:gd name="T22" fmla="*/ 1749 w 2346"/>
                <a:gd name="T23" fmla="*/ 33 h 691"/>
                <a:gd name="T24" fmla="*/ 1968 w 2346"/>
                <a:gd name="T25" fmla="*/ 79 h 691"/>
                <a:gd name="T26" fmla="*/ 2152 w 2346"/>
                <a:gd name="T27" fmla="*/ 142 h 691"/>
                <a:gd name="T28" fmla="*/ 2277 w 2346"/>
                <a:gd name="T29" fmla="*/ 220 h 691"/>
                <a:gd name="T30" fmla="*/ 2336 w 2346"/>
                <a:gd name="T31" fmla="*/ 296 h 691"/>
                <a:gd name="T32" fmla="*/ 2345 w 2346"/>
                <a:gd name="T33" fmla="*/ 366 h 691"/>
                <a:gd name="T34" fmla="*/ 2315 w 2346"/>
                <a:gd name="T35" fmla="*/ 431 h 691"/>
                <a:gd name="T36" fmla="*/ 2256 w 2346"/>
                <a:gd name="T37" fmla="*/ 485 h 691"/>
                <a:gd name="T38" fmla="*/ 2176 w 2346"/>
                <a:gd name="T39" fmla="*/ 537 h 691"/>
                <a:gd name="T40" fmla="*/ 2052 w 2346"/>
                <a:gd name="T41" fmla="*/ 587 h 691"/>
                <a:gd name="T42" fmla="*/ 1881 w 2346"/>
                <a:gd name="T43" fmla="*/ 635 h 691"/>
                <a:gd name="T44" fmla="*/ 1689 w 2346"/>
                <a:gd name="T45" fmla="*/ 667 h 691"/>
                <a:gd name="T46" fmla="*/ 1469 w 2346"/>
                <a:gd name="T47" fmla="*/ 684 h 691"/>
                <a:gd name="T48" fmla="*/ 1258 w 2346"/>
                <a:gd name="T49" fmla="*/ 690 h 691"/>
                <a:gd name="T50" fmla="*/ 1079 w 2346"/>
                <a:gd name="T51" fmla="*/ 680 h 691"/>
                <a:gd name="T52" fmla="*/ 904 w 2346"/>
                <a:gd name="T53" fmla="*/ 658 h 691"/>
                <a:gd name="T54" fmla="*/ 760 w 2346"/>
                <a:gd name="T55" fmla="*/ 635 h 691"/>
                <a:gd name="T56" fmla="*/ 634 w 2346"/>
                <a:gd name="T57" fmla="*/ 603 h 691"/>
                <a:gd name="T58" fmla="*/ 531 w 2346"/>
                <a:gd name="T59" fmla="*/ 564 h 691"/>
                <a:gd name="T60" fmla="*/ 444 w 2346"/>
                <a:gd name="T61" fmla="*/ 523 h 691"/>
                <a:gd name="T62" fmla="*/ 384 w 2346"/>
                <a:gd name="T63" fmla="*/ 472 h 691"/>
                <a:gd name="T64" fmla="*/ 316 w 2346"/>
                <a:gd name="T65" fmla="*/ 422 h 691"/>
                <a:gd name="T66" fmla="*/ 223 w 2346"/>
                <a:gd name="T67" fmla="*/ 386 h 691"/>
                <a:gd name="T68" fmla="*/ 107 w 2346"/>
                <a:gd name="T69" fmla="*/ 352 h 691"/>
                <a:gd name="T70" fmla="*/ 25 w 2346"/>
                <a:gd name="T71" fmla="*/ 330 h 691"/>
                <a:gd name="T72" fmla="*/ 0 w 2346"/>
                <a:gd name="T73" fmla="*/ 310 h 6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46"/>
                <a:gd name="T112" fmla="*/ 0 h 691"/>
                <a:gd name="T113" fmla="*/ 2346 w 2346"/>
                <a:gd name="T114" fmla="*/ 691 h 69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46" h="691">
                  <a:moveTo>
                    <a:pt x="0" y="310"/>
                  </a:moveTo>
                  <a:lnTo>
                    <a:pt x="18" y="301"/>
                  </a:lnTo>
                  <a:lnTo>
                    <a:pt x="45" y="288"/>
                  </a:lnTo>
                  <a:lnTo>
                    <a:pt x="95" y="272"/>
                  </a:lnTo>
                  <a:lnTo>
                    <a:pt x="183" y="248"/>
                  </a:lnTo>
                  <a:lnTo>
                    <a:pt x="257" y="227"/>
                  </a:lnTo>
                  <a:lnTo>
                    <a:pt x="323" y="211"/>
                  </a:lnTo>
                  <a:lnTo>
                    <a:pt x="380" y="198"/>
                  </a:lnTo>
                  <a:lnTo>
                    <a:pt x="417" y="167"/>
                  </a:lnTo>
                  <a:lnTo>
                    <a:pt x="464" y="138"/>
                  </a:lnTo>
                  <a:lnTo>
                    <a:pt x="515" y="119"/>
                  </a:lnTo>
                  <a:lnTo>
                    <a:pt x="569" y="97"/>
                  </a:lnTo>
                  <a:lnTo>
                    <a:pt x="628" y="80"/>
                  </a:lnTo>
                  <a:lnTo>
                    <a:pt x="686" y="65"/>
                  </a:lnTo>
                  <a:lnTo>
                    <a:pt x="750" y="49"/>
                  </a:lnTo>
                  <a:lnTo>
                    <a:pt x="814" y="37"/>
                  </a:lnTo>
                  <a:lnTo>
                    <a:pt x="891" y="24"/>
                  </a:lnTo>
                  <a:lnTo>
                    <a:pt x="975" y="16"/>
                  </a:lnTo>
                  <a:lnTo>
                    <a:pt x="1080" y="6"/>
                  </a:lnTo>
                  <a:lnTo>
                    <a:pt x="1211" y="0"/>
                  </a:lnTo>
                  <a:lnTo>
                    <a:pt x="1352" y="0"/>
                  </a:lnTo>
                  <a:lnTo>
                    <a:pt x="1484" y="5"/>
                  </a:lnTo>
                  <a:lnTo>
                    <a:pt x="1631" y="19"/>
                  </a:lnTo>
                  <a:lnTo>
                    <a:pt x="1749" y="33"/>
                  </a:lnTo>
                  <a:lnTo>
                    <a:pt x="1865" y="53"/>
                  </a:lnTo>
                  <a:lnTo>
                    <a:pt x="1968" y="79"/>
                  </a:lnTo>
                  <a:lnTo>
                    <a:pt x="2069" y="109"/>
                  </a:lnTo>
                  <a:lnTo>
                    <a:pt x="2152" y="142"/>
                  </a:lnTo>
                  <a:lnTo>
                    <a:pt x="2223" y="182"/>
                  </a:lnTo>
                  <a:lnTo>
                    <a:pt x="2277" y="220"/>
                  </a:lnTo>
                  <a:lnTo>
                    <a:pt x="2312" y="255"/>
                  </a:lnTo>
                  <a:lnTo>
                    <a:pt x="2336" y="296"/>
                  </a:lnTo>
                  <a:lnTo>
                    <a:pt x="2345" y="334"/>
                  </a:lnTo>
                  <a:lnTo>
                    <a:pt x="2345" y="366"/>
                  </a:lnTo>
                  <a:lnTo>
                    <a:pt x="2336" y="398"/>
                  </a:lnTo>
                  <a:lnTo>
                    <a:pt x="2315" y="431"/>
                  </a:lnTo>
                  <a:lnTo>
                    <a:pt x="2288" y="458"/>
                  </a:lnTo>
                  <a:lnTo>
                    <a:pt x="2256" y="485"/>
                  </a:lnTo>
                  <a:lnTo>
                    <a:pt x="2217" y="514"/>
                  </a:lnTo>
                  <a:lnTo>
                    <a:pt x="2176" y="537"/>
                  </a:lnTo>
                  <a:lnTo>
                    <a:pt x="2117" y="563"/>
                  </a:lnTo>
                  <a:lnTo>
                    <a:pt x="2052" y="587"/>
                  </a:lnTo>
                  <a:lnTo>
                    <a:pt x="1969" y="612"/>
                  </a:lnTo>
                  <a:lnTo>
                    <a:pt x="1881" y="635"/>
                  </a:lnTo>
                  <a:lnTo>
                    <a:pt x="1775" y="654"/>
                  </a:lnTo>
                  <a:lnTo>
                    <a:pt x="1689" y="667"/>
                  </a:lnTo>
                  <a:lnTo>
                    <a:pt x="1581" y="677"/>
                  </a:lnTo>
                  <a:lnTo>
                    <a:pt x="1469" y="684"/>
                  </a:lnTo>
                  <a:lnTo>
                    <a:pt x="1351" y="690"/>
                  </a:lnTo>
                  <a:lnTo>
                    <a:pt x="1258" y="690"/>
                  </a:lnTo>
                  <a:lnTo>
                    <a:pt x="1168" y="684"/>
                  </a:lnTo>
                  <a:lnTo>
                    <a:pt x="1079" y="680"/>
                  </a:lnTo>
                  <a:lnTo>
                    <a:pt x="987" y="670"/>
                  </a:lnTo>
                  <a:lnTo>
                    <a:pt x="904" y="658"/>
                  </a:lnTo>
                  <a:lnTo>
                    <a:pt x="836" y="648"/>
                  </a:lnTo>
                  <a:lnTo>
                    <a:pt x="760" y="635"/>
                  </a:lnTo>
                  <a:lnTo>
                    <a:pt x="693" y="618"/>
                  </a:lnTo>
                  <a:lnTo>
                    <a:pt x="634" y="603"/>
                  </a:lnTo>
                  <a:lnTo>
                    <a:pt x="582" y="583"/>
                  </a:lnTo>
                  <a:lnTo>
                    <a:pt x="531" y="564"/>
                  </a:lnTo>
                  <a:lnTo>
                    <a:pt x="483" y="545"/>
                  </a:lnTo>
                  <a:lnTo>
                    <a:pt x="444" y="523"/>
                  </a:lnTo>
                  <a:lnTo>
                    <a:pt x="407" y="495"/>
                  </a:lnTo>
                  <a:lnTo>
                    <a:pt x="384" y="472"/>
                  </a:lnTo>
                  <a:lnTo>
                    <a:pt x="360" y="446"/>
                  </a:lnTo>
                  <a:lnTo>
                    <a:pt x="316" y="422"/>
                  </a:lnTo>
                  <a:lnTo>
                    <a:pt x="275" y="404"/>
                  </a:lnTo>
                  <a:lnTo>
                    <a:pt x="223" y="386"/>
                  </a:lnTo>
                  <a:lnTo>
                    <a:pt x="166" y="369"/>
                  </a:lnTo>
                  <a:lnTo>
                    <a:pt x="107" y="352"/>
                  </a:lnTo>
                  <a:lnTo>
                    <a:pt x="70" y="342"/>
                  </a:lnTo>
                  <a:lnTo>
                    <a:pt x="25" y="330"/>
                  </a:lnTo>
                  <a:lnTo>
                    <a:pt x="0" y="321"/>
                  </a:lnTo>
                  <a:lnTo>
                    <a:pt x="0" y="310"/>
                  </a:lnTo>
                </a:path>
              </a:pathLst>
            </a:custGeom>
            <a:solidFill>
              <a:srgbClr val="7144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96" name="Freeform 5"/>
            <p:cNvSpPr>
              <a:spLocks/>
            </p:cNvSpPr>
            <p:nvPr/>
          </p:nvSpPr>
          <p:spPr bwMode="auto">
            <a:xfrm>
              <a:off x="2129" y="2946"/>
              <a:ext cx="1902" cy="1111"/>
            </a:xfrm>
            <a:custGeom>
              <a:avLst/>
              <a:gdLst>
                <a:gd name="T0" fmla="*/ 0 w 1902"/>
                <a:gd name="T1" fmla="*/ 0 h 1111"/>
                <a:gd name="T2" fmla="*/ 0 w 1902"/>
                <a:gd name="T3" fmla="*/ 828 h 1111"/>
                <a:gd name="T4" fmla="*/ 13 w 1902"/>
                <a:gd name="T5" fmla="*/ 874 h 1111"/>
                <a:gd name="T6" fmla="*/ 31 w 1902"/>
                <a:gd name="T7" fmla="*/ 903 h 1111"/>
                <a:gd name="T8" fmla="*/ 54 w 1902"/>
                <a:gd name="T9" fmla="*/ 931 h 1111"/>
                <a:gd name="T10" fmla="*/ 88 w 1902"/>
                <a:gd name="T11" fmla="*/ 952 h 1111"/>
                <a:gd name="T12" fmla="*/ 131 w 1902"/>
                <a:gd name="T13" fmla="*/ 976 h 1111"/>
                <a:gd name="T14" fmla="*/ 178 w 1902"/>
                <a:gd name="T15" fmla="*/ 994 h 1111"/>
                <a:gd name="T16" fmla="*/ 229 w 1902"/>
                <a:gd name="T17" fmla="*/ 1013 h 1111"/>
                <a:gd name="T18" fmla="*/ 295 w 1902"/>
                <a:gd name="T19" fmla="*/ 1032 h 1111"/>
                <a:gd name="T20" fmla="*/ 360 w 1902"/>
                <a:gd name="T21" fmla="*/ 1051 h 1111"/>
                <a:gd name="T22" fmla="*/ 422 w 1902"/>
                <a:gd name="T23" fmla="*/ 1063 h 1111"/>
                <a:gd name="T24" fmla="*/ 499 w 1902"/>
                <a:gd name="T25" fmla="*/ 1076 h 1111"/>
                <a:gd name="T26" fmla="*/ 577 w 1902"/>
                <a:gd name="T27" fmla="*/ 1087 h 1111"/>
                <a:gd name="T28" fmla="*/ 644 w 1902"/>
                <a:gd name="T29" fmla="*/ 1095 h 1111"/>
                <a:gd name="T30" fmla="*/ 713 w 1902"/>
                <a:gd name="T31" fmla="*/ 1102 h 1111"/>
                <a:gd name="T32" fmla="*/ 792 w 1902"/>
                <a:gd name="T33" fmla="*/ 1106 h 1111"/>
                <a:gd name="T34" fmla="*/ 877 w 1902"/>
                <a:gd name="T35" fmla="*/ 1110 h 1111"/>
                <a:gd name="T36" fmla="*/ 976 w 1902"/>
                <a:gd name="T37" fmla="*/ 1110 h 1111"/>
                <a:gd name="T38" fmla="*/ 1073 w 1902"/>
                <a:gd name="T39" fmla="*/ 1106 h 1111"/>
                <a:gd name="T40" fmla="*/ 1167 w 1902"/>
                <a:gd name="T41" fmla="*/ 1102 h 1111"/>
                <a:gd name="T42" fmla="*/ 1256 w 1902"/>
                <a:gd name="T43" fmla="*/ 1095 h 1111"/>
                <a:gd name="T44" fmla="*/ 1345 w 1902"/>
                <a:gd name="T45" fmla="*/ 1084 h 1111"/>
                <a:gd name="T46" fmla="*/ 1410 w 1902"/>
                <a:gd name="T47" fmla="*/ 1075 h 1111"/>
                <a:gd name="T48" fmla="*/ 1493 w 1902"/>
                <a:gd name="T49" fmla="*/ 1059 h 1111"/>
                <a:gd name="T50" fmla="*/ 1557 w 1902"/>
                <a:gd name="T51" fmla="*/ 1043 h 1111"/>
                <a:gd name="T52" fmla="*/ 1618 w 1902"/>
                <a:gd name="T53" fmla="*/ 1028 h 1111"/>
                <a:gd name="T54" fmla="*/ 1677 w 1902"/>
                <a:gd name="T55" fmla="*/ 1011 h 1111"/>
                <a:gd name="T56" fmla="*/ 1735 w 1902"/>
                <a:gd name="T57" fmla="*/ 990 h 1111"/>
                <a:gd name="T58" fmla="*/ 1777 w 1902"/>
                <a:gd name="T59" fmla="*/ 971 h 1111"/>
                <a:gd name="T60" fmla="*/ 1816 w 1902"/>
                <a:gd name="T61" fmla="*/ 947 h 1111"/>
                <a:gd name="T62" fmla="*/ 1844 w 1902"/>
                <a:gd name="T63" fmla="*/ 929 h 1111"/>
                <a:gd name="T64" fmla="*/ 1867 w 1902"/>
                <a:gd name="T65" fmla="*/ 907 h 1111"/>
                <a:gd name="T66" fmla="*/ 1890 w 1902"/>
                <a:gd name="T67" fmla="*/ 874 h 1111"/>
                <a:gd name="T68" fmla="*/ 1901 w 1902"/>
                <a:gd name="T69" fmla="*/ 837 h 1111"/>
                <a:gd name="T70" fmla="*/ 1901 w 1902"/>
                <a:gd name="T71" fmla="*/ 1 h 1111"/>
                <a:gd name="T72" fmla="*/ 0 w 1902"/>
                <a:gd name="T73" fmla="*/ 0 h 1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02"/>
                <a:gd name="T112" fmla="*/ 0 h 1111"/>
                <a:gd name="T113" fmla="*/ 1902 w 1902"/>
                <a:gd name="T114" fmla="*/ 1111 h 1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02" h="1111">
                  <a:moveTo>
                    <a:pt x="0" y="0"/>
                  </a:moveTo>
                  <a:lnTo>
                    <a:pt x="0" y="828"/>
                  </a:lnTo>
                  <a:lnTo>
                    <a:pt x="13" y="874"/>
                  </a:lnTo>
                  <a:lnTo>
                    <a:pt x="31" y="903"/>
                  </a:lnTo>
                  <a:lnTo>
                    <a:pt x="54" y="931"/>
                  </a:lnTo>
                  <a:lnTo>
                    <a:pt x="88" y="952"/>
                  </a:lnTo>
                  <a:lnTo>
                    <a:pt x="131" y="976"/>
                  </a:lnTo>
                  <a:lnTo>
                    <a:pt x="178" y="994"/>
                  </a:lnTo>
                  <a:lnTo>
                    <a:pt x="229" y="1013"/>
                  </a:lnTo>
                  <a:lnTo>
                    <a:pt x="295" y="1032"/>
                  </a:lnTo>
                  <a:lnTo>
                    <a:pt x="360" y="1051"/>
                  </a:lnTo>
                  <a:lnTo>
                    <a:pt x="422" y="1063"/>
                  </a:lnTo>
                  <a:lnTo>
                    <a:pt x="499" y="1076"/>
                  </a:lnTo>
                  <a:lnTo>
                    <a:pt x="577" y="1087"/>
                  </a:lnTo>
                  <a:lnTo>
                    <a:pt x="644" y="1095"/>
                  </a:lnTo>
                  <a:lnTo>
                    <a:pt x="713" y="1102"/>
                  </a:lnTo>
                  <a:lnTo>
                    <a:pt x="792" y="1106"/>
                  </a:lnTo>
                  <a:lnTo>
                    <a:pt x="877" y="1110"/>
                  </a:lnTo>
                  <a:lnTo>
                    <a:pt x="976" y="1110"/>
                  </a:lnTo>
                  <a:lnTo>
                    <a:pt x="1073" y="1106"/>
                  </a:lnTo>
                  <a:lnTo>
                    <a:pt x="1167" y="1102"/>
                  </a:lnTo>
                  <a:lnTo>
                    <a:pt x="1256" y="1095"/>
                  </a:lnTo>
                  <a:lnTo>
                    <a:pt x="1345" y="1084"/>
                  </a:lnTo>
                  <a:lnTo>
                    <a:pt x="1410" y="1075"/>
                  </a:lnTo>
                  <a:lnTo>
                    <a:pt x="1493" y="1059"/>
                  </a:lnTo>
                  <a:lnTo>
                    <a:pt x="1557" y="1043"/>
                  </a:lnTo>
                  <a:lnTo>
                    <a:pt x="1618" y="1028"/>
                  </a:lnTo>
                  <a:lnTo>
                    <a:pt x="1677" y="1011"/>
                  </a:lnTo>
                  <a:lnTo>
                    <a:pt x="1735" y="990"/>
                  </a:lnTo>
                  <a:lnTo>
                    <a:pt x="1777" y="971"/>
                  </a:lnTo>
                  <a:lnTo>
                    <a:pt x="1816" y="947"/>
                  </a:lnTo>
                  <a:lnTo>
                    <a:pt x="1844" y="929"/>
                  </a:lnTo>
                  <a:lnTo>
                    <a:pt x="1867" y="907"/>
                  </a:lnTo>
                  <a:lnTo>
                    <a:pt x="1890" y="874"/>
                  </a:lnTo>
                  <a:lnTo>
                    <a:pt x="1901" y="837"/>
                  </a:lnTo>
                  <a:lnTo>
                    <a:pt x="1901" y="1"/>
                  </a:lnTo>
                  <a:lnTo>
                    <a:pt x="0" y="0"/>
                  </a:lnTo>
                </a:path>
              </a:pathLst>
            </a:custGeom>
            <a:solidFill>
              <a:srgbClr val="618FFD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97" name="Freeform 6"/>
            <p:cNvSpPr>
              <a:spLocks/>
            </p:cNvSpPr>
            <p:nvPr/>
          </p:nvSpPr>
          <p:spPr bwMode="auto">
            <a:xfrm>
              <a:off x="2129" y="2487"/>
              <a:ext cx="1902" cy="1283"/>
            </a:xfrm>
            <a:custGeom>
              <a:avLst/>
              <a:gdLst>
                <a:gd name="T0" fmla="*/ 0 w 1902"/>
                <a:gd name="T1" fmla="*/ 0 h 920"/>
                <a:gd name="T2" fmla="*/ 0 w 1902"/>
                <a:gd name="T3" fmla="*/ 685 h 920"/>
                <a:gd name="T4" fmla="*/ 13 w 1902"/>
                <a:gd name="T5" fmla="*/ 722 h 920"/>
                <a:gd name="T6" fmla="*/ 31 w 1902"/>
                <a:gd name="T7" fmla="*/ 747 h 920"/>
                <a:gd name="T8" fmla="*/ 54 w 1902"/>
                <a:gd name="T9" fmla="*/ 770 h 920"/>
                <a:gd name="T10" fmla="*/ 88 w 1902"/>
                <a:gd name="T11" fmla="*/ 787 h 920"/>
                <a:gd name="T12" fmla="*/ 131 w 1902"/>
                <a:gd name="T13" fmla="*/ 808 h 920"/>
                <a:gd name="T14" fmla="*/ 178 w 1902"/>
                <a:gd name="T15" fmla="*/ 823 h 920"/>
                <a:gd name="T16" fmla="*/ 229 w 1902"/>
                <a:gd name="T17" fmla="*/ 839 h 920"/>
                <a:gd name="T18" fmla="*/ 295 w 1902"/>
                <a:gd name="T19" fmla="*/ 854 h 920"/>
                <a:gd name="T20" fmla="*/ 360 w 1902"/>
                <a:gd name="T21" fmla="*/ 870 h 920"/>
                <a:gd name="T22" fmla="*/ 422 w 1902"/>
                <a:gd name="T23" fmla="*/ 880 h 920"/>
                <a:gd name="T24" fmla="*/ 499 w 1902"/>
                <a:gd name="T25" fmla="*/ 891 h 920"/>
                <a:gd name="T26" fmla="*/ 577 w 1902"/>
                <a:gd name="T27" fmla="*/ 900 h 920"/>
                <a:gd name="T28" fmla="*/ 644 w 1902"/>
                <a:gd name="T29" fmla="*/ 906 h 920"/>
                <a:gd name="T30" fmla="*/ 713 w 1902"/>
                <a:gd name="T31" fmla="*/ 912 h 920"/>
                <a:gd name="T32" fmla="*/ 792 w 1902"/>
                <a:gd name="T33" fmla="*/ 916 h 920"/>
                <a:gd name="T34" fmla="*/ 877 w 1902"/>
                <a:gd name="T35" fmla="*/ 919 h 920"/>
                <a:gd name="T36" fmla="*/ 976 w 1902"/>
                <a:gd name="T37" fmla="*/ 919 h 920"/>
                <a:gd name="T38" fmla="*/ 1073 w 1902"/>
                <a:gd name="T39" fmla="*/ 916 h 920"/>
                <a:gd name="T40" fmla="*/ 1167 w 1902"/>
                <a:gd name="T41" fmla="*/ 912 h 920"/>
                <a:gd name="T42" fmla="*/ 1256 w 1902"/>
                <a:gd name="T43" fmla="*/ 906 h 920"/>
                <a:gd name="T44" fmla="*/ 1345 w 1902"/>
                <a:gd name="T45" fmla="*/ 898 h 920"/>
                <a:gd name="T46" fmla="*/ 1410 w 1902"/>
                <a:gd name="T47" fmla="*/ 890 h 920"/>
                <a:gd name="T48" fmla="*/ 1493 w 1902"/>
                <a:gd name="T49" fmla="*/ 877 h 920"/>
                <a:gd name="T50" fmla="*/ 1557 w 1902"/>
                <a:gd name="T51" fmla="*/ 863 h 920"/>
                <a:gd name="T52" fmla="*/ 1618 w 1902"/>
                <a:gd name="T53" fmla="*/ 851 h 920"/>
                <a:gd name="T54" fmla="*/ 1677 w 1902"/>
                <a:gd name="T55" fmla="*/ 837 h 920"/>
                <a:gd name="T56" fmla="*/ 1735 w 1902"/>
                <a:gd name="T57" fmla="*/ 820 h 920"/>
                <a:gd name="T58" fmla="*/ 1777 w 1902"/>
                <a:gd name="T59" fmla="*/ 804 h 920"/>
                <a:gd name="T60" fmla="*/ 1816 w 1902"/>
                <a:gd name="T61" fmla="*/ 783 h 920"/>
                <a:gd name="T62" fmla="*/ 1844 w 1902"/>
                <a:gd name="T63" fmla="*/ 768 h 920"/>
                <a:gd name="T64" fmla="*/ 1867 w 1902"/>
                <a:gd name="T65" fmla="*/ 750 h 920"/>
                <a:gd name="T66" fmla="*/ 1890 w 1902"/>
                <a:gd name="T67" fmla="*/ 723 h 920"/>
                <a:gd name="T68" fmla="*/ 1901 w 1902"/>
                <a:gd name="T69" fmla="*/ 692 h 920"/>
                <a:gd name="T70" fmla="*/ 1901 w 1902"/>
                <a:gd name="T71" fmla="*/ 1 h 920"/>
                <a:gd name="T72" fmla="*/ 0 w 1902"/>
                <a:gd name="T73" fmla="*/ 0 h 9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02"/>
                <a:gd name="T112" fmla="*/ 0 h 920"/>
                <a:gd name="T113" fmla="*/ 1902 w 1902"/>
                <a:gd name="T114" fmla="*/ 920 h 9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02" h="920">
                  <a:moveTo>
                    <a:pt x="0" y="0"/>
                  </a:moveTo>
                  <a:lnTo>
                    <a:pt x="0" y="685"/>
                  </a:lnTo>
                  <a:lnTo>
                    <a:pt x="13" y="722"/>
                  </a:lnTo>
                  <a:lnTo>
                    <a:pt x="31" y="747"/>
                  </a:lnTo>
                  <a:lnTo>
                    <a:pt x="54" y="770"/>
                  </a:lnTo>
                  <a:lnTo>
                    <a:pt x="88" y="787"/>
                  </a:lnTo>
                  <a:lnTo>
                    <a:pt x="131" y="808"/>
                  </a:lnTo>
                  <a:lnTo>
                    <a:pt x="178" y="823"/>
                  </a:lnTo>
                  <a:lnTo>
                    <a:pt x="229" y="839"/>
                  </a:lnTo>
                  <a:lnTo>
                    <a:pt x="295" y="854"/>
                  </a:lnTo>
                  <a:lnTo>
                    <a:pt x="360" y="870"/>
                  </a:lnTo>
                  <a:lnTo>
                    <a:pt x="422" y="880"/>
                  </a:lnTo>
                  <a:lnTo>
                    <a:pt x="499" y="891"/>
                  </a:lnTo>
                  <a:lnTo>
                    <a:pt x="577" y="900"/>
                  </a:lnTo>
                  <a:lnTo>
                    <a:pt x="644" y="906"/>
                  </a:lnTo>
                  <a:lnTo>
                    <a:pt x="713" y="912"/>
                  </a:lnTo>
                  <a:lnTo>
                    <a:pt x="792" y="916"/>
                  </a:lnTo>
                  <a:lnTo>
                    <a:pt x="877" y="919"/>
                  </a:lnTo>
                  <a:lnTo>
                    <a:pt x="976" y="919"/>
                  </a:lnTo>
                  <a:lnTo>
                    <a:pt x="1073" y="916"/>
                  </a:lnTo>
                  <a:lnTo>
                    <a:pt x="1167" y="912"/>
                  </a:lnTo>
                  <a:lnTo>
                    <a:pt x="1256" y="906"/>
                  </a:lnTo>
                  <a:lnTo>
                    <a:pt x="1345" y="898"/>
                  </a:lnTo>
                  <a:lnTo>
                    <a:pt x="1410" y="890"/>
                  </a:lnTo>
                  <a:lnTo>
                    <a:pt x="1493" y="877"/>
                  </a:lnTo>
                  <a:lnTo>
                    <a:pt x="1557" y="863"/>
                  </a:lnTo>
                  <a:lnTo>
                    <a:pt x="1618" y="851"/>
                  </a:lnTo>
                  <a:lnTo>
                    <a:pt x="1677" y="837"/>
                  </a:lnTo>
                  <a:lnTo>
                    <a:pt x="1735" y="820"/>
                  </a:lnTo>
                  <a:lnTo>
                    <a:pt x="1777" y="804"/>
                  </a:lnTo>
                  <a:lnTo>
                    <a:pt x="1816" y="783"/>
                  </a:lnTo>
                  <a:lnTo>
                    <a:pt x="1844" y="768"/>
                  </a:lnTo>
                  <a:lnTo>
                    <a:pt x="1867" y="750"/>
                  </a:lnTo>
                  <a:lnTo>
                    <a:pt x="1890" y="723"/>
                  </a:lnTo>
                  <a:lnTo>
                    <a:pt x="1901" y="692"/>
                  </a:lnTo>
                  <a:lnTo>
                    <a:pt x="1901" y="1"/>
                  </a:lnTo>
                  <a:lnTo>
                    <a:pt x="0" y="0"/>
                  </a:lnTo>
                </a:path>
              </a:pathLst>
            </a:custGeom>
            <a:solidFill>
              <a:srgbClr val="618FFD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98" name="Oval 7"/>
            <p:cNvSpPr>
              <a:spLocks noChangeArrowheads="1"/>
            </p:cNvSpPr>
            <p:nvPr/>
          </p:nvSpPr>
          <p:spPr bwMode="auto">
            <a:xfrm>
              <a:off x="2118" y="2163"/>
              <a:ext cx="1906" cy="660"/>
            </a:xfrm>
            <a:prstGeom prst="ellipse">
              <a:avLst/>
            </a:prstGeom>
            <a:solidFill>
              <a:srgbClr val="618FF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9" name="Oval 8"/>
            <p:cNvSpPr>
              <a:spLocks noChangeArrowheads="1"/>
            </p:cNvSpPr>
            <p:nvPr/>
          </p:nvSpPr>
          <p:spPr bwMode="auto">
            <a:xfrm>
              <a:off x="2190" y="2209"/>
              <a:ext cx="1767" cy="576"/>
            </a:xfrm>
            <a:prstGeom prst="ellipse">
              <a:avLst/>
            </a:prstGeom>
            <a:solidFill>
              <a:srgbClr val="114FF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2300" name="Picture 9" descr="daphnia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64" y="2809"/>
              <a:ext cx="357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3" descr="daphnia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77" y="2826"/>
              <a:ext cx="389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Picture 15" descr="daphnia1a_doo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8" y="3568"/>
              <a:ext cx="825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6" descr="daphnia1a_dood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6" y="3625"/>
              <a:ext cx="650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17" descr="daphnia1a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2" y="2754"/>
              <a:ext cx="313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5" name="Picture 18" descr="bd2130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83" y="3671"/>
              <a:ext cx="9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6" name="Picture 19" descr="bd2130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28" y="3702"/>
              <a:ext cx="85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0375" y="2720975"/>
            <a:ext cx="2235200" cy="3594100"/>
            <a:chOff x="290" y="1714"/>
            <a:chExt cx="1408" cy="2264"/>
          </a:xfrm>
        </p:grpSpPr>
        <p:pic>
          <p:nvPicPr>
            <p:cNvPr id="13329" name="Picture 3" descr="vergrootgla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0" y="1714"/>
              <a:ext cx="1408" cy="2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4" descr="daphnia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8" y="1759"/>
              <a:ext cx="389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244600" y="2030413"/>
            <a:ext cx="7010400" cy="4662487"/>
            <a:chOff x="784" y="1279"/>
            <a:chExt cx="4416" cy="2937"/>
          </a:xfrm>
        </p:grpSpPr>
        <p:sp>
          <p:nvSpPr>
            <p:cNvPr id="13320" name="AutoShape 6"/>
            <p:cNvSpPr>
              <a:spLocks noChangeArrowheads="1"/>
            </p:cNvSpPr>
            <p:nvPr/>
          </p:nvSpPr>
          <p:spPr bwMode="auto">
            <a:xfrm>
              <a:off x="784" y="3432"/>
              <a:ext cx="4416" cy="784"/>
            </a:xfrm>
            <a:prstGeom prst="parallelogram">
              <a:avLst>
                <a:gd name="adj" fmla="val 140816"/>
              </a:avLst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680" y="1279"/>
              <a:ext cx="2564" cy="2859"/>
              <a:chOff x="1680" y="1279"/>
              <a:chExt cx="2564" cy="2859"/>
            </a:xfrm>
          </p:grpSpPr>
          <p:sp>
            <p:nvSpPr>
              <p:cNvPr id="13322" name="Freeform 8"/>
              <p:cNvSpPr>
                <a:spLocks/>
              </p:cNvSpPr>
              <p:nvPr/>
            </p:nvSpPr>
            <p:spPr bwMode="auto">
              <a:xfrm>
                <a:off x="1680" y="1279"/>
                <a:ext cx="2564" cy="2859"/>
              </a:xfrm>
              <a:custGeom>
                <a:avLst/>
                <a:gdLst>
                  <a:gd name="T0" fmla="*/ 10 w 2564"/>
                  <a:gd name="T1" fmla="*/ 339 h 2859"/>
                  <a:gd name="T2" fmla="*/ 70 w 2564"/>
                  <a:gd name="T3" fmla="*/ 295 h 2859"/>
                  <a:gd name="T4" fmla="*/ 248 w 2564"/>
                  <a:gd name="T5" fmla="*/ 236 h 2859"/>
                  <a:gd name="T6" fmla="*/ 438 w 2564"/>
                  <a:gd name="T7" fmla="*/ 182 h 2859"/>
                  <a:gd name="T8" fmla="*/ 560 w 2564"/>
                  <a:gd name="T9" fmla="*/ 122 h 2859"/>
                  <a:gd name="T10" fmla="*/ 718 w 2564"/>
                  <a:gd name="T11" fmla="*/ 75 h 2859"/>
                  <a:gd name="T12" fmla="*/ 924 w 2564"/>
                  <a:gd name="T13" fmla="*/ 36 h 2859"/>
                  <a:gd name="T14" fmla="*/ 1172 w 2564"/>
                  <a:gd name="T15" fmla="*/ 7 h 2859"/>
                  <a:gd name="T16" fmla="*/ 1404 w 2564"/>
                  <a:gd name="T17" fmla="*/ 0 h 2859"/>
                  <a:gd name="T18" fmla="*/ 1637 w 2564"/>
                  <a:gd name="T19" fmla="*/ 10 h 2859"/>
                  <a:gd name="T20" fmla="*/ 1849 w 2564"/>
                  <a:gd name="T21" fmla="*/ 34 h 2859"/>
                  <a:gd name="T22" fmla="*/ 2037 w 2564"/>
                  <a:gd name="T23" fmla="*/ 68 h 2859"/>
                  <a:gd name="T24" fmla="*/ 2201 w 2564"/>
                  <a:gd name="T25" fmla="*/ 115 h 2859"/>
                  <a:gd name="T26" fmla="*/ 2354 w 2564"/>
                  <a:gd name="T27" fmla="*/ 179 h 2859"/>
                  <a:gd name="T28" fmla="*/ 2471 w 2564"/>
                  <a:gd name="T29" fmla="*/ 254 h 2859"/>
                  <a:gd name="T30" fmla="*/ 2547 w 2564"/>
                  <a:gd name="T31" fmla="*/ 345 h 2859"/>
                  <a:gd name="T32" fmla="*/ 2563 w 2564"/>
                  <a:gd name="T33" fmla="*/ 437 h 2859"/>
                  <a:gd name="T34" fmla="*/ 2523 w 2564"/>
                  <a:gd name="T35" fmla="*/ 528 h 2859"/>
                  <a:gd name="T36" fmla="*/ 2444 w 2564"/>
                  <a:gd name="T37" fmla="*/ 599 h 2859"/>
                  <a:gd name="T38" fmla="*/ 2431 w 2564"/>
                  <a:gd name="T39" fmla="*/ 2526 h 2859"/>
                  <a:gd name="T40" fmla="*/ 2370 w 2564"/>
                  <a:gd name="T41" fmla="*/ 2616 h 2859"/>
                  <a:gd name="T42" fmla="*/ 2280 w 2564"/>
                  <a:gd name="T43" fmla="*/ 2680 h 2859"/>
                  <a:gd name="T44" fmla="*/ 2191 w 2564"/>
                  <a:gd name="T45" fmla="*/ 2727 h 2859"/>
                  <a:gd name="T46" fmla="*/ 2066 w 2564"/>
                  <a:gd name="T47" fmla="*/ 2770 h 2859"/>
                  <a:gd name="T48" fmla="*/ 1921 w 2564"/>
                  <a:gd name="T49" fmla="*/ 2807 h 2859"/>
                  <a:gd name="T50" fmla="*/ 1775 w 2564"/>
                  <a:gd name="T51" fmla="*/ 2835 h 2859"/>
                  <a:gd name="T52" fmla="*/ 1612 w 2564"/>
                  <a:gd name="T53" fmla="*/ 2849 h 2859"/>
                  <a:gd name="T54" fmla="*/ 1425 w 2564"/>
                  <a:gd name="T55" fmla="*/ 2858 h 2859"/>
                  <a:gd name="T56" fmla="*/ 1219 w 2564"/>
                  <a:gd name="T57" fmla="*/ 2854 h 2859"/>
                  <a:gd name="T58" fmla="*/ 1071 w 2564"/>
                  <a:gd name="T59" fmla="*/ 2840 h 2859"/>
                  <a:gd name="T60" fmla="*/ 896 w 2564"/>
                  <a:gd name="T61" fmla="*/ 2807 h 2859"/>
                  <a:gd name="T62" fmla="*/ 732 w 2564"/>
                  <a:gd name="T63" fmla="*/ 2764 h 2859"/>
                  <a:gd name="T64" fmla="*/ 592 w 2564"/>
                  <a:gd name="T65" fmla="*/ 2713 h 2859"/>
                  <a:gd name="T66" fmla="*/ 489 w 2564"/>
                  <a:gd name="T67" fmla="*/ 2653 h 2859"/>
                  <a:gd name="T68" fmla="*/ 410 w 2564"/>
                  <a:gd name="T69" fmla="*/ 2573 h 2859"/>
                  <a:gd name="T70" fmla="*/ 377 w 2564"/>
                  <a:gd name="T71" fmla="*/ 2484 h 2859"/>
                  <a:gd name="T72" fmla="*/ 367 w 2564"/>
                  <a:gd name="T73" fmla="*/ 988 h 2859"/>
                  <a:gd name="T74" fmla="*/ 65 w 2564"/>
                  <a:gd name="T75" fmla="*/ 474 h 2859"/>
                  <a:gd name="T76" fmla="*/ 18 w 2564"/>
                  <a:gd name="T77" fmla="*/ 433 h 2859"/>
                  <a:gd name="T78" fmla="*/ 0 w 2564"/>
                  <a:gd name="T79" fmla="*/ 382 h 28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64"/>
                  <a:gd name="T121" fmla="*/ 0 h 2859"/>
                  <a:gd name="T122" fmla="*/ 2564 w 2564"/>
                  <a:gd name="T123" fmla="*/ 2859 h 285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64" h="2859">
                    <a:moveTo>
                      <a:pt x="1" y="363"/>
                    </a:moveTo>
                    <a:lnTo>
                      <a:pt x="10" y="339"/>
                    </a:lnTo>
                    <a:lnTo>
                      <a:pt x="33" y="319"/>
                    </a:lnTo>
                    <a:lnTo>
                      <a:pt x="70" y="295"/>
                    </a:lnTo>
                    <a:lnTo>
                      <a:pt x="170" y="259"/>
                    </a:lnTo>
                    <a:lnTo>
                      <a:pt x="248" y="236"/>
                    </a:lnTo>
                    <a:lnTo>
                      <a:pt x="337" y="211"/>
                    </a:lnTo>
                    <a:lnTo>
                      <a:pt x="438" y="182"/>
                    </a:lnTo>
                    <a:lnTo>
                      <a:pt x="497" y="148"/>
                    </a:lnTo>
                    <a:lnTo>
                      <a:pt x="560" y="122"/>
                    </a:lnTo>
                    <a:lnTo>
                      <a:pt x="640" y="97"/>
                    </a:lnTo>
                    <a:lnTo>
                      <a:pt x="718" y="75"/>
                    </a:lnTo>
                    <a:lnTo>
                      <a:pt x="812" y="53"/>
                    </a:lnTo>
                    <a:lnTo>
                      <a:pt x="924" y="36"/>
                    </a:lnTo>
                    <a:lnTo>
                      <a:pt x="1045" y="18"/>
                    </a:lnTo>
                    <a:lnTo>
                      <a:pt x="1172" y="7"/>
                    </a:lnTo>
                    <a:lnTo>
                      <a:pt x="1289" y="1"/>
                    </a:lnTo>
                    <a:lnTo>
                      <a:pt x="1404" y="0"/>
                    </a:lnTo>
                    <a:lnTo>
                      <a:pt x="1514" y="1"/>
                    </a:lnTo>
                    <a:lnTo>
                      <a:pt x="1637" y="10"/>
                    </a:lnTo>
                    <a:lnTo>
                      <a:pt x="1753" y="21"/>
                    </a:lnTo>
                    <a:lnTo>
                      <a:pt x="1849" y="34"/>
                    </a:lnTo>
                    <a:lnTo>
                      <a:pt x="1944" y="50"/>
                    </a:lnTo>
                    <a:lnTo>
                      <a:pt x="2037" y="68"/>
                    </a:lnTo>
                    <a:lnTo>
                      <a:pt x="2126" y="92"/>
                    </a:lnTo>
                    <a:lnTo>
                      <a:pt x="2201" y="115"/>
                    </a:lnTo>
                    <a:lnTo>
                      <a:pt x="2279" y="143"/>
                    </a:lnTo>
                    <a:lnTo>
                      <a:pt x="2354" y="179"/>
                    </a:lnTo>
                    <a:lnTo>
                      <a:pt x="2411" y="212"/>
                    </a:lnTo>
                    <a:lnTo>
                      <a:pt x="2471" y="254"/>
                    </a:lnTo>
                    <a:lnTo>
                      <a:pt x="2518" y="301"/>
                    </a:lnTo>
                    <a:lnTo>
                      <a:pt x="2547" y="345"/>
                    </a:lnTo>
                    <a:lnTo>
                      <a:pt x="2563" y="394"/>
                    </a:lnTo>
                    <a:lnTo>
                      <a:pt x="2563" y="437"/>
                    </a:lnTo>
                    <a:lnTo>
                      <a:pt x="2550" y="482"/>
                    </a:lnTo>
                    <a:lnTo>
                      <a:pt x="2523" y="528"/>
                    </a:lnTo>
                    <a:lnTo>
                      <a:pt x="2481" y="569"/>
                    </a:lnTo>
                    <a:lnTo>
                      <a:pt x="2444" y="599"/>
                    </a:lnTo>
                    <a:lnTo>
                      <a:pt x="2444" y="2488"/>
                    </a:lnTo>
                    <a:lnTo>
                      <a:pt x="2431" y="2526"/>
                    </a:lnTo>
                    <a:lnTo>
                      <a:pt x="2407" y="2573"/>
                    </a:lnTo>
                    <a:lnTo>
                      <a:pt x="2370" y="2616"/>
                    </a:lnTo>
                    <a:lnTo>
                      <a:pt x="2328" y="2653"/>
                    </a:lnTo>
                    <a:lnTo>
                      <a:pt x="2280" y="2680"/>
                    </a:lnTo>
                    <a:lnTo>
                      <a:pt x="2239" y="2703"/>
                    </a:lnTo>
                    <a:lnTo>
                      <a:pt x="2191" y="2727"/>
                    </a:lnTo>
                    <a:lnTo>
                      <a:pt x="2130" y="2750"/>
                    </a:lnTo>
                    <a:lnTo>
                      <a:pt x="2066" y="2770"/>
                    </a:lnTo>
                    <a:lnTo>
                      <a:pt x="1987" y="2793"/>
                    </a:lnTo>
                    <a:lnTo>
                      <a:pt x="1921" y="2807"/>
                    </a:lnTo>
                    <a:lnTo>
                      <a:pt x="1850" y="2821"/>
                    </a:lnTo>
                    <a:lnTo>
                      <a:pt x="1775" y="2835"/>
                    </a:lnTo>
                    <a:lnTo>
                      <a:pt x="1683" y="2845"/>
                    </a:lnTo>
                    <a:lnTo>
                      <a:pt x="1612" y="2849"/>
                    </a:lnTo>
                    <a:lnTo>
                      <a:pt x="1508" y="2858"/>
                    </a:lnTo>
                    <a:lnTo>
                      <a:pt x="1425" y="2858"/>
                    </a:lnTo>
                    <a:lnTo>
                      <a:pt x="1326" y="2858"/>
                    </a:lnTo>
                    <a:lnTo>
                      <a:pt x="1219" y="2854"/>
                    </a:lnTo>
                    <a:lnTo>
                      <a:pt x="1152" y="2849"/>
                    </a:lnTo>
                    <a:lnTo>
                      <a:pt x="1071" y="2840"/>
                    </a:lnTo>
                    <a:lnTo>
                      <a:pt x="995" y="2825"/>
                    </a:lnTo>
                    <a:lnTo>
                      <a:pt x="896" y="2807"/>
                    </a:lnTo>
                    <a:lnTo>
                      <a:pt x="825" y="2793"/>
                    </a:lnTo>
                    <a:lnTo>
                      <a:pt x="732" y="2764"/>
                    </a:lnTo>
                    <a:lnTo>
                      <a:pt x="657" y="2742"/>
                    </a:lnTo>
                    <a:lnTo>
                      <a:pt x="592" y="2713"/>
                    </a:lnTo>
                    <a:lnTo>
                      <a:pt x="536" y="2680"/>
                    </a:lnTo>
                    <a:lnTo>
                      <a:pt x="489" y="2653"/>
                    </a:lnTo>
                    <a:lnTo>
                      <a:pt x="442" y="2616"/>
                    </a:lnTo>
                    <a:lnTo>
                      <a:pt x="410" y="2573"/>
                    </a:lnTo>
                    <a:lnTo>
                      <a:pt x="387" y="2522"/>
                    </a:lnTo>
                    <a:lnTo>
                      <a:pt x="377" y="2484"/>
                    </a:lnTo>
                    <a:lnTo>
                      <a:pt x="367" y="2448"/>
                    </a:lnTo>
                    <a:lnTo>
                      <a:pt x="367" y="988"/>
                    </a:lnTo>
                    <a:lnTo>
                      <a:pt x="139" y="540"/>
                    </a:lnTo>
                    <a:lnTo>
                      <a:pt x="65" y="474"/>
                    </a:lnTo>
                    <a:lnTo>
                      <a:pt x="41" y="453"/>
                    </a:lnTo>
                    <a:lnTo>
                      <a:pt x="18" y="433"/>
                    </a:lnTo>
                    <a:lnTo>
                      <a:pt x="4" y="406"/>
                    </a:lnTo>
                    <a:lnTo>
                      <a:pt x="0" y="382"/>
                    </a:lnTo>
                    <a:lnTo>
                      <a:pt x="1" y="363"/>
                    </a:lnTo>
                  </a:path>
                </a:pathLst>
              </a:custGeom>
              <a:solidFill>
                <a:srgbClr val="C0C0C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3" name="Freeform 9"/>
              <p:cNvSpPr>
                <a:spLocks/>
              </p:cNvSpPr>
              <p:nvPr/>
            </p:nvSpPr>
            <p:spPr bwMode="auto">
              <a:xfrm>
                <a:off x="1886" y="1761"/>
                <a:ext cx="2145" cy="2293"/>
              </a:xfrm>
              <a:custGeom>
                <a:avLst/>
                <a:gdLst>
                  <a:gd name="T0" fmla="*/ 0 w 2145"/>
                  <a:gd name="T1" fmla="*/ 0 h 2293"/>
                  <a:gd name="T2" fmla="*/ 242 w 2145"/>
                  <a:gd name="T3" fmla="*/ 446 h 2293"/>
                  <a:gd name="T4" fmla="*/ 242 w 2145"/>
                  <a:gd name="T5" fmla="*/ 1941 h 2293"/>
                  <a:gd name="T6" fmla="*/ 256 w 2145"/>
                  <a:gd name="T7" fmla="*/ 2002 h 2293"/>
                  <a:gd name="T8" fmla="*/ 274 w 2145"/>
                  <a:gd name="T9" fmla="*/ 2036 h 2293"/>
                  <a:gd name="T10" fmla="*/ 297 w 2145"/>
                  <a:gd name="T11" fmla="*/ 2073 h 2293"/>
                  <a:gd name="T12" fmla="*/ 326 w 2145"/>
                  <a:gd name="T13" fmla="*/ 2091 h 2293"/>
                  <a:gd name="T14" fmla="*/ 368 w 2145"/>
                  <a:gd name="T15" fmla="*/ 2125 h 2293"/>
                  <a:gd name="T16" fmla="*/ 414 w 2145"/>
                  <a:gd name="T17" fmla="*/ 2147 h 2293"/>
                  <a:gd name="T18" fmla="*/ 466 w 2145"/>
                  <a:gd name="T19" fmla="*/ 2170 h 2293"/>
                  <a:gd name="T20" fmla="*/ 532 w 2145"/>
                  <a:gd name="T21" fmla="*/ 2193 h 2293"/>
                  <a:gd name="T22" fmla="*/ 597 w 2145"/>
                  <a:gd name="T23" fmla="*/ 2217 h 2293"/>
                  <a:gd name="T24" fmla="*/ 660 w 2145"/>
                  <a:gd name="T25" fmla="*/ 2233 h 2293"/>
                  <a:gd name="T26" fmla="*/ 737 w 2145"/>
                  <a:gd name="T27" fmla="*/ 2250 h 2293"/>
                  <a:gd name="T28" fmla="*/ 814 w 2145"/>
                  <a:gd name="T29" fmla="*/ 2264 h 2293"/>
                  <a:gd name="T30" fmla="*/ 885 w 2145"/>
                  <a:gd name="T31" fmla="*/ 2274 h 2293"/>
                  <a:gd name="T32" fmla="*/ 952 w 2145"/>
                  <a:gd name="T33" fmla="*/ 2282 h 2293"/>
                  <a:gd name="T34" fmla="*/ 1032 w 2145"/>
                  <a:gd name="T35" fmla="*/ 2288 h 2293"/>
                  <a:gd name="T36" fmla="*/ 1117 w 2145"/>
                  <a:gd name="T37" fmla="*/ 2292 h 2293"/>
                  <a:gd name="T38" fmla="*/ 1214 w 2145"/>
                  <a:gd name="T39" fmla="*/ 2292 h 2293"/>
                  <a:gd name="T40" fmla="*/ 1313 w 2145"/>
                  <a:gd name="T41" fmla="*/ 2288 h 2293"/>
                  <a:gd name="T42" fmla="*/ 1406 w 2145"/>
                  <a:gd name="T43" fmla="*/ 2282 h 2293"/>
                  <a:gd name="T44" fmla="*/ 1494 w 2145"/>
                  <a:gd name="T45" fmla="*/ 2274 h 2293"/>
                  <a:gd name="T46" fmla="*/ 1585 w 2145"/>
                  <a:gd name="T47" fmla="*/ 2261 h 2293"/>
                  <a:gd name="T48" fmla="*/ 1650 w 2145"/>
                  <a:gd name="T49" fmla="*/ 2250 h 2293"/>
                  <a:gd name="T50" fmla="*/ 1733 w 2145"/>
                  <a:gd name="T51" fmla="*/ 2231 h 2293"/>
                  <a:gd name="T52" fmla="*/ 1798 w 2145"/>
                  <a:gd name="T53" fmla="*/ 2211 h 2293"/>
                  <a:gd name="T54" fmla="*/ 1859 w 2145"/>
                  <a:gd name="T55" fmla="*/ 2193 h 2293"/>
                  <a:gd name="T56" fmla="*/ 1920 w 2145"/>
                  <a:gd name="T57" fmla="*/ 2170 h 2293"/>
                  <a:gd name="T58" fmla="*/ 1976 w 2145"/>
                  <a:gd name="T59" fmla="*/ 2147 h 2293"/>
                  <a:gd name="T60" fmla="*/ 2018 w 2145"/>
                  <a:gd name="T61" fmla="*/ 2125 h 2293"/>
                  <a:gd name="T62" fmla="*/ 2059 w 2145"/>
                  <a:gd name="T63" fmla="*/ 2091 h 2293"/>
                  <a:gd name="T64" fmla="*/ 2087 w 2145"/>
                  <a:gd name="T65" fmla="*/ 2068 h 2293"/>
                  <a:gd name="T66" fmla="*/ 2112 w 2145"/>
                  <a:gd name="T67" fmla="*/ 2040 h 2293"/>
                  <a:gd name="T68" fmla="*/ 2136 w 2145"/>
                  <a:gd name="T69" fmla="*/ 1997 h 2293"/>
                  <a:gd name="T70" fmla="*/ 2144 w 2145"/>
                  <a:gd name="T71" fmla="*/ 1950 h 2293"/>
                  <a:gd name="T72" fmla="*/ 2144 w 2145"/>
                  <a:gd name="T73" fmla="*/ 168 h 2293"/>
                  <a:gd name="T74" fmla="*/ 2065 w 2145"/>
                  <a:gd name="T75" fmla="*/ 205 h 2293"/>
                  <a:gd name="T76" fmla="*/ 1955 w 2145"/>
                  <a:gd name="T77" fmla="*/ 245 h 2293"/>
                  <a:gd name="T78" fmla="*/ 1837 w 2145"/>
                  <a:gd name="T79" fmla="*/ 276 h 2293"/>
                  <a:gd name="T80" fmla="*/ 1706 w 2145"/>
                  <a:gd name="T81" fmla="*/ 306 h 2293"/>
                  <a:gd name="T82" fmla="*/ 1575 w 2145"/>
                  <a:gd name="T83" fmla="*/ 326 h 2293"/>
                  <a:gd name="T84" fmla="*/ 1434 w 2145"/>
                  <a:gd name="T85" fmla="*/ 340 h 2293"/>
                  <a:gd name="T86" fmla="*/ 1284 w 2145"/>
                  <a:gd name="T87" fmla="*/ 349 h 2293"/>
                  <a:gd name="T88" fmla="*/ 1134 w 2145"/>
                  <a:gd name="T89" fmla="*/ 349 h 2293"/>
                  <a:gd name="T90" fmla="*/ 973 w 2145"/>
                  <a:gd name="T91" fmla="*/ 342 h 2293"/>
                  <a:gd name="T92" fmla="*/ 826 w 2145"/>
                  <a:gd name="T93" fmla="*/ 322 h 2293"/>
                  <a:gd name="T94" fmla="*/ 667 w 2145"/>
                  <a:gd name="T95" fmla="*/ 299 h 2293"/>
                  <a:gd name="T96" fmla="*/ 518 w 2145"/>
                  <a:gd name="T97" fmla="*/ 261 h 2293"/>
                  <a:gd name="T98" fmla="*/ 401 w 2145"/>
                  <a:gd name="T99" fmla="*/ 226 h 2293"/>
                  <a:gd name="T100" fmla="*/ 333 w 2145"/>
                  <a:gd name="T101" fmla="*/ 196 h 2293"/>
                  <a:gd name="T102" fmla="*/ 279 w 2145"/>
                  <a:gd name="T103" fmla="*/ 164 h 2293"/>
                  <a:gd name="T104" fmla="*/ 242 w 2145"/>
                  <a:gd name="T105" fmla="*/ 136 h 2293"/>
                  <a:gd name="T106" fmla="*/ 211 w 2145"/>
                  <a:gd name="T107" fmla="*/ 98 h 2293"/>
                  <a:gd name="T108" fmla="*/ 191 w 2145"/>
                  <a:gd name="T109" fmla="*/ 84 h 2293"/>
                  <a:gd name="T110" fmla="*/ 162 w 2145"/>
                  <a:gd name="T111" fmla="*/ 65 h 2293"/>
                  <a:gd name="T112" fmla="*/ 137 w 2145"/>
                  <a:gd name="T113" fmla="*/ 51 h 2293"/>
                  <a:gd name="T114" fmla="*/ 108 w 2145"/>
                  <a:gd name="T115" fmla="*/ 37 h 2293"/>
                  <a:gd name="T116" fmla="*/ 78 w 2145"/>
                  <a:gd name="T117" fmla="*/ 24 h 2293"/>
                  <a:gd name="T118" fmla="*/ 43 w 2145"/>
                  <a:gd name="T119" fmla="*/ 14 h 2293"/>
                  <a:gd name="T120" fmla="*/ 0 w 2145"/>
                  <a:gd name="T121" fmla="*/ 0 h 229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45"/>
                  <a:gd name="T184" fmla="*/ 0 h 2293"/>
                  <a:gd name="T185" fmla="*/ 2145 w 2145"/>
                  <a:gd name="T186" fmla="*/ 2293 h 229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45" h="2293">
                    <a:moveTo>
                      <a:pt x="0" y="0"/>
                    </a:moveTo>
                    <a:lnTo>
                      <a:pt x="242" y="446"/>
                    </a:lnTo>
                    <a:lnTo>
                      <a:pt x="242" y="1941"/>
                    </a:lnTo>
                    <a:lnTo>
                      <a:pt x="256" y="2002"/>
                    </a:lnTo>
                    <a:lnTo>
                      <a:pt x="274" y="2036"/>
                    </a:lnTo>
                    <a:lnTo>
                      <a:pt x="297" y="2073"/>
                    </a:lnTo>
                    <a:lnTo>
                      <a:pt x="326" y="2091"/>
                    </a:lnTo>
                    <a:lnTo>
                      <a:pt x="368" y="2125"/>
                    </a:lnTo>
                    <a:lnTo>
                      <a:pt x="414" y="2147"/>
                    </a:lnTo>
                    <a:lnTo>
                      <a:pt x="466" y="2170"/>
                    </a:lnTo>
                    <a:lnTo>
                      <a:pt x="532" y="2193"/>
                    </a:lnTo>
                    <a:lnTo>
                      <a:pt x="597" y="2217"/>
                    </a:lnTo>
                    <a:lnTo>
                      <a:pt x="660" y="2233"/>
                    </a:lnTo>
                    <a:lnTo>
                      <a:pt x="737" y="2250"/>
                    </a:lnTo>
                    <a:lnTo>
                      <a:pt x="814" y="2264"/>
                    </a:lnTo>
                    <a:lnTo>
                      <a:pt x="885" y="2274"/>
                    </a:lnTo>
                    <a:lnTo>
                      <a:pt x="952" y="2282"/>
                    </a:lnTo>
                    <a:lnTo>
                      <a:pt x="1032" y="2288"/>
                    </a:lnTo>
                    <a:lnTo>
                      <a:pt x="1117" y="2292"/>
                    </a:lnTo>
                    <a:lnTo>
                      <a:pt x="1214" y="2292"/>
                    </a:lnTo>
                    <a:lnTo>
                      <a:pt x="1313" y="2288"/>
                    </a:lnTo>
                    <a:lnTo>
                      <a:pt x="1406" y="2282"/>
                    </a:lnTo>
                    <a:lnTo>
                      <a:pt x="1494" y="2274"/>
                    </a:lnTo>
                    <a:lnTo>
                      <a:pt x="1585" y="2261"/>
                    </a:lnTo>
                    <a:lnTo>
                      <a:pt x="1650" y="2250"/>
                    </a:lnTo>
                    <a:lnTo>
                      <a:pt x="1733" y="2231"/>
                    </a:lnTo>
                    <a:lnTo>
                      <a:pt x="1798" y="2211"/>
                    </a:lnTo>
                    <a:lnTo>
                      <a:pt x="1859" y="2193"/>
                    </a:lnTo>
                    <a:lnTo>
                      <a:pt x="1920" y="2170"/>
                    </a:lnTo>
                    <a:lnTo>
                      <a:pt x="1976" y="2147"/>
                    </a:lnTo>
                    <a:lnTo>
                      <a:pt x="2018" y="2125"/>
                    </a:lnTo>
                    <a:lnTo>
                      <a:pt x="2059" y="2091"/>
                    </a:lnTo>
                    <a:lnTo>
                      <a:pt x="2087" y="2068"/>
                    </a:lnTo>
                    <a:lnTo>
                      <a:pt x="2112" y="2040"/>
                    </a:lnTo>
                    <a:lnTo>
                      <a:pt x="2136" y="1997"/>
                    </a:lnTo>
                    <a:lnTo>
                      <a:pt x="2144" y="1950"/>
                    </a:lnTo>
                    <a:lnTo>
                      <a:pt x="2144" y="168"/>
                    </a:lnTo>
                    <a:lnTo>
                      <a:pt x="2065" y="205"/>
                    </a:lnTo>
                    <a:lnTo>
                      <a:pt x="1955" y="245"/>
                    </a:lnTo>
                    <a:lnTo>
                      <a:pt x="1837" y="276"/>
                    </a:lnTo>
                    <a:lnTo>
                      <a:pt x="1706" y="306"/>
                    </a:lnTo>
                    <a:lnTo>
                      <a:pt x="1575" y="326"/>
                    </a:lnTo>
                    <a:lnTo>
                      <a:pt x="1434" y="340"/>
                    </a:lnTo>
                    <a:lnTo>
                      <a:pt x="1284" y="349"/>
                    </a:lnTo>
                    <a:lnTo>
                      <a:pt x="1134" y="349"/>
                    </a:lnTo>
                    <a:lnTo>
                      <a:pt x="973" y="342"/>
                    </a:lnTo>
                    <a:lnTo>
                      <a:pt x="826" y="322"/>
                    </a:lnTo>
                    <a:lnTo>
                      <a:pt x="667" y="299"/>
                    </a:lnTo>
                    <a:lnTo>
                      <a:pt x="518" y="261"/>
                    </a:lnTo>
                    <a:lnTo>
                      <a:pt x="401" y="226"/>
                    </a:lnTo>
                    <a:lnTo>
                      <a:pt x="333" y="196"/>
                    </a:lnTo>
                    <a:lnTo>
                      <a:pt x="279" y="164"/>
                    </a:lnTo>
                    <a:lnTo>
                      <a:pt x="242" y="136"/>
                    </a:lnTo>
                    <a:lnTo>
                      <a:pt x="211" y="98"/>
                    </a:lnTo>
                    <a:lnTo>
                      <a:pt x="191" y="84"/>
                    </a:lnTo>
                    <a:lnTo>
                      <a:pt x="162" y="65"/>
                    </a:lnTo>
                    <a:lnTo>
                      <a:pt x="137" y="51"/>
                    </a:lnTo>
                    <a:lnTo>
                      <a:pt x="108" y="37"/>
                    </a:lnTo>
                    <a:lnTo>
                      <a:pt x="78" y="24"/>
                    </a:lnTo>
                    <a:lnTo>
                      <a:pt x="43" y="1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8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4" name="Freeform 10"/>
              <p:cNvSpPr>
                <a:spLocks/>
              </p:cNvSpPr>
              <p:nvPr/>
            </p:nvSpPr>
            <p:spPr bwMode="auto">
              <a:xfrm>
                <a:off x="1776" y="1327"/>
                <a:ext cx="2346" cy="691"/>
              </a:xfrm>
              <a:custGeom>
                <a:avLst/>
                <a:gdLst>
                  <a:gd name="T0" fmla="*/ 18 w 2346"/>
                  <a:gd name="T1" fmla="*/ 301 h 691"/>
                  <a:gd name="T2" fmla="*/ 95 w 2346"/>
                  <a:gd name="T3" fmla="*/ 272 h 691"/>
                  <a:gd name="T4" fmla="*/ 257 w 2346"/>
                  <a:gd name="T5" fmla="*/ 227 h 691"/>
                  <a:gd name="T6" fmla="*/ 380 w 2346"/>
                  <a:gd name="T7" fmla="*/ 198 h 691"/>
                  <a:gd name="T8" fmla="*/ 464 w 2346"/>
                  <a:gd name="T9" fmla="*/ 138 h 691"/>
                  <a:gd name="T10" fmla="*/ 569 w 2346"/>
                  <a:gd name="T11" fmla="*/ 97 h 691"/>
                  <a:gd name="T12" fmla="*/ 686 w 2346"/>
                  <a:gd name="T13" fmla="*/ 65 h 691"/>
                  <a:gd name="T14" fmla="*/ 814 w 2346"/>
                  <a:gd name="T15" fmla="*/ 37 h 691"/>
                  <a:gd name="T16" fmla="*/ 975 w 2346"/>
                  <a:gd name="T17" fmla="*/ 16 h 691"/>
                  <a:gd name="T18" fmla="*/ 1211 w 2346"/>
                  <a:gd name="T19" fmla="*/ 0 h 691"/>
                  <a:gd name="T20" fmla="*/ 1484 w 2346"/>
                  <a:gd name="T21" fmla="*/ 5 h 691"/>
                  <a:gd name="T22" fmla="*/ 1749 w 2346"/>
                  <a:gd name="T23" fmla="*/ 33 h 691"/>
                  <a:gd name="T24" fmla="*/ 1968 w 2346"/>
                  <a:gd name="T25" fmla="*/ 79 h 691"/>
                  <a:gd name="T26" fmla="*/ 2152 w 2346"/>
                  <a:gd name="T27" fmla="*/ 142 h 691"/>
                  <a:gd name="T28" fmla="*/ 2277 w 2346"/>
                  <a:gd name="T29" fmla="*/ 220 h 691"/>
                  <a:gd name="T30" fmla="*/ 2336 w 2346"/>
                  <a:gd name="T31" fmla="*/ 296 h 691"/>
                  <a:gd name="T32" fmla="*/ 2345 w 2346"/>
                  <a:gd name="T33" fmla="*/ 366 h 691"/>
                  <a:gd name="T34" fmla="*/ 2315 w 2346"/>
                  <a:gd name="T35" fmla="*/ 431 h 691"/>
                  <a:gd name="T36" fmla="*/ 2256 w 2346"/>
                  <a:gd name="T37" fmla="*/ 485 h 691"/>
                  <a:gd name="T38" fmla="*/ 2176 w 2346"/>
                  <a:gd name="T39" fmla="*/ 537 h 691"/>
                  <a:gd name="T40" fmla="*/ 2052 w 2346"/>
                  <a:gd name="T41" fmla="*/ 587 h 691"/>
                  <a:gd name="T42" fmla="*/ 1881 w 2346"/>
                  <a:gd name="T43" fmla="*/ 635 h 691"/>
                  <a:gd name="T44" fmla="*/ 1689 w 2346"/>
                  <a:gd name="T45" fmla="*/ 667 h 691"/>
                  <a:gd name="T46" fmla="*/ 1469 w 2346"/>
                  <a:gd name="T47" fmla="*/ 684 h 691"/>
                  <a:gd name="T48" fmla="*/ 1258 w 2346"/>
                  <a:gd name="T49" fmla="*/ 690 h 691"/>
                  <a:gd name="T50" fmla="*/ 1079 w 2346"/>
                  <a:gd name="T51" fmla="*/ 680 h 691"/>
                  <a:gd name="T52" fmla="*/ 904 w 2346"/>
                  <a:gd name="T53" fmla="*/ 658 h 691"/>
                  <a:gd name="T54" fmla="*/ 760 w 2346"/>
                  <a:gd name="T55" fmla="*/ 635 h 691"/>
                  <a:gd name="T56" fmla="*/ 634 w 2346"/>
                  <a:gd name="T57" fmla="*/ 603 h 691"/>
                  <a:gd name="T58" fmla="*/ 531 w 2346"/>
                  <a:gd name="T59" fmla="*/ 564 h 691"/>
                  <a:gd name="T60" fmla="*/ 444 w 2346"/>
                  <a:gd name="T61" fmla="*/ 523 h 691"/>
                  <a:gd name="T62" fmla="*/ 384 w 2346"/>
                  <a:gd name="T63" fmla="*/ 472 h 691"/>
                  <a:gd name="T64" fmla="*/ 316 w 2346"/>
                  <a:gd name="T65" fmla="*/ 422 h 691"/>
                  <a:gd name="T66" fmla="*/ 223 w 2346"/>
                  <a:gd name="T67" fmla="*/ 386 h 691"/>
                  <a:gd name="T68" fmla="*/ 107 w 2346"/>
                  <a:gd name="T69" fmla="*/ 352 h 691"/>
                  <a:gd name="T70" fmla="*/ 25 w 2346"/>
                  <a:gd name="T71" fmla="*/ 330 h 691"/>
                  <a:gd name="T72" fmla="*/ 0 w 2346"/>
                  <a:gd name="T73" fmla="*/ 310 h 6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46"/>
                  <a:gd name="T112" fmla="*/ 0 h 691"/>
                  <a:gd name="T113" fmla="*/ 2346 w 2346"/>
                  <a:gd name="T114" fmla="*/ 691 h 6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46" h="691">
                    <a:moveTo>
                      <a:pt x="0" y="310"/>
                    </a:moveTo>
                    <a:lnTo>
                      <a:pt x="18" y="301"/>
                    </a:lnTo>
                    <a:lnTo>
                      <a:pt x="45" y="288"/>
                    </a:lnTo>
                    <a:lnTo>
                      <a:pt x="95" y="272"/>
                    </a:lnTo>
                    <a:lnTo>
                      <a:pt x="183" y="248"/>
                    </a:lnTo>
                    <a:lnTo>
                      <a:pt x="257" y="227"/>
                    </a:lnTo>
                    <a:lnTo>
                      <a:pt x="323" y="211"/>
                    </a:lnTo>
                    <a:lnTo>
                      <a:pt x="380" y="198"/>
                    </a:lnTo>
                    <a:lnTo>
                      <a:pt x="417" y="167"/>
                    </a:lnTo>
                    <a:lnTo>
                      <a:pt x="464" y="138"/>
                    </a:lnTo>
                    <a:lnTo>
                      <a:pt x="515" y="119"/>
                    </a:lnTo>
                    <a:lnTo>
                      <a:pt x="569" y="97"/>
                    </a:lnTo>
                    <a:lnTo>
                      <a:pt x="628" y="80"/>
                    </a:lnTo>
                    <a:lnTo>
                      <a:pt x="686" y="65"/>
                    </a:lnTo>
                    <a:lnTo>
                      <a:pt x="750" y="49"/>
                    </a:lnTo>
                    <a:lnTo>
                      <a:pt x="814" y="37"/>
                    </a:lnTo>
                    <a:lnTo>
                      <a:pt x="891" y="24"/>
                    </a:lnTo>
                    <a:lnTo>
                      <a:pt x="975" y="16"/>
                    </a:lnTo>
                    <a:lnTo>
                      <a:pt x="1080" y="6"/>
                    </a:lnTo>
                    <a:lnTo>
                      <a:pt x="1211" y="0"/>
                    </a:lnTo>
                    <a:lnTo>
                      <a:pt x="1352" y="0"/>
                    </a:lnTo>
                    <a:lnTo>
                      <a:pt x="1484" y="5"/>
                    </a:lnTo>
                    <a:lnTo>
                      <a:pt x="1631" y="19"/>
                    </a:lnTo>
                    <a:lnTo>
                      <a:pt x="1749" y="33"/>
                    </a:lnTo>
                    <a:lnTo>
                      <a:pt x="1865" y="53"/>
                    </a:lnTo>
                    <a:lnTo>
                      <a:pt x="1968" y="79"/>
                    </a:lnTo>
                    <a:lnTo>
                      <a:pt x="2069" y="109"/>
                    </a:lnTo>
                    <a:lnTo>
                      <a:pt x="2152" y="142"/>
                    </a:lnTo>
                    <a:lnTo>
                      <a:pt x="2223" y="182"/>
                    </a:lnTo>
                    <a:lnTo>
                      <a:pt x="2277" y="220"/>
                    </a:lnTo>
                    <a:lnTo>
                      <a:pt x="2312" y="255"/>
                    </a:lnTo>
                    <a:lnTo>
                      <a:pt x="2336" y="296"/>
                    </a:lnTo>
                    <a:lnTo>
                      <a:pt x="2345" y="334"/>
                    </a:lnTo>
                    <a:lnTo>
                      <a:pt x="2345" y="366"/>
                    </a:lnTo>
                    <a:lnTo>
                      <a:pt x="2336" y="398"/>
                    </a:lnTo>
                    <a:lnTo>
                      <a:pt x="2315" y="431"/>
                    </a:lnTo>
                    <a:lnTo>
                      <a:pt x="2288" y="458"/>
                    </a:lnTo>
                    <a:lnTo>
                      <a:pt x="2256" y="485"/>
                    </a:lnTo>
                    <a:lnTo>
                      <a:pt x="2217" y="514"/>
                    </a:lnTo>
                    <a:lnTo>
                      <a:pt x="2176" y="537"/>
                    </a:lnTo>
                    <a:lnTo>
                      <a:pt x="2117" y="563"/>
                    </a:lnTo>
                    <a:lnTo>
                      <a:pt x="2052" y="587"/>
                    </a:lnTo>
                    <a:lnTo>
                      <a:pt x="1969" y="612"/>
                    </a:lnTo>
                    <a:lnTo>
                      <a:pt x="1881" y="635"/>
                    </a:lnTo>
                    <a:lnTo>
                      <a:pt x="1775" y="654"/>
                    </a:lnTo>
                    <a:lnTo>
                      <a:pt x="1689" y="667"/>
                    </a:lnTo>
                    <a:lnTo>
                      <a:pt x="1581" y="677"/>
                    </a:lnTo>
                    <a:lnTo>
                      <a:pt x="1469" y="684"/>
                    </a:lnTo>
                    <a:lnTo>
                      <a:pt x="1351" y="690"/>
                    </a:lnTo>
                    <a:lnTo>
                      <a:pt x="1258" y="690"/>
                    </a:lnTo>
                    <a:lnTo>
                      <a:pt x="1168" y="684"/>
                    </a:lnTo>
                    <a:lnTo>
                      <a:pt x="1079" y="680"/>
                    </a:lnTo>
                    <a:lnTo>
                      <a:pt x="987" y="670"/>
                    </a:lnTo>
                    <a:lnTo>
                      <a:pt x="904" y="658"/>
                    </a:lnTo>
                    <a:lnTo>
                      <a:pt x="836" y="648"/>
                    </a:lnTo>
                    <a:lnTo>
                      <a:pt x="760" y="635"/>
                    </a:lnTo>
                    <a:lnTo>
                      <a:pt x="693" y="618"/>
                    </a:lnTo>
                    <a:lnTo>
                      <a:pt x="634" y="603"/>
                    </a:lnTo>
                    <a:lnTo>
                      <a:pt x="582" y="583"/>
                    </a:lnTo>
                    <a:lnTo>
                      <a:pt x="531" y="564"/>
                    </a:lnTo>
                    <a:lnTo>
                      <a:pt x="483" y="545"/>
                    </a:lnTo>
                    <a:lnTo>
                      <a:pt x="444" y="523"/>
                    </a:lnTo>
                    <a:lnTo>
                      <a:pt x="407" y="495"/>
                    </a:lnTo>
                    <a:lnTo>
                      <a:pt x="384" y="472"/>
                    </a:lnTo>
                    <a:lnTo>
                      <a:pt x="360" y="446"/>
                    </a:lnTo>
                    <a:lnTo>
                      <a:pt x="316" y="422"/>
                    </a:lnTo>
                    <a:lnTo>
                      <a:pt x="275" y="404"/>
                    </a:lnTo>
                    <a:lnTo>
                      <a:pt x="223" y="386"/>
                    </a:lnTo>
                    <a:lnTo>
                      <a:pt x="166" y="369"/>
                    </a:lnTo>
                    <a:lnTo>
                      <a:pt x="107" y="352"/>
                    </a:lnTo>
                    <a:lnTo>
                      <a:pt x="70" y="342"/>
                    </a:lnTo>
                    <a:lnTo>
                      <a:pt x="25" y="330"/>
                    </a:lnTo>
                    <a:lnTo>
                      <a:pt x="0" y="321"/>
                    </a:lnTo>
                    <a:lnTo>
                      <a:pt x="0" y="310"/>
                    </a:lnTo>
                  </a:path>
                </a:pathLst>
              </a:custGeom>
              <a:solidFill>
                <a:srgbClr val="71440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5" name="Freeform 11"/>
              <p:cNvSpPr>
                <a:spLocks/>
              </p:cNvSpPr>
              <p:nvPr/>
            </p:nvSpPr>
            <p:spPr bwMode="auto">
              <a:xfrm>
                <a:off x="2129" y="2946"/>
                <a:ext cx="1902" cy="1111"/>
              </a:xfrm>
              <a:custGeom>
                <a:avLst/>
                <a:gdLst>
                  <a:gd name="T0" fmla="*/ 0 w 1902"/>
                  <a:gd name="T1" fmla="*/ 0 h 1111"/>
                  <a:gd name="T2" fmla="*/ 0 w 1902"/>
                  <a:gd name="T3" fmla="*/ 828 h 1111"/>
                  <a:gd name="T4" fmla="*/ 13 w 1902"/>
                  <a:gd name="T5" fmla="*/ 874 h 1111"/>
                  <a:gd name="T6" fmla="*/ 31 w 1902"/>
                  <a:gd name="T7" fmla="*/ 903 h 1111"/>
                  <a:gd name="T8" fmla="*/ 54 w 1902"/>
                  <a:gd name="T9" fmla="*/ 931 h 1111"/>
                  <a:gd name="T10" fmla="*/ 88 w 1902"/>
                  <a:gd name="T11" fmla="*/ 952 h 1111"/>
                  <a:gd name="T12" fmla="*/ 131 w 1902"/>
                  <a:gd name="T13" fmla="*/ 976 h 1111"/>
                  <a:gd name="T14" fmla="*/ 178 w 1902"/>
                  <a:gd name="T15" fmla="*/ 994 h 1111"/>
                  <a:gd name="T16" fmla="*/ 229 w 1902"/>
                  <a:gd name="T17" fmla="*/ 1013 h 1111"/>
                  <a:gd name="T18" fmla="*/ 295 w 1902"/>
                  <a:gd name="T19" fmla="*/ 1032 h 1111"/>
                  <a:gd name="T20" fmla="*/ 360 w 1902"/>
                  <a:gd name="T21" fmla="*/ 1051 h 1111"/>
                  <a:gd name="T22" fmla="*/ 422 w 1902"/>
                  <a:gd name="T23" fmla="*/ 1063 h 1111"/>
                  <a:gd name="T24" fmla="*/ 499 w 1902"/>
                  <a:gd name="T25" fmla="*/ 1076 h 1111"/>
                  <a:gd name="T26" fmla="*/ 577 w 1902"/>
                  <a:gd name="T27" fmla="*/ 1087 h 1111"/>
                  <a:gd name="T28" fmla="*/ 644 w 1902"/>
                  <a:gd name="T29" fmla="*/ 1095 h 1111"/>
                  <a:gd name="T30" fmla="*/ 713 w 1902"/>
                  <a:gd name="T31" fmla="*/ 1102 h 1111"/>
                  <a:gd name="T32" fmla="*/ 792 w 1902"/>
                  <a:gd name="T33" fmla="*/ 1106 h 1111"/>
                  <a:gd name="T34" fmla="*/ 877 w 1902"/>
                  <a:gd name="T35" fmla="*/ 1110 h 1111"/>
                  <a:gd name="T36" fmla="*/ 976 w 1902"/>
                  <a:gd name="T37" fmla="*/ 1110 h 1111"/>
                  <a:gd name="T38" fmla="*/ 1073 w 1902"/>
                  <a:gd name="T39" fmla="*/ 1106 h 1111"/>
                  <a:gd name="T40" fmla="*/ 1167 w 1902"/>
                  <a:gd name="T41" fmla="*/ 1102 h 1111"/>
                  <a:gd name="T42" fmla="*/ 1256 w 1902"/>
                  <a:gd name="T43" fmla="*/ 1095 h 1111"/>
                  <a:gd name="T44" fmla="*/ 1345 w 1902"/>
                  <a:gd name="T45" fmla="*/ 1084 h 1111"/>
                  <a:gd name="T46" fmla="*/ 1410 w 1902"/>
                  <a:gd name="T47" fmla="*/ 1075 h 1111"/>
                  <a:gd name="T48" fmla="*/ 1493 w 1902"/>
                  <a:gd name="T49" fmla="*/ 1059 h 1111"/>
                  <a:gd name="T50" fmla="*/ 1557 w 1902"/>
                  <a:gd name="T51" fmla="*/ 1043 h 1111"/>
                  <a:gd name="T52" fmla="*/ 1618 w 1902"/>
                  <a:gd name="T53" fmla="*/ 1028 h 1111"/>
                  <a:gd name="T54" fmla="*/ 1677 w 1902"/>
                  <a:gd name="T55" fmla="*/ 1011 h 1111"/>
                  <a:gd name="T56" fmla="*/ 1735 w 1902"/>
                  <a:gd name="T57" fmla="*/ 990 h 1111"/>
                  <a:gd name="T58" fmla="*/ 1777 w 1902"/>
                  <a:gd name="T59" fmla="*/ 971 h 1111"/>
                  <a:gd name="T60" fmla="*/ 1816 w 1902"/>
                  <a:gd name="T61" fmla="*/ 947 h 1111"/>
                  <a:gd name="T62" fmla="*/ 1844 w 1902"/>
                  <a:gd name="T63" fmla="*/ 929 h 1111"/>
                  <a:gd name="T64" fmla="*/ 1867 w 1902"/>
                  <a:gd name="T65" fmla="*/ 907 h 1111"/>
                  <a:gd name="T66" fmla="*/ 1890 w 1902"/>
                  <a:gd name="T67" fmla="*/ 874 h 1111"/>
                  <a:gd name="T68" fmla="*/ 1901 w 1902"/>
                  <a:gd name="T69" fmla="*/ 837 h 1111"/>
                  <a:gd name="T70" fmla="*/ 1901 w 1902"/>
                  <a:gd name="T71" fmla="*/ 1 h 1111"/>
                  <a:gd name="T72" fmla="*/ 0 w 1902"/>
                  <a:gd name="T73" fmla="*/ 0 h 11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2"/>
                  <a:gd name="T112" fmla="*/ 0 h 1111"/>
                  <a:gd name="T113" fmla="*/ 1902 w 1902"/>
                  <a:gd name="T114" fmla="*/ 1111 h 11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2" h="1111">
                    <a:moveTo>
                      <a:pt x="0" y="0"/>
                    </a:moveTo>
                    <a:lnTo>
                      <a:pt x="0" y="828"/>
                    </a:lnTo>
                    <a:lnTo>
                      <a:pt x="13" y="874"/>
                    </a:lnTo>
                    <a:lnTo>
                      <a:pt x="31" y="903"/>
                    </a:lnTo>
                    <a:lnTo>
                      <a:pt x="54" y="931"/>
                    </a:lnTo>
                    <a:lnTo>
                      <a:pt x="88" y="952"/>
                    </a:lnTo>
                    <a:lnTo>
                      <a:pt x="131" y="976"/>
                    </a:lnTo>
                    <a:lnTo>
                      <a:pt x="178" y="994"/>
                    </a:lnTo>
                    <a:lnTo>
                      <a:pt x="229" y="1013"/>
                    </a:lnTo>
                    <a:lnTo>
                      <a:pt x="295" y="1032"/>
                    </a:lnTo>
                    <a:lnTo>
                      <a:pt x="360" y="1051"/>
                    </a:lnTo>
                    <a:lnTo>
                      <a:pt x="422" y="1063"/>
                    </a:lnTo>
                    <a:lnTo>
                      <a:pt x="499" y="1076"/>
                    </a:lnTo>
                    <a:lnTo>
                      <a:pt x="577" y="1087"/>
                    </a:lnTo>
                    <a:lnTo>
                      <a:pt x="644" y="1095"/>
                    </a:lnTo>
                    <a:lnTo>
                      <a:pt x="713" y="1102"/>
                    </a:lnTo>
                    <a:lnTo>
                      <a:pt x="792" y="1106"/>
                    </a:lnTo>
                    <a:lnTo>
                      <a:pt x="877" y="1110"/>
                    </a:lnTo>
                    <a:lnTo>
                      <a:pt x="976" y="1110"/>
                    </a:lnTo>
                    <a:lnTo>
                      <a:pt x="1073" y="1106"/>
                    </a:lnTo>
                    <a:lnTo>
                      <a:pt x="1167" y="1102"/>
                    </a:lnTo>
                    <a:lnTo>
                      <a:pt x="1256" y="1095"/>
                    </a:lnTo>
                    <a:lnTo>
                      <a:pt x="1345" y="1084"/>
                    </a:lnTo>
                    <a:lnTo>
                      <a:pt x="1410" y="1075"/>
                    </a:lnTo>
                    <a:lnTo>
                      <a:pt x="1493" y="1059"/>
                    </a:lnTo>
                    <a:lnTo>
                      <a:pt x="1557" y="1043"/>
                    </a:lnTo>
                    <a:lnTo>
                      <a:pt x="1618" y="1028"/>
                    </a:lnTo>
                    <a:lnTo>
                      <a:pt x="1677" y="1011"/>
                    </a:lnTo>
                    <a:lnTo>
                      <a:pt x="1735" y="990"/>
                    </a:lnTo>
                    <a:lnTo>
                      <a:pt x="1777" y="971"/>
                    </a:lnTo>
                    <a:lnTo>
                      <a:pt x="1816" y="947"/>
                    </a:lnTo>
                    <a:lnTo>
                      <a:pt x="1844" y="929"/>
                    </a:lnTo>
                    <a:lnTo>
                      <a:pt x="1867" y="907"/>
                    </a:lnTo>
                    <a:lnTo>
                      <a:pt x="1890" y="874"/>
                    </a:lnTo>
                    <a:lnTo>
                      <a:pt x="1901" y="837"/>
                    </a:lnTo>
                    <a:lnTo>
                      <a:pt x="190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18FFD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6" name="Freeform 12"/>
              <p:cNvSpPr>
                <a:spLocks/>
              </p:cNvSpPr>
              <p:nvPr/>
            </p:nvSpPr>
            <p:spPr bwMode="auto">
              <a:xfrm>
                <a:off x="2129" y="2487"/>
                <a:ext cx="1902" cy="1283"/>
              </a:xfrm>
              <a:custGeom>
                <a:avLst/>
                <a:gdLst>
                  <a:gd name="T0" fmla="*/ 0 w 1902"/>
                  <a:gd name="T1" fmla="*/ 0 h 920"/>
                  <a:gd name="T2" fmla="*/ 0 w 1902"/>
                  <a:gd name="T3" fmla="*/ 685 h 920"/>
                  <a:gd name="T4" fmla="*/ 13 w 1902"/>
                  <a:gd name="T5" fmla="*/ 722 h 920"/>
                  <a:gd name="T6" fmla="*/ 31 w 1902"/>
                  <a:gd name="T7" fmla="*/ 747 h 920"/>
                  <a:gd name="T8" fmla="*/ 54 w 1902"/>
                  <a:gd name="T9" fmla="*/ 770 h 920"/>
                  <a:gd name="T10" fmla="*/ 88 w 1902"/>
                  <a:gd name="T11" fmla="*/ 787 h 920"/>
                  <a:gd name="T12" fmla="*/ 131 w 1902"/>
                  <a:gd name="T13" fmla="*/ 808 h 920"/>
                  <a:gd name="T14" fmla="*/ 178 w 1902"/>
                  <a:gd name="T15" fmla="*/ 823 h 920"/>
                  <a:gd name="T16" fmla="*/ 229 w 1902"/>
                  <a:gd name="T17" fmla="*/ 839 h 920"/>
                  <a:gd name="T18" fmla="*/ 295 w 1902"/>
                  <a:gd name="T19" fmla="*/ 854 h 920"/>
                  <a:gd name="T20" fmla="*/ 360 w 1902"/>
                  <a:gd name="T21" fmla="*/ 870 h 920"/>
                  <a:gd name="T22" fmla="*/ 422 w 1902"/>
                  <a:gd name="T23" fmla="*/ 880 h 920"/>
                  <a:gd name="T24" fmla="*/ 499 w 1902"/>
                  <a:gd name="T25" fmla="*/ 891 h 920"/>
                  <a:gd name="T26" fmla="*/ 577 w 1902"/>
                  <a:gd name="T27" fmla="*/ 900 h 920"/>
                  <a:gd name="T28" fmla="*/ 644 w 1902"/>
                  <a:gd name="T29" fmla="*/ 906 h 920"/>
                  <a:gd name="T30" fmla="*/ 713 w 1902"/>
                  <a:gd name="T31" fmla="*/ 912 h 920"/>
                  <a:gd name="T32" fmla="*/ 792 w 1902"/>
                  <a:gd name="T33" fmla="*/ 916 h 920"/>
                  <a:gd name="T34" fmla="*/ 877 w 1902"/>
                  <a:gd name="T35" fmla="*/ 919 h 920"/>
                  <a:gd name="T36" fmla="*/ 976 w 1902"/>
                  <a:gd name="T37" fmla="*/ 919 h 920"/>
                  <a:gd name="T38" fmla="*/ 1073 w 1902"/>
                  <a:gd name="T39" fmla="*/ 916 h 920"/>
                  <a:gd name="T40" fmla="*/ 1167 w 1902"/>
                  <a:gd name="T41" fmla="*/ 912 h 920"/>
                  <a:gd name="T42" fmla="*/ 1256 w 1902"/>
                  <a:gd name="T43" fmla="*/ 906 h 920"/>
                  <a:gd name="T44" fmla="*/ 1345 w 1902"/>
                  <a:gd name="T45" fmla="*/ 898 h 920"/>
                  <a:gd name="T46" fmla="*/ 1410 w 1902"/>
                  <a:gd name="T47" fmla="*/ 890 h 920"/>
                  <a:gd name="T48" fmla="*/ 1493 w 1902"/>
                  <a:gd name="T49" fmla="*/ 877 h 920"/>
                  <a:gd name="T50" fmla="*/ 1557 w 1902"/>
                  <a:gd name="T51" fmla="*/ 863 h 920"/>
                  <a:gd name="T52" fmla="*/ 1618 w 1902"/>
                  <a:gd name="T53" fmla="*/ 851 h 920"/>
                  <a:gd name="T54" fmla="*/ 1677 w 1902"/>
                  <a:gd name="T55" fmla="*/ 837 h 920"/>
                  <a:gd name="T56" fmla="*/ 1735 w 1902"/>
                  <a:gd name="T57" fmla="*/ 820 h 920"/>
                  <a:gd name="T58" fmla="*/ 1777 w 1902"/>
                  <a:gd name="T59" fmla="*/ 804 h 920"/>
                  <a:gd name="T60" fmla="*/ 1816 w 1902"/>
                  <a:gd name="T61" fmla="*/ 783 h 920"/>
                  <a:gd name="T62" fmla="*/ 1844 w 1902"/>
                  <a:gd name="T63" fmla="*/ 768 h 920"/>
                  <a:gd name="T64" fmla="*/ 1867 w 1902"/>
                  <a:gd name="T65" fmla="*/ 750 h 920"/>
                  <a:gd name="T66" fmla="*/ 1890 w 1902"/>
                  <a:gd name="T67" fmla="*/ 723 h 920"/>
                  <a:gd name="T68" fmla="*/ 1901 w 1902"/>
                  <a:gd name="T69" fmla="*/ 692 h 920"/>
                  <a:gd name="T70" fmla="*/ 1901 w 1902"/>
                  <a:gd name="T71" fmla="*/ 1 h 920"/>
                  <a:gd name="T72" fmla="*/ 0 w 1902"/>
                  <a:gd name="T73" fmla="*/ 0 h 92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2"/>
                  <a:gd name="T112" fmla="*/ 0 h 920"/>
                  <a:gd name="T113" fmla="*/ 1902 w 1902"/>
                  <a:gd name="T114" fmla="*/ 920 h 92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2" h="920">
                    <a:moveTo>
                      <a:pt x="0" y="0"/>
                    </a:moveTo>
                    <a:lnTo>
                      <a:pt x="0" y="685"/>
                    </a:lnTo>
                    <a:lnTo>
                      <a:pt x="13" y="722"/>
                    </a:lnTo>
                    <a:lnTo>
                      <a:pt x="31" y="747"/>
                    </a:lnTo>
                    <a:lnTo>
                      <a:pt x="54" y="770"/>
                    </a:lnTo>
                    <a:lnTo>
                      <a:pt x="88" y="787"/>
                    </a:lnTo>
                    <a:lnTo>
                      <a:pt x="131" y="808"/>
                    </a:lnTo>
                    <a:lnTo>
                      <a:pt x="178" y="823"/>
                    </a:lnTo>
                    <a:lnTo>
                      <a:pt x="229" y="839"/>
                    </a:lnTo>
                    <a:lnTo>
                      <a:pt x="295" y="854"/>
                    </a:lnTo>
                    <a:lnTo>
                      <a:pt x="360" y="870"/>
                    </a:lnTo>
                    <a:lnTo>
                      <a:pt x="422" y="880"/>
                    </a:lnTo>
                    <a:lnTo>
                      <a:pt x="499" y="891"/>
                    </a:lnTo>
                    <a:lnTo>
                      <a:pt x="577" y="900"/>
                    </a:lnTo>
                    <a:lnTo>
                      <a:pt x="644" y="906"/>
                    </a:lnTo>
                    <a:lnTo>
                      <a:pt x="713" y="912"/>
                    </a:lnTo>
                    <a:lnTo>
                      <a:pt x="792" y="916"/>
                    </a:lnTo>
                    <a:lnTo>
                      <a:pt x="877" y="919"/>
                    </a:lnTo>
                    <a:lnTo>
                      <a:pt x="976" y="919"/>
                    </a:lnTo>
                    <a:lnTo>
                      <a:pt x="1073" y="916"/>
                    </a:lnTo>
                    <a:lnTo>
                      <a:pt x="1167" y="912"/>
                    </a:lnTo>
                    <a:lnTo>
                      <a:pt x="1256" y="906"/>
                    </a:lnTo>
                    <a:lnTo>
                      <a:pt x="1345" y="898"/>
                    </a:lnTo>
                    <a:lnTo>
                      <a:pt x="1410" y="890"/>
                    </a:lnTo>
                    <a:lnTo>
                      <a:pt x="1493" y="877"/>
                    </a:lnTo>
                    <a:lnTo>
                      <a:pt x="1557" y="863"/>
                    </a:lnTo>
                    <a:lnTo>
                      <a:pt x="1618" y="851"/>
                    </a:lnTo>
                    <a:lnTo>
                      <a:pt x="1677" y="837"/>
                    </a:lnTo>
                    <a:lnTo>
                      <a:pt x="1735" y="820"/>
                    </a:lnTo>
                    <a:lnTo>
                      <a:pt x="1777" y="804"/>
                    </a:lnTo>
                    <a:lnTo>
                      <a:pt x="1816" y="783"/>
                    </a:lnTo>
                    <a:lnTo>
                      <a:pt x="1844" y="768"/>
                    </a:lnTo>
                    <a:lnTo>
                      <a:pt x="1867" y="750"/>
                    </a:lnTo>
                    <a:lnTo>
                      <a:pt x="1890" y="723"/>
                    </a:lnTo>
                    <a:lnTo>
                      <a:pt x="1901" y="692"/>
                    </a:lnTo>
                    <a:lnTo>
                      <a:pt x="190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18FFD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7" name="Oval 13"/>
              <p:cNvSpPr>
                <a:spLocks noChangeArrowheads="1"/>
              </p:cNvSpPr>
              <p:nvPr/>
            </p:nvSpPr>
            <p:spPr bwMode="auto">
              <a:xfrm>
                <a:off x="2118" y="2163"/>
                <a:ext cx="1906" cy="660"/>
              </a:xfrm>
              <a:prstGeom prst="ellipse">
                <a:avLst/>
              </a:prstGeom>
              <a:solidFill>
                <a:srgbClr val="618FF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8" name="Oval 14"/>
              <p:cNvSpPr>
                <a:spLocks noChangeArrowheads="1"/>
              </p:cNvSpPr>
              <p:nvPr/>
            </p:nvSpPr>
            <p:spPr bwMode="auto">
              <a:xfrm>
                <a:off x="2190" y="2209"/>
                <a:ext cx="1767" cy="576"/>
              </a:xfrm>
              <a:prstGeom prst="ellipse">
                <a:avLst/>
              </a:prstGeom>
              <a:solidFill>
                <a:srgbClr val="114FF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524000" y="2019300"/>
            <a:ext cx="2895600" cy="1419225"/>
            <a:chOff x="960" y="1272"/>
            <a:chExt cx="1824" cy="894"/>
          </a:xfrm>
        </p:grpSpPr>
        <p:sp>
          <p:nvSpPr>
            <p:cNvPr id="13318" name="AutoShape 16"/>
            <p:cNvSpPr>
              <a:spLocks noChangeArrowheads="1"/>
            </p:cNvSpPr>
            <p:nvPr/>
          </p:nvSpPr>
          <p:spPr bwMode="auto">
            <a:xfrm>
              <a:off x="960" y="1272"/>
              <a:ext cx="1824" cy="480"/>
            </a:xfrm>
            <a:prstGeom prst="curvedDownArrow">
              <a:avLst>
                <a:gd name="adj1" fmla="val 76000"/>
                <a:gd name="adj2" fmla="val 152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3319" name="Picture 17" descr="daphnia1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4" y="1876"/>
              <a:ext cx="138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Reproduction test</a:t>
            </a:r>
            <a:endParaRPr lang="nl-NL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Reproduction test</a:t>
            </a:r>
            <a:endParaRPr lang="nl-NL" smtClean="0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244600" y="5448300"/>
            <a:ext cx="7010400" cy="1244600"/>
          </a:xfrm>
          <a:prstGeom prst="parallelogram">
            <a:avLst>
              <a:gd name="adj" fmla="val 140816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0" name="Freeform 4"/>
          <p:cNvSpPr>
            <a:spLocks/>
          </p:cNvSpPr>
          <p:nvPr/>
        </p:nvSpPr>
        <p:spPr bwMode="auto">
          <a:xfrm>
            <a:off x="2667000" y="2030413"/>
            <a:ext cx="4070350" cy="4538662"/>
          </a:xfrm>
          <a:custGeom>
            <a:avLst/>
            <a:gdLst>
              <a:gd name="T0" fmla="*/ 10 w 2564"/>
              <a:gd name="T1" fmla="*/ 339 h 2859"/>
              <a:gd name="T2" fmla="*/ 70 w 2564"/>
              <a:gd name="T3" fmla="*/ 295 h 2859"/>
              <a:gd name="T4" fmla="*/ 248 w 2564"/>
              <a:gd name="T5" fmla="*/ 236 h 2859"/>
              <a:gd name="T6" fmla="*/ 438 w 2564"/>
              <a:gd name="T7" fmla="*/ 182 h 2859"/>
              <a:gd name="T8" fmla="*/ 560 w 2564"/>
              <a:gd name="T9" fmla="*/ 122 h 2859"/>
              <a:gd name="T10" fmla="*/ 718 w 2564"/>
              <a:gd name="T11" fmla="*/ 75 h 2859"/>
              <a:gd name="T12" fmla="*/ 924 w 2564"/>
              <a:gd name="T13" fmla="*/ 36 h 2859"/>
              <a:gd name="T14" fmla="*/ 1172 w 2564"/>
              <a:gd name="T15" fmla="*/ 7 h 2859"/>
              <a:gd name="T16" fmla="*/ 1404 w 2564"/>
              <a:gd name="T17" fmla="*/ 0 h 2859"/>
              <a:gd name="T18" fmla="*/ 1637 w 2564"/>
              <a:gd name="T19" fmla="*/ 10 h 2859"/>
              <a:gd name="T20" fmla="*/ 1849 w 2564"/>
              <a:gd name="T21" fmla="*/ 34 h 2859"/>
              <a:gd name="T22" fmla="*/ 2037 w 2564"/>
              <a:gd name="T23" fmla="*/ 68 h 2859"/>
              <a:gd name="T24" fmla="*/ 2201 w 2564"/>
              <a:gd name="T25" fmla="*/ 115 h 2859"/>
              <a:gd name="T26" fmla="*/ 2354 w 2564"/>
              <a:gd name="T27" fmla="*/ 179 h 2859"/>
              <a:gd name="T28" fmla="*/ 2471 w 2564"/>
              <a:gd name="T29" fmla="*/ 254 h 2859"/>
              <a:gd name="T30" fmla="*/ 2547 w 2564"/>
              <a:gd name="T31" fmla="*/ 345 h 2859"/>
              <a:gd name="T32" fmla="*/ 2563 w 2564"/>
              <a:gd name="T33" fmla="*/ 437 h 2859"/>
              <a:gd name="T34" fmla="*/ 2523 w 2564"/>
              <a:gd name="T35" fmla="*/ 528 h 2859"/>
              <a:gd name="T36" fmla="*/ 2444 w 2564"/>
              <a:gd name="T37" fmla="*/ 599 h 2859"/>
              <a:gd name="T38" fmla="*/ 2431 w 2564"/>
              <a:gd name="T39" fmla="*/ 2526 h 2859"/>
              <a:gd name="T40" fmla="*/ 2370 w 2564"/>
              <a:gd name="T41" fmla="*/ 2616 h 2859"/>
              <a:gd name="T42" fmla="*/ 2280 w 2564"/>
              <a:gd name="T43" fmla="*/ 2680 h 2859"/>
              <a:gd name="T44" fmla="*/ 2191 w 2564"/>
              <a:gd name="T45" fmla="*/ 2727 h 2859"/>
              <a:gd name="T46" fmla="*/ 2066 w 2564"/>
              <a:gd name="T47" fmla="*/ 2770 h 2859"/>
              <a:gd name="T48" fmla="*/ 1921 w 2564"/>
              <a:gd name="T49" fmla="*/ 2807 h 2859"/>
              <a:gd name="T50" fmla="*/ 1775 w 2564"/>
              <a:gd name="T51" fmla="*/ 2835 h 2859"/>
              <a:gd name="T52" fmla="*/ 1612 w 2564"/>
              <a:gd name="T53" fmla="*/ 2849 h 2859"/>
              <a:gd name="T54" fmla="*/ 1425 w 2564"/>
              <a:gd name="T55" fmla="*/ 2858 h 2859"/>
              <a:gd name="T56" fmla="*/ 1219 w 2564"/>
              <a:gd name="T57" fmla="*/ 2854 h 2859"/>
              <a:gd name="T58" fmla="*/ 1071 w 2564"/>
              <a:gd name="T59" fmla="*/ 2840 h 2859"/>
              <a:gd name="T60" fmla="*/ 896 w 2564"/>
              <a:gd name="T61" fmla="*/ 2807 h 2859"/>
              <a:gd name="T62" fmla="*/ 732 w 2564"/>
              <a:gd name="T63" fmla="*/ 2764 h 2859"/>
              <a:gd name="T64" fmla="*/ 592 w 2564"/>
              <a:gd name="T65" fmla="*/ 2713 h 2859"/>
              <a:gd name="T66" fmla="*/ 489 w 2564"/>
              <a:gd name="T67" fmla="*/ 2653 h 2859"/>
              <a:gd name="T68" fmla="*/ 410 w 2564"/>
              <a:gd name="T69" fmla="*/ 2573 h 2859"/>
              <a:gd name="T70" fmla="*/ 377 w 2564"/>
              <a:gd name="T71" fmla="*/ 2484 h 2859"/>
              <a:gd name="T72" fmla="*/ 367 w 2564"/>
              <a:gd name="T73" fmla="*/ 988 h 2859"/>
              <a:gd name="T74" fmla="*/ 65 w 2564"/>
              <a:gd name="T75" fmla="*/ 474 h 2859"/>
              <a:gd name="T76" fmla="*/ 18 w 2564"/>
              <a:gd name="T77" fmla="*/ 433 h 2859"/>
              <a:gd name="T78" fmla="*/ 0 w 2564"/>
              <a:gd name="T79" fmla="*/ 382 h 28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564"/>
              <a:gd name="T121" fmla="*/ 0 h 2859"/>
              <a:gd name="T122" fmla="*/ 2564 w 2564"/>
              <a:gd name="T123" fmla="*/ 2859 h 285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564" h="2859">
                <a:moveTo>
                  <a:pt x="1" y="363"/>
                </a:moveTo>
                <a:lnTo>
                  <a:pt x="10" y="339"/>
                </a:lnTo>
                <a:lnTo>
                  <a:pt x="33" y="319"/>
                </a:lnTo>
                <a:lnTo>
                  <a:pt x="70" y="295"/>
                </a:lnTo>
                <a:lnTo>
                  <a:pt x="170" y="259"/>
                </a:lnTo>
                <a:lnTo>
                  <a:pt x="248" y="236"/>
                </a:lnTo>
                <a:lnTo>
                  <a:pt x="337" y="211"/>
                </a:lnTo>
                <a:lnTo>
                  <a:pt x="438" y="182"/>
                </a:lnTo>
                <a:lnTo>
                  <a:pt x="497" y="148"/>
                </a:lnTo>
                <a:lnTo>
                  <a:pt x="560" y="122"/>
                </a:lnTo>
                <a:lnTo>
                  <a:pt x="640" y="97"/>
                </a:lnTo>
                <a:lnTo>
                  <a:pt x="718" y="75"/>
                </a:lnTo>
                <a:lnTo>
                  <a:pt x="812" y="53"/>
                </a:lnTo>
                <a:lnTo>
                  <a:pt x="924" y="36"/>
                </a:lnTo>
                <a:lnTo>
                  <a:pt x="1045" y="18"/>
                </a:lnTo>
                <a:lnTo>
                  <a:pt x="1172" y="7"/>
                </a:lnTo>
                <a:lnTo>
                  <a:pt x="1289" y="1"/>
                </a:lnTo>
                <a:lnTo>
                  <a:pt x="1404" y="0"/>
                </a:lnTo>
                <a:lnTo>
                  <a:pt x="1514" y="1"/>
                </a:lnTo>
                <a:lnTo>
                  <a:pt x="1637" y="10"/>
                </a:lnTo>
                <a:lnTo>
                  <a:pt x="1753" y="21"/>
                </a:lnTo>
                <a:lnTo>
                  <a:pt x="1849" y="34"/>
                </a:lnTo>
                <a:lnTo>
                  <a:pt x="1944" y="50"/>
                </a:lnTo>
                <a:lnTo>
                  <a:pt x="2037" y="68"/>
                </a:lnTo>
                <a:lnTo>
                  <a:pt x="2126" y="92"/>
                </a:lnTo>
                <a:lnTo>
                  <a:pt x="2201" y="115"/>
                </a:lnTo>
                <a:lnTo>
                  <a:pt x="2279" y="143"/>
                </a:lnTo>
                <a:lnTo>
                  <a:pt x="2354" y="179"/>
                </a:lnTo>
                <a:lnTo>
                  <a:pt x="2411" y="212"/>
                </a:lnTo>
                <a:lnTo>
                  <a:pt x="2471" y="254"/>
                </a:lnTo>
                <a:lnTo>
                  <a:pt x="2518" y="301"/>
                </a:lnTo>
                <a:lnTo>
                  <a:pt x="2547" y="345"/>
                </a:lnTo>
                <a:lnTo>
                  <a:pt x="2563" y="394"/>
                </a:lnTo>
                <a:lnTo>
                  <a:pt x="2563" y="437"/>
                </a:lnTo>
                <a:lnTo>
                  <a:pt x="2550" y="482"/>
                </a:lnTo>
                <a:lnTo>
                  <a:pt x="2523" y="528"/>
                </a:lnTo>
                <a:lnTo>
                  <a:pt x="2481" y="569"/>
                </a:lnTo>
                <a:lnTo>
                  <a:pt x="2444" y="599"/>
                </a:lnTo>
                <a:lnTo>
                  <a:pt x="2444" y="2488"/>
                </a:lnTo>
                <a:lnTo>
                  <a:pt x="2431" y="2526"/>
                </a:lnTo>
                <a:lnTo>
                  <a:pt x="2407" y="2573"/>
                </a:lnTo>
                <a:lnTo>
                  <a:pt x="2370" y="2616"/>
                </a:lnTo>
                <a:lnTo>
                  <a:pt x="2328" y="2653"/>
                </a:lnTo>
                <a:lnTo>
                  <a:pt x="2280" y="2680"/>
                </a:lnTo>
                <a:lnTo>
                  <a:pt x="2239" y="2703"/>
                </a:lnTo>
                <a:lnTo>
                  <a:pt x="2191" y="2727"/>
                </a:lnTo>
                <a:lnTo>
                  <a:pt x="2130" y="2750"/>
                </a:lnTo>
                <a:lnTo>
                  <a:pt x="2066" y="2770"/>
                </a:lnTo>
                <a:lnTo>
                  <a:pt x="1987" y="2793"/>
                </a:lnTo>
                <a:lnTo>
                  <a:pt x="1921" y="2807"/>
                </a:lnTo>
                <a:lnTo>
                  <a:pt x="1850" y="2821"/>
                </a:lnTo>
                <a:lnTo>
                  <a:pt x="1775" y="2835"/>
                </a:lnTo>
                <a:lnTo>
                  <a:pt x="1683" y="2845"/>
                </a:lnTo>
                <a:lnTo>
                  <a:pt x="1612" y="2849"/>
                </a:lnTo>
                <a:lnTo>
                  <a:pt x="1508" y="2858"/>
                </a:lnTo>
                <a:lnTo>
                  <a:pt x="1425" y="2858"/>
                </a:lnTo>
                <a:lnTo>
                  <a:pt x="1326" y="2858"/>
                </a:lnTo>
                <a:lnTo>
                  <a:pt x="1219" y="2854"/>
                </a:lnTo>
                <a:lnTo>
                  <a:pt x="1152" y="2849"/>
                </a:lnTo>
                <a:lnTo>
                  <a:pt x="1071" y="2840"/>
                </a:lnTo>
                <a:lnTo>
                  <a:pt x="995" y="2825"/>
                </a:lnTo>
                <a:lnTo>
                  <a:pt x="896" y="2807"/>
                </a:lnTo>
                <a:lnTo>
                  <a:pt x="825" y="2793"/>
                </a:lnTo>
                <a:lnTo>
                  <a:pt x="732" y="2764"/>
                </a:lnTo>
                <a:lnTo>
                  <a:pt x="657" y="2742"/>
                </a:lnTo>
                <a:lnTo>
                  <a:pt x="592" y="2713"/>
                </a:lnTo>
                <a:lnTo>
                  <a:pt x="536" y="2680"/>
                </a:lnTo>
                <a:lnTo>
                  <a:pt x="489" y="2653"/>
                </a:lnTo>
                <a:lnTo>
                  <a:pt x="442" y="2616"/>
                </a:lnTo>
                <a:lnTo>
                  <a:pt x="410" y="2573"/>
                </a:lnTo>
                <a:lnTo>
                  <a:pt x="387" y="2522"/>
                </a:lnTo>
                <a:lnTo>
                  <a:pt x="377" y="2484"/>
                </a:lnTo>
                <a:lnTo>
                  <a:pt x="367" y="2448"/>
                </a:lnTo>
                <a:lnTo>
                  <a:pt x="367" y="988"/>
                </a:lnTo>
                <a:lnTo>
                  <a:pt x="139" y="540"/>
                </a:lnTo>
                <a:lnTo>
                  <a:pt x="65" y="474"/>
                </a:lnTo>
                <a:lnTo>
                  <a:pt x="41" y="453"/>
                </a:lnTo>
                <a:lnTo>
                  <a:pt x="18" y="433"/>
                </a:lnTo>
                <a:lnTo>
                  <a:pt x="4" y="406"/>
                </a:lnTo>
                <a:lnTo>
                  <a:pt x="0" y="382"/>
                </a:lnTo>
                <a:lnTo>
                  <a:pt x="1" y="363"/>
                </a:lnTo>
              </a:path>
            </a:pathLst>
          </a:custGeom>
          <a:solidFill>
            <a:srgbClr val="C0C0C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341" name="Freeform 5"/>
          <p:cNvSpPr>
            <a:spLocks/>
          </p:cNvSpPr>
          <p:nvPr/>
        </p:nvSpPr>
        <p:spPr bwMode="auto">
          <a:xfrm>
            <a:off x="2994025" y="2795588"/>
            <a:ext cx="3405188" cy="3640137"/>
          </a:xfrm>
          <a:custGeom>
            <a:avLst/>
            <a:gdLst>
              <a:gd name="T0" fmla="*/ 0 w 2145"/>
              <a:gd name="T1" fmla="*/ 0 h 2293"/>
              <a:gd name="T2" fmla="*/ 242 w 2145"/>
              <a:gd name="T3" fmla="*/ 446 h 2293"/>
              <a:gd name="T4" fmla="*/ 242 w 2145"/>
              <a:gd name="T5" fmla="*/ 1941 h 2293"/>
              <a:gd name="T6" fmla="*/ 256 w 2145"/>
              <a:gd name="T7" fmla="*/ 2002 h 2293"/>
              <a:gd name="T8" fmla="*/ 274 w 2145"/>
              <a:gd name="T9" fmla="*/ 2036 h 2293"/>
              <a:gd name="T10" fmla="*/ 297 w 2145"/>
              <a:gd name="T11" fmla="*/ 2073 h 2293"/>
              <a:gd name="T12" fmla="*/ 326 w 2145"/>
              <a:gd name="T13" fmla="*/ 2091 h 2293"/>
              <a:gd name="T14" fmla="*/ 368 w 2145"/>
              <a:gd name="T15" fmla="*/ 2125 h 2293"/>
              <a:gd name="T16" fmla="*/ 414 w 2145"/>
              <a:gd name="T17" fmla="*/ 2147 h 2293"/>
              <a:gd name="T18" fmla="*/ 466 w 2145"/>
              <a:gd name="T19" fmla="*/ 2170 h 2293"/>
              <a:gd name="T20" fmla="*/ 532 w 2145"/>
              <a:gd name="T21" fmla="*/ 2193 h 2293"/>
              <a:gd name="T22" fmla="*/ 597 w 2145"/>
              <a:gd name="T23" fmla="*/ 2217 h 2293"/>
              <a:gd name="T24" fmla="*/ 660 w 2145"/>
              <a:gd name="T25" fmla="*/ 2233 h 2293"/>
              <a:gd name="T26" fmla="*/ 737 w 2145"/>
              <a:gd name="T27" fmla="*/ 2250 h 2293"/>
              <a:gd name="T28" fmla="*/ 814 w 2145"/>
              <a:gd name="T29" fmla="*/ 2264 h 2293"/>
              <a:gd name="T30" fmla="*/ 885 w 2145"/>
              <a:gd name="T31" fmla="*/ 2274 h 2293"/>
              <a:gd name="T32" fmla="*/ 952 w 2145"/>
              <a:gd name="T33" fmla="*/ 2282 h 2293"/>
              <a:gd name="T34" fmla="*/ 1032 w 2145"/>
              <a:gd name="T35" fmla="*/ 2288 h 2293"/>
              <a:gd name="T36" fmla="*/ 1117 w 2145"/>
              <a:gd name="T37" fmla="*/ 2292 h 2293"/>
              <a:gd name="T38" fmla="*/ 1214 w 2145"/>
              <a:gd name="T39" fmla="*/ 2292 h 2293"/>
              <a:gd name="T40" fmla="*/ 1313 w 2145"/>
              <a:gd name="T41" fmla="*/ 2288 h 2293"/>
              <a:gd name="T42" fmla="*/ 1406 w 2145"/>
              <a:gd name="T43" fmla="*/ 2282 h 2293"/>
              <a:gd name="T44" fmla="*/ 1494 w 2145"/>
              <a:gd name="T45" fmla="*/ 2274 h 2293"/>
              <a:gd name="T46" fmla="*/ 1585 w 2145"/>
              <a:gd name="T47" fmla="*/ 2261 h 2293"/>
              <a:gd name="T48" fmla="*/ 1650 w 2145"/>
              <a:gd name="T49" fmla="*/ 2250 h 2293"/>
              <a:gd name="T50" fmla="*/ 1733 w 2145"/>
              <a:gd name="T51" fmla="*/ 2231 h 2293"/>
              <a:gd name="T52" fmla="*/ 1798 w 2145"/>
              <a:gd name="T53" fmla="*/ 2211 h 2293"/>
              <a:gd name="T54" fmla="*/ 1859 w 2145"/>
              <a:gd name="T55" fmla="*/ 2193 h 2293"/>
              <a:gd name="T56" fmla="*/ 1920 w 2145"/>
              <a:gd name="T57" fmla="*/ 2170 h 2293"/>
              <a:gd name="T58" fmla="*/ 1976 w 2145"/>
              <a:gd name="T59" fmla="*/ 2147 h 2293"/>
              <a:gd name="T60" fmla="*/ 2018 w 2145"/>
              <a:gd name="T61" fmla="*/ 2125 h 2293"/>
              <a:gd name="T62" fmla="*/ 2059 w 2145"/>
              <a:gd name="T63" fmla="*/ 2091 h 2293"/>
              <a:gd name="T64" fmla="*/ 2087 w 2145"/>
              <a:gd name="T65" fmla="*/ 2068 h 2293"/>
              <a:gd name="T66" fmla="*/ 2112 w 2145"/>
              <a:gd name="T67" fmla="*/ 2040 h 2293"/>
              <a:gd name="T68" fmla="*/ 2136 w 2145"/>
              <a:gd name="T69" fmla="*/ 1997 h 2293"/>
              <a:gd name="T70" fmla="*/ 2144 w 2145"/>
              <a:gd name="T71" fmla="*/ 1950 h 2293"/>
              <a:gd name="T72" fmla="*/ 2144 w 2145"/>
              <a:gd name="T73" fmla="*/ 168 h 2293"/>
              <a:gd name="T74" fmla="*/ 2065 w 2145"/>
              <a:gd name="T75" fmla="*/ 205 h 2293"/>
              <a:gd name="T76" fmla="*/ 1955 w 2145"/>
              <a:gd name="T77" fmla="*/ 245 h 2293"/>
              <a:gd name="T78" fmla="*/ 1837 w 2145"/>
              <a:gd name="T79" fmla="*/ 276 h 2293"/>
              <a:gd name="T80" fmla="*/ 1706 w 2145"/>
              <a:gd name="T81" fmla="*/ 306 h 2293"/>
              <a:gd name="T82" fmla="*/ 1575 w 2145"/>
              <a:gd name="T83" fmla="*/ 326 h 2293"/>
              <a:gd name="T84" fmla="*/ 1434 w 2145"/>
              <a:gd name="T85" fmla="*/ 340 h 2293"/>
              <a:gd name="T86" fmla="*/ 1284 w 2145"/>
              <a:gd name="T87" fmla="*/ 349 h 2293"/>
              <a:gd name="T88" fmla="*/ 1134 w 2145"/>
              <a:gd name="T89" fmla="*/ 349 h 2293"/>
              <a:gd name="T90" fmla="*/ 973 w 2145"/>
              <a:gd name="T91" fmla="*/ 342 h 2293"/>
              <a:gd name="T92" fmla="*/ 826 w 2145"/>
              <a:gd name="T93" fmla="*/ 322 h 2293"/>
              <a:gd name="T94" fmla="*/ 667 w 2145"/>
              <a:gd name="T95" fmla="*/ 299 h 2293"/>
              <a:gd name="T96" fmla="*/ 518 w 2145"/>
              <a:gd name="T97" fmla="*/ 261 h 2293"/>
              <a:gd name="T98" fmla="*/ 401 w 2145"/>
              <a:gd name="T99" fmla="*/ 226 h 2293"/>
              <a:gd name="T100" fmla="*/ 333 w 2145"/>
              <a:gd name="T101" fmla="*/ 196 h 2293"/>
              <a:gd name="T102" fmla="*/ 279 w 2145"/>
              <a:gd name="T103" fmla="*/ 164 h 2293"/>
              <a:gd name="T104" fmla="*/ 242 w 2145"/>
              <a:gd name="T105" fmla="*/ 136 h 2293"/>
              <a:gd name="T106" fmla="*/ 211 w 2145"/>
              <a:gd name="T107" fmla="*/ 98 h 2293"/>
              <a:gd name="T108" fmla="*/ 191 w 2145"/>
              <a:gd name="T109" fmla="*/ 84 h 2293"/>
              <a:gd name="T110" fmla="*/ 162 w 2145"/>
              <a:gd name="T111" fmla="*/ 65 h 2293"/>
              <a:gd name="T112" fmla="*/ 137 w 2145"/>
              <a:gd name="T113" fmla="*/ 51 h 2293"/>
              <a:gd name="T114" fmla="*/ 108 w 2145"/>
              <a:gd name="T115" fmla="*/ 37 h 2293"/>
              <a:gd name="T116" fmla="*/ 78 w 2145"/>
              <a:gd name="T117" fmla="*/ 24 h 2293"/>
              <a:gd name="T118" fmla="*/ 43 w 2145"/>
              <a:gd name="T119" fmla="*/ 14 h 2293"/>
              <a:gd name="T120" fmla="*/ 0 w 2145"/>
              <a:gd name="T121" fmla="*/ 0 h 229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45"/>
              <a:gd name="T184" fmla="*/ 0 h 2293"/>
              <a:gd name="T185" fmla="*/ 2145 w 2145"/>
              <a:gd name="T186" fmla="*/ 2293 h 229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45" h="2293">
                <a:moveTo>
                  <a:pt x="0" y="0"/>
                </a:moveTo>
                <a:lnTo>
                  <a:pt x="242" y="446"/>
                </a:lnTo>
                <a:lnTo>
                  <a:pt x="242" y="1941"/>
                </a:lnTo>
                <a:lnTo>
                  <a:pt x="256" y="2002"/>
                </a:lnTo>
                <a:lnTo>
                  <a:pt x="274" y="2036"/>
                </a:lnTo>
                <a:lnTo>
                  <a:pt x="297" y="2073"/>
                </a:lnTo>
                <a:lnTo>
                  <a:pt x="326" y="2091"/>
                </a:lnTo>
                <a:lnTo>
                  <a:pt x="368" y="2125"/>
                </a:lnTo>
                <a:lnTo>
                  <a:pt x="414" y="2147"/>
                </a:lnTo>
                <a:lnTo>
                  <a:pt x="466" y="2170"/>
                </a:lnTo>
                <a:lnTo>
                  <a:pt x="532" y="2193"/>
                </a:lnTo>
                <a:lnTo>
                  <a:pt x="597" y="2217"/>
                </a:lnTo>
                <a:lnTo>
                  <a:pt x="660" y="2233"/>
                </a:lnTo>
                <a:lnTo>
                  <a:pt x="737" y="2250"/>
                </a:lnTo>
                <a:lnTo>
                  <a:pt x="814" y="2264"/>
                </a:lnTo>
                <a:lnTo>
                  <a:pt x="885" y="2274"/>
                </a:lnTo>
                <a:lnTo>
                  <a:pt x="952" y="2282"/>
                </a:lnTo>
                <a:lnTo>
                  <a:pt x="1032" y="2288"/>
                </a:lnTo>
                <a:lnTo>
                  <a:pt x="1117" y="2292"/>
                </a:lnTo>
                <a:lnTo>
                  <a:pt x="1214" y="2292"/>
                </a:lnTo>
                <a:lnTo>
                  <a:pt x="1313" y="2288"/>
                </a:lnTo>
                <a:lnTo>
                  <a:pt x="1406" y="2282"/>
                </a:lnTo>
                <a:lnTo>
                  <a:pt x="1494" y="2274"/>
                </a:lnTo>
                <a:lnTo>
                  <a:pt x="1585" y="2261"/>
                </a:lnTo>
                <a:lnTo>
                  <a:pt x="1650" y="2250"/>
                </a:lnTo>
                <a:lnTo>
                  <a:pt x="1733" y="2231"/>
                </a:lnTo>
                <a:lnTo>
                  <a:pt x="1798" y="2211"/>
                </a:lnTo>
                <a:lnTo>
                  <a:pt x="1859" y="2193"/>
                </a:lnTo>
                <a:lnTo>
                  <a:pt x="1920" y="2170"/>
                </a:lnTo>
                <a:lnTo>
                  <a:pt x="1976" y="2147"/>
                </a:lnTo>
                <a:lnTo>
                  <a:pt x="2018" y="2125"/>
                </a:lnTo>
                <a:lnTo>
                  <a:pt x="2059" y="2091"/>
                </a:lnTo>
                <a:lnTo>
                  <a:pt x="2087" y="2068"/>
                </a:lnTo>
                <a:lnTo>
                  <a:pt x="2112" y="2040"/>
                </a:lnTo>
                <a:lnTo>
                  <a:pt x="2136" y="1997"/>
                </a:lnTo>
                <a:lnTo>
                  <a:pt x="2144" y="1950"/>
                </a:lnTo>
                <a:lnTo>
                  <a:pt x="2144" y="168"/>
                </a:lnTo>
                <a:lnTo>
                  <a:pt x="2065" y="205"/>
                </a:lnTo>
                <a:lnTo>
                  <a:pt x="1955" y="245"/>
                </a:lnTo>
                <a:lnTo>
                  <a:pt x="1837" y="276"/>
                </a:lnTo>
                <a:lnTo>
                  <a:pt x="1706" y="306"/>
                </a:lnTo>
                <a:lnTo>
                  <a:pt x="1575" y="326"/>
                </a:lnTo>
                <a:lnTo>
                  <a:pt x="1434" y="340"/>
                </a:lnTo>
                <a:lnTo>
                  <a:pt x="1284" y="349"/>
                </a:lnTo>
                <a:lnTo>
                  <a:pt x="1134" y="349"/>
                </a:lnTo>
                <a:lnTo>
                  <a:pt x="973" y="342"/>
                </a:lnTo>
                <a:lnTo>
                  <a:pt x="826" y="322"/>
                </a:lnTo>
                <a:lnTo>
                  <a:pt x="667" y="299"/>
                </a:lnTo>
                <a:lnTo>
                  <a:pt x="518" y="261"/>
                </a:lnTo>
                <a:lnTo>
                  <a:pt x="401" y="226"/>
                </a:lnTo>
                <a:lnTo>
                  <a:pt x="333" y="196"/>
                </a:lnTo>
                <a:lnTo>
                  <a:pt x="279" y="164"/>
                </a:lnTo>
                <a:lnTo>
                  <a:pt x="242" y="136"/>
                </a:lnTo>
                <a:lnTo>
                  <a:pt x="211" y="98"/>
                </a:lnTo>
                <a:lnTo>
                  <a:pt x="191" y="84"/>
                </a:lnTo>
                <a:lnTo>
                  <a:pt x="162" y="65"/>
                </a:lnTo>
                <a:lnTo>
                  <a:pt x="137" y="51"/>
                </a:lnTo>
                <a:lnTo>
                  <a:pt x="108" y="37"/>
                </a:lnTo>
                <a:lnTo>
                  <a:pt x="78" y="24"/>
                </a:lnTo>
                <a:lnTo>
                  <a:pt x="43" y="14"/>
                </a:lnTo>
                <a:lnTo>
                  <a:pt x="0" y="0"/>
                </a:lnTo>
              </a:path>
            </a:pathLst>
          </a:custGeom>
          <a:solidFill>
            <a:srgbClr val="80808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2819400" y="2106613"/>
            <a:ext cx="3724275" cy="1096962"/>
          </a:xfrm>
          <a:custGeom>
            <a:avLst/>
            <a:gdLst>
              <a:gd name="T0" fmla="*/ 18 w 2346"/>
              <a:gd name="T1" fmla="*/ 301 h 691"/>
              <a:gd name="T2" fmla="*/ 95 w 2346"/>
              <a:gd name="T3" fmla="*/ 272 h 691"/>
              <a:gd name="T4" fmla="*/ 257 w 2346"/>
              <a:gd name="T5" fmla="*/ 227 h 691"/>
              <a:gd name="T6" fmla="*/ 380 w 2346"/>
              <a:gd name="T7" fmla="*/ 198 h 691"/>
              <a:gd name="T8" fmla="*/ 464 w 2346"/>
              <a:gd name="T9" fmla="*/ 138 h 691"/>
              <a:gd name="T10" fmla="*/ 569 w 2346"/>
              <a:gd name="T11" fmla="*/ 97 h 691"/>
              <a:gd name="T12" fmla="*/ 686 w 2346"/>
              <a:gd name="T13" fmla="*/ 65 h 691"/>
              <a:gd name="T14" fmla="*/ 814 w 2346"/>
              <a:gd name="T15" fmla="*/ 37 h 691"/>
              <a:gd name="T16" fmla="*/ 975 w 2346"/>
              <a:gd name="T17" fmla="*/ 16 h 691"/>
              <a:gd name="T18" fmla="*/ 1211 w 2346"/>
              <a:gd name="T19" fmla="*/ 0 h 691"/>
              <a:gd name="T20" fmla="*/ 1484 w 2346"/>
              <a:gd name="T21" fmla="*/ 5 h 691"/>
              <a:gd name="T22" fmla="*/ 1749 w 2346"/>
              <a:gd name="T23" fmla="*/ 33 h 691"/>
              <a:gd name="T24" fmla="*/ 1968 w 2346"/>
              <a:gd name="T25" fmla="*/ 79 h 691"/>
              <a:gd name="T26" fmla="*/ 2152 w 2346"/>
              <a:gd name="T27" fmla="*/ 142 h 691"/>
              <a:gd name="T28" fmla="*/ 2277 w 2346"/>
              <a:gd name="T29" fmla="*/ 220 h 691"/>
              <a:gd name="T30" fmla="*/ 2336 w 2346"/>
              <a:gd name="T31" fmla="*/ 296 h 691"/>
              <a:gd name="T32" fmla="*/ 2345 w 2346"/>
              <a:gd name="T33" fmla="*/ 366 h 691"/>
              <a:gd name="T34" fmla="*/ 2315 w 2346"/>
              <a:gd name="T35" fmla="*/ 431 h 691"/>
              <a:gd name="T36" fmla="*/ 2256 w 2346"/>
              <a:gd name="T37" fmla="*/ 485 h 691"/>
              <a:gd name="T38" fmla="*/ 2176 w 2346"/>
              <a:gd name="T39" fmla="*/ 537 h 691"/>
              <a:gd name="T40" fmla="*/ 2052 w 2346"/>
              <a:gd name="T41" fmla="*/ 587 h 691"/>
              <a:gd name="T42" fmla="*/ 1881 w 2346"/>
              <a:gd name="T43" fmla="*/ 635 h 691"/>
              <a:gd name="T44" fmla="*/ 1689 w 2346"/>
              <a:gd name="T45" fmla="*/ 667 h 691"/>
              <a:gd name="T46" fmla="*/ 1469 w 2346"/>
              <a:gd name="T47" fmla="*/ 684 h 691"/>
              <a:gd name="T48" fmla="*/ 1258 w 2346"/>
              <a:gd name="T49" fmla="*/ 690 h 691"/>
              <a:gd name="T50" fmla="*/ 1079 w 2346"/>
              <a:gd name="T51" fmla="*/ 680 h 691"/>
              <a:gd name="T52" fmla="*/ 904 w 2346"/>
              <a:gd name="T53" fmla="*/ 658 h 691"/>
              <a:gd name="T54" fmla="*/ 760 w 2346"/>
              <a:gd name="T55" fmla="*/ 635 h 691"/>
              <a:gd name="T56" fmla="*/ 634 w 2346"/>
              <a:gd name="T57" fmla="*/ 603 h 691"/>
              <a:gd name="T58" fmla="*/ 531 w 2346"/>
              <a:gd name="T59" fmla="*/ 564 h 691"/>
              <a:gd name="T60" fmla="*/ 444 w 2346"/>
              <a:gd name="T61" fmla="*/ 523 h 691"/>
              <a:gd name="T62" fmla="*/ 384 w 2346"/>
              <a:gd name="T63" fmla="*/ 472 h 691"/>
              <a:gd name="T64" fmla="*/ 316 w 2346"/>
              <a:gd name="T65" fmla="*/ 422 h 691"/>
              <a:gd name="T66" fmla="*/ 223 w 2346"/>
              <a:gd name="T67" fmla="*/ 386 h 691"/>
              <a:gd name="T68" fmla="*/ 107 w 2346"/>
              <a:gd name="T69" fmla="*/ 352 h 691"/>
              <a:gd name="T70" fmla="*/ 25 w 2346"/>
              <a:gd name="T71" fmla="*/ 330 h 691"/>
              <a:gd name="T72" fmla="*/ 0 w 2346"/>
              <a:gd name="T73" fmla="*/ 310 h 69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346"/>
              <a:gd name="T112" fmla="*/ 0 h 691"/>
              <a:gd name="T113" fmla="*/ 2346 w 2346"/>
              <a:gd name="T114" fmla="*/ 691 h 69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346" h="691">
                <a:moveTo>
                  <a:pt x="0" y="310"/>
                </a:moveTo>
                <a:lnTo>
                  <a:pt x="18" y="301"/>
                </a:lnTo>
                <a:lnTo>
                  <a:pt x="45" y="288"/>
                </a:lnTo>
                <a:lnTo>
                  <a:pt x="95" y="272"/>
                </a:lnTo>
                <a:lnTo>
                  <a:pt x="183" y="248"/>
                </a:lnTo>
                <a:lnTo>
                  <a:pt x="257" y="227"/>
                </a:lnTo>
                <a:lnTo>
                  <a:pt x="323" y="211"/>
                </a:lnTo>
                <a:lnTo>
                  <a:pt x="380" y="198"/>
                </a:lnTo>
                <a:lnTo>
                  <a:pt x="417" y="167"/>
                </a:lnTo>
                <a:lnTo>
                  <a:pt x="464" y="138"/>
                </a:lnTo>
                <a:lnTo>
                  <a:pt x="515" y="119"/>
                </a:lnTo>
                <a:lnTo>
                  <a:pt x="569" y="97"/>
                </a:lnTo>
                <a:lnTo>
                  <a:pt x="628" y="80"/>
                </a:lnTo>
                <a:lnTo>
                  <a:pt x="686" y="65"/>
                </a:lnTo>
                <a:lnTo>
                  <a:pt x="750" y="49"/>
                </a:lnTo>
                <a:lnTo>
                  <a:pt x="814" y="37"/>
                </a:lnTo>
                <a:lnTo>
                  <a:pt x="891" y="24"/>
                </a:lnTo>
                <a:lnTo>
                  <a:pt x="975" y="16"/>
                </a:lnTo>
                <a:lnTo>
                  <a:pt x="1080" y="6"/>
                </a:lnTo>
                <a:lnTo>
                  <a:pt x="1211" y="0"/>
                </a:lnTo>
                <a:lnTo>
                  <a:pt x="1352" y="0"/>
                </a:lnTo>
                <a:lnTo>
                  <a:pt x="1484" y="5"/>
                </a:lnTo>
                <a:lnTo>
                  <a:pt x="1631" y="19"/>
                </a:lnTo>
                <a:lnTo>
                  <a:pt x="1749" y="33"/>
                </a:lnTo>
                <a:lnTo>
                  <a:pt x="1865" y="53"/>
                </a:lnTo>
                <a:lnTo>
                  <a:pt x="1968" y="79"/>
                </a:lnTo>
                <a:lnTo>
                  <a:pt x="2069" y="109"/>
                </a:lnTo>
                <a:lnTo>
                  <a:pt x="2152" y="142"/>
                </a:lnTo>
                <a:lnTo>
                  <a:pt x="2223" y="182"/>
                </a:lnTo>
                <a:lnTo>
                  <a:pt x="2277" y="220"/>
                </a:lnTo>
                <a:lnTo>
                  <a:pt x="2312" y="255"/>
                </a:lnTo>
                <a:lnTo>
                  <a:pt x="2336" y="296"/>
                </a:lnTo>
                <a:lnTo>
                  <a:pt x="2345" y="334"/>
                </a:lnTo>
                <a:lnTo>
                  <a:pt x="2345" y="366"/>
                </a:lnTo>
                <a:lnTo>
                  <a:pt x="2336" y="398"/>
                </a:lnTo>
                <a:lnTo>
                  <a:pt x="2315" y="431"/>
                </a:lnTo>
                <a:lnTo>
                  <a:pt x="2288" y="458"/>
                </a:lnTo>
                <a:lnTo>
                  <a:pt x="2256" y="485"/>
                </a:lnTo>
                <a:lnTo>
                  <a:pt x="2217" y="514"/>
                </a:lnTo>
                <a:lnTo>
                  <a:pt x="2176" y="537"/>
                </a:lnTo>
                <a:lnTo>
                  <a:pt x="2117" y="563"/>
                </a:lnTo>
                <a:lnTo>
                  <a:pt x="2052" y="587"/>
                </a:lnTo>
                <a:lnTo>
                  <a:pt x="1969" y="612"/>
                </a:lnTo>
                <a:lnTo>
                  <a:pt x="1881" y="635"/>
                </a:lnTo>
                <a:lnTo>
                  <a:pt x="1775" y="654"/>
                </a:lnTo>
                <a:lnTo>
                  <a:pt x="1689" y="667"/>
                </a:lnTo>
                <a:lnTo>
                  <a:pt x="1581" y="677"/>
                </a:lnTo>
                <a:lnTo>
                  <a:pt x="1469" y="684"/>
                </a:lnTo>
                <a:lnTo>
                  <a:pt x="1351" y="690"/>
                </a:lnTo>
                <a:lnTo>
                  <a:pt x="1258" y="690"/>
                </a:lnTo>
                <a:lnTo>
                  <a:pt x="1168" y="684"/>
                </a:lnTo>
                <a:lnTo>
                  <a:pt x="1079" y="680"/>
                </a:lnTo>
                <a:lnTo>
                  <a:pt x="987" y="670"/>
                </a:lnTo>
                <a:lnTo>
                  <a:pt x="904" y="658"/>
                </a:lnTo>
                <a:lnTo>
                  <a:pt x="836" y="648"/>
                </a:lnTo>
                <a:lnTo>
                  <a:pt x="760" y="635"/>
                </a:lnTo>
                <a:lnTo>
                  <a:pt x="693" y="618"/>
                </a:lnTo>
                <a:lnTo>
                  <a:pt x="634" y="603"/>
                </a:lnTo>
                <a:lnTo>
                  <a:pt x="582" y="583"/>
                </a:lnTo>
                <a:lnTo>
                  <a:pt x="531" y="564"/>
                </a:lnTo>
                <a:lnTo>
                  <a:pt x="483" y="545"/>
                </a:lnTo>
                <a:lnTo>
                  <a:pt x="444" y="523"/>
                </a:lnTo>
                <a:lnTo>
                  <a:pt x="407" y="495"/>
                </a:lnTo>
                <a:lnTo>
                  <a:pt x="384" y="472"/>
                </a:lnTo>
                <a:lnTo>
                  <a:pt x="360" y="446"/>
                </a:lnTo>
                <a:lnTo>
                  <a:pt x="316" y="422"/>
                </a:lnTo>
                <a:lnTo>
                  <a:pt x="275" y="404"/>
                </a:lnTo>
                <a:lnTo>
                  <a:pt x="223" y="386"/>
                </a:lnTo>
                <a:lnTo>
                  <a:pt x="166" y="369"/>
                </a:lnTo>
                <a:lnTo>
                  <a:pt x="107" y="352"/>
                </a:lnTo>
                <a:lnTo>
                  <a:pt x="70" y="342"/>
                </a:lnTo>
                <a:lnTo>
                  <a:pt x="25" y="330"/>
                </a:lnTo>
                <a:lnTo>
                  <a:pt x="0" y="321"/>
                </a:lnTo>
                <a:lnTo>
                  <a:pt x="0" y="310"/>
                </a:lnTo>
              </a:path>
            </a:pathLst>
          </a:custGeom>
          <a:solidFill>
            <a:srgbClr val="71440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343" name="Freeform 7"/>
          <p:cNvSpPr>
            <a:spLocks/>
          </p:cNvSpPr>
          <p:nvPr/>
        </p:nvSpPr>
        <p:spPr bwMode="auto">
          <a:xfrm>
            <a:off x="3379788" y="4676775"/>
            <a:ext cx="3019425" cy="1763713"/>
          </a:xfrm>
          <a:custGeom>
            <a:avLst/>
            <a:gdLst>
              <a:gd name="T0" fmla="*/ 0 w 1902"/>
              <a:gd name="T1" fmla="*/ 0 h 1111"/>
              <a:gd name="T2" fmla="*/ 0 w 1902"/>
              <a:gd name="T3" fmla="*/ 828 h 1111"/>
              <a:gd name="T4" fmla="*/ 13 w 1902"/>
              <a:gd name="T5" fmla="*/ 874 h 1111"/>
              <a:gd name="T6" fmla="*/ 31 w 1902"/>
              <a:gd name="T7" fmla="*/ 903 h 1111"/>
              <a:gd name="T8" fmla="*/ 54 w 1902"/>
              <a:gd name="T9" fmla="*/ 931 h 1111"/>
              <a:gd name="T10" fmla="*/ 88 w 1902"/>
              <a:gd name="T11" fmla="*/ 952 h 1111"/>
              <a:gd name="T12" fmla="*/ 131 w 1902"/>
              <a:gd name="T13" fmla="*/ 976 h 1111"/>
              <a:gd name="T14" fmla="*/ 178 w 1902"/>
              <a:gd name="T15" fmla="*/ 994 h 1111"/>
              <a:gd name="T16" fmla="*/ 229 w 1902"/>
              <a:gd name="T17" fmla="*/ 1013 h 1111"/>
              <a:gd name="T18" fmla="*/ 295 w 1902"/>
              <a:gd name="T19" fmla="*/ 1032 h 1111"/>
              <a:gd name="T20" fmla="*/ 360 w 1902"/>
              <a:gd name="T21" fmla="*/ 1051 h 1111"/>
              <a:gd name="T22" fmla="*/ 422 w 1902"/>
              <a:gd name="T23" fmla="*/ 1063 h 1111"/>
              <a:gd name="T24" fmla="*/ 499 w 1902"/>
              <a:gd name="T25" fmla="*/ 1076 h 1111"/>
              <a:gd name="T26" fmla="*/ 577 w 1902"/>
              <a:gd name="T27" fmla="*/ 1087 h 1111"/>
              <a:gd name="T28" fmla="*/ 644 w 1902"/>
              <a:gd name="T29" fmla="*/ 1095 h 1111"/>
              <a:gd name="T30" fmla="*/ 713 w 1902"/>
              <a:gd name="T31" fmla="*/ 1102 h 1111"/>
              <a:gd name="T32" fmla="*/ 792 w 1902"/>
              <a:gd name="T33" fmla="*/ 1106 h 1111"/>
              <a:gd name="T34" fmla="*/ 877 w 1902"/>
              <a:gd name="T35" fmla="*/ 1110 h 1111"/>
              <a:gd name="T36" fmla="*/ 976 w 1902"/>
              <a:gd name="T37" fmla="*/ 1110 h 1111"/>
              <a:gd name="T38" fmla="*/ 1073 w 1902"/>
              <a:gd name="T39" fmla="*/ 1106 h 1111"/>
              <a:gd name="T40" fmla="*/ 1167 w 1902"/>
              <a:gd name="T41" fmla="*/ 1102 h 1111"/>
              <a:gd name="T42" fmla="*/ 1256 w 1902"/>
              <a:gd name="T43" fmla="*/ 1095 h 1111"/>
              <a:gd name="T44" fmla="*/ 1345 w 1902"/>
              <a:gd name="T45" fmla="*/ 1084 h 1111"/>
              <a:gd name="T46" fmla="*/ 1410 w 1902"/>
              <a:gd name="T47" fmla="*/ 1075 h 1111"/>
              <a:gd name="T48" fmla="*/ 1493 w 1902"/>
              <a:gd name="T49" fmla="*/ 1059 h 1111"/>
              <a:gd name="T50" fmla="*/ 1557 w 1902"/>
              <a:gd name="T51" fmla="*/ 1043 h 1111"/>
              <a:gd name="T52" fmla="*/ 1618 w 1902"/>
              <a:gd name="T53" fmla="*/ 1028 h 1111"/>
              <a:gd name="T54" fmla="*/ 1677 w 1902"/>
              <a:gd name="T55" fmla="*/ 1011 h 1111"/>
              <a:gd name="T56" fmla="*/ 1735 w 1902"/>
              <a:gd name="T57" fmla="*/ 990 h 1111"/>
              <a:gd name="T58" fmla="*/ 1777 w 1902"/>
              <a:gd name="T59" fmla="*/ 971 h 1111"/>
              <a:gd name="T60" fmla="*/ 1816 w 1902"/>
              <a:gd name="T61" fmla="*/ 947 h 1111"/>
              <a:gd name="T62" fmla="*/ 1844 w 1902"/>
              <a:gd name="T63" fmla="*/ 929 h 1111"/>
              <a:gd name="T64" fmla="*/ 1867 w 1902"/>
              <a:gd name="T65" fmla="*/ 907 h 1111"/>
              <a:gd name="T66" fmla="*/ 1890 w 1902"/>
              <a:gd name="T67" fmla="*/ 874 h 1111"/>
              <a:gd name="T68" fmla="*/ 1901 w 1902"/>
              <a:gd name="T69" fmla="*/ 837 h 1111"/>
              <a:gd name="T70" fmla="*/ 1901 w 1902"/>
              <a:gd name="T71" fmla="*/ 1 h 1111"/>
              <a:gd name="T72" fmla="*/ 0 w 1902"/>
              <a:gd name="T73" fmla="*/ 0 h 111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02"/>
              <a:gd name="T112" fmla="*/ 0 h 1111"/>
              <a:gd name="T113" fmla="*/ 1902 w 1902"/>
              <a:gd name="T114" fmla="*/ 1111 h 111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02" h="1111">
                <a:moveTo>
                  <a:pt x="0" y="0"/>
                </a:moveTo>
                <a:lnTo>
                  <a:pt x="0" y="828"/>
                </a:lnTo>
                <a:lnTo>
                  <a:pt x="13" y="874"/>
                </a:lnTo>
                <a:lnTo>
                  <a:pt x="31" y="903"/>
                </a:lnTo>
                <a:lnTo>
                  <a:pt x="54" y="931"/>
                </a:lnTo>
                <a:lnTo>
                  <a:pt x="88" y="952"/>
                </a:lnTo>
                <a:lnTo>
                  <a:pt x="131" y="976"/>
                </a:lnTo>
                <a:lnTo>
                  <a:pt x="178" y="994"/>
                </a:lnTo>
                <a:lnTo>
                  <a:pt x="229" y="1013"/>
                </a:lnTo>
                <a:lnTo>
                  <a:pt x="295" y="1032"/>
                </a:lnTo>
                <a:lnTo>
                  <a:pt x="360" y="1051"/>
                </a:lnTo>
                <a:lnTo>
                  <a:pt x="422" y="1063"/>
                </a:lnTo>
                <a:lnTo>
                  <a:pt x="499" y="1076"/>
                </a:lnTo>
                <a:lnTo>
                  <a:pt x="577" y="1087"/>
                </a:lnTo>
                <a:lnTo>
                  <a:pt x="644" y="1095"/>
                </a:lnTo>
                <a:lnTo>
                  <a:pt x="713" y="1102"/>
                </a:lnTo>
                <a:lnTo>
                  <a:pt x="792" y="1106"/>
                </a:lnTo>
                <a:lnTo>
                  <a:pt x="877" y="1110"/>
                </a:lnTo>
                <a:lnTo>
                  <a:pt x="976" y="1110"/>
                </a:lnTo>
                <a:lnTo>
                  <a:pt x="1073" y="1106"/>
                </a:lnTo>
                <a:lnTo>
                  <a:pt x="1167" y="1102"/>
                </a:lnTo>
                <a:lnTo>
                  <a:pt x="1256" y="1095"/>
                </a:lnTo>
                <a:lnTo>
                  <a:pt x="1345" y="1084"/>
                </a:lnTo>
                <a:lnTo>
                  <a:pt x="1410" y="1075"/>
                </a:lnTo>
                <a:lnTo>
                  <a:pt x="1493" y="1059"/>
                </a:lnTo>
                <a:lnTo>
                  <a:pt x="1557" y="1043"/>
                </a:lnTo>
                <a:lnTo>
                  <a:pt x="1618" y="1028"/>
                </a:lnTo>
                <a:lnTo>
                  <a:pt x="1677" y="1011"/>
                </a:lnTo>
                <a:lnTo>
                  <a:pt x="1735" y="990"/>
                </a:lnTo>
                <a:lnTo>
                  <a:pt x="1777" y="971"/>
                </a:lnTo>
                <a:lnTo>
                  <a:pt x="1816" y="947"/>
                </a:lnTo>
                <a:lnTo>
                  <a:pt x="1844" y="929"/>
                </a:lnTo>
                <a:lnTo>
                  <a:pt x="1867" y="907"/>
                </a:lnTo>
                <a:lnTo>
                  <a:pt x="1890" y="874"/>
                </a:lnTo>
                <a:lnTo>
                  <a:pt x="1901" y="837"/>
                </a:lnTo>
                <a:lnTo>
                  <a:pt x="1901" y="1"/>
                </a:lnTo>
                <a:lnTo>
                  <a:pt x="0" y="0"/>
                </a:lnTo>
              </a:path>
            </a:pathLst>
          </a:custGeom>
          <a:solidFill>
            <a:srgbClr val="618FFD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3379788" y="3948113"/>
            <a:ext cx="3019425" cy="2036762"/>
          </a:xfrm>
          <a:custGeom>
            <a:avLst/>
            <a:gdLst>
              <a:gd name="T0" fmla="*/ 0 w 1902"/>
              <a:gd name="T1" fmla="*/ 0 h 920"/>
              <a:gd name="T2" fmla="*/ 0 w 1902"/>
              <a:gd name="T3" fmla="*/ 685 h 920"/>
              <a:gd name="T4" fmla="*/ 13 w 1902"/>
              <a:gd name="T5" fmla="*/ 722 h 920"/>
              <a:gd name="T6" fmla="*/ 31 w 1902"/>
              <a:gd name="T7" fmla="*/ 747 h 920"/>
              <a:gd name="T8" fmla="*/ 54 w 1902"/>
              <a:gd name="T9" fmla="*/ 770 h 920"/>
              <a:gd name="T10" fmla="*/ 88 w 1902"/>
              <a:gd name="T11" fmla="*/ 787 h 920"/>
              <a:gd name="T12" fmla="*/ 131 w 1902"/>
              <a:gd name="T13" fmla="*/ 808 h 920"/>
              <a:gd name="T14" fmla="*/ 178 w 1902"/>
              <a:gd name="T15" fmla="*/ 823 h 920"/>
              <a:gd name="T16" fmla="*/ 229 w 1902"/>
              <a:gd name="T17" fmla="*/ 839 h 920"/>
              <a:gd name="T18" fmla="*/ 295 w 1902"/>
              <a:gd name="T19" fmla="*/ 854 h 920"/>
              <a:gd name="T20" fmla="*/ 360 w 1902"/>
              <a:gd name="T21" fmla="*/ 870 h 920"/>
              <a:gd name="T22" fmla="*/ 422 w 1902"/>
              <a:gd name="T23" fmla="*/ 880 h 920"/>
              <a:gd name="T24" fmla="*/ 499 w 1902"/>
              <a:gd name="T25" fmla="*/ 891 h 920"/>
              <a:gd name="T26" fmla="*/ 577 w 1902"/>
              <a:gd name="T27" fmla="*/ 900 h 920"/>
              <a:gd name="T28" fmla="*/ 644 w 1902"/>
              <a:gd name="T29" fmla="*/ 906 h 920"/>
              <a:gd name="T30" fmla="*/ 713 w 1902"/>
              <a:gd name="T31" fmla="*/ 912 h 920"/>
              <a:gd name="T32" fmla="*/ 792 w 1902"/>
              <a:gd name="T33" fmla="*/ 916 h 920"/>
              <a:gd name="T34" fmla="*/ 877 w 1902"/>
              <a:gd name="T35" fmla="*/ 919 h 920"/>
              <a:gd name="T36" fmla="*/ 976 w 1902"/>
              <a:gd name="T37" fmla="*/ 919 h 920"/>
              <a:gd name="T38" fmla="*/ 1073 w 1902"/>
              <a:gd name="T39" fmla="*/ 916 h 920"/>
              <a:gd name="T40" fmla="*/ 1167 w 1902"/>
              <a:gd name="T41" fmla="*/ 912 h 920"/>
              <a:gd name="T42" fmla="*/ 1256 w 1902"/>
              <a:gd name="T43" fmla="*/ 906 h 920"/>
              <a:gd name="T44" fmla="*/ 1345 w 1902"/>
              <a:gd name="T45" fmla="*/ 898 h 920"/>
              <a:gd name="T46" fmla="*/ 1410 w 1902"/>
              <a:gd name="T47" fmla="*/ 890 h 920"/>
              <a:gd name="T48" fmla="*/ 1493 w 1902"/>
              <a:gd name="T49" fmla="*/ 877 h 920"/>
              <a:gd name="T50" fmla="*/ 1557 w 1902"/>
              <a:gd name="T51" fmla="*/ 863 h 920"/>
              <a:gd name="T52" fmla="*/ 1618 w 1902"/>
              <a:gd name="T53" fmla="*/ 851 h 920"/>
              <a:gd name="T54" fmla="*/ 1677 w 1902"/>
              <a:gd name="T55" fmla="*/ 837 h 920"/>
              <a:gd name="T56" fmla="*/ 1735 w 1902"/>
              <a:gd name="T57" fmla="*/ 820 h 920"/>
              <a:gd name="T58" fmla="*/ 1777 w 1902"/>
              <a:gd name="T59" fmla="*/ 804 h 920"/>
              <a:gd name="T60" fmla="*/ 1816 w 1902"/>
              <a:gd name="T61" fmla="*/ 783 h 920"/>
              <a:gd name="T62" fmla="*/ 1844 w 1902"/>
              <a:gd name="T63" fmla="*/ 768 h 920"/>
              <a:gd name="T64" fmla="*/ 1867 w 1902"/>
              <a:gd name="T65" fmla="*/ 750 h 920"/>
              <a:gd name="T66" fmla="*/ 1890 w 1902"/>
              <a:gd name="T67" fmla="*/ 723 h 920"/>
              <a:gd name="T68" fmla="*/ 1901 w 1902"/>
              <a:gd name="T69" fmla="*/ 692 h 920"/>
              <a:gd name="T70" fmla="*/ 1901 w 1902"/>
              <a:gd name="T71" fmla="*/ 1 h 920"/>
              <a:gd name="T72" fmla="*/ 0 w 1902"/>
              <a:gd name="T73" fmla="*/ 0 h 9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02"/>
              <a:gd name="T112" fmla="*/ 0 h 920"/>
              <a:gd name="T113" fmla="*/ 1902 w 1902"/>
              <a:gd name="T114" fmla="*/ 920 h 92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02" h="920">
                <a:moveTo>
                  <a:pt x="0" y="0"/>
                </a:moveTo>
                <a:lnTo>
                  <a:pt x="0" y="685"/>
                </a:lnTo>
                <a:lnTo>
                  <a:pt x="13" y="722"/>
                </a:lnTo>
                <a:lnTo>
                  <a:pt x="31" y="747"/>
                </a:lnTo>
                <a:lnTo>
                  <a:pt x="54" y="770"/>
                </a:lnTo>
                <a:lnTo>
                  <a:pt x="88" y="787"/>
                </a:lnTo>
                <a:lnTo>
                  <a:pt x="131" y="808"/>
                </a:lnTo>
                <a:lnTo>
                  <a:pt x="178" y="823"/>
                </a:lnTo>
                <a:lnTo>
                  <a:pt x="229" y="839"/>
                </a:lnTo>
                <a:lnTo>
                  <a:pt x="295" y="854"/>
                </a:lnTo>
                <a:lnTo>
                  <a:pt x="360" y="870"/>
                </a:lnTo>
                <a:lnTo>
                  <a:pt x="422" y="880"/>
                </a:lnTo>
                <a:lnTo>
                  <a:pt x="499" y="891"/>
                </a:lnTo>
                <a:lnTo>
                  <a:pt x="577" y="900"/>
                </a:lnTo>
                <a:lnTo>
                  <a:pt x="644" y="906"/>
                </a:lnTo>
                <a:lnTo>
                  <a:pt x="713" y="912"/>
                </a:lnTo>
                <a:lnTo>
                  <a:pt x="792" y="916"/>
                </a:lnTo>
                <a:lnTo>
                  <a:pt x="877" y="919"/>
                </a:lnTo>
                <a:lnTo>
                  <a:pt x="976" y="919"/>
                </a:lnTo>
                <a:lnTo>
                  <a:pt x="1073" y="916"/>
                </a:lnTo>
                <a:lnTo>
                  <a:pt x="1167" y="912"/>
                </a:lnTo>
                <a:lnTo>
                  <a:pt x="1256" y="906"/>
                </a:lnTo>
                <a:lnTo>
                  <a:pt x="1345" y="898"/>
                </a:lnTo>
                <a:lnTo>
                  <a:pt x="1410" y="890"/>
                </a:lnTo>
                <a:lnTo>
                  <a:pt x="1493" y="877"/>
                </a:lnTo>
                <a:lnTo>
                  <a:pt x="1557" y="863"/>
                </a:lnTo>
                <a:lnTo>
                  <a:pt x="1618" y="851"/>
                </a:lnTo>
                <a:lnTo>
                  <a:pt x="1677" y="837"/>
                </a:lnTo>
                <a:lnTo>
                  <a:pt x="1735" y="820"/>
                </a:lnTo>
                <a:lnTo>
                  <a:pt x="1777" y="804"/>
                </a:lnTo>
                <a:lnTo>
                  <a:pt x="1816" y="783"/>
                </a:lnTo>
                <a:lnTo>
                  <a:pt x="1844" y="768"/>
                </a:lnTo>
                <a:lnTo>
                  <a:pt x="1867" y="750"/>
                </a:lnTo>
                <a:lnTo>
                  <a:pt x="1890" y="723"/>
                </a:lnTo>
                <a:lnTo>
                  <a:pt x="1901" y="692"/>
                </a:lnTo>
                <a:lnTo>
                  <a:pt x="1901" y="1"/>
                </a:lnTo>
                <a:lnTo>
                  <a:pt x="0" y="0"/>
                </a:lnTo>
              </a:path>
            </a:pathLst>
          </a:custGeom>
          <a:solidFill>
            <a:srgbClr val="618FFD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3362325" y="3433763"/>
            <a:ext cx="3025775" cy="1047750"/>
          </a:xfrm>
          <a:prstGeom prst="ellipse">
            <a:avLst/>
          </a:prstGeom>
          <a:solidFill>
            <a:srgbClr val="618FF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3476625" y="3506788"/>
            <a:ext cx="2805113" cy="914400"/>
          </a:xfrm>
          <a:prstGeom prst="ellipse">
            <a:avLst/>
          </a:prstGeom>
          <a:solidFill>
            <a:srgbClr val="114FF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4347" name="Picture 11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9700" y="52435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After 21 days …</a:t>
            </a:r>
            <a:endParaRPr lang="nl-NL" smtClean="0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244600" y="5448300"/>
            <a:ext cx="7010400" cy="1244600"/>
          </a:xfrm>
          <a:prstGeom prst="parallelogram">
            <a:avLst>
              <a:gd name="adj" fmla="val 140816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2667000" y="2030413"/>
            <a:ext cx="4070350" cy="4538662"/>
          </a:xfrm>
          <a:custGeom>
            <a:avLst/>
            <a:gdLst>
              <a:gd name="T0" fmla="*/ 10 w 2564"/>
              <a:gd name="T1" fmla="*/ 339 h 2859"/>
              <a:gd name="T2" fmla="*/ 70 w 2564"/>
              <a:gd name="T3" fmla="*/ 295 h 2859"/>
              <a:gd name="T4" fmla="*/ 248 w 2564"/>
              <a:gd name="T5" fmla="*/ 236 h 2859"/>
              <a:gd name="T6" fmla="*/ 438 w 2564"/>
              <a:gd name="T7" fmla="*/ 182 h 2859"/>
              <a:gd name="T8" fmla="*/ 560 w 2564"/>
              <a:gd name="T9" fmla="*/ 122 h 2859"/>
              <a:gd name="T10" fmla="*/ 718 w 2564"/>
              <a:gd name="T11" fmla="*/ 75 h 2859"/>
              <a:gd name="T12" fmla="*/ 924 w 2564"/>
              <a:gd name="T13" fmla="*/ 36 h 2859"/>
              <a:gd name="T14" fmla="*/ 1172 w 2564"/>
              <a:gd name="T15" fmla="*/ 7 h 2859"/>
              <a:gd name="T16" fmla="*/ 1404 w 2564"/>
              <a:gd name="T17" fmla="*/ 0 h 2859"/>
              <a:gd name="T18" fmla="*/ 1637 w 2564"/>
              <a:gd name="T19" fmla="*/ 10 h 2859"/>
              <a:gd name="T20" fmla="*/ 1849 w 2564"/>
              <a:gd name="T21" fmla="*/ 34 h 2859"/>
              <a:gd name="T22" fmla="*/ 2037 w 2564"/>
              <a:gd name="T23" fmla="*/ 68 h 2859"/>
              <a:gd name="T24" fmla="*/ 2201 w 2564"/>
              <a:gd name="T25" fmla="*/ 115 h 2859"/>
              <a:gd name="T26" fmla="*/ 2354 w 2564"/>
              <a:gd name="T27" fmla="*/ 179 h 2859"/>
              <a:gd name="T28" fmla="*/ 2471 w 2564"/>
              <a:gd name="T29" fmla="*/ 254 h 2859"/>
              <a:gd name="T30" fmla="*/ 2547 w 2564"/>
              <a:gd name="T31" fmla="*/ 345 h 2859"/>
              <a:gd name="T32" fmla="*/ 2563 w 2564"/>
              <a:gd name="T33" fmla="*/ 437 h 2859"/>
              <a:gd name="T34" fmla="*/ 2523 w 2564"/>
              <a:gd name="T35" fmla="*/ 528 h 2859"/>
              <a:gd name="T36" fmla="*/ 2444 w 2564"/>
              <a:gd name="T37" fmla="*/ 599 h 2859"/>
              <a:gd name="T38" fmla="*/ 2431 w 2564"/>
              <a:gd name="T39" fmla="*/ 2526 h 2859"/>
              <a:gd name="T40" fmla="*/ 2370 w 2564"/>
              <a:gd name="T41" fmla="*/ 2616 h 2859"/>
              <a:gd name="T42" fmla="*/ 2280 w 2564"/>
              <a:gd name="T43" fmla="*/ 2680 h 2859"/>
              <a:gd name="T44" fmla="*/ 2191 w 2564"/>
              <a:gd name="T45" fmla="*/ 2727 h 2859"/>
              <a:gd name="T46" fmla="*/ 2066 w 2564"/>
              <a:gd name="T47" fmla="*/ 2770 h 2859"/>
              <a:gd name="T48" fmla="*/ 1921 w 2564"/>
              <a:gd name="T49" fmla="*/ 2807 h 2859"/>
              <a:gd name="T50" fmla="*/ 1775 w 2564"/>
              <a:gd name="T51" fmla="*/ 2835 h 2859"/>
              <a:gd name="T52" fmla="*/ 1612 w 2564"/>
              <a:gd name="T53" fmla="*/ 2849 h 2859"/>
              <a:gd name="T54" fmla="*/ 1425 w 2564"/>
              <a:gd name="T55" fmla="*/ 2858 h 2859"/>
              <a:gd name="T56" fmla="*/ 1219 w 2564"/>
              <a:gd name="T57" fmla="*/ 2854 h 2859"/>
              <a:gd name="T58" fmla="*/ 1071 w 2564"/>
              <a:gd name="T59" fmla="*/ 2840 h 2859"/>
              <a:gd name="T60" fmla="*/ 896 w 2564"/>
              <a:gd name="T61" fmla="*/ 2807 h 2859"/>
              <a:gd name="T62" fmla="*/ 732 w 2564"/>
              <a:gd name="T63" fmla="*/ 2764 h 2859"/>
              <a:gd name="T64" fmla="*/ 592 w 2564"/>
              <a:gd name="T65" fmla="*/ 2713 h 2859"/>
              <a:gd name="T66" fmla="*/ 489 w 2564"/>
              <a:gd name="T67" fmla="*/ 2653 h 2859"/>
              <a:gd name="T68" fmla="*/ 410 w 2564"/>
              <a:gd name="T69" fmla="*/ 2573 h 2859"/>
              <a:gd name="T70" fmla="*/ 377 w 2564"/>
              <a:gd name="T71" fmla="*/ 2484 h 2859"/>
              <a:gd name="T72" fmla="*/ 367 w 2564"/>
              <a:gd name="T73" fmla="*/ 988 h 2859"/>
              <a:gd name="T74" fmla="*/ 65 w 2564"/>
              <a:gd name="T75" fmla="*/ 474 h 2859"/>
              <a:gd name="T76" fmla="*/ 18 w 2564"/>
              <a:gd name="T77" fmla="*/ 433 h 2859"/>
              <a:gd name="T78" fmla="*/ 0 w 2564"/>
              <a:gd name="T79" fmla="*/ 382 h 28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564"/>
              <a:gd name="T121" fmla="*/ 0 h 2859"/>
              <a:gd name="T122" fmla="*/ 2564 w 2564"/>
              <a:gd name="T123" fmla="*/ 2859 h 285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564" h="2859">
                <a:moveTo>
                  <a:pt x="1" y="363"/>
                </a:moveTo>
                <a:lnTo>
                  <a:pt x="10" y="339"/>
                </a:lnTo>
                <a:lnTo>
                  <a:pt x="33" y="319"/>
                </a:lnTo>
                <a:lnTo>
                  <a:pt x="70" y="295"/>
                </a:lnTo>
                <a:lnTo>
                  <a:pt x="170" y="259"/>
                </a:lnTo>
                <a:lnTo>
                  <a:pt x="248" y="236"/>
                </a:lnTo>
                <a:lnTo>
                  <a:pt x="337" y="211"/>
                </a:lnTo>
                <a:lnTo>
                  <a:pt x="438" y="182"/>
                </a:lnTo>
                <a:lnTo>
                  <a:pt x="497" y="148"/>
                </a:lnTo>
                <a:lnTo>
                  <a:pt x="560" y="122"/>
                </a:lnTo>
                <a:lnTo>
                  <a:pt x="640" y="97"/>
                </a:lnTo>
                <a:lnTo>
                  <a:pt x="718" y="75"/>
                </a:lnTo>
                <a:lnTo>
                  <a:pt x="812" y="53"/>
                </a:lnTo>
                <a:lnTo>
                  <a:pt x="924" y="36"/>
                </a:lnTo>
                <a:lnTo>
                  <a:pt x="1045" y="18"/>
                </a:lnTo>
                <a:lnTo>
                  <a:pt x="1172" y="7"/>
                </a:lnTo>
                <a:lnTo>
                  <a:pt x="1289" y="1"/>
                </a:lnTo>
                <a:lnTo>
                  <a:pt x="1404" y="0"/>
                </a:lnTo>
                <a:lnTo>
                  <a:pt x="1514" y="1"/>
                </a:lnTo>
                <a:lnTo>
                  <a:pt x="1637" y="10"/>
                </a:lnTo>
                <a:lnTo>
                  <a:pt x="1753" y="21"/>
                </a:lnTo>
                <a:lnTo>
                  <a:pt x="1849" y="34"/>
                </a:lnTo>
                <a:lnTo>
                  <a:pt x="1944" y="50"/>
                </a:lnTo>
                <a:lnTo>
                  <a:pt x="2037" y="68"/>
                </a:lnTo>
                <a:lnTo>
                  <a:pt x="2126" y="92"/>
                </a:lnTo>
                <a:lnTo>
                  <a:pt x="2201" y="115"/>
                </a:lnTo>
                <a:lnTo>
                  <a:pt x="2279" y="143"/>
                </a:lnTo>
                <a:lnTo>
                  <a:pt x="2354" y="179"/>
                </a:lnTo>
                <a:lnTo>
                  <a:pt x="2411" y="212"/>
                </a:lnTo>
                <a:lnTo>
                  <a:pt x="2471" y="254"/>
                </a:lnTo>
                <a:lnTo>
                  <a:pt x="2518" y="301"/>
                </a:lnTo>
                <a:lnTo>
                  <a:pt x="2547" y="345"/>
                </a:lnTo>
                <a:lnTo>
                  <a:pt x="2563" y="394"/>
                </a:lnTo>
                <a:lnTo>
                  <a:pt x="2563" y="437"/>
                </a:lnTo>
                <a:lnTo>
                  <a:pt x="2550" y="482"/>
                </a:lnTo>
                <a:lnTo>
                  <a:pt x="2523" y="528"/>
                </a:lnTo>
                <a:lnTo>
                  <a:pt x="2481" y="569"/>
                </a:lnTo>
                <a:lnTo>
                  <a:pt x="2444" y="599"/>
                </a:lnTo>
                <a:lnTo>
                  <a:pt x="2444" y="2488"/>
                </a:lnTo>
                <a:lnTo>
                  <a:pt x="2431" y="2526"/>
                </a:lnTo>
                <a:lnTo>
                  <a:pt x="2407" y="2573"/>
                </a:lnTo>
                <a:lnTo>
                  <a:pt x="2370" y="2616"/>
                </a:lnTo>
                <a:lnTo>
                  <a:pt x="2328" y="2653"/>
                </a:lnTo>
                <a:lnTo>
                  <a:pt x="2280" y="2680"/>
                </a:lnTo>
                <a:lnTo>
                  <a:pt x="2239" y="2703"/>
                </a:lnTo>
                <a:lnTo>
                  <a:pt x="2191" y="2727"/>
                </a:lnTo>
                <a:lnTo>
                  <a:pt x="2130" y="2750"/>
                </a:lnTo>
                <a:lnTo>
                  <a:pt x="2066" y="2770"/>
                </a:lnTo>
                <a:lnTo>
                  <a:pt x="1987" y="2793"/>
                </a:lnTo>
                <a:lnTo>
                  <a:pt x="1921" y="2807"/>
                </a:lnTo>
                <a:lnTo>
                  <a:pt x="1850" y="2821"/>
                </a:lnTo>
                <a:lnTo>
                  <a:pt x="1775" y="2835"/>
                </a:lnTo>
                <a:lnTo>
                  <a:pt x="1683" y="2845"/>
                </a:lnTo>
                <a:lnTo>
                  <a:pt x="1612" y="2849"/>
                </a:lnTo>
                <a:lnTo>
                  <a:pt x="1508" y="2858"/>
                </a:lnTo>
                <a:lnTo>
                  <a:pt x="1425" y="2858"/>
                </a:lnTo>
                <a:lnTo>
                  <a:pt x="1326" y="2858"/>
                </a:lnTo>
                <a:lnTo>
                  <a:pt x="1219" y="2854"/>
                </a:lnTo>
                <a:lnTo>
                  <a:pt x="1152" y="2849"/>
                </a:lnTo>
                <a:lnTo>
                  <a:pt x="1071" y="2840"/>
                </a:lnTo>
                <a:lnTo>
                  <a:pt x="995" y="2825"/>
                </a:lnTo>
                <a:lnTo>
                  <a:pt x="896" y="2807"/>
                </a:lnTo>
                <a:lnTo>
                  <a:pt x="825" y="2793"/>
                </a:lnTo>
                <a:lnTo>
                  <a:pt x="732" y="2764"/>
                </a:lnTo>
                <a:lnTo>
                  <a:pt x="657" y="2742"/>
                </a:lnTo>
                <a:lnTo>
                  <a:pt x="592" y="2713"/>
                </a:lnTo>
                <a:lnTo>
                  <a:pt x="536" y="2680"/>
                </a:lnTo>
                <a:lnTo>
                  <a:pt x="489" y="2653"/>
                </a:lnTo>
                <a:lnTo>
                  <a:pt x="442" y="2616"/>
                </a:lnTo>
                <a:lnTo>
                  <a:pt x="410" y="2573"/>
                </a:lnTo>
                <a:lnTo>
                  <a:pt x="387" y="2522"/>
                </a:lnTo>
                <a:lnTo>
                  <a:pt x="377" y="2484"/>
                </a:lnTo>
                <a:lnTo>
                  <a:pt x="367" y="2448"/>
                </a:lnTo>
                <a:lnTo>
                  <a:pt x="367" y="988"/>
                </a:lnTo>
                <a:lnTo>
                  <a:pt x="139" y="540"/>
                </a:lnTo>
                <a:lnTo>
                  <a:pt x="65" y="474"/>
                </a:lnTo>
                <a:lnTo>
                  <a:pt x="41" y="453"/>
                </a:lnTo>
                <a:lnTo>
                  <a:pt x="18" y="433"/>
                </a:lnTo>
                <a:lnTo>
                  <a:pt x="4" y="406"/>
                </a:lnTo>
                <a:lnTo>
                  <a:pt x="0" y="382"/>
                </a:lnTo>
                <a:lnTo>
                  <a:pt x="1" y="363"/>
                </a:lnTo>
              </a:path>
            </a:pathLst>
          </a:custGeom>
          <a:solidFill>
            <a:srgbClr val="C0C0C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2994025" y="2795588"/>
            <a:ext cx="3405188" cy="3640137"/>
          </a:xfrm>
          <a:custGeom>
            <a:avLst/>
            <a:gdLst>
              <a:gd name="T0" fmla="*/ 0 w 2145"/>
              <a:gd name="T1" fmla="*/ 0 h 2293"/>
              <a:gd name="T2" fmla="*/ 242 w 2145"/>
              <a:gd name="T3" fmla="*/ 446 h 2293"/>
              <a:gd name="T4" fmla="*/ 242 w 2145"/>
              <a:gd name="T5" fmla="*/ 1941 h 2293"/>
              <a:gd name="T6" fmla="*/ 256 w 2145"/>
              <a:gd name="T7" fmla="*/ 2002 h 2293"/>
              <a:gd name="T8" fmla="*/ 274 w 2145"/>
              <a:gd name="T9" fmla="*/ 2036 h 2293"/>
              <a:gd name="T10" fmla="*/ 297 w 2145"/>
              <a:gd name="T11" fmla="*/ 2073 h 2293"/>
              <a:gd name="T12" fmla="*/ 326 w 2145"/>
              <a:gd name="T13" fmla="*/ 2091 h 2293"/>
              <a:gd name="T14" fmla="*/ 368 w 2145"/>
              <a:gd name="T15" fmla="*/ 2125 h 2293"/>
              <a:gd name="T16" fmla="*/ 414 w 2145"/>
              <a:gd name="T17" fmla="*/ 2147 h 2293"/>
              <a:gd name="T18" fmla="*/ 466 w 2145"/>
              <a:gd name="T19" fmla="*/ 2170 h 2293"/>
              <a:gd name="T20" fmla="*/ 532 w 2145"/>
              <a:gd name="T21" fmla="*/ 2193 h 2293"/>
              <a:gd name="T22" fmla="*/ 597 w 2145"/>
              <a:gd name="T23" fmla="*/ 2217 h 2293"/>
              <a:gd name="T24" fmla="*/ 660 w 2145"/>
              <a:gd name="T25" fmla="*/ 2233 h 2293"/>
              <a:gd name="T26" fmla="*/ 737 w 2145"/>
              <a:gd name="T27" fmla="*/ 2250 h 2293"/>
              <a:gd name="T28" fmla="*/ 814 w 2145"/>
              <a:gd name="T29" fmla="*/ 2264 h 2293"/>
              <a:gd name="T30" fmla="*/ 885 w 2145"/>
              <a:gd name="T31" fmla="*/ 2274 h 2293"/>
              <a:gd name="T32" fmla="*/ 952 w 2145"/>
              <a:gd name="T33" fmla="*/ 2282 h 2293"/>
              <a:gd name="T34" fmla="*/ 1032 w 2145"/>
              <a:gd name="T35" fmla="*/ 2288 h 2293"/>
              <a:gd name="T36" fmla="*/ 1117 w 2145"/>
              <a:gd name="T37" fmla="*/ 2292 h 2293"/>
              <a:gd name="T38" fmla="*/ 1214 w 2145"/>
              <a:gd name="T39" fmla="*/ 2292 h 2293"/>
              <a:gd name="T40" fmla="*/ 1313 w 2145"/>
              <a:gd name="T41" fmla="*/ 2288 h 2293"/>
              <a:gd name="T42" fmla="*/ 1406 w 2145"/>
              <a:gd name="T43" fmla="*/ 2282 h 2293"/>
              <a:gd name="T44" fmla="*/ 1494 w 2145"/>
              <a:gd name="T45" fmla="*/ 2274 h 2293"/>
              <a:gd name="T46" fmla="*/ 1585 w 2145"/>
              <a:gd name="T47" fmla="*/ 2261 h 2293"/>
              <a:gd name="T48" fmla="*/ 1650 w 2145"/>
              <a:gd name="T49" fmla="*/ 2250 h 2293"/>
              <a:gd name="T50" fmla="*/ 1733 w 2145"/>
              <a:gd name="T51" fmla="*/ 2231 h 2293"/>
              <a:gd name="T52" fmla="*/ 1798 w 2145"/>
              <a:gd name="T53" fmla="*/ 2211 h 2293"/>
              <a:gd name="T54" fmla="*/ 1859 w 2145"/>
              <a:gd name="T55" fmla="*/ 2193 h 2293"/>
              <a:gd name="T56" fmla="*/ 1920 w 2145"/>
              <a:gd name="T57" fmla="*/ 2170 h 2293"/>
              <a:gd name="T58" fmla="*/ 1976 w 2145"/>
              <a:gd name="T59" fmla="*/ 2147 h 2293"/>
              <a:gd name="T60" fmla="*/ 2018 w 2145"/>
              <a:gd name="T61" fmla="*/ 2125 h 2293"/>
              <a:gd name="T62" fmla="*/ 2059 w 2145"/>
              <a:gd name="T63" fmla="*/ 2091 h 2293"/>
              <a:gd name="T64" fmla="*/ 2087 w 2145"/>
              <a:gd name="T65" fmla="*/ 2068 h 2293"/>
              <a:gd name="T66" fmla="*/ 2112 w 2145"/>
              <a:gd name="T67" fmla="*/ 2040 h 2293"/>
              <a:gd name="T68" fmla="*/ 2136 w 2145"/>
              <a:gd name="T69" fmla="*/ 1997 h 2293"/>
              <a:gd name="T70" fmla="*/ 2144 w 2145"/>
              <a:gd name="T71" fmla="*/ 1950 h 2293"/>
              <a:gd name="T72" fmla="*/ 2144 w 2145"/>
              <a:gd name="T73" fmla="*/ 168 h 2293"/>
              <a:gd name="T74" fmla="*/ 2065 w 2145"/>
              <a:gd name="T75" fmla="*/ 205 h 2293"/>
              <a:gd name="T76" fmla="*/ 1955 w 2145"/>
              <a:gd name="T77" fmla="*/ 245 h 2293"/>
              <a:gd name="T78" fmla="*/ 1837 w 2145"/>
              <a:gd name="T79" fmla="*/ 276 h 2293"/>
              <a:gd name="T80" fmla="*/ 1706 w 2145"/>
              <a:gd name="T81" fmla="*/ 306 h 2293"/>
              <a:gd name="T82" fmla="*/ 1575 w 2145"/>
              <a:gd name="T83" fmla="*/ 326 h 2293"/>
              <a:gd name="T84" fmla="*/ 1434 w 2145"/>
              <a:gd name="T85" fmla="*/ 340 h 2293"/>
              <a:gd name="T86" fmla="*/ 1284 w 2145"/>
              <a:gd name="T87" fmla="*/ 349 h 2293"/>
              <a:gd name="T88" fmla="*/ 1134 w 2145"/>
              <a:gd name="T89" fmla="*/ 349 h 2293"/>
              <a:gd name="T90" fmla="*/ 973 w 2145"/>
              <a:gd name="T91" fmla="*/ 342 h 2293"/>
              <a:gd name="T92" fmla="*/ 826 w 2145"/>
              <a:gd name="T93" fmla="*/ 322 h 2293"/>
              <a:gd name="T94" fmla="*/ 667 w 2145"/>
              <a:gd name="T95" fmla="*/ 299 h 2293"/>
              <a:gd name="T96" fmla="*/ 518 w 2145"/>
              <a:gd name="T97" fmla="*/ 261 h 2293"/>
              <a:gd name="T98" fmla="*/ 401 w 2145"/>
              <a:gd name="T99" fmla="*/ 226 h 2293"/>
              <a:gd name="T100" fmla="*/ 333 w 2145"/>
              <a:gd name="T101" fmla="*/ 196 h 2293"/>
              <a:gd name="T102" fmla="*/ 279 w 2145"/>
              <a:gd name="T103" fmla="*/ 164 h 2293"/>
              <a:gd name="T104" fmla="*/ 242 w 2145"/>
              <a:gd name="T105" fmla="*/ 136 h 2293"/>
              <a:gd name="T106" fmla="*/ 211 w 2145"/>
              <a:gd name="T107" fmla="*/ 98 h 2293"/>
              <a:gd name="T108" fmla="*/ 191 w 2145"/>
              <a:gd name="T109" fmla="*/ 84 h 2293"/>
              <a:gd name="T110" fmla="*/ 162 w 2145"/>
              <a:gd name="T111" fmla="*/ 65 h 2293"/>
              <a:gd name="T112" fmla="*/ 137 w 2145"/>
              <a:gd name="T113" fmla="*/ 51 h 2293"/>
              <a:gd name="T114" fmla="*/ 108 w 2145"/>
              <a:gd name="T115" fmla="*/ 37 h 2293"/>
              <a:gd name="T116" fmla="*/ 78 w 2145"/>
              <a:gd name="T117" fmla="*/ 24 h 2293"/>
              <a:gd name="T118" fmla="*/ 43 w 2145"/>
              <a:gd name="T119" fmla="*/ 14 h 2293"/>
              <a:gd name="T120" fmla="*/ 0 w 2145"/>
              <a:gd name="T121" fmla="*/ 0 h 229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45"/>
              <a:gd name="T184" fmla="*/ 0 h 2293"/>
              <a:gd name="T185" fmla="*/ 2145 w 2145"/>
              <a:gd name="T186" fmla="*/ 2293 h 229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45" h="2293">
                <a:moveTo>
                  <a:pt x="0" y="0"/>
                </a:moveTo>
                <a:lnTo>
                  <a:pt x="242" y="446"/>
                </a:lnTo>
                <a:lnTo>
                  <a:pt x="242" y="1941"/>
                </a:lnTo>
                <a:lnTo>
                  <a:pt x="256" y="2002"/>
                </a:lnTo>
                <a:lnTo>
                  <a:pt x="274" y="2036"/>
                </a:lnTo>
                <a:lnTo>
                  <a:pt x="297" y="2073"/>
                </a:lnTo>
                <a:lnTo>
                  <a:pt x="326" y="2091"/>
                </a:lnTo>
                <a:lnTo>
                  <a:pt x="368" y="2125"/>
                </a:lnTo>
                <a:lnTo>
                  <a:pt x="414" y="2147"/>
                </a:lnTo>
                <a:lnTo>
                  <a:pt x="466" y="2170"/>
                </a:lnTo>
                <a:lnTo>
                  <a:pt x="532" y="2193"/>
                </a:lnTo>
                <a:lnTo>
                  <a:pt x="597" y="2217"/>
                </a:lnTo>
                <a:lnTo>
                  <a:pt x="660" y="2233"/>
                </a:lnTo>
                <a:lnTo>
                  <a:pt x="737" y="2250"/>
                </a:lnTo>
                <a:lnTo>
                  <a:pt x="814" y="2264"/>
                </a:lnTo>
                <a:lnTo>
                  <a:pt x="885" y="2274"/>
                </a:lnTo>
                <a:lnTo>
                  <a:pt x="952" y="2282"/>
                </a:lnTo>
                <a:lnTo>
                  <a:pt x="1032" y="2288"/>
                </a:lnTo>
                <a:lnTo>
                  <a:pt x="1117" y="2292"/>
                </a:lnTo>
                <a:lnTo>
                  <a:pt x="1214" y="2292"/>
                </a:lnTo>
                <a:lnTo>
                  <a:pt x="1313" y="2288"/>
                </a:lnTo>
                <a:lnTo>
                  <a:pt x="1406" y="2282"/>
                </a:lnTo>
                <a:lnTo>
                  <a:pt x="1494" y="2274"/>
                </a:lnTo>
                <a:lnTo>
                  <a:pt x="1585" y="2261"/>
                </a:lnTo>
                <a:lnTo>
                  <a:pt x="1650" y="2250"/>
                </a:lnTo>
                <a:lnTo>
                  <a:pt x="1733" y="2231"/>
                </a:lnTo>
                <a:lnTo>
                  <a:pt x="1798" y="2211"/>
                </a:lnTo>
                <a:lnTo>
                  <a:pt x="1859" y="2193"/>
                </a:lnTo>
                <a:lnTo>
                  <a:pt x="1920" y="2170"/>
                </a:lnTo>
                <a:lnTo>
                  <a:pt x="1976" y="2147"/>
                </a:lnTo>
                <a:lnTo>
                  <a:pt x="2018" y="2125"/>
                </a:lnTo>
                <a:lnTo>
                  <a:pt x="2059" y="2091"/>
                </a:lnTo>
                <a:lnTo>
                  <a:pt x="2087" y="2068"/>
                </a:lnTo>
                <a:lnTo>
                  <a:pt x="2112" y="2040"/>
                </a:lnTo>
                <a:lnTo>
                  <a:pt x="2136" y="1997"/>
                </a:lnTo>
                <a:lnTo>
                  <a:pt x="2144" y="1950"/>
                </a:lnTo>
                <a:lnTo>
                  <a:pt x="2144" y="168"/>
                </a:lnTo>
                <a:lnTo>
                  <a:pt x="2065" y="205"/>
                </a:lnTo>
                <a:lnTo>
                  <a:pt x="1955" y="245"/>
                </a:lnTo>
                <a:lnTo>
                  <a:pt x="1837" y="276"/>
                </a:lnTo>
                <a:lnTo>
                  <a:pt x="1706" y="306"/>
                </a:lnTo>
                <a:lnTo>
                  <a:pt x="1575" y="326"/>
                </a:lnTo>
                <a:lnTo>
                  <a:pt x="1434" y="340"/>
                </a:lnTo>
                <a:lnTo>
                  <a:pt x="1284" y="349"/>
                </a:lnTo>
                <a:lnTo>
                  <a:pt x="1134" y="349"/>
                </a:lnTo>
                <a:lnTo>
                  <a:pt x="973" y="342"/>
                </a:lnTo>
                <a:lnTo>
                  <a:pt x="826" y="322"/>
                </a:lnTo>
                <a:lnTo>
                  <a:pt x="667" y="299"/>
                </a:lnTo>
                <a:lnTo>
                  <a:pt x="518" y="261"/>
                </a:lnTo>
                <a:lnTo>
                  <a:pt x="401" y="226"/>
                </a:lnTo>
                <a:lnTo>
                  <a:pt x="333" y="196"/>
                </a:lnTo>
                <a:lnTo>
                  <a:pt x="279" y="164"/>
                </a:lnTo>
                <a:lnTo>
                  <a:pt x="242" y="136"/>
                </a:lnTo>
                <a:lnTo>
                  <a:pt x="211" y="98"/>
                </a:lnTo>
                <a:lnTo>
                  <a:pt x="191" y="84"/>
                </a:lnTo>
                <a:lnTo>
                  <a:pt x="162" y="65"/>
                </a:lnTo>
                <a:lnTo>
                  <a:pt x="137" y="51"/>
                </a:lnTo>
                <a:lnTo>
                  <a:pt x="108" y="37"/>
                </a:lnTo>
                <a:lnTo>
                  <a:pt x="78" y="24"/>
                </a:lnTo>
                <a:lnTo>
                  <a:pt x="43" y="14"/>
                </a:lnTo>
                <a:lnTo>
                  <a:pt x="0" y="0"/>
                </a:lnTo>
              </a:path>
            </a:pathLst>
          </a:custGeom>
          <a:solidFill>
            <a:srgbClr val="80808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2819400" y="2106613"/>
            <a:ext cx="3724275" cy="1096962"/>
          </a:xfrm>
          <a:custGeom>
            <a:avLst/>
            <a:gdLst>
              <a:gd name="T0" fmla="*/ 18 w 2346"/>
              <a:gd name="T1" fmla="*/ 301 h 691"/>
              <a:gd name="T2" fmla="*/ 95 w 2346"/>
              <a:gd name="T3" fmla="*/ 272 h 691"/>
              <a:gd name="T4" fmla="*/ 257 w 2346"/>
              <a:gd name="T5" fmla="*/ 227 h 691"/>
              <a:gd name="T6" fmla="*/ 380 w 2346"/>
              <a:gd name="T7" fmla="*/ 198 h 691"/>
              <a:gd name="T8" fmla="*/ 464 w 2346"/>
              <a:gd name="T9" fmla="*/ 138 h 691"/>
              <a:gd name="T10" fmla="*/ 569 w 2346"/>
              <a:gd name="T11" fmla="*/ 97 h 691"/>
              <a:gd name="T12" fmla="*/ 686 w 2346"/>
              <a:gd name="T13" fmla="*/ 65 h 691"/>
              <a:gd name="T14" fmla="*/ 814 w 2346"/>
              <a:gd name="T15" fmla="*/ 37 h 691"/>
              <a:gd name="T16" fmla="*/ 975 w 2346"/>
              <a:gd name="T17" fmla="*/ 16 h 691"/>
              <a:gd name="T18" fmla="*/ 1211 w 2346"/>
              <a:gd name="T19" fmla="*/ 0 h 691"/>
              <a:gd name="T20" fmla="*/ 1484 w 2346"/>
              <a:gd name="T21" fmla="*/ 5 h 691"/>
              <a:gd name="T22" fmla="*/ 1749 w 2346"/>
              <a:gd name="T23" fmla="*/ 33 h 691"/>
              <a:gd name="T24" fmla="*/ 1968 w 2346"/>
              <a:gd name="T25" fmla="*/ 79 h 691"/>
              <a:gd name="T26" fmla="*/ 2152 w 2346"/>
              <a:gd name="T27" fmla="*/ 142 h 691"/>
              <a:gd name="T28" fmla="*/ 2277 w 2346"/>
              <a:gd name="T29" fmla="*/ 220 h 691"/>
              <a:gd name="T30" fmla="*/ 2336 w 2346"/>
              <a:gd name="T31" fmla="*/ 296 h 691"/>
              <a:gd name="T32" fmla="*/ 2345 w 2346"/>
              <a:gd name="T33" fmla="*/ 366 h 691"/>
              <a:gd name="T34" fmla="*/ 2315 w 2346"/>
              <a:gd name="T35" fmla="*/ 431 h 691"/>
              <a:gd name="T36" fmla="*/ 2256 w 2346"/>
              <a:gd name="T37" fmla="*/ 485 h 691"/>
              <a:gd name="T38" fmla="*/ 2176 w 2346"/>
              <a:gd name="T39" fmla="*/ 537 h 691"/>
              <a:gd name="T40" fmla="*/ 2052 w 2346"/>
              <a:gd name="T41" fmla="*/ 587 h 691"/>
              <a:gd name="T42" fmla="*/ 1881 w 2346"/>
              <a:gd name="T43" fmla="*/ 635 h 691"/>
              <a:gd name="T44" fmla="*/ 1689 w 2346"/>
              <a:gd name="T45" fmla="*/ 667 h 691"/>
              <a:gd name="T46" fmla="*/ 1469 w 2346"/>
              <a:gd name="T47" fmla="*/ 684 h 691"/>
              <a:gd name="T48" fmla="*/ 1258 w 2346"/>
              <a:gd name="T49" fmla="*/ 690 h 691"/>
              <a:gd name="T50" fmla="*/ 1079 w 2346"/>
              <a:gd name="T51" fmla="*/ 680 h 691"/>
              <a:gd name="T52" fmla="*/ 904 w 2346"/>
              <a:gd name="T53" fmla="*/ 658 h 691"/>
              <a:gd name="T54" fmla="*/ 760 w 2346"/>
              <a:gd name="T55" fmla="*/ 635 h 691"/>
              <a:gd name="T56" fmla="*/ 634 w 2346"/>
              <a:gd name="T57" fmla="*/ 603 h 691"/>
              <a:gd name="T58" fmla="*/ 531 w 2346"/>
              <a:gd name="T59" fmla="*/ 564 h 691"/>
              <a:gd name="T60" fmla="*/ 444 w 2346"/>
              <a:gd name="T61" fmla="*/ 523 h 691"/>
              <a:gd name="T62" fmla="*/ 384 w 2346"/>
              <a:gd name="T63" fmla="*/ 472 h 691"/>
              <a:gd name="T64" fmla="*/ 316 w 2346"/>
              <a:gd name="T65" fmla="*/ 422 h 691"/>
              <a:gd name="T66" fmla="*/ 223 w 2346"/>
              <a:gd name="T67" fmla="*/ 386 h 691"/>
              <a:gd name="T68" fmla="*/ 107 w 2346"/>
              <a:gd name="T69" fmla="*/ 352 h 691"/>
              <a:gd name="T70" fmla="*/ 25 w 2346"/>
              <a:gd name="T71" fmla="*/ 330 h 691"/>
              <a:gd name="T72" fmla="*/ 0 w 2346"/>
              <a:gd name="T73" fmla="*/ 310 h 69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346"/>
              <a:gd name="T112" fmla="*/ 0 h 691"/>
              <a:gd name="T113" fmla="*/ 2346 w 2346"/>
              <a:gd name="T114" fmla="*/ 691 h 69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346" h="691">
                <a:moveTo>
                  <a:pt x="0" y="310"/>
                </a:moveTo>
                <a:lnTo>
                  <a:pt x="18" y="301"/>
                </a:lnTo>
                <a:lnTo>
                  <a:pt x="45" y="288"/>
                </a:lnTo>
                <a:lnTo>
                  <a:pt x="95" y="272"/>
                </a:lnTo>
                <a:lnTo>
                  <a:pt x="183" y="248"/>
                </a:lnTo>
                <a:lnTo>
                  <a:pt x="257" y="227"/>
                </a:lnTo>
                <a:lnTo>
                  <a:pt x="323" y="211"/>
                </a:lnTo>
                <a:lnTo>
                  <a:pt x="380" y="198"/>
                </a:lnTo>
                <a:lnTo>
                  <a:pt x="417" y="167"/>
                </a:lnTo>
                <a:lnTo>
                  <a:pt x="464" y="138"/>
                </a:lnTo>
                <a:lnTo>
                  <a:pt x="515" y="119"/>
                </a:lnTo>
                <a:lnTo>
                  <a:pt x="569" y="97"/>
                </a:lnTo>
                <a:lnTo>
                  <a:pt x="628" y="80"/>
                </a:lnTo>
                <a:lnTo>
                  <a:pt x="686" y="65"/>
                </a:lnTo>
                <a:lnTo>
                  <a:pt x="750" y="49"/>
                </a:lnTo>
                <a:lnTo>
                  <a:pt x="814" y="37"/>
                </a:lnTo>
                <a:lnTo>
                  <a:pt x="891" y="24"/>
                </a:lnTo>
                <a:lnTo>
                  <a:pt x="975" y="16"/>
                </a:lnTo>
                <a:lnTo>
                  <a:pt x="1080" y="6"/>
                </a:lnTo>
                <a:lnTo>
                  <a:pt x="1211" y="0"/>
                </a:lnTo>
                <a:lnTo>
                  <a:pt x="1352" y="0"/>
                </a:lnTo>
                <a:lnTo>
                  <a:pt x="1484" y="5"/>
                </a:lnTo>
                <a:lnTo>
                  <a:pt x="1631" y="19"/>
                </a:lnTo>
                <a:lnTo>
                  <a:pt x="1749" y="33"/>
                </a:lnTo>
                <a:lnTo>
                  <a:pt x="1865" y="53"/>
                </a:lnTo>
                <a:lnTo>
                  <a:pt x="1968" y="79"/>
                </a:lnTo>
                <a:lnTo>
                  <a:pt x="2069" y="109"/>
                </a:lnTo>
                <a:lnTo>
                  <a:pt x="2152" y="142"/>
                </a:lnTo>
                <a:lnTo>
                  <a:pt x="2223" y="182"/>
                </a:lnTo>
                <a:lnTo>
                  <a:pt x="2277" y="220"/>
                </a:lnTo>
                <a:lnTo>
                  <a:pt x="2312" y="255"/>
                </a:lnTo>
                <a:lnTo>
                  <a:pt x="2336" y="296"/>
                </a:lnTo>
                <a:lnTo>
                  <a:pt x="2345" y="334"/>
                </a:lnTo>
                <a:lnTo>
                  <a:pt x="2345" y="366"/>
                </a:lnTo>
                <a:lnTo>
                  <a:pt x="2336" y="398"/>
                </a:lnTo>
                <a:lnTo>
                  <a:pt x="2315" y="431"/>
                </a:lnTo>
                <a:lnTo>
                  <a:pt x="2288" y="458"/>
                </a:lnTo>
                <a:lnTo>
                  <a:pt x="2256" y="485"/>
                </a:lnTo>
                <a:lnTo>
                  <a:pt x="2217" y="514"/>
                </a:lnTo>
                <a:lnTo>
                  <a:pt x="2176" y="537"/>
                </a:lnTo>
                <a:lnTo>
                  <a:pt x="2117" y="563"/>
                </a:lnTo>
                <a:lnTo>
                  <a:pt x="2052" y="587"/>
                </a:lnTo>
                <a:lnTo>
                  <a:pt x="1969" y="612"/>
                </a:lnTo>
                <a:lnTo>
                  <a:pt x="1881" y="635"/>
                </a:lnTo>
                <a:lnTo>
                  <a:pt x="1775" y="654"/>
                </a:lnTo>
                <a:lnTo>
                  <a:pt x="1689" y="667"/>
                </a:lnTo>
                <a:lnTo>
                  <a:pt x="1581" y="677"/>
                </a:lnTo>
                <a:lnTo>
                  <a:pt x="1469" y="684"/>
                </a:lnTo>
                <a:lnTo>
                  <a:pt x="1351" y="690"/>
                </a:lnTo>
                <a:lnTo>
                  <a:pt x="1258" y="690"/>
                </a:lnTo>
                <a:lnTo>
                  <a:pt x="1168" y="684"/>
                </a:lnTo>
                <a:lnTo>
                  <a:pt x="1079" y="680"/>
                </a:lnTo>
                <a:lnTo>
                  <a:pt x="987" y="670"/>
                </a:lnTo>
                <a:lnTo>
                  <a:pt x="904" y="658"/>
                </a:lnTo>
                <a:lnTo>
                  <a:pt x="836" y="648"/>
                </a:lnTo>
                <a:lnTo>
                  <a:pt x="760" y="635"/>
                </a:lnTo>
                <a:lnTo>
                  <a:pt x="693" y="618"/>
                </a:lnTo>
                <a:lnTo>
                  <a:pt x="634" y="603"/>
                </a:lnTo>
                <a:lnTo>
                  <a:pt x="582" y="583"/>
                </a:lnTo>
                <a:lnTo>
                  <a:pt x="531" y="564"/>
                </a:lnTo>
                <a:lnTo>
                  <a:pt x="483" y="545"/>
                </a:lnTo>
                <a:lnTo>
                  <a:pt x="444" y="523"/>
                </a:lnTo>
                <a:lnTo>
                  <a:pt x="407" y="495"/>
                </a:lnTo>
                <a:lnTo>
                  <a:pt x="384" y="472"/>
                </a:lnTo>
                <a:lnTo>
                  <a:pt x="360" y="446"/>
                </a:lnTo>
                <a:lnTo>
                  <a:pt x="316" y="422"/>
                </a:lnTo>
                <a:lnTo>
                  <a:pt x="275" y="404"/>
                </a:lnTo>
                <a:lnTo>
                  <a:pt x="223" y="386"/>
                </a:lnTo>
                <a:lnTo>
                  <a:pt x="166" y="369"/>
                </a:lnTo>
                <a:lnTo>
                  <a:pt x="107" y="352"/>
                </a:lnTo>
                <a:lnTo>
                  <a:pt x="70" y="342"/>
                </a:lnTo>
                <a:lnTo>
                  <a:pt x="25" y="330"/>
                </a:lnTo>
                <a:lnTo>
                  <a:pt x="0" y="321"/>
                </a:lnTo>
                <a:lnTo>
                  <a:pt x="0" y="310"/>
                </a:lnTo>
              </a:path>
            </a:pathLst>
          </a:custGeom>
          <a:solidFill>
            <a:srgbClr val="714400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3379788" y="4676775"/>
            <a:ext cx="3019425" cy="1763713"/>
          </a:xfrm>
          <a:custGeom>
            <a:avLst/>
            <a:gdLst>
              <a:gd name="T0" fmla="*/ 0 w 1902"/>
              <a:gd name="T1" fmla="*/ 0 h 1111"/>
              <a:gd name="T2" fmla="*/ 0 w 1902"/>
              <a:gd name="T3" fmla="*/ 828 h 1111"/>
              <a:gd name="T4" fmla="*/ 13 w 1902"/>
              <a:gd name="T5" fmla="*/ 874 h 1111"/>
              <a:gd name="T6" fmla="*/ 31 w 1902"/>
              <a:gd name="T7" fmla="*/ 903 h 1111"/>
              <a:gd name="T8" fmla="*/ 54 w 1902"/>
              <a:gd name="T9" fmla="*/ 931 h 1111"/>
              <a:gd name="T10" fmla="*/ 88 w 1902"/>
              <a:gd name="T11" fmla="*/ 952 h 1111"/>
              <a:gd name="T12" fmla="*/ 131 w 1902"/>
              <a:gd name="T13" fmla="*/ 976 h 1111"/>
              <a:gd name="T14" fmla="*/ 178 w 1902"/>
              <a:gd name="T15" fmla="*/ 994 h 1111"/>
              <a:gd name="T16" fmla="*/ 229 w 1902"/>
              <a:gd name="T17" fmla="*/ 1013 h 1111"/>
              <a:gd name="T18" fmla="*/ 295 w 1902"/>
              <a:gd name="T19" fmla="*/ 1032 h 1111"/>
              <a:gd name="T20" fmla="*/ 360 w 1902"/>
              <a:gd name="T21" fmla="*/ 1051 h 1111"/>
              <a:gd name="T22" fmla="*/ 422 w 1902"/>
              <a:gd name="T23" fmla="*/ 1063 h 1111"/>
              <a:gd name="T24" fmla="*/ 499 w 1902"/>
              <a:gd name="T25" fmla="*/ 1076 h 1111"/>
              <a:gd name="T26" fmla="*/ 577 w 1902"/>
              <a:gd name="T27" fmla="*/ 1087 h 1111"/>
              <a:gd name="T28" fmla="*/ 644 w 1902"/>
              <a:gd name="T29" fmla="*/ 1095 h 1111"/>
              <a:gd name="T30" fmla="*/ 713 w 1902"/>
              <a:gd name="T31" fmla="*/ 1102 h 1111"/>
              <a:gd name="T32" fmla="*/ 792 w 1902"/>
              <a:gd name="T33" fmla="*/ 1106 h 1111"/>
              <a:gd name="T34" fmla="*/ 877 w 1902"/>
              <a:gd name="T35" fmla="*/ 1110 h 1111"/>
              <a:gd name="T36" fmla="*/ 976 w 1902"/>
              <a:gd name="T37" fmla="*/ 1110 h 1111"/>
              <a:gd name="T38" fmla="*/ 1073 w 1902"/>
              <a:gd name="T39" fmla="*/ 1106 h 1111"/>
              <a:gd name="T40" fmla="*/ 1167 w 1902"/>
              <a:gd name="T41" fmla="*/ 1102 h 1111"/>
              <a:gd name="T42" fmla="*/ 1256 w 1902"/>
              <a:gd name="T43" fmla="*/ 1095 h 1111"/>
              <a:gd name="T44" fmla="*/ 1345 w 1902"/>
              <a:gd name="T45" fmla="*/ 1084 h 1111"/>
              <a:gd name="T46" fmla="*/ 1410 w 1902"/>
              <a:gd name="T47" fmla="*/ 1075 h 1111"/>
              <a:gd name="T48" fmla="*/ 1493 w 1902"/>
              <a:gd name="T49" fmla="*/ 1059 h 1111"/>
              <a:gd name="T50" fmla="*/ 1557 w 1902"/>
              <a:gd name="T51" fmla="*/ 1043 h 1111"/>
              <a:gd name="T52" fmla="*/ 1618 w 1902"/>
              <a:gd name="T53" fmla="*/ 1028 h 1111"/>
              <a:gd name="T54" fmla="*/ 1677 w 1902"/>
              <a:gd name="T55" fmla="*/ 1011 h 1111"/>
              <a:gd name="T56" fmla="*/ 1735 w 1902"/>
              <a:gd name="T57" fmla="*/ 990 h 1111"/>
              <a:gd name="T58" fmla="*/ 1777 w 1902"/>
              <a:gd name="T59" fmla="*/ 971 h 1111"/>
              <a:gd name="T60" fmla="*/ 1816 w 1902"/>
              <a:gd name="T61" fmla="*/ 947 h 1111"/>
              <a:gd name="T62" fmla="*/ 1844 w 1902"/>
              <a:gd name="T63" fmla="*/ 929 h 1111"/>
              <a:gd name="T64" fmla="*/ 1867 w 1902"/>
              <a:gd name="T65" fmla="*/ 907 h 1111"/>
              <a:gd name="T66" fmla="*/ 1890 w 1902"/>
              <a:gd name="T67" fmla="*/ 874 h 1111"/>
              <a:gd name="T68" fmla="*/ 1901 w 1902"/>
              <a:gd name="T69" fmla="*/ 837 h 1111"/>
              <a:gd name="T70" fmla="*/ 1901 w 1902"/>
              <a:gd name="T71" fmla="*/ 1 h 1111"/>
              <a:gd name="T72" fmla="*/ 0 w 1902"/>
              <a:gd name="T73" fmla="*/ 0 h 111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02"/>
              <a:gd name="T112" fmla="*/ 0 h 1111"/>
              <a:gd name="T113" fmla="*/ 1902 w 1902"/>
              <a:gd name="T114" fmla="*/ 1111 h 111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02" h="1111">
                <a:moveTo>
                  <a:pt x="0" y="0"/>
                </a:moveTo>
                <a:lnTo>
                  <a:pt x="0" y="828"/>
                </a:lnTo>
                <a:lnTo>
                  <a:pt x="13" y="874"/>
                </a:lnTo>
                <a:lnTo>
                  <a:pt x="31" y="903"/>
                </a:lnTo>
                <a:lnTo>
                  <a:pt x="54" y="931"/>
                </a:lnTo>
                <a:lnTo>
                  <a:pt x="88" y="952"/>
                </a:lnTo>
                <a:lnTo>
                  <a:pt x="131" y="976"/>
                </a:lnTo>
                <a:lnTo>
                  <a:pt x="178" y="994"/>
                </a:lnTo>
                <a:lnTo>
                  <a:pt x="229" y="1013"/>
                </a:lnTo>
                <a:lnTo>
                  <a:pt x="295" y="1032"/>
                </a:lnTo>
                <a:lnTo>
                  <a:pt x="360" y="1051"/>
                </a:lnTo>
                <a:lnTo>
                  <a:pt x="422" y="1063"/>
                </a:lnTo>
                <a:lnTo>
                  <a:pt x="499" y="1076"/>
                </a:lnTo>
                <a:lnTo>
                  <a:pt x="577" y="1087"/>
                </a:lnTo>
                <a:lnTo>
                  <a:pt x="644" y="1095"/>
                </a:lnTo>
                <a:lnTo>
                  <a:pt x="713" y="1102"/>
                </a:lnTo>
                <a:lnTo>
                  <a:pt x="792" y="1106"/>
                </a:lnTo>
                <a:lnTo>
                  <a:pt x="877" y="1110"/>
                </a:lnTo>
                <a:lnTo>
                  <a:pt x="976" y="1110"/>
                </a:lnTo>
                <a:lnTo>
                  <a:pt x="1073" y="1106"/>
                </a:lnTo>
                <a:lnTo>
                  <a:pt x="1167" y="1102"/>
                </a:lnTo>
                <a:lnTo>
                  <a:pt x="1256" y="1095"/>
                </a:lnTo>
                <a:lnTo>
                  <a:pt x="1345" y="1084"/>
                </a:lnTo>
                <a:lnTo>
                  <a:pt x="1410" y="1075"/>
                </a:lnTo>
                <a:lnTo>
                  <a:pt x="1493" y="1059"/>
                </a:lnTo>
                <a:lnTo>
                  <a:pt x="1557" y="1043"/>
                </a:lnTo>
                <a:lnTo>
                  <a:pt x="1618" y="1028"/>
                </a:lnTo>
                <a:lnTo>
                  <a:pt x="1677" y="1011"/>
                </a:lnTo>
                <a:lnTo>
                  <a:pt x="1735" y="990"/>
                </a:lnTo>
                <a:lnTo>
                  <a:pt x="1777" y="971"/>
                </a:lnTo>
                <a:lnTo>
                  <a:pt x="1816" y="947"/>
                </a:lnTo>
                <a:lnTo>
                  <a:pt x="1844" y="929"/>
                </a:lnTo>
                <a:lnTo>
                  <a:pt x="1867" y="907"/>
                </a:lnTo>
                <a:lnTo>
                  <a:pt x="1890" y="874"/>
                </a:lnTo>
                <a:lnTo>
                  <a:pt x="1901" y="837"/>
                </a:lnTo>
                <a:lnTo>
                  <a:pt x="1901" y="1"/>
                </a:lnTo>
                <a:lnTo>
                  <a:pt x="0" y="0"/>
                </a:lnTo>
              </a:path>
            </a:pathLst>
          </a:custGeom>
          <a:solidFill>
            <a:srgbClr val="618FFD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3379788" y="3948113"/>
            <a:ext cx="3019425" cy="2036762"/>
          </a:xfrm>
          <a:custGeom>
            <a:avLst/>
            <a:gdLst>
              <a:gd name="T0" fmla="*/ 0 w 1902"/>
              <a:gd name="T1" fmla="*/ 0 h 920"/>
              <a:gd name="T2" fmla="*/ 0 w 1902"/>
              <a:gd name="T3" fmla="*/ 685 h 920"/>
              <a:gd name="T4" fmla="*/ 13 w 1902"/>
              <a:gd name="T5" fmla="*/ 722 h 920"/>
              <a:gd name="T6" fmla="*/ 31 w 1902"/>
              <a:gd name="T7" fmla="*/ 747 h 920"/>
              <a:gd name="T8" fmla="*/ 54 w 1902"/>
              <a:gd name="T9" fmla="*/ 770 h 920"/>
              <a:gd name="T10" fmla="*/ 88 w 1902"/>
              <a:gd name="T11" fmla="*/ 787 h 920"/>
              <a:gd name="T12" fmla="*/ 131 w 1902"/>
              <a:gd name="T13" fmla="*/ 808 h 920"/>
              <a:gd name="T14" fmla="*/ 178 w 1902"/>
              <a:gd name="T15" fmla="*/ 823 h 920"/>
              <a:gd name="T16" fmla="*/ 229 w 1902"/>
              <a:gd name="T17" fmla="*/ 839 h 920"/>
              <a:gd name="T18" fmla="*/ 295 w 1902"/>
              <a:gd name="T19" fmla="*/ 854 h 920"/>
              <a:gd name="T20" fmla="*/ 360 w 1902"/>
              <a:gd name="T21" fmla="*/ 870 h 920"/>
              <a:gd name="T22" fmla="*/ 422 w 1902"/>
              <a:gd name="T23" fmla="*/ 880 h 920"/>
              <a:gd name="T24" fmla="*/ 499 w 1902"/>
              <a:gd name="T25" fmla="*/ 891 h 920"/>
              <a:gd name="T26" fmla="*/ 577 w 1902"/>
              <a:gd name="T27" fmla="*/ 900 h 920"/>
              <a:gd name="T28" fmla="*/ 644 w 1902"/>
              <a:gd name="T29" fmla="*/ 906 h 920"/>
              <a:gd name="T30" fmla="*/ 713 w 1902"/>
              <a:gd name="T31" fmla="*/ 912 h 920"/>
              <a:gd name="T32" fmla="*/ 792 w 1902"/>
              <a:gd name="T33" fmla="*/ 916 h 920"/>
              <a:gd name="T34" fmla="*/ 877 w 1902"/>
              <a:gd name="T35" fmla="*/ 919 h 920"/>
              <a:gd name="T36" fmla="*/ 976 w 1902"/>
              <a:gd name="T37" fmla="*/ 919 h 920"/>
              <a:gd name="T38" fmla="*/ 1073 w 1902"/>
              <a:gd name="T39" fmla="*/ 916 h 920"/>
              <a:gd name="T40" fmla="*/ 1167 w 1902"/>
              <a:gd name="T41" fmla="*/ 912 h 920"/>
              <a:gd name="T42" fmla="*/ 1256 w 1902"/>
              <a:gd name="T43" fmla="*/ 906 h 920"/>
              <a:gd name="T44" fmla="*/ 1345 w 1902"/>
              <a:gd name="T45" fmla="*/ 898 h 920"/>
              <a:gd name="T46" fmla="*/ 1410 w 1902"/>
              <a:gd name="T47" fmla="*/ 890 h 920"/>
              <a:gd name="T48" fmla="*/ 1493 w 1902"/>
              <a:gd name="T49" fmla="*/ 877 h 920"/>
              <a:gd name="T50" fmla="*/ 1557 w 1902"/>
              <a:gd name="T51" fmla="*/ 863 h 920"/>
              <a:gd name="T52" fmla="*/ 1618 w 1902"/>
              <a:gd name="T53" fmla="*/ 851 h 920"/>
              <a:gd name="T54" fmla="*/ 1677 w 1902"/>
              <a:gd name="T55" fmla="*/ 837 h 920"/>
              <a:gd name="T56" fmla="*/ 1735 w 1902"/>
              <a:gd name="T57" fmla="*/ 820 h 920"/>
              <a:gd name="T58" fmla="*/ 1777 w 1902"/>
              <a:gd name="T59" fmla="*/ 804 h 920"/>
              <a:gd name="T60" fmla="*/ 1816 w 1902"/>
              <a:gd name="T61" fmla="*/ 783 h 920"/>
              <a:gd name="T62" fmla="*/ 1844 w 1902"/>
              <a:gd name="T63" fmla="*/ 768 h 920"/>
              <a:gd name="T64" fmla="*/ 1867 w 1902"/>
              <a:gd name="T65" fmla="*/ 750 h 920"/>
              <a:gd name="T66" fmla="*/ 1890 w 1902"/>
              <a:gd name="T67" fmla="*/ 723 h 920"/>
              <a:gd name="T68" fmla="*/ 1901 w 1902"/>
              <a:gd name="T69" fmla="*/ 692 h 920"/>
              <a:gd name="T70" fmla="*/ 1901 w 1902"/>
              <a:gd name="T71" fmla="*/ 1 h 920"/>
              <a:gd name="T72" fmla="*/ 0 w 1902"/>
              <a:gd name="T73" fmla="*/ 0 h 9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02"/>
              <a:gd name="T112" fmla="*/ 0 h 920"/>
              <a:gd name="T113" fmla="*/ 1902 w 1902"/>
              <a:gd name="T114" fmla="*/ 920 h 92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02" h="920">
                <a:moveTo>
                  <a:pt x="0" y="0"/>
                </a:moveTo>
                <a:lnTo>
                  <a:pt x="0" y="685"/>
                </a:lnTo>
                <a:lnTo>
                  <a:pt x="13" y="722"/>
                </a:lnTo>
                <a:lnTo>
                  <a:pt x="31" y="747"/>
                </a:lnTo>
                <a:lnTo>
                  <a:pt x="54" y="770"/>
                </a:lnTo>
                <a:lnTo>
                  <a:pt x="88" y="787"/>
                </a:lnTo>
                <a:lnTo>
                  <a:pt x="131" y="808"/>
                </a:lnTo>
                <a:lnTo>
                  <a:pt x="178" y="823"/>
                </a:lnTo>
                <a:lnTo>
                  <a:pt x="229" y="839"/>
                </a:lnTo>
                <a:lnTo>
                  <a:pt x="295" y="854"/>
                </a:lnTo>
                <a:lnTo>
                  <a:pt x="360" y="870"/>
                </a:lnTo>
                <a:lnTo>
                  <a:pt x="422" y="880"/>
                </a:lnTo>
                <a:lnTo>
                  <a:pt x="499" y="891"/>
                </a:lnTo>
                <a:lnTo>
                  <a:pt x="577" y="900"/>
                </a:lnTo>
                <a:lnTo>
                  <a:pt x="644" y="906"/>
                </a:lnTo>
                <a:lnTo>
                  <a:pt x="713" y="912"/>
                </a:lnTo>
                <a:lnTo>
                  <a:pt x="792" y="916"/>
                </a:lnTo>
                <a:lnTo>
                  <a:pt x="877" y="919"/>
                </a:lnTo>
                <a:lnTo>
                  <a:pt x="976" y="919"/>
                </a:lnTo>
                <a:lnTo>
                  <a:pt x="1073" y="916"/>
                </a:lnTo>
                <a:lnTo>
                  <a:pt x="1167" y="912"/>
                </a:lnTo>
                <a:lnTo>
                  <a:pt x="1256" y="906"/>
                </a:lnTo>
                <a:lnTo>
                  <a:pt x="1345" y="898"/>
                </a:lnTo>
                <a:lnTo>
                  <a:pt x="1410" y="890"/>
                </a:lnTo>
                <a:lnTo>
                  <a:pt x="1493" y="877"/>
                </a:lnTo>
                <a:lnTo>
                  <a:pt x="1557" y="863"/>
                </a:lnTo>
                <a:lnTo>
                  <a:pt x="1618" y="851"/>
                </a:lnTo>
                <a:lnTo>
                  <a:pt x="1677" y="837"/>
                </a:lnTo>
                <a:lnTo>
                  <a:pt x="1735" y="820"/>
                </a:lnTo>
                <a:lnTo>
                  <a:pt x="1777" y="804"/>
                </a:lnTo>
                <a:lnTo>
                  <a:pt x="1816" y="783"/>
                </a:lnTo>
                <a:lnTo>
                  <a:pt x="1844" y="768"/>
                </a:lnTo>
                <a:lnTo>
                  <a:pt x="1867" y="750"/>
                </a:lnTo>
                <a:lnTo>
                  <a:pt x="1890" y="723"/>
                </a:lnTo>
                <a:lnTo>
                  <a:pt x="1901" y="692"/>
                </a:lnTo>
                <a:lnTo>
                  <a:pt x="1901" y="1"/>
                </a:lnTo>
                <a:lnTo>
                  <a:pt x="0" y="0"/>
                </a:lnTo>
              </a:path>
            </a:pathLst>
          </a:custGeom>
          <a:solidFill>
            <a:srgbClr val="618FFD"/>
          </a:solidFill>
          <a:ln w="9525" cap="rnd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3362325" y="3433763"/>
            <a:ext cx="3025775" cy="1047750"/>
          </a:xfrm>
          <a:prstGeom prst="ellipse">
            <a:avLst/>
          </a:prstGeom>
          <a:solidFill>
            <a:srgbClr val="618FF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3476625" y="3506788"/>
            <a:ext cx="2805113" cy="914400"/>
          </a:xfrm>
          <a:prstGeom prst="ellipse">
            <a:avLst/>
          </a:prstGeom>
          <a:solidFill>
            <a:srgbClr val="114FFB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5371" name="Picture 11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56245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 descr="daphnia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710113"/>
            <a:ext cx="61753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1673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4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50149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15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7863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16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9387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17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54721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18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57007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19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6339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0" name="Picture 20" descr="daphnia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405313"/>
            <a:ext cx="219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Picture 21" descr="daphnia1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3038" y="5249863"/>
            <a:ext cx="247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2" descr="daphnia1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7200" y="5486400"/>
            <a:ext cx="247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3" descr="daphnia1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5783263"/>
            <a:ext cx="247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daphnia1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675" y="4702175"/>
            <a:ext cx="247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1041"/>
          <p:cNvSpPr>
            <a:spLocks noChangeShapeType="1"/>
          </p:cNvSpPr>
          <p:nvPr/>
        </p:nvSpPr>
        <p:spPr bwMode="auto">
          <a:xfrm>
            <a:off x="1219200" y="5443538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87" name="Line 1042"/>
          <p:cNvSpPr>
            <a:spLocks noChangeShapeType="1"/>
          </p:cNvSpPr>
          <p:nvPr/>
        </p:nvSpPr>
        <p:spPr bwMode="auto">
          <a:xfrm>
            <a:off x="628650" y="5872163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88" name="Line 1039"/>
          <p:cNvSpPr>
            <a:spLocks noChangeShapeType="1"/>
          </p:cNvSpPr>
          <p:nvPr/>
        </p:nvSpPr>
        <p:spPr bwMode="auto">
          <a:xfrm>
            <a:off x="8458200" y="5443538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89" name="Line 1040"/>
          <p:cNvSpPr>
            <a:spLocks noChangeShapeType="1"/>
          </p:cNvSpPr>
          <p:nvPr/>
        </p:nvSpPr>
        <p:spPr bwMode="auto">
          <a:xfrm>
            <a:off x="7867650" y="5872163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0" name="Line 1037"/>
          <p:cNvSpPr>
            <a:spLocks noChangeShapeType="1"/>
          </p:cNvSpPr>
          <p:nvPr/>
        </p:nvSpPr>
        <p:spPr bwMode="auto">
          <a:xfrm>
            <a:off x="8458200" y="3667125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1" name="Line 1036"/>
          <p:cNvSpPr>
            <a:spLocks noChangeShapeType="1"/>
          </p:cNvSpPr>
          <p:nvPr/>
        </p:nvSpPr>
        <p:spPr bwMode="auto">
          <a:xfrm>
            <a:off x="1219200" y="3667125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Range of Concentrations</a:t>
            </a:r>
            <a:endParaRPr lang="nl-NL" smtClean="0"/>
          </a:p>
        </p:txBody>
      </p:sp>
      <p:pic>
        <p:nvPicPr>
          <p:cNvPr id="16393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2478088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2363" y="2478088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988" y="2478088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200" y="2478088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4252913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2363" y="4252913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988" y="4252913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200" y="4252913"/>
            <a:ext cx="24669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1" name="Line 1035"/>
          <p:cNvSpPr>
            <a:spLocks noChangeShapeType="1"/>
          </p:cNvSpPr>
          <p:nvPr/>
        </p:nvSpPr>
        <p:spPr bwMode="auto">
          <a:xfrm>
            <a:off x="628650" y="4095750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402" name="Line 1038"/>
          <p:cNvSpPr>
            <a:spLocks noChangeShapeType="1"/>
          </p:cNvSpPr>
          <p:nvPr/>
        </p:nvSpPr>
        <p:spPr bwMode="auto">
          <a:xfrm>
            <a:off x="7867650" y="4095750"/>
            <a:ext cx="0" cy="1781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035050" y="2341563"/>
            <a:ext cx="7442200" cy="3554412"/>
            <a:chOff x="652" y="1475"/>
            <a:chExt cx="4688" cy="2239"/>
          </a:xfrm>
        </p:grpSpPr>
        <p:sp>
          <p:nvSpPr>
            <p:cNvPr id="17441" name="Line 9"/>
            <p:cNvSpPr>
              <a:spLocks noChangeShapeType="1"/>
            </p:cNvSpPr>
            <p:nvPr/>
          </p:nvSpPr>
          <p:spPr bwMode="auto">
            <a:xfrm>
              <a:off x="1191" y="1576"/>
              <a:ext cx="28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2" name="Line 10"/>
            <p:cNvSpPr>
              <a:spLocks noChangeShapeType="1"/>
            </p:cNvSpPr>
            <p:nvPr/>
          </p:nvSpPr>
          <p:spPr bwMode="auto">
            <a:xfrm>
              <a:off x="3494" y="3184"/>
              <a:ext cx="27" cy="1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3" name="Line 11"/>
            <p:cNvSpPr>
              <a:spLocks noChangeShapeType="1"/>
            </p:cNvSpPr>
            <p:nvPr/>
          </p:nvSpPr>
          <p:spPr bwMode="auto">
            <a:xfrm>
              <a:off x="3941" y="3421"/>
              <a:ext cx="19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4" name="Line 12"/>
            <p:cNvSpPr>
              <a:spLocks noChangeShapeType="1"/>
            </p:cNvSpPr>
            <p:nvPr/>
          </p:nvSpPr>
          <p:spPr bwMode="auto">
            <a:xfrm>
              <a:off x="4407" y="3549"/>
              <a:ext cx="28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5" name="Freeform 13"/>
            <p:cNvSpPr>
              <a:spLocks/>
            </p:cNvSpPr>
            <p:nvPr/>
          </p:nvSpPr>
          <p:spPr bwMode="auto">
            <a:xfrm>
              <a:off x="1164" y="1475"/>
              <a:ext cx="64" cy="1"/>
            </a:xfrm>
            <a:custGeom>
              <a:avLst/>
              <a:gdLst>
                <a:gd name="T0" fmla="*/ 0 w 64"/>
                <a:gd name="T1" fmla="*/ 0 h 1"/>
                <a:gd name="T2" fmla="*/ 64 w 64"/>
                <a:gd name="T3" fmla="*/ 0 h 1"/>
                <a:gd name="T4" fmla="*/ 0 w 64"/>
                <a:gd name="T5" fmla="*/ 0 h 1"/>
                <a:gd name="T6" fmla="*/ 0 60000 65536"/>
                <a:gd name="T7" fmla="*/ 0 60000 65536"/>
                <a:gd name="T8" fmla="*/ 0 60000 65536"/>
                <a:gd name="T9" fmla="*/ 0 w 64"/>
                <a:gd name="T10" fmla="*/ 0 h 1"/>
                <a:gd name="T11" fmla="*/ 64 w 6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1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6" name="Line 14"/>
            <p:cNvSpPr>
              <a:spLocks noChangeShapeType="1"/>
            </p:cNvSpPr>
            <p:nvPr/>
          </p:nvSpPr>
          <p:spPr bwMode="auto">
            <a:xfrm>
              <a:off x="1191" y="1475"/>
              <a:ext cx="9" cy="23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7" name="Freeform 15"/>
            <p:cNvSpPr>
              <a:spLocks/>
            </p:cNvSpPr>
            <p:nvPr/>
          </p:nvSpPr>
          <p:spPr bwMode="auto">
            <a:xfrm>
              <a:off x="1164" y="1713"/>
              <a:ext cx="64" cy="1"/>
            </a:xfrm>
            <a:custGeom>
              <a:avLst/>
              <a:gdLst>
                <a:gd name="T0" fmla="*/ 0 w 64"/>
                <a:gd name="T1" fmla="*/ 0 h 1"/>
                <a:gd name="T2" fmla="*/ 64 w 64"/>
                <a:gd name="T3" fmla="*/ 0 h 1"/>
                <a:gd name="T4" fmla="*/ 0 w 64"/>
                <a:gd name="T5" fmla="*/ 0 h 1"/>
                <a:gd name="T6" fmla="*/ 0 60000 65536"/>
                <a:gd name="T7" fmla="*/ 0 60000 65536"/>
                <a:gd name="T8" fmla="*/ 0 60000 65536"/>
                <a:gd name="T9" fmla="*/ 0 w 64"/>
                <a:gd name="T10" fmla="*/ 0 h 1"/>
                <a:gd name="T11" fmla="*/ 64 w 6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1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8" name="Freeform 16"/>
            <p:cNvSpPr>
              <a:spLocks/>
            </p:cNvSpPr>
            <p:nvPr/>
          </p:nvSpPr>
          <p:spPr bwMode="auto">
            <a:xfrm>
              <a:off x="2087" y="1704"/>
              <a:ext cx="64" cy="1"/>
            </a:xfrm>
            <a:custGeom>
              <a:avLst/>
              <a:gdLst>
                <a:gd name="T0" fmla="*/ 0 w 64"/>
                <a:gd name="T1" fmla="*/ 0 h 1"/>
                <a:gd name="T2" fmla="*/ 64 w 64"/>
                <a:gd name="T3" fmla="*/ 0 h 1"/>
                <a:gd name="T4" fmla="*/ 0 w 64"/>
                <a:gd name="T5" fmla="*/ 0 h 1"/>
                <a:gd name="T6" fmla="*/ 0 60000 65536"/>
                <a:gd name="T7" fmla="*/ 0 60000 65536"/>
                <a:gd name="T8" fmla="*/ 0 60000 65536"/>
                <a:gd name="T9" fmla="*/ 0 w 64"/>
                <a:gd name="T10" fmla="*/ 0 h 1"/>
                <a:gd name="T11" fmla="*/ 64 w 6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1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49" name="Line 17"/>
            <p:cNvSpPr>
              <a:spLocks noChangeShapeType="1"/>
            </p:cNvSpPr>
            <p:nvPr/>
          </p:nvSpPr>
          <p:spPr bwMode="auto">
            <a:xfrm>
              <a:off x="2114" y="1704"/>
              <a:ext cx="9" cy="2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0" name="Freeform 18"/>
            <p:cNvSpPr>
              <a:spLocks/>
            </p:cNvSpPr>
            <p:nvPr/>
          </p:nvSpPr>
          <p:spPr bwMode="auto">
            <a:xfrm>
              <a:off x="2087" y="1941"/>
              <a:ext cx="64" cy="1"/>
            </a:xfrm>
            <a:custGeom>
              <a:avLst/>
              <a:gdLst>
                <a:gd name="T0" fmla="*/ 0 w 64"/>
                <a:gd name="T1" fmla="*/ 0 h 1"/>
                <a:gd name="T2" fmla="*/ 64 w 64"/>
                <a:gd name="T3" fmla="*/ 0 h 1"/>
                <a:gd name="T4" fmla="*/ 0 w 64"/>
                <a:gd name="T5" fmla="*/ 0 h 1"/>
                <a:gd name="T6" fmla="*/ 0 60000 65536"/>
                <a:gd name="T7" fmla="*/ 0 60000 65536"/>
                <a:gd name="T8" fmla="*/ 0 60000 65536"/>
                <a:gd name="T9" fmla="*/ 0 w 64"/>
                <a:gd name="T10" fmla="*/ 0 h 1"/>
                <a:gd name="T11" fmla="*/ 64 w 6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1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1" name="Freeform 19"/>
            <p:cNvSpPr>
              <a:spLocks/>
            </p:cNvSpPr>
            <p:nvPr/>
          </p:nvSpPr>
          <p:spPr bwMode="auto">
            <a:xfrm>
              <a:off x="2544" y="2316"/>
              <a:ext cx="63" cy="1"/>
            </a:xfrm>
            <a:custGeom>
              <a:avLst/>
              <a:gdLst>
                <a:gd name="T0" fmla="*/ 0 w 63"/>
                <a:gd name="T1" fmla="*/ 0 h 1"/>
                <a:gd name="T2" fmla="*/ 63 w 63"/>
                <a:gd name="T3" fmla="*/ 0 h 1"/>
                <a:gd name="T4" fmla="*/ 0 w 63"/>
                <a:gd name="T5" fmla="*/ 0 h 1"/>
                <a:gd name="T6" fmla="*/ 0 60000 65536"/>
                <a:gd name="T7" fmla="*/ 0 60000 65536"/>
                <a:gd name="T8" fmla="*/ 0 60000 65536"/>
                <a:gd name="T9" fmla="*/ 0 w 63"/>
                <a:gd name="T10" fmla="*/ 0 h 1"/>
                <a:gd name="T11" fmla="*/ 63 w 6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1">
                  <a:moveTo>
                    <a:pt x="0" y="0"/>
                  </a:moveTo>
                  <a:lnTo>
                    <a:pt x="63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2" name="Line 20"/>
            <p:cNvSpPr>
              <a:spLocks noChangeShapeType="1"/>
            </p:cNvSpPr>
            <p:nvPr/>
          </p:nvSpPr>
          <p:spPr bwMode="auto">
            <a:xfrm>
              <a:off x="2580" y="2316"/>
              <a:ext cx="1" cy="21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3" name="Freeform 21"/>
            <p:cNvSpPr>
              <a:spLocks/>
            </p:cNvSpPr>
            <p:nvPr/>
          </p:nvSpPr>
          <p:spPr bwMode="auto">
            <a:xfrm>
              <a:off x="3010" y="2608"/>
              <a:ext cx="63" cy="1"/>
            </a:xfrm>
            <a:custGeom>
              <a:avLst/>
              <a:gdLst>
                <a:gd name="T0" fmla="*/ 0 w 63"/>
                <a:gd name="T1" fmla="*/ 0 h 1"/>
                <a:gd name="T2" fmla="*/ 63 w 63"/>
                <a:gd name="T3" fmla="*/ 0 h 1"/>
                <a:gd name="T4" fmla="*/ 0 w 63"/>
                <a:gd name="T5" fmla="*/ 0 h 1"/>
                <a:gd name="T6" fmla="*/ 0 60000 65536"/>
                <a:gd name="T7" fmla="*/ 0 60000 65536"/>
                <a:gd name="T8" fmla="*/ 0 60000 65536"/>
                <a:gd name="T9" fmla="*/ 0 w 63"/>
                <a:gd name="T10" fmla="*/ 0 h 1"/>
                <a:gd name="T11" fmla="*/ 63 w 6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1">
                  <a:moveTo>
                    <a:pt x="0" y="0"/>
                  </a:moveTo>
                  <a:lnTo>
                    <a:pt x="63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4" name="Line 22"/>
            <p:cNvSpPr>
              <a:spLocks noChangeShapeType="1"/>
            </p:cNvSpPr>
            <p:nvPr/>
          </p:nvSpPr>
          <p:spPr bwMode="auto">
            <a:xfrm>
              <a:off x="3037" y="2608"/>
              <a:ext cx="1" cy="17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5" name="Freeform 23"/>
            <p:cNvSpPr>
              <a:spLocks/>
            </p:cNvSpPr>
            <p:nvPr/>
          </p:nvSpPr>
          <p:spPr bwMode="auto">
            <a:xfrm>
              <a:off x="3010" y="2782"/>
              <a:ext cx="63" cy="1"/>
            </a:xfrm>
            <a:custGeom>
              <a:avLst/>
              <a:gdLst>
                <a:gd name="T0" fmla="*/ 0 w 63"/>
                <a:gd name="T1" fmla="*/ 0 h 1"/>
                <a:gd name="T2" fmla="*/ 63 w 63"/>
                <a:gd name="T3" fmla="*/ 0 h 1"/>
                <a:gd name="T4" fmla="*/ 0 w 63"/>
                <a:gd name="T5" fmla="*/ 0 h 1"/>
                <a:gd name="T6" fmla="*/ 0 60000 65536"/>
                <a:gd name="T7" fmla="*/ 0 60000 65536"/>
                <a:gd name="T8" fmla="*/ 0 60000 65536"/>
                <a:gd name="T9" fmla="*/ 0 w 63"/>
                <a:gd name="T10" fmla="*/ 0 h 1"/>
                <a:gd name="T11" fmla="*/ 63 w 6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" h="1">
                  <a:moveTo>
                    <a:pt x="0" y="0"/>
                  </a:moveTo>
                  <a:lnTo>
                    <a:pt x="63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6" name="Freeform 24"/>
            <p:cNvSpPr>
              <a:spLocks/>
            </p:cNvSpPr>
            <p:nvPr/>
          </p:nvSpPr>
          <p:spPr bwMode="auto">
            <a:xfrm>
              <a:off x="3466" y="3138"/>
              <a:ext cx="64" cy="1"/>
            </a:xfrm>
            <a:custGeom>
              <a:avLst/>
              <a:gdLst>
                <a:gd name="T0" fmla="*/ 0 w 64"/>
                <a:gd name="T1" fmla="*/ 0 h 1"/>
                <a:gd name="T2" fmla="*/ 64 w 64"/>
                <a:gd name="T3" fmla="*/ 0 h 1"/>
                <a:gd name="T4" fmla="*/ 0 w 64"/>
                <a:gd name="T5" fmla="*/ 0 h 1"/>
                <a:gd name="T6" fmla="*/ 0 60000 65536"/>
                <a:gd name="T7" fmla="*/ 0 60000 65536"/>
                <a:gd name="T8" fmla="*/ 0 60000 65536"/>
                <a:gd name="T9" fmla="*/ 0 w 64"/>
                <a:gd name="T10" fmla="*/ 0 h 1"/>
                <a:gd name="T11" fmla="*/ 64 w 6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1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7" name="Line 25"/>
            <p:cNvSpPr>
              <a:spLocks noChangeShapeType="1"/>
            </p:cNvSpPr>
            <p:nvPr/>
          </p:nvSpPr>
          <p:spPr bwMode="auto">
            <a:xfrm>
              <a:off x="3494" y="3138"/>
              <a:ext cx="9" cy="1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8" name="Freeform 26"/>
            <p:cNvSpPr>
              <a:spLocks/>
            </p:cNvSpPr>
            <p:nvPr/>
          </p:nvSpPr>
          <p:spPr bwMode="auto">
            <a:xfrm>
              <a:off x="3466" y="3275"/>
              <a:ext cx="64" cy="1"/>
            </a:xfrm>
            <a:custGeom>
              <a:avLst/>
              <a:gdLst>
                <a:gd name="T0" fmla="*/ 0 w 64"/>
                <a:gd name="T1" fmla="*/ 0 h 1"/>
                <a:gd name="T2" fmla="*/ 64 w 64"/>
                <a:gd name="T3" fmla="*/ 0 h 1"/>
                <a:gd name="T4" fmla="*/ 0 w 64"/>
                <a:gd name="T5" fmla="*/ 0 h 1"/>
                <a:gd name="T6" fmla="*/ 0 60000 65536"/>
                <a:gd name="T7" fmla="*/ 0 60000 65536"/>
                <a:gd name="T8" fmla="*/ 0 60000 65536"/>
                <a:gd name="T9" fmla="*/ 0 w 64"/>
                <a:gd name="T10" fmla="*/ 0 h 1"/>
                <a:gd name="T11" fmla="*/ 64 w 6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1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59" name="Freeform 27"/>
            <p:cNvSpPr>
              <a:spLocks/>
            </p:cNvSpPr>
            <p:nvPr/>
          </p:nvSpPr>
          <p:spPr bwMode="auto">
            <a:xfrm>
              <a:off x="3932" y="3348"/>
              <a:ext cx="55" cy="1"/>
            </a:xfrm>
            <a:custGeom>
              <a:avLst/>
              <a:gdLst>
                <a:gd name="T0" fmla="*/ 0 w 55"/>
                <a:gd name="T1" fmla="*/ 0 h 1"/>
                <a:gd name="T2" fmla="*/ 55 w 55"/>
                <a:gd name="T3" fmla="*/ 0 h 1"/>
                <a:gd name="T4" fmla="*/ 0 w 55"/>
                <a:gd name="T5" fmla="*/ 0 h 1"/>
                <a:gd name="T6" fmla="*/ 0 60000 65536"/>
                <a:gd name="T7" fmla="*/ 0 60000 65536"/>
                <a:gd name="T8" fmla="*/ 0 60000 65536"/>
                <a:gd name="T9" fmla="*/ 0 w 55"/>
                <a:gd name="T10" fmla="*/ 0 h 1"/>
                <a:gd name="T11" fmla="*/ 55 w 5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">
                  <a:moveTo>
                    <a:pt x="0" y="0"/>
                  </a:moveTo>
                  <a:lnTo>
                    <a:pt x="55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0" name="Line 28"/>
            <p:cNvSpPr>
              <a:spLocks noChangeShapeType="1"/>
            </p:cNvSpPr>
            <p:nvPr/>
          </p:nvSpPr>
          <p:spPr bwMode="auto">
            <a:xfrm>
              <a:off x="3960" y="3348"/>
              <a:ext cx="1" cy="11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1" name="Freeform 29"/>
            <p:cNvSpPr>
              <a:spLocks/>
            </p:cNvSpPr>
            <p:nvPr/>
          </p:nvSpPr>
          <p:spPr bwMode="auto">
            <a:xfrm>
              <a:off x="3932" y="3467"/>
              <a:ext cx="55" cy="1"/>
            </a:xfrm>
            <a:custGeom>
              <a:avLst/>
              <a:gdLst>
                <a:gd name="T0" fmla="*/ 0 w 55"/>
                <a:gd name="T1" fmla="*/ 0 h 1"/>
                <a:gd name="T2" fmla="*/ 55 w 55"/>
                <a:gd name="T3" fmla="*/ 0 h 1"/>
                <a:gd name="T4" fmla="*/ 0 w 55"/>
                <a:gd name="T5" fmla="*/ 0 h 1"/>
                <a:gd name="T6" fmla="*/ 0 60000 65536"/>
                <a:gd name="T7" fmla="*/ 0 60000 65536"/>
                <a:gd name="T8" fmla="*/ 0 60000 65536"/>
                <a:gd name="T9" fmla="*/ 0 w 55"/>
                <a:gd name="T10" fmla="*/ 0 h 1"/>
                <a:gd name="T11" fmla="*/ 55 w 5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">
                  <a:moveTo>
                    <a:pt x="0" y="0"/>
                  </a:moveTo>
                  <a:lnTo>
                    <a:pt x="55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2" name="Line 30"/>
            <p:cNvSpPr>
              <a:spLocks noChangeShapeType="1"/>
            </p:cNvSpPr>
            <p:nvPr/>
          </p:nvSpPr>
          <p:spPr bwMode="auto">
            <a:xfrm>
              <a:off x="4417" y="3586"/>
              <a:ext cx="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3" name="Line 31"/>
            <p:cNvSpPr>
              <a:spLocks noChangeShapeType="1"/>
            </p:cNvSpPr>
            <p:nvPr/>
          </p:nvSpPr>
          <p:spPr bwMode="auto">
            <a:xfrm>
              <a:off x="4883" y="3631"/>
              <a:ext cx="1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4" name="Rectangle 32"/>
            <p:cNvSpPr>
              <a:spLocks noChangeArrowheads="1"/>
            </p:cNvSpPr>
            <p:nvPr/>
          </p:nvSpPr>
          <p:spPr bwMode="auto">
            <a:xfrm>
              <a:off x="1164" y="1567"/>
              <a:ext cx="45" cy="45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5" name="Rectangle 33"/>
            <p:cNvSpPr>
              <a:spLocks noChangeArrowheads="1"/>
            </p:cNvSpPr>
            <p:nvPr/>
          </p:nvSpPr>
          <p:spPr bwMode="auto">
            <a:xfrm>
              <a:off x="2087" y="1795"/>
              <a:ext cx="45" cy="46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6" name="Rectangle 34"/>
            <p:cNvSpPr>
              <a:spLocks noChangeArrowheads="1"/>
            </p:cNvSpPr>
            <p:nvPr/>
          </p:nvSpPr>
          <p:spPr bwMode="auto">
            <a:xfrm>
              <a:off x="2544" y="2398"/>
              <a:ext cx="45" cy="36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7" name="Rectangle 35"/>
            <p:cNvSpPr>
              <a:spLocks noChangeArrowheads="1"/>
            </p:cNvSpPr>
            <p:nvPr/>
          </p:nvSpPr>
          <p:spPr bwMode="auto">
            <a:xfrm>
              <a:off x="3010" y="2663"/>
              <a:ext cx="45" cy="46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8" name="Rectangle 36"/>
            <p:cNvSpPr>
              <a:spLocks noChangeArrowheads="1"/>
            </p:cNvSpPr>
            <p:nvPr/>
          </p:nvSpPr>
          <p:spPr bwMode="auto">
            <a:xfrm>
              <a:off x="3466" y="3175"/>
              <a:ext cx="46" cy="45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69" name="Rectangle 37"/>
            <p:cNvSpPr>
              <a:spLocks noChangeArrowheads="1"/>
            </p:cNvSpPr>
            <p:nvPr/>
          </p:nvSpPr>
          <p:spPr bwMode="auto">
            <a:xfrm>
              <a:off x="3932" y="3385"/>
              <a:ext cx="37" cy="36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0" name="Rectangle 38"/>
            <p:cNvSpPr>
              <a:spLocks noChangeArrowheads="1"/>
            </p:cNvSpPr>
            <p:nvPr/>
          </p:nvSpPr>
          <p:spPr bwMode="auto">
            <a:xfrm>
              <a:off x="4389" y="3549"/>
              <a:ext cx="46" cy="46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1" name="Rectangle 39"/>
            <p:cNvSpPr>
              <a:spLocks noChangeArrowheads="1"/>
            </p:cNvSpPr>
            <p:nvPr/>
          </p:nvSpPr>
          <p:spPr bwMode="auto">
            <a:xfrm>
              <a:off x="4855" y="3604"/>
              <a:ext cx="37" cy="46"/>
            </a:xfrm>
            <a:prstGeom prst="rect">
              <a:avLst/>
            </a:prstGeom>
            <a:solidFill>
              <a:srgbClr val="00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2" name="Line 40"/>
            <p:cNvSpPr>
              <a:spLocks noChangeShapeType="1"/>
            </p:cNvSpPr>
            <p:nvPr/>
          </p:nvSpPr>
          <p:spPr bwMode="auto">
            <a:xfrm>
              <a:off x="734" y="3631"/>
              <a:ext cx="4605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3" name="Line 41"/>
            <p:cNvSpPr>
              <a:spLocks noChangeShapeType="1"/>
            </p:cNvSpPr>
            <p:nvPr/>
          </p:nvSpPr>
          <p:spPr bwMode="auto">
            <a:xfrm>
              <a:off x="734" y="3631"/>
              <a:ext cx="1" cy="8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4" name="Line 42"/>
            <p:cNvSpPr>
              <a:spLocks noChangeShapeType="1"/>
            </p:cNvSpPr>
            <p:nvPr/>
          </p:nvSpPr>
          <p:spPr bwMode="auto">
            <a:xfrm>
              <a:off x="1657" y="3631"/>
              <a:ext cx="1" cy="8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5" name="Line 43"/>
            <p:cNvSpPr>
              <a:spLocks noChangeShapeType="1"/>
            </p:cNvSpPr>
            <p:nvPr/>
          </p:nvSpPr>
          <p:spPr bwMode="auto">
            <a:xfrm>
              <a:off x="2580" y="3631"/>
              <a:ext cx="1" cy="8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6" name="Line 44"/>
            <p:cNvSpPr>
              <a:spLocks noChangeShapeType="1"/>
            </p:cNvSpPr>
            <p:nvPr/>
          </p:nvSpPr>
          <p:spPr bwMode="auto">
            <a:xfrm>
              <a:off x="3494" y="3631"/>
              <a:ext cx="9" cy="8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7" name="Line 45"/>
            <p:cNvSpPr>
              <a:spLocks noChangeShapeType="1"/>
            </p:cNvSpPr>
            <p:nvPr/>
          </p:nvSpPr>
          <p:spPr bwMode="auto">
            <a:xfrm>
              <a:off x="4417" y="3631"/>
              <a:ext cx="9" cy="8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8" name="Line 46"/>
            <p:cNvSpPr>
              <a:spLocks noChangeShapeType="1"/>
            </p:cNvSpPr>
            <p:nvPr/>
          </p:nvSpPr>
          <p:spPr bwMode="auto">
            <a:xfrm>
              <a:off x="5339" y="3631"/>
              <a:ext cx="1" cy="8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79" name="Line 47"/>
            <p:cNvSpPr>
              <a:spLocks noChangeShapeType="1"/>
            </p:cNvSpPr>
            <p:nvPr/>
          </p:nvSpPr>
          <p:spPr bwMode="auto">
            <a:xfrm flipV="1">
              <a:off x="734" y="1594"/>
              <a:ext cx="1" cy="20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80" name="Line 48"/>
            <p:cNvSpPr>
              <a:spLocks noChangeShapeType="1"/>
            </p:cNvSpPr>
            <p:nvPr/>
          </p:nvSpPr>
          <p:spPr bwMode="auto">
            <a:xfrm flipH="1">
              <a:off x="652" y="3631"/>
              <a:ext cx="82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81" name="Line 49"/>
            <p:cNvSpPr>
              <a:spLocks noChangeShapeType="1"/>
            </p:cNvSpPr>
            <p:nvPr/>
          </p:nvSpPr>
          <p:spPr bwMode="auto">
            <a:xfrm flipH="1">
              <a:off x="652" y="3120"/>
              <a:ext cx="82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82" name="Line 50"/>
            <p:cNvSpPr>
              <a:spLocks noChangeShapeType="1"/>
            </p:cNvSpPr>
            <p:nvPr/>
          </p:nvSpPr>
          <p:spPr bwMode="auto">
            <a:xfrm flipH="1">
              <a:off x="652" y="2617"/>
              <a:ext cx="8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83" name="Line 51"/>
            <p:cNvSpPr>
              <a:spLocks noChangeShapeType="1"/>
            </p:cNvSpPr>
            <p:nvPr/>
          </p:nvSpPr>
          <p:spPr bwMode="auto">
            <a:xfrm flipH="1">
              <a:off x="652" y="2106"/>
              <a:ext cx="8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84" name="Line 52"/>
            <p:cNvSpPr>
              <a:spLocks noChangeShapeType="1"/>
            </p:cNvSpPr>
            <p:nvPr/>
          </p:nvSpPr>
          <p:spPr bwMode="auto">
            <a:xfrm flipH="1">
              <a:off x="652" y="1594"/>
              <a:ext cx="8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411" name="Line 86"/>
          <p:cNvSpPr>
            <a:spLocks noChangeShapeType="1"/>
          </p:cNvSpPr>
          <p:nvPr/>
        </p:nvSpPr>
        <p:spPr bwMode="auto">
          <a:xfrm>
            <a:off x="1165225" y="5764213"/>
            <a:ext cx="7310438" cy="142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2" name="Line 87"/>
          <p:cNvSpPr>
            <a:spLocks noChangeShapeType="1"/>
          </p:cNvSpPr>
          <p:nvPr/>
        </p:nvSpPr>
        <p:spPr bwMode="auto">
          <a:xfrm>
            <a:off x="1165225" y="5764213"/>
            <a:ext cx="1588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3" name="Line 88"/>
          <p:cNvSpPr>
            <a:spLocks noChangeShapeType="1"/>
          </p:cNvSpPr>
          <p:nvPr/>
        </p:nvSpPr>
        <p:spPr bwMode="auto">
          <a:xfrm>
            <a:off x="2630488" y="5764213"/>
            <a:ext cx="1587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4" name="Line 89"/>
          <p:cNvSpPr>
            <a:spLocks noChangeShapeType="1"/>
          </p:cNvSpPr>
          <p:nvPr/>
        </p:nvSpPr>
        <p:spPr bwMode="auto">
          <a:xfrm>
            <a:off x="4095750" y="5764213"/>
            <a:ext cx="1588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5" name="Line 90"/>
          <p:cNvSpPr>
            <a:spLocks noChangeShapeType="1"/>
          </p:cNvSpPr>
          <p:nvPr/>
        </p:nvSpPr>
        <p:spPr bwMode="auto">
          <a:xfrm>
            <a:off x="5546725" y="5764213"/>
            <a:ext cx="14288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6" name="Line 91"/>
          <p:cNvSpPr>
            <a:spLocks noChangeShapeType="1"/>
          </p:cNvSpPr>
          <p:nvPr/>
        </p:nvSpPr>
        <p:spPr bwMode="auto">
          <a:xfrm>
            <a:off x="7011988" y="5764213"/>
            <a:ext cx="14287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7" name="Line 92"/>
          <p:cNvSpPr>
            <a:spLocks noChangeShapeType="1"/>
          </p:cNvSpPr>
          <p:nvPr/>
        </p:nvSpPr>
        <p:spPr bwMode="auto">
          <a:xfrm>
            <a:off x="8475663" y="5764213"/>
            <a:ext cx="1587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8" name="Line 93"/>
          <p:cNvSpPr>
            <a:spLocks noChangeShapeType="1"/>
          </p:cNvSpPr>
          <p:nvPr/>
        </p:nvSpPr>
        <p:spPr bwMode="auto">
          <a:xfrm flipV="1">
            <a:off x="1165225" y="2530475"/>
            <a:ext cx="1588" cy="323373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9" name="Line 94"/>
          <p:cNvSpPr>
            <a:spLocks noChangeShapeType="1"/>
          </p:cNvSpPr>
          <p:nvPr/>
        </p:nvSpPr>
        <p:spPr bwMode="auto">
          <a:xfrm flipH="1">
            <a:off x="1035050" y="5764213"/>
            <a:ext cx="130175" cy="142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0" name="Line 95"/>
          <p:cNvSpPr>
            <a:spLocks noChangeShapeType="1"/>
          </p:cNvSpPr>
          <p:nvPr/>
        </p:nvSpPr>
        <p:spPr bwMode="auto">
          <a:xfrm flipH="1">
            <a:off x="1035050" y="4953000"/>
            <a:ext cx="130175" cy="142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1" name="Line 96"/>
          <p:cNvSpPr>
            <a:spLocks noChangeShapeType="1"/>
          </p:cNvSpPr>
          <p:nvPr/>
        </p:nvSpPr>
        <p:spPr bwMode="auto">
          <a:xfrm flipH="1">
            <a:off x="1035050" y="4154488"/>
            <a:ext cx="130175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2" name="Line 97"/>
          <p:cNvSpPr>
            <a:spLocks noChangeShapeType="1"/>
          </p:cNvSpPr>
          <p:nvPr/>
        </p:nvSpPr>
        <p:spPr bwMode="auto">
          <a:xfrm flipH="1">
            <a:off x="1035050" y="3343275"/>
            <a:ext cx="13017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3" name="Line 98"/>
          <p:cNvSpPr>
            <a:spLocks noChangeShapeType="1"/>
          </p:cNvSpPr>
          <p:nvPr/>
        </p:nvSpPr>
        <p:spPr bwMode="auto">
          <a:xfrm flipH="1">
            <a:off x="1035050" y="2530475"/>
            <a:ext cx="13017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4" name="Line 130"/>
          <p:cNvSpPr>
            <a:spLocks noChangeShapeType="1"/>
          </p:cNvSpPr>
          <p:nvPr/>
        </p:nvSpPr>
        <p:spPr bwMode="auto">
          <a:xfrm>
            <a:off x="1165225" y="5764213"/>
            <a:ext cx="7310438" cy="142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5" name="Line 131"/>
          <p:cNvSpPr>
            <a:spLocks noChangeShapeType="1"/>
          </p:cNvSpPr>
          <p:nvPr/>
        </p:nvSpPr>
        <p:spPr bwMode="auto">
          <a:xfrm>
            <a:off x="1165225" y="5764213"/>
            <a:ext cx="1588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6" name="Line 132"/>
          <p:cNvSpPr>
            <a:spLocks noChangeShapeType="1"/>
          </p:cNvSpPr>
          <p:nvPr/>
        </p:nvSpPr>
        <p:spPr bwMode="auto">
          <a:xfrm>
            <a:off x="2630488" y="5764213"/>
            <a:ext cx="1587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7" name="Line 133"/>
          <p:cNvSpPr>
            <a:spLocks noChangeShapeType="1"/>
          </p:cNvSpPr>
          <p:nvPr/>
        </p:nvSpPr>
        <p:spPr bwMode="auto">
          <a:xfrm>
            <a:off x="4095750" y="5764213"/>
            <a:ext cx="1588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8" name="Line 134"/>
          <p:cNvSpPr>
            <a:spLocks noChangeShapeType="1"/>
          </p:cNvSpPr>
          <p:nvPr/>
        </p:nvSpPr>
        <p:spPr bwMode="auto">
          <a:xfrm>
            <a:off x="5546725" y="5764213"/>
            <a:ext cx="14288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29" name="Line 135"/>
          <p:cNvSpPr>
            <a:spLocks noChangeShapeType="1"/>
          </p:cNvSpPr>
          <p:nvPr/>
        </p:nvSpPr>
        <p:spPr bwMode="auto">
          <a:xfrm>
            <a:off x="7010400" y="5762625"/>
            <a:ext cx="15875" cy="13335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0" name="Line 136"/>
          <p:cNvSpPr>
            <a:spLocks noChangeShapeType="1"/>
          </p:cNvSpPr>
          <p:nvPr/>
        </p:nvSpPr>
        <p:spPr bwMode="auto">
          <a:xfrm>
            <a:off x="8475663" y="5764213"/>
            <a:ext cx="1587" cy="1317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1" name="Line 137"/>
          <p:cNvSpPr>
            <a:spLocks noChangeShapeType="1"/>
          </p:cNvSpPr>
          <p:nvPr/>
        </p:nvSpPr>
        <p:spPr bwMode="auto">
          <a:xfrm flipV="1">
            <a:off x="1165225" y="2530475"/>
            <a:ext cx="1588" cy="323373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2" name="Line 138"/>
          <p:cNvSpPr>
            <a:spLocks noChangeShapeType="1"/>
          </p:cNvSpPr>
          <p:nvPr/>
        </p:nvSpPr>
        <p:spPr bwMode="auto">
          <a:xfrm flipH="1">
            <a:off x="1035050" y="5764213"/>
            <a:ext cx="130175" cy="142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3" name="Line 139"/>
          <p:cNvSpPr>
            <a:spLocks noChangeShapeType="1"/>
          </p:cNvSpPr>
          <p:nvPr/>
        </p:nvSpPr>
        <p:spPr bwMode="auto">
          <a:xfrm flipH="1">
            <a:off x="1035050" y="4953000"/>
            <a:ext cx="130175" cy="142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4" name="Line 140"/>
          <p:cNvSpPr>
            <a:spLocks noChangeShapeType="1"/>
          </p:cNvSpPr>
          <p:nvPr/>
        </p:nvSpPr>
        <p:spPr bwMode="auto">
          <a:xfrm flipH="1">
            <a:off x="1035050" y="4154488"/>
            <a:ext cx="130175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5" name="Line 141"/>
          <p:cNvSpPr>
            <a:spLocks noChangeShapeType="1"/>
          </p:cNvSpPr>
          <p:nvPr/>
        </p:nvSpPr>
        <p:spPr bwMode="auto">
          <a:xfrm flipH="1">
            <a:off x="1035050" y="3343275"/>
            <a:ext cx="13017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6" name="Line 142"/>
          <p:cNvSpPr>
            <a:spLocks noChangeShapeType="1"/>
          </p:cNvSpPr>
          <p:nvPr/>
        </p:nvSpPr>
        <p:spPr bwMode="auto">
          <a:xfrm flipH="1">
            <a:off x="1035050" y="2530475"/>
            <a:ext cx="13017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Plot response vs. dose</a:t>
            </a:r>
          </a:p>
        </p:txBody>
      </p:sp>
      <p:sp>
        <p:nvSpPr>
          <p:cNvPr id="17438" name="Rectangle 7"/>
          <p:cNvSpPr>
            <a:spLocks noChangeArrowheads="1"/>
          </p:cNvSpPr>
          <p:nvPr/>
        </p:nvSpPr>
        <p:spPr bwMode="auto">
          <a:xfrm rot="-5400000">
            <a:off x="-52387" y="3979863"/>
            <a:ext cx="1457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2400" b="1">
                <a:solidFill>
                  <a:srgbClr val="000000"/>
                </a:solidFill>
              </a:rPr>
              <a:t>Response</a:t>
            </a:r>
            <a:endParaRPr lang="nl-NL" sz="4000">
              <a:latin typeface="Times New Roman" pitchFamily="18" charset="0"/>
            </a:endParaRPr>
          </a:p>
        </p:txBody>
      </p:sp>
      <p:sp>
        <p:nvSpPr>
          <p:cNvPr id="17439" name="Rectangle 8"/>
          <p:cNvSpPr>
            <a:spLocks noChangeArrowheads="1"/>
          </p:cNvSpPr>
          <p:nvPr/>
        </p:nvSpPr>
        <p:spPr bwMode="auto">
          <a:xfrm>
            <a:off x="3543300" y="6054725"/>
            <a:ext cx="2554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2400" b="1">
                <a:solidFill>
                  <a:srgbClr val="000000"/>
                </a:solidFill>
              </a:rPr>
              <a:t>log concentration</a:t>
            </a:r>
            <a:endParaRPr lang="nl-NL" sz="4000">
              <a:latin typeface="Times New Roman" pitchFamily="18" charset="0"/>
            </a:endParaRPr>
          </a:p>
        </p:txBody>
      </p:sp>
      <p:sp>
        <p:nvSpPr>
          <p:cNvPr id="256148" name="Text Box 148"/>
          <p:cNvSpPr txBox="1">
            <a:spLocks noChangeArrowheads="1"/>
          </p:cNvSpPr>
          <p:nvPr/>
        </p:nvSpPr>
        <p:spPr bwMode="auto">
          <a:xfrm>
            <a:off x="4254500" y="2752725"/>
            <a:ext cx="3663950" cy="466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/>
              <a:t>What pattern to expect?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48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2"/>
          <p:cNvGrpSpPr>
            <a:grpSpLocks/>
          </p:cNvGrpSpPr>
          <p:nvPr/>
        </p:nvGrpSpPr>
        <p:grpSpPr bwMode="auto">
          <a:xfrm>
            <a:off x="1303338" y="2655888"/>
            <a:ext cx="5384800" cy="3117850"/>
            <a:chOff x="821" y="1673"/>
            <a:chExt cx="3392" cy="1964"/>
          </a:xfrm>
        </p:grpSpPr>
        <p:sp>
          <p:nvSpPr>
            <p:cNvPr id="24599" name="Line 1053"/>
            <p:cNvSpPr>
              <a:spLocks noChangeShapeType="1"/>
            </p:cNvSpPr>
            <p:nvPr/>
          </p:nvSpPr>
          <p:spPr bwMode="auto">
            <a:xfrm>
              <a:off x="821" y="1673"/>
              <a:ext cx="110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0" name="Line 1054"/>
            <p:cNvSpPr>
              <a:spLocks noChangeShapeType="1"/>
            </p:cNvSpPr>
            <p:nvPr/>
          </p:nvSpPr>
          <p:spPr bwMode="auto">
            <a:xfrm>
              <a:off x="1917" y="1673"/>
              <a:ext cx="2296" cy="19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1050"/>
          <p:cNvGrpSpPr>
            <a:grpSpLocks/>
          </p:cNvGrpSpPr>
          <p:nvPr/>
        </p:nvGrpSpPr>
        <p:grpSpPr bwMode="auto">
          <a:xfrm>
            <a:off x="1601788" y="1660525"/>
            <a:ext cx="1963737" cy="741363"/>
            <a:chOff x="1009" y="1046"/>
            <a:chExt cx="1237" cy="467"/>
          </a:xfrm>
        </p:grpSpPr>
        <p:sp>
          <p:nvSpPr>
            <p:cNvPr id="24596" name="Oval 1045"/>
            <p:cNvSpPr>
              <a:spLocks noChangeArrowheads="1"/>
            </p:cNvSpPr>
            <p:nvPr/>
          </p:nvSpPr>
          <p:spPr bwMode="auto">
            <a:xfrm>
              <a:off x="1592" y="1227"/>
              <a:ext cx="654" cy="2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7" name="Rectangle 1046"/>
            <p:cNvSpPr>
              <a:spLocks noChangeArrowheads="1"/>
            </p:cNvSpPr>
            <p:nvPr/>
          </p:nvSpPr>
          <p:spPr bwMode="auto">
            <a:xfrm>
              <a:off x="1695" y="1282"/>
              <a:ext cx="4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Contr.</a:t>
              </a:r>
              <a:endParaRPr lang="nl-NL" sz="3600" b="1">
                <a:latin typeface="Times New Roman" pitchFamily="18" charset="0"/>
              </a:endParaRPr>
            </a:p>
          </p:txBody>
        </p:sp>
        <p:sp>
          <p:nvSpPr>
            <p:cNvPr id="24598" name="AutoShape 1047"/>
            <p:cNvSpPr>
              <a:spLocks noChangeArrowheads="1"/>
            </p:cNvSpPr>
            <p:nvPr/>
          </p:nvSpPr>
          <p:spPr bwMode="auto">
            <a:xfrm rot="4039133">
              <a:off x="1202" y="853"/>
              <a:ext cx="292" cy="678"/>
            </a:xfrm>
            <a:prstGeom prst="curvedRightArrow">
              <a:avLst>
                <a:gd name="adj1" fmla="val 46438"/>
                <a:gd name="adj2" fmla="val 9287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458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approaches</a:t>
            </a:r>
          </a:p>
        </p:txBody>
      </p:sp>
      <p:pic>
        <p:nvPicPr>
          <p:cNvPr id="24581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763" y="2327275"/>
            <a:ext cx="7513637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41"/>
          <p:cNvGrpSpPr>
            <a:grpSpLocks/>
          </p:cNvGrpSpPr>
          <p:nvPr/>
        </p:nvGrpSpPr>
        <p:grpSpPr bwMode="auto">
          <a:xfrm>
            <a:off x="3014663" y="2036763"/>
            <a:ext cx="2041525" cy="703262"/>
            <a:chOff x="1899" y="1283"/>
            <a:chExt cx="1286" cy="443"/>
          </a:xfrm>
        </p:grpSpPr>
        <p:sp>
          <p:nvSpPr>
            <p:cNvPr id="24593" name="Oval 1030"/>
            <p:cNvSpPr>
              <a:spLocks noChangeArrowheads="1"/>
            </p:cNvSpPr>
            <p:nvPr/>
          </p:nvSpPr>
          <p:spPr bwMode="auto">
            <a:xfrm>
              <a:off x="2531" y="1440"/>
              <a:ext cx="654" cy="2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" name="Rectangle 1034"/>
            <p:cNvSpPr>
              <a:spLocks noChangeArrowheads="1"/>
            </p:cNvSpPr>
            <p:nvPr/>
          </p:nvSpPr>
          <p:spPr bwMode="auto">
            <a:xfrm>
              <a:off x="2650" y="1487"/>
              <a:ext cx="4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2000" b="1">
                  <a:solidFill>
                    <a:srgbClr val="000000"/>
                  </a:solidFill>
                </a:rPr>
                <a:t>NOEC</a:t>
              </a:r>
              <a:endParaRPr lang="nl-NL" sz="3600" b="1">
                <a:latin typeface="Times New Roman" pitchFamily="18" charset="0"/>
              </a:endParaRPr>
            </a:p>
          </p:txBody>
        </p:sp>
        <p:sp>
          <p:nvSpPr>
            <p:cNvPr id="24595" name="AutoShape 1039"/>
            <p:cNvSpPr>
              <a:spLocks noChangeArrowheads="1"/>
            </p:cNvSpPr>
            <p:nvPr/>
          </p:nvSpPr>
          <p:spPr bwMode="auto">
            <a:xfrm rot="4039133">
              <a:off x="2092" y="1090"/>
              <a:ext cx="292" cy="678"/>
            </a:xfrm>
            <a:prstGeom prst="curvedRightArrow">
              <a:avLst>
                <a:gd name="adj1" fmla="val 46438"/>
                <a:gd name="adj2" fmla="val 9287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4583" name="Rectangle 1042"/>
          <p:cNvSpPr>
            <a:spLocks noChangeArrowheads="1"/>
          </p:cNvSpPr>
          <p:nvPr/>
        </p:nvSpPr>
        <p:spPr bwMode="auto">
          <a:xfrm rot="-5400000">
            <a:off x="-52387" y="3979863"/>
            <a:ext cx="1457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2400" b="1">
                <a:solidFill>
                  <a:srgbClr val="000000"/>
                </a:solidFill>
              </a:rPr>
              <a:t>Response</a:t>
            </a:r>
            <a:endParaRPr lang="nl-NL" sz="4000">
              <a:latin typeface="Times New Roman" pitchFamily="18" charset="0"/>
            </a:endParaRPr>
          </a:p>
        </p:txBody>
      </p:sp>
      <p:sp>
        <p:nvSpPr>
          <p:cNvPr id="24584" name="Rectangle 1043"/>
          <p:cNvSpPr>
            <a:spLocks noChangeArrowheads="1"/>
          </p:cNvSpPr>
          <p:nvPr/>
        </p:nvSpPr>
        <p:spPr bwMode="auto">
          <a:xfrm>
            <a:off x="3543300" y="6054725"/>
            <a:ext cx="2554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2400" b="1">
                <a:solidFill>
                  <a:srgbClr val="000000"/>
                </a:solidFill>
              </a:rPr>
              <a:t>log concentration</a:t>
            </a:r>
            <a:endParaRPr lang="nl-NL" sz="4000">
              <a:latin typeface="Times New Roman" pitchFamily="18" charset="0"/>
            </a:endParaRPr>
          </a:p>
        </p:txBody>
      </p:sp>
      <p:grpSp>
        <p:nvGrpSpPr>
          <p:cNvPr id="5" name="Group 1049"/>
          <p:cNvGrpSpPr>
            <a:grpSpLocks/>
          </p:cNvGrpSpPr>
          <p:nvPr/>
        </p:nvGrpSpPr>
        <p:grpSpPr bwMode="auto">
          <a:xfrm>
            <a:off x="3740150" y="2925763"/>
            <a:ext cx="1963738" cy="1322387"/>
            <a:chOff x="2356" y="1843"/>
            <a:chExt cx="1237" cy="833"/>
          </a:xfrm>
        </p:grpSpPr>
        <p:grpSp>
          <p:nvGrpSpPr>
            <p:cNvPr id="6" name="Group 1040"/>
            <p:cNvGrpSpPr>
              <a:grpSpLocks/>
            </p:cNvGrpSpPr>
            <p:nvPr/>
          </p:nvGrpSpPr>
          <p:grpSpPr bwMode="auto">
            <a:xfrm>
              <a:off x="2356" y="1843"/>
              <a:ext cx="1237" cy="467"/>
              <a:chOff x="2356" y="1843"/>
              <a:chExt cx="1237" cy="467"/>
            </a:xfrm>
          </p:grpSpPr>
          <p:sp>
            <p:nvSpPr>
              <p:cNvPr id="24590" name="Oval 1036"/>
              <p:cNvSpPr>
                <a:spLocks noChangeArrowheads="1"/>
              </p:cNvSpPr>
              <p:nvPr/>
            </p:nvSpPr>
            <p:spPr bwMode="auto">
              <a:xfrm>
                <a:off x="2939" y="2024"/>
                <a:ext cx="654" cy="28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1" name="Rectangle 1037"/>
              <p:cNvSpPr>
                <a:spLocks noChangeArrowheads="1"/>
              </p:cNvSpPr>
              <p:nvPr/>
            </p:nvSpPr>
            <p:spPr bwMode="auto">
              <a:xfrm>
                <a:off x="3042" y="2079"/>
                <a:ext cx="44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nl-NL" sz="2000" b="1">
                    <a:solidFill>
                      <a:srgbClr val="000000"/>
                    </a:solidFill>
                  </a:rPr>
                  <a:t>LOEC</a:t>
                </a:r>
                <a:endParaRPr lang="nl-NL" sz="3600" b="1">
                  <a:latin typeface="Times New Roman" pitchFamily="18" charset="0"/>
                </a:endParaRPr>
              </a:p>
            </p:txBody>
          </p:sp>
          <p:sp>
            <p:nvSpPr>
              <p:cNvPr id="24592" name="AutoShape 1038"/>
              <p:cNvSpPr>
                <a:spLocks noChangeArrowheads="1"/>
              </p:cNvSpPr>
              <p:nvPr/>
            </p:nvSpPr>
            <p:spPr bwMode="auto">
              <a:xfrm rot="4039133">
                <a:off x="2549" y="1650"/>
                <a:ext cx="292" cy="678"/>
              </a:xfrm>
              <a:prstGeom prst="curvedRightArrow">
                <a:avLst>
                  <a:gd name="adj1" fmla="val 46438"/>
                  <a:gd name="adj2" fmla="val 92877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589" name="Text Box 1048"/>
            <p:cNvSpPr txBox="1">
              <a:spLocks noChangeArrowheads="1"/>
            </p:cNvSpPr>
            <p:nvPr/>
          </p:nvSpPr>
          <p:spPr bwMode="auto">
            <a:xfrm>
              <a:off x="2552" y="2042"/>
              <a:ext cx="30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/>
                <a:t>*</a:t>
              </a:r>
              <a:endParaRPr lang="nl-NL" sz="6000"/>
            </a:p>
          </p:txBody>
        </p:sp>
      </p:grpSp>
      <p:sp>
        <p:nvSpPr>
          <p:cNvPr id="154651" name="Text Box 1051"/>
          <p:cNvSpPr txBox="1">
            <a:spLocks noChangeArrowheads="1"/>
          </p:cNvSpPr>
          <p:nvPr/>
        </p:nvSpPr>
        <p:spPr bwMode="auto">
          <a:xfrm>
            <a:off x="5159375" y="4930775"/>
            <a:ext cx="3184525" cy="5286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assumes threshold</a:t>
            </a:r>
          </a:p>
        </p:txBody>
      </p:sp>
      <p:sp>
        <p:nvSpPr>
          <p:cNvPr id="24587" name="Text Box 1055"/>
          <p:cNvSpPr txBox="1">
            <a:spLocks noChangeArrowheads="1"/>
          </p:cNvSpPr>
          <p:nvPr/>
        </p:nvSpPr>
        <p:spPr bwMode="auto">
          <a:xfrm>
            <a:off x="5508625" y="1906588"/>
            <a:ext cx="35290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1. Statistical testing</a:t>
            </a:r>
          </a:p>
          <a:p>
            <a:r>
              <a:rPr lang="en-GB" sz="2800">
                <a:solidFill>
                  <a:schemeClr val="bg2"/>
                </a:solidFill>
              </a:rPr>
              <a:t>2. Curve fitting</a:t>
            </a:r>
            <a:endParaRPr lang="en-US" sz="28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5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1163638" y="2566988"/>
            <a:ext cx="6951662" cy="3190875"/>
            <a:chOff x="2870" y="2170"/>
            <a:chExt cx="2604" cy="1860"/>
          </a:xfrm>
        </p:grpSpPr>
        <p:sp>
          <p:nvSpPr>
            <p:cNvPr id="25615" name="Freeform 12"/>
            <p:cNvSpPr>
              <a:spLocks/>
            </p:cNvSpPr>
            <p:nvPr/>
          </p:nvSpPr>
          <p:spPr bwMode="auto">
            <a:xfrm>
              <a:off x="2870" y="3898"/>
              <a:ext cx="822" cy="132"/>
            </a:xfrm>
            <a:custGeom>
              <a:avLst/>
              <a:gdLst>
                <a:gd name="T0" fmla="*/ 12 w 822"/>
                <a:gd name="T1" fmla="*/ 132 h 132"/>
                <a:gd name="T2" fmla="*/ 30 w 822"/>
                <a:gd name="T3" fmla="*/ 132 h 132"/>
                <a:gd name="T4" fmla="*/ 48 w 822"/>
                <a:gd name="T5" fmla="*/ 132 h 132"/>
                <a:gd name="T6" fmla="*/ 66 w 822"/>
                <a:gd name="T7" fmla="*/ 132 h 132"/>
                <a:gd name="T8" fmla="*/ 90 w 822"/>
                <a:gd name="T9" fmla="*/ 132 h 132"/>
                <a:gd name="T10" fmla="*/ 108 w 822"/>
                <a:gd name="T11" fmla="*/ 132 h 132"/>
                <a:gd name="T12" fmla="*/ 126 w 822"/>
                <a:gd name="T13" fmla="*/ 132 h 132"/>
                <a:gd name="T14" fmla="*/ 144 w 822"/>
                <a:gd name="T15" fmla="*/ 132 h 132"/>
                <a:gd name="T16" fmla="*/ 168 w 822"/>
                <a:gd name="T17" fmla="*/ 132 h 132"/>
                <a:gd name="T18" fmla="*/ 186 w 822"/>
                <a:gd name="T19" fmla="*/ 132 h 132"/>
                <a:gd name="T20" fmla="*/ 204 w 822"/>
                <a:gd name="T21" fmla="*/ 132 h 132"/>
                <a:gd name="T22" fmla="*/ 222 w 822"/>
                <a:gd name="T23" fmla="*/ 132 h 132"/>
                <a:gd name="T24" fmla="*/ 246 w 822"/>
                <a:gd name="T25" fmla="*/ 132 h 132"/>
                <a:gd name="T26" fmla="*/ 264 w 822"/>
                <a:gd name="T27" fmla="*/ 132 h 132"/>
                <a:gd name="T28" fmla="*/ 282 w 822"/>
                <a:gd name="T29" fmla="*/ 132 h 132"/>
                <a:gd name="T30" fmla="*/ 300 w 822"/>
                <a:gd name="T31" fmla="*/ 132 h 132"/>
                <a:gd name="T32" fmla="*/ 324 w 822"/>
                <a:gd name="T33" fmla="*/ 132 h 132"/>
                <a:gd name="T34" fmla="*/ 342 w 822"/>
                <a:gd name="T35" fmla="*/ 132 h 132"/>
                <a:gd name="T36" fmla="*/ 360 w 822"/>
                <a:gd name="T37" fmla="*/ 132 h 132"/>
                <a:gd name="T38" fmla="*/ 384 w 822"/>
                <a:gd name="T39" fmla="*/ 132 h 132"/>
                <a:gd name="T40" fmla="*/ 402 w 822"/>
                <a:gd name="T41" fmla="*/ 132 h 132"/>
                <a:gd name="T42" fmla="*/ 420 w 822"/>
                <a:gd name="T43" fmla="*/ 126 h 132"/>
                <a:gd name="T44" fmla="*/ 438 w 822"/>
                <a:gd name="T45" fmla="*/ 126 h 132"/>
                <a:gd name="T46" fmla="*/ 462 w 822"/>
                <a:gd name="T47" fmla="*/ 126 h 132"/>
                <a:gd name="T48" fmla="*/ 480 w 822"/>
                <a:gd name="T49" fmla="*/ 126 h 132"/>
                <a:gd name="T50" fmla="*/ 498 w 822"/>
                <a:gd name="T51" fmla="*/ 120 h 132"/>
                <a:gd name="T52" fmla="*/ 516 w 822"/>
                <a:gd name="T53" fmla="*/ 120 h 132"/>
                <a:gd name="T54" fmla="*/ 540 w 822"/>
                <a:gd name="T55" fmla="*/ 120 h 132"/>
                <a:gd name="T56" fmla="*/ 558 w 822"/>
                <a:gd name="T57" fmla="*/ 114 h 132"/>
                <a:gd name="T58" fmla="*/ 576 w 822"/>
                <a:gd name="T59" fmla="*/ 108 h 132"/>
                <a:gd name="T60" fmla="*/ 594 w 822"/>
                <a:gd name="T61" fmla="*/ 108 h 132"/>
                <a:gd name="T62" fmla="*/ 618 w 822"/>
                <a:gd name="T63" fmla="*/ 102 h 132"/>
                <a:gd name="T64" fmla="*/ 636 w 822"/>
                <a:gd name="T65" fmla="*/ 96 h 132"/>
                <a:gd name="T66" fmla="*/ 654 w 822"/>
                <a:gd name="T67" fmla="*/ 90 h 132"/>
                <a:gd name="T68" fmla="*/ 672 w 822"/>
                <a:gd name="T69" fmla="*/ 84 h 132"/>
                <a:gd name="T70" fmla="*/ 696 w 822"/>
                <a:gd name="T71" fmla="*/ 78 h 132"/>
                <a:gd name="T72" fmla="*/ 714 w 822"/>
                <a:gd name="T73" fmla="*/ 66 h 132"/>
                <a:gd name="T74" fmla="*/ 732 w 822"/>
                <a:gd name="T75" fmla="*/ 60 h 132"/>
                <a:gd name="T76" fmla="*/ 750 w 822"/>
                <a:gd name="T77" fmla="*/ 48 h 132"/>
                <a:gd name="T78" fmla="*/ 774 w 822"/>
                <a:gd name="T79" fmla="*/ 36 h 132"/>
                <a:gd name="T80" fmla="*/ 792 w 822"/>
                <a:gd name="T81" fmla="*/ 24 h 132"/>
                <a:gd name="T82" fmla="*/ 810 w 822"/>
                <a:gd name="T83" fmla="*/ 12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2"/>
                <a:gd name="T127" fmla="*/ 0 h 132"/>
                <a:gd name="T128" fmla="*/ 822 w 822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2" h="132">
                  <a:moveTo>
                    <a:pt x="0" y="132"/>
                  </a:moveTo>
                  <a:lnTo>
                    <a:pt x="6" y="132"/>
                  </a:lnTo>
                  <a:lnTo>
                    <a:pt x="12" y="132"/>
                  </a:lnTo>
                  <a:lnTo>
                    <a:pt x="18" y="132"/>
                  </a:lnTo>
                  <a:lnTo>
                    <a:pt x="24" y="132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32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32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84" y="132"/>
                  </a:lnTo>
                  <a:lnTo>
                    <a:pt x="90" y="132"/>
                  </a:lnTo>
                  <a:lnTo>
                    <a:pt x="96" y="132"/>
                  </a:lnTo>
                  <a:lnTo>
                    <a:pt x="102" y="132"/>
                  </a:lnTo>
                  <a:lnTo>
                    <a:pt x="108" y="132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32"/>
                  </a:lnTo>
                  <a:lnTo>
                    <a:pt x="132" y="132"/>
                  </a:lnTo>
                  <a:lnTo>
                    <a:pt x="138" y="132"/>
                  </a:lnTo>
                  <a:lnTo>
                    <a:pt x="144" y="132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8" y="132"/>
                  </a:lnTo>
                  <a:lnTo>
                    <a:pt x="174" y="132"/>
                  </a:lnTo>
                  <a:lnTo>
                    <a:pt x="180" y="132"/>
                  </a:lnTo>
                  <a:lnTo>
                    <a:pt x="186" y="132"/>
                  </a:lnTo>
                  <a:lnTo>
                    <a:pt x="192" y="132"/>
                  </a:lnTo>
                  <a:lnTo>
                    <a:pt x="198" y="132"/>
                  </a:lnTo>
                  <a:lnTo>
                    <a:pt x="204" y="132"/>
                  </a:lnTo>
                  <a:lnTo>
                    <a:pt x="210" y="132"/>
                  </a:lnTo>
                  <a:lnTo>
                    <a:pt x="216" y="132"/>
                  </a:lnTo>
                  <a:lnTo>
                    <a:pt x="222" y="132"/>
                  </a:lnTo>
                  <a:lnTo>
                    <a:pt x="234" y="132"/>
                  </a:lnTo>
                  <a:lnTo>
                    <a:pt x="240" y="132"/>
                  </a:lnTo>
                  <a:lnTo>
                    <a:pt x="246" y="132"/>
                  </a:lnTo>
                  <a:lnTo>
                    <a:pt x="252" y="132"/>
                  </a:lnTo>
                  <a:lnTo>
                    <a:pt x="258" y="132"/>
                  </a:lnTo>
                  <a:lnTo>
                    <a:pt x="264" y="132"/>
                  </a:lnTo>
                  <a:lnTo>
                    <a:pt x="270" y="132"/>
                  </a:lnTo>
                  <a:lnTo>
                    <a:pt x="276" y="132"/>
                  </a:lnTo>
                  <a:lnTo>
                    <a:pt x="282" y="132"/>
                  </a:lnTo>
                  <a:lnTo>
                    <a:pt x="288" y="132"/>
                  </a:lnTo>
                  <a:lnTo>
                    <a:pt x="294" y="132"/>
                  </a:lnTo>
                  <a:lnTo>
                    <a:pt x="300" y="132"/>
                  </a:lnTo>
                  <a:lnTo>
                    <a:pt x="312" y="132"/>
                  </a:lnTo>
                  <a:lnTo>
                    <a:pt x="318" y="132"/>
                  </a:lnTo>
                  <a:lnTo>
                    <a:pt x="324" y="132"/>
                  </a:lnTo>
                  <a:lnTo>
                    <a:pt x="330" y="132"/>
                  </a:lnTo>
                  <a:lnTo>
                    <a:pt x="336" y="132"/>
                  </a:lnTo>
                  <a:lnTo>
                    <a:pt x="342" y="132"/>
                  </a:lnTo>
                  <a:lnTo>
                    <a:pt x="348" y="132"/>
                  </a:lnTo>
                  <a:lnTo>
                    <a:pt x="354" y="132"/>
                  </a:lnTo>
                  <a:lnTo>
                    <a:pt x="360" y="132"/>
                  </a:lnTo>
                  <a:lnTo>
                    <a:pt x="366" y="132"/>
                  </a:lnTo>
                  <a:lnTo>
                    <a:pt x="372" y="132"/>
                  </a:lnTo>
                  <a:lnTo>
                    <a:pt x="384" y="132"/>
                  </a:lnTo>
                  <a:lnTo>
                    <a:pt x="390" y="132"/>
                  </a:lnTo>
                  <a:lnTo>
                    <a:pt x="396" y="132"/>
                  </a:lnTo>
                  <a:lnTo>
                    <a:pt x="402" y="132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20" y="126"/>
                  </a:lnTo>
                  <a:lnTo>
                    <a:pt x="426" y="126"/>
                  </a:lnTo>
                  <a:lnTo>
                    <a:pt x="432" y="126"/>
                  </a:lnTo>
                  <a:lnTo>
                    <a:pt x="438" y="126"/>
                  </a:lnTo>
                  <a:lnTo>
                    <a:pt x="444" y="126"/>
                  </a:lnTo>
                  <a:lnTo>
                    <a:pt x="450" y="126"/>
                  </a:lnTo>
                  <a:lnTo>
                    <a:pt x="462" y="126"/>
                  </a:lnTo>
                  <a:lnTo>
                    <a:pt x="468" y="126"/>
                  </a:lnTo>
                  <a:lnTo>
                    <a:pt x="474" y="126"/>
                  </a:lnTo>
                  <a:lnTo>
                    <a:pt x="480" y="126"/>
                  </a:lnTo>
                  <a:lnTo>
                    <a:pt x="486" y="126"/>
                  </a:lnTo>
                  <a:lnTo>
                    <a:pt x="492" y="120"/>
                  </a:lnTo>
                  <a:lnTo>
                    <a:pt x="498" y="120"/>
                  </a:lnTo>
                  <a:lnTo>
                    <a:pt x="504" y="120"/>
                  </a:lnTo>
                  <a:lnTo>
                    <a:pt x="510" y="120"/>
                  </a:lnTo>
                  <a:lnTo>
                    <a:pt x="516" y="120"/>
                  </a:lnTo>
                  <a:lnTo>
                    <a:pt x="522" y="120"/>
                  </a:lnTo>
                  <a:lnTo>
                    <a:pt x="528" y="120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14"/>
                  </a:lnTo>
                  <a:lnTo>
                    <a:pt x="558" y="114"/>
                  </a:lnTo>
                  <a:lnTo>
                    <a:pt x="564" y="114"/>
                  </a:lnTo>
                  <a:lnTo>
                    <a:pt x="570" y="114"/>
                  </a:lnTo>
                  <a:lnTo>
                    <a:pt x="576" y="108"/>
                  </a:lnTo>
                  <a:lnTo>
                    <a:pt x="582" y="108"/>
                  </a:lnTo>
                  <a:lnTo>
                    <a:pt x="588" y="108"/>
                  </a:lnTo>
                  <a:lnTo>
                    <a:pt x="594" y="108"/>
                  </a:lnTo>
                  <a:lnTo>
                    <a:pt x="600" y="102"/>
                  </a:lnTo>
                  <a:lnTo>
                    <a:pt x="606" y="102"/>
                  </a:lnTo>
                  <a:lnTo>
                    <a:pt x="618" y="102"/>
                  </a:lnTo>
                  <a:lnTo>
                    <a:pt x="624" y="102"/>
                  </a:lnTo>
                  <a:lnTo>
                    <a:pt x="630" y="96"/>
                  </a:lnTo>
                  <a:lnTo>
                    <a:pt x="636" y="96"/>
                  </a:lnTo>
                  <a:lnTo>
                    <a:pt x="642" y="96"/>
                  </a:lnTo>
                  <a:lnTo>
                    <a:pt x="648" y="90"/>
                  </a:lnTo>
                  <a:lnTo>
                    <a:pt x="654" y="90"/>
                  </a:lnTo>
                  <a:lnTo>
                    <a:pt x="660" y="90"/>
                  </a:lnTo>
                  <a:lnTo>
                    <a:pt x="666" y="84"/>
                  </a:lnTo>
                  <a:lnTo>
                    <a:pt x="672" y="84"/>
                  </a:lnTo>
                  <a:lnTo>
                    <a:pt x="678" y="84"/>
                  </a:lnTo>
                  <a:lnTo>
                    <a:pt x="690" y="78"/>
                  </a:lnTo>
                  <a:lnTo>
                    <a:pt x="696" y="78"/>
                  </a:lnTo>
                  <a:lnTo>
                    <a:pt x="702" y="72"/>
                  </a:lnTo>
                  <a:lnTo>
                    <a:pt x="708" y="72"/>
                  </a:lnTo>
                  <a:lnTo>
                    <a:pt x="714" y="66"/>
                  </a:lnTo>
                  <a:lnTo>
                    <a:pt x="720" y="66"/>
                  </a:lnTo>
                  <a:lnTo>
                    <a:pt x="726" y="60"/>
                  </a:lnTo>
                  <a:lnTo>
                    <a:pt x="732" y="60"/>
                  </a:lnTo>
                  <a:lnTo>
                    <a:pt x="738" y="54"/>
                  </a:lnTo>
                  <a:lnTo>
                    <a:pt x="744" y="54"/>
                  </a:lnTo>
                  <a:lnTo>
                    <a:pt x="750" y="48"/>
                  </a:lnTo>
                  <a:lnTo>
                    <a:pt x="756" y="42"/>
                  </a:lnTo>
                  <a:lnTo>
                    <a:pt x="768" y="42"/>
                  </a:lnTo>
                  <a:lnTo>
                    <a:pt x="774" y="36"/>
                  </a:lnTo>
                  <a:lnTo>
                    <a:pt x="780" y="30"/>
                  </a:lnTo>
                  <a:lnTo>
                    <a:pt x="786" y="30"/>
                  </a:lnTo>
                  <a:lnTo>
                    <a:pt x="792" y="24"/>
                  </a:lnTo>
                  <a:lnTo>
                    <a:pt x="798" y="18"/>
                  </a:lnTo>
                  <a:lnTo>
                    <a:pt x="804" y="18"/>
                  </a:lnTo>
                  <a:lnTo>
                    <a:pt x="810" y="12"/>
                  </a:lnTo>
                  <a:lnTo>
                    <a:pt x="816" y="6"/>
                  </a:lnTo>
                  <a:lnTo>
                    <a:pt x="822" y="0"/>
                  </a:lnTo>
                </a:path>
              </a:pathLst>
            </a:custGeom>
            <a:noFill/>
            <a:ln w="57150">
              <a:solidFill>
                <a:srgbClr val="33CC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16" name="Freeform 13"/>
            <p:cNvSpPr>
              <a:spLocks/>
            </p:cNvSpPr>
            <p:nvPr/>
          </p:nvSpPr>
          <p:spPr bwMode="auto">
            <a:xfrm>
              <a:off x="3692" y="2428"/>
              <a:ext cx="828" cy="1470"/>
            </a:xfrm>
            <a:custGeom>
              <a:avLst/>
              <a:gdLst>
                <a:gd name="T0" fmla="*/ 12 w 828"/>
                <a:gd name="T1" fmla="*/ 1458 h 1470"/>
                <a:gd name="T2" fmla="*/ 36 w 828"/>
                <a:gd name="T3" fmla="*/ 1440 h 1470"/>
                <a:gd name="T4" fmla="*/ 54 w 828"/>
                <a:gd name="T5" fmla="*/ 1422 h 1470"/>
                <a:gd name="T6" fmla="*/ 72 w 828"/>
                <a:gd name="T7" fmla="*/ 1404 h 1470"/>
                <a:gd name="T8" fmla="*/ 90 w 828"/>
                <a:gd name="T9" fmla="*/ 1386 h 1470"/>
                <a:gd name="T10" fmla="*/ 114 w 828"/>
                <a:gd name="T11" fmla="*/ 1362 h 1470"/>
                <a:gd name="T12" fmla="*/ 132 w 828"/>
                <a:gd name="T13" fmla="*/ 1338 h 1470"/>
                <a:gd name="T14" fmla="*/ 150 w 828"/>
                <a:gd name="T15" fmla="*/ 1308 h 1470"/>
                <a:gd name="T16" fmla="*/ 174 w 828"/>
                <a:gd name="T17" fmla="*/ 1284 h 1470"/>
                <a:gd name="T18" fmla="*/ 192 w 828"/>
                <a:gd name="T19" fmla="*/ 1254 h 1470"/>
                <a:gd name="T20" fmla="*/ 210 w 828"/>
                <a:gd name="T21" fmla="*/ 1218 h 1470"/>
                <a:gd name="T22" fmla="*/ 228 w 828"/>
                <a:gd name="T23" fmla="*/ 1188 h 1470"/>
                <a:gd name="T24" fmla="*/ 252 w 828"/>
                <a:gd name="T25" fmla="*/ 1152 h 1470"/>
                <a:gd name="T26" fmla="*/ 270 w 828"/>
                <a:gd name="T27" fmla="*/ 1116 h 1470"/>
                <a:gd name="T28" fmla="*/ 288 w 828"/>
                <a:gd name="T29" fmla="*/ 1080 h 1470"/>
                <a:gd name="T30" fmla="*/ 306 w 828"/>
                <a:gd name="T31" fmla="*/ 1044 h 1470"/>
                <a:gd name="T32" fmla="*/ 330 w 828"/>
                <a:gd name="T33" fmla="*/ 1002 h 1470"/>
                <a:gd name="T34" fmla="*/ 348 w 828"/>
                <a:gd name="T35" fmla="*/ 960 h 1470"/>
                <a:gd name="T36" fmla="*/ 366 w 828"/>
                <a:gd name="T37" fmla="*/ 918 h 1470"/>
                <a:gd name="T38" fmla="*/ 384 w 828"/>
                <a:gd name="T39" fmla="*/ 876 h 1470"/>
                <a:gd name="T40" fmla="*/ 408 w 828"/>
                <a:gd name="T41" fmla="*/ 834 h 1470"/>
                <a:gd name="T42" fmla="*/ 426 w 828"/>
                <a:gd name="T43" fmla="*/ 792 h 1470"/>
                <a:gd name="T44" fmla="*/ 444 w 828"/>
                <a:gd name="T45" fmla="*/ 744 h 1470"/>
                <a:gd name="T46" fmla="*/ 462 w 828"/>
                <a:gd name="T47" fmla="*/ 702 h 1470"/>
                <a:gd name="T48" fmla="*/ 486 w 828"/>
                <a:gd name="T49" fmla="*/ 660 h 1470"/>
                <a:gd name="T50" fmla="*/ 504 w 828"/>
                <a:gd name="T51" fmla="*/ 612 h 1470"/>
                <a:gd name="T52" fmla="*/ 522 w 828"/>
                <a:gd name="T53" fmla="*/ 570 h 1470"/>
                <a:gd name="T54" fmla="*/ 540 w 828"/>
                <a:gd name="T55" fmla="*/ 522 h 1470"/>
                <a:gd name="T56" fmla="*/ 564 w 828"/>
                <a:gd name="T57" fmla="*/ 480 h 1470"/>
                <a:gd name="T58" fmla="*/ 582 w 828"/>
                <a:gd name="T59" fmla="*/ 438 h 1470"/>
                <a:gd name="T60" fmla="*/ 600 w 828"/>
                <a:gd name="T61" fmla="*/ 396 h 1470"/>
                <a:gd name="T62" fmla="*/ 618 w 828"/>
                <a:gd name="T63" fmla="*/ 354 h 1470"/>
                <a:gd name="T64" fmla="*/ 642 w 828"/>
                <a:gd name="T65" fmla="*/ 318 h 1470"/>
                <a:gd name="T66" fmla="*/ 660 w 828"/>
                <a:gd name="T67" fmla="*/ 276 h 1470"/>
                <a:gd name="T68" fmla="*/ 678 w 828"/>
                <a:gd name="T69" fmla="*/ 240 h 1470"/>
                <a:gd name="T70" fmla="*/ 696 w 828"/>
                <a:gd name="T71" fmla="*/ 204 h 1470"/>
                <a:gd name="T72" fmla="*/ 720 w 828"/>
                <a:gd name="T73" fmla="*/ 168 h 1470"/>
                <a:gd name="T74" fmla="*/ 738 w 828"/>
                <a:gd name="T75" fmla="*/ 132 h 1470"/>
                <a:gd name="T76" fmla="*/ 756 w 828"/>
                <a:gd name="T77" fmla="*/ 102 h 1470"/>
                <a:gd name="T78" fmla="*/ 774 w 828"/>
                <a:gd name="T79" fmla="*/ 72 h 1470"/>
                <a:gd name="T80" fmla="*/ 798 w 828"/>
                <a:gd name="T81" fmla="*/ 42 h 1470"/>
                <a:gd name="T82" fmla="*/ 816 w 828"/>
                <a:gd name="T83" fmla="*/ 18 h 14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8"/>
                <a:gd name="T127" fmla="*/ 0 h 1470"/>
                <a:gd name="T128" fmla="*/ 828 w 828"/>
                <a:gd name="T129" fmla="*/ 1470 h 14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8" h="1470">
                  <a:moveTo>
                    <a:pt x="0" y="1470"/>
                  </a:moveTo>
                  <a:lnTo>
                    <a:pt x="6" y="1464"/>
                  </a:lnTo>
                  <a:lnTo>
                    <a:pt x="12" y="1458"/>
                  </a:lnTo>
                  <a:lnTo>
                    <a:pt x="24" y="1452"/>
                  </a:lnTo>
                  <a:lnTo>
                    <a:pt x="30" y="1446"/>
                  </a:lnTo>
                  <a:lnTo>
                    <a:pt x="36" y="1440"/>
                  </a:lnTo>
                  <a:lnTo>
                    <a:pt x="42" y="1434"/>
                  </a:lnTo>
                  <a:lnTo>
                    <a:pt x="48" y="1428"/>
                  </a:lnTo>
                  <a:lnTo>
                    <a:pt x="54" y="1422"/>
                  </a:lnTo>
                  <a:lnTo>
                    <a:pt x="60" y="1416"/>
                  </a:lnTo>
                  <a:lnTo>
                    <a:pt x="66" y="1410"/>
                  </a:lnTo>
                  <a:lnTo>
                    <a:pt x="72" y="1404"/>
                  </a:lnTo>
                  <a:lnTo>
                    <a:pt x="78" y="1398"/>
                  </a:lnTo>
                  <a:lnTo>
                    <a:pt x="84" y="1392"/>
                  </a:lnTo>
                  <a:lnTo>
                    <a:pt x="90" y="1386"/>
                  </a:lnTo>
                  <a:lnTo>
                    <a:pt x="102" y="1374"/>
                  </a:lnTo>
                  <a:lnTo>
                    <a:pt x="108" y="1368"/>
                  </a:lnTo>
                  <a:lnTo>
                    <a:pt x="114" y="1362"/>
                  </a:lnTo>
                  <a:lnTo>
                    <a:pt x="120" y="1350"/>
                  </a:lnTo>
                  <a:lnTo>
                    <a:pt x="126" y="1344"/>
                  </a:lnTo>
                  <a:lnTo>
                    <a:pt x="132" y="1338"/>
                  </a:lnTo>
                  <a:lnTo>
                    <a:pt x="138" y="1326"/>
                  </a:lnTo>
                  <a:lnTo>
                    <a:pt x="144" y="1320"/>
                  </a:lnTo>
                  <a:lnTo>
                    <a:pt x="150" y="1308"/>
                  </a:lnTo>
                  <a:lnTo>
                    <a:pt x="156" y="1302"/>
                  </a:lnTo>
                  <a:lnTo>
                    <a:pt x="162" y="1290"/>
                  </a:lnTo>
                  <a:lnTo>
                    <a:pt x="174" y="1284"/>
                  </a:lnTo>
                  <a:lnTo>
                    <a:pt x="180" y="1272"/>
                  </a:lnTo>
                  <a:lnTo>
                    <a:pt x="186" y="1260"/>
                  </a:lnTo>
                  <a:lnTo>
                    <a:pt x="192" y="1254"/>
                  </a:lnTo>
                  <a:lnTo>
                    <a:pt x="198" y="1242"/>
                  </a:lnTo>
                  <a:lnTo>
                    <a:pt x="204" y="1230"/>
                  </a:lnTo>
                  <a:lnTo>
                    <a:pt x="210" y="1218"/>
                  </a:lnTo>
                  <a:lnTo>
                    <a:pt x="216" y="1212"/>
                  </a:lnTo>
                  <a:lnTo>
                    <a:pt x="222" y="1200"/>
                  </a:lnTo>
                  <a:lnTo>
                    <a:pt x="228" y="1188"/>
                  </a:lnTo>
                  <a:lnTo>
                    <a:pt x="234" y="1176"/>
                  </a:lnTo>
                  <a:lnTo>
                    <a:pt x="240" y="1164"/>
                  </a:lnTo>
                  <a:lnTo>
                    <a:pt x="252" y="1152"/>
                  </a:lnTo>
                  <a:lnTo>
                    <a:pt x="258" y="1140"/>
                  </a:lnTo>
                  <a:lnTo>
                    <a:pt x="264" y="1128"/>
                  </a:lnTo>
                  <a:lnTo>
                    <a:pt x="270" y="1116"/>
                  </a:lnTo>
                  <a:lnTo>
                    <a:pt x="276" y="1104"/>
                  </a:lnTo>
                  <a:lnTo>
                    <a:pt x="282" y="1092"/>
                  </a:lnTo>
                  <a:lnTo>
                    <a:pt x="288" y="1080"/>
                  </a:lnTo>
                  <a:lnTo>
                    <a:pt x="294" y="1068"/>
                  </a:lnTo>
                  <a:lnTo>
                    <a:pt x="300" y="1056"/>
                  </a:lnTo>
                  <a:lnTo>
                    <a:pt x="306" y="1044"/>
                  </a:lnTo>
                  <a:lnTo>
                    <a:pt x="312" y="1032"/>
                  </a:lnTo>
                  <a:lnTo>
                    <a:pt x="318" y="1014"/>
                  </a:lnTo>
                  <a:lnTo>
                    <a:pt x="330" y="1002"/>
                  </a:lnTo>
                  <a:lnTo>
                    <a:pt x="336" y="990"/>
                  </a:lnTo>
                  <a:lnTo>
                    <a:pt x="342" y="978"/>
                  </a:lnTo>
                  <a:lnTo>
                    <a:pt x="348" y="960"/>
                  </a:lnTo>
                  <a:lnTo>
                    <a:pt x="354" y="948"/>
                  </a:lnTo>
                  <a:lnTo>
                    <a:pt x="360" y="936"/>
                  </a:lnTo>
                  <a:lnTo>
                    <a:pt x="366" y="918"/>
                  </a:lnTo>
                  <a:lnTo>
                    <a:pt x="372" y="906"/>
                  </a:lnTo>
                  <a:lnTo>
                    <a:pt x="378" y="894"/>
                  </a:lnTo>
                  <a:lnTo>
                    <a:pt x="384" y="876"/>
                  </a:lnTo>
                  <a:lnTo>
                    <a:pt x="390" y="864"/>
                  </a:lnTo>
                  <a:lnTo>
                    <a:pt x="396" y="852"/>
                  </a:lnTo>
                  <a:lnTo>
                    <a:pt x="408" y="834"/>
                  </a:lnTo>
                  <a:lnTo>
                    <a:pt x="414" y="822"/>
                  </a:lnTo>
                  <a:lnTo>
                    <a:pt x="420" y="804"/>
                  </a:lnTo>
                  <a:lnTo>
                    <a:pt x="426" y="792"/>
                  </a:lnTo>
                  <a:lnTo>
                    <a:pt x="432" y="774"/>
                  </a:lnTo>
                  <a:lnTo>
                    <a:pt x="438" y="762"/>
                  </a:lnTo>
                  <a:lnTo>
                    <a:pt x="444" y="744"/>
                  </a:lnTo>
                  <a:lnTo>
                    <a:pt x="450" y="732"/>
                  </a:lnTo>
                  <a:lnTo>
                    <a:pt x="456" y="714"/>
                  </a:lnTo>
                  <a:lnTo>
                    <a:pt x="462" y="702"/>
                  </a:lnTo>
                  <a:lnTo>
                    <a:pt x="468" y="690"/>
                  </a:lnTo>
                  <a:lnTo>
                    <a:pt x="480" y="672"/>
                  </a:lnTo>
                  <a:lnTo>
                    <a:pt x="486" y="660"/>
                  </a:lnTo>
                  <a:lnTo>
                    <a:pt x="492" y="642"/>
                  </a:lnTo>
                  <a:lnTo>
                    <a:pt x="498" y="630"/>
                  </a:lnTo>
                  <a:lnTo>
                    <a:pt x="504" y="612"/>
                  </a:lnTo>
                  <a:lnTo>
                    <a:pt x="510" y="600"/>
                  </a:lnTo>
                  <a:lnTo>
                    <a:pt x="516" y="582"/>
                  </a:lnTo>
                  <a:lnTo>
                    <a:pt x="522" y="570"/>
                  </a:lnTo>
                  <a:lnTo>
                    <a:pt x="528" y="552"/>
                  </a:lnTo>
                  <a:lnTo>
                    <a:pt x="534" y="540"/>
                  </a:lnTo>
                  <a:lnTo>
                    <a:pt x="540" y="522"/>
                  </a:lnTo>
                  <a:lnTo>
                    <a:pt x="546" y="510"/>
                  </a:lnTo>
                  <a:lnTo>
                    <a:pt x="558" y="498"/>
                  </a:lnTo>
                  <a:lnTo>
                    <a:pt x="564" y="480"/>
                  </a:lnTo>
                  <a:lnTo>
                    <a:pt x="570" y="468"/>
                  </a:lnTo>
                  <a:lnTo>
                    <a:pt x="576" y="450"/>
                  </a:lnTo>
                  <a:lnTo>
                    <a:pt x="582" y="438"/>
                  </a:lnTo>
                  <a:lnTo>
                    <a:pt x="588" y="426"/>
                  </a:lnTo>
                  <a:lnTo>
                    <a:pt x="594" y="408"/>
                  </a:lnTo>
                  <a:lnTo>
                    <a:pt x="600" y="396"/>
                  </a:lnTo>
                  <a:lnTo>
                    <a:pt x="606" y="384"/>
                  </a:lnTo>
                  <a:lnTo>
                    <a:pt x="612" y="366"/>
                  </a:lnTo>
                  <a:lnTo>
                    <a:pt x="618" y="354"/>
                  </a:lnTo>
                  <a:lnTo>
                    <a:pt x="624" y="342"/>
                  </a:lnTo>
                  <a:lnTo>
                    <a:pt x="636" y="330"/>
                  </a:lnTo>
                  <a:lnTo>
                    <a:pt x="642" y="318"/>
                  </a:lnTo>
                  <a:lnTo>
                    <a:pt x="648" y="300"/>
                  </a:lnTo>
                  <a:lnTo>
                    <a:pt x="654" y="288"/>
                  </a:lnTo>
                  <a:lnTo>
                    <a:pt x="660" y="276"/>
                  </a:lnTo>
                  <a:lnTo>
                    <a:pt x="666" y="264"/>
                  </a:lnTo>
                  <a:lnTo>
                    <a:pt x="672" y="252"/>
                  </a:lnTo>
                  <a:lnTo>
                    <a:pt x="678" y="240"/>
                  </a:lnTo>
                  <a:lnTo>
                    <a:pt x="684" y="228"/>
                  </a:lnTo>
                  <a:lnTo>
                    <a:pt x="690" y="216"/>
                  </a:lnTo>
                  <a:lnTo>
                    <a:pt x="696" y="204"/>
                  </a:lnTo>
                  <a:lnTo>
                    <a:pt x="702" y="192"/>
                  </a:lnTo>
                  <a:lnTo>
                    <a:pt x="714" y="180"/>
                  </a:lnTo>
                  <a:lnTo>
                    <a:pt x="720" y="168"/>
                  </a:lnTo>
                  <a:lnTo>
                    <a:pt x="726" y="156"/>
                  </a:lnTo>
                  <a:lnTo>
                    <a:pt x="732" y="144"/>
                  </a:lnTo>
                  <a:lnTo>
                    <a:pt x="738" y="132"/>
                  </a:lnTo>
                  <a:lnTo>
                    <a:pt x="744" y="126"/>
                  </a:lnTo>
                  <a:lnTo>
                    <a:pt x="750" y="114"/>
                  </a:lnTo>
                  <a:lnTo>
                    <a:pt x="756" y="102"/>
                  </a:lnTo>
                  <a:lnTo>
                    <a:pt x="762" y="90"/>
                  </a:lnTo>
                  <a:lnTo>
                    <a:pt x="768" y="84"/>
                  </a:lnTo>
                  <a:lnTo>
                    <a:pt x="774" y="72"/>
                  </a:lnTo>
                  <a:lnTo>
                    <a:pt x="780" y="66"/>
                  </a:lnTo>
                  <a:lnTo>
                    <a:pt x="792" y="54"/>
                  </a:lnTo>
                  <a:lnTo>
                    <a:pt x="798" y="42"/>
                  </a:lnTo>
                  <a:lnTo>
                    <a:pt x="804" y="36"/>
                  </a:lnTo>
                  <a:lnTo>
                    <a:pt x="810" y="24"/>
                  </a:lnTo>
                  <a:lnTo>
                    <a:pt x="816" y="18"/>
                  </a:lnTo>
                  <a:lnTo>
                    <a:pt x="822" y="12"/>
                  </a:lnTo>
                  <a:lnTo>
                    <a:pt x="828" y="0"/>
                  </a:lnTo>
                </a:path>
              </a:pathLst>
            </a:custGeom>
            <a:noFill/>
            <a:ln w="57150">
              <a:solidFill>
                <a:srgbClr val="33CC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17" name="Freeform 14"/>
            <p:cNvSpPr>
              <a:spLocks/>
            </p:cNvSpPr>
            <p:nvPr/>
          </p:nvSpPr>
          <p:spPr bwMode="auto">
            <a:xfrm>
              <a:off x="4520" y="2170"/>
              <a:ext cx="828" cy="258"/>
            </a:xfrm>
            <a:custGeom>
              <a:avLst/>
              <a:gdLst>
                <a:gd name="T0" fmla="*/ 12 w 828"/>
                <a:gd name="T1" fmla="*/ 240 h 258"/>
                <a:gd name="T2" fmla="*/ 36 w 828"/>
                <a:gd name="T3" fmla="*/ 222 h 258"/>
                <a:gd name="T4" fmla="*/ 54 w 828"/>
                <a:gd name="T5" fmla="*/ 198 h 258"/>
                <a:gd name="T6" fmla="*/ 72 w 828"/>
                <a:gd name="T7" fmla="*/ 180 h 258"/>
                <a:gd name="T8" fmla="*/ 90 w 828"/>
                <a:gd name="T9" fmla="*/ 162 h 258"/>
                <a:gd name="T10" fmla="*/ 114 w 828"/>
                <a:gd name="T11" fmla="*/ 144 h 258"/>
                <a:gd name="T12" fmla="*/ 132 w 828"/>
                <a:gd name="T13" fmla="*/ 126 h 258"/>
                <a:gd name="T14" fmla="*/ 150 w 828"/>
                <a:gd name="T15" fmla="*/ 114 h 258"/>
                <a:gd name="T16" fmla="*/ 168 w 828"/>
                <a:gd name="T17" fmla="*/ 102 h 258"/>
                <a:gd name="T18" fmla="*/ 192 w 828"/>
                <a:gd name="T19" fmla="*/ 90 h 258"/>
                <a:gd name="T20" fmla="*/ 210 w 828"/>
                <a:gd name="T21" fmla="*/ 78 h 258"/>
                <a:gd name="T22" fmla="*/ 228 w 828"/>
                <a:gd name="T23" fmla="*/ 66 h 258"/>
                <a:gd name="T24" fmla="*/ 246 w 828"/>
                <a:gd name="T25" fmla="*/ 60 h 258"/>
                <a:gd name="T26" fmla="*/ 270 w 828"/>
                <a:gd name="T27" fmla="*/ 54 h 258"/>
                <a:gd name="T28" fmla="*/ 288 w 828"/>
                <a:gd name="T29" fmla="*/ 42 h 258"/>
                <a:gd name="T30" fmla="*/ 306 w 828"/>
                <a:gd name="T31" fmla="*/ 36 h 258"/>
                <a:gd name="T32" fmla="*/ 324 w 828"/>
                <a:gd name="T33" fmla="*/ 30 h 258"/>
                <a:gd name="T34" fmla="*/ 348 w 828"/>
                <a:gd name="T35" fmla="*/ 30 h 258"/>
                <a:gd name="T36" fmla="*/ 366 w 828"/>
                <a:gd name="T37" fmla="*/ 24 h 258"/>
                <a:gd name="T38" fmla="*/ 384 w 828"/>
                <a:gd name="T39" fmla="*/ 18 h 258"/>
                <a:gd name="T40" fmla="*/ 402 w 828"/>
                <a:gd name="T41" fmla="*/ 18 h 258"/>
                <a:gd name="T42" fmla="*/ 426 w 828"/>
                <a:gd name="T43" fmla="*/ 12 h 258"/>
                <a:gd name="T44" fmla="*/ 444 w 828"/>
                <a:gd name="T45" fmla="*/ 12 h 258"/>
                <a:gd name="T46" fmla="*/ 462 w 828"/>
                <a:gd name="T47" fmla="*/ 12 h 258"/>
                <a:gd name="T48" fmla="*/ 480 w 828"/>
                <a:gd name="T49" fmla="*/ 6 h 258"/>
                <a:gd name="T50" fmla="*/ 504 w 828"/>
                <a:gd name="T51" fmla="*/ 6 h 258"/>
                <a:gd name="T52" fmla="*/ 522 w 828"/>
                <a:gd name="T53" fmla="*/ 6 h 258"/>
                <a:gd name="T54" fmla="*/ 540 w 828"/>
                <a:gd name="T55" fmla="*/ 6 h 258"/>
                <a:gd name="T56" fmla="*/ 558 w 828"/>
                <a:gd name="T57" fmla="*/ 0 h 258"/>
                <a:gd name="T58" fmla="*/ 582 w 828"/>
                <a:gd name="T59" fmla="*/ 0 h 258"/>
                <a:gd name="T60" fmla="*/ 600 w 828"/>
                <a:gd name="T61" fmla="*/ 0 h 258"/>
                <a:gd name="T62" fmla="*/ 618 w 828"/>
                <a:gd name="T63" fmla="*/ 0 h 258"/>
                <a:gd name="T64" fmla="*/ 636 w 828"/>
                <a:gd name="T65" fmla="*/ 0 h 258"/>
                <a:gd name="T66" fmla="*/ 660 w 828"/>
                <a:gd name="T67" fmla="*/ 0 h 258"/>
                <a:gd name="T68" fmla="*/ 678 w 828"/>
                <a:gd name="T69" fmla="*/ 0 h 258"/>
                <a:gd name="T70" fmla="*/ 696 w 828"/>
                <a:gd name="T71" fmla="*/ 0 h 258"/>
                <a:gd name="T72" fmla="*/ 714 w 828"/>
                <a:gd name="T73" fmla="*/ 0 h 258"/>
                <a:gd name="T74" fmla="*/ 738 w 828"/>
                <a:gd name="T75" fmla="*/ 0 h 258"/>
                <a:gd name="T76" fmla="*/ 756 w 828"/>
                <a:gd name="T77" fmla="*/ 0 h 258"/>
                <a:gd name="T78" fmla="*/ 774 w 828"/>
                <a:gd name="T79" fmla="*/ 0 h 258"/>
                <a:gd name="T80" fmla="*/ 792 w 828"/>
                <a:gd name="T81" fmla="*/ 0 h 258"/>
                <a:gd name="T82" fmla="*/ 816 w 828"/>
                <a:gd name="T83" fmla="*/ 0 h 2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8"/>
                <a:gd name="T127" fmla="*/ 0 h 258"/>
                <a:gd name="T128" fmla="*/ 828 w 828"/>
                <a:gd name="T129" fmla="*/ 258 h 25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8" h="258">
                  <a:moveTo>
                    <a:pt x="0" y="258"/>
                  </a:moveTo>
                  <a:lnTo>
                    <a:pt x="6" y="252"/>
                  </a:lnTo>
                  <a:lnTo>
                    <a:pt x="12" y="240"/>
                  </a:lnTo>
                  <a:lnTo>
                    <a:pt x="18" y="234"/>
                  </a:lnTo>
                  <a:lnTo>
                    <a:pt x="24" y="228"/>
                  </a:lnTo>
                  <a:lnTo>
                    <a:pt x="36" y="222"/>
                  </a:lnTo>
                  <a:lnTo>
                    <a:pt x="42" y="210"/>
                  </a:lnTo>
                  <a:lnTo>
                    <a:pt x="48" y="204"/>
                  </a:lnTo>
                  <a:lnTo>
                    <a:pt x="54" y="198"/>
                  </a:lnTo>
                  <a:lnTo>
                    <a:pt x="60" y="192"/>
                  </a:lnTo>
                  <a:lnTo>
                    <a:pt x="66" y="186"/>
                  </a:lnTo>
                  <a:lnTo>
                    <a:pt x="72" y="180"/>
                  </a:lnTo>
                  <a:lnTo>
                    <a:pt x="78" y="174"/>
                  </a:lnTo>
                  <a:lnTo>
                    <a:pt x="84" y="168"/>
                  </a:lnTo>
                  <a:lnTo>
                    <a:pt x="90" y="162"/>
                  </a:lnTo>
                  <a:lnTo>
                    <a:pt x="96" y="156"/>
                  </a:lnTo>
                  <a:lnTo>
                    <a:pt x="102" y="150"/>
                  </a:lnTo>
                  <a:lnTo>
                    <a:pt x="114" y="144"/>
                  </a:lnTo>
                  <a:lnTo>
                    <a:pt x="120" y="138"/>
                  </a:lnTo>
                  <a:lnTo>
                    <a:pt x="126" y="132"/>
                  </a:lnTo>
                  <a:lnTo>
                    <a:pt x="132" y="126"/>
                  </a:lnTo>
                  <a:lnTo>
                    <a:pt x="138" y="120"/>
                  </a:lnTo>
                  <a:lnTo>
                    <a:pt x="144" y="120"/>
                  </a:lnTo>
                  <a:lnTo>
                    <a:pt x="150" y="114"/>
                  </a:lnTo>
                  <a:lnTo>
                    <a:pt x="156" y="108"/>
                  </a:lnTo>
                  <a:lnTo>
                    <a:pt x="162" y="102"/>
                  </a:lnTo>
                  <a:lnTo>
                    <a:pt x="168" y="102"/>
                  </a:lnTo>
                  <a:lnTo>
                    <a:pt x="174" y="96"/>
                  </a:lnTo>
                  <a:lnTo>
                    <a:pt x="180" y="90"/>
                  </a:lnTo>
                  <a:lnTo>
                    <a:pt x="192" y="90"/>
                  </a:lnTo>
                  <a:lnTo>
                    <a:pt x="198" y="84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72"/>
                  </a:lnTo>
                  <a:lnTo>
                    <a:pt x="222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0" y="60"/>
                  </a:lnTo>
                  <a:lnTo>
                    <a:pt x="246" y="60"/>
                  </a:lnTo>
                  <a:lnTo>
                    <a:pt x="252" y="54"/>
                  </a:lnTo>
                  <a:lnTo>
                    <a:pt x="258" y="54"/>
                  </a:lnTo>
                  <a:lnTo>
                    <a:pt x="270" y="54"/>
                  </a:lnTo>
                  <a:lnTo>
                    <a:pt x="276" y="48"/>
                  </a:lnTo>
                  <a:lnTo>
                    <a:pt x="282" y="48"/>
                  </a:lnTo>
                  <a:lnTo>
                    <a:pt x="288" y="42"/>
                  </a:lnTo>
                  <a:lnTo>
                    <a:pt x="294" y="42"/>
                  </a:lnTo>
                  <a:lnTo>
                    <a:pt x="300" y="42"/>
                  </a:lnTo>
                  <a:lnTo>
                    <a:pt x="306" y="36"/>
                  </a:lnTo>
                  <a:lnTo>
                    <a:pt x="312" y="36"/>
                  </a:lnTo>
                  <a:lnTo>
                    <a:pt x="318" y="36"/>
                  </a:lnTo>
                  <a:lnTo>
                    <a:pt x="324" y="30"/>
                  </a:lnTo>
                  <a:lnTo>
                    <a:pt x="330" y="30"/>
                  </a:lnTo>
                  <a:lnTo>
                    <a:pt x="342" y="30"/>
                  </a:lnTo>
                  <a:lnTo>
                    <a:pt x="348" y="30"/>
                  </a:lnTo>
                  <a:lnTo>
                    <a:pt x="354" y="24"/>
                  </a:lnTo>
                  <a:lnTo>
                    <a:pt x="360" y="24"/>
                  </a:lnTo>
                  <a:lnTo>
                    <a:pt x="366" y="24"/>
                  </a:lnTo>
                  <a:lnTo>
                    <a:pt x="372" y="24"/>
                  </a:lnTo>
                  <a:lnTo>
                    <a:pt x="378" y="18"/>
                  </a:lnTo>
                  <a:lnTo>
                    <a:pt x="384" y="18"/>
                  </a:lnTo>
                  <a:lnTo>
                    <a:pt x="390" y="18"/>
                  </a:lnTo>
                  <a:lnTo>
                    <a:pt x="396" y="18"/>
                  </a:lnTo>
                  <a:lnTo>
                    <a:pt x="402" y="18"/>
                  </a:lnTo>
                  <a:lnTo>
                    <a:pt x="408" y="18"/>
                  </a:lnTo>
                  <a:lnTo>
                    <a:pt x="420" y="12"/>
                  </a:lnTo>
                  <a:lnTo>
                    <a:pt x="426" y="12"/>
                  </a:lnTo>
                  <a:lnTo>
                    <a:pt x="432" y="12"/>
                  </a:lnTo>
                  <a:lnTo>
                    <a:pt x="438" y="12"/>
                  </a:lnTo>
                  <a:lnTo>
                    <a:pt x="444" y="12"/>
                  </a:lnTo>
                  <a:lnTo>
                    <a:pt x="450" y="12"/>
                  </a:lnTo>
                  <a:lnTo>
                    <a:pt x="456" y="12"/>
                  </a:lnTo>
                  <a:lnTo>
                    <a:pt x="462" y="12"/>
                  </a:lnTo>
                  <a:lnTo>
                    <a:pt x="468" y="6"/>
                  </a:lnTo>
                  <a:lnTo>
                    <a:pt x="474" y="6"/>
                  </a:lnTo>
                  <a:lnTo>
                    <a:pt x="480" y="6"/>
                  </a:lnTo>
                  <a:lnTo>
                    <a:pt x="486" y="6"/>
                  </a:lnTo>
                  <a:lnTo>
                    <a:pt x="498" y="6"/>
                  </a:lnTo>
                  <a:lnTo>
                    <a:pt x="504" y="6"/>
                  </a:lnTo>
                  <a:lnTo>
                    <a:pt x="510" y="6"/>
                  </a:lnTo>
                  <a:lnTo>
                    <a:pt x="516" y="6"/>
                  </a:lnTo>
                  <a:lnTo>
                    <a:pt x="522" y="6"/>
                  </a:lnTo>
                  <a:lnTo>
                    <a:pt x="528" y="6"/>
                  </a:lnTo>
                  <a:lnTo>
                    <a:pt x="534" y="6"/>
                  </a:lnTo>
                  <a:lnTo>
                    <a:pt x="540" y="6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8" y="0"/>
                  </a:lnTo>
                </a:path>
              </a:pathLst>
            </a:custGeom>
            <a:noFill/>
            <a:ln w="57150">
              <a:solidFill>
                <a:srgbClr val="33CC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18" name="Freeform 15"/>
            <p:cNvSpPr>
              <a:spLocks/>
            </p:cNvSpPr>
            <p:nvPr/>
          </p:nvSpPr>
          <p:spPr bwMode="auto">
            <a:xfrm>
              <a:off x="5348" y="2170"/>
              <a:ext cx="126" cy="1"/>
            </a:xfrm>
            <a:custGeom>
              <a:avLst/>
              <a:gdLst>
                <a:gd name="T0" fmla="*/ 0 w 126"/>
                <a:gd name="T1" fmla="*/ 0 h 1"/>
                <a:gd name="T2" fmla="*/ 6 w 126"/>
                <a:gd name="T3" fmla="*/ 0 h 1"/>
                <a:gd name="T4" fmla="*/ 12 w 126"/>
                <a:gd name="T5" fmla="*/ 0 h 1"/>
                <a:gd name="T6" fmla="*/ 18 w 126"/>
                <a:gd name="T7" fmla="*/ 0 h 1"/>
                <a:gd name="T8" fmla="*/ 24 w 126"/>
                <a:gd name="T9" fmla="*/ 0 h 1"/>
                <a:gd name="T10" fmla="*/ 30 w 126"/>
                <a:gd name="T11" fmla="*/ 0 h 1"/>
                <a:gd name="T12" fmla="*/ 36 w 126"/>
                <a:gd name="T13" fmla="*/ 0 h 1"/>
                <a:gd name="T14" fmla="*/ 42 w 126"/>
                <a:gd name="T15" fmla="*/ 0 h 1"/>
                <a:gd name="T16" fmla="*/ 54 w 126"/>
                <a:gd name="T17" fmla="*/ 0 h 1"/>
                <a:gd name="T18" fmla="*/ 60 w 126"/>
                <a:gd name="T19" fmla="*/ 0 h 1"/>
                <a:gd name="T20" fmla="*/ 66 w 126"/>
                <a:gd name="T21" fmla="*/ 0 h 1"/>
                <a:gd name="T22" fmla="*/ 72 w 126"/>
                <a:gd name="T23" fmla="*/ 0 h 1"/>
                <a:gd name="T24" fmla="*/ 78 w 126"/>
                <a:gd name="T25" fmla="*/ 0 h 1"/>
                <a:gd name="T26" fmla="*/ 84 w 126"/>
                <a:gd name="T27" fmla="*/ 0 h 1"/>
                <a:gd name="T28" fmla="*/ 90 w 126"/>
                <a:gd name="T29" fmla="*/ 0 h 1"/>
                <a:gd name="T30" fmla="*/ 96 w 126"/>
                <a:gd name="T31" fmla="*/ 0 h 1"/>
                <a:gd name="T32" fmla="*/ 102 w 126"/>
                <a:gd name="T33" fmla="*/ 0 h 1"/>
                <a:gd name="T34" fmla="*/ 108 w 126"/>
                <a:gd name="T35" fmla="*/ 0 h 1"/>
                <a:gd name="T36" fmla="*/ 114 w 126"/>
                <a:gd name="T37" fmla="*/ 0 h 1"/>
                <a:gd name="T38" fmla="*/ 126 w 126"/>
                <a:gd name="T39" fmla="*/ 0 h 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6"/>
                <a:gd name="T61" fmla="*/ 0 h 1"/>
                <a:gd name="T62" fmla="*/ 126 w 126"/>
                <a:gd name="T63" fmla="*/ 1 h 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6" h="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6" y="0"/>
                  </a:lnTo>
                </a:path>
              </a:pathLst>
            </a:custGeom>
            <a:noFill/>
            <a:ln w="57150">
              <a:solidFill>
                <a:srgbClr val="33CC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5603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763" y="2327275"/>
            <a:ext cx="7513637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approaches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335463" y="3268663"/>
            <a:ext cx="2041525" cy="703262"/>
            <a:chOff x="1899" y="1283"/>
            <a:chExt cx="1286" cy="443"/>
          </a:xfrm>
        </p:grpSpPr>
        <p:sp>
          <p:nvSpPr>
            <p:cNvPr id="25612" name="Oval 6"/>
            <p:cNvSpPr>
              <a:spLocks noChangeArrowheads="1"/>
            </p:cNvSpPr>
            <p:nvPr/>
          </p:nvSpPr>
          <p:spPr bwMode="auto">
            <a:xfrm>
              <a:off x="2531" y="1440"/>
              <a:ext cx="654" cy="28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13" name="Rectangle 7"/>
            <p:cNvSpPr>
              <a:spLocks noChangeArrowheads="1"/>
            </p:cNvSpPr>
            <p:nvPr/>
          </p:nvSpPr>
          <p:spPr bwMode="auto">
            <a:xfrm>
              <a:off x="2650" y="1487"/>
              <a:ext cx="4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2000" b="1">
                  <a:solidFill>
                    <a:srgbClr val="000000"/>
                  </a:solidFill>
                </a:rPr>
                <a:t>EC50</a:t>
              </a:r>
              <a:endParaRPr lang="nl-NL" sz="3600" b="1">
                <a:latin typeface="Times New Roman" pitchFamily="18" charset="0"/>
              </a:endParaRPr>
            </a:p>
          </p:txBody>
        </p:sp>
        <p:sp>
          <p:nvSpPr>
            <p:cNvPr id="25614" name="AutoShape 8"/>
            <p:cNvSpPr>
              <a:spLocks noChangeArrowheads="1"/>
            </p:cNvSpPr>
            <p:nvPr/>
          </p:nvSpPr>
          <p:spPr bwMode="auto">
            <a:xfrm rot="4039133">
              <a:off x="2092" y="1090"/>
              <a:ext cx="292" cy="678"/>
            </a:xfrm>
            <a:prstGeom prst="curvedRightArrow">
              <a:avLst>
                <a:gd name="adj1" fmla="val 46438"/>
                <a:gd name="adj2" fmla="val 9287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606" name="Rectangle 17"/>
          <p:cNvSpPr>
            <a:spLocks noChangeArrowheads="1"/>
          </p:cNvSpPr>
          <p:nvPr/>
        </p:nvSpPr>
        <p:spPr bwMode="auto">
          <a:xfrm rot="-5400000">
            <a:off x="-52387" y="3979863"/>
            <a:ext cx="1457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2400" b="1">
                <a:solidFill>
                  <a:srgbClr val="000000"/>
                </a:solidFill>
              </a:rPr>
              <a:t>Response</a:t>
            </a:r>
            <a:endParaRPr lang="nl-NL" sz="4000">
              <a:latin typeface="Times New Roman" pitchFamily="18" charset="0"/>
            </a:endParaRPr>
          </a:p>
        </p:txBody>
      </p:sp>
      <p:sp>
        <p:nvSpPr>
          <p:cNvPr id="25607" name="Rectangle 18"/>
          <p:cNvSpPr>
            <a:spLocks noChangeArrowheads="1"/>
          </p:cNvSpPr>
          <p:nvPr/>
        </p:nvSpPr>
        <p:spPr bwMode="auto">
          <a:xfrm>
            <a:off x="3543300" y="6054725"/>
            <a:ext cx="2554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2400" b="1">
                <a:solidFill>
                  <a:srgbClr val="000000"/>
                </a:solidFill>
              </a:rPr>
              <a:t>log concentration</a:t>
            </a:r>
            <a:endParaRPr lang="nl-NL" sz="4000">
              <a:latin typeface="Times New Roman" pitchFamily="18" charset="0"/>
            </a:endParaRPr>
          </a:p>
        </p:txBody>
      </p:sp>
      <p:sp>
        <p:nvSpPr>
          <p:cNvPr id="153619" name="Line 19"/>
          <p:cNvSpPr>
            <a:spLocks noChangeShapeType="1"/>
          </p:cNvSpPr>
          <p:nvPr/>
        </p:nvSpPr>
        <p:spPr bwMode="auto">
          <a:xfrm>
            <a:off x="1165225" y="4208463"/>
            <a:ext cx="350678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20" name="Line 20"/>
          <p:cNvSpPr>
            <a:spLocks noChangeShapeType="1"/>
          </p:cNvSpPr>
          <p:nvPr/>
        </p:nvSpPr>
        <p:spPr bwMode="auto">
          <a:xfrm>
            <a:off x="4659313" y="4208463"/>
            <a:ext cx="0" cy="15414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22" name="Text Box 22"/>
          <p:cNvSpPr txBox="1">
            <a:spLocks noChangeArrowheads="1"/>
          </p:cNvSpPr>
          <p:nvPr/>
        </p:nvSpPr>
        <p:spPr bwMode="auto">
          <a:xfrm>
            <a:off x="4930775" y="4930775"/>
            <a:ext cx="2042610" cy="52322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/>
              <a:t>no </a:t>
            </a:r>
            <a:r>
              <a:rPr lang="en-US" sz="2800" dirty="0"/>
              <a:t>threshold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5508625" y="1906588"/>
            <a:ext cx="32496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bg2"/>
                </a:solidFill>
              </a:rPr>
              <a:t>1. Statistical testing</a:t>
            </a:r>
          </a:p>
          <a:p>
            <a:r>
              <a:rPr lang="en-GB" sz="2800" b="1"/>
              <a:t>2. Curve fitting</a:t>
            </a:r>
            <a:endParaRPr lang="en-US" sz="2800" b="1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9" grpId="0" animBg="1"/>
      <p:bldP spid="153620" grpId="0" animBg="1"/>
      <p:bldP spid="153622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Summary Statistics (what is reported)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1484784"/>
            <a:ext cx="7776864" cy="345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/>
              <a:t>NOEC</a:t>
            </a:r>
          </a:p>
          <a:p>
            <a:pPr>
              <a:lnSpc>
                <a:spcPct val="90000"/>
              </a:lnSpc>
            </a:pPr>
            <a:r>
              <a:rPr lang="en-US" sz="3200" dirty="0" smtClean="0"/>
              <a:t>The highest </a:t>
            </a:r>
            <a:r>
              <a:rPr lang="en-US" sz="3200" i="1" dirty="0" smtClean="0">
                <a:solidFill>
                  <a:srgbClr val="FF0000"/>
                </a:solidFill>
              </a:rPr>
              <a:t>tested</a:t>
            </a:r>
            <a:r>
              <a:rPr lang="en-US" sz="3200" dirty="0" smtClean="0"/>
              <a:t> concentration where effect is not </a:t>
            </a:r>
            <a:r>
              <a:rPr lang="en-US" sz="3200" i="1" dirty="0" smtClean="0">
                <a:solidFill>
                  <a:srgbClr val="FF0000"/>
                </a:solidFill>
              </a:rPr>
              <a:t>significantly</a:t>
            </a:r>
            <a:r>
              <a:rPr lang="en-US" sz="3200" dirty="0" smtClean="0"/>
              <a:t> different from control</a:t>
            </a:r>
          </a:p>
          <a:p>
            <a:pPr>
              <a:lnSpc>
                <a:spcPct val="90000"/>
              </a:lnSpc>
            </a:pPr>
            <a:endParaRPr lang="en-US" sz="3200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3600" b="1" dirty="0" smtClean="0"/>
              <a:t>EC50</a:t>
            </a:r>
            <a:r>
              <a:rPr lang="en-US" sz="3600" dirty="0" smtClean="0"/>
              <a:t> or </a:t>
            </a:r>
            <a:r>
              <a:rPr lang="en-US" sz="3600" b="1" dirty="0" smtClean="0"/>
              <a:t>LC50</a:t>
            </a:r>
            <a:r>
              <a:rPr lang="en-US" sz="3200" dirty="0" smtClean="0"/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dirty="0" smtClean="0"/>
              <a:t>The </a:t>
            </a:r>
            <a:r>
              <a:rPr lang="en-US" sz="3200" i="1" dirty="0" smtClean="0">
                <a:solidFill>
                  <a:srgbClr val="FF0000"/>
                </a:solidFill>
              </a:rPr>
              <a:t>estimated</a:t>
            </a:r>
            <a:r>
              <a:rPr lang="en-US" sz="3200" dirty="0" smtClean="0"/>
              <a:t> concentration for 50% effect, compared to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Environmental safe concentration (1)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1484784"/>
            <a:ext cx="777686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Procedure:</a:t>
            </a:r>
          </a:p>
          <a:p>
            <a:pPr>
              <a:lnSpc>
                <a:spcPct val="90000"/>
              </a:lnSpc>
            </a:pPr>
            <a:endParaRPr lang="en-US" sz="3200" dirty="0" smtClean="0"/>
          </a:p>
          <a:p>
            <a:pPr marL="514350" indent="-514350">
              <a:lnSpc>
                <a:spcPct val="90000"/>
              </a:lnSpc>
              <a:buAutoNum type="arabicParenR"/>
            </a:pPr>
            <a:r>
              <a:rPr lang="en-US" sz="3200" dirty="0" smtClean="0"/>
              <a:t>Lowest EC50 or LC50 for different species</a:t>
            </a:r>
          </a:p>
          <a:p>
            <a:pPr marL="514350" indent="-514350">
              <a:lnSpc>
                <a:spcPct val="90000"/>
              </a:lnSpc>
              <a:buAutoNum type="arabicParenR"/>
            </a:pPr>
            <a:r>
              <a:rPr lang="en-US" sz="3200" dirty="0" smtClean="0"/>
              <a:t>Divide by a safety factor</a:t>
            </a:r>
          </a:p>
          <a:p>
            <a:pPr marL="514350" indent="-514350">
              <a:lnSpc>
                <a:spcPct val="90000"/>
              </a:lnSpc>
              <a:buAutoNum type="arabicParenR"/>
            </a:pPr>
            <a:endParaRPr lang="en-US" sz="3200" dirty="0" smtClean="0"/>
          </a:p>
          <a:p>
            <a:pPr marL="514350" indent="-514350">
              <a:lnSpc>
                <a:spcPct val="90000"/>
              </a:lnSpc>
            </a:pPr>
            <a:r>
              <a:rPr lang="en-US" sz="3200" dirty="0" smtClean="0"/>
              <a:t>Gives environmental safe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2800" dirty="0" smtClean="0"/>
              <a:t>Why am I here: “Het Westland”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pic>
        <p:nvPicPr>
          <p:cNvPr id="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773238"/>
            <a:ext cx="7283450" cy="400526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635896" y="6093296"/>
            <a:ext cx="511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/>
              <a:t>(Photo by Rob </a:t>
            </a:r>
            <a:r>
              <a:rPr lang="en-US" sz="1600" dirty="0" err="1"/>
              <a:t>Hooft</a:t>
            </a:r>
            <a:r>
              <a:rPr lang="en-US" sz="1600" dirty="0"/>
              <a:t>, Wikipedia)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Where’s the science?</a:t>
            </a:r>
            <a:endParaRPr lang="en-GB" smtClean="0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19431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endParaRPr lang="nl-NL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nl-NL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nl-NL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nl-NL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nl-NL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nl-NL" sz="2800" b="1" dirty="0" smtClean="0">
                <a:solidFill>
                  <a:srgbClr val="FF0000"/>
                </a:solidFill>
              </a:rPr>
              <a:t>No attempt to understand process of toxicity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GB" sz="2400" dirty="0" smtClean="0"/>
              <a:t>Dose-response approaches are descriptive</a:t>
            </a:r>
          </a:p>
          <a:p>
            <a:pPr eaLnBrk="1" hangingPunct="1"/>
            <a:r>
              <a:rPr lang="nl-NL" sz="2400" dirty="0" smtClean="0"/>
              <a:t>Extrapolation through arbitrary ‘assessment factors’</a:t>
            </a:r>
            <a:endParaRPr lang="en-GB" sz="2400" dirty="0" smtClean="0"/>
          </a:p>
          <a:p>
            <a:pPr eaLnBrk="1" hangingPunct="1"/>
            <a:r>
              <a:rPr lang="en-GB" sz="2400" dirty="0" smtClean="0"/>
              <a:t>Ignores that LC50/</a:t>
            </a:r>
            <a:r>
              <a:rPr lang="en-GB" sz="2400" dirty="0" err="1" smtClean="0"/>
              <a:t>EC</a:t>
            </a:r>
            <a:r>
              <a:rPr lang="en-GB" sz="2400" i="1" dirty="0" err="1" smtClean="0"/>
              <a:t>x</a:t>
            </a:r>
            <a:r>
              <a:rPr lang="en-GB" sz="2400" dirty="0" smtClean="0"/>
              <a:t>/NOEC change in time</a:t>
            </a:r>
          </a:p>
          <a:p>
            <a:pPr lvl="1" eaLnBrk="1" hangingPunct="1"/>
            <a:endParaRPr lang="en-GB" sz="1000" dirty="0" smtClean="0"/>
          </a:p>
        </p:txBody>
      </p:sp>
      <p:graphicFrame>
        <p:nvGraphicFramePr>
          <p:cNvPr id="5" name="Group 6"/>
          <p:cNvGraphicFramePr>
            <a:graphicFrameLocks noGrp="1"/>
          </p:cNvGraphicFramePr>
          <p:nvPr/>
        </p:nvGraphicFramePr>
        <p:xfrm>
          <a:off x="2267744" y="1700808"/>
          <a:ext cx="4395465" cy="2209208"/>
        </p:xfrm>
        <a:graphic>
          <a:graphicData uri="http://schemas.openxmlformats.org/drawingml/2006/table">
            <a:tbl>
              <a:tblPr/>
              <a:tblGrid>
                <a:gridCol w="2198849"/>
                <a:gridCol w="2196616"/>
              </a:tblGrid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Available data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Assessment factor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LC50s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LC50s + NOEC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LC50s + 2 NOECs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LC50s + 3 NOECs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8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8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Environmental safe concentration (2)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1484784"/>
            <a:ext cx="777686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Species Sensitivity Distribution, procedure:</a:t>
            </a:r>
          </a:p>
          <a:p>
            <a:pPr>
              <a:lnSpc>
                <a:spcPct val="90000"/>
              </a:lnSpc>
            </a:pPr>
            <a:endParaRPr lang="en-US" sz="32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dirty="0" smtClean="0"/>
              <a:t>plot an S-curve through observed summary statistics for a large number of species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dirty="0" smtClean="0"/>
              <a:t>Take the 5% cut-off</a:t>
            </a:r>
          </a:p>
          <a:p>
            <a:pPr marL="514350" indent="-514350">
              <a:lnSpc>
                <a:spcPct val="90000"/>
              </a:lnSpc>
            </a:pPr>
            <a:endParaRPr lang="en-US" sz="3200" dirty="0" smtClean="0"/>
          </a:p>
          <a:p>
            <a:pPr marL="514350" indent="-514350">
              <a:lnSpc>
                <a:spcPct val="90000"/>
              </a:lnSpc>
            </a:pPr>
            <a:r>
              <a:rPr lang="en-US" sz="3200" dirty="0" smtClean="0"/>
              <a:t>NB! Both procedures allow 5% of the species to be affected by the ‘toxicant’!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SSD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1484784"/>
            <a:ext cx="777686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US" sz="3200" dirty="0" smtClean="0"/>
          </a:p>
        </p:txBody>
      </p:sp>
      <p:pic>
        <p:nvPicPr>
          <p:cNvPr id="129026" name="Picture 2" descr="https://www3.epa.gov/caddis/images/analyze_data_images/Figure_SSD_M91_6xx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458306" cy="484192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88224" y="6165304"/>
            <a:ext cx="128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EPA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solidFill>
                  <a:schemeClr val="hlink"/>
                </a:solidFill>
              </a:rPr>
              <a:t>The real world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800" smtClean="0"/>
              <a:t> </a:t>
            </a:r>
          </a:p>
        </p:txBody>
      </p:sp>
      <p:sp>
        <p:nvSpPr>
          <p:cNvPr id="14340" name="Rectangle 3"/>
          <p:cNvSpPr txBox="1">
            <a:spLocks noChangeArrowheads="1"/>
          </p:cNvSpPr>
          <p:nvPr/>
        </p:nvSpPr>
        <p:spPr bwMode="auto">
          <a:xfrm>
            <a:off x="457200" y="158908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/>
              <a:t> </a:t>
            </a:r>
          </a:p>
        </p:txBody>
      </p:sp>
      <p:pic>
        <p:nvPicPr>
          <p:cNvPr id="14341" name="Afbeelding 5" descr="http://mit.zenfs.com/5/2010/09/Fish+Kill+9-10-10+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662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solidFill>
                  <a:schemeClr val="hlink"/>
                </a:solidFill>
              </a:rPr>
              <a:t>The real world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800" smtClean="0"/>
              <a:t> </a:t>
            </a:r>
          </a:p>
        </p:txBody>
      </p:sp>
      <p:sp>
        <p:nvSpPr>
          <p:cNvPr id="16388" name="Rectangle 3"/>
          <p:cNvSpPr txBox="1">
            <a:spLocks noChangeArrowheads="1"/>
          </p:cNvSpPr>
          <p:nvPr/>
        </p:nvSpPr>
        <p:spPr bwMode="auto">
          <a:xfrm>
            <a:off x="457200" y="158908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/>
              <a:t> 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813" y="1473200"/>
            <a:ext cx="70643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solidFill>
                  <a:schemeClr val="hlink"/>
                </a:solidFill>
              </a:rPr>
              <a:t>The real world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800" smtClean="0"/>
              <a:t> </a:t>
            </a:r>
          </a:p>
        </p:txBody>
      </p:sp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457200" y="158908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/>
              <a:t> 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7008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>
                <a:solidFill>
                  <a:schemeClr val="hlink"/>
                </a:solidFill>
              </a:rPr>
              <a:t>Challenge of ecotoxicity</a:t>
            </a:r>
            <a:endParaRPr lang="en-GB" sz="4000" dirty="0" smtClean="0">
              <a:solidFill>
                <a:schemeClr val="hlink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mtClean="0"/>
              <a:t>Some 100,000 man-made chemicals</a:t>
            </a:r>
          </a:p>
          <a:p>
            <a:r>
              <a:rPr lang="nl-NL" smtClean="0"/>
              <a:t>Large range of natural ‘toxicants’</a:t>
            </a:r>
          </a:p>
          <a:p>
            <a:r>
              <a:rPr lang="nl-NL" smtClean="0"/>
              <a:t>For animals, 1.25 million species described</a:t>
            </a:r>
          </a:p>
          <a:p>
            <a:r>
              <a:rPr lang="nl-NL" smtClean="0"/>
              <a:t>Complex exposure situations</a:t>
            </a:r>
            <a:endParaRPr lang="en-GB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19600"/>
            <a:ext cx="41322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962400"/>
            <a:ext cx="1633538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  <p:custDataLst>
      <p:tags r:id="rId1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A different perspective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Ask different questions: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What is the </a:t>
            </a:r>
            <a:r>
              <a:rPr lang="en-US" i="1" dirty="0" smtClean="0"/>
              <a:t>process</a:t>
            </a:r>
            <a:r>
              <a:rPr lang="en-US" dirty="0" smtClean="0"/>
              <a:t> by which a toxicant affects an organism’s life history?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How can we come from a lab test to real life conditions to </a:t>
            </a:r>
            <a:r>
              <a:rPr lang="en-US" i="1" dirty="0" smtClean="0"/>
              <a:t>predict</a:t>
            </a:r>
            <a:r>
              <a:rPr lang="en-US" dirty="0" smtClean="0"/>
              <a:t> population responses?</a:t>
            </a:r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A different perspective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US" b="1" i="1" dirty="0" smtClean="0"/>
              <a:t>Central Questions</a:t>
            </a:r>
            <a:r>
              <a:rPr lang="en-US" i="1" dirty="0" smtClean="0"/>
              <a:t>:</a:t>
            </a:r>
          </a:p>
          <a:p>
            <a:endParaRPr lang="en-US" i="1" dirty="0" smtClean="0"/>
          </a:p>
          <a:p>
            <a:r>
              <a:rPr lang="en-US" i="1" dirty="0" smtClean="0"/>
              <a:t>	How do we integrate toxic effects on different 	endpoints??</a:t>
            </a:r>
          </a:p>
          <a:p>
            <a:endParaRPr lang="en-US" i="1" dirty="0" smtClean="0"/>
          </a:p>
          <a:p>
            <a:r>
              <a:rPr lang="en-US" i="1" dirty="0" smtClean="0"/>
              <a:t>	What is it that makes an organism sensitive to toxic 	poisoning??</a:t>
            </a:r>
          </a:p>
          <a:p>
            <a:endParaRPr lang="en-US" i="1" dirty="0" smtClean="0"/>
          </a:p>
          <a:p>
            <a:r>
              <a:rPr lang="en-US" i="1" dirty="0" smtClean="0"/>
              <a:t>	</a:t>
            </a:r>
          </a:p>
          <a:p>
            <a:r>
              <a:rPr lang="en-US" i="1" dirty="0" smtClean="0"/>
              <a:t>	How do we account for effects of mixtures??</a:t>
            </a:r>
            <a:endParaRPr lang="en-US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Integrating different endpoints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Endpoints are linked, effects on: </a:t>
            </a:r>
          </a:p>
          <a:p>
            <a:endParaRPr lang="en-GB" dirty="0" smtClean="0"/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Growth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Reproduction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Respiration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Survival</a:t>
            </a:r>
          </a:p>
          <a:p>
            <a:endParaRPr lang="en-GB" dirty="0" smtClean="0"/>
          </a:p>
          <a:p>
            <a:r>
              <a:rPr lang="en-GB" dirty="0" smtClean="0"/>
              <a:t>Are all aspects of the response of the same organism to toxic stress</a:t>
            </a:r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5258" t="23575" r="22072" b="2649"/>
          <a:stretch>
            <a:fillRect/>
          </a:stretch>
        </p:blipFill>
        <p:spPr bwMode="auto">
          <a:xfrm>
            <a:off x="179388" y="476250"/>
            <a:ext cx="42894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34843" t="26627" b="2649"/>
          <a:stretch>
            <a:fillRect/>
          </a:stretch>
        </p:blipFill>
        <p:spPr bwMode="auto">
          <a:xfrm>
            <a:off x="5076825" y="476250"/>
            <a:ext cx="3455988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 l="34648" t="26610" b="4276"/>
          <a:stretch>
            <a:fillRect/>
          </a:stretch>
        </p:blipFill>
        <p:spPr bwMode="auto">
          <a:xfrm>
            <a:off x="5076825" y="3429000"/>
            <a:ext cx="345598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900113" y="3716338"/>
            <a:ext cx="215900" cy="433387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50825" y="3284538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Westland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50825" y="6381750"/>
            <a:ext cx="194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Maps by 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Integrating different endpoints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US" i="1" dirty="0" smtClean="0"/>
              <a:t>Start from the organism!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Different endpoints can be interpreted within the same    mechanistic framework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Effects are followed as processes in time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Better extrapolation potential</a:t>
            </a:r>
          </a:p>
          <a:p>
            <a:endParaRPr lang="en-US" dirty="0" smtClean="0"/>
          </a:p>
          <a:p>
            <a:r>
              <a:rPr lang="en-US" dirty="0" smtClean="0"/>
              <a:t>Use the energy balance of the organism as a starting point to model effects</a:t>
            </a:r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targets</a:t>
            </a:r>
            <a:endParaRPr lang="en-US"/>
          </a:p>
        </p:txBody>
      </p:sp>
      <p:sp>
        <p:nvSpPr>
          <p:cNvPr id="212995" name="Oval 3"/>
          <p:cNvSpPr>
            <a:spLocks noChangeArrowheads="1"/>
          </p:cNvSpPr>
          <p:nvPr/>
        </p:nvSpPr>
        <p:spPr bwMode="auto">
          <a:xfrm>
            <a:off x="3071813" y="3389313"/>
            <a:ext cx="1652587" cy="53181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1570038" y="5424488"/>
            <a:ext cx="1524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2997" name="Rectangle 5"/>
          <p:cNvSpPr>
            <a:spLocks noChangeArrowheads="1"/>
          </p:cNvSpPr>
          <p:nvPr/>
        </p:nvSpPr>
        <p:spPr bwMode="auto">
          <a:xfrm>
            <a:off x="4770438" y="5424488"/>
            <a:ext cx="19050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1455738" y="2319338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food</a:t>
            </a:r>
          </a:p>
        </p:txBody>
      </p:sp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5662613" y="2319338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faeces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86013" y="2584450"/>
            <a:ext cx="3124200" cy="773113"/>
            <a:chOff x="1728" y="1056"/>
            <a:chExt cx="1968" cy="487"/>
          </a:xfrm>
        </p:grpSpPr>
        <p:sp>
          <p:nvSpPr>
            <p:cNvPr id="213001" name="Line 9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3002" name="Freeform 10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3224213" y="3402013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reserves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 rot="13533200" flipH="1">
            <a:off x="4060031" y="4256882"/>
            <a:ext cx="1958975" cy="484188"/>
            <a:chOff x="1728" y="1056"/>
            <a:chExt cx="1968" cy="487"/>
          </a:xfrm>
        </p:grpSpPr>
        <p:sp>
          <p:nvSpPr>
            <p:cNvPr id="213005" name="Line 13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3006" name="Freeform 14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 rot="8066800">
            <a:off x="1858169" y="4256882"/>
            <a:ext cx="1958975" cy="484187"/>
            <a:chOff x="1728" y="1056"/>
            <a:chExt cx="1968" cy="487"/>
          </a:xfrm>
        </p:grpSpPr>
        <p:sp>
          <p:nvSpPr>
            <p:cNvPr id="213008" name="Line 16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3009" name="Freeform 17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3010" name="Text Box 18"/>
          <p:cNvSpPr txBox="1">
            <a:spLocks noChangeArrowheads="1"/>
          </p:cNvSpPr>
          <p:nvPr/>
        </p:nvSpPr>
        <p:spPr bwMode="auto">
          <a:xfrm>
            <a:off x="1620838" y="5500688"/>
            <a:ext cx="137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structure</a:t>
            </a:r>
          </a:p>
        </p:txBody>
      </p:sp>
      <p:sp>
        <p:nvSpPr>
          <p:cNvPr id="213011" name="Text Box 19"/>
          <p:cNvSpPr txBox="1">
            <a:spLocks noChangeArrowheads="1"/>
          </p:cNvSpPr>
          <p:nvPr/>
        </p:nvSpPr>
        <p:spPr bwMode="auto">
          <a:xfrm>
            <a:off x="5057775" y="5364163"/>
            <a:ext cx="135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maturity</a:t>
            </a:r>
          </a:p>
          <a:p>
            <a:pPr algn="ctr"/>
            <a:r>
              <a:rPr lang="en-US"/>
              <a:t>offspring</a:t>
            </a:r>
          </a:p>
        </p:txBody>
      </p:sp>
      <p:sp>
        <p:nvSpPr>
          <p:cNvPr id="213012" name="Text Box 20"/>
          <p:cNvSpPr txBox="1">
            <a:spLocks noChangeArrowheads="1"/>
          </p:cNvSpPr>
          <p:nvPr/>
        </p:nvSpPr>
        <p:spPr bwMode="auto">
          <a:xfrm>
            <a:off x="4776788" y="3979863"/>
            <a:ext cx="236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maturity maintenance</a:t>
            </a:r>
          </a:p>
        </p:txBody>
      </p:sp>
      <p:sp>
        <p:nvSpPr>
          <p:cNvPr id="213013" name="Text Box 21"/>
          <p:cNvSpPr txBox="1">
            <a:spLocks noChangeArrowheads="1"/>
          </p:cNvSpPr>
          <p:nvPr/>
        </p:nvSpPr>
        <p:spPr bwMode="auto">
          <a:xfrm>
            <a:off x="977900" y="3979863"/>
            <a:ext cx="234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somatic maintenance</a:t>
            </a:r>
          </a:p>
        </p:txBody>
      </p:sp>
      <p:sp>
        <p:nvSpPr>
          <p:cNvPr id="213014" name="Text Box 22"/>
          <p:cNvSpPr txBox="1">
            <a:spLocks noChangeArrowheads="1"/>
          </p:cNvSpPr>
          <p:nvPr/>
        </p:nvSpPr>
        <p:spPr bwMode="auto">
          <a:xfrm>
            <a:off x="3892550" y="27209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assimilation</a:t>
            </a: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3176588" y="4435475"/>
            <a:ext cx="350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>
            <a:off x="4108450" y="4435475"/>
            <a:ext cx="554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ym typeface="Symbol" pitchFamily="18" charset="2"/>
              </a:rPr>
              <a:t>1-</a:t>
            </a:r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cxnSp>
        <p:nvCxnSpPr>
          <p:cNvPr id="213017" name="AutoShape 25"/>
          <p:cNvCxnSpPr>
            <a:cxnSpLocks noChangeShapeType="1"/>
            <a:stCxn id="212997" idx="1"/>
            <a:endCxn id="212997" idx="3"/>
          </p:cNvCxnSpPr>
          <p:nvPr/>
        </p:nvCxnSpPr>
        <p:spPr bwMode="auto">
          <a:xfrm>
            <a:off x="4770438" y="5805488"/>
            <a:ext cx="1905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35000" y="3094038"/>
            <a:ext cx="6877050" cy="1000125"/>
            <a:chOff x="400" y="1949"/>
            <a:chExt cx="4332" cy="630"/>
          </a:xfrm>
        </p:grpSpPr>
        <p:sp>
          <p:nvSpPr>
            <p:cNvPr id="213019" name="AutoShape 27"/>
            <p:cNvSpPr>
              <a:spLocks noChangeArrowheads="1"/>
            </p:cNvSpPr>
            <p:nvPr/>
          </p:nvSpPr>
          <p:spPr bwMode="auto">
            <a:xfrm rot="7254428">
              <a:off x="4146" y="1992"/>
              <a:ext cx="630" cy="543"/>
            </a:xfrm>
            <a:prstGeom prst="rightArrow">
              <a:avLst>
                <a:gd name="adj1" fmla="val 50000"/>
                <a:gd name="adj2" fmla="val 2900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3020" name="AutoShape 28"/>
            <p:cNvSpPr>
              <a:spLocks noChangeArrowheads="1"/>
            </p:cNvSpPr>
            <p:nvPr/>
          </p:nvSpPr>
          <p:spPr bwMode="auto">
            <a:xfrm rot="14345572" flipH="1">
              <a:off x="357" y="1992"/>
              <a:ext cx="630" cy="543"/>
            </a:xfrm>
            <a:prstGeom prst="rightArrow">
              <a:avLst>
                <a:gd name="adj1" fmla="val 50000"/>
                <a:gd name="adj2" fmla="val 2900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targets</a:t>
            </a:r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2150" y="2428875"/>
            <a:ext cx="4498975" cy="3584575"/>
            <a:chOff x="2836" y="1801"/>
            <a:chExt cx="2834" cy="2258"/>
          </a:xfrm>
        </p:grpSpPr>
        <p:sp>
          <p:nvSpPr>
            <p:cNvPr id="154630" name="Line 6"/>
            <p:cNvSpPr>
              <a:spLocks noChangeShapeType="1"/>
            </p:cNvSpPr>
            <p:nvPr/>
          </p:nvSpPr>
          <p:spPr bwMode="auto">
            <a:xfrm>
              <a:off x="3066" y="3853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631" name="Line 7"/>
            <p:cNvSpPr>
              <a:spLocks noChangeShapeType="1"/>
            </p:cNvSpPr>
            <p:nvPr/>
          </p:nvSpPr>
          <p:spPr bwMode="auto">
            <a:xfrm flipV="1">
              <a:off x="3066" y="1801"/>
              <a:ext cx="1" cy="20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632" name="Rectangle 8"/>
            <p:cNvSpPr>
              <a:spLocks noChangeArrowheads="1"/>
            </p:cNvSpPr>
            <p:nvPr/>
          </p:nvSpPr>
          <p:spPr bwMode="auto">
            <a:xfrm>
              <a:off x="4244" y="3886"/>
              <a:ext cx="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time</a:t>
              </a:r>
              <a:endParaRPr lang="en-US" sz="1800" b="1"/>
            </a:p>
          </p:txBody>
        </p:sp>
        <p:sp>
          <p:nvSpPr>
            <p:cNvPr id="154633" name="Rectangle 9"/>
            <p:cNvSpPr>
              <a:spLocks noChangeArrowheads="1"/>
            </p:cNvSpPr>
            <p:nvPr/>
          </p:nvSpPr>
          <p:spPr bwMode="auto">
            <a:xfrm rot="16200000">
              <a:off x="2215" y="2724"/>
              <a:ext cx="1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cumulative offspring</a:t>
              </a:r>
              <a:endParaRPr lang="en-US" sz="1800" b="1"/>
            </a:p>
          </p:txBody>
        </p:sp>
      </p:grpSp>
      <p:grpSp>
        <p:nvGrpSpPr>
          <p:cNvPr id="3" name="Group 297"/>
          <p:cNvGrpSpPr>
            <a:grpSpLocks/>
          </p:cNvGrpSpPr>
          <p:nvPr/>
        </p:nvGrpSpPr>
        <p:grpSpPr bwMode="auto">
          <a:xfrm>
            <a:off x="155575" y="2428875"/>
            <a:ext cx="4495800" cy="3584575"/>
            <a:chOff x="98" y="1801"/>
            <a:chExt cx="2832" cy="2258"/>
          </a:xfrm>
        </p:grpSpPr>
        <p:sp>
          <p:nvSpPr>
            <p:cNvPr id="154922" name="Line 298"/>
            <p:cNvSpPr>
              <a:spLocks noChangeShapeType="1"/>
            </p:cNvSpPr>
            <p:nvPr/>
          </p:nvSpPr>
          <p:spPr bwMode="auto">
            <a:xfrm>
              <a:off x="326" y="3853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923" name="Line 299"/>
            <p:cNvSpPr>
              <a:spLocks noChangeShapeType="1"/>
            </p:cNvSpPr>
            <p:nvPr/>
          </p:nvSpPr>
          <p:spPr bwMode="auto">
            <a:xfrm flipV="1">
              <a:off x="326" y="1801"/>
              <a:ext cx="1" cy="20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924" name="Rectangle 300"/>
            <p:cNvSpPr>
              <a:spLocks noChangeArrowheads="1"/>
            </p:cNvSpPr>
            <p:nvPr/>
          </p:nvSpPr>
          <p:spPr bwMode="auto">
            <a:xfrm>
              <a:off x="1504" y="3886"/>
              <a:ext cx="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time</a:t>
              </a:r>
              <a:endParaRPr lang="en-US" sz="1800" b="1"/>
            </a:p>
          </p:txBody>
        </p:sp>
        <p:sp>
          <p:nvSpPr>
            <p:cNvPr id="154925" name="Rectangle 301"/>
            <p:cNvSpPr>
              <a:spLocks noChangeArrowheads="1"/>
            </p:cNvSpPr>
            <p:nvPr/>
          </p:nvSpPr>
          <p:spPr bwMode="auto">
            <a:xfrm rot="16200000">
              <a:off x="-223" y="2578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body length</a:t>
              </a:r>
              <a:endParaRPr lang="en-US" sz="1800" b="1"/>
            </a:p>
          </p:txBody>
        </p:sp>
      </p:grpSp>
      <p:grpSp>
        <p:nvGrpSpPr>
          <p:cNvPr id="4" name="Group 546"/>
          <p:cNvGrpSpPr>
            <a:grpSpLocks/>
          </p:cNvGrpSpPr>
          <p:nvPr/>
        </p:nvGrpSpPr>
        <p:grpSpPr bwMode="auto">
          <a:xfrm>
            <a:off x="5532438" y="1860550"/>
            <a:ext cx="1633537" cy="1223963"/>
            <a:chOff x="3373" y="1228"/>
            <a:chExt cx="1029" cy="771"/>
          </a:xfrm>
        </p:grpSpPr>
        <p:pic>
          <p:nvPicPr>
            <p:cNvPr id="155161" name="Picture 537" descr="folsomia_candi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73" y="1228"/>
              <a:ext cx="1029" cy="771"/>
            </a:xfrm>
            <a:prstGeom prst="rect">
              <a:avLst/>
            </a:prstGeom>
            <a:noFill/>
          </p:spPr>
        </p:pic>
        <p:sp>
          <p:nvSpPr>
            <p:cNvPr id="155162" name="Text Box 538"/>
            <p:cNvSpPr txBox="1">
              <a:spLocks noChangeArrowheads="1"/>
            </p:cNvSpPr>
            <p:nvPr/>
          </p:nvSpPr>
          <p:spPr bwMode="auto">
            <a:xfrm>
              <a:off x="3400" y="1766"/>
              <a:ext cx="9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solidFill>
                    <a:srgbClr val="FFFF00"/>
                  </a:solidFill>
                </a:rPr>
                <a:t>                    TPT</a:t>
              </a:r>
              <a:endParaRPr lang="en-US" sz="1400" b="1">
                <a:solidFill>
                  <a:srgbClr val="FFFF00"/>
                </a:solidFill>
              </a:endParaRPr>
            </a:p>
          </p:txBody>
        </p:sp>
      </p:grpSp>
      <p:sp>
        <p:nvSpPr>
          <p:cNvPr id="155163" name="Rectangle 539"/>
          <p:cNvSpPr>
            <a:spLocks noChangeArrowheads="1"/>
          </p:cNvSpPr>
          <p:nvPr/>
        </p:nvSpPr>
        <p:spPr bwMode="auto">
          <a:xfrm>
            <a:off x="417513" y="6132513"/>
            <a:ext cx="487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1800" i="1"/>
              <a:t>Crommentuijn et al. (1997), Jager et al. (2005)</a:t>
            </a:r>
          </a:p>
        </p:txBody>
      </p:sp>
      <p:pic>
        <p:nvPicPr>
          <p:cNvPr id="155168" name="Picture 5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88" y="2874963"/>
            <a:ext cx="38671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169" name="Picture 5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1238" y="2543175"/>
            <a:ext cx="4322762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5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163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targets</a:t>
            </a:r>
            <a:endParaRPr lang="en-US"/>
          </a:p>
        </p:txBody>
      </p:sp>
      <p:sp>
        <p:nvSpPr>
          <p:cNvPr id="211972" name="Oval 4"/>
          <p:cNvSpPr>
            <a:spLocks noChangeArrowheads="1"/>
          </p:cNvSpPr>
          <p:nvPr/>
        </p:nvSpPr>
        <p:spPr bwMode="auto">
          <a:xfrm>
            <a:off x="3071813" y="3389313"/>
            <a:ext cx="1652587" cy="53181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1973" name="Rectangle 5"/>
          <p:cNvSpPr>
            <a:spLocks noChangeArrowheads="1"/>
          </p:cNvSpPr>
          <p:nvPr/>
        </p:nvSpPr>
        <p:spPr bwMode="auto">
          <a:xfrm>
            <a:off x="1570038" y="5424488"/>
            <a:ext cx="1524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4770438" y="5424488"/>
            <a:ext cx="19050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1455738" y="2319338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food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5662613" y="2319338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faeces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86013" y="2584450"/>
            <a:ext cx="3124200" cy="773113"/>
            <a:chOff x="1728" y="1056"/>
            <a:chExt cx="1968" cy="487"/>
          </a:xfrm>
        </p:grpSpPr>
        <p:sp>
          <p:nvSpPr>
            <p:cNvPr id="211978" name="Line 10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1979" name="Freeform 11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3224213" y="3402013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reserves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 rot="13533200" flipH="1">
            <a:off x="4060031" y="4256882"/>
            <a:ext cx="1958975" cy="484188"/>
            <a:chOff x="1728" y="1056"/>
            <a:chExt cx="1968" cy="487"/>
          </a:xfrm>
        </p:grpSpPr>
        <p:sp>
          <p:nvSpPr>
            <p:cNvPr id="211982" name="Line 14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1983" name="Freeform 15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 rot="8066800">
            <a:off x="1858169" y="4256882"/>
            <a:ext cx="1958975" cy="484187"/>
            <a:chOff x="1728" y="1056"/>
            <a:chExt cx="1968" cy="487"/>
          </a:xfrm>
        </p:grpSpPr>
        <p:sp>
          <p:nvSpPr>
            <p:cNvPr id="211985" name="Line 17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1986" name="Freeform 18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1620838" y="5500688"/>
            <a:ext cx="137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structure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5057775" y="5364163"/>
            <a:ext cx="135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maturity</a:t>
            </a:r>
          </a:p>
          <a:p>
            <a:pPr algn="ctr"/>
            <a:r>
              <a:rPr lang="en-US"/>
              <a:t>offspring</a:t>
            </a:r>
          </a:p>
        </p:txBody>
      </p:sp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4776788" y="3979863"/>
            <a:ext cx="236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maturity maintenance</a:t>
            </a:r>
          </a:p>
        </p:txBody>
      </p:sp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977900" y="3979863"/>
            <a:ext cx="234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somatic maintenance</a:t>
            </a:r>
          </a:p>
        </p:txBody>
      </p:sp>
      <p:sp>
        <p:nvSpPr>
          <p:cNvPr id="211991" name="Text Box 23"/>
          <p:cNvSpPr txBox="1">
            <a:spLocks noChangeArrowheads="1"/>
          </p:cNvSpPr>
          <p:nvPr/>
        </p:nvSpPr>
        <p:spPr bwMode="auto">
          <a:xfrm>
            <a:off x="3892550" y="27209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assimilation</a:t>
            </a:r>
          </a:p>
        </p:txBody>
      </p:sp>
      <p:sp>
        <p:nvSpPr>
          <p:cNvPr id="211992" name="Text Box 24"/>
          <p:cNvSpPr txBox="1">
            <a:spLocks noChangeArrowheads="1"/>
          </p:cNvSpPr>
          <p:nvPr/>
        </p:nvSpPr>
        <p:spPr bwMode="auto">
          <a:xfrm>
            <a:off x="3176588" y="4435475"/>
            <a:ext cx="350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4108450" y="4435475"/>
            <a:ext cx="554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ym typeface="Symbol" pitchFamily="18" charset="2"/>
              </a:rPr>
              <a:t>1-</a:t>
            </a:r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cxnSp>
        <p:nvCxnSpPr>
          <p:cNvPr id="211994" name="AutoShape 26"/>
          <p:cNvCxnSpPr>
            <a:cxnSpLocks noChangeShapeType="1"/>
            <a:stCxn id="211974" idx="1"/>
            <a:endCxn id="211974" idx="3"/>
          </p:cNvCxnSpPr>
          <p:nvPr/>
        </p:nvCxnSpPr>
        <p:spPr bwMode="auto">
          <a:xfrm>
            <a:off x="4770438" y="5805488"/>
            <a:ext cx="1905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11995" name="AutoShape 27"/>
          <p:cNvSpPr>
            <a:spLocks noChangeArrowheads="1"/>
          </p:cNvSpPr>
          <p:nvPr/>
        </p:nvSpPr>
        <p:spPr bwMode="auto">
          <a:xfrm rot="13023615">
            <a:off x="5140325" y="2925763"/>
            <a:ext cx="1000125" cy="862012"/>
          </a:xfrm>
          <a:prstGeom prst="rightArrow">
            <a:avLst>
              <a:gd name="adj1" fmla="val 50000"/>
              <a:gd name="adj2" fmla="val 2900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51" name="Oval 35"/>
          <p:cNvSpPr>
            <a:spLocks noChangeArrowheads="1"/>
          </p:cNvSpPr>
          <p:nvPr/>
        </p:nvSpPr>
        <p:spPr bwMode="auto">
          <a:xfrm>
            <a:off x="3173413" y="4540250"/>
            <a:ext cx="344487" cy="354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14049" name="Oval 33"/>
          <p:cNvSpPr>
            <a:spLocks noChangeArrowheads="1"/>
          </p:cNvSpPr>
          <p:nvPr/>
        </p:nvSpPr>
        <p:spPr bwMode="auto">
          <a:xfrm>
            <a:off x="817563" y="4013200"/>
            <a:ext cx="2592387" cy="354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14050" name="Oval 34"/>
          <p:cNvSpPr>
            <a:spLocks noChangeArrowheads="1"/>
          </p:cNvSpPr>
          <p:nvPr/>
        </p:nvSpPr>
        <p:spPr bwMode="auto">
          <a:xfrm>
            <a:off x="3765550" y="2754313"/>
            <a:ext cx="1655763" cy="3540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targets</a:t>
            </a:r>
            <a:endParaRPr lang="en-US"/>
          </a:p>
        </p:txBody>
      </p:sp>
      <p:sp>
        <p:nvSpPr>
          <p:cNvPr id="214019" name="Oval 3"/>
          <p:cNvSpPr>
            <a:spLocks noChangeArrowheads="1"/>
          </p:cNvSpPr>
          <p:nvPr/>
        </p:nvSpPr>
        <p:spPr bwMode="auto">
          <a:xfrm>
            <a:off x="3071813" y="3389313"/>
            <a:ext cx="1652587" cy="53181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1570038" y="5424488"/>
            <a:ext cx="1524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4770438" y="5424488"/>
            <a:ext cx="19050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1455738" y="2319338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food</a:t>
            </a: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5662613" y="2319338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faeces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86013" y="2584450"/>
            <a:ext cx="3124200" cy="773113"/>
            <a:chOff x="1728" y="1056"/>
            <a:chExt cx="1968" cy="487"/>
          </a:xfrm>
        </p:grpSpPr>
        <p:sp>
          <p:nvSpPr>
            <p:cNvPr id="214025" name="Line 9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4026" name="Freeform 10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4027" name="Text Box 11"/>
          <p:cNvSpPr txBox="1">
            <a:spLocks noChangeArrowheads="1"/>
          </p:cNvSpPr>
          <p:nvPr/>
        </p:nvSpPr>
        <p:spPr bwMode="auto">
          <a:xfrm>
            <a:off x="3224213" y="3402013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reserves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 rot="13533200" flipH="1">
            <a:off x="4060031" y="4256882"/>
            <a:ext cx="1958975" cy="484188"/>
            <a:chOff x="1728" y="1056"/>
            <a:chExt cx="1968" cy="487"/>
          </a:xfrm>
        </p:grpSpPr>
        <p:sp>
          <p:nvSpPr>
            <p:cNvPr id="214029" name="Line 13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4030" name="Freeform 14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 rot="8066800">
            <a:off x="1858169" y="4256882"/>
            <a:ext cx="1958975" cy="484187"/>
            <a:chOff x="1728" y="1056"/>
            <a:chExt cx="1968" cy="487"/>
          </a:xfrm>
        </p:grpSpPr>
        <p:sp>
          <p:nvSpPr>
            <p:cNvPr id="214032" name="Line 16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4033" name="Freeform 17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4034" name="Text Box 18"/>
          <p:cNvSpPr txBox="1">
            <a:spLocks noChangeArrowheads="1"/>
          </p:cNvSpPr>
          <p:nvPr/>
        </p:nvSpPr>
        <p:spPr bwMode="auto">
          <a:xfrm>
            <a:off x="1620838" y="5500688"/>
            <a:ext cx="137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structure</a:t>
            </a:r>
          </a:p>
        </p:txBody>
      </p:sp>
      <p:sp>
        <p:nvSpPr>
          <p:cNvPr id="214035" name="Text Box 19"/>
          <p:cNvSpPr txBox="1">
            <a:spLocks noChangeArrowheads="1"/>
          </p:cNvSpPr>
          <p:nvPr/>
        </p:nvSpPr>
        <p:spPr bwMode="auto">
          <a:xfrm>
            <a:off x="5057775" y="5364163"/>
            <a:ext cx="135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maturity</a:t>
            </a:r>
          </a:p>
          <a:p>
            <a:pPr algn="ctr"/>
            <a:r>
              <a:rPr lang="en-US"/>
              <a:t>offspring</a:t>
            </a:r>
          </a:p>
        </p:txBody>
      </p:sp>
      <p:sp>
        <p:nvSpPr>
          <p:cNvPr id="214036" name="Text Box 20"/>
          <p:cNvSpPr txBox="1">
            <a:spLocks noChangeArrowheads="1"/>
          </p:cNvSpPr>
          <p:nvPr/>
        </p:nvSpPr>
        <p:spPr bwMode="auto">
          <a:xfrm>
            <a:off x="4776788" y="3979863"/>
            <a:ext cx="236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maturity maintenance</a:t>
            </a:r>
          </a:p>
        </p:txBody>
      </p:sp>
      <p:sp>
        <p:nvSpPr>
          <p:cNvPr id="214037" name="Text Box 21"/>
          <p:cNvSpPr txBox="1">
            <a:spLocks noChangeArrowheads="1"/>
          </p:cNvSpPr>
          <p:nvPr/>
        </p:nvSpPr>
        <p:spPr bwMode="auto">
          <a:xfrm>
            <a:off x="977900" y="3979863"/>
            <a:ext cx="234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somatic maintenance</a:t>
            </a:r>
          </a:p>
        </p:txBody>
      </p:sp>
      <p:sp>
        <p:nvSpPr>
          <p:cNvPr id="214038" name="Text Box 22"/>
          <p:cNvSpPr txBox="1">
            <a:spLocks noChangeArrowheads="1"/>
          </p:cNvSpPr>
          <p:nvPr/>
        </p:nvSpPr>
        <p:spPr bwMode="auto">
          <a:xfrm>
            <a:off x="3892550" y="27209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assimilation</a:t>
            </a:r>
          </a:p>
        </p:txBody>
      </p:sp>
      <p:sp>
        <p:nvSpPr>
          <p:cNvPr id="214039" name="Text Box 23"/>
          <p:cNvSpPr txBox="1">
            <a:spLocks noChangeArrowheads="1"/>
          </p:cNvSpPr>
          <p:nvPr/>
        </p:nvSpPr>
        <p:spPr bwMode="auto">
          <a:xfrm>
            <a:off x="3176588" y="4435475"/>
            <a:ext cx="350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sp>
        <p:nvSpPr>
          <p:cNvPr id="214040" name="Text Box 24"/>
          <p:cNvSpPr txBox="1">
            <a:spLocks noChangeArrowheads="1"/>
          </p:cNvSpPr>
          <p:nvPr/>
        </p:nvSpPr>
        <p:spPr bwMode="auto">
          <a:xfrm>
            <a:off x="4108450" y="4435475"/>
            <a:ext cx="554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ym typeface="Symbol" pitchFamily="18" charset="2"/>
              </a:rPr>
              <a:t>1-</a:t>
            </a:r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cxnSp>
        <p:nvCxnSpPr>
          <p:cNvPr id="214041" name="AutoShape 25"/>
          <p:cNvCxnSpPr>
            <a:cxnSpLocks noChangeShapeType="1"/>
            <a:stCxn id="214021" idx="1"/>
            <a:endCxn id="214021" idx="3"/>
          </p:cNvCxnSpPr>
          <p:nvPr/>
        </p:nvCxnSpPr>
        <p:spPr bwMode="auto">
          <a:xfrm>
            <a:off x="4770438" y="5805488"/>
            <a:ext cx="1905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14045" name="AutoShape 29"/>
          <p:cNvSpPr>
            <a:spLocks noChangeArrowheads="1"/>
          </p:cNvSpPr>
          <p:nvPr/>
        </p:nvSpPr>
        <p:spPr bwMode="auto">
          <a:xfrm rot="12491144" flipH="1">
            <a:off x="1417638" y="4441825"/>
            <a:ext cx="1000125" cy="862013"/>
          </a:xfrm>
          <a:prstGeom prst="rightArrow">
            <a:avLst>
              <a:gd name="adj1" fmla="val 50000"/>
              <a:gd name="adj2" fmla="val 2900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51" grpId="0" animBg="1"/>
      <p:bldP spid="214049" grpId="0" animBg="1"/>
      <p:bldP spid="214050" grpId="0" animBg="1"/>
      <p:bldP spid="21404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targets</a:t>
            </a:r>
            <a:endParaRPr lang="en-US"/>
          </a:p>
        </p:txBody>
      </p:sp>
      <p:grpSp>
        <p:nvGrpSpPr>
          <p:cNvPr id="2" name="Group 785"/>
          <p:cNvGrpSpPr>
            <a:grpSpLocks/>
          </p:cNvGrpSpPr>
          <p:nvPr/>
        </p:nvGrpSpPr>
        <p:grpSpPr bwMode="auto">
          <a:xfrm>
            <a:off x="84138" y="2525713"/>
            <a:ext cx="4522787" cy="3629025"/>
            <a:chOff x="53" y="1591"/>
            <a:chExt cx="2849" cy="228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3" y="1591"/>
              <a:ext cx="2849" cy="2286"/>
              <a:chOff x="53" y="1766"/>
              <a:chExt cx="2849" cy="2286"/>
            </a:xfrm>
          </p:grpSpPr>
          <p:sp>
            <p:nvSpPr>
              <p:cNvPr id="159749" name="Line 5"/>
              <p:cNvSpPr>
                <a:spLocks noChangeShapeType="1"/>
              </p:cNvSpPr>
              <p:nvPr/>
            </p:nvSpPr>
            <p:spPr bwMode="auto">
              <a:xfrm>
                <a:off x="298" y="3818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50" name="Line 6"/>
              <p:cNvSpPr>
                <a:spLocks noChangeShapeType="1"/>
              </p:cNvSpPr>
              <p:nvPr/>
            </p:nvSpPr>
            <p:spPr bwMode="auto">
              <a:xfrm flipV="1">
                <a:off x="298" y="1766"/>
                <a:ext cx="1" cy="20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51" name="Rectangle 7"/>
              <p:cNvSpPr>
                <a:spLocks noChangeArrowheads="1"/>
              </p:cNvSpPr>
              <p:nvPr/>
            </p:nvSpPr>
            <p:spPr bwMode="auto">
              <a:xfrm>
                <a:off x="1455" y="3879"/>
                <a:ext cx="29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</a:rPr>
                  <a:t>time</a:t>
                </a:r>
                <a:endParaRPr lang="en-US" sz="2000" b="1"/>
              </a:p>
            </p:txBody>
          </p:sp>
          <p:sp>
            <p:nvSpPr>
              <p:cNvPr id="159752" name="Rectangle 8"/>
              <p:cNvSpPr>
                <a:spLocks noChangeArrowheads="1"/>
              </p:cNvSpPr>
              <p:nvPr/>
            </p:nvSpPr>
            <p:spPr bwMode="auto">
              <a:xfrm rot="16200000">
                <a:off x="-268" y="2543"/>
                <a:ext cx="8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</a:rPr>
                  <a:t>body length</a:t>
                </a:r>
                <a:endParaRPr lang="en-US" sz="2000" b="1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98" y="1693"/>
              <a:ext cx="2274" cy="1728"/>
              <a:chOff x="298" y="1868"/>
              <a:chExt cx="2274" cy="1728"/>
            </a:xfrm>
          </p:grpSpPr>
          <p:sp>
            <p:nvSpPr>
              <p:cNvPr id="159754" name="Line 10"/>
              <p:cNvSpPr>
                <a:spLocks noChangeShapeType="1"/>
              </p:cNvSpPr>
              <p:nvPr/>
            </p:nvSpPr>
            <p:spPr bwMode="auto">
              <a:xfrm>
                <a:off x="550" y="351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55" name="Line 11"/>
              <p:cNvSpPr>
                <a:spLocks noChangeShapeType="1"/>
              </p:cNvSpPr>
              <p:nvPr/>
            </p:nvSpPr>
            <p:spPr bwMode="auto">
              <a:xfrm>
                <a:off x="604" y="3500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56" name="Line 12"/>
              <p:cNvSpPr>
                <a:spLocks noChangeShapeType="1"/>
              </p:cNvSpPr>
              <p:nvPr/>
            </p:nvSpPr>
            <p:spPr bwMode="auto">
              <a:xfrm>
                <a:off x="712" y="343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57" name="Line 13"/>
              <p:cNvSpPr>
                <a:spLocks noChangeShapeType="1"/>
              </p:cNvSpPr>
              <p:nvPr/>
            </p:nvSpPr>
            <p:spPr bwMode="auto">
              <a:xfrm>
                <a:off x="766" y="3380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58" name="Oval 14"/>
              <p:cNvSpPr>
                <a:spLocks noChangeArrowheads="1"/>
              </p:cNvSpPr>
              <p:nvPr/>
            </p:nvSpPr>
            <p:spPr bwMode="auto">
              <a:xfrm>
                <a:off x="814" y="3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59" name="Line 15"/>
              <p:cNvSpPr>
                <a:spLocks noChangeShapeType="1"/>
              </p:cNvSpPr>
              <p:nvPr/>
            </p:nvSpPr>
            <p:spPr bwMode="auto">
              <a:xfrm>
                <a:off x="928" y="3098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0" name="Line 16"/>
              <p:cNvSpPr>
                <a:spLocks noChangeShapeType="1"/>
              </p:cNvSpPr>
              <p:nvPr/>
            </p:nvSpPr>
            <p:spPr bwMode="auto">
              <a:xfrm>
                <a:off x="994" y="2966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1" name="Line 17"/>
              <p:cNvSpPr>
                <a:spLocks noChangeShapeType="1"/>
              </p:cNvSpPr>
              <p:nvPr/>
            </p:nvSpPr>
            <p:spPr bwMode="auto">
              <a:xfrm>
                <a:off x="1036" y="287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2" name="Line 18"/>
              <p:cNvSpPr>
                <a:spLocks noChangeShapeType="1"/>
              </p:cNvSpPr>
              <p:nvPr/>
            </p:nvSpPr>
            <p:spPr bwMode="auto">
              <a:xfrm flipV="1">
                <a:off x="1144" y="2546"/>
                <a:ext cx="1" cy="1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3" name="Line 19"/>
              <p:cNvSpPr>
                <a:spLocks noChangeShapeType="1"/>
              </p:cNvSpPr>
              <p:nvPr/>
            </p:nvSpPr>
            <p:spPr bwMode="auto">
              <a:xfrm flipV="1">
                <a:off x="1228" y="2426"/>
                <a:ext cx="1" cy="1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4" name="Line 20"/>
              <p:cNvSpPr>
                <a:spLocks noChangeShapeType="1"/>
              </p:cNvSpPr>
              <p:nvPr/>
            </p:nvSpPr>
            <p:spPr bwMode="auto">
              <a:xfrm>
                <a:off x="1360" y="238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5" name="Oval 21"/>
              <p:cNvSpPr>
                <a:spLocks noChangeArrowheads="1"/>
              </p:cNvSpPr>
              <p:nvPr/>
            </p:nvSpPr>
            <p:spPr bwMode="auto">
              <a:xfrm>
                <a:off x="1408" y="2324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6" name="Line 22"/>
              <p:cNvSpPr>
                <a:spLocks noChangeShapeType="1"/>
              </p:cNvSpPr>
              <p:nvPr/>
            </p:nvSpPr>
            <p:spPr bwMode="auto">
              <a:xfrm>
                <a:off x="1444" y="2312"/>
                <a:ext cx="1" cy="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7" name="Oval 23"/>
              <p:cNvSpPr>
                <a:spLocks noChangeArrowheads="1"/>
              </p:cNvSpPr>
              <p:nvPr/>
            </p:nvSpPr>
            <p:spPr bwMode="auto">
              <a:xfrm>
                <a:off x="1582" y="2198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8" name="Line 24"/>
              <p:cNvSpPr>
                <a:spLocks noChangeShapeType="1"/>
              </p:cNvSpPr>
              <p:nvPr/>
            </p:nvSpPr>
            <p:spPr bwMode="auto">
              <a:xfrm>
                <a:off x="1690" y="2156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69" name="Line 25"/>
              <p:cNvSpPr>
                <a:spLocks noChangeShapeType="1"/>
              </p:cNvSpPr>
              <p:nvPr/>
            </p:nvSpPr>
            <p:spPr bwMode="auto">
              <a:xfrm flipV="1">
                <a:off x="1834" y="20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0" name="Line 26"/>
              <p:cNvSpPr>
                <a:spLocks noChangeShapeType="1"/>
              </p:cNvSpPr>
              <p:nvPr/>
            </p:nvSpPr>
            <p:spPr bwMode="auto">
              <a:xfrm flipV="1">
                <a:off x="1906" y="2072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1" name="Line 27"/>
              <p:cNvSpPr>
                <a:spLocks noChangeShapeType="1"/>
              </p:cNvSpPr>
              <p:nvPr/>
            </p:nvSpPr>
            <p:spPr bwMode="auto">
              <a:xfrm>
                <a:off x="2014" y="2054"/>
                <a:ext cx="1" cy="6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2" name="Line 28"/>
              <p:cNvSpPr>
                <a:spLocks noChangeShapeType="1"/>
              </p:cNvSpPr>
              <p:nvPr/>
            </p:nvSpPr>
            <p:spPr bwMode="auto">
              <a:xfrm>
                <a:off x="2230" y="2018"/>
                <a:ext cx="1" cy="7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3" name="Line 29"/>
              <p:cNvSpPr>
                <a:spLocks noChangeShapeType="1"/>
              </p:cNvSpPr>
              <p:nvPr/>
            </p:nvSpPr>
            <p:spPr bwMode="auto">
              <a:xfrm flipV="1">
                <a:off x="2314" y="1910"/>
                <a:ext cx="1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4" name="Line 30"/>
              <p:cNvSpPr>
                <a:spLocks noChangeShapeType="1"/>
              </p:cNvSpPr>
              <p:nvPr/>
            </p:nvSpPr>
            <p:spPr bwMode="auto">
              <a:xfrm flipV="1">
                <a:off x="2446" y="1928"/>
                <a:ext cx="1" cy="7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5" name="Line 31"/>
              <p:cNvSpPr>
                <a:spLocks noChangeShapeType="1"/>
              </p:cNvSpPr>
              <p:nvPr/>
            </p:nvSpPr>
            <p:spPr bwMode="auto">
              <a:xfrm flipV="1">
                <a:off x="2548" y="198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6" name="Freeform 32"/>
              <p:cNvSpPr>
                <a:spLocks/>
              </p:cNvSpPr>
              <p:nvPr/>
            </p:nvSpPr>
            <p:spPr bwMode="auto">
              <a:xfrm>
                <a:off x="298" y="1994"/>
                <a:ext cx="2250" cy="1554"/>
              </a:xfrm>
              <a:custGeom>
                <a:avLst/>
                <a:gdLst/>
                <a:ahLst/>
                <a:cxnLst>
                  <a:cxn ang="0">
                    <a:pos x="18" y="1554"/>
                  </a:cxn>
                  <a:cxn ang="0">
                    <a:pos x="66" y="1554"/>
                  </a:cxn>
                  <a:cxn ang="0">
                    <a:pos x="108" y="1554"/>
                  </a:cxn>
                  <a:cxn ang="0">
                    <a:pos x="156" y="1548"/>
                  </a:cxn>
                  <a:cxn ang="0">
                    <a:pos x="204" y="1536"/>
                  </a:cxn>
                  <a:cxn ang="0">
                    <a:pos x="246" y="1524"/>
                  </a:cxn>
                  <a:cxn ang="0">
                    <a:pos x="294" y="1512"/>
                  </a:cxn>
                  <a:cxn ang="0">
                    <a:pos x="336" y="1488"/>
                  </a:cxn>
                  <a:cxn ang="0">
                    <a:pos x="384" y="1464"/>
                  </a:cxn>
                  <a:cxn ang="0">
                    <a:pos x="432" y="1428"/>
                  </a:cxn>
                  <a:cxn ang="0">
                    <a:pos x="474" y="1374"/>
                  </a:cxn>
                  <a:cxn ang="0">
                    <a:pos x="522" y="1314"/>
                  </a:cxn>
                  <a:cxn ang="0">
                    <a:pos x="564" y="1230"/>
                  </a:cxn>
                  <a:cxn ang="0">
                    <a:pos x="612" y="1140"/>
                  </a:cxn>
                  <a:cxn ang="0">
                    <a:pos x="654" y="1044"/>
                  </a:cxn>
                  <a:cxn ang="0">
                    <a:pos x="702" y="948"/>
                  </a:cxn>
                  <a:cxn ang="0">
                    <a:pos x="750" y="858"/>
                  </a:cxn>
                  <a:cxn ang="0">
                    <a:pos x="792" y="774"/>
                  </a:cxn>
                  <a:cxn ang="0">
                    <a:pos x="840" y="690"/>
                  </a:cxn>
                  <a:cxn ang="0">
                    <a:pos x="882" y="618"/>
                  </a:cxn>
                  <a:cxn ang="0">
                    <a:pos x="930" y="552"/>
                  </a:cxn>
                  <a:cxn ang="0">
                    <a:pos x="972" y="492"/>
                  </a:cxn>
                  <a:cxn ang="0">
                    <a:pos x="1020" y="438"/>
                  </a:cxn>
                  <a:cxn ang="0">
                    <a:pos x="1068" y="390"/>
                  </a:cxn>
                  <a:cxn ang="0">
                    <a:pos x="1110" y="348"/>
                  </a:cxn>
                  <a:cxn ang="0">
                    <a:pos x="1158" y="306"/>
                  </a:cxn>
                  <a:cxn ang="0">
                    <a:pos x="1200" y="270"/>
                  </a:cxn>
                  <a:cxn ang="0">
                    <a:pos x="1248" y="240"/>
                  </a:cxn>
                  <a:cxn ang="0">
                    <a:pos x="1296" y="210"/>
                  </a:cxn>
                  <a:cxn ang="0">
                    <a:pos x="1338" y="186"/>
                  </a:cxn>
                  <a:cxn ang="0">
                    <a:pos x="1386" y="162"/>
                  </a:cxn>
                  <a:cxn ang="0">
                    <a:pos x="1428" y="144"/>
                  </a:cxn>
                  <a:cxn ang="0">
                    <a:pos x="1476" y="126"/>
                  </a:cxn>
                  <a:cxn ang="0">
                    <a:pos x="1518" y="108"/>
                  </a:cxn>
                  <a:cxn ang="0">
                    <a:pos x="1566" y="96"/>
                  </a:cxn>
                  <a:cxn ang="0">
                    <a:pos x="1614" y="84"/>
                  </a:cxn>
                  <a:cxn ang="0">
                    <a:pos x="1656" y="72"/>
                  </a:cxn>
                  <a:cxn ang="0">
                    <a:pos x="1704" y="60"/>
                  </a:cxn>
                  <a:cxn ang="0">
                    <a:pos x="1746" y="54"/>
                  </a:cxn>
                  <a:cxn ang="0">
                    <a:pos x="1794" y="42"/>
                  </a:cxn>
                  <a:cxn ang="0">
                    <a:pos x="1842" y="36"/>
                  </a:cxn>
                  <a:cxn ang="0">
                    <a:pos x="1884" y="30"/>
                  </a:cxn>
                  <a:cxn ang="0">
                    <a:pos x="1932" y="24"/>
                  </a:cxn>
                  <a:cxn ang="0">
                    <a:pos x="1974" y="18"/>
                  </a:cxn>
                  <a:cxn ang="0">
                    <a:pos x="2022" y="18"/>
                  </a:cxn>
                  <a:cxn ang="0">
                    <a:pos x="2064" y="12"/>
                  </a:cxn>
                  <a:cxn ang="0">
                    <a:pos x="2112" y="6"/>
                  </a:cxn>
                  <a:cxn ang="0">
                    <a:pos x="2160" y="6"/>
                  </a:cxn>
                  <a:cxn ang="0">
                    <a:pos x="2202" y="0"/>
                  </a:cxn>
                  <a:cxn ang="0">
                    <a:pos x="2250" y="0"/>
                  </a:cxn>
                </a:cxnLst>
                <a:rect l="0" t="0" r="r" b="b"/>
                <a:pathLst>
                  <a:path w="2250" h="1554">
                    <a:moveTo>
                      <a:pt x="0" y="1554"/>
                    </a:moveTo>
                    <a:lnTo>
                      <a:pt x="18" y="1554"/>
                    </a:lnTo>
                    <a:lnTo>
                      <a:pt x="42" y="1554"/>
                    </a:lnTo>
                    <a:lnTo>
                      <a:pt x="66" y="1554"/>
                    </a:lnTo>
                    <a:lnTo>
                      <a:pt x="90" y="1554"/>
                    </a:lnTo>
                    <a:lnTo>
                      <a:pt x="108" y="1554"/>
                    </a:lnTo>
                    <a:lnTo>
                      <a:pt x="132" y="1548"/>
                    </a:lnTo>
                    <a:lnTo>
                      <a:pt x="156" y="1548"/>
                    </a:lnTo>
                    <a:lnTo>
                      <a:pt x="180" y="1542"/>
                    </a:lnTo>
                    <a:lnTo>
                      <a:pt x="204" y="1536"/>
                    </a:lnTo>
                    <a:lnTo>
                      <a:pt x="222" y="1530"/>
                    </a:lnTo>
                    <a:lnTo>
                      <a:pt x="246" y="1524"/>
                    </a:lnTo>
                    <a:lnTo>
                      <a:pt x="270" y="1518"/>
                    </a:lnTo>
                    <a:lnTo>
                      <a:pt x="294" y="1512"/>
                    </a:lnTo>
                    <a:lnTo>
                      <a:pt x="318" y="1500"/>
                    </a:lnTo>
                    <a:lnTo>
                      <a:pt x="336" y="1488"/>
                    </a:lnTo>
                    <a:lnTo>
                      <a:pt x="360" y="1476"/>
                    </a:lnTo>
                    <a:lnTo>
                      <a:pt x="384" y="1464"/>
                    </a:lnTo>
                    <a:lnTo>
                      <a:pt x="408" y="1446"/>
                    </a:lnTo>
                    <a:lnTo>
                      <a:pt x="432" y="1428"/>
                    </a:lnTo>
                    <a:lnTo>
                      <a:pt x="450" y="1404"/>
                    </a:lnTo>
                    <a:lnTo>
                      <a:pt x="474" y="1374"/>
                    </a:lnTo>
                    <a:lnTo>
                      <a:pt x="498" y="1344"/>
                    </a:lnTo>
                    <a:lnTo>
                      <a:pt x="522" y="1314"/>
                    </a:lnTo>
                    <a:lnTo>
                      <a:pt x="540" y="1272"/>
                    </a:lnTo>
                    <a:lnTo>
                      <a:pt x="564" y="1230"/>
                    </a:lnTo>
                    <a:lnTo>
                      <a:pt x="588" y="1188"/>
                    </a:lnTo>
                    <a:lnTo>
                      <a:pt x="612" y="1140"/>
                    </a:lnTo>
                    <a:lnTo>
                      <a:pt x="636" y="1092"/>
                    </a:lnTo>
                    <a:lnTo>
                      <a:pt x="654" y="1044"/>
                    </a:lnTo>
                    <a:lnTo>
                      <a:pt x="678" y="996"/>
                    </a:lnTo>
                    <a:lnTo>
                      <a:pt x="702" y="948"/>
                    </a:lnTo>
                    <a:lnTo>
                      <a:pt x="726" y="906"/>
                    </a:lnTo>
                    <a:lnTo>
                      <a:pt x="750" y="858"/>
                    </a:lnTo>
                    <a:lnTo>
                      <a:pt x="768" y="816"/>
                    </a:lnTo>
                    <a:lnTo>
                      <a:pt x="792" y="774"/>
                    </a:lnTo>
                    <a:lnTo>
                      <a:pt x="816" y="732"/>
                    </a:lnTo>
                    <a:lnTo>
                      <a:pt x="840" y="690"/>
                    </a:lnTo>
                    <a:lnTo>
                      <a:pt x="864" y="654"/>
                    </a:lnTo>
                    <a:lnTo>
                      <a:pt x="882" y="618"/>
                    </a:lnTo>
                    <a:lnTo>
                      <a:pt x="906" y="588"/>
                    </a:lnTo>
                    <a:lnTo>
                      <a:pt x="930" y="552"/>
                    </a:lnTo>
                    <a:lnTo>
                      <a:pt x="954" y="522"/>
                    </a:lnTo>
                    <a:lnTo>
                      <a:pt x="972" y="492"/>
                    </a:lnTo>
                    <a:lnTo>
                      <a:pt x="996" y="462"/>
                    </a:lnTo>
                    <a:lnTo>
                      <a:pt x="1020" y="438"/>
                    </a:lnTo>
                    <a:lnTo>
                      <a:pt x="1044" y="414"/>
                    </a:lnTo>
                    <a:lnTo>
                      <a:pt x="1068" y="390"/>
                    </a:lnTo>
                    <a:lnTo>
                      <a:pt x="1086" y="366"/>
                    </a:lnTo>
                    <a:lnTo>
                      <a:pt x="1110" y="348"/>
                    </a:lnTo>
                    <a:lnTo>
                      <a:pt x="1134" y="324"/>
                    </a:lnTo>
                    <a:lnTo>
                      <a:pt x="1158" y="306"/>
                    </a:lnTo>
                    <a:lnTo>
                      <a:pt x="1182" y="288"/>
                    </a:lnTo>
                    <a:lnTo>
                      <a:pt x="1200" y="270"/>
                    </a:lnTo>
                    <a:lnTo>
                      <a:pt x="1224" y="252"/>
                    </a:lnTo>
                    <a:lnTo>
                      <a:pt x="1248" y="240"/>
                    </a:lnTo>
                    <a:lnTo>
                      <a:pt x="1272" y="222"/>
                    </a:lnTo>
                    <a:lnTo>
                      <a:pt x="1296" y="210"/>
                    </a:lnTo>
                    <a:lnTo>
                      <a:pt x="1314" y="198"/>
                    </a:lnTo>
                    <a:lnTo>
                      <a:pt x="1338" y="186"/>
                    </a:lnTo>
                    <a:lnTo>
                      <a:pt x="1362" y="174"/>
                    </a:lnTo>
                    <a:lnTo>
                      <a:pt x="1386" y="162"/>
                    </a:lnTo>
                    <a:lnTo>
                      <a:pt x="1404" y="150"/>
                    </a:lnTo>
                    <a:lnTo>
                      <a:pt x="1428" y="144"/>
                    </a:lnTo>
                    <a:lnTo>
                      <a:pt x="1452" y="132"/>
                    </a:lnTo>
                    <a:lnTo>
                      <a:pt x="1476" y="126"/>
                    </a:lnTo>
                    <a:lnTo>
                      <a:pt x="1500" y="114"/>
                    </a:lnTo>
                    <a:lnTo>
                      <a:pt x="1518" y="108"/>
                    </a:lnTo>
                    <a:lnTo>
                      <a:pt x="1542" y="102"/>
                    </a:lnTo>
                    <a:lnTo>
                      <a:pt x="1566" y="96"/>
                    </a:lnTo>
                    <a:lnTo>
                      <a:pt x="1590" y="90"/>
                    </a:lnTo>
                    <a:lnTo>
                      <a:pt x="1614" y="84"/>
                    </a:lnTo>
                    <a:lnTo>
                      <a:pt x="1632" y="78"/>
                    </a:lnTo>
                    <a:lnTo>
                      <a:pt x="1656" y="72"/>
                    </a:lnTo>
                    <a:lnTo>
                      <a:pt x="1680" y="66"/>
                    </a:lnTo>
                    <a:lnTo>
                      <a:pt x="1704" y="60"/>
                    </a:lnTo>
                    <a:lnTo>
                      <a:pt x="1728" y="54"/>
                    </a:lnTo>
                    <a:lnTo>
                      <a:pt x="1746" y="54"/>
                    </a:lnTo>
                    <a:lnTo>
                      <a:pt x="1770" y="48"/>
                    </a:lnTo>
                    <a:lnTo>
                      <a:pt x="1794" y="42"/>
                    </a:lnTo>
                    <a:lnTo>
                      <a:pt x="1818" y="42"/>
                    </a:lnTo>
                    <a:lnTo>
                      <a:pt x="1842" y="36"/>
                    </a:lnTo>
                    <a:lnTo>
                      <a:pt x="1860" y="36"/>
                    </a:lnTo>
                    <a:lnTo>
                      <a:pt x="1884" y="30"/>
                    </a:lnTo>
                    <a:lnTo>
                      <a:pt x="1908" y="30"/>
                    </a:lnTo>
                    <a:lnTo>
                      <a:pt x="1932" y="24"/>
                    </a:lnTo>
                    <a:lnTo>
                      <a:pt x="1950" y="24"/>
                    </a:lnTo>
                    <a:lnTo>
                      <a:pt x="1974" y="18"/>
                    </a:lnTo>
                    <a:lnTo>
                      <a:pt x="1998" y="18"/>
                    </a:lnTo>
                    <a:lnTo>
                      <a:pt x="2022" y="18"/>
                    </a:lnTo>
                    <a:lnTo>
                      <a:pt x="2046" y="12"/>
                    </a:lnTo>
                    <a:lnTo>
                      <a:pt x="2064" y="12"/>
                    </a:lnTo>
                    <a:lnTo>
                      <a:pt x="2088" y="12"/>
                    </a:lnTo>
                    <a:lnTo>
                      <a:pt x="2112" y="6"/>
                    </a:lnTo>
                    <a:lnTo>
                      <a:pt x="2136" y="6"/>
                    </a:lnTo>
                    <a:lnTo>
                      <a:pt x="2160" y="6"/>
                    </a:lnTo>
                    <a:lnTo>
                      <a:pt x="2178" y="6"/>
                    </a:lnTo>
                    <a:lnTo>
                      <a:pt x="2202" y="0"/>
                    </a:lnTo>
                    <a:lnTo>
                      <a:pt x="2226" y="0"/>
                    </a:lnTo>
                    <a:lnTo>
                      <a:pt x="225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7" name="Line 33"/>
              <p:cNvSpPr>
                <a:spLocks noChangeShapeType="1"/>
              </p:cNvSpPr>
              <p:nvPr/>
            </p:nvSpPr>
            <p:spPr bwMode="auto">
              <a:xfrm>
                <a:off x="550" y="3524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8" name="Line 34"/>
              <p:cNvSpPr>
                <a:spLocks noChangeShapeType="1"/>
              </p:cNvSpPr>
              <p:nvPr/>
            </p:nvSpPr>
            <p:spPr bwMode="auto">
              <a:xfrm>
                <a:off x="604" y="3512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79" name="Line 35"/>
              <p:cNvSpPr>
                <a:spLocks noChangeShapeType="1"/>
              </p:cNvSpPr>
              <p:nvPr/>
            </p:nvSpPr>
            <p:spPr bwMode="auto">
              <a:xfrm>
                <a:off x="712" y="346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0" name="Line 36"/>
              <p:cNvSpPr>
                <a:spLocks noChangeShapeType="1"/>
              </p:cNvSpPr>
              <p:nvPr/>
            </p:nvSpPr>
            <p:spPr bwMode="auto">
              <a:xfrm flipV="1">
                <a:off x="766" y="339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1" name="Line 37"/>
              <p:cNvSpPr>
                <a:spLocks noChangeShapeType="1"/>
              </p:cNvSpPr>
              <p:nvPr/>
            </p:nvSpPr>
            <p:spPr bwMode="auto">
              <a:xfrm>
                <a:off x="820" y="338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2" name="Line 38"/>
              <p:cNvSpPr>
                <a:spLocks noChangeShapeType="1"/>
              </p:cNvSpPr>
              <p:nvPr/>
            </p:nvSpPr>
            <p:spPr bwMode="auto">
              <a:xfrm>
                <a:off x="928" y="3236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3" name="Line 39"/>
              <p:cNvSpPr>
                <a:spLocks noChangeShapeType="1"/>
              </p:cNvSpPr>
              <p:nvPr/>
            </p:nvSpPr>
            <p:spPr bwMode="auto">
              <a:xfrm flipV="1">
                <a:off x="994" y="3038"/>
                <a:ext cx="1" cy="9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4" name="Line 40"/>
              <p:cNvSpPr>
                <a:spLocks noChangeShapeType="1"/>
              </p:cNvSpPr>
              <p:nvPr/>
            </p:nvSpPr>
            <p:spPr bwMode="auto">
              <a:xfrm>
                <a:off x="1036" y="3044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5" name="Line 41"/>
              <p:cNvSpPr>
                <a:spLocks noChangeShapeType="1"/>
              </p:cNvSpPr>
              <p:nvPr/>
            </p:nvSpPr>
            <p:spPr bwMode="auto">
              <a:xfrm flipV="1">
                <a:off x="1144" y="2792"/>
                <a:ext cx="1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6" name="Line 42"/>
              <p:cNvSpPr>
                <a:spLocks noChangeShapeType="1"/>
              </p:cNvSpPr>
              <p:nvPr/>
            </p:nvSpPr>
            <p:spPr bwMode="auto">
              <a:xfrm flipV="1">
                <a:off x="1228" y="2672"/>
                <a:ext cx="1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7" name="Line 43"/>
              <p:cNvSpPr>
                <a:spLocks noChangeShapeType="1"/>
              </p:cNvSpPr>
              <p:nvPr/>
            </p:nvSpPr>
            <p:spPr bwMode="auto">
              <a:xfrm>
                <a:off x="1360" y="253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8" name="Line 44"/>
              <p:cNvSpPr>
                <a:spLocks noChangeShapeType="1"/>
              </p:cNvSpPr>
              <p:nvPr/>
            </p:nvSpPr>
            <p:spPr bwMode="auto">
              <a:xfrm>
                <a:off x="1414" y="2474"/>
                <a:ext cx="1" cy="7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89" name="Line 45"/>
              <p:cNvSpPr>
                <a:spLocks noChangeShapeType="1"/>
              </p:cNvSpPr>
              <p:nvPr/>
            </p:nvSpPr>
            <p:spPr bwMode="auto">
              <a:xfrm flipV="1">
                <a:off x="1444" y="2432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0" name="Line 46"/>
              <p:cNvSpPr>
                <a:spLocks noChangeShapeType="1"/>
              </p:cNvSpPr>
              <p:nvPr/>
            </p:nvSpPr>
            <p:spPr bwMode="auto">
              <a:xfrm>
                <a:off x="1588" y="2318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1" name="Line 47"/>
              <p:cNvSpPr>
                <a:spLocks noChangeShapeType="1"/>
              </p:cNvSpPr>
              <p:nvPr/>
            </p:nvSpPr>
            <p:spPr bwMode="auto">
              <a:xfrm>
                <a:off x="1690" y="2252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2" name="Line 48"/>
              <p:cNvSpPr>
                <a:spLocks noChangeShapeType="1"/>
              </p:cNvSpPr>
              <p:nvPr/>
            </p:nvSpPr>
            <p:spPr bwMode="auto">
              <a:xfrm>
                <a:off x="1834" y="2180"/>
                <a:ext cx="1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3" name="Line 49"/>
              <p:cNvSpPr>
                <a:spLocks noChangeShapeType="1"/>
              </p:cNvSpPr>
              <p:nvPr/>
            </p:nvSpPr>
            <p:spPr bwMode="auto">
              <a:xfrm>
                <a:off x="1906" y="2150"/>
                <a:ext cx="1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4" name="Line 50"/>
              <p:cNvSpPr>
                <a:spLocks noChangeShapeType="1"/>
              </p:cNvSpPr>
              <p:nvPr/>
            </p:nvSpPr>
            <p:spPr bwMode="auto">
              <a:xfrm flipV="1">
                <a:off x="2014" y="2090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5" name="Line 51"/>
              <p:cNvSpPr>
                <a:spLocks noChangeShapeType="1"/>
              </p:cNvSpPr>
              <p:nvPr/>
            </p:nvSpPr>
            <p:spPr bwMode="auto">
              <a:xfrm flipV="1">
                <a:off x="2230" y="204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6" name="Line 52"/>
              <p:cNvSpPr>
                <a:spLocks noChangeShapeType="1"/>
              </p:cNvSpPr>
              <p:nvPr/>
            </p:nvSpPr>
            <p:spPr bwMode="auto">
              <a:xfrm flipV="1">
                <a:off x="2314" y="1892"/>
                <a:ext cx="1" cy="15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7" name="Line 53"/>
              <p:cNvSpPr>
                <a:spLocks noChangeShapeType="1"/>
              </p:cNvSpPr>
              <p:nvPr/>
            </p:nvSpPr>
            <p:spPr bwMode="auto">
              <a:xfrm flipV="1">
                <a:off x="2446" y="1976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8" name="Line 54"/>
              <p:cNvSpPr>
                <a:spLocks noChangeShapeType="1"/>
              </p:cNvSpPr>
              <p:nvPr/>
            </p:nvSpPr>
            <p:spPr bwMode="auto">
              <a:xfrm>
                <a:off x="2548" y="201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99" name="Freeform 55"/>
              <p:cNvSpPr>
                <a:spLocks/>
              </p:cNvSpPr>
              <p:nvPr/>
            </p:nvSpPr>
            <p:spPr bwMode="auto">
              <a:xfrm>
                <a:off x="298" y="2018"/>
                <a:ext cx="2250" cy="1530"/>
              </a:xfrm>
              <a:custGeom>
                <a:avLst/>
                <a:gdLst/>
                <a:ahLst/>
                <a:cxnLst>
                  <a:cxn ang="0">
                    <a:pos x="18" y="1530"/>
                  </a:cxn>
                  <a:cxn ang="0">
                    <a:pos x="66" y="1530"/>
                  </a:cxn>
                  <a:cxn ang="0">
                    <a:pos x="108" y="1530"/>
                  </a:cxn>
                  <a:cxn ang="0">
                    <a:pos x="156" y="1524"/>
                  </a:cxn>
                  <a:cxn ang="0">
                    <a:pos x="204" y="1512"/>
                  </a:cxn>
                  <a:cxn ang="0">
                    <a:pos x="246" y="1506"/>
                  </a:cxn>
                  <a:cxn ang="0">
                    <a:pos x="294" y="1494"/>
                  </a:cxn>
                  <a:cxn ang="0">
                    <a:pos x="336" y="1482"/>
                  </a:cxn>
                  <a:cxn ang="0">
                    <a:pos x="384" y="1464"/>
                  </a:cxn>
                  <a:cxn ang="0">
                    <a:pos x="432" y="1440"/>
                  </a:cxn>
                  <a:cxn ang="0">
                    <a:pos x="474" y="1404"/>
                  </a:cxn>
                  <a:cxn ang="0">
                    <a:pos x="522" y="1362"/>
                  </a:cxn>
                  <a:cxn ang="0">
                    <a:pos x="564" y="1314"/>
                  </a:cxn>
                  <a:cxn ang="0">
                    <a:pos x="612" y="1248"/>
                  </a:cxn>
                  <a:cxn ang="0">
                    <a:pos x="654" y="1176"/>
                  </a:cxn>
                  <a:cxn ang="0">
                    <a:pos x="702" y="1092"/>
                  </a:cxn>
                  <a:cxn ang="0">
                    <a:pos x="750" y="1008"/>
                  </a:cxn>
                  <a:cxn ang="0">
                    <a:pos x="792" y="924"/>
                  </a:cxn>
                  <a:cxn ang="0">
                    <a:pos x="840" y="846"/>
                  </a:cxn>
                  <a:cxn ang="0">
                    <a:pos x="882" y="768"/>
                  </a:cxn>
                  <a:cxn ang="0">
                    <a:pos x="930" y="696"/>
                  </a:cxn>
                  <a:cxn ang="0">
                    <a:pos x="972" y="630"/>
                  </a:cxn>
                  <a:cxn ang="0">
                    <a:pos x="1020" y="570"/>
                  </a:cxn>
                  <a:cxn ang="0">
                    <a:pos x="1068" y="516"/>
                  </a:cxn>
                  <a:cxn ang="0">
                    <a:pos x="1110" y="462"/>
                  </a:cxn>
                  <a:cxn ang="0">
                    <a:pos x="1158" y="420"/>
                  </a:cxn>
                  <a:cxn ang="0">
                    <a:pos x="1200" y="372"/>
                  </a:cxn>
                  <a:cxn ang="0">
                    <a:pos x="1248" y="336"/>
                  </a:cxn>
                  <a:cxn ang="0">
                    <a:pos x="1296" y="300"/>
                  </a:cxn>
                  <a:cxn ang="0">
                    <a:pos x="1338" y="270"/>
                  </a:cxn>
                  <a:cxn ang="0">
                    <a:pos x="1386" y="240"/>
                  </a:cxn>
                  <a:cxn ang="0">
                    <a:pos x="1428" y="210"/>
                  </a:cxn>
                  <a:cxn ang="0">
                    <a:pos x="1476" y="186"/>
                  </a:cxn>
                  <a:cxn ang="0">
                    <a:pos x="1518" y="168"/>
                  </a:cxn>
                  <a:cxn ang="0">
                    <a:pos x="1566" y="144"/>
                  </a:cxn>
                  <a:cxn ang="0">
                    <a:pos x="1614" y="132"/>
                  </a:cxn>
                  <a:cxn ang="0">
                    <a:pos x="1656" y="114"/>
                  </a:cxn>
                  <a:cxn ang="0">
                    <a:pos x="1704" y="96"/>
                  </a:cxn>
                  <a:cxn ang="0">
                    <a:pos x="1746" y="84"/>
                  </a:cxn>
                  <a:cxn ang="0">
                    <a:pos x="1794" y="72"/>
                  </a:cxn>
                  <a:cxn ang="0">
                    <a:pos x="1842" y="60"/>
                  </a:cxn>
                  <a:cxn ang="0">
                    <a:pos x="1884" y="54"/>
                  </a:cxn>
                  <a:cxn ang="0">
                    <a:pos x="1932" y="42"/>
                  </a:cxn>
                  <a:cxn ang="0">
                    <a:pos x="1974" y="36"/>
                  </a:cxn>
                  <a:cxn ang="0">
                    <a:pos x="2022" y="30"/>
                  </a:cxn>
                  <a:cxn ang="0">
                    <a:pos x="2064" y="18"/>
                  </a:cxn>
                  <a:cxn ang="0">
                    <a:pos x="2112" y="12"/>
                  </a:cxn>
                  <a:cxn ang="0">
                    <a:pos x="2160" y="6"/>
                  </a:cxn>
                  <a:cxn ang="0">
                    <a:pos x="2202" y="6"/>
                  </a:cxn>
                  <a:cxn ang="0">
                    <a:pos x="2250" y="0"/>
                  </a:cxn>
                </a:cxnLst>
                <a:rect l="0" t="0" r="r" b="b"/>
                <a:pathLst>
                  <a:path w="2250" h="1530">
                    <a:moveTo>
                      <a:pt x="0" y="1530"/>
                    </a:moveTo>
                    <a:lnTo>
                      <a:pt x="18" y="1530"/>
                    </a:lnTo>
                    <a:lnTo>
                      <a:pt x="42" y="1530"/>
                    </a:lnTo>
                    <a:lnTo>
                      <a:pt x="66" y="1530"/>
                    </a:lnTo>
                    <a:lnTo>
                      <a:pt x="90" y="1530"/>
                    </a:lnTo>
                    <a:lnTo>
                      <a:pt x="108" y="1530"/>
                    </a:lnTo>
                    <a:lnTo>
                      <a:pt x="132" y="1524"/>
                    </a:lnTo>
                    <a:lnTo>
                      <a:pt x="156" y="1524"/>
                    </a:lnTo>
                    <a:lnTo>
                      <a:pt x="180" y="1518"/>
                    </a:lnTo>
                    <a:lnTo>
                      <a:pt x="204" y="1512"/>
                    </a:lnTo>
                    <a:lnTo>
                      <a:pt x="222" y="1512"/>
                    </a:lnTo>
                    <a:lnTo>
                      <a:pt x="246" y="1506"/>
                    </a:lnTo>
                    <a:lnTo>
                      <a:pt x="270" y="1500"/>
                    </a:lnTo>
                    <a:lnTo>
                      <a:pt x="294" y="1494"/>
                    </a:lnTo>
                    <a:lnTo>
                      <a:pt x="318" y="1488"/>
                    </a:lnTo>
                    <a:lnTo>
                      <a:pt x="336" y="1482"/>
                    </a:lnTo>
                    <a:lnTo>
                      <a:pt x="360" y="1470"/>
                    </a:lnTo>
                    <a:lnTo>
                      <a:pt x="384" y="1464"/>
                    </a:lnTo>
                    <a:lnTo>
                      <a:pt x="408" y="1452"/>
                    </a:lnTo>
                    <a:lnTo>
                      <a:pt x="432" y="1440"/>
                    </a:lnTo>
                    <a:lnTo>
                      <a:pt x="450" y="1422"/>
                    </a:lnTo>
                    <a:lnTo>
                      <a:pt x="474" y="1404"/>
                    </a:lnTo>
                    <a:lnTo>
                      <a:pt x="498" y="1386"/>
                    </a:lnTo>
                    <a:lnTo>
                      <a:pt x="522" y="1362"/>
                    </a:lnTo>
                    <a:lnTo>
                      <a:pt x="540" y="1338"/>
                    </a:lnTo>
                    <a:lnTo>
                      <a:pt x="564" y="1314"/>
                    </a:lnTo>
                    <a:lnTo>
                      <a:pt x="588" y="1284"/>
                    </a:lnTo>
                    <a:lnTo>
                      <a:pt x="612" y="1248"/>
                    </a:lnTo>
                    <a:lnTo>
                      <a:pt x="636" y="1212"/>
                    </a:lnTo>
                    <a:lnTo>
                      <a:pt x="654" y="1176"/>
                    </a:lnTo>
                    <a:lnTo>
                      <a:pt x="678" y="1134"/>
                    </a:lnTo>
                    <a:lnTo>
                      <a:pt x="702" y="1092"/>
                    </a:lnTo>
                    <a:lnTo>
                      <a:pt x="726" y="1050"/>
                    </a:lnTo>
                    <a:lnTo>
                      <a:pt x="750" y="1008"/>
                    </a:lnTo>
                    <a:lnTo>
                      <a:pt x="768" y="966"/>
                    </a:lnTo>
                    <a:lnTo>
                      <a:pt x="792" y="924"/>
                    </a:lnTo>
                    <a:lnTo>
                      <a:pt x="816" y="888"/>
                    </a:lnTo>
                    <a:lnTo>
                      <a:pt x="840" y="846"/>
                    </a:lnTo>
                    <a:lnTo>
                      <a:pt x="864" y="810"/>
                    </a:lnTo>
                    <a:lnTo>
                      <a:pt x="882" y="768"/>
                    </a:lnTo>
                    <a:lnTo>
                      <a:pt x="906" y="732"/>
                    </a:lnTo>
                    <a:lnTo>
                      <a:pt x="930" y="696"/>
                    </a:lnTo>
                    <a:lnTo>
                      <a:pt x="954" y="666"/>
                    </a:lnTo>
                    <a:lnTo>
                      <a:pt x="972" y="630"/>
                    </a:lnTo>
                    <a:lnTo>
                      <a:pt x="996" y="600"/>
                    </a:lnTo>
                    <a:lnTo>
                      <a:pt x="1020" y="570"/>
                    </a:lnTo>
                    <a:lnTo>
                      <a:pt x="1044" y="540"/>
                    </a:lnTo>
                    <a:lnTo>
                      <a:pt x="1068" y="516"/>
                    </a:lnTo>
                    <a:lnTo>
                      <a:pt x="1086" y="492"/>
                    </a:lnTo>
                    <a:lnTo>
                      <a:pt x="1110" y="462"/>
                    </a:lnTo>
                    <a:lnTo>
                      <a:pt x="1134" y="438"/>
                    </a:lnTo>
                    <a:lnTo>
                      <a:pt x="1158" y="420"/>
                    </a:lnTo>
                    <a:lnTo>
                      <a:pt x="1182" y="396"/>
                    </a:lnTo>
                    <a:lnTo>
                      <a:pt x="1200" y="372"/>
                    </a:lnTo>
                    <a:lnTo>
                      <a:pt x="1224" y="354"/>
                    </a:lnTo>
                    <a:lnTo>
                      <a:pt x="1248" y="336"/>
                    </a:lnTo>
                    <a:lnTo>
                      <a:pt x="1272" y="318"/>
                    </a:lnTo>
                    <a:lnTo>
                      <a:pt x="1296" y="300"/>
                    </a:lnTo>
                    <a:lnTo>
                      <a:pt x="1314" y="282"/>
                    </a:lnTo>
                    <a:lnTo>
                      <a:pt x="1338" y="270"/>
                    </a:lnTo>
                    <a:lnTo>
                      <a:pt x="1362" y="252"/>
                    </a:lnTo>
                    <a:lnTo>
                      <a:pt x="1386" y="240"/>
                    </a:lnTo>
                    <a:lnTo>
                      <a:pt x="1404" y="228"/>
                    </a:lnTo>
                    <a:lnTo>
                      <a:pt x="1428" y="210"/>
                    </a:lnTo>
                    <a:lnTo>
                      <a:pt x="1452" y="198"/>
                    </a:lnTo>
                    <a:lnTo>
                      <a:pt x="1476" y="186"/>
                    </a:lnTo>
                    <a:lnTo>
                      <a:pt x="1500" y="180"/>
                    </a:lnTo>
                    <a:lnTo>
                      <a:pt x="1518" y="168"/>
                    </a:lnTo>
                    <a:lnTo>
                      <a:pt x="1542" y="156"/>
                    </a:lnTo>
                    <a:lnTo>
                      <a:pt x="1566" y="144"/>
                    </a:lnTo>
                    <a:lnTo>
                      <a:pt x="1590" y="138"/>
                    </a:lnTo>
                    <a:lnTo>
                      <a:pt x="1614" y="132"/>
                    </a:lnTo>
                    <a:lnTo>
                      <a:pt x="1632" y="120"/>
                    </a:lnTo>
                    <a:lnTo>
                      <a:pt x="1656" y="114"/>
                    </a:lnTo>
                    <a:lnTo>
                      <a:pt x="1680" y="108"/>
                    </a:lnTo>
                    <a:lnTo>
                      <a:pt x="1704" y="96"/>
                    </a:lnTo>
                    <a:lnTo>
                      <a:pt x="1728" y="90"/>
                    </a:lnTo>
                    <a:lnTo>
                      <a:pt x="1746" y="84"/>
                    </a:lnTo>
                    <a:lnTo>
                      <a:pt x="1770" y="78"/>
                    </a:lnTo>
                    <a:lnTo>
                      <a:pt x="1794" y="72"/>
                    </a:lnTo>
                    <a:lnTo>
                      <a:pt x="1818" y="66"/>
                    </a:lnTo>
                    <a:lnTo>
                      <a:pt x="1842" y="60"/>
                    </a:lnTo>
                    <a:lnTo>
                      <a:pt x="1860" y="54"/>
                    </a:lnTo>
                    <a:lnTo>
                      <a:pt x="1884" y="54"/>
                    </a:lnTo>
                    <a:lnTo>
                      <a:pt x="1908" y="48"/>
                    </a:lnTo>
                    <a:lnTo>
                      <a:pt x="1932" y="42"/>
                    </a:lnTo>
                    <a:lnTo>
                      <a:pt x="1950" y="36"/>
                    </a:lnTo>
                    <a:lnTo>
                      <a:pt x="1974" y="36"/>
                    </a:lnTo>
                    <a:lnTo>
                      <a:pt x="1998" y="30"/>
                    </a:lnTo>
                    <a:lnTo>
                      <a:pt x="2022" y="30"/>
                    </a:lnTo>
                    <a:lnTo>
                      <a:pt x="2046" y="24"/>
                    </a:lnTo>
                    <a:lnTo>
                      <a:pt x="2064" y="18"/>
                    </a:lnTo>
                    <a:lnTo>
                      <a:pt x="2088" y="18"/>
                    </a:lnTo>
                    <a:lnTo>
                      <a:pt x="2112" y="12"/>
                    </a:lnTo>
                    <a:lnTo>
                      <a:pt x="2136" y="12"/>
                    </a:lnTo>
                    <a:lnTo>
                      <a:pt x="2160" y="6"/>
                    </a:lnTo>
                    <a:lnTo>
                      <a:pt x="2178" y="6"/>
                    </a:lnTo>
                    <a:lnTo>
                      <a:pt x="2202" y="6"/>
                    </a:lnTo>
                    <a:lnTo>
                      <a:pt x="2226" y="0"/>
                    </a:lnTo>
                    <a:lnTo>
                      <a:pt x="225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0" name="Line 56"/>
              <p:cNvSpPr>
                <a:spLocks noChangeShapeType="1"/>
              </p:cNvSpPr>
              <p:nvPr/>
            </p:nvSpPr>
            <p:spPr bwMode="auto">
              <a:xfrm>
                <a:off x="550" y="3524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1" name="Line 57"/>
              <p:cNvSpPr>
                <a:spLocks noChangeShapeType="1"/>
              </p:cNvSpPr>
              <p:nvPr/>
            </p:nvSpPr>
            <p:spPr bwMode="auto">
              <a:xfrm>
                <a:off x="604" y="3512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2" name="Line 58"/>
              <p:cNvSpPr>
                <a:spLocks noChangeShapeType="1"/>
              </p:cNvSpPr>
              <p:nvPr/>
            </p:nvSpPr>
            <p:spPr bwMode="auto">
              <a:xfrm>
                <a:off x="712" y="3476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3" name="Oval 59"/>
              <p:cNvSpPr>
                <a:spLocks noChangeArrowheads="1"/>
              </p:cNvSpPr>
              <p:nvPr/>
            </p:nvSpPr>
            <p:spPr bwMode="auto">
              <a:xfrm>
                <a:off x="760" y="344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4" name="Line 60"/>
              <p:cNvSpPr>
                <a:spLocks noChangeShapeType="1"/>
              </p:cNvSpPr>
              <p:nvPr/>
            </p:nvSpPr>
            <p:spPr bwMode="auto">
              <a:xfrm>
                <a:off x="820" y="3404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5" name="Line 61"/>
              <p:cNvSpPr>
                <a:spLocks noChangeShapeType="1"/>
              </p:cNvSpPr>
              <p:nvPr/>
            </p:nvSpPr>
            <p:spPr bwMode="auto">
              <a:xfrm>
                <a:off x="928" y="3278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6" name="Line 62"/>
              <p:cNvSpPr>
                <a:spLocks noChangeShapeType="1"/>
              </p:cNvSpPr>
              <p:nvPr/>
            </p:nvSpPr>
            <p:spPr bwMode="auto">
              <a:xfrm flipV="1">
                <a:off x="994" y="3098"/>
                <a:ext cx="1" cy="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7" name="Line 63"/>
              <p:cNvSpPr>
                <a:spLocks noChangeShapeType="1"/>
              </p:cNvSpPr>
              <p:nvPr/>
            </p:nvSpPr>
            <p:spPr bwMode="auto">
              <a:xfrm flipV="1">
                <a:off x="1036" y="3038"/>
                <a:ext cx="1" cy="6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8" name="Line 64"/>
              <p:cNvSpPr>
                <a:spLocks noChangeShapeType="1"/>
              </p:cNvSpPr>
              <p:nvPr/>
            </p:nvSpPr>
            <p:spPr bwMode="auto">
              <a:xfrm flipV="1">
                <a:off x="1144" y="2876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09" name="Line 65"/>
              <p:cNvSpPr>
                <a:spLocks noChangeShapeType="1"/>
              </p:cNvSpPr>
              <p:nvPr/>
            </p:nvSpPr>
            <p:spPr bwMode="auto">
              <a:xfrm flipV="1">
                <a:off x="1228" y="2684"/>
                <a:ext cx="1" cy="10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0" name="Line 66"/>
              <p:cNvSpPr>
                <a:spLocks noChangeShapeType="1"/>
              </p:cNvSpPr>
              <p:nvPr/>
            </p:nvSpPr>
            <p:spPr bwMode="auto">
              <a:xfrm flipV="1">
                <a:off x="1360" y="258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1" name="Line 67"/>
              <p:cNvSpPr>
                <a:spLocks noChangeShapeType="1"/>
              </p:cNvSpPr>
              <p:nvPr/>
            </p:nvSpPr>
            <p:spPr bwMode="auto">
              <a:xfrm>
                <a:off x="1414" y="2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2" name="Line 68"/>
              <p:cNvSpPr>
                <a:spLocks noChangeShapeType="1"/>
              </p:cNvSpPr>
              <p:nvPr/>
            </p:nvSpPr>
            <p:spPr bwMode="auto">
              <a:xfrm flipV="1">
                <a:off x="1444" y="2426"/>
                <a:ext cx="1" cy="7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3" name="Line 69"/>
              <p:cNvSpPr>
                <a:spLocks noChangeShapeType="1"/>
              </p:cNvSpPr>
              <p:nvPr/>
            </p:nvSpPr>
            <p:spPr bwMode="auto">
              <a:xfrm>
                <a:off x="1588" y="237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4" name="Line 70"/>
              <p:cNvSpPr>
                <a:spLocks noChangeShapeType="1"/>
              </p:cNvSpPr>
              <p:nvPr/>
            </p:nvSpPr>
            <p:spPr bwMode="auto">
              <a:xfrm flipV="1">
                <a:off x="1690" y="228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5" name="Line 71"/>
              <p:cNvSpPr>
                <a:spLocks noChangeShapeType="1"/>
              </p:cNvSpPr>
              <p:nvPr/>
            </p:nvSpPr>
            <p:spPr bwMode="auto">
              <a:xfrm>
                <a:off x="1834" y="2216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6" name="Line 72"/>
              <p:cNvSpPr>
                <a:spLocks noChangeShapeType="1"/>
              </p:cNvSpPr>
              <p:nvPr/>
            </p:nvSpPr>
            <p:spPr bwMode="auto">
              <a:xfrm flipV="1">
                <a:off x="1906" y="2114"/>
                <a:ext cx="1" cy="6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7" name="Line 73"/>
              <p:cNvSpPr>
                <a:spLocks noChangeShapeType="1"/>
              </p:cNvSpPr>
              <p:nvPr/>
            </p:nvSpPr>
            <p:spPr bwMode="auto">
              <a:xfrm>
                <a:off x="2014" y="2138"/>
                <a:ext cx="1" cy="13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8" name="Line 74"/>
              <p:cNvSpPr>
                <a:spLocks noChangeShapeType="1"/>
              </p:cNvSpPr>
              <p:nvPr/>
            </p:nvSpPr>
            <p:spPr bwMode="auto">
              <a:xfrm>
                <a:off x="2230" y="2084"/>
                <a:ext cx="1" cy="7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19" name="Line 75"/>
              <p:cNvSpPr>
                <a:spLocks noChangeShapeType="1"/>
              </p:cNvSpPr>
              <p:nvPr/>
            </p:nvSpPr>
            <p:spPr bwMode="auto">
              <a:xfrm flipV="1">
                <a:off x="2314" y="1952"/>
                <a:ext cx="1" cy="1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0" name="Line 76"/>
              <p:cNvSpPr>
                <a:spLocks noChangeShapeType="1"/>
              </p:cNvSpPr>
              <p:nvPr/>
            </p:nvSpPr>
            <p:spPr bwMode="auto">
              <a:xfrm>
                <a:off x="2446" y="2042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1" name="Line 77"/>
              <p:cNvSpPr>
                <a:spLocks noChangeShapeType="1"/>
              </p:cNvSpPr>
              <p:nvPr/>
            </p:nvSpPr>
            <p:spPr bwMode="auto">
              <a:xfrm flipV="1">
                <a:off x="2548" y="2018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2" name="Freeform 78"/>
              <p:cNvSpPr>
                <a:spLocks/>
              </p:cNvSpPr>
              <p:nvPr/>
            </p:nvSpPr>
            <p:spPr bwMode="auto">
              <a:xfrm>
                <a:off x="298" y="2030"/>
                <a:ext cx="2250" cy="1518"/>
              </a:xfrm>
              <a:custGeom>
                <a:avLst/>
                <a:gdLst/>
                <a:ahLst/>
                <a:cxnLst>
                  <a:cxn ang="0">
                    <a:pos x="18" y="1518"/>
                  </a:cxn>
                  <a:cxn ang="0">
                    <a:pos x="66" y="1518"/>
                  </a:cxn>
                  <a:cxn ang="0">
                    <a:pos x="108" y="1518"/>
                  </a:cxn>
                  <a:cxn ang="0">
                    <a:pos x="156" y="1512"/>
                  </a:cxn>
                  <a:cxn ang="0">
                    <a:pos x="204" y="1506"/>
                  </a:cxn>
                  <a:cxn ang="0">
                    <a:pos x="246" y="1494"/>
                  </a:cxn>
                  <a:cxn ang="0">
                    <a:pos x="294" y="1488"/>
                  </a:cxn>
                  <a:cxn ang="0">
                    <a:pos x="336" y="1470"/>
                  </a:cxn>
                  <a:cxn ang="0">
                    <a:pos x="384" y="1458"/>
                  </a:cxn>
                  <a:cxn ang="0">
                    <a:pos x="432" y="1434"/>
                  </a:cxn>
                  <a:cxn ang="0">
                    <a:pos x="474" y="1410"/>
                  </a:cxn>
                  <a:cxn ang="0">
                    <a:pos x="522" y="1374"/>
                  </a:cxn>
                  <a:cxn ang="0">
                    <a:pos x="564" y="1332"/>
                  </a:cxn>
                  <a:cxn ang="0">
                    <a:pos x="612" y="1278"/>
                  </a:cxn>
                  <a:cxn ang="0">
                    <a:pos x="654" y="1212"/>
                  </a:cxn>
                  <a:cxn ang="0">
                    <a:pos x="702" y="1140"/>
                  </a:cxn>
                  <a:cxn ang="0">
                    <a:pos x="750" y="1062"/>
                  </a:cxn>
                  <a:cxn ang="0">
                    <a:pos x="792" y="978"/>
                  </a:cxn>
                  <a:cxn ang="0">
                    <a:pos x="840" y="900"/>
                  </a:cxn>
                  <a:cxn ang="0">
                    <a:pos x="882" y="828"/>
                  </a:cxn>
                  <a:cxn ang="0">
                    <a:pos x="930" y="756"/>
                  </a:cxn>
                  <a:cxn ang="0">
                    <a:pos x="972" y="684"/>
                  </a:cxn>
                  <a:cxn ang="0">
                    <a:pos x="1020" y="624"/>
                  </a:cxn>
                  <a:cxn ang="0">
                    <a:pos x="1068" y="564"/>
                  </a:cxn>
                  <a:cxn ang="0">
                    <a:pos x="1110" y="510"/>
                  </a:cxn>
                  <a:cxn ang="0">
                    <a:pos x="1158" y="462"/>
                  </a:cxn>
                  <a:cxn ang="0">
                    <a:pos x="1200" y="414"/>
                  </a:cxn>
                  <a:cxn ang="0">
                    <a:pos x="1248" y="378"/>
                  </a:cxn>
                  <a:cxn ang="0">
                    <a:pos x="1296" y="336"/>
                  </a:cxn>
                  <a:cxn ang="0">
                    <a:pos x="1338" y="300"/>
                  </a:cxn>
                  <a:cxn ang="0">
                    <a:pos x="1386" y="270"/>
                  </a:cxn>
                  <a:cxn ang="0">
                    <a:pos x="1428" y="240"/>
                  </a:cxn>
                  <a:cxn ang="0">
                    <a:pos x="1476" y="216"/>
                  </a:cxn>
                  <a:cxn ang="0">
                    <a:pos x="1518" y="192"/>
                  </a:cxn>
                  <a:cxn ang="0">
                    <a:pos x="1566" y="168"/>
                  </a:cxn>
                  <a:cxn ang="0">
                    <a:pos x="1614" y="150"/>
                  </a:cxn>
                  <a:cxn ang="0">
                    <a:pos x="1656" y="132"/>
                  </a:cxn>
                  <a:cxn ang="0">
                    <a:pos x="1704" y="114"/>
                  </a:cxn>
                  <a:cxn ang="0">
                    <a:pos x="1746" y="102"/>
                  </a:cxn>
                  <a:cxn ang="0">
                    <a:pos x="1794" y="84"/>
                  </a:cxn>
                  <a:cxn ang="0">
                    <a:pos x="1842" y="72"/>
                  </a:cxn>
                  <a:cxn ang="0">
                    <a:pos x="1884" y="60"/>
                  </a:cxn>
                  <a:cxn ang="0">
                    <a:pos x="1932" y="54"/>
                  </a:cxn>
                  <a:cxn ang="0">
                    <a:pos x="1974" y="42"/>
                  </a:cxn>
                  <a:cxn ang="0">
                    <a:pos x="2022" y="36"/>
                  </a:cxn>
                  <a:cxn ang="0">
                    <a:pos x="2064" y="24"/>
                  </a:cxn>
                  <a:cxn ang="0">
                    <a:pos x="2112" y="18"/>
                  </a:cxn>
                  <a:cxn ang="0">
                    <a:pos x="2160" y="12"/>
                  </a:cxn>
                  <a:cxn ang="0">
                    <a:pos x="2202" y="6"/>
                  </a:cxn>
                  <a:cxn ang="0">
                    <a:pos x="2250" y="0"/>
                  </a:cxn>
                </a:cxnLst>
                <a:rect l="0" t="0" r="r" b="b"/>
                <a:pathLst>
                  <a:path w="2250" h="1518">
                    <a:moveTo>
                      <a:pt x="0" y="1518"/>
                    </a:moveTo>
                    <a:lnTo>
                      <a:pt x="18" y="1518"/>
                    </a:lnTo>
                    <a:lnTo>
                      <a:pt x="42" y="1518"/>
                    </a:lnTo>
                    <a:lnTo>
                      <a:pt x="66" y="1518"/>
                    </a:lnTo>
                    <a:lnTo>
                      <a:pt x="90" y="1518"/>
                    </a:lnTo>
                    <a:lnTo>
                      <a:pt x="108" y="1518"/>
                    </a:lnTo>
                    <a:lnTo>
                      <a:pt x="132" y="1512"/>
                    </a:lnTo>
                    <a:lnTo>
                      <a:pt x="156" y="1512"/>
                    </a:lnTo>
                    <a:lnTo>
                      <a:pt x="180" y="1506"/>
                    </a:lnTo>
                    <a:lnTo>
                      <a:pt x="204" y="1506"/>
                    </a:lnTo>
                    <a:lnTo>
                      <a:pt x="222" y="1500"/>
                    </a:lnTo>
                    <a:lnTo>
                      <a:pt x="246" y="1494"/>
                    </a:lnTo>
                    <a:lnTo>
                      <a:pt x="270" y="1488"/>
                    </a:lnTo>
                    <a:lnTo>
                      <a:pt x="294" y="1488"/>
                    </a:lnTo>
                    <a:lnTo>
                      <a:pt x="318" y="1482"/>
                    </a:lnTo>
                    <a:lnTo>
                      <a:pt x="336" y="1470"/>
                    </a:lnTo>
                    <a:lnTo>
                      <a:pt x="360" y="1464"/>
                    </a:lnTo>
                    <a:lnTo>
                      <a:pt x="384" y="1458"/>
                    </a:lnTo>
                    <a:lnTo>
                      <a:pt x="408" y="1446"/>
                    </a:lnTo>
                    <a:lnTo>
                      <a:pt x="432" y="1434"/>
                    </a:lnTo>
                    <a:lnTo>
                      <a:pt x="450" y="1422"/>
                    </a:lnTo>
                    <a:lnTo>
                      <a:pt x="474" y="1410"/>
                    </a:lnTo>
                    <a:lnTo>
                      <a:pt x="498" y="1392"/>
                    </a:lnTo>
                    <a:lnTo>
                      <a:pt x="522" y="1374"/>
                    </a:lnTo>
                    <a:lnTo>
                      <a:pt x="540" y="1356"/>
                    </a:lnTo>
                    <a:lnTo>
                      <a:pt x="564" y="1332"/>
                    </a:lnTo>
                    <a:lnTo>
                      <a:pt x="588" y="1302"/>
                    </a:lnTo>
                    <a:lnTo>
                      <a:pt x="612" y="1278"/>
                    </a:lnTo>
                    <a:lnTo>
                      <a:pt x="636" y="1242"/>
                    </a:lnTo>
                    <a:lnTo>
                      <a:pt x="654" y="1212"/>
                    </a:lnTo>
                    <a:lnTo>
                      <a:pt x="678" y="1176"/>
                    </a:lnTo>
                    <a:lnTo>
                      <a:pt x="702" y="1140"/>
                    </a:lnTo>
                    <a:lnTo>
                      <a:pt x="726" y="1098"/>
                    </a:lnTo>
                    <a:lnTo>
                      <a:pt x="750" y="1062"/>
                    </a:lnTo>
                    <a:lnTo>
                      <a:pt x="768" y="1020"/>
                    </a:lnTo>
                    <a:lnTo>
                      <a:pt x="792" y="978"/>
                    </a:lnTo>
                    <a:lnTo>
                      <a:pt x="816" y="942"/>
                    </a:lnTo>
                    <a:lnTo>
                      <a:pt x="840" y="900"/>
                    </a:lnTo>
                    <a:lnTo>
                      <a:pt x="864" y="864"/>
                    </a:lnTo>
                    <a:lnTo>
                      <a:pt x="882" y="828"/>
                    </a:lnTo>
                    <a:lnTo>
                      <a:pt x="906" y="786"/>
                    </a:lnTo>
                    <a:lnTo>
                      <a:pt x="930" y="756"/>
                    </a:lnTo>
                    <a:lnTo>
                      <a:pt x="954" y="720"/>
                    </a:lnTo>
                    <a:lnTo>
                      <a:pt x="972" y="684"/>
                    </a:lnTo>
                    <a:lnTo>
                      <a:pt x="996" y="654"/>
                    </a:lnTo>
                    <a:lnTo>
                      <a:pt x="1020" y="624"/>
                    </a:lnTo>
                    <a:lnTo>
                      <a:pt x="1044" y="594"/>
                    </a:lnTo>
                    <a:lnTo>
                      <a:pt x="1068" y="564"/>
                    </a:lnTo>
                    <a:lnTo>
                      <a:pt x="1086" y="540"/>
                    </a:lnTo>
                    <a:lnTo>
                      <a:pt x="1110" y="510"/>
                    </a:lnTo>
                    <a:lnTo>
                      <a:pt x="1134" y="486"/>
                    </a:lnTo>
                    <a:lnTo>
                      <a:pt x="1158" y="462"/>
                    </a:lnTo>
                    <a:lnTo>
                      <a:pt x="1182" y="438"/>
                    </a:lnTo>
                    <a:lnTo>
                      <a:pt x="1200" y="414"/>
                    </a:lnTo>
                    <a:lnTo>
                      <a:pt x="1224" y="396"/>
                    </a:lnTo>
                    <a:lnTo>
                      <a:pt x="1248" y="378"/>
                    </a:lnTo>
                    <a:lnTo>
                      <a:pt x="1272" y="354"/>
                    </a:lnTo>
                    <a:lnTo>
                      <a:pt x="1296" y="336"/>
                    </a:lnTo>
                    <a:lnTo>
                      <a:pt x="1314" y="318"/>
                    </a:lnTo>
                    <a:lnTo>
                      <a:pt x="1338" y="300"/>
                    </a:lnTo>
                    <a:lnTo>
                      <a:pt x="1362" y="288"/>
                    </a:lnTo>
                    <a:lnTo>
                      <a:pt x="1386" y="270"/>
                    </a:lnTo>
                    <a:lnTo>
                      <a:pt x="1404" y="258"/>
                    </a:lnTo>
                    <a:lnTo>
                      <a:pt x="1428" y="240"/>
                    </a:lnTo>
                    <a:lnTo>
                      <a:pt x="1452" y="228"/>
                    </a:lnTo>
                    <a:lnTo>
                      <a:pt x="1476" y="216"/>
                    </a:lnTo>
                    <a:lnTo>
                      <a:pt x="1500" y="204"/>
                    </a:lnTo>
                    <a:lnTo>
                      <a:pt x="1518" y="192"/>
                    </a:lnTo>
                    <a:lnTo>
                      <a:pt x="1542" y="180"/>
                    </a:lnTo>
                    <a:lnTo>
                      <a:pt x="1566" y="168"/>
                    </a:lnTo>
                    <a:lnTo>
                      <a:pt x="1590" y="162"/>
                    </a:lnTo>
                    <a:lnTo>
                      <a:pt x="1614" y="150"/>
                    </a:lnTo>
                    <a:lnTo>
                      <a:pt x="1632" y="138"/>
                    </a:lnTo>
                    <a:lnTo>
                      <a:pt x="1656" y="132"/>
                    </a:lnTo>
                    <a:lnTo>
                      <a:pt x="1680" y="126"/>
                    </a:lnTo>
                    <a:lnTo>
                      <a:pt x="1704" y="114"/>
                    </a:lnTo>
                    <a:lnTo>
                      <a:pt x="1728" y="108"/>
                    </a:lnTo>
                    <a:lnTo>
                      <a:pt x="1746" y="102"/>
                    </a:lnTo>
                    <a:lnTo>
                      <a:pt x="1770" y="90"/>
                    </a:lnTo>
                    <a:lnTo>
                      <a:pt x="1794" y="84"/>
                    </a:lnTo>
                    <a:lnTo>
                      <a:pt x="1818" y="78"/>
                    </a:lnTo>
                    <a:lnTo>
                      <a:pt x="1842" y="72"/>
                    </a:lnTo>
                    <a:lnTo>
                      <a:pt x="1860" y="66"/>
                    </a:lnTo>
                    <a:lnTo>
                      <a:pt x="1884" y="60"/>
                    </a:lnTo>
                    <a:lnTo>
                      <a:pt x="1908" y="54"/>
                    </a:lnTo>
                    <a:lnTo>
                      <a:pt x="1932" y="54"/>
                    </a:lnTo>
                    <a:lnTo>
                      <a:pt x="1950" y="48"/>
                    </a:lnTo>
                    <a:lnTo>
                      <a:pt x="1974" y="42"/>
                    </a:lnTo>
                    <a:lnTo>
                      <a:pt x="1998" y="36"/>
                    </a:lnTo>
                    <a:lnTo>
                      <a:pt x="2022" y="36"/>
                    </a:lnTo>
                    <a:lnTo>
                      <a:pt x="2046" y="30"/>
                    </a:lnTo>
                    <a:lnTo>
                      <a:pt x="2064" y="24"/>
                    </a:lnTo>
                    <a:lnTo>
                      <a:pt x="2088" y="24"/>
                    </a:lnTo>
                    <a:lnTo>
                      <a:pt x="2112" y="18"/>
                    </a:lnTo>
                    <a:lnTo>
                      <a:pt x="2136" y="12"/>
                    </a:lnTo>
                    <a:lnTo>
                      <a:pt x="2160" y="12"/>
                    </a:lnTo>
                    <a:lnTo>
                      <a:pt x="2178" y="6"/>
                    </a:lnTo>
                    <a:lnTo>
                      <a:pt x="2202" y="6"/>
                    </a:lnTo>
                    <a:lnTo>
                      <a:pt x="2226" y="0"/>
                    </a:lnTo>
                    <a:lnTo>
                      <a:pt x="225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3" name="Line 79"/>
              <p:cNvSpPr>
                <a:spLocks noChangeShapeType="1"/>
              </p:cNvSpPr>
              <p:nvPr/>
            </p:nvSpPr>
            <p:spPr bwMode="auto">
              <a:xfrm>
                <a:off x="550" y="3524"/>
                <a:ext cx="1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4" name="Line 80"/>
              <p:cNvSpPr>
                <a:spLocks noChangeShapeType="1"/>
              </p:cNvSpPr>
              <p:nvPr/>
            </p:nvSpPr>
            <p:spPr bwMode="auto">
              <a:xfrm>
                <a:off x="604" y="3512"/>
                <a:ext cx="1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5" name="Line 81"/>
              <p:cNvSpPr>
                <a:spLocks noChangeShapeType="1"/>
              </p:cNvSpPr>
              <p:nvPr/>
            </p:nvSpPr>
            <p:spPr bwMode="auto">
              <a:xfrm>
                <a:off x="712" y="3482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6" name="Line 82"/>
              <p:cNvSpPr>
                <a:spLocks noChangeShapeType="1"/>
              </p:cNvSpPr>
              <p:nvPr/>
            </p:nvSpPr>
            <p:spPr bwMode="auto">
              <a:xfrm flipV="1">
                <a:off x="766" y="3446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7" name="Oval 83"/>
              <p:cNvSpPr>
                <a:spLocks noChangeArrowheads="1"/>
              </p:cNvSpPr>
              <p:nvPr/>
            </p:nvSpPr>
            <p:spPr bwMode="auto">
              <a:xfrm>
                <a:off x="814" y="341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8" name="Oval 84"/>
              <p:cNvSpPr>
                <a:spLocks noChangeArrowheads="1"/>
              </p:cNvSpPr>
              <p:nvPr/>
            </p:nvSpPr>
            <p:spPr bwMode="auto">
              <a:xfrm>
                <a:off x="922" y="3308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29" name="Line 85"/>
              <p:cNvSpPr>
                <a:spLocks noChangeShapeType="1"/>
              </p:cNvSpPr>
              <p:nvPr/>
            </p:nvSpPr>
            <p:spPr bwMode="auto">
              <a:xfrm>
                <a:off x="994" y="3230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0" name="Line 86"/>
              <p:cNvSpPr>
                <a:spLocks noChangeShapeType="1"/>
              </p:cNvSpPr>
              <p:nvPr/>
            </p:nvSpPr>
            <p:spPr bwMode="auto">
              <a:xfrm>
                <a:off x="1036" y="3158"/>
                <a:ext cx="1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1" name="Line 87"/>
              <p:cNvSpPr>
                <a:spLocks noChangeShapeType="1"/>
              </p:cNvSpPr>
              <p:nvPr/>
            </p:nvSpPr>
            <p:spPr bwMode="auto">
              <a:xfrm>
                <a:off x="1144" y="2978"/>
                <a:ext cx="1" cy="1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2" name="Line 88"/>
              <p:cNvSpPr>
                <a:spLocks noChangeShapeType="1"/>
              </p:cNvSpPr>
              <p:nvPr/>
            </p:nvSpPr>
            <p:spPr bwMode="auto">
              <a:xfrm flipV="1">
                <a:off x="1228" y="2828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3" name="Line 89"/>
              <p:cNvSpPr>
                <a:spLocks noChangeShapeType="1"/>
              </p:cNvSpPr>
              <p:nvPr/>
            </p:nvSpPr>
            <p:spPr bwMode="auto">
              <a:xfrm flipV="1">
                <a:off x="1360" y="265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4" name="Line 90"/>
              <p:cNvSpPr>
                <a:spLocks noChangeShapeType="1"/>
              </p:cNvSpPr>
              <p:nvPr/>
            </p:nvSpPr>
            <p:spPr bwMode="auto">
              <a:xfrm>
                <a:off x="1414" y="2594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5" name="Line 91"/>
              <p:cNvSpPr>
                <a:spLocks noChangeShapeType="1"/>
              </p:cNvSpPr>
              <p:nvPr/>
            </p:nvSpPr>
            <p:spPr bwMode="auto">
              <a:xfrm>
                <a:off x="1444" y="2564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6" name="Line 92"/>
              <p:cNvSpPr>
                <a:spLocks noChangeShapeType="1"/>
              </p:cNvSpPr>
              <p:nvPr/>
            </p:nvSpPr>
            <p:spPr bwMode="auto">
              <a:xfrm>
                <a:off x="1588" y="2420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7" name="Line 93"/>
              <p:cNvSpPr>
                <a:spLocks noChangeShapeType="1"/>
              </p:cNvSpPr>
              <p:nvPr/>
            </p:nvSpPr>
            <p:spPr bwMode="auto">
              <a:xfrm>
                <a:off x="1690" y="2342"/>
                <a:ext cx="1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8" name="Line 94"/>
              <p:cNvSpPr>
                <a:spLocks noChangeShapeType="1"/>
              </p:cNvSpPr>
              <p:nvPr/>
            </p:nvSpPr>
            <p:spPr bwMode="auto">
              <a:xfrm>
                <a:off x="1834" y="2252"/>
                <a:ext cx="1" cy="7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39" name="Line 95"/>
              <p:cNvSpPr>
                <a:spLocks noChangeShapeType="1"/>
              </p:cNvSpPr>
              <p:nvPr/>
            </p:nvSpPr>
            <p:spPr bwMode="auto">
              <a:xfrm>
                <a:off x="1906" y="2216"/>
                <a:ext cx="1" cy="10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0" name="Line 96"/>
              <p:cNvSpPr>
                <a:spLocks noChangeShapeType="1"/>
              </p:cNvSpPr>
              <p:nvPr/>
            </p:nvSpPr>
            <p:spPr bwMode="auto">
              <a:xfrm>
                <a:off x="2014" y="2174"/>
                <a:ext cx="1" cy="1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1" name="Line 97"/>
              <p:cNvSpPr>
                <a:spLocks noChangeShapeType="1"/>
              </p:cNvSpPr>
              <p:nvPr/>
            </p:nvSpPr>
            <p:spPr bwMode="auto">
              <a:xfrm>
                <a:off x="2230" y="2102"/>
                <a:ext cx="1" cy="15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2" name="Oval 98"/>
              <p:cNvSpPr>
                <a:spLocks noChangeArrowheads="1"/>
              </p:cNvSpPr>
              <p:nvPr/>
            </p:nvSpPr>
            <p:spPr bwMode="auto">
              <a:xfrm>
                <a:off x="2308" y="2078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3" name="Line 99"/>
              <p:cNvSpPr>
                <a:spLocks noChangeShapeType="1"/>
              </p:cNvSpPr>
              <p:nvPr/>
            </p:nvSpPr>
            <p:spPr bwMode="auto">
              <a:xfrm>
                <a:off x="2446" y="2060"/>
                <a:ext cx="1" cy="6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4" name="Line 100"/>
              <p:cNvSpPr>
                <a:spLocks noChangeShapeType="1"/>
              </p:cNvSpPr>
              <p:nvPr/>
            </p:nvSpPr>
            <p:spPr bwMode="auto">
              <a:xfrm>
                <a:off x="2548" y="204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5" name="Freeform 101"/>
              <p:cNvSpPr>
                <a:spLocks/>
              </p:cNvSpPr>
              <p:nvPr/>
            </p:nvSpPr>
            <p:spPr bwMode="auto">
              <a:xfrm>
                <a:off x="298" y="2042"/>
                <a:ext cx="2250" cy="1506"/>
              </a:xfrm>
              <a:custGeom>
                <a:avLst/>
                <a:gdLst/>
                <a:ahLst/>
                <a:cxnLst>
                  <a:cxn ang="0">
                    <a:pos x="18" y="1506"/>
                  </a:cxn>
                  <a:cxn ang="0">
                    <a:pos x="66" y="1506"/>
                  </a:cxn>
                  <a:cxn ang="0">
                    <a:pos x="108" y="1506"/>
                  </a:cxn>
                  <a:cxn ang="0">
                    <a:pos x="156" y="1500"/>
                  </a:cxn>
                  <a:cxn ang="0">
                    <a:pos x="204" y="1494"/>
                  </a:cxn>
                  <a:cxn ang="0">
                    <a:pos x="246" y="1482"/>
                  </a:cxn>
                  <a:cxn ang="0">
                    <a:pos x="294" y="1476"/>
                  </a:cxn>
                  <a:cxn ang="0">
                    <a:pos x="336" y="1464"/>
                  </a:cxn>
                  <a:cxn ang="0">
                    <a:pos x="384" y="1452"/>
                  </a:cxn>
                  <a:cxn ang="0">
                    <a:pos x="432" y="1434"/>
                  </a:cxn>
                  <a:cxn ang="0">
                    <a:pos x="474" y="1410"/>
                  </a:cxn>
                  <a:cxn ang="0">
                    <a:pos x="522" y="1380"/>
                  </a:cxn>
                  <a:cxn ang="0">
                    <a:pos x="564" y="1344"/>
                  </a:cxn>
                  <a:cxn ang="0">
                    <a:pos x="612" y="1296"/>
                  </a:cxn>
                  <a:cxn ang="0">
                    <a:pos x="654" y="1242"/>
                  </a:cxn>
                  <a:cxn ang="0">
                    <a:pos x="702" y="1176"/>
                  </a:cxn>
                  <a:cxn ang="0">
                    <a:pos x="750" y="1104"/>
                  </a:cxn>
                  <a:cxn ang="0">
                    <a:pos x="792" y="1026"/>
                  </a:cxn>
                  <a:cxn ang="0">
                    <a:pos x="840" y="954"/>
                  </a:cxn>
                  <a:cxn ang="0">
                    <a:pos x="882" y="876"/>
                  </a:cxn>
                  <a:cxn ang="0">
                    <a:pos x="930" y="804"/>
                  </a:cxn>
                  <a:cxn ang="0">
                    <a:pos x="972" y="738"/>
                  </a:cxn>
                  <a:cxn ang="0">
                    <a:pos x="1020" y="672"/>
                  </a:cxn>
                  <a:cxn ang="0">
                    <a:pos x="1068" y="618"/>
                  </a:cxn>
                  <a:cxn ang="0">
                    <a:pos x="1110" y="558"/>
                  </a:cxn>
                  <a:cxn ang="0">
                    <a:pos x="1158" y="510"/>
                  </a:cxn>
                  <a:cxn ang="0">
                    <a:pos x="1200" y="462"/>
                  </a:cxn>
                  <a:cxn ang="0">
                    <a:pos x="1248" y="414"/>
                  </a:cxn>
                  <a:cxn ang="0">
                    <a:pos x="1296" y="378"/>
                  </a:cxn>
                  <a:cxn ang="0">
                    <a:pos x="1338" y="342"/>
                  </a:cxn>
                  <a:cxn ang="0">
                    <a:pos x="1386" y="306"/>
                  </a:cxn>
                  <a:cxn ang="0">
                    <a:pos x="1428" y="276"/>
                  </a:cxn>
                  <a:cxn ang="0">
                    <a:pos x="1476" y="246"/>
                  </a:cxn>
                  <a:cxn ang="0">
                    <a:pos x="1518" y="216"/>
                  </a:cxn>
                  <a:cxn ang="0">
                    <a:pos x="1566" y="192"/>
                  </a:cxn>
                  <a:cxn ang="0">
                    <a:pos x="1614" y="174"/>
                  </a:cxn>
                  <a:cxn ang="0">
                    <a:pos x="1656" y="150"/>
                  </a:cxn>
                  <a:cxn ang="0">
                    <a:pos x="1704" y="132"/>
                  </a:cxn>
                  <a:cxn ang="0">
                    <a:pos x="1746" y="120"/>
                  </a:cxn>
                  <a:cxn ang="0">
                    <a:pos x="1794" y="102"/>
                  </a:cxn>
                  <a:cxn ang="0">
                    <a:pos x="1842" y="90"/>
                  </a:cxn>
                  <a:cxn ang="0">
                    <a:pos x="1884" y="72"/>
                  </a:cxn>
                  <a:cxn ang="0">
                    <a:pos x="1932" y="60"/>
                  </a:cxn>
                  <a:cxn ang="0">
                    <a:pos x="1974" y="54"/>
                  </a:cxn>
                  <a:cxn ang="0">
                    <a:pos x="2022" y="42"/>
                  </a:cxn>
                  <a:cxn ang="0">
                    <a:pos x="2064" y="30"/>
                  </a:cxn>
                  <a:cxn ang="0">
                    <a:pos x="2112" y="24"/>
                  </a:cxn>
                  <a:cxn ang="0">
                    <a:pos x="2160" y="18"/>
                  </a:cxn>
                  <a:cxn ang="0">
                    <a:pos x="2202" y="6"/>
                  </a:cxn>
                  <a:cxn ang="0">
                    <a:pos x="2250" y="0"/>
                  </a:cxn>
                </a:cxnLst>
                <a:rect l="0" t="0" r="r" b="b"/>
                <a:pathLst>
                  <a:path w="2250" h="1506">
                    <a:moveTo>
                      <a:pt x="0" y="1506"/>
                    </a:moveTo>
                    <a:lnTo>
                      <a:pt x="18" y="1506"/>
                    </a:lnTo>
                    <a:lnTo>
                      <a:pt x="42" y="1506"/>
                    </a:lnTo>
                    <a:lnTo>
                      <a:pt x="66" y="1506"/>
                    </a:lnTo>
                    <a:lnTo>
                      <a:pt x="90" y="1506"/>
                    </a:lnTo>
                    <a:lnTo>
                      <a:pt x="108" y="1506"/>
                    </a:lnTo>
                    <a:lnTo>
                      <a:pt x="132" y="1500"/>
                    </a:lnTo>
                    <a:lnTo>
                      <a:pt x="156" y="1500"/>
                    </a:lnTo>
                    <a:lnTo>
                      <a:pt x="180" y="1494"/>
                    </a:lnTo>
                    <a:lnTo>
                      <a:pt x="204" y="1494"/>
                    </a:lnTo>
                    <a:lnTo>
                      <a:pt x="222" y="1488"/>
                    </a:lnTo>
                    <a:lnTo>
                      <a:pt x="246" y="1482"/>
                    </a:lnTo>
                    <a:lnTo>
                      <a:pt x="270" y="1482"/>
                    </a:lnTo>
                    <a:lnTo>
                      <a:pt x="294" y="1476"/>
                    </a:lnTo>
                    <a:lnTo>
                      <a:pt x="318" y="1470"/>
                    </a:lnTo>
                    <a:lnTo>
                      <a:pt x="336" y="1464"/>
                    </a:lnTo>
                    <a:lnTo>
                      <a:pt x="360" y="1458"/>
                    </a:lnTo>
                    <a:lnTo>
                      <a:pt x="384" y="1452"/>
                    </a:lnTo>
                    <a:lnTo>
                      <a:pt x="408" y="1440"/>
                    </a:lnTo>
                    <a:lnTo>
                      <a:pt x="432" y="1434"/>
                    </a:lnTo>
                    <a:lnTo>
                      <a:pt x="450" y="1422"/>
                    </a:lnTo>
                    <a:lnTo>
                      <a:pt x="474" y="1410"/>
                    </a:lnTo>
                    <a:lnTo>
                      <a:pt x="498" y="1392"/>
                    </a:lnTo>
                    <a:lnTo>
                      <a:pt x="522" y="1380"/>
                    </a:lnTo>
                    <a:lnTo>
                      <a:pt x="540" y="1362"/>
                    </a:lnTo>
                    <a:lnTo>
                      <a:pt x="564" y="1344"/>
                    </a:lnTo>
                    <a:lnTo>
                      <a:pt x="588" y="1320"/>
                    </a:lnTo>
                    <a:lnTo>
                      <a:pt x="612" y="1296"/>
                    </a:lnTo>
                    <a:lnTo>
                      <a:pt x="636" y="1266"/>
                    </a:lnTo>
                    <a:lnTo>
                      <a:pt x="654" y="1242"/>
                    </a:lnTo>
                    <a:lnTo>
                      <a:pt x="678" y="1206"/>
                    </a:lnTo>
                    <a:lnTo>
                      <a:pt x="702" y="1176"/>
                    </a:lnTo>
                    <a:lnTo>
                      <a:pt x="726" y="1140"/>
                    </a:lnTo>
                    <a:lnTo>
                      <a:pt x="750" y="1104"/>
                    </a:lnTo>
                    <a:lnTo>
                      <a:pt x="768" y="1068"/>
                    </a:lnTo>
                    <a:lnTo>
                      <a:pt x="792" y="1026"/>
                    </a:lnTo>
                    <a:lnTo>
                      <a:pt x="816" y="990"/>
                    </a:lnTo>
                    <a:lnTo>
                      <a:pt x="840" y="954"/>
                    </a:lnTo>
                    <a:lnTo>
                      <a:pt x="864" y="918"/>
                    </a:lnTo>
                    <a:lnTo>
                      <a:pt x="882" y="876"/>
                    </a:lnTo>
                    <a:lnTo>
                      <a:pt x="906" y="840"/>
                    </a:lnTo>
                    <a:lnTo>
                      <a:pt x="930" y="804"/>
                    </a:lnTo>
                    <a:lnTo>
                      <a:pt x="954" y="774"/>
                    </a:lnTo>
                    <a:lnTo>
                      <a:pt x="972" y="738"/>
                    </a:lnTo>
                    <a:lnTo>
                      <a:pt x="996" y="708"/>
                    </a:lnTo>
                    <a:lnTo>
                      <a:pt x="1020" y="672"/>
                    </a:lnTo>
                    <a:lnTo>
                      <a:pt x="1044" y="642"/>
                    </a:lnTo>
                    <a:lnTo>
                      <a:pt x="1068" y="618"/>
                    </a:lnTo>
                    <a:lnTo>
                      <a:pt x="1086" y="588"/>
                    </a:lnTo>
                    <a:lnTo>
                      <a:pt x="1110" y="558"/>
                    </a:lnTo>
                    <a:lnTo>
                      <a:pt x="1134" y="534"/>
                    </a:lnTo>
                    <a:lnTo>
                      <a:pt x="1158" y="510"/>
                    </a:lnTo>
                    <a:lnTo>
                      <a:pt x="1182" y="486"/>
                    </a:lnTo>
                    <a:lnTo>
                      <a:pt x="1200" y="462"/>
                    </a:lnTo>
                    <a:lnTo>
                      <a:pt x="1224" y="438"/>
                    </a:lnTo>
                    <a:lnTo>
                      <a:pt x="1248" y="414"/>
                    </a:lnTo>
                    <a:lnTo>
                      <a:pt x="1272" y="396"/>
                    </a:lnTo>
                    <a:lnTo>
                      <a:pt x="1296" y="378"/>
                    </a:lnTo>
                    <a:lnTo>
                      <a:pt x="1314" y="360"/>
                    </a:lnTo>
                    <a:lnTo>
                      <a:pt x="1338" y="342"/>
                    </a:lnTo>
                    <a:lnTo>
                      <a:pt x="1362" y="324"/>
                    </a:lnTo>
                    <a:lnTo>
                      <a:pt x="1386" y="306"/>
                    </a:lnTo>
                    <a:lnTo>
                      <a:pt x="1404" y="288"/>
                    </a:lnTo>
                    <a:lnTo>
                      <a:pt x="1428" y="276"/>
                    </a:lnTo>
                    <a:lnTo>
                      <a:pt x="1452" y="258"/>
                    </a:lnTo>
                    <a:lnTo>
                      <a:pt x="1476" y="246"/>
                    </a:lnTo>
                    <a:lnTo>
                      <a:pt x="1500" y="234"/>
                    </a:lnTo>
                    <a:lnTo>
                      <a:pt x="1518" y="216"/>
                    </a:lnTo>
                    <a:lnTo>
                      <a:pt x="1542" y="204"/>
                    </a:lnTo>
                    <a:lnTo>
                      <a:pt x="1566" y="192"/>
                    </a:lnTo>
                    <a:lnTo>
                      <a:pt x="1590" y="186"/>
                    </a:lnTo>
                    <a:lnTo>
                      <a:pt x="1614" y="174"/>
                    </a:lnTo>
                    <a:lnTo>
                      <a:pt x="1632" y="162"/>
                    </a:lnTo>
                    <a:lnTo>
                      <a:pt x="1656" y="150"/>
                    </a:lnTo>
                    <a:lnTo>
                      <a:pt x="1680" y="144"/>
                    </a:lnTo>
                    <a:lnTo>
                      <a:pt x="1704" y="132"/>
                    </a:lnTo>
                    <a:lnTo>
                      <a:pt x="1728" y="126"/>
                    </a:lnTo>
                    <a:lnTo>
                      <a:pt x="1746" y="120"/>
                    </a:lnTo>
                    <a:lnTo>
                      <a:pt x="1770" y="108"/>
                    </a:lnTo>
                    <a:lnTo>
                      <a:pt x="1794" y="102"/>
                    </a:lnTo>
                    <a:lnTo>
                      <a:pt x="1818" y="96"/>
                    </a:lnTo>
                    <a:lnTo>
                      <a:pt x="1842" y="90"/>
                    </a:lnTo>
                    <a:lnTo>
                      <a:pt x="1860" y="78"/>
                    </a:lnTo>
                    <a:lnTo>
                      <a:pt x="1884" y="72"/>
                    </a:lnTo>
                    <a:lnTo>
                      <a:pt x="1908" y="66"/>
                    </a:lnTo>
                    <a:lnTo>
                      <a:pt x="1932" y="60"/>
                    </a:lnTo>
                    <a:lnTo>
                      <a:pt x="1950" y="54"/>
                    </a:lnTo>
                    <a:lnTo>
                      <a:pt x="1974" y="54"/>
                    </a:lnTo>
                    <a:lnTo>
                      <a:pt x="1998" y="48"/>
                    </a:lnTo>
                    <a:lnTo>
                      <a:pt x="2022" y="42"/>
                    </a:lnTo>
                    <a:lnTo>
                      <a:pt x="2046" y="36"/>
                    </a:lnTo>
                    <a:lnTo>
                      <a:pt x="2064" y="30"/>
                    </a:lnTo>
                    <a:lnTo>
                      <a:pt x="2088" y="30"/>
                    </a:lnTo>
                    <a:lnTo>
                      <a:pt x="2112" y="24"/>
                    </a:lnTo>
                    <a:lnTo>
                      <a:pt x="2136" y="18"/>
                    </a:lnTo>
                    <a:lnTo>
                      <a:pt x="2160" y="18"/>
                    </a:lnTo>
                    <a:lnTo>
                      <a:pt x="2178" y="12"/>
                    </a:lnTo>
                    <a:lnTo>
                      <a:pt x="2202" y="6"/>
                    </a:lnTo>
                    <a:lnTo>
                      <a:pt x="2226" y="6"/>
                    </a:lnTo>
                    <a:lnTo>
                      <a:pt x="225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6" name="Line 102"/>
              <p:cNvSpPr>
                <a:spLocks noChangeShapeType="1"/>
              </p:cNvSpPr>
              <p:nvPr/>
            </p:nvSpPr>
            <p:spPr bwMode="auto">
              <a:xfrm>
                <a:off x="550" y="3530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7" name="Line 103"/>
              <p:cNvSpPr>
                <a:spLocks noChangeShapeType="1"/>
              </p:cNvSpPr>
              <p:nvPr/>
            </p:nvSpPr>
            <p:spPr bwMode="auto">
              <a:xfrm>
                <a:off x="604" y="3518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8" name="Line 104"/>
              <p:cNvSpPr>
                <a:spLocks noChangeShapeType="1"/>
              </p:cNvSpPr>
              <p:nvPr/>
            </p:nvSpPr>
            <p:spPr bwMode="auto">
              <a:xfrm>
                <a:off x="712" y="348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49" name="Line 105"/>
              <p:cNvSpPr>
                <a:spLocks noChangeShapeType="1"/>
              </p:cNvSpPr>
              <p:nvPr/>
            </p:nvSpPr>
            <p:spPr bwMode="auto">
              <a:xfrm>
                <a:off x="766" y="3464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0" name="Line 106"/>
              <p:cNvSpPr>
                <a:spLocks noChangeShapeType="1"/>
              </p:cNvSpPr>
              <p:nvPr/>
            </p:nvSpPr>
            <p:spPr bwMode="auto">
              <a:xfrm flipV="1">
                <a:off x="820" y="3410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1" name="Line 107"/>
              <p:cNvSpPr>
                <a:spLocks noChangeShapeType="1"/>
              </p:cNvSpPr>
              <p:nvPr/>
            </p:nvSpPr>
            <p:spPr bwMode="auto">
              <a:xfrm flipV="1">
                <a:off x="928" y="331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2" name="Line 108"/>
              <p:cNvSpPr>
                <a:spLocks noChangeShapeType="1"/>
              </p:cNvSpPr>
              <p:nvPr/>
            </p:nvSpPr>
            <p:spPr bwMode="auto">
              <a:xfrm>
                <a:off x="994" y="3272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3" name="Line 109"/>
              <p:cNvSpPr>
                <a:spLocks noChangeShapeType="1"/>
              </p:cNvSpPr>
              <p:nvPr/>
            </p:nvSpPr>
            <p:spPr bwMode="auto">
              <a:xfrm flipV="1">
                <a:off x="1036" y="3146"/>
                <a:ext cx="1" cy="6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4" name="Line 110"/>
              <p:cNvSpPr>
                <a:spLocks noChangeShapeType="1"/>
              </p:cNvSpPr>
              <p:nvPr/>
            </p:nvSpPr>
            <p:spPr bwMode="auto">
              <a:xfrm flipV="1">
                <a:off x="1144" y="3008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5" name="Line 111"/>
              <p:cNvSpPr>
                <a:spLocks noChangeShapeType="1"/>
              </p:cNvSpPr>
              <p:nvPr/>
            </p:nvSpPr>
            <p:spPr bwMode="auto">
              <a:xfrm flipV="1">
                <a:off x="1228" y="2798"/>
                <a:ext cx="1" cy="1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6" name="Line 112"/>
              <p:cNvSpPr>
                <a:spLocks noChangeShapeType="1"/>
              </p:cNvSpPr>
              <p:nvPr/>
            </p:nvSpPr>
            <p:spPr bwMode="auto">
              <a:xfrm>
                <a:off x="1360" y="2720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7" name="Line 113"/>
              <p:cNvSpPr>
                <a:spLocks noChangeShapeType="1"/>
              </p:cNvSpPr>
              <p:nvPr/>
            </p:nvSpPr>
            <p:spPr bwMode="auto">
              <a:xfrm>
                <a:off x="1414" y="2654"/>
                <a:ext cx="1" cy="6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8" name="Oval 114"/>
              <p:cNvSpPr>
                <a:spLocks noChangeArrowheads="1"/>
              </p:cNvSpPr>
              <p:nvPr/>
            </p:nvSpPr>
            <p:spPr bwMode="auto">
              <a:xfrm>
                <a:off x="1438" y="2618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59" name="Line 115"/>
              <p:cNvSpPr>
                <a:spLocks noChangeShapeType="1"/>
              </p:cNvSpPr>
              <p:nvPr/>
            </p:nvSpPr>
            <p:spPr bwMode="auto">
              <a:xfrm flipV="1">
                <a:off x="1588" y="2456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0" name="Line 116"/>
              <p:cNvSpPr>
                <a:spLocks noChangeShapeType="1"/>
              </p:cNvSpPr>
              <p:nvPr/>
            </p:nvSpPr>
            <p:spPr bwMode="auto">
              <a:xfrm>
                <a:off x="1690" y="239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1" name="Oval 117"/>
              <p:cNvSpPr>
                <a:spLocks noChangeArrowheads="1"/>
              </p:cNvSpPr>
              <p:nvPr/>
            </p:nvSpPr>
            <p:spPr bwMode="auto">
              <a:xfrm>
                <a:off x="1828" y="2288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2" name="Line 118"/>
              <p:cNvSpPr>
                <a:spLocks noChangeShapeType="1"/>
              </p:cNvSpPr>
              <p:nvPr/>
            </p:nvSpPr>
            <p:spPr bwMode="auto">
              <a:xfrm>
                <a:off x="1906" y="2252"/>
                <a:ext cx="1" cy="1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3" name="Line 119"/>
              <p:cNvSpPr>
                <a:spLocks noChangeShapeType="1"/>
              </p:cNvSpPr>
              <p:nvPr/>
            </p:nvSpPr>
            <p:spPr bwMode="auto">
              <a:xfrm>
                <a:off x="2014" y="2204"/>
                <a:ext cx="1" cy="1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4" name="Line 120"/>
              <p:cNvSpPr>
                <a:spLocks noChangeShapeType="1"/>
              </p:cNvSpPr>
              <p:nvPr/>
            </p:nvSpPr>
            <p:spPr bwMode="auto">
              <a:xfrm>
                <a:off x="2230" y="2126"/>
                <a:ext cx="1" cy="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5" name="Line 121"/>
              <p:cNvSpPr>
                <a:spLocks noChangeShapeType="1"/>
              </p:cNvSpPr>
              <p:nvPr/>
            </p:nvSpPr>
            <p:spPr bwMode="auto">
              <a:xfrm flipV="1">
                <a:off x="2314" y="2054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6" name="Line 122"/>
              <p:cNvSpPr>
                <a:spLocks noChangeShapeType="1"/>
              </p:cNvSpPr>
              <p:nvPr/>
            </p:nvSpPr>
            <p:spPr bwMode="auto">
              <a:xfrm>
                <a:off x="2446" y="2078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7" name="Line 123"/>
              <p:cNvSpPr>
                <a:spLocks noChangeShapeType="1"/>
              </p:cNvSpPr>
              <p:nvPr/>
            </p:nvSpPr>
            <p:spPr bwMode="auto">
              <a:xfrm flipV="1">
                <a:off x="2548" y="1988"/>
                <a:ext cx="1" cy="7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8" name="Freeform 124"/>
              <p:cNvSpPr>
                <a:spLocks/>
              </p:cNvSpPr>
              <p:nvPr/>
            </p:nvSpPr>
            <p:spPr bwMode="auto">
              <a:xfrm>
                <a:off x="298" y="2060"/>
                <a:ext cx="2250" cy="1488"/>
              </a:xfrm>
              <a:custGeom>
                <a:avLst/>
                <a:gdLst/>
                <a:ahLst/>
                <a:cxnLst>
                  <a:cxn ang="0">
                    <a:pos x="18" y="1488"/>
                  </a:cxn>
                  <a:cxn ang="0">
                    <a:pos x="66" y="1488"/>
                  </a:cxn>
                  <a:cxn ang="0">
                    <a:pos x="108" y="1488"/>
                  </a:cxn>
                  <a:cxn ang="0">
                    <a:pos x="156" y="1482"/>
                  </a:cxn>
                  <a:cxn ang="0">
                    <a:pos x="204" y="1476"/>
                  </a:cxn>
                  <a:cxn ang="0">
                    <a:pos x="246" y="1470"/>
                  </a:cxn>
                  <a:cxn ang="0">
                    <a:pos x="294" y="1458"/>
                  </a:cxn>
                  <a:cxn ang="0">
                    <a:pos x="336" y="1452"/>
                  </a:cxn>
                  <a:cxn ang="0">
                    <a:pos x="384" y="1434"/>
                  </a:cxn>
                  <a:cxn ang="0">
                    <a:pos x="432" y="1422"/>
                  </a:cxn>
                  <a:cxn ang="0">
                    <a:pos x="474" y="1398"/>
                  </a:cxn>
                  <a:cxn ang="0">
                    <a:pos x="522" y="1374"/>
                  </a:cxn>
                  <a:cxn ang="0">
                    <a:pos x="564" y="1344"/>
                  </a:cxn>
                  <a:cxn ang="0">
                    <a:pos x="612" y="1302"/>
                  </a:cxn>
                  <a:cxn ang="0">
                    <a:pos x="654" y="1254"/>
                  </a:cxn>
                  <a:cxn ang="0">
                    <a:pos x="702" y="1200"/>
                  </a:cxn>
                  <a:cxn ang="0">
                    <a:pos x="750" y="1134"/>
                  </a:cxn>
                  <a:cxn ang="0">
                    <a:pos x="792" y="1068"/>
                  </a:cxn>
                  <a:cxn ang="0">
                    <a:pos x="840" y="996"/>
                  </a:cxn>
                  <a:cxn ang="0">
                    <a:pos x="882" y="924"/>
                  </a:cxn>
                  <a:cxn ang="0">
                    <a:pos x="930" y="852"/>
                  </a:cxn>
                  <a:cxn ang="0">
                    <a:pos x="972" y="786"/>
                  </a:cxn>
                  <a:cxn ang="0">
                    <a:pos x="1020" y="720"/>
                  </a:cxn>
                  <a:cxn ang="0">
                    <a:pos x="1068" y="660"/>
                  </a:cxn>
                  <a:cxn ang="0">
                    <a:pos x="1110" y="600"/>
                  </a:cxn>
                  <a:cxn ang="0">
                    <a:pos x="1158" y="546"/>
                  </a:cxn>
                  <a:cxn ang="0">
                    <a:pos x="1200" y="498"/>
                  </a:cxn>
                  <a:cxn ang="0">
                    <a:pos x="1248" y="456"/>
                  </a:cxn>
                  <a:cxn ang="0">
                    <a:pos x="1296" y="408"/>
                  </a:cxn>
                  <a:cxn ang="0">
                    <a:pos x="1338" y="372"/>
                  </a:cxn>
                  <a:cxn ang="0">
                    <a:pos x="1386" y="336"/>
                  </a:cxn>
                  <a:cxn ang="0">
                    <a:pos x="1428" y="300"/>
                  </a:cxn>
                  <a:cxn ang="0">
                    <a:pos x="1476" y="270"/>
                  </a:cxn>
                  <a:cxn ang="0">
                    <a:pos x="1518" y="240"/>
                  </a:cxn>
                  <a:cxn ang="0">
                    <a:pos x="1566" y="216"/>
                  </a:cxn>
                  <a:cxn ang="0">
                    <a:pos x="1614" y="192"/>
                  </a:cxn>
                  <a:cxn ang="0">
                    <a:pos x="1656" y="168"/>
                  </a:cxn>
                  <a:cxn ang="0">
                    <a:pos x="1704" y="150"/>
                  </a:cxn>
                  <a:cxn ang="0">
                    <a:pos x="1746" y="132"/>
                  </a:cxn>
                  <a:cxn ang="0">
                    <a:pos x="1794" y="114"/>
                  </a:cxn>
                  <a:cxn ang="0">
                    <a:pos x="1842" y="96"/>
                  </a:cxn>
                  <a:cxn ang="0">
                    <a:pos x="1884" y="84"/>
                  </a:cxn>
                  <a:cxn ang="0">
                    <a:pos x="1932" y="72"/>
                  </a:cxn>
                  <a:cxn ang="0">
                    <a:pos x="1974" y="54"/>
                  </a:cxn>
                  <a:cxn ang="0">
                    <a:pos x="2022" y="48"/>
                  </a:cxn>
                  <a:cxn ang="0">
                    <a:pos x="2064" y="36"/>
                  </a:cxn>
                  <a:cxn ang="0">
                    <a:pos x="2112" y="24"/>
                  </a:cxn>
                  <a:cxn ang="0">
                    <a:pos x="2160" y="18"/>
                  </a:cxn>
                  <a:cxn ang="0">
                    <a:pos x="2202" y="6"/>
                  </a:cxn>
                  <a:cxn ang="0">
                    <a:pos x="2250" y="0"/>
                  </a:cxn>
                </a:cxnLst>
                <a:rect l="0" t="0" r="r" b="b"/>
                <a:pathLst>
                  <a:path w="2250" h="1488">
                    <a:moveTo>
                      <a:pt x="0" y="1488"/>
                    </a:moveTo>
                    <a:lnTo>
                      <a:pt x="18" y="1488"/>
                    </a:lnTo>
                    <a:lnTo>
                      <a:pt x="42" y="1488"/>
                    </a:lnTo>
                    <a:lnTo>
                      <a:pt x="66" y="1488"/>
                    </a:lnTo>
                    <a:lnTo>
                      <a:pt x="90" y="1488"/>
                    </a:lnTo>
                    <a:lnTo>
                      <a:pt x="108" y="1488"/>
                    </a:lnTo>
                    <a:lnTo>
                      <a:pt x="132" y="1482"/>
                    </a:lnTo>
                    <a:lnTo>
                      <a:pt x="156" y="1482"/>
                    </a:lnTo>
                    <a:lnTo>
                      <a:pt x="180" y="1476"/>
                    </a:lnTo>
                    <a:lnTo>
                      <a:pt x="204" y="1476"/>
                    </a:lnTo>
                    <a:lnTo>
                      <a:pt x="222" y="1470"/>
                    </a:lnTo>
                    <a:lnTo>
                      <a:pt x="246" y="1470"/>
                    </a:lnTo>
                    <a:lnTo>
                      <a:pt x="270" y="1464"/>
                    </a:lnTo>
                    <a:lnTo>
                      <a:pt x="294" y="1458"/>
                    </a:lnTo>
                    <a:lnTo>
                      <a:pt x="318" y="1452"/>
                    </a:lnTo>
                    <a:lnTo>
                      <a:pt x="336" y="1452"/>
                    </a:lnTo>
                    <a:lnTo>
                      <a:pt x="360" y="1446"/>
                    </a:lnTo>
                    <a:lnTo>
                      <a:pt x="384" y="1434"/>
                    </a:lnTo>
                    <a:lnTo>
                      <a:pt x="408" y="1428"/>
                    </a:lnTo>
                    <a:lnTo>
                      <a:pt x="432" y="1422"/>
                    </a:lnTo>
                    <a:lnTo>
                      <a:pt x="450" y="1410"/>
                    </a:lnTo>
                    <a:lnTo>
                      <a:pt x="474" y="1398"/>
                    </a:lnTo>
                    <a:lnTo>
                      <a:pt x="498" y="1386"/>
                    </a:lnTo>
                    <a:lnTo>
                      <a:pt x="522" y="1374"/>
                    </a:lnTo>
                    <a:lnTo>
                      <a:pt x="540" y="1362"/>
                    </a:lnTo>
                    <a:lnTo>
                      <a:pt x="564" y="1344"/>
                    </a:lnTo>
                    <a:lnTo>
                      <a:pt x="588" y="1326"/>
                    </a:lnTo>
                    <a:lnTo>
                      <a:pt x="612" y="1302"/>
                    </a:lnTo>
                    <a:lnTo>
                      <a:pt x="636" y="1284"/>
                    </a:lnTo>
                    <a:lnTo>
                      <a:pt x="654" y="1254"/>
                    </a:lnTo>
                    <a:lnTo>
                      <a:pt x="678" y="1230"/>
                    </a:lnTo>
                    <a:lnTo>
                      <a:pt x="702" y="1200"/>
                    </a:lnTo>
                    <a:lnTo>
                      <a:pt x="726" y="1170"/>
                    </a:lnTo>
                    <a:lnTo>
                      <a:pt x="750" y="1134"/>
                    </a:lnTo>
                    <a:lnTo>
                      <a:pt x="768" y="1104"/>
                    </a:lnTo>
                    <a:lnTo>
                      <a:pt x="792" y="1068"/>
                    </a:lnTo>
                    <a:lnTo>
                      <a:pt x="816" y="1032"/>
                    </a:lnTo>
                    <a:lnTo>
                      <a:pt x="840" y="996"/>
                    </a:lnTo>
                    <a:lnTo>
                      <a:pt x="864" y="960"/>
                    </a:lnTo>
                    <a:lnTo>
                      <a:pt x="882" y="924"/>
                    </a:lnTo>
                    <a:lnTo>
                      <a:pt x="906" y="888"/>
                    </a:lnTo>
                    <a:lnTo>
                      <a:pt x="930" y="852"/>
                    </a:lnTo>
                    <a:lnTo>
                      <a:pt x="954" y="816"/>
                    </a:lnTo>
                    <a:lnTo>
                      <a:pt x="972" y="786"/>
                    </a:lnTo>
                    <a:lnTo>
                      <a:pt x="996" y="750"/>
                    </a:lnTo>
                    <a:lnTo>
                      <a:pt x="1020" y="720"/>
                    </a:lnTo>
                    <a:lnTo>
                      <a:pt x="1044" y="690"/>
                    </a:lnTo>
                    <a:lnTo>
                      <a:pt x="1068" y="660"/>
                    </a:lnTo>
                    <a:lnTo>
                      <a:pt x="1086" y="630"/>
                    </a:lnTo>
                    <a:lnTo>
                      <a:pt x="1110" y="600"/>
                    </a:lnTo>
                    <a:lnTo>
                      <a:pt x="1134" y="576"/>
                    </a:lnTo>
                    <a:lnTo>
                      <a:pt x="1158" y="546"/>
                    </a:lnTo>
                    <a:lnTo>
                      <a:pt x="1182" y="522"/>
                    </a:lnTo>
                    <a:lnTo>
                      <a:pt x="1200" y="498"/>
                    </a:lnTo>
                    <a:lnTo>
                      <a:pt x="1224" y="474"/>
                    </a:lnTo>
                    <a:lnTo>
                      <a:pt x="1248" y="456"/>
                    </a:lnTo>
                    <a:lnTo>
                      <a:pt x="1272" y="432"/>
                    </a:lnTo>
                    <a:lnTo>
                      <a:pt x="1296" y="408"/>
                    </a:lnTo>
                    <a:lnTo>
                      <a:pt x="1314" y="390"/>
                    </a:lnTo>
                    <a:lnTo>
                      <a:pt x="1338" y="372"/>
                    </a:lnTo>
                    <a:lnTo>
                      <a:pt x="1362" y="354"/>
                    </a:lnTo>
                    <a:lnTo>
                      <a:pt x="1386" y="336"/>
                    </a:lnTo>
                    <a:lnTo>
                      <a:pt x="1404" y="318"/>
                    </a:lnTo>
                    <a:lnTo>
                      <a:pt x="1428" y="300"/>
                    </a:lnTo>
                    <a:lnTo>
                      <a:pt x="1452" y="288"/>
                    </a:lnTo>
                    <a:lnTo>
                      <a:pt x="1476" y="270"/>
                    </a:lnTo>
                    <a:lnTo>
                      <a:pt x="1500" y="258"/>
                    </a:lnTo>
                    <a:lnTo>
                      <a:pt x="1518" y="240"/>
                    </a:lnTo>
                    <a:lnTo>
                      <a:pt x="1542" y="228"/>
                    </a:lnTo>
                    <a:lnTo>
                      <a:pt x="1566" y="216"/>
                    </a:lnTo>
                    <a:lnTo>
                      <a:pt x="1590" y="204"/>
                    </a:lnTo>
                    <a:lnTo>
                      <a:pt x="1614" y="192"/>
                    </a:lnTo>
                    <a:lnTo>
                      <a:pt x="1632" y="180"/>
                    </a:lnTo>
                    <a:lnTo>
                      <a:pt x="1656" y="168"/>
                    </a:lnTo>
                    <a:lnTo>
                      <a:pt x="1680" y="162"/>
                    </a:lnTo>
                    <a:lnTo>
                      <a:pt x="1704" y="150"/>
                    </a:lnTo>
                    <a:lnTo>
                      <a:pt x="1728" y="138"/>
                    </a:lnTo>
                    <a:lnTo>
                      <a:pt x="1746" y="132"/>
                    </a:lnTo>
                    <a:lnTo>
                      <a:pt x="1770" y="120"/>
                    </a:lnTo>
                    <a:lnTo>
                      <a:pt x="1794" y="114"/>
                    </a:lnTo>
                    <a:lnTo>
                      <a:pt x="1818" y="108"/>
                    </a:lnTo>
                    <a:lnTo>
                      <a:pt x="1842" y="96"/>
                    </a:lnTo>
                    <a:lnTo>
                      <a:pt x="1860" y="90"/>
                    </a:lnTo>
                    <a:lnTo>
                      <a:pt x="1884" y="84"/>
                    </a:lnTo>
                    <a:lnTo>
                      <a:pt x="1908" y="78"/>
                    </a:lnTo>
                    <a:lnTo>
                      <a:pt x="1932" y="72"/>
                    </a:lnTo>
                    <a:lnTo>
                      <a:pt x="1950" y="60"/>
                    </a:lnTo>
                    <a:lnTo>
                      <a:pt x="1974" y="54"/>
                    </a:lnTo>
                    <a:lnTo>
                      <a:pt x="1998" y="48"/>
                    </a:lnTo>
                    <a:lnTo>
                      <a:pt x="2022" y="48"/>
                    </a:lnTo>
                    <a:lnTo>
                      <a:pt x="2046" y="42"/>
                    </a:lnTo>
                    <a:lnTo>
                      <a:pt x="2064" y="36"/>
                    </a:lnTo>
                    <a:lnTo>
                      <a:pt x="2088" y="30"/>
                    </a:lnTo>
                    <a:lnTo>
                      <a:pt x="2112" y="24"/>
                    </a:lnTo>
                    <a:lnTo>
                      <a:pt x="2136" y="18"/>
                    </a:lnTo>
                    <a:lnTo>
                      <a:pt x="2160" y="18"/>
                    </a:lnTo>
                    <a:lnTo>
                      <a:pt x="2178" y="12"/>
                    </a:lnTo>
                    <a:lnTo>
                      <a:pt x="2202" y="6"/>
                    </a:lnTo>
                    <a:lnTo>
                      <a:pt x="2226" y="6"/>
                    </a:lnTo>
                    <a:lnTo>
                      <a:pt x="225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69" name="Line 125"/>
              <p:cNvSpPr>
                <a:spLocks noChangeShapeType="1"/>
              </p:cNvSpPr>
              <p:nvPr/>
            </p:nvSpPr>
            <p:spPr bwMode="auto">
              <a:xfrm>
                <a:off x="550" y="353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0" name="Line 126"/>
              <p:cNvSpPr>
                <a:spLocks noChangeShapeType="1"/>
              </p:cNvSpPr>
              <p:nvPr/>
            </p:nvSpPr>
            <p:spPr bwMode="auto">
              <a:xfrm>
                <a:off x="604" y="3518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1" name="Line 127"/>
              <p:cNvSpPr>
                <a:spLocks noChangeShapeType="1"/>
              </p:cNvSpPr>
              <p:nvPr/>
            </p:nvSpPr>
            <p:spPr bwMode="auto">
              <a:xfrm>
                <a:off x="712" y="349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2" name="Line 128"/>
              <p:cNvSpPr>
                <a:spLocks noChangeShapeType="1"/>
              </p:cNvSpPr>
              <p:nvPr/>
            </p:nvSpPr>
            <p:spPr bwMode="auto">
              <a:xfrm flipV="1">
                <a:off x="766" y="345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3" name="Line 129"/>
              <p:cNvSpPr>
                <a:spLocks noChangeShapeType="1"/>
              </p:cNvSpPr>
              <p:nvPr/>
            </p:nvSpPr>
            <p:spPr bwMode="auto">
              <a:xfrm flipV="1">
                <a:off x="820" y="3422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4" name="Line 130"/>
              <p:cNvSpPr>
                <a:spLocks noChangeShapeType="1"/>
              </p:cNvSpPr>
              <p:nvPr/>
            </p:nvSpPr>
            <p:spPr bwMode="auto">
              <a:xfrm flipV="1">
                <a:off x="928" y="3344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5" name="Line 131"/>
              <p:cNvSpPr>
                <a:spLocks noChangeShapeType="1"/>
              </p:cNvSpPr>
              <p:nvPr/>
            </p:nvSpPr>
            <p:spPr bwMode="auto">
              <a:xfrm flipV="1">
                <a:off x="994" y="3302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6" name="Line 132"/>
              <p:cNvSpPr>
                <a:spLocks noChangeShapeType="1"/>
              </p:cNvSpPr>
              <p:nvPr/>
            </p:nvSpPr>
            <p:spPr bwMode="auto">
              <a:xfrm flipV="1">
                <a:off x="1036" y="3236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7" name="Line 133"/>
              <p:cNvSpPr>
                <a:spLocks noChangeShapeType="1"/>
              </p:cNvSpPr>
              <p:nvPr/>
            </p:nvSpPr>
            <p:spPr bwMode="auto">
              <a:xfrm flipV="1">
                <a:off x="1144" y="3074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8" name="Line 134"/>
              <p:cNvSpPr>
                <a:spLocks noChangeShapeType="1"/>
              </p:cNvSpPr>
              <p:nvPr/>
            </p:nvSpPr>
            <p:spPr bwMode="auto">
              <a:xfrm>
                <a:off x="1228" y="2972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79" name="Line 135"/>
              <p:cNvSpPr>
                <a:spLocks noChangeShapeType="1"/>
              </p:cNvSpPr>
              <p:nvPr/>
            </p:nvSpPr>
            <p:spPr bwMode="auto">
              <a:xfrm>
                <a:off x="1360" y="278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0" name="Line 136"/>
              <p:cNvSpPr>
                <a:spLocks noChangeShapeType="1"/>
              </p:cNvSpPr>
              <p:nvPr/>
            </p:nvSpPr>
            <p:spPr bwMode="auto">
              <a:xfrm flipV="1">
                <a:off x="1414" y="2666"/>
                <a:ext cx="1" cy="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1" name="Line 137"/>
              <p:cNvSpPr>
                <a:spLocks noChangeShapeType="1"/>
              </p:cNvSpPr>
              <p:nvPr/>
            </p:nvSpPr>
            <p:spPr bwMode="auto">
              <a:xfrm>
                <a:off x="1444" y="2678"/>
                <a:ext cx="1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2" name="Line 138"/>
              <p:cNvSpPr>
                <a:spLocks noChangeShapeType="1"/>
              </p:cNvSpPr>
              <p:nvPr/>
            </p:nvSpPr>
            <p:spPr bwMode="auto">
              <a:xfrm>
                <a:off x="1588" y="2528"/>
                <a:ext cx="1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3" name="Line 139"/>
              <p:cNvSpPr>
                <a:spLocks noChangeShapeType="1"/>
              </p:cNvSpPr>
              <p:nvPr/>
            </p:nvSpPr>
            <p:spPr bwMode="auto">
              <a:xfrm flipV="1">
                <a:off x="1690" y="2426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4" name="Line 140"/>
              <p:cNvSpPr>
                <a:spLocks noChangeShapeType="1"/>
              </p:cNvSpPr>
              <p:nvPr/>
            </p:nvSpPr>
            <p:spPr bwMode="auto">
              <a:xfrm>
                <a:off x="1834" y="2336"/>
                <a:ext cx="1" cy="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5" name="Line 141"/>
              <p:cNvSpPr>
                <a:spLocks noChangeShapeType="1"/>
              </p:cNvSpPr>
              <p:nvPr/>
            </p:nvSpPr>
            <p:spPr bwMode="auto">
              <a:xfrm>
                <a:off x="1906" y="2294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6" name="Line 142"/>
              <p:cNvSpPr>
                <a:spLocks noChangeShapeType="1"/>
              </p:cNvSpPr>
              <p:nvPr/>
            </p:nvSpPr>
            <p:spPr bwMode="auto">
              <a:xfrm>
                <a:off x="2014" y="2240"/>
                <a:ext cx="1" cy="10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7" name="Line 143"/>
              <p:cNvSpPr>
                <a:spLocks noChangeShapeType="1"/>
              </p:cNvSpPr>
              <p:nvPr/>
            </p:nvSpPr>
            <p:spPr bwMode="auto">
              <a:xfrm>
                <a:off x="2230" y="2156"/>
                <a:ext cx="1" cy="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8" name="Oval 144"/>
              <p:cNvSpPr>
                <a:spLocks noChangeArrowheads="1"/>
              </p:cNvSpPr>
              <p:nvPr/>
            </p:nvSpPr>
            <p:spPr bwMode="auto">
              <a:xfrm>
                <a:off x="2308" y="212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89" name="Line 145"/>
              <p:cNvSpPr>
                <a:spLocks noChangeShapeType="1"/>
              </p:cNvSpPr>
              <p:nvPr/>
            </p:nvSpPr>
            <p:spPr bwMode="auto">
              <a:xfrm>
                <a:off x="2446" y="2096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0" name="Oval 146"/>
              <p:cNvSpPr>
                <a:spLocks noChangeArrowheads="1"/>
              </p:cNvSpPr>
              <p:nvPr/>
            </p:nvSpPr>
            <p:spPr bwMode="auto">
              <a:xfrm>
                <a:off x="2542" y="2072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1" name="Freeform 147"/>
              <p:cNvSpPr>
                <a:spLocks/>
              </p:cNvSpPr>
              <p:nvPr/>
            </p:nvSpPr>
            <p:spPr bwMode="auto">
              <a:xfrm>
                <a:off x="298" y="2078"/>
                <a:ext cx="2250" cy="1470"/>
              </a:xfrm>
              <a:custGeom>
                <a:avLst/>
                <a:gdLst/>
                <a:ahLst/>
                <a:cxnLst>
                  <a:cxn ang="0">
                    <a:pos x="18" y="1470"/>
                  </a:cxn>
                  <a:cxn ang="0">
                    <a:pos x="66" y="1470"/>
                  </a:cxn>
                  <a:cxn ang="0">
                    <a:pos x="108" y="1470"/>
                  </a:cxn>
                  <a:cxn ang="0">
                    <a:pos x="156" y="1464"/>
                  </a:cxn>
                  <a:cxn ang="0">
                    <a:pos x="204" y="1458"/>
                  </a:cxn>
                  <a:cxn ang="0">
                    <a:pos x="246" y="1452"/>
                  </a:cxn>
                  <a:cxn ang="0">
                    <a:pos x="294" y="1446"/>
                  </a:cxn>
                  <a:cxn ang="0">
                    <a:pos x="336" y="1434"/>
                  </a:cxn>
                  <a:cxn ang="0">
                    <a:pos x="384" y="1422"/>
                  </a:cxn>
                  <a:cxn ang="0">
                    <a:pos x="432" y="1410"/>
                  </a:cxn>
                  <a:cxn ang="0">
                    <a:pos x="474" y="1392"/>
                  </a:cxn>
                  <a:cxn ang="0">
                    <a:pos x="522" y="1368"/>
                  </a:cxn>
                  <a:cxn ang="0">
                    <a:pos x="564" y="1344"/>
                  </a:cxn>
                  <a:cxn ang="0">
                    <a:pos x="612" y="1308"/>
                  </a:cxn>
                  <a:cxn ang="0">
                    <a:pos x="654" y="1266"/>
                  </a:cxn>
                  <a:cxn ang="0">
                    <a:pos x="702" y="1218"/>
                  </a:cxn>
                  <a:cxn ang="0">
                    <a:pos x="750" y="1164"/>
                  </a:cxn>
                  <a:cxn ang="0">
                    <a:pos x="792" y="1098"/>
                  </a:cxn>
                  <a:cxn ang="0">
                    <a:pos x="840" y="1032"/>
                  </a:cxn>
                  <a:cxn ang="0">
                    <a:pos x="882" y="966"/>
                  </a:cxn>
                  <a:cxn ang="0">
                    <a:pos x="930" y="894"/>
                  </a:cxn>
                  <a:cxn ang="0">
                    <a:pos x="972" y="828"/>
                  </a:cxn>
                  <a:cxn ang="0">
                    <a:pos x="1020" y="762"/>
                  </a:cxn>
                  <a:cxn ang="0">
                    <a:pos x="1068" y="702"/>
                  </a:cxn>
                  <a:cxn ang="0">
                    <a:pos x="1110" y="642"/>
                  </a:cxn>
                  <a:cxn ang="0">
                    <a:pos x="1158" y="588"/>
                  </a:cxn>
                  <a:cxn ang="0">
                    <a:pos x="1200" y="540"/>
                  </a:cxn>
                  <a:cxn ang="0">
                    <a:pos x="1248" y="492"/>
                  </a:cxn>
                  <a:cxn ang="0">
                    <a:pos x="1296" y="444"/>
                  </a:cxn>
                  <a:cxn ang="0">
                    <a:pos x="1338" y="402"/>
                  </a:cxn>
                  <a:cxn ang="0">
                    <a:pos x="1386" y="366"/>
                  </a:cxn>
                  <a:cxn ang="0">
                    <a:pos x="1428" y="330"/>
                  </a:cxn>
                  <a:cxn ang="0">
                    <a:pos x="1476" y="300"/>
                  </a:cxn>
                  <a:cxn ang="0">
                    <a:pos x="1518" y="264"/>
                  </a:cxn>
                  <a:cxn ang="0">
                    <a:pos x="1566" y="240"/>
                  </a:cxn>
                  <a:cxn ang="0">
                    <a:pos x="1614" y="210"/>
                  </a:cxn>
                  <a:cxn ang="0">
                    <a:pos x="1656" y="186"/>
                  </a:cxn>
                  <a:cxn ang="0">
                    <a:pos x="1704" y="168"/>
                  </a:cxn>
                  <a:cxn ang="0">
                    <a:pos x="1746" y="144"/>
                  </a:cxn>
                  <a:cxn ang="0">
                    <a:pos x="1794" y="126"/>
                  </a:cxn>
                  <a:cxn ang="0">
                    <a:pos x="1842" y="108"/>
                  </a:cxn>
                  <a:cxn ang="0">
                    <a:pos x="1884" y="96"/>
                  </a:cxn>
                  <a:cxn ang="0">
                    <a:pos x="1932" y="78"/>
                  </a:cxn>
                  <a:cxn ang="0">
                    <a:pos x="1974" y="66"/>
                  </a:cxn>
                  <a:cxn ang="0">
                    <a:pos x="2022" y="54"/>
                  </a:cxn>
                  <a:cxn ang="0">
                    <a:pos x="2064" y="42"/>
                  </a:cxn>
                  <a:cxn ang="0">
                    <a:pos x="2112" y="30"/>
                  </a:cxn>
                  <a:cxn ang="0">
                    <a:pos x="2160" y="18"/>
                  </a:cxn>
                  <a:cxn ang="0">
                    <a:pos x="2202" y="12"/>
                  </a:cxn>
                  <a:cxn ang="0">
                    <a:pos x="2250" y="0"/>
                  </a:cxn>
                </a:cxnLst>
                <a:rect l="0" t="0" r="r" b="b"/>
                <a:pathLst>
                  <a:path w="2250" h="1470">
                    <a:moveTo>
                      <a:pt x="0" y="1470"/>
                    </a:moveTo>
                    <a:lnTo>
                      <a:pt x="18" y="1470"/>
                    </a:lnTo>
                    <a:lnTo>
                      <a:pt x="42" y="1470"/>
                    </a:lnTo>
                    <a:lnTo>
                      <a:pt x="66" y="1470"/>
                    </a:lnTo>
                    <a:lnTo>
                      <a:pt x="90" y="1470"/>
                    </a:lnTo>
                    <a:lnTo>
                      <a:pt x="108" y="1470"/>
                    </a:lnTo>
                    <a:lnTo>
                      <a:pt x="132" y="1464"/>
                    </a:lnTo>
                    <a:lnTo>
                      <a:pt x="156" y="1464"/>
                    </a:lnTo>
                    <a:lnTo>
                      <a:pt x="180" y="1458"/>
                    </a:lnTo>
                    <a:lnTo>
                      <a:pt x="204" y="1458"/>
                    </a:lnTo>
                    <a:lnTo>
                      <a:pt x="222" y="1452"/>
                    </a:lnTo>
                    <a:lnTo>
                      <a:pt x="246" y="1452"/>
                    </a:lnTo>
                    <a:lnTo>
                      <a:pt x="270" y="1446"/>
                    </a:lnTo>
                    <a:lnTo>
                      <a:pt x="294" y="1446"/>
                    </a:lnTo>
                    <a:lnTo>
                      <a:pt x="318" y="1440"/>
                    </a:lnTo>
                    <a:lnTo>
                      <a:pt x="336" y="1434"/>
                    </a:lnTo>
                    <a:lnTo>
                      <a:pt x="360" y="1428"/>
                    </a:lnTo>
                    <a:lnTo>
                      <a:pt x="384" y="1422"/>
                    </a:lnTo>
                    <a:lnTo>
                      <a:pt x="408" y="1416"/>
                    </a:lnTo>
                    <a:lnTo>
                      <a:pt x="432" y="1410"/>
                    </a:lnTo>
                    <a:lnTo>
                      <a:pt x="450" y="1398"/>
                    </a:lnTo>
                    <a:lnTo>
                      <a:pt x="474" y="1392"/>
                    </a:lnTo>
                    <a:lnTo>
                      <a:pt x="498" y="1380"/>
                    </a:lnTo>
                    <a:lnTo>
                      <a:pt x="522" y="1368"/>
                    </a:lnTo>
                    <a:lnTo>
                      <a:pt x="540" y="1356"/>
                    </a:lnTo>
                    <a:lnTo>
                      <a:pt x="564" y="1344"/>
                    </a:lnTo>
                    <a:lnTo>
                      <a:pt x="588" y="1326"/>
                    </a:lnTo>
                    <a:lnTo>
                      <a:pt x="612" y="1308"/>
                    </a:lnTo>
                    <a:lnTo>
                      <a:pt x="636" y="1290"/>
                    </a:lnTo>
                    <a:lnTo>
                      <a:pt x="654" y="1266"/>
                    </a:lnTo>
                    <a:lnTo>
                      <a:pt x="678" y="1242"/>
                    </a:lnTo>
                    <a:lnTo>
                      <a:pt x="702" y="1218"/>
                    </a:lnTo>
                    <a:lnTo>
                      <a:pt x="726" y="1194"/>
                    </a:lnTo>
                    <a:lnTo>
                      <a:pt x="750" y="1164"/>
                    </a:lnTo>
                    <a:lnTo>
                      <a:pt x="768" y="1134"/>
                    </a:lnTo>
                    <a:lnTo>
                      <a:pt x="792" y="1098"/>
                    </a:lnTo>
                    <a:lnTo>
                      <a:pt x="816" y="1068"/>
                    </a:lnTo>
                    <a:lnTo>
                      <a:pt x="840" y="1032"/>
                    </a:lnTo>
                    <a:lnTo>
                      <a:pt x="864" y="996"/>
                    </a:lnTo>
                    <a:lnTo>
                      <a:pt x="882" y="966"/>
                    </a:lnTo>
                    <a:lnTo>
                      <a:pt x="906" y="930"/>
                    </a:lnTo>
                    <a:lnTo>
                      <a:pt x="930" y="894"/>
                    </a:lnTo>
                    <a:lnTo>
                      <a:pt x="954" y="864"/>
                    </a:lnTo>
                    <a:lnTo>
                      <a:pt x="972" y="828"/>
                    </a:lnTo>
                    <a:lnTo>
                      <a:pt x="996" y="798"/>
                    </a:lnTo>
                    <a:lnTo>
                      <a:pt x="1020" y="762"/>
                    </a:lnTo>
                    <a:lnTo>
                      <a:pt x="1044" y="732"/>
                    </a:lnTo>
                    <a:lnTo>
                      <a:pt x="1068" y="702"/>
                    </a:lnTo>
                    <a:lnTo>
                      <a:pt x="1086" y="672"/>
                    </a:lnTo>
                    <a:lnTo>
                      <a:pt x="1110" y="642"/>
                    </a:lnTo>
                    <a:lnTo>
                      <a:pt x="1134" y="618"/>
                    </a:lnTo>
                    <a:lnTo>
                      <a:pt x="1158" y="588"/>
                    </a:lnTo>
                    <a:lnTo>
                      <a:pt x="1182" y="564"/>
                    </a:lnTo>
                    <a:lnTo>
                      <a:pt x="1200" y="540"/>
                    </a:lnTo>
                    <a:lnTo>
                      <a:pt x="1224" y="516"/>
                    </a:lnTo>
                    <a:lnTo>
                      <a:pt x="1248" y="492"/>
                    </a:lnTo>
                    <a:lnTo>
                      <a:pt x="1272" y="468"/>
                    </a:lnTo>
                    <a:lnTo>
                      <a:pt x="1296" y="444"/>
                    </a:lnTo>
                    <a:lnTo>
                      <a:pt x="1314" y="426"/>
                    </a:lnTo>
                    <a:lnTo>
                      <a:pt x="1338" y="402"/>
                    </a:lnTo>
                    <a:lnTo>
                      <a:pt x="1362" y="384"/>
                    </a:lnTo>
                    <a:lnTo>
                      <a:pt x="1386" y="366"/>
                    </a:lnTo>
                    <a:lnTo>
                      <a:pt x="1404" y="348"/>
                    </a:lnTo>
                    <a:lnTo>
                      <a:pt x="1428" y="330"/>
                    </a:lnTo>
                    <a:lnTo>
                      <a:pt x="1452" y="312"/>
                    </a:lnTo>
                    <a:lnTo>
                      <a:pt x="1476" y="300"/>
                    </a:lnTo>
                    <a:lnTo>
                      <a:pt x="1500" y="282"/>
                    </a:lnTo>
                    <a:lnTo>
                      <a:pt x="1518" y="264"/>
                    </a:lnTo>
                    <a:lnTo>
                      <a:pt x="1542" y="252"/>
                    </a:lnTo>
                    <a:lnTo>
                      <a:pt x="1566" y="240"/>
                    </a:lnTo>
                    <a:lnTo>
                      <a:pt x="1590" y="228"/>
                    </a:lnTo>
                    <a:lnTo>
                      <a:pt x="1614" y="210"/>
                    </a:lnTo>
                    <a:lnTo>
                      <a:pt x="1632" y="198"/>
                    </a:lnTo>
                    <a:lnTo>
                      <a:pt x="1656" y="186"/>
                    </a:lnTo>
                    <a:lnTo>
                      <a:pt x="1680" y="180"/>
                    </a:lnTo>
                    <a:lnTo>
                      <a:pt x="1704" y="168"/>
                    </a:lnTo>
                    <a:lnTo>
                      <a:pt x="1728" y="156"/>
                    </a:lnTo>
                    <a:lnTo>
                      <a:pt x="1746" y="144"/>
                    </a:lnTo>
                    <a:lnTo>
                      <a:pt x="1770" y="138"/>
                    </a:lnTo>
                    <a:lnTo>
                      <a:pt x="1794" y="126"/>
                    </a:lnTo>
                    <a:lnTo>
                      <a:pt x="1818" y="120"/>
                    </a:lnTo>
                    <a:lnTo>
                      <a:pt x="1842" y="108"/>
                    </a:lnTo>
                    <a:lnTo>
                      <a:pt x="1860" y="102"/>
                    </a:lnTo>
                    <a:lnTo>
                      <a:pt x="1884" y="96"/>
                    </a:lnTo>
                    <a:lnTo>
                      <a:pt x="1908" y="84"/>
                    </a:lnTo>
                    <a:lnTo>
                      <a:pt x="1932" y="78"/>
                    </a:lnTo>
                    <a:lnTo>
                      <a:pt x="1950" y="72"/>
                    </a:lnTo>
                    <a:lnTo>
                      <a:pt x="1974" y="66"/>
                    </a:lnTo>
                    <a:lnTo>
                      <a:pt x="1998" y="60"/>
                    </a:lnTo>
                    <a:lnTo>
                      <a:pt x="2022" y="54"/>
                    </a:lnTo>
                    <a:lnTo>
                      <a:pt x="2046" y="48"/>
                    </a:lnTo>
                    <a:lnTo>
                      <a:pt x="2064" y="42"/>
                    </a:lnTo>
                    <a:lnTo>
                      <a:pt x="2088" y="36"/>
                    </a:lnTo>
                    <a:lnTo>
                      <a:pt x="2112" y="30"/>
                    </a:lnTo>
                    <a:lnTo>
                      <a:pt x="2136" y="24"/>
                    </a:lnTo>
                    <a:lnTo>
                      <a:pt x="2160" y="18"/>
                    </a:lnTo>
                    <a:lnTo>
                      <a:pt x="2178" y="12"/>
                    </a:lnTo>
                    <a:lnTo>
                      <a:pt x="2202" y="12"/>
                    </a:lnTo>
                    <a:lnTo>
                      <a:pt x="2226" y="6"/>
                    </a:lnTo>
                    <a:lnTo>
                      <a:pt x="225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2" name="Oval 148"/>
              <p:cNvSpPr>
                <a:spLocks noChangeArrowheads="1"/>
              </p:cNvSpPr>
              <p:nvPr/>
            </p:nvSpPr>
            <p:spPr bwMode="auto">
              <a:xfrm>
                <a:off x="526" y="352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3" name="Oval 149"/>
              <p:cNvSpPr>
                <a:spLocks noChangeArrowheads="1"/>
              </p:cNvSpPr>
              <p:nvPr/>
            </p:nvSpPr>
            <p:spPr bwMode="auto">
              <a:xfrm>
                <a:off x="580" y="350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4" name="Oval 150"/>
              <p:cNvSpPr>
                <a:spLocks noChangeArrowheads="1"/>
              </p:cNvSpPr>
              <p:nvPr/>
            </p:nvSpPr>
            <p:spPr bwMode="auto">
              <a:xfrm>
                <a:off x="688" y="341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5" name="Oval 151"/>
              <p:cNvSpPr>
                <a:spLocks noChangeArrowheads="1"/>
              </p:cNvSpPr>
              <p:nvPr/>
            </p:nvSpPr>
            <p:spPr bwMode="auto">
              <a:xfrm>
                <a:off x="742" y="336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6" name="Oval 152"/>
              <p:cNvSpPr>
                <a:spLocks noChangeArrowheads="1"/>
              </p:cNvSpPr>
              <p:nvPr/>
            </p:nvSpPr>
            <p:spPr bwMode="auto">
              <a:xfrm>
                <a:off x="796" y="32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7" name="Oval 153"/>
              <p:cNvSpPr>
                <a:spLocks noChangeArrowheads="1"/>
              </p:cNvSpPr>
              <p:nvPr/>
            </p:nvSpPr>
            <p:spPr bwMode="auto">
              <a:xfrm>
                <a:off x="904" y="309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8" name="Oval 154"/>
              <p:cNvSpPr>
                <a:spLocks noChangeArrowheads="1"/>
              </p:cNvSpPr>
              <p:nvPr/>
            </p:nvSpPr>
            <p:spPr bwMode="auto">
              <a:xfrm>
                <a:off x="970" y="295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99" name="Oval 155"/>
              <p:cNvSpPr>
                <a:spLocks noChangeArrowheads="1"/>
              </p:cNvSpPr>
              <p:nvPr/>
            </p:nvSpPr>
            <p:spPr bwMode="auto">
              <a:xfrm>
                <a:off x="1012" y="288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0" name="Oval 156"/>
              <p:cNvSpPr>
                <a:spLocks noChangeArrowheads="1"/>
              </p:cNvSpPr>
              <p:nvPr/>
            </p:nvSpPr>
            <p:spPr bwMode="auto">
              <a:xfrm>
                <a:off x="1120" y="252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1" name="Oval 157"/>
              <p:cNvSpPr>
                <a:spLocks noChangeArrowheads="1"/>
              </p:cNvSpPr>
              <p:nvPr/>
            </p:nvSpPr>
            <p:spPr bwMode="auto">
              <a:xfrm>
                <a:off x="1204" y="240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2" name="Oval 158"/>
              <p:cNvSpPr>
                <a:spLocks noChangeArrowheads="1"/>
              </p:cNvSpPr>
              <p:nvPr/>
            </p:nvSpPr>
            <p:spPr bwMode="auto">
              <a:xfrm>
                <a:off x="1336" y="239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3" name="Oval 159"/>
              <p:cNvSpPr>
                <a:spLocks noChangeArrowheads="1"/>
              </p:cNvSpPr>
              <p:nvPr/>
            </p:nvSpPr>
            <p:spPr bwMode="auto">
              <a:xfrm>
                <a:off x="1390" y="230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4" name="Oval 160"/>
              <p:cNvSpPr>
                <a:spLocks noChangeArrowheads="1"/>
              </p:cNvSpPr>
              <p:nvPr/>
            </p:nvSpPr>
            <p:spPr bwMode="auto">
              <a:xfrm>
                <a:off x="1420" y="238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5" name="Oval 161"/>
              <p:cNvSpPr>
                <a:spLocks noChangeArrowheads="1"/>
              </p:cNvSpPr>
              <p:nvPr/>
            </p:nvSpPr>
            <p:spPr bwMode="auto">
              <a:xfrm>
                <a:off x="1564" y="218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6" name="Oval 162"/>
              <p:cNvSpPr>
                <a:spLocks noChangeArrowheads="1"/>
              </p:cNvSpPr>
              <p:nvPr/>
            </p:nvSpPr>
            <p:spPr bwMode="auto">
              <a:xfrm>
                <a:off x="1666" y="214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7" name="Oval 163"/>
              <p:cNvSpPr>
                <a:spLocks noChangeArrowheads="1"/>
              </p:cNvSpPr>
              <p:nvPr/>
            </p:nvSpPr>
            <p:spPr bwMode="auto">
              <a:xfrm>
                <a:off x="1810" y="203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8" name="Oval 164"/>
              <p:cNvSpPr>
                <a:spLocks noChangeArrowheads="1"/>
              </p:cNvSpPr>
              <p:nvPr/>
            </p:nvSpPr>
            <p:spPr bwMode="auto">
              <a:xfrm>
                <a:off x="1882" y="204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09" name="Oval 165"/>
              <p:cNvSpPr>
                <a:spLocks noChangeArrowheads="1"/>
              </p:cNvSpPr>
              <p:nvPr/>
            </p:nvSpPr>
            <p:spPr bwMode="auto">
              <a:xfrm>
                <a:off x="1990" y="209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0" name="Oval 166"/>
              <p:cNvSpPr>
                <a:spLocks noChangeArrowheads="1"/>
              </p:cNvSpPr>
              <p:nvPr/>
            </p:nvSpPr>
            <p:spPr bwMode="auto">
              <a:xfrm>
                <a:off x="2206" y="206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1" name="Oval 167"/>
              <p:cNvSpPr>
                <a:spLocks noChangeArrowheads="1"/>
              </p:cNvSpPr>
              <p:nvPr/>
            </p:nvSpPr>
            <p:spPr bwMode="auto">
              <a:xfrm>
                <a:off x="2290" y="188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2" name="Oval 168"/>
              <p:cNvSpPr>
                <a:spLocks noChangeArrowheads="1"/>
              </p:cNvSpPr>
              <p:nvPr/>
            </p:nvSpPr>
            <p:spPr bwMode="auto">
              <a:xfrm>
                <a:off x="2422" y="190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3" name="Oval 169"/>
              <p:cNvSpPr>
                <a:spLocks noChangeArrowheads="1"/>
              </p:cNvSpPr>
              <p:nvPr/>
            </p:nvSpPr>
            <p:spPr bwMode="auto">
              <a:xfrm>
                <a:off x="2524" y="196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4" name="Oval 170"/>
              <p:cNvSpPr>
                <a:spLocks noChangeArrowheads="1"/>
              </p:cNvSpPr>
              <p:nvPr/>
            </p:nvSpPr>
            <p:spPr bwMode="auto">
              <a:xfrm>
                <a:off x="526" y="35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5" name="Oval 171"/>
              <p:cNvSpPr>
                <a:spLocks noChangeArrowheads="1"/>
              </p:cNvSpPr>
              <p:nvPr/>
            </p:nvSpPr>
            <p:spPr bwMode="auto">
              <a:xfrm>
                <a:off x="580" y="350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6" name="Oval 172"/>
              <p:cNvSpPr>
                <a:spLocks noChangeArrowheads="1"/>
              </p:cNvSpPr>
              <p:nvPr/>
            </p:nvSpPr>
            <p:spPr bwMode="auto">
              <a:xfrm>
                <a:off x="688" y="341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7" name="Oval 173"/>
              <p:cNvSpPr>
                <a:spLocks noChangeArrowheads="1"/>
              </p:cNvSpPr>
              <p:nvPr/>
            </p:nvSpPr>
            <p:spPr bwMode="auto">
              <a:xfrm>
                <a:off x="742" y="336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8" name="Oval 174"/>
              <p:cNvSpPr>
                <a:spLocks noChangeArrowheads="1"/>
              </p:cNvSpPr>
              <p:nvPr/>
            </p:nvSpPr>
            <p:spPr bwMode="auto">
              <a:xfrm>
                <a:off x="796" y="32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19" name="Oval 175"/>
              <p:cNvSpPr>
                <a:spLocks noChangeArrowheads="1"/>
              </p:cNvSpPr>
              <p:nvPr/>
            </p:nvSpPr>
            <p:spPr bwMode="auto">
              <a:xfrm>
                <a:off x="904" y="309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0" name="Oval 176"/>
              <p:cNvSpPr>
                <a:spLocks noChangeArrowheads="1"/>
              </p:cNvSpPr>
              <p:nvPr/>
            </p:nvSpPr>
            <p:spPr bwMode="auto">
              <a:xfrm>
                <a:off x="970" y="29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1" name="Oval 177"/>
              <p:cNvSpPr>
                <a:spLocks noChangeArrowheads="1"/>
              </p:cNvSpPr>
              <p:nvPr/>
            </p:nvSpPr>
            <p:spPr bwMode="auto">
              <a:xfrm>
                <a:off x="1012" y="288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2" name="Oval 178"/>
              <p:cNvSpPr>
                <a:spLocks noChangeArrowheads="1"/>
              </p:cNvSpPr>
              <p:nvPr/>
            </p:nvSpPr>
            <p:spPr bwMode="auto">
              <a:xfrm>
                <a:off x="1120" y="252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3" name="Oval 179"/>
              <p:cNvSpPr>
                <a:spLocks noChangeArrowheads="1"/>
              </p:cNvSpPr>
              <p:nvPr/>
            </p:nvSpPr>
            <p:spPr bwMode="auto">
              <a:xfrm>
                <a:off x="1204" y="240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4" name="Oval 180"/>
              <p:cNvSpPr>
                <a:spLocks noChangeArrowheads="1"/>
              </p:cNvSpPr>
              <p:nvPr/>
            </p:nvSpPr>
            <p:spPr bwMode="auto">
              <a:xfrm>
                <a:off x="1336" y="239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5" name="Oval 181"/>
              <p:cNvSpPr>
                <a:spLocks noChangeArrowheads="1"/>
              </p:cNvSpPr>
              <p:nvPr/>
            </p:nvSpPr>
            <p:spPr bwMode="auto">
              <a:xfrm>
                <a:off x="1390" y="230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6" name="Oval 182"/>
              <p:cNvSpPr>
                <a:spLocks noChangeArrowheads="1"/>
              </p:cNvSpPr>
              <p:nvPr/>
            </p:nvSpPr>
            <p:spPr bwMode="auto">
              <a:xfrm>
                <a:off x="1420" y="238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7" name="Oval 183"/>
              <p:cNvSpPr>
                <a:spLocks noChangeArrowheads="1"/>
              </p:cNvSpPr>
              <p:nvPr/>
            </p:nvSpPr>
            <p:spPr bwMode="auto">
              <a:xfrm>
                <a:off x="1564" y="218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8" name="Oval 184"/>
              <p:cNvSpPr>
                <a:spLocks noChangeArrowheads="1"/>
              </p:cNvSpPr>
              <p:nvPr/>
            </p:nvSpPr>
            <p:spPr bwMode="auto">
              <a:xfrm>
                <a:off x="1666" y="214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29" name="Oval 185"/>
              <p:cNvSpPr>
                <a:spLocks noChangeArrowheads="1"/>
              </p:cNvSpPr>
              <p:nvPr/>
            </p:nvSpPr>
            <p:spPr bwMode="auto">
              <a:xfrm>
                <a:off x="1810" y="203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0" name="Oval 186"/>
              <p:cNvSpPr>
                <a:spLocks noChangeArrowheads="1"/>
              </p:cNvSpPr>
              <p:nvPr/>
            </p:nvSpPr>
            <p:spPr bwMode="auto">
              <a:xfrm>
                <a:off x="1882" y="204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1" name="Oval 187"/>
              <p:cNvSpPr>
                <a:spLocks noChangeArrowheads="1"/>
              </p:cNvSpPr>
              <p:nvPr/>
            </p:nvSpPr>
            <p:spPr bwMode="auto">
              <a:xfrm>
                <a:off x="1990" y="209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2" name="Oval 188"/>
              <p:cNvSpPr>
                <a:spLocks noChangeArrowheads="1"/>
              </p:cNvSpPr>
              <p:nvPr/>
            </p:nvSpPr>
            <p:spPr bwMode="auto">
              <a:xfrm>
                <a:off x="2206" y="206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3" name="Oval 189"/>
              <p:cNvSpPr>
                <a:spLocks noChangeArrowheads="1"/>
              </p:cNvSpPr>
              <p:nvPr/>
            </p:nvSpPr>
            <p:spPr bwMode="auto">
              <a:xfrm>
                <a:off x="2290" y="188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4" name="Oval 190"/>
              <p:cNvSpPr>
                <a:spLocks noChangeArrowheads="1"/>
              </p:cNvSpPr>
              <p:nvPr/>
            </p:nvSpPr>
            <p:spPr bwMode="auto">
              <a:xfrm>
                <a:off x="2422" y="190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5" name="Oval 191"/>
              <p:cNvSpPr>
                <a:spLocks noChangeArrowheads="1"/>
              </p:cNvSpPr>
              <p:nvPr/>
            </p:nvSpPr>
            <p:spPr bwMode="auto">
              <a:xfrm>
                <a:off x="2524" y="196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6" name="Oval 192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7" name="Oval 193"/>
              <p:cNvSpPr>
                <a:spLocks noChangeArrowheads="1"/>
              </p:cNvSpPr>
              <p:nvPr/>
            </p:nvSpPr>
            <p:spPr bwMode="auto">
              <a:xfrm>
                <a:off x="580" y="350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8" name="Oval 194"/>
              <p:cNvSpPr>
                <a:spLocks noChangeArrowheads="1"/>
              </p:cNvSpPr>
              <p:nvPr/>
            </p:nvSpPr>
            <p:spPr bwMode="auto">
              <a:xfrm>
                <a:off x="688" y="347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39" name="Oval 195"/>
              <p:cNvSpPr>
                <a:spLocks noChangeArrowheads="1"/>
              </p:cNvSpPr>
              <p:nvPr/>
            </p:nvSpPr>
            <p:spPr bwMode="auto">
              <a:xfrm>
                <a:off x="742" y="337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0" name="Oval 196"/>
              <p:cNvSpPr>
                <a:spLocks noChangeArrowheads="1"/>
              </p:cNvSpPr>
              <p:nvPr/>
            </p:nvSpPr>
            <p:spPr bwMode="auto">
              <a:xfrm>
                <a:off x="796" y="338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1" name="Oval 197"/>
              <p:cNvSpPr>
                <a:spLocks noChangeArrowheads="1"/>
              </p:cNvSpPr>
              <p:nvPr/>
            </p:nvSpPr>
            <p:spPr bwMode="auto">
              <a:xfrm>
                <a:off x="904" y="322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2" name="Oval 198"/>
              <p:cNvSpPr>
                <a:spLocks noChangeArrowheads="1"/>
              </p:cNvSpPr>
              <p:nvPr/>
            </p:nvSpPr>
            <p:spPr bwMode="auto">
              <a:xfrm>
                <a:off x="970" y="301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3" name="Oval 199"/>
              <p:cNvSpPr>
                <a:spLocks noChangeArrowheads="1"/>
              </p:cNvSpPr>
              <p:nvPr/>
            </p:nvSpPr>
            <p:spPr bwMode="auto">
              <a:xfrm>
                <a:off x="1012" y="303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4" name="Oval 200"/>
              <p:cNvSpPr>
                <a:spLocks noChangeArrowheads="1"/>
              </p:cNvSpPr>
              <p:nvPr/>
            </p:nvSpPr>
            <p:spPr bwMode="auto">
              <a:xfrm>
                <a:off x="1120" y="276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5" name="Oval 201"/>
              <p:cNvSpPr>
                <a:spLocks noChangeArrowheads="1"/>
              </p:cNvSpPr>
              <p:nvPr/>
            </p:nvSpPr>
            <p:spPr bwMode="auto">
              <a:xfrm>
                <a:off x="1204" y="264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6" name="Oval 202"/>
              <p:cNvSpPr>
                <a:spLocks noChangeArrowheads="1"/>
              </p:cNvSpPr>
              <p:nvPr/>
            </p:nvSpPr>
            <p:spPr bwMode="auto">
              <a:xfrm>
                <a:off x="1336" y="254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7" name="Oval 203"/>
              <p:cNvSpPr>
                <a:spLocks noChangeArrowheads="1"/>
              </p:cNvSpPr>
              <p:nvPr/>
            </p:nvSpPr>
            <p:spPr bwMode="auto">
              <a:xfrm>
                <a:off x="1390" y="252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8" name="Oval 204"/>
              <p:cNvSpPr>
                <a:spLocks noChangeArrowheads="1"/>
              </p:cNvSpPr>
              <p:nvPr/>
            </p:nvSpPr>
            <p:spPr bwMode="auto">
              <a:xfrm>
                <a:off x="1420" y="240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49" name="Oval 205"/>
              <p:cNvSpPr>
                <a:spLocks noChangeArrowheads="1"/>
              </p:cNvSpPr>
              <p:nvPr/>
            </p:nvSpPr>
            <p:spPr bwMode="auto">
              <a:xfrm>
                <a:off x="1564" y="233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0" name="Oval 206"/>
              <p:cNvSpPr>
                <a:spLocks noChangeArrowheads="1"/>
              </p:cNvSpPr>
              <p:nvPr/>
            </p:nvSpPr>
            <p:spPr bwMode="auto">
              <a:xfrm>
                <a:off x="1666" y="22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1" name="Oval 207"/>
              <p:cNvSpPr>
                <a:spLocks noChangeArrowheads="1"/>
              </p:cNvSpPr>
              <p:nvPr/>
            </p:nvSpPr>
            <p:spPr bwMode="auto">
              <a:xfrm>
                <a:off x="1810" y="220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2" name="Oval 208"/>
              <p:cNvSpPr>
                <a:spLocks noChangeArrowheads="1"/>
              </p:cNvSpPr>
              <p:nvPr/>
            </p:nvSpPr>
            <p:spPr bwMode="auto">
              <a:xfrm>
                <a:off x="1882" y="217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3" name="Oval 209"/>
              <p:cNvSpPr>
                <a:spLocks noChangeArrowheads="1"/>
              </p:cNvSpPr>
              <p:nvPr/>
            </p:nvSpPr>
            <p:spPr bwMode="auto">
              <a:xfrm>
                <a:off x="1990" y="206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4" name="Oval 210"/>
              <p:cNvSpPr>
                <a:spLocks noChangeArrowheads="1"/>
              </p:cNvSpPr>
              <p:nvPr/>
            </p:nvSpPr>
            <p:spPr bwMode="auto">
              <a:xfrm>
                <a:off x="2206" y="201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5" name="Oval 211"/>
              <p:cNvSpPr>
                <a:spLocks noChangeArrowheads="1"/>
              </p:cNvSpPr>
              <p:nvPr/>
            </p:nvSpPr>
            <p:spPr bwMode="auto">
              <a:xfrm>
                <a:off x="2290" y="186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6" name="Oval 212"/>
              <p:cNvSpPr>
                <a:spLocks noChangeArrowheads="1"/>
              </p:cNvSpPr>
              <p:nvPr/>
            </p:nvSpPr>
            <p:spPr bwMode="auto">
              <a:xfrm>
                <a:off x="2422" y="19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7" name="Oval 213"/>
              <p:cNvSpPr>
                <a:spLocks noChangeArrowheads="1"/>
              </p:cNvSpPr>
              <p:nvPr/>
            </p:nvSpPr>
            <p:spPr bwMode="auto">
              <a:xfrm>
                <a:off x="2524" y="202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8" name="Oval 214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59" name="Oval 215"/>
              <p:cNvSpPr>
                <a:spLocks noChangeArrowheads="1"/>
              </p:cNvSpPr>
              <p:nvPr/>
            </p:nvSpPr>
            <p:spPr bwMode="auto">
              <a:xfrm>
                <a:off x="580" y="350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0" name="Oval 216"/>
              <p:cNvSpPr>
                <a:spLocks noChangeArrowheads="1"/>
              </p:cNvSpPr>
              <p:nvPr/>
            </p:nvSpPr>
            <p:spPr bwMode="auto">
              <a:xfrm>
                <a:off x="688" y="347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1" name="Oval 217"/>
              <p:cNvSpPr>
                <a:spLocks noChangeArrowheads="1"/>
              </p:cNvSpPr>
              <p:nvPr/>
            </p:nvSpPr>
            <p:spPr bwMode="auto">
              <a:xfrm>
                <a:off x="742" y="337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2" name="Oval 218"/>
              <p:cNvSpPr>
                <a:spLocks noChangeArrowheads="1"/>
              </p:cNvSpPr>
              <p:nvPr/>
            </p:nvSpPr>
            <p:spPr bwMode="auto">
              <a:xfrm>
                <a:off x="796" y="338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3" name="Oval 219"/>
              <p:cNvSpPr>
                <a:spLocks noChangeArrowheads="1"/>
              </p:cNvSpPr>
              <p:nvPr/>
            </p:nvSpPr>
            <p:spPr bwMode="auto">
              <a:xfrm>
                <a:off x="904" y="32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4" name="Oval 220"/>
              <p:cNvSpPr>
                <a:spLocks noChangeArrowheads="1"/>
              </p:cNvSpPr>
              <p:nvPr/>
            </p:nvSpPr>
            <p:spPr bwMode="auto">
              <a:xfrm>
                <a:off x="970" y="301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5" name="Oval 221"/>
              <p:cNvSpPr>
                <a:spLocks noChangeArrowheads="1"/>
              </p:cNvSpPr>
              <p:nvPr/>
            </p:nvSpPr>
            <p:spPr bwMode="auto">
              <a:xfrm>
                <a:off x="1012" y="303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6" name="Oval 222"/>
              <p:cNvSpPr>
                <a:spLocks noChangeArrowheads="1"/>
              </p:cNvSpPr>
              <p:nvPr/>
            </p:nvSpPr>
            <p:spPr bwMode="auto">
              <a:xfrm>
                <a:off x="1120" y="276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7" name="Oval 223"/>
              <p:cNvSpPr>
                <a:spLocks noChangeArrowheads="1"/>
              </p:cNvSpPr>
              <p:nvPr/>
            </p:nvSpPr>
            <p:spPr bwMode="auto">
              <a:xfrm>
                <a:off x="1204" y="264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8" name="Oval 224"/>
              <p:cNvSpPr>
                <a:spLocks noChangeArrowheads="1"/>
              </p:cNvSpPr>
              <p:nvPr/>
            </p:nvSpPr>
            <p:spPr bwMode="auto">
              <a:xfrm>
                <a:off x="1336" y="254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69" name="Oval 225"/>
              <p:cNvSpPr>
                <a:spLocks noChangeArrowheads="1"/>
              </p:cNvSpPr>
              <p:nvPr/>
            </p:nvSpPr>
            <p:spPr bwMode="auto">
              <a:xfrm>
                <a:off x="1390" y="252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0" name="Oval 226"/>
              <p:cNvSpPr>
                <a:spLocks noChangeArrowheads="1"/>
              </p:cNvSpPr>
              <p:nvPr/>
            </p:nvSpPr>
            <p:spPr bwMode="auto">
              <a:xfrm>
                <a:off x="1420" y="240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1" name="Oval 227"/>
              <p:cNvSpPr>
                <a:spLocks noChangeArrowheads="1"/>
              </p:cNvSpPr>
              <p:nvPr/>
            </p:nvSpPr>
            <p:spPr bwMode="auto">
              <a:xfrm>
                <a:off x="1564" y="233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2" name="Oval 228"/>
              <p:cNvSpPr>
                <a:spLocks noChangeArrowheads="1"/>
              </p:cNvSpPr>
              <p:nvPr/>
            </p:nvSpPr>
            <p:spPr bwMode="auto">
              <a:xfrm>
                <a:off x="1666" y="225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3" name="Oval 229"/>
              <p:cNvSpPr>
                <a:spLocks noChangeArrowheads="1"/>
              </p:cNvSpPr>
              <p:nvPr/>
            </p:nvSpPr>
            <p:spPr bwMode="auto">
              <a:xfrm>
                <a:off x="1810" y="220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4" name="Oval 230"/>
              <p:cNvSpPr>
                <a:spLocks noChangeArrowheads="1"/>
              </p:cNvSpPr>
              <p:nvPr/>
            </p:nvSpPr>
            <p:spPr bwMode="auto">
              <a:xfrm>
                <a:off x="1882" y="217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5" name="Oval 231"/>
              <p:cNvSpPr>
                <a:spLocks noChangeArrowheads="1"/>
              </p:cNvSpPr>
              <p:nvPr/>
            </p:nvSpPr>
            <p:spPr bwMode="auto">
              <a:xfrm>
                <a:off x="1990" y="206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6" name="Oval 232"/>
              <p:cNvSpPr>
                <a:spLocks noChangeArrowheads="1"/>
              </p:cNvSpPr>
              <p:nvPr/>
            </p:nvSpPr>
            <p:spPr bwMode="auto">
              <a:xfrm>
                <a:off x="2206" y="201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7" name="Oval 233"/>
              <p:cNvSpPr>
                <a:spLocks noChangeArrowheads="1"/>
              </p:cNvSpPr>
              <p:nvPr/>
            </p:nvSpPr>
            <p:spPr bwMode="auto">
              <a:xfrm>
                <a:off x="2290" y="186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8" name="Oval 234"/>
              <p:cNvSpPr>
                <a:spLocks noChangeArrowheads="1"/>
              </p:cNvSpPr>
              <p:nvPr/>
            </p:nvSpPr>
            <p:spPr bwMode="auto">
              <a:xfrm>
                <a:off x="2422" y="195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79" name="Oval 235"/>
              <p:cNvSpPr>
                <a:spLocks noChangeArrowheads="1"/>
              </p:cNvSpPr>
              <p:nvPr/>
            </p:nvSpPr>
            <p:spPr bwMode="auto">
              <a:xfrm>
                <a:off x="2524" y="20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0" name="Oval 236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1" name="Oval 237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2" name="Oval 238"/>
              <p:cNvSpPr>
                <a:spLocks noChangeArrowheads="1"/>
              </p:cNvSpPr>
              <p:nvPr/>
            </p:nvSpPr>
            <p:spPr bwMode="auto">
              <a:xfrm>
                <a:off x="688" y="349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3" name="Oval 239"/>
              <p:cNvSpPr>
                <a:spLocks noChangeArrowheads="1"/>
              </p:cNvSpPr>
              <p:nvPr/>
            </p:nvSpPr>
            <p:spPr bwMode="auto">
              <a:xfrm>
                <a:off x="742" y="342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4" name="Oval 240"/>
              <p:cNvSpPr>
                <a:spLocks noChangeArrowheads="1"/>
              </p:cNvSpPr>
              <p:nvPr/>
            </p:nvSpPr>
            <p:spPr bwMode="auto">
              <a:xfrm>
                <a:off x="796" y="339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5" name="Oval 241"/>
              <p:cNvSpPr>
                <a:spLocks noChangeArrowheads="1"/>
              </p:cNvSpPr>
              <p:nvPr/>
            </p:nvSpPr>
            <p:spPr bwMode="auto">
              <a:xfrm>
                <a:off x="904" y="326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6" name="Oval 242"/>
              <p:cNvSpPr>
                <a:spLocks noChangeArrowheads="1"/>
              </p:cNvSpPr>
              <p:nvPr/>
            </p:nvSpPr>
            <p:spPr bwMode="auto">
              <a:xfrm>
                <a:off x="970" y="307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7" name="Oval 243"/>
              <p:cNvSpPr>
                <a:spLocks noChangeArrowheads="1"/>
              </p:cNvSpPr>
              <p:nvPr/>
            </p:nvSpPr>
            <p:spPr bwMode="auto">
              <a:xfrm>
                <a:off x="1012" y="301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8" name="Oval 244"/>
              <p:cNvSpPr>
                <a:spLocks noChangeArrowheads="1"/>
              </p:cNvSpPr>
              <p:nvPr/>
            </p:nvSpPr>
            <p:spPr bwMode="auto">
              <a:xfrm>
                <a:off x="1120" y="28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89" name="Oval 245"/>
              <p:cNvSpPr>
                <a:spLocks noChangeArrowheads="1"/>
              </p:cNvSpPr>
              <p:nvPr/>
            </p:nvSpPr>
            <p:spPr bwMode="auto">
              <a:xfrm>
                <a:off x="1204" y="266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0" name="Oval 246"/>
              <p:cNvSpPr>
                <a:spLocks noChangeArrowheads="1"/>
              </p:cNvSpPr>
              <p:nvPr/>
            </p:nvSpPr>
            <p:spPr bwMode="auto">
              <a:xfrm>
                <a:off x="1336" y="255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1" name="Oval 247"/>
              <p:cNvSpPr>
                <a:spLocks noChangeArrowheads="1"/>
              </p:cNvSpPr>
              <p:nvPr/>
            </p:nvSpPr>
            <p:spPr bwMode="auto">
              <a:xfrm>
                <a:off x="1390" y="252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2" name="Oval 248"/>
              <p:cNvSpPr>
                <a:spLocks noChangeArrowheads="1"/>
              </p:cNvSpPr>
              <p:nvPr/>
            </p:nvSpPr>
            <p:spPr bwMode="auto">
              <a:xfrm>
                <a:off x="1420" y="240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3" name="Oval 249"/>
              <p:cNvSpPr>
                <a:spLocks noChangeArrowheads="1"/>
              </p:cNvSpPr>
              <p:nvPr/>
            </p:nvSpPr>
            <p:spPr bwMode="auto">
              <a:xfrm>
                <a:off x="1564" y="236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4" name="Oval 250"/>
              <p:cNvSpPr>
                <a:spLocks noChangeArrowheads="1"/>
              </p:cNvSpPr>
              <p:nvPr/>
            </p:nvSpPr>
            <p:spPr bwMode="auto">
              <a:xfrm>
                <a:off x="1666" y="225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5" name="Oval 251"/>
              <p:cNvSpPr>
                <a:spLocks noChangeArrowheads="1"/>
              </p:cNvSpPr>
              <p:nvPr/>
            </p:nvSpPr>
            <p:spPr bwMode="auto">
              <a:xfrm>
                <a:off x="1810" y="221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6" name="Oval 252"/>
              <p:cNvSpPr>
                <a:spLocks noChangeArrowheads="1"/>
              </p:cNvSpPr>
              <p:nvPr/>
            </p:nvSpPr>
            <p:spPr bwMode="auto">
              <a:xfrm>
                <a:off x="1882" y="209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7" name="Oval 253"/>
              <p:cNvSpPr>
                <a:spLocks noChangeArrowheads="1"/>
              </p:cNvSpPr>
              <p:nvPr/>
            </p:nvSpPr>
            <p:spPr bwMode="auto">
              <a:xfrm>
                <a:off x="1990" y="224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8" name="Oval 254"/>
              <p:cNvSpPr>
                <a:spLocks noChangeArrowheads="1"/>
              </p:cNvSpPr>
              <p:nvPr/>
            </p:nvSpPr>
            <p:spPr bwMode="auto">
              <a:xfrm>
                <a:off x="2206" y="213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99" name="Oval 255"/>
              <p:cNvSpPr>
                <a:spLocks noChangeArrowheads="1"/>
              </p:cNvSpPr>
              <p:nvPr/>
            </p:nvSpPr>
            <p:spPr bwMode="auto">
              <a:xfrm>
                <a:off x="2290" y="192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0" name="Oval 256"/>
              <p:cNvSpPr>
                <a:spLocks noChangeArrowheads="1"/>
              </p:cNvSpPr>
              <p:nvPr/>
            </p:nvSpPr>
            <p:spPr bwMode="auto">
              <a:xfrm>
                <a:off x="2422" y="204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1" name="Oval 257"/>
              <p:cNvSpPr>
                <a:spLocks noChangeArrowheads="1"/>
              </p:cNvSpPr>
              <p:nvPr/>
            </p:nvSpPr>
            <p:spPr bwMode="auto">
              <a:xfrm>
                <a:off x="2524" y="199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2" name="Oval 258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3" name="Oval 259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4" name="Oval 260"/>
              <p:cNvSpPr>
                <a:spLocks noChangeArrowheads="1"/>
              </p:cNvSpPr>
              <p:nvPr/>
            </p:nvSpPr>
            <p:spPr bwMode="auto">
              <a:xfrm>
                <a:off x="688" y="349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5" name="Oval 261"/>
              <p:cNvSpPr>
                <a:spLocks noChangeArrowheads="1"/>
              </p:cNvSpPr>
              <p:nvPr/>
            </p:nvSpPr>
            <p:spPr bwMode="auto">
              <a:xfrm>
                <a:off x="742" y="342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6" name="Oval 262"/>
              <p:cNvSpPr>
                <a:spLocks noChangeArrowheads="1"/>
              </p:cNvSpPr>
              <p:nvPr/>
            </p:nvSpPr>
            <p:spPr bwMode="auto">
              <a:xfrm>
                <a:off x="796" y="339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7" name="Oval 263"/>
              <p:cNvSpPr>
                <a:spLocks noChangeArrowheads="1"/>
              </p:cNvSpPr>
              <p:nvPr/>
            </p:nvSpPr>
            <p:spPr bwMode="auto">
              <a:xfrm>
                <a:off x="904" y="326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8" name="Oval 264"/>
              <p:cNvSpPr>
                <a:spLocks noChangeArrowheads="1"/>
              </p:cNvSpPr>
              <p:nvPr/>
            </p:nvSpPr>
            <p:spPr bwMode="auto">
              <a:xfrm>
                <a:off x="970" y="307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09" name="Oval 265"/>
              <p:cNvSpPr>
                <a:spLocks noChangeArrowheads="1"/>
              </p:cNvSpPr>
              <p:nvPr/>
            </p:nvSpPr>
            <p:spPr bwMode="auto">
              <a:xfrm>
                <a:off x="1012" y="301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0" name="Oval 266"/>
              <p:cNvSpPr>
                <a:spLocks noChangeArrowheads="1"/>
              </p:cNvSpPr>
              <p:nvPr/>
            </p:nvSpPr>
            <p:spPr bwMode="auto">
              <a:xfrm>
                <a:off x="1120" y="285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1" name="Oval 267"/>
              <p:cNvSpPr>
                <a:spLocks noChangeArrowheads="1"/>
              </p:cNvSpPr>
              <p:nvPr/>
            </p:nvSpPr>
            <p:spPr bwMode="auto">
              <a:xfrm>
                <a:off x="1204" y="266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2" name="Oval 268"/>
              <p:cNvSpPr>
                <a:spLocks noChangeArrowheads="1"/>
              </p:cNvSpPr>
              <p:nvPr/>
            </p:nvSpPr>
            <p:spPr bwMode="auto">
              <a:xfrm>
                <a:off x="1336" y="255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3" name="Oval 269"/>
              <p:cNvSpPr>
                <a:spLocks noChangeArrowheads="1"/>
              </p:cNvSpPr>
              <p:nvPr/>
            </p:nvSpPr>
            <p:spPr bwMode="auto">
              <a:xfrm>
                <a:off x="1390" y="252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4" name="Oval 270"/>
              <p:cNvSpPr>
                <a:spLocks noChangeArrowheads="1"/>
              </p:cNvSpPr>
              <p:nvPr/>
            </p:nvSpPr>
            <p:spPr bwMode="auto">
              <a:xfrm>
                <a:off x="1420" y="240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5" name="Oval 271"/>
              <p:cNvSpPr>
                <a:spLocks noChangeArrowheads="1"/>
              </p:cNvSpPr>
              <p:nvPr/>
            </p:nvSpPr>
            <p:spPr bwMode="auto">
              <a:xfrm>
                <a:off x="1564" y="236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6" name="Oval 272"/>
              <p:cNvSpPr>
                <a:spLocks noChangeArrowheads="1"/>
              </p:cNvSpPr>
              <p:nvPr/>
            </p:nvSpPr>
            <p:spPr bwMode="auto">
              <a:xfrm>
                <a:off x="1666" y="225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7" name="Oval 273"/>
              <p:cNvSpPr>
                <a:spLocks noChangeArrowheads="1"/>
              </p:cNvSpPr>
              <p:nvPr/>
            </p:nvSpPr>
            <p:spPr bwMode="auto">
              <a:xfrm>
                <a:off x="1810" y="221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8" name="Oval 274"/>
              <p:cNvSpPr>
                <a:spLocks noChangeArrowheads="1"/>
              </p:cNvSpPr>
              <p:nvPr/>
            </p:nvSpPr>
            <p:spPr bwMode="auto">
              <a:xfrm>
                <a:off x="1882" y="209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19" name="Oval 275"/>
              <p:cNvSpPr>
                <a:spLocks noChangeArrowheads="1"/>
              </p:cNvSpPr>
              <p:nvPr/>
            </p:nvSpPr>
            <p:spPr bwMode="auto">
              <a:xfrm>
                <a:off x="1990" y="224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0" name="Oval 276"/>
              <p:cNvSpPr>
                <a:spLocks noChangeArrowheads="1"/>
              </p:cNvSpPr>
              <p:nvPr/>
            </p:nvSpPr>
            <p:spPr bwMode="auto">
              <a:xfrm>
                <a:off x="2206" y="213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1" name="Oval 277"/>
              <p:cNvSpPr>
                <a:spLocks noChangeArrowheads="1"/>
              </p:cNvSpPr>
              <p:nvPr/>
            </p:nvSpPr>
            <p:spPr bwMode="auto">
              <a:xfrm>
                <a:off x="2290" y="192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2" name="Oval 278"/>
              <p:cNvSpPr>
                <a:spLocks noChangeArrowheads="1"/>
              </p:cNvSpPr>
              <p:nvPr/>
            </p:nvSpPr>
            <p:spPr bwMode="auto">
              <a:xfrm>
                <a:off x="2422" y="204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3" name="Oval 279"/>
              <p:cNvSpPr>
                <a:spLocks noChangeArrowheads="1"/>
              </p:cNvSpPr>
              <p:nvPr/>
            </p:nvSpPr>
            <p:spPr bwMode="auto">
              <a:xfrm>
                <a:off x="2524" y="199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4" name="Oval 280"/>
              <p:cNvSpPr>
                <a:spLocks noChangeArrowheads="1"/>
              </p:cNvSpPr>
              <p:nvPr/>
            </p:nvSpPr>
            <p:spPr bwMode="auto">
              <a:xfrm>
                <a:off x="526" y="354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5" name="Oval 281"/>
              <p:cNvSpPr>
                <a:spLocks noChangeArrowheads="1"/>
              </p:cNvSpPr>
              <p:nvPr/>
            </p:nvSpPr>
            <p:spPr bwMode="auto">
              <a:xfrm>
                <a:off x="580" y="353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6" name="Oval 282"/>
              <p:cNvSpPr>
                <a:spLocks noChangeArrowheads="1"/>
              </p:cNvSpPr>
              <p:nvPr/>
            </p:nvSpPr>
            <p:spPr bwMode="auto">
              <a:xfrm>
                <a:off x="688" y="346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7" name="Oval 283"/>
              <p:cNvSpPr>
                <a:spLocks noChangeArrowheads="1"/>
              </p:cNvSpPr>
              <p:nvPr/>
            </p:nvSpPr>
            <p:spPr bwMode="auto">
              <a:xfrm>
                <a:off x="742" y="342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8" name="Oval 284"/>
              <p:cNvSpPr>
                <a:spLocks noChangeArrowheads="1"/>
              </p:cNvSpPr>
              <p:nvPr/>
            </p:nvSpPr>
            <p:spPr bwMode="auto">
              <a:xfrm>
                <a:off x="796" y="339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29" name="Oval 285"/>
              <p:cNvSpPr>
                <a:spLocks noChangeArrowheads="1"/>
              </p:cNvSpPr>
              <p:nvPr/>
            </p:nvSpPr>
            <p:spPr bwMode="auto">
              <a:xfrm>
                <a:off x="904" y="329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0" name="Oval 286"/>
              <p:cNvSpPr>
                <a:spLocks noChangeArrowheads="1"/>
              </p:cNvSpPr>
              <p:nvPr/>
            </p:nvSpPr>
            <p:spPr bwMode="auto">
              <a:xfrm>
                <a:off x="970" y="321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1" name="Oval 287"/>
              <p:cNvSpPr>
                <a:spLocks noChangeArrowheads="1"/>
              </p:cNvSpPr>
              <p:nvPr/>
            </p:nvSpPr>
            <p:spPr bwMode="auto">
              <a:xfrm>
                <a:off x="1012" y="319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2" name="Oval 288"/>
              <p:cNvSpPr>
                <a:spLocks noChangeArrowheads="1"/>
              </p:cNvSpPr>
              <p:nvPr/>
            </p:nvSpPr>
            <p:spPr bwMode="auto">
              <a:xfrm>
                <a:off x="1120" y="309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3" name="Oval 289"/>
              <p:cNvSpPr>
                <a:spLocks noChangeArrowheads="1"/>
              </p:cNvSpPr>
              <p:nvPr/>
            </p:nvSpPr>
            <p:spPr bwMode="auto">
              <a:xfrm>
                <a:off x="1204" y="280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4" name="Oval 290"/>
              <p:cNvSpPr>
                <a:spLocks noChangeArrowheads="1"/>
              </p:cNvSpPr>
              <p:nvPr/>
            </p:nvSpPr>
            <p:spPr bwMode="auto">
              <a:xfrm>
                <a:off x="1336" y="263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5" name="Oval 291"/>
              <p:cNvSpPr>
                <a:spLocks noChangeArrowheads="1"/>
              </p:cNvSpPr>
              <p:nvPr/>
            </p:nvSpPr>
            <p:spPr bwMode="auto">
              <a:xfrm>
                <a:off x="1390" y="261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6" name="Oval 292"/>
              <p:cNvSpPr>
                <a:spLocks noChangeArrowheads="1"/>
              </p:cNvSpPr>
              <p:nvPr/>
            </p:nvSpPr>
            <p:spPr bwMode="auto">
              <a:xfrm>
                <a:off x="1420" y="257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7" name="Oval 293"/>
              <p:cNvSpPr>
                <a:spLocks noChangeArrowheads="1"/>
              </p:cNvSpPr>
              <p:nvPr/>
            </p:nvSpPr>
            <p:spPr bwMode="auto">
              <a:xfrm>
                <a:off x="1564" y="243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8" name="Oval 294"/>
              <p:cNvSpPr>
                <a:spLocks noChangeArrowheads="1"/>
              </p:cNvSpPr>
              <p:nvPr/>
            </p:nvSpPr>
            <p:spPr bwMode="auto">
              <a:xfrm>
                <a:off x="1666" y="23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39" name="Oval 295"/>
              <p:cNvSpPr>
                <a:spLocks noChangeArrowheads="1"/>
              </p:cNvSpPr>
              <p:nvPr/>
            </p:nvSpPr>
            <p:spPr bwMode="auto">
              <a:xfrm>
                <a:off x="1810" y="230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0" name="Oval 296"/>
              <p:cNvSpPr>
                <a:spLocks noChangeArrowheads="1"/>
              </p:cNvSpPr>
              <p:nvPr/>
            </p:nvSpPr>
            <p:spPr bwMode="auto">
              <a:xfrm>
                <a:off x="1882" y="230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1" name="Oval 297"/>
              <p:cNvSpPr>
                <a:spLocks noChangeArrowheads="1"/>
              </p:cNvSpPr>
              <p:nvPr/>
            </p:nvSpPr>
            <p:spPr bwMode="auto">
              <a:xfrm>
                <a:off x="1990" y="227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2" name="Oval 298"/>
              <p:cNvSpPr>
                <a:spLocks noChangeArrowheads="1"/>
              </p:cNvSpPr>
              <p:nvPr/>
            </p:nvSpPr>
            <p:spPr bwMode="auto">
              <a:xfrm>
                <a:off x="2206" y="222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3" name="Oval 299"/>
              <p:cNvSpPr>
                <a:spLocks noChangeArrowheads="1"/>
              </p:cNvSpPr>
              <p:nvPr/>
            </p:nvSpPr>
            <p:spPr bwMode="auto">
              <a:xfrm>
                <a:off x="2290" y="206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4" name="Oval 300"/>
              <p:cNvSpPr>
                <a:spLocks noChangeArrowheads="1"/>
              </p:cNvSpPr>
              <p:nvPr/>
            </p:nvSpPr>
            <p:spPr bwMode="auto">
              <a:xfrm>
                <a:off x="2422" y="210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5" name="Oval 301"/>
              <p:cNvSpPr>
                <a:spLocks noChangeArrowheads="1"/>
              </p:cNvSpPr>
              <p:nvPr/>
            </p:nvSpPr>
            <p:spPr bwMode="auto">
              <a:xfrm>
                <a:off x="2524" y="203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6" name="Oval 302"/>
              <p:cNvSpPr>
                <a:spLocks noChangeArrowheads="1"/>
              </p:cNvSpPr>
              <p:nvPr/>
            </p:nvSpPr>
            <p:spPr bwMode="auto">
              <a:xfrm>
                <a:off x="526" y="354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7" name="Oval 303"/>
              <p:cNvSpPr>
                <a:spLocks noChangeArrowheads="1"/>
              </p:cNvSpPr>
              <p:nvPr/>
            </p:nvSpPr>
            <p:spPr bwMode="auto">
              <a:xfrm>
                <a:off x="580" y="353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8" name="Oval 304"/>
              <p:cNvSpPr>
                <a:spLocks noChangeArrowheads="1"/>
              </p:cNvSpPr>
              <p:nvPr/>
            </p:nvSpPr>
            <p:spPr bwMode="auto">
              <a:xfrm>
                <a:off x="688" y="346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49" name="Oval 305"/>
              <p:cNvSpPr>
                <a:spLocks noChangeArrowheads="1"/>
              </p:cNvSpPr>
              <p:nvPr/>
            </p:nvSpPr>
            <p:spPr bwMode="auto">
              <a:xfrm>
                <a:off x="742" y="342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0" name="Oval 306"/>
              <p:cNvSpPr>
                <a:spLocks noChangeArrowheads="1"/>
              </p:cNvSpPr>
              <p:nvPr/>
            </p:nvSpPr>
            <p:spPr bwMode="auto">
              <a:xfrm>
                <a:off x="796" y="339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1" name="Oval 307"/>
              <p:cNvSpPr>
                <a:spLocks noChangeArrowheads="1"/>
              </p:cNvSpPr>
              <p:nvPr/>
            </p:nvSpPr>
            <p:spPr bwMode="auto">
              <a:xfrm>
                <a:off x="904" y="329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2" name="Oval 308"/>
              <p:cNvSpPr>
                <a:spLocks noChangeArrowheads="1"/>
              </p:cNvSpPr>
              <p:nvPr/>
            </p:nvSpPr>
            <p:spPr bwMode="auto">
              <a:xfrm>
                <a:off x="970" y="321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3" name="Oval 309"/>
              <p:cNvSpPr>
                <a:spLocks noChangeArrowheads="1"/>
              </p:cNvSpPr>
              <p:nvPr/>
            </p:nvSpPr>
            <p:spPr bwMode="auto">
              <a:xfrm>
                <a:off x="1012" y="319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4" name="Oval 310"/>
              <p:cNvSpPr>
                <a:spLocks noChangeArrowheads="1"/>
              </p:cNvSpPr>
              <p:nvPr/>
            </p:nvSpPr>
            <p:spPr bwMode="auto">
              <a:xfrm>
                <a:off x="1120" y="309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5" name="Oval 311"/>
              <p:cNvSpPr>
                <a:spLocks noChangeArrowheads="1"/>
              </p:cNvSpPr>
              <p:nvPr/>
            </p:nvSpPr>
            <p:spPr bwMode="auto">
              <a:xfrm>
                <a:off x="1204" y="280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6" name="Oval 312"/>
              <p:cNvSpPr>
                <a:spLocks noChangeArrowheads="1"/>
              </p:cNvSpPr>
              <p:nvPr/>
            </p:nvSpPr>
            <p:spPr bwMode="auto">
              <a:xfrm>
                <a:off x="1336" y="263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7" name="Oval 313"/>
              <p:cNvSpPr>
                <a:spLocks noChangeArrowheads="1"/>
              </p:cNvSpPr>
              <p:nvPr/>
            </p:nvSpPr>
            <p:spPr bwMode="auto">
              <a:xfrm>
                <a:off x="1390" y="261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8" name="Oval 314"/>
              <p:cNvSpPr>
                <a:spLocks noChangeArrowheads="1"/>
              </p:cNvSpPr>
              <p:nvPr/>
            </p:nvSpPr>
            <p:spPr bwMode="auto">
              <a:xfrm>
                <a:off x="1420" y="257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59" name="Oval 315"/>
              <p:cNvSpPr>
                <a:spLocks noChangeArrowheads="1"/>
              </p:cNvSpPr>
              <p:nvPr/>
            </p:nvSpPr>
            <p:spPr bwMode="auto">
              <a:xfrm>
                <a:off x="1564" y="243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0" name="Oval 316"/>
              <p:cNvSpPr>
                <a:spLocks noChangeArrowheads="1"/>
              </p:cNvSpPr>
              <p:nvPr/>
            </p:nvSpPr>
            <p:spPr bwMode="auto">
              <a:xfrm>
                <a:off x="1666" y="23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1" name="Oval 317"/>
              <p:cNvSpPr>
                <a:spLocks noChangeArrowheads="1"/>
              </p:cNvSpPr>
              <p:nvPr/>
            </p:nvSpPr>
            <p:spPr bwMode="auto">
              <a:xfrm>
                <a:off x="1810" y="230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2" name="Oval 318"/>
              <p:cNvSpPr>
                <a:spLocks noChangeArrowheads="1"/>
              </p:cNvSpPr>
              <p:nvPr/>
            </p:nvSpPr>
            <p:spPr bwMode="auto">
              <a:xfrm>
                <a:off x="1882" y="230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3" name="Oval 319"/>
              <p:cNvSpPr>
                <a:spLocks noChangeArrowheads="1"/>
              </p:cNvSpPr>
              <p:nvPr/>
            </p:nvSpPr>
            <p:spPr bwMode="auto">
              <a:xfrm>
                <a:off x="1990" y="227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4" name="Oval 320"/>
              <p:cNvSpPr>
                <a:spLocks noChangeArrowheads="1"/>
              </p:cNvSpPr>
              <p:nvPr/>
            </p:nvSpPr>
            <p:spPr bwMode="auto">
              <a:xfrm>
                <a:off x="2206" y="222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5" name="Oval 321"/>
              <p:cNvSpPr>
                <a:spLocks noChangeArrowheads="1"/>
              </p:cNvSpPr>
              <p:nvPr/>
            </p:nvSpPr>
            <p:spPr bwMode="auto">
              <a:xfrm>
                <a:off x="2290" y="206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6" name="Oval 322"/>
              <p:cNvSpPr>
                <a:spLocks noChangeArrowheads="1"/>
              </p:cNvSpPr>
              <p:nvPr/>
            </p:nvSpPr>
            <p:spPr bwMode="auto">
              <a:xfrm>
                <a:off x="2422" y="210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7" name="Oval 323"/>
              <p:cNvSpPr>
                <a:spLocks noChangeArrowheads="1"/>
              </p:cNvSpPr>
              <p:nvPr/>
            </p:nvSpPr>
            <p:spPr bwMode="auto">
              <a:xfrm>
                <a:off x="2524" y="203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8" name="Oval 324"/>
              <p:cNvSpPr>
                <a:spLocks noChangeArrowheads="1"/>
              </p:cNvSpPr>
              <p:nvPr/>
            </p:nvSpPr>
            <p:spPr bwMode="auto">
              <a:xfrm>
                <a:off x="526" y="353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69" name="Oval 325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0" name="Oval 326"/>
              <p:cNvSpPr>
                <a:spLocks noChangeArrowheads="1"/>
              </p:cNvSpPr>
              <p:nvPr/>
            </p:nvSpPr>
            <p:spPr bwMode="auto">
              <a:xfrm>
                <a:off x="688" y="349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1" name="Oval 327"/>
              <p:cNvSpPr>
                <a:spLocks noChangeArrowheads="1"/>
              </p:cNvSpPr>
              <p:nvPr/>
            </p:nvSpPr>
            <p:spPr bwMode="auto">
              <a:xfrm>
                <a:off x="742" y="34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2" name="Oval 328"/>
              <p:cNvSpPr>
                <a:spLocks noChangeArrowheads="1"/>
              </p:cNvSpPr>
              <p:nvPr/>
            </p:nvSpPr>
            <p:spPr bwMode="auto">
              <a:xfrm>
                <a:off x="796" y="338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3" name="Oval 329"/>
              <p:cNvSpPr>
                <a:spLocks noChangeArrowheads="1"/>
              </p:cNvSpPr>
              <p:nvPr/>
            </p:nvSpPr>
            <p:spPr bwMode="auto">
              <a:xfrm>
                <a:off x="904" y="329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4" name="Oval 330"/>
              <p:cNvSpPr>
                <a:spLocks noChangeArrowheads="1"/>
              </p:cNvSpPr>
              <p:nvPr/>
            </p:nvSpPr>
            <p:spPr bwMode="auto">
              <a:xfrm>
                <a:off x="970" y="325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5" name="Oval 331"/>
              <p:cNvSpPr>
                <a:spLocks noChangeArrowheads="1"/>
              </p:cNvSpPr>
              <p:nvPr/>
            </p:nvSpPr>
            <p:spPr bwMode="auto">
              <a:xfrm>
                <a:off x="1012" y="312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6" name="Oval 332"/>
              <p:cNvSpPr>
                <a:spLocks noChangeArrowheads="1"/>
              </p:cNvSpPr>
              <p:nvPr/>
            </p:nvSpPr>
            <p:spPr bwMode="auto">
              <a:xfrm>
                <a:off x="1120" y="298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7" name="Oval 333"/>
              <p:cNvSpPr>
                <a:spLocks noChangeArrowheads="1"/>
              </p:cNvSpPr>
              <p:nvPr/>
            </p:nvSpPr>
            <p:spPr bwMode="auto">
              <a:xfrm>
                <a:off x="1204" y="277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8" name="Oval 334"/>
              <p:cNvSpPr>
                <a:spLocks noChangeArrowheads="1"/>
              </p:cNvSpPr>
              <p:nvPr/>
            </p:nvSpPr>
            <p:spPr bwMode="auto">
              <a:xfrm>
                <a:off x="1336" y="270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79" name="Oval 335"/>
              <p:cNvSpPr>
                <a:spLocks noChangeArrowheads="1"/>
              </p:cNvSpPr>
              <p:nvPr/>
            </p:nvSpPr>
            <p:spPr bwMode="auto">
              <a:xfrm>
                <a:off x="1390" y="269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0" name="Oval 336"/>
              <p:cNvSpPr>
                <a:spLocks noChangeArrowheads="1"/>
              </p:cNvSpPr>
              <p:nvPr/>
            </p:nvSpPr>
            <p:spPr bwMode="auto">
              <a:xfrm>
                <a:off x="1420" y="260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1" name="Oval 337"/>
              <p:cNvSpPr>
                <a:spLocks noChangeArrowheads="1"/>
              </p:cNvSpPr>
              <p:nvPr/>
            </p:nvSpPr>
            <p:spPr bwMode="auto">
              <a:xfrm>
                <a:off x="1564" y="243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2" name="Oval 338"/>
              <p:cNvSpPr>
                <a:spLocks noChangeArrowheads="1"/>
              </p:cNvSpPr>
              <p:nvPr/>
            </p:nvSpPr>
            <p:spPr bwMode="auto">
              <a:xfrm>
                <a:off x="1666" y="239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3" name="Oval 339"/>
              <p:cNvSpPr>
                <a:spLocks noChangeArrowheads="1"/>
              </p:cNvSpPr>
              <p:nvPr/>
            </p:nvSpPr>
            <p:spPr bwMode="auto">
              <a:xfrm>
                <a:off x="1810" y="227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4" name="Oval 340"/>
              <p:cNvSpPr>
                <a:spLocks noChangeArrowheads="1"/>
              </p:cNvSpPr>
              <p:nvPr/>
            </p:nvSpPr>
            <p:spPr bwMode="auto">
              <a:xfrm>
                <a:off x="1882" y="235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5" name="Oval 341"/>
              <p:cNvSpPr>
                <a:spLocks noChangeArrowheads="1"/>
              </p:cNvSpPr>
              <p:nvPr/>
            </p:nvSpPr>
            <p:spPr bwMode="auto">
              <a:xfrm>
                <a:off x="1990" y="229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6" name="Oval 342"/>
              <p:cNvSpPr>
                <a:spLocks noChangeArrowheads="1"/>
              </p:cNvSpPr>
              <p:nvPr/>
            </p:nvSpPr>
            <p:spPr bwMode="auto">
              <a:xfrm>
                <a:off x="2206" y="218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7" name="Oval 343"/>
              <p:cNvSpPr>
                <a:spLocks noChangeArrowheads="1"/>
              </p:cNvSpPr>
              <p:nvPr/>
            </p:nvSpPr>
            <p:spPr bwMode="auto">
              <a:xfrm>
                <a:off x="2290" y="203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8" name="Oval 344"/>
              <p:cNvSpPr>
                <a:spLocks noChangeArrowheads="1"/>
              </p:cNvSpPr>
              <p:nvPr/>
            </p:nvSpPr>
            <p:spPr bwMode="auto">
              <a:xfrm>
                <a:off x="2422" y="206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89" name="Oval 345"/>
              <p:cNvSpPr>
                <a:spLocks noChangeArrowheads="1"/>
              </p:cNvSpPr>
              <p:nvPr/>
            </p:nvSpPr>
            <p:spPr bwMode="auto">
              <a:xfrm>
                <a:off x="2524" y="196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0" name="Oval 346"/>
              <p:cNvSpPr>
                <a:spLocks noChangeArrowheads="1"/>
              </p:cNvSpPr>
              <p:nvPr/>
            </p:nvSpPr>
            <p:spPr bwMode="auto">
              <a:xfrm>
                <a:off x="526" y="353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1" name="Oval 347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2" name="Oval 348"/>
              <p:cNvSpPr>
                <a:spLocks noChangeArrowheads="1"/>
              </p:cNvSpPr>
              <p:nvPr/>
            </p:nvSpPr>
            <p:spPr bwMode="auto">
              <a:xfrm>
                <a:off x="688" y="349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3" name="Oval 349"/>
              <p:cNvSpPr>
                <a:spLocks noChangeArrowheads="1"/>
              </p:cNvSpPr>
              <p:nvPr/>
            </p:nvSpPr>
            <p:spPr bwMode="auto">
              <a:xfrm>
                <a:off x="742" y="345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4" name="Oval 350"/>
              <p:cNvSpPr>
                <a:spLocks noChangeArrowheads="1"/>
              </p:cNvSpPr>
              <p:nvPr/>
            </p:nvSpPr>
            <p:spPr bwMode="auto">
              <a:xfrm>
                <a:off x="796" y="338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5" name="Oval 351"/>
              <p:cNvSpPr>
                <a:spLocks noChangeArrowheads="1"/>
              </p:cNvSpPr>
              <p:nvPr/>
            </p:nvSpPr>
            <p:spPr bwMode="auto">
              <a:xfrm>
                <a:off x="904" y="329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6" name="Oval 352"/>
              <p:cNvSpPr>
                <a:spLocks noChangeArrowheads="1"/>
              </p:cNvSpPr>
              <p:nvPr/>
            </p:nvSpPr>
            <p:spPr bwMode="auto">
              <a:xfrm>
                <a:off x="970" y="32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7" name="Oval 353"/>
              <p:cNvSpPr>
                <a:spLocks noChangeArrowheads="1"/>
              </p:cNvSpPr>
              <p:nvPr/>
            </p:nvSpPr>
            <p:spPr bwMode="auto">
              <a:xfrm>
                <a:off x="1012" y="312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8" name="Oval 354"/>
              <p:cNvSpPr>
                <a:spLocks noChangeArrowheads="1"/>
              </p:cNvSpPr>
              <p:nvPr/>
            </p:nvSpPr>
            <p:spPr bwMode="auto">
              <a:xfrm>
                <a:off x="1120" y="298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99" name="Oval 355"/>
              <p:cNvSpPr>
                <a:spLocks noChangeArrowheads="1"/>
              </p:cNvSpPr>
              <p:nvPr/>
            </p:nvSpPr>
            <p:spPr bwMode="auto">
              <a:xfrm>
                <a:off x="1204" y="277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0" name="Oval 356"/>
              <p:cNvSpPr>
                <a:spLocks noChangeArrowheads="1"/>
              </p:cNvSpPr>
              <p:nvPr/>
            </p:nvSpPr>
            <p:spPr bwMode="auto">
              <a:xfrm>
                <a:off x="1336" y="270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1" name="Oval 357"/>
              <p:cNvSpPr>
                <a:spLocks noChangeArrowheads="1"/>
              </p:cNvSpPr>
              <p:nvPr/>
            </p:nvSpPr>
            <p:spPr bwMode="auto">
              <a:xfrm>
                <a:off x="1390" y="269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2" name="Oval 358"/>
              <p:cNvSpPr>
                <a:spLocks noChangeArrowheads="1"/>
              </p:cNvSpPr>
              <p:nvPr/>
            </p:nvSpPr>
            <p:spPr bwMode="auto">
              <a:xfrm>
                <a:off x="1420" y="260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3" name="Oval 359"/>
              <p:cNvSpPr>
                <a:spLocks noChangeArrowheads="1"/>
              </p:cNvSpPr>
              <p:nvPr/>
            </p:nvSpPr>
            <p:spPr bwMode="auto">
              <a:xfrm>
                <a:off x="1564" y="243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4" name="Oval 360"/>
              <p:cNvSpPr>
                <a:spLocks noChangeArrowheads="1"/>
              </p:cNvSpPr>
              <p:nvPr/>
            </p:nvSpPr>
            <p:spPr bwMode="auto">
              <a:xfrm>
                <a:off x="1666" y="239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5" name="Oval 361"/>
              <p:cNvSpPr>
                <a:spLocks noChangeArrowheads="1"/>
              </p:cNvSpPr>
              <p:nvPr/>
            </p:nvSpPr>
            <p:spPr bwMode="auto">
              <a:xfrm>
                <a:off x="1810" y="227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6" name="Oval 362"/>
              <p:cNvSpPr>
                <a:spLocks noChangeArrowheads="1"/>
              </p:cNvSpPr>
              <p:nvPr/>
            </p:nvSpPr>
            <p:spPr bwMode="auto">
              <a:xfrm>
                <a:off x="1882" y="23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7" name="Oval 363"/>
              <p:cNvSpPr>
                <a:spLocks noChangeArrowheads="1"/>
              </p:cNvSpPr>
              <p:nvPr/>
            </p:nvSpPr>
            <p:spPr bwMode="auto">
              <a:xfrm>
                <a:off x="1990" y="229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8" name="Oval 364"/>
              <p:cNvSpPr>
                <a:spLocks noChangeArrowheads="1"/>
              </p:cNvSpPr>
              <p:nvPr/>
            </p:nvSpPr>
            <p:spPr bwMode="auto">
              <a:xfrm>
                <a:off x="2206" y="218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09" name="Oval 365"/>
              <p:cNvSpPr>
                <a:spLocks noChangeArrowheads="1"/>
              </p:cNvSpPr>
              <p:nvPr/>
            </p:nvSpPr>
            <p:spPr bwMode="auto">
              <a:xfrm>
                <a:off x="2290" y="203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0" name="Oval 366"/>
              <p:cNvSpPr>
                <a:spLocks noChangeArrowheads="1"/>
              </p:cNvSpPr>
              <p:nvPr/>
            </p:nvSpPr>
            <p:spPr bwMode="auto">
              <a:xfrm>
                <a:off x="2422" y="206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1" name="Oval 367"/>
              <p:cNvSpPr>
                <a:spLocks noChangeArrowheads="1"/>
              </p:cNvSpPr>
              <p:nvPr/>
            </p:nvSpPr>
            <p:spPr bwMode="auto">
              <a:xfrm>
                <a:off x="2524" y="196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2" name="Oval 368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3" name="Oval 369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4" name="Oval 370"/>
              <p:cNvSpPr>
                <a:spLocks noChangeArrowheads="1"/>
              </p:cNvSpPr>
              <p:nvPr/>
            </p:nvSpPr>
            <p:spPr bwMode="auto">
              <a:xfrm>
                <a:off x="688" y="347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5" name="Oval 371"/>
              <p:cNvSpPr>
                <a:spLocks noChangeArrowheads="1"/>
              </p:cNvSpPr>
              <p:nvPr/>
            </p:nvSpPr>
            <p:spPr bwMode="auto">
              <a:xfrm>
                <a:off x="742" y="342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6" name="Oval 372"/>
              <p:cNvSpPr>
                <a:spLocks noChangeArrowheads="1"/>
              </p:cNvSpPr>
              <p:nvPr/>
            </p:nvSpPr>
            <p:spPr bwMode="auto">
              <a:xfrm>
                <a:off x="796" y="339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7" name="Oval 373"/>
              <p:cNvSpPr>
                <a:spLocks noChangeArrowheads="1"/>
              </p:cNvSpPr>
              <p:nvPr/>
            </p:nvSpPr>
            <p:spPr bwMode="auto">
              <a:xfrm>
                <a:off x="904" y="332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8" name="Oval 374"/>
              <p:cNvSpPr>
                <a:spLocks noChangeArrowheads="1"/>
              </p:cNvSpPr>
              <p:nvPr/>
            </p:nvSpPr>
            <p:spPr bwMode="auto">
              <a:xfrm>
                <a:off x="970" y="32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19" name="Oval 375"/>
              <p:cNvSpPr>
                <a:spLocks noChangeArrowheads="1"/>
              </p:cNvSpPr>
              <p:nvPr/>
            </p:nvSpPr>
            <p:spPr bwMode="auto">
              <a:xfrm>
                <a:off x="1012" y="321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0" name="Oval 376"/>
              <p:cNvSpPr>
                <a:spLocks noChangeArrowheads="1"/>
              </p:cNvSpPr>
              <p:nvPr/>
            </p:nvSpPr>
            <p:spPr bwMode="auto">
              <a:xfrm>
                <a:off x="1120" y="305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1" name="Oval 377"/>
              <p:cNvSpPr>
                <a:spLocks noChangeArrowheads="1"/>
              </p:cNvSpPr>
              <p:nvPr/>
            </p:nvSpPr>
            <p:spPr bwMode="auto">
              <a:xfrm>
                <a:off x="1204" y="299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2" name="Oval 378"/>
              <p:cNvSpPr>
                <a:spLocks noChangeArrowheads="1"/>
              </p:cNvSpPr>
              <p:nvPr/>
            </p:nvSpPr>
            <p:spPr bwMode="auto">
              <a:xfrm>
                <a:off x="1336" y="279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3" name="Oval 379"/>
              <p:cNvSpPr>
                <a:spLocks noChangeArrowheads="1"/>
              </p:cNvSpPr>
              <p:nvPr/>
            </p:nvSpPr>
            <p:spPr bwMode="auto">
              <a:xfrm>
                <a:off x="1390" y="264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4" name="Oval 380"/>
              <p:cNvSpPr>
                <a:spLocks noChangeArrowheads="1"/>
              </p:cNvSpPr>
              <p:nvPr/>
            </p:nvSpPr>
            <p:spPr bwMode="auto">
              <a:xfrm>
                <a:off x="1420" y="26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5" name="Oval 381"/>
              <p:cNvSpPr>
                <a:spLocks noChangeArrowheads="1"/>
              </p:cNvSpPr>
              <p:nvPr/>
            </p:nvSpPr>
            <p:spPr bwMode="auto">
              <a:xfrm>
                <a:off x="1564" y="256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6" name="Oval 382"/>
              <p:cNvSpPr>
                <a:spLocks noChangeArrowheads="1"/>
              </p:cNvSpPr>
              <p:nvPr/>
            </p:nvSpPr>
            <p:spPr bwMode="auto">
              <a:xfrm>
                <a:off x="1666" y="240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7" name="Oval 383"/>
              <p:cNvSpPr>
                <a:spLocks noChangeArrowheads="1"/>
              </p:cNvSpPr>
              <p:nvPr/>
            </p:nvSpPr>
            <p:spPr bwMode="auto">
              <a:xfrm>
                <a:off x="1810" y="235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8" name="Oval 384"/>
              <p:cNvSpPr>
                <a:spLocks noChangeArrowheads="1"/>
              </p:cNvSpPr>
              <p:nvPr/>
            </p:nvSpPr>
            <p:spPr bwMode="auto">
              <a:xfrm>
                <a:off x="1882" y="232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29" name="Oval 385"/>
              <p:cNvSpPr>
                <a:spLocks noChangeArrowheads="1"/>
              </p:cNvSpPr>
              <p:nvPr/>
            </p:nvSpPr>
            <p:spPr bwMode="auto">
              <a:xfrm>
                <a:off x="1990" y="232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0" name="Oval 386"/>
              <p:cNvSpPr>
                <a:spLocks noChangeArrowheads="1"/>
              </p:cNvSpPr>
              <p:nvPr/>
            </p:nvSpPr>
            <p:spPr bwMode="auto">
              <a:xfrm>
                <a:off x="2206" y="218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1" name="Oval 387"/>
              <p:cNvSpPr>
                <a:spLocks noChangeArrowheads="1"/>
              </p:cNvSpPr>
              <p:nvPr/>
            </p:nvSpPr>
            <p:spPr bwMode="auto">
              <a:xfrm>
                <a:off x="2290" y="210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2" name="Oval 388"/>
              <p:cNvSpPr>
                <a:spLocks noChangeArrowheads="1"/>
              </p:cNvSpPr>
              <p:nvPr/>
            </p:nvSpPr>
            <p:spPr bwMode="auto">
              <a:xfrm>
                <a:off x="2422" y="20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3" name="Oval 389"/>
              <p:cNvSpPr>
                <a:spLocks noChangeArrowheads="1"/>
              </p:cNvSpPr>
              <p:nvPr/>
            </p:nvSpPr>
            <p:spPr bwMode="auto">
              <a:xfrm>
                <a:off x="2524" y="2054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4" name="Oval 390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5" name="Oval 391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6" name="Oval 392"/>
              <p:cNvSpPr>
                <a:spLocks noChangeArrowheads="1"/>
              </p:cNvSpPr>
              <p:nvPr/>
            </p:nvSpPr>
            <p:spPr bwMode="auto">
              <a:xfrm>
                <a:off x="688" y="347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7" name="Oval 393"/>
              <p:cNvSpPr>
                <a:spLocks noChangeArrowheads="1"/>
              </p:cNvSpPr>
              <p:nvPr/>
            </p:nvSpPr>
            <p:spPr bwMode="auto">
              <a:xfrm>
                <a:off x="742" y="342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8" name="Oval 394"/>
              <p:cNvSpPr>
                <a:spLocks noChangeArrowheads="1"/>
              </p:cNvSpPr>
              <p:nvPr/>
            </p:nvSpPr>
            <p:spPr bwMode="auto">
              <a:xfrm>
                <a:off x="796" y="339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39" name="Oval 395"/>
              <p:cNvSpPr>
                <a:spLocks noChangeArrowheads="1"/>
              </p:cNvSpPr>
              <p:nvPr/>
            </p:nvSpPr>
            <p:spPr bwMode="auto">
              <a:xfrm>
                <a:off x="904" y="332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0" name="Oval 396"/>
              <p:cNvSpPr>
                <a:spLocks noChangeArrowheads="1"/>
              </p:cNvSpPr>
              <p:nvPr/>
            </p:nvSpPr>
            <p:spPr bwMode="auto">
              <a:xfrm>
                <a:off x="970" y="32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1" name="Oval 397"/>
              <p:cNvSpPr>
                <a:spLocks noChangeArrowheads="1"/>
              </p:cNvSpPr>
              <p:nvPr/>
            </p:nvSpPr>
            <p:spPr bwMode="auto">
              <a:xfrm>
                <a:off x="1012" y="321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2" name="Oval 398"/>
              <p:cNvSpPr>
                <a:spLocks noChangeArrowheads="1"/>
              </p:cNvSpPr>
              <p:nvPr/>
            </p:nvSpPr>
            <p:spPr bwMode="auto">
              <a:xfrm>
                <a:off x="1120" y="305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3" name="Oval 399"/>
              <p:cNvSpPr>
                <a:spLocks noChangeArrowheads="1"/>
              </p:cNvSpPr>
              <p:nvPr/>
            </p:nvSpPr>
            <p:spPr bwMode="auto">
              <a:xfrm>
                <a:off x="1204" y="299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4" name="Oval 400"/>
              <p:cNvSpPr>
                <a:spLocks noChangeArrowheads="1"/>
              </p:cNvSpPr>
              <p:nvPr/>
            </p:nvSpPr>
            <p:spPr bwMode="auto">
              <a:xfrm>
                <a:off x="1336" y="279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5" name="Oval 401"/>
              <p:cNvSpPr>
                <a:spLocks noChangeArrowheads="1"/>
              </p:cNvSpPr>
              <p:nvPr/>
            </p:nvSpPr>
            <p:spPr bwMode="auto">
              <a:xfrm>
                <a:off x="1390" y="264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6" name="Oval 402"/>
              <p:cNvSpPr>
                <a:spLocks noChangeArrowheads="1"/>
              </p:cNvSpPr>
              <p:nvPr/>
            </p:nvSpPr>
            <p:spPr bwMode="auto">
              <a:xfrm>
                <a:off x="1420" y="26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7" name="Oval 403"/>
              <p:cNvSpPr>
                <a:spLocks noChangeArrowheads="1"/>
              </p:cNvSpPr>
              <p:nvPr/>
            </p:nvSpPr>
            <p:spPr bwMode="auto">
              <a:xfrm>
                <a:off x="1564" y="256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8" name="Oval 404"/>
              <p:cNvSpPr>
                <a:spLocks noChangeArrowheads="1"/>
              </p:cNvSpPr>
              <p:nvPr/>
            </p:nvSpPr>
            <p:spPr bwMode="auto">
              <a:xfrm>
                <a:off x="1666" y="240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49" name="Oval 405"/>
              <p:cNvSpPr>
                <a:spLocks noChangeArrowheads="1"/>
              </p:cNvSpPr>
              <p:nvPr/>
            </p:nvSpPr>
            <p:spPr bwMode="auto">
              <a:xfrm>
                <a:off x="1810" y="23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0" name="Oval 406"/>
              <p:cNvSpPr>
                <a:spLocks noChangeArrowheads="1"/>
              </p:cNvSpPr>
              <p:nvPr/>
            </p:nvSpPr>
            <p:spPr bwMode="auto">
              <a:xfrm>
                <a:off x="1882" y="23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1" name="Oval 407"/>
              <p:cNvSpPr>
                <a:spLocks noChangeArrowheads="1"/>
              </p:cNvSpPr>
              <p:nvPr/>
            </p:nvSpPr>
            <p:spPr bwMode="auto">
              <a:xfrm>
                <a:off x="1990" y="23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2" name="Oval 408"/>
              <p:cNvSpPr>
                <a:spLocks noChangeArrowheads="1"/>
              </p:cNvSpPr>
              <p:nvPr/>
            </p:nvSpPr>
            <p:spPr bwMode="auto">
              <a:xfrm>
                <a:off x="2206" y="218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3" name="Oval 409"/>
              <p:cNvSpPr>
                <a:spLocks noChangeArrowheads="1"/>
              </p:cNvSpPr>
              <p:nvPr/>
            </p:nvSpPr>
            <p:spPr bwMode="auto">
              <a:xfrm>
                <a:off x="2290" y="210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4" name="Oval 410"/>
              <p:cNvSpPr>
                <a:spLocks noChangeArrowheads="1"/>
              </p:cNvSpPr>
              <p:nvPr/>
            </p:nvSpPr>
            <p:spPr bwMode="auto">
              <a:xfrm>
                <a:off x="2422" y="20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5" name="Oval 411"/>
              <p:cNvSpPr>
                <a:spLocks noChangeArrowheads="1"/>
              </p:cNvSpPr>
              <p:nvPr/>
            </p:nvSpPr>
            <p:spPr bwMode="auto">
              <a:xfrm>
                <a:off x="2524" y="20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6" name="Freeform 412"/>
              <p:cNvSpPr>
                <a:spLocks/>
              </p:cNvSpPr>
              <p:nvPr/>
            </p:nvSpPr>
            <p:spPr bwMode="auto">
              <a:xfrm>
                <a:off x="298" y="1994"/>
                <a:ext cx="2250" cy="1554"/>
              </a:xfrm>
              <a:custGeom>
                <a:avLst/>
                <a:gdLst/>
                <a:ahLst/>
                <a:cxnLst>
                  <a:cxn ang="0">
                    <a:pos x="18" y="1554"/>
                  </a:cxn>
                  <a:cxn ang="0">
                    <a:pos x="66" y="1554"/>
                  </a:cxn>
                  <a:cxn ang="0">
                    <a:pos x="108" y="1554"/>
                  </a:cxn>
                  <a:cxn ang="0">
                    <a:pos x="156" y="1548"/>
                  </a:cxn>
                  <a:cxn ang="0">
                    <a:pos x="204" y="1536"/>
                  </a:cxn>
                  <a:cxn ang="0">
                    <a:pos x="246" y="1524"/>
                  </a:cxn>
                  <a:cxn ang="0">
                    <a:pos x="294" y="1512"/>
                  </a:cxn>
                  <a:cxn ang="0">
                    <a:pos x="336" y="1488"/>
                  </a:cxn>
                  <a:cxn ang="0">
                    <a:pos x="384" y="1464"/>
                  </a:cxn>
                  <a:cxn ang="0">
                    <a:pos x="432" y="1428"/>
                  </a:cxn>
                  <a:cxn ang="0">
                    <a:pos x="474" y="1374"/>
                  </a:cxn>
                  <a:cxn ang="0">
                    <a:pos x="522" y="1314"/>
                  </a:cxn>
                  <a:cxn ang="0">
                    <a:pos x="564" y="1230"/>
                  </a:cxn>
                  <a:cxn ang="0">
                    <a:pos x="612" y="1140"/>
                  </a:cxn>
                  <a:cxn ang="0">
                    <a:pos x="654" y="1044"/>
                  </a:cxn>
                  <a:cxn ang="0">
                    <a:pos x="702" y="948"/>
                  </a:cxn>
                  <a:cxn ang="0">
                    <a:pos x="750" y="858"/>
                  </a:cxn>
                  <a:cxn ang="0">
                    <a:pos x="792" y="774"/>
                  </a:cxn>
                  <a:cxn ang="0">
                    <a:pos x="840" y="690"/>
                  </a:cxn>
                  <a:cxn ang="0">
                    <a:pos x="882" y="618"/>
                  </a:cxn>
                  <a:cxn ang="0">
                    <a:pos x="930" y="552"/>
                  </a:cxn>
                  <a:cxn ang="0">
                    <a:pos x="972" y="492"/>
                  </a:cxn>
                  <a:cxn ang="0">
                    <a:pos x="1020" y="438"/>
                  </a:cxn>
                  <a:cxn ang="0">
                    <a:pos x="1068" y="390"/>
                  </a:cxn>
                  <a:cxn ang="0">
                    <a:pos x="1110" y="348"/>
                  </a:cxn>
                  <a:cxn ang="0">
                    <a:pos x="1158" y="306"/>
                  </a:cxn>
                  <a:cxn ang="0">
                    <a:pos x="1200" y="270"/>
                  </a:cxn>
                  <a:cxn ang="0">
                    <a:pos x="1248" y="240"/>
                  </a:cxn>
                  <a:cxn ang="0">
                    <a:pos x="1296" y="210"/>
                  </a:cxn>
                  <a:cxn ang="0">
                    <a:pos x="1338" y="186"/>
                  </a:cxn>
                  <a:cxn ang="0">
                    <a:pos x="1386" y="162"/>
                  </a:cxn>
                  <a:cxn ang="0">
                    <a:pos x="1428" y="144"/>
                  </a:cxn>
                  <a:cxn ang="0">
                    <a:pos x="1476" y="126"/>
                  </a:cxn>
                  <a:cxn ang="0">
                    <a:pos x="1518" y="108"/>
                  </a:cxn>
                  <a:cxn ang="0">
                    <a:pos x="1566" y="96"/>
                  </a:cxn>
                  <a:cxn ang="0">
                    <a:pos x="1614" y="84"/>
                  </a:cxn>
                  <a:cxn ang="0">
                    <a:pos x="1656" y="72"/>
                  </a:cxn>
                  <a:cxn ang="0">
                    <a:pos x="1704" y="60"/>
                  </a:cxn>
                  <a:cxn ang="0">
                    <a:pos x="1746" y="54"/>
                  </a:cxn>
                  <a:cxn ang="0">
                    <a:pos x="1794" y="42"/>
                  </a:cxn>
                  <a:cxn ang="0">
                    <a:pos x="1842" y="36"/>
                  </a:cxn>
                  <a:cxn ang="0">
                    <a:pos x="1884" y="30"/>
                  </a:cxn>
                  <a:cxn ang="0">
                    <a:pos x="1932" y="24"/>
                  </a:cxn>
                  <a:cxn ang="0">
                    <a:pos x="1974" y="18"/>
                  </a:cxn>
                  <a:cxn ang="0">
                    <a:pos x="2022" y="18"/>
                  </a:cxn>
                  <a:cxn ang="0">
                    <a:pos x="2064" y="12"/>
                  </a:cxn>
                  <a:cxn ang="0">
                    <a:pos x="2112" y="6"/>
                  </a:cxn>
                  <a:cxn ang="0">
                    <a:pos x="2160" y="6"/>
                  </a:cxn>
                  <a:cxn ang="0">
                    <a:pos x="2202" y="0"/>
                  </a:cxn>
                  <a:cxn ang="0">
                    <a:pos x="2250" y="0"/>
                  </a:cxn>
                </a:cxnLst>
                <a:rect l="0" t="0" r="r" b="b"/>
                <a:pathLst>
                  <a:path w="2250" h="1554">
                    <a:moveTo>
                      <a:pt x="0" y="1554"/>
                    </a:moveTo>
                    <a:lnTo>
                      <a:pt x="18" y="1554"/>
                    </a:lnTo>
                    <a:lnTo>
                      <a:pt x="42" y="1554"/>
                    </a:lnTo>
                    <a:lnTo>
                      <a:pt x="66" y="1554"/>
                    </a:lnTo>
                    <a:lnTo>
                      <a:pt x="90" y="1554"/>
                    </a:lnTo>
                    <a:lnTo>
                      <a:pt x="108" y="1554"/>
                    </a:lnTo>
                    <a:lnTo>
                      <a:pt x="132" y="1548"/>
                    </a:lnTo>
                    <a:lnTo>
                      <a:pt x="156" y="1548"/>
                    </a:lnTo>
                    <a:lnTo>
                      <a:pt x="180" y="1542"/>
                    </a:lnTo>
                    <a:lnTo>
                      <a:pt x="204" y="1536"/>
                    </a:lnTo>
                    <a:lnTo>
                      <a:pt x="222" y="1530"/>
                    </a:lnTo>
                    <a:lnTo>
                      <a:pt x="246" y="1524"/>
                    </a:lnTo>
                    <a:lnTo>
                      <a:pt x="270" y="1518"/>
                    </a:lnTo>
                    <a:lnTo>
                      <a:pt x="294" y="1512"/>
                    </a:lnTo>
                    <a:lnTo>
                      <a:pt x="318" y="1500"/>
                    </a:lnTo>
                    <a:lnTo>
                      <a:pt x="336" y="1488"/>
                    </a:lnTo>
                    <a:lnTo>
                      <a:pt x="360" y="1476"/>
                    </a:lnTo>
                    <a:lnTo>
                      <a:pt x="384" y="1464"/>
                    </a:lnTo>
                    <a:lnTo>
                      <a:pt x="408" y="1446"/>
                    </a:lnTo>
                    <a:lnTo>
                      <a:pt x="432" y="1428"/>
                    </a:lnTo>
                    <a:lnTo>
                      <a:pt x="450" y="1404"/>
                    </a:lnTo>
                    <a:lnTo>
                      <a:pt x="474" y="1374"/>
                    </a:lnTo>
                    <a:lnTo>
                      <a:pt x="498" y="1344"/>
                    </a:lnTo>
                    <a:lnTo>
                      <a:pt x="522" y="1314"/>
                    </a:lnTo>
                    <a:lnTo>
                      <a:pt x="540" y="1272"/>
                    </a:lnTo>
                    <a:lnTo>
                      <a:pt x="564" y="1230"/>
                    </a:lnTo>
                    <a:lnTo>
                      <a:pt x="588" y="1188"/>
                    </a:lnTo>
                    <a:lnTo>
                      <a:pt x="612" y="1140"/>
                    </a:lnTo>
                    <a:lnTo>
                      <a:pt x="636" y="1092"/>
                    </a:lnTo>
                    <a:lnTo>
                      <a:pt x="654" y="1044"/>
                    </a:lnTo>
                    <a:lnTo>
                      <a:pt x="678" y="996"/>
                    </a:lnTo>
                    <a:lnTo>
                      <a:pt x="702" y="948"/>
                    </a:lnTo>
                    <a:lnTo>
                      <a:pt x="726" y="906"/>
                    </a:lnTo>
                    <a:lnTo>
                      <a:pt x="750" y="858"/>
                    </a:lnTo>
                    <a:lnTo>
                      <a:pt x="768" y="816"/>
                    </a:lnTo>
                    <a:lnTo>
                      <a:pt x="792" y="774"/>
                    </a:lnTo>
                    <a:lnTo>
                      <a:pt x="816" y="732"/>
                    </a:lnTo>
                    <a:lnTo>
                      <a:pt x="840" y="690"/>
                    </a:lnTo>
                    <a:lnTo>
                      <a:pt x="864" y="654"/>
                    </a:lnTo>
                    <a:lnTo>
                      <a:pt x="882" y="618"/>
                    </a:lnTo>
                    <a:lnTo>
                      <a:pt x="906" y="588"/>
                    </a:lnTo>
                    <a:lnTo>
                      <a:pt x="930" y="552"/>
                    </a:lnTo>
                    <a:lnTo>
                      <a:pt x="954" y="522"/>
                    </a:lnTo>
                    <a:lnTo>
                      <a:pt x="972" y="492"/>
                    </a:lnTo>
                    <a:lnTo>
                      <a:pt x="996" y="462"/>
                    </a:lnTo>
                    <a:lnTo>
                      <a:pt x="1020" y="438"/>
                    </a:lnTo>
                    <a:lnTo>
                      <a:pt x="1044" y="414"/>
                    </a:lnTo>
                    <a:lnTo>
                      <a:pt x="1068" y="390"/>
                    </a:lnTo>
                    <a:lnTo>
                      <a:pt x="1086" y="366"/>
                    </a:lnTo>
                    <a:lnTo>
                      <a:pt x="1110" y="348"/>
                    </a:lnTo>
                    <a:lnTo>
                      <a:pt x="1134" y="324"/>
                    </a:lnTo>
                    <a:lnTo>
                      <a:pt x="1158" y="306"/>
                    </a:lnTo>
                    <a:lnTo>
                      <a:pt x="1182" y="288"/>
                    </a:lnTo>
                    <a:lnTo>
                      <a:pt x="1200" y="270"/>
                    </a:lnTo>
                    <a:lnTo>
                      <a:pt x="1224" y="252"/>
                    </a:lnTo>
                    <a:lnTo>
                      <a:pt x="1248" y="240"/>
                    </a:lnTo>
                    <a:lnTo>
                      <a:pt x="1272" y="222"/>
                    </a:lnTo>
                    <a:lnTo>
                      <a:pt x="1296" y="210"/>
                    </a:lnTo>
                    <a:lnTo>
                      <a:pt x="1314" y="198"/>
                    </a:lnTo>
                    <a:lnTo>
                      <a:pt x="1338" y="186"/>
                    </a:lnTo>
                    <a:lnTo>
                      <a:pt x="1362" y="174"/>
                    </a:lnTo>
                    <a:lnTo>
                      <a:pt x="1386" y="162"/>
                    </a:lnTo>
                    <a:lnTo>
                      <a:pt x="1404" y="150"/>
                    </a:lnTo>
                    <a:lnTo>
                      <a:pt x="1428" y="144"/>
                    </a:lnTo>
                    <a:lnTo>
                      <a:pt x="1452" y="132"/>
                    </a:lnTo>
                    <a:lnTo>
                      <a:pt x="1476" y="126"/>
                    </a:lnTo>
                    <a:lnTo>
                      <a:pt x="1500" y="114"/>
                    </a:lnTo>
                    <a:lnTo>
                      <a:pt x="1518" y="108"/>
                    </a:lnTo>
                    <a:lnTo>
                      <a:pt x="1542" y="102"/>
                    </a:lnTo>
                    <a:lnTo>
                      <a:pt x="1566" y="96"/>
                    </a:lnTo>
                    <a:lnTo>
                      <a:pt x="1590" y="90"/>
                    </a:lnTo>
                    <a:lnTo>
                      <a:pt x="1614" y="84"/>
                    </a:lnTo>
                    <a:lnTo>
                      <a:pt x="1632" y="78"/>
                    </a:lnTo>
                    <a:lnTo>
                      <a:pt x="1656" y="72"/>
                    </a:lnTo>
                    <a:lnTo>
                      <a:pt x="1680" y="66"/>
                    </a:lnTo>
                    <a:lnTo>
                      <a:pt x="1704" y="60"/>
                    </a:lnTo>
                    <a:lnTo>
                      <a:pt x="1728" y="54"/>
                    </a:lnTo>
                    <a:lnTo>
                      <a:pt x="1746" y="54"/>
                    </a:lnTo>
                    <a:lnTo>
                      <a:pt x="1770" y="48"/>
                    </a:lnTo>
                    <a:lnTo>
                      <a:pt x="1794" y="42"/>
                    </a:lnTo>
                    <a:lnTo>
                      <a:pt x="1818" y="42"/>
                    </a:lnTo>
                    <a:lnTo>
                      <a:pt x="1842" y="36"/>
                    </a:lnTo>
                    <a:lnTo>
                      <a:pt x="1860" y="36"/>
                    </a:lnTo>
                    <a:lnTo>
                      <a:pt x="1884" y="30"/>
                    </a:lnTo>
                    <a:lnTo>
                      <a:pt x="1908" y="30"/>
                    </a:lnTo>
                    <a:lnTo>
                      <a:pt x="1932" y="24"/>
                    </a:lnTo>
                    <a:lnTo>
                      <a:pt x="1950" y="24"/>
                    </a:lnTo>
                    <a:lnTo>
                      <a:pt x="1974" y="18"/>
                    </a:lnTo>
                    <a:lnTo>
                      <a:pt x="1998" y="18"/>
                    </a:lnTo>
                    <a:lnTo>
                      <a:pt x="2022" y="18"/>
                    </a:lnTo>
                    <a:lnTo>
                      <a:pt x="2046" y="12"/>
                    </a:lnTo>
                    <a:lnTo>
                      <a:pt x="2064" y="12"/>
                    </a:lnTo>
                    <a:lnTo>
                      <a:pt x="2088" y="12"/>
                    </a:lnTo>
                    <a:lnTo>
                      <a:pt x="2112" y="6"/>
                    </a:lnTo>
                    <a:lnTo>
                      <a:pt x="2136" y="6"/>
                    </a:lnTo>
                    <a:lnTo>
                      <a:pt x="2160" y="6"/>
                    </a:lnTo>
                    <a:lnTo>
                      <a:pt x="2178" y="6"/>
                    </a:lnTo>
                    <a:lnTo>
                      <a:pt x="2202" y="0"/>
                    </a:lnTo>
                    <a:lnTo>
                      <a:pt x="2226" y="0"/>
                    </a:lnTo>
                    <a:lnTo>
                      <a:pt x="2250" y="0"/>
                    </a:ln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7" name="Oval 413"/>
              <p:cNvSpPr>
                <a:spLocks noChangeArrowheads="1"/>
              </p:cNvSpPr>
              <p:nvPr/>
            </p:nvSpPr>
            <p:spPr bwMode="auto">
              <a:xfrm>
                <a:off x="526" y="3524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8" name="Oval 414"/>
              <p:cNvSpPr>
                <a:spLocks noChangeArrowheads="1"/>
              </p:cNvSpPr>
              <p:nvPr/>
            </p:nvSpPr>
            <p:spPr bwMode="auto">
              <a:xfrm>
                <a:off x="580" y="3500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59" name="Oval 415"/>
              <p:cNvSpPr>
                <a:spLocks noChangeArrowheads="1"/>
              </p:cNvSpPr>
              <p:nvPr/>
            </p:nvSpPr>
            <p:spPr bwMode="auto">
              <a:xfrm>
                <a:off x="688" y="3416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0" name="Oval 416"/>
              <p:cNvSpPr>
                <a:spLocks noChangeArrowheads="1"/>
              </p:cNvSpPr>
              <p:nvPr/>
            </p:nvSpPr>
            <p:spPr bwMode="auto">
              <a:xfrm>
                <a:off x="742" y="3368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1" name="Oval 417"/>
              <p:cNvSpPr>
                <a:spLocks noChangeArrowheads="1"/>
              </p:cNvSpPr>
              <p:nvPr/>
            </p:nvSpPr>
            <p:spPr bwMode="auto">
              <a:xfrm>
                <a:off x="796" y="3278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2" name="Oval 418"/>
              <p:cNvSpPr>
                <a:spLocks noChangeArrowheads="1"/>
              </p:cNvSpPr>
              <p:nvPr/>
            </p:nvSpPr>
            <p:spPr bwMode="auto">
              <a:xfrm>
                <a:off x="904" y="3098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3" name="Oval 419"/>
              <p:cNvSpPr>
                <a:spLocks noChangeArrowheads="1"/>
              </p:cNvSpPr>
              <p:nvPr/>
            </p:nvSpPr>
            <p:spPr bwMode="auto">
              <a:xfrm>
                <a:off x="970" y="2954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4" name="Oval 420"/>
              <p:cNvSpPr>
                <a:spLocks noChangeArrowheads="1"/>
              </p:cNvSpPr>
              <p:nvPr/>
            </p:nvSpPr>
            <p:spPr bwMode="auto">
              <a:xfrm>
                <a:off x="1012" y="2882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5" name="Oval 421"/>
              <p:cNvSpPr>
                <a:spLocks noChangeArrowheads="1"/>
              </p:cNvSpPr>
              <p:nvPr/>
            </p:nvSpPr>
            <p:spPr bwMode="auto">
              <a:xfrm>
                <a:off x="1120" y="2522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6" name="Oval 422"/>
              <p:cNvSpPr>
                <a:spLocks noChangeArrowheads="1"/>
              </p:cNvSpPr>
              <p:nvPr/>
            </p:nvSpPr>
            <p:spPr bwMode="auto">
              <a:xfrm>
                <a:off x="1204" y="2402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7" name="Oval 423"/>
              <p:cNvSpPr>
                <a:spLocks noChangeArrowheads="1"/>
              </p:cNvSpPr>
              <p:nvPr/>
            </p:nvSpPr>
            <p:spPr bwMode="auto">
              <a:xfrm>
                <a:off x="1336" y="2396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8" name="Oval 424"/>
              <p:cNvSpPr>
                <a:spLocks noChangeArrowheads="1"/>
              </p:cNvSpPr>
              <p:nvPr/>
            </p:nvSpPr>
            <p:spPr bwMode="auto">
              <a:xfrm>
                <a:off x="1390" y="2306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69" name="Oval 425"/>
              <p:cNvSpPr>
                <a:spLocks noChangeArrowheads="1"/>
              </p:cNvSpPr>
              <p:nvPr/>
            </p:nvSpPr>
            <p:spPr bwMode="auto">
              <a:xfrm>
                <a:off x="1420" y="2384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0" name="Oval 426"/>
              <p:cNvSpPr>
                <a:spLocks noChangeArrowheads="1"/>
              </p:cNvSpPr>
              <p:nvPr/>
            </p:nvSpPr>
            <p:spPr bwMode="auto">
              <a:xfrm>
                <a:off x="1564" y="2180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1" name="Oval 427"/>
              <p:cNvSpPr>
                <a:spLocks noChangeArrowheads="1"/>
              </p:cNvSpPr>
              <p:nvPr/>
            </p:nvSpPr>
            <p:spPr bwMode="auto">
              <a:xfrm>
                <a:off x="1666" y="2144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2" name="Oval 428"/>
              <p:cNvSpPr>
                <a:spLocks noChangeArrowheads="1"/>
              </p:cNvSpPr>
              <p:nvPr/>
            </p:nvSpPr>
            <p:spPr bwMode="auto">
              <a:xfrm>
                <a:off x="1810" y="2036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3" name="Oval 429"/>
              <p:cNvSpPr>
                <a:spLocks noChangeArrowheads="1"/>
              </p:cNvSpPr>
              <p:nvPr/>
            </p:nvSpPr>
            <p:spPr bwMode="auto">
              <a:xfrm>
                <a:off x="1882" y="2048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4" name="Oval 430"/>
              <p:cNvSpPr>
                <a:spLocks noChangeArrowheads="1"/>
              </p:cNvSpPr>
              <p:nvPr/>
            </p:nvSpPr>
            <p:spPr bwMode="auto">
              <a:xfrm>
                <a:off x="1990" y="2096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5" name="Oval 431"/>
              <p:cNvSpPr>
                <a:spLocks noChangeArrowheads="1"/>
              </p:cNvSpPr>
              <p:nvPr/>
            </p:nvSpPr>
            <p:spPr bwMode="auto">
              <a:xfrm>
                <a:off x="2206" y="2066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6" name="Oval 432"/>
              <p:cNvSpPr>
                <a:spLocks noChangeArrowheads="1"/>
              </p:cNvSpPr>
              <p:nvPr/>
            </p:nvSpPr>
            <p:spPr bwMode="auto">
              <a:xfrm>
                <a:off x="2290" y="1886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7" name="Oval 433"/>
              <p:cNvSpPr>
                <a:spLocks noChangeArrowheads="1"/>
              </p:cNvSpPr>
              <p:nvPr/>
            </p:nvSpPr>
            <p:spPr bwMode="auto">
              <a:xfrm>
                <a:off x="2422" y="1904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8" name="Oval 434"/>
              <p:cNvSpPr>
                <a:spLocks noChangeArrowheads="1"/>
              </p:cNvSpPr>
              <p:nvPr/>
            </p:nvSpPr>
            <p:spPr bwMode="auto">
              <a:xfrm>
                <a:off x="2524" y="1964"/>
                <a:ext cx="48" cy="48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79" name="Oval 435"/>
              <p:cNvSpPr>
                <a:spLocks noChangeArrowheads="1"/>
              </p:cNvSpPr>
              <p:nvPr/>
            </p:nvSpPr>
            <p:spPr bwMode="auto">
              <a:xfrm>
                <a:off x="526" y="35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0" name="Oval 436"/>
              <p:cNvSpPr>
                <a:spLocks noChangeArrowheads="1"/>
              </p:cNvSpPr>
              <p:nvPr/>
            </p:nvSpPr>
            <p:spPr bwMode="auto">
              <a:xfrm>
                <a:off x="580" y="350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1" name="Oval 437"/>
              <p:cNvSpPr>
                <a:spLocks noChangeArrowheads="1"/>
              </p:cNvSpPr>
              <p:nvPr/>
            </p:nvSpPr>
            <p:spPr bwMode="auto">
              <a:xfrm>
                <a:off x="688" y="341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2" name="Oval 438"/>
              <p:cNvSpPr>
                <a:spLocks noChangeArrowheads="1"/>
              </p:cNvSpPr>
              <p:nvPr/>
            </p:nvSpPr>
            <p:spPr bwMode="auto">
              <a:xfrm>
                <a:off x="742" y="336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3" name="Oval 439"/>
              <p:cNvSpPr>
                <a:spLocks noChangeArrowheads="1"/>
              </p:cNvSpPr>
              <p:nvPr/>
            </p:nvSpPr>
            <p:spPr bwMode="auto">
              <a:xfrm>
                <a:off x="796" y="32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4" name="Oval 440"/>
              <p:cNvSpPr>
                <a:spLocks noChangeArrowheads="1"/>
              </p:cNvSpPr>
              <p:nvPr/>
            </p:nvSpPr>
            <p:spPr bwMode="auto">
              <a:xfrm>
                <a:off x="904" y="309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5" name="Oval 441"/>
              <p:cNvSpPr>
                <a:spLocks noChangeArrowheads="1"/>
              </p:cNvSpPr>
              <p:nvPr/>
            </p:nvSpPr>
            <p:spPr bwMode="auto">
              <a:xfrm>
                <a:off x="970" y="29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6" name="Oval 442"/>
              <p:cNvSpPr>
                <a:spLocks noChangeArrowheads="1"/>
              </p:cNvSpPr>
              <p:nvPr/>
            </p:nvSpPr>
            <p:spPr bwMode="auto">
              <a:xfrm>
                <a:off x="1012" y="288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7" name="Oval 443"/>
              <p:cNvSpPr>
                <a:spLocks noChangeArrowheads="1"/>
              </p:cNvSpPr>
              <p:nvPr/>
            </p:nvSpPr>
            <p:spPr bwMode="auto">
              <a:xfrm>
                <a:off x="1120" y="252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8" name="Oval 444"/>
              <p:cNvSpPr>
                <a:spLocks noChangeArrowheads="1"/>
              </p:cNvSpPr>
              <p:nvPr/>
            </p:nvSpPr>
            <p:spPr bwMode="auto">
              <a:xfrm>
                <a:off x="1204" y="240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89" name="Oval 445"/>
              <p:cNvSpPr>
                <a:spLocks noChangeArrowheads="1"/>
              </p:cNvSpPr>
              <p:nvPr/>
            </p:nvSpPr>
            <p:spPr bwMode="auto">
              <a:xfrm>
                <a:off x="1336" y="239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0" name="Oval 446"/>
              <p:cNvSpPr>
                <a:spLocks noChangeArrowheads="1"/>
              </p:cNvSpPr>
              <p:nvPr/>
            </p:nvSpPr>
            <p:spPr bwMode="auto">
              <a:xfrm>
                <a:off x="1390" y="230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1" name="Oval 447"/>
              <p:cNvSpPr>
                <a:spLocks noChangeArrowheads="1"/>
              </p:cNvSpPr>
              <p:nvPr/>
            </p:nvSpPr>
            <p:spPr bwMode="auto">
              <a:xfrm>
                <a:off x="1420" y="238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2" name="Oval 448"/>
              <p:cNvSpPr>
                <a:spLocks noChangeArrowheads="1"/>
              </p:cNvSpPr>
              <p:nvPr/>
            </p:nvSpPr>
            <p:spPr bwMode="auto">
              <a:xfrm>
                <a:off x="1564" y="218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3" name="Oval 449"/>
              <p:cNvSpPr>
                <a:spLocks noChangeArrowheads="1"/>
              </p:cNvSpPr>
              <p:nvPr/>
            </p:nvSpPr>
            <p:spPr bwMode="auto">
              <a:xfrm>
                <a:off x="1666" y="214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4" name="Oval 450"/>
              <p:cNvSpPr>
                <a:spLocks noChangeArrowheads="1"/>
              </p:cNvSpPr>
              <p:nvPr/>
            </p:nvSpPr>
            <p:spPr bwMode="auto">
              <a:xfrm>
                <a:off x="1810" y="203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5" name="Oval 451"/>
              <p:cNvSpPr>
                <a:spLocks noChangeArrowheads="1"/>
              </p:cNvSpPr>
              <p:nvPr/>
            </p:nvSpPr>
            <p:spPr bwMode="auto">
              <a:xfrm>
                <a:off x="1882" y="204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6" name="Oval 452"/>
              <p:cNvSpPr>
                <a:spLocks noChangeArrowheads="1"/>
              </p:cNvSpPr>
              <p:nvPr/>
            </p:nvSpPr>
            <p:spPr bwMode="auto">
              <a:xfrm>
                <a:off x="1990" y="209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7" name="Oval 453"/>
              <p:cNvSpPr>
                <a:spLocks noChangeArrowheads="1"/>
              </p:cNvSpPr>
              <p:nvPr/>
            </p:nvSpPr>
            <p:spPr bwMode="auto">
              <a:xfrm>
                <a:off x="2206" y="206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8" name="Oval 454"/>
              <p:cNvSpPr>
                <a:spLocks noChangeArrowheads="1"/>
              </p:cNvSpPr>
              <p:nvPr/>
            </p:nvSpPr>
            <p:spPr bwMode="auto">
              <a:xfrm>
                <a:off x="2290" y="188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99" name="Oval 455"/>
              <p:cNvSpPr>
                <a:spLocks noChangeArrowheads="1"/>
              </p:cNvSpPr>
              <p:nvPr/>
            </p:nvSpPr>
            <p:spPr bwMode="auto">
              <a:xfrm>
                <a:off x="2422" y="190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0" name="Oval 456"/>
              <p:cNvSpPr>
                <a:spLocks noChangeArrowheads="1"/>
              </p:cNvSpPr>
              <p:nvPr/>
            </p:nvSpPr>
            <p:spPr bwMode="auto">
              <a:xfrm>
                <a:off x="2524" y="196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1" name="Oval 457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2" name="Oval 458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3" name="Oval 459"/>
              <p:cNvSpPr>
                <a:spLocks noChangeArrowheads="1"/>
              </p:cNvSpPr>
              <p:nvPr/>
            </p:nvSpPr>
            <p:spPr bwMode="auto">
              <a:xfrm>
                <a:off x="688" y="347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4" name="Oval 460"/>
              <p:cNvSpPr>
                <a:spLocks noChangeArrowheads="1"/>
              </p:cNvSpPr>
              <p:nvPr/>
            </p:nvSpPr>
            <p:spPr bwMode="auto">
              <a:xfrm>
                <a:off x="742" y="342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5" name="Oval 461"/>
              <p:cNvSpPr>
                <a:spLocks noChangeArrowheads="1"/>
              </p:cNvSpPr>
              <p:nvPr/>
            </p:nvSpPr>
            <p:spPr bwMode="auto">
              <a:xfrm>
                <a:off x="796" y="339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6" name="Oval 462"/>
              <p:cNvSpPr>
                <a:spLocks noChangeArrowheads="1"/>
              </p:cNvSpPr>
              <p:nvPr/>
            </p:nvSpPr>
            <p:spPr bwMode="auto">
              <a:xfrm>
                <a:off x="904" y="332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7" name="Oval 463"/>
              <p:cNvSpPr>
                <a:spLocks noChangeArrowheads="1"/>
              </p:cNvSpPr>
              <p:nvPr/>
            </p:nvSpPr>
            <p:spPr bwMode="auto">
              <a:xfrm>
                <a:off x="970" y="327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8" name="Oval 464"/>
              <p:cNvSpPr>
                <a:spLocks noChangeArrowheads="1"/>
              </p:cNvSpPr>
              <p:nvPr/>
            </p:nvSpPr>
            <p:spPr bwMode="auto">
              <a:xfrm>
                <a:off x="1012" y="32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09" name="Oval 465"/>
              <p:cNvSpPr>
                <a:spLocks noChangeArrowheads="1"/>
              </p:cNvSpPr>
              <p:nvPr/>
            </p:nvSpPr>
            <p:spPr bwMode="auto">
              <a:xfrm>
                <a:off x="1120" y="305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0" name="Oval 466"/>
              <p:cNvSpPr>
                <a:spLocks noChangeArrowheads="1"/>
              </p:cNvSpPr>
              <p:nvPr/>
            </p:nvSpPr>
            <p:spPr bwMode="auto">
              <a:xfrm>
                <a:off x="1204" y="299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1" name="Oval 467"/>
              <p:cNvSpPr>
                <a:spLocks noChangeArrowheads="1"/>
              </p:cNvSpPr>
              <p:nvPr/>
            </p:nvSpPr>
            <p:spPr bwMode="auto">
              <a:xfrm>
                <a:off x="1336" y="279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2" name="Oval 468"/>
              <p:cNvSpPr>
                <a:spLocks noChangeArrowheads="1"/>
              </p:cNvSpPr>
              <p:nvPr/>
            </p:nvSpPr>
            <p:spPr bwMode="auto">
              <a:xfrm>
                <a:off x="1390" y="264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3" name="Oval 469"/>
              <p:cNvSpPr>
                <a:spLocks noChangeArrowheads="1"/>
              </p:cNvSpPr>
              <p:nvPr/>
            </p:nvSpPr>
            <p:spPr bwMode="auto">
              <a:xfrm>
                <a:off x="1420" y="267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4" name="Oval 470"/>
              <p:cNvSpPr>
                <a:spLocks noChangeArrowheads="1"/>
              </p:cNvSpPr>
              <p:nvPr/>
            </p:nvSpPr>
            <p:spPr bwMode="auto">
              <a:xfrm>
                <a:off x="1564" y="256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5" name="Oval 471"/>
              <p:cNvSpPr>
                <a:spLocks noChangeArrowheads="1"/>
              </p:cNvSpPr>
              <p:nvPr/>
            </p:nvSpPr>
            <p:spPr bwMode="auto">
              <a:xfrm>
                <a:off x="1666" y="240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6" name="Oval 472"/>
              <p:cNvSpPr>
                <a:spLocks noChangeArrowheads="1"/>
              </p:cNvSpPr>
              <p:nvPr/>
            </p:nvSpPr>
            <p:spPr bwMode="auto">
              <a:xfrm>
                <a:off x="1810" y="235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7" name="Oval 473"/>
              <p:cNvSpPr>
                <a:spLocks noChangeArrowheads="1"/>
              </p:cNvSpPr>
              <p:nvPr/>
            </p:nvSpPr>
            <p:spPr bwMode="auto">
              <a:xfrm>
                <a:off x="1882" y="232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8" name="Oval 474"/>
              <p:cNvSpPr>
                <a:spLocks noChangeArrowheads="1"/>
              </p:cNvSpPr>
              <p:nvPr/>
            </p:nvSpPr>
            <p:spPr bwMode="auto">
              <a:xfrm>
                <a:off x="1990" y="232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19" name="Oval 475"/>
              <p:cNvSpPr>
                <a:spLocks noChangeArrowheads="1"/>
              </p:cNvSpPr>
              <p:nvPr/>
            </p:nvSpPr>
            <p:spPr bwMode="auto">
              <a:xfrm>
                <a:off x="2206" y="218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0" name="Oval 476"/>
              <p:cNvSpPr>
                <a:spLocks noChangeArrowheads="1"/>
              </p:cNvSpPr>
              <p:nvPr/>
            </p:nvSpPr>
            <p:spPr bwMode="auto">
              <a:xfrm>
                <a:off x="2290" y="210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1" name="Oval 477"/>
              <p:cNvSpPr>
                <a:spLocks noChangeArrowheads="1"/>
              </p:cNvSpPr>
              <p:nvPr/>
            </p:nvSpPr>
            <p:spPr bwMode="auto">
              <a:xfrm>
                <a:off x="2422" y="207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2" name="Oval 478"/>
              <p:cNvSpPr>
                <a:spLocks noChangeArrowheads="1"/>
              </p:cNvSpPr>
              <p:nvPr/>
            </p:nvSpPr>
            <p:spPr bwMode="auto">
              <a:xfrm>
                <a:off x="2524" y="205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3" name="Oval 479"/>
              <p:cNvSpPr>
                <a:spLocks noChangeArrowheads="1"/>
              </p:cNvSpPr>
              <p:nvPr/>
            </p:nvSpPr>
            <p:spPr bwMode="auto">
              <a:xfrm>
                <a:off x="526" y="354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4" name="Oval 480"/>
              <p:cNvSpPr>
                <a:spLocks noChangeArrowheads="1"/>
              </p:cNvSpPr>
              <p:nvPr/>
            </p:nvSpPr>
            <p:spPr bwMode="auto">
              <a:xfrm>
                <a:off x="580" y="351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5" name="Oval 481"/>
              <p:cNvSpPr>
                <a:spLocks noChangeArrowheads="1"/>
              </p:cNvSpPr>
              <p:nvPr/>
            </p:nvSpPr>
            <p:spPr bwMode="auto">
              <a:xfrm>
                <a:off x="688" y="347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6" name="Oval 482"/>
              <p:cNvSpPr>
                <a:spLocks noChangeArrowheads="1"/>
              </p:cNvSpPr>
              <p:nvPr/>
            </p:nvSpPr>
            <p:spPr bwMode="auto">
              <a:xfrm>
                <a:off x="742" y="342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7" name="Oval 483"/>
              <p:cNvSpPr>
                <a:spLocks noChangeArrowheads="1"/>
              </p:cNvSpPr>
              <p:nvPr/>
            </p:nvSpPr>
            <p:spPr bwMode="auto">
              <a:xfrm>
                <a:off x="796" y="339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8" name="Oval 484"/>
              <p:cNvSpPr>
                <a:spLocks noChangeArrowheads="1"/>
              </p:cNvSpPr>
              <p:nvPr/>
            </p:nvSpPr>
            <p:spPr bwMode="auto">
              <a:xfrm>
                <a:off x="904" y="332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29" name="Oval 485"/>
              <p:cNvSpPr>
                <a:spLocks noChangeArrowheads="1"/>
              </p:cNvSpPr>
              <p:nvPr/>
            </p:nvSpPr>
            <p:spPr bwMode="auto">
              <a:xfrm>
                <a:off x="970" y="32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0" name="Oval 486"/>
              <p:cNvSpPr>
                <a:spLocks noChangeArrowheads="1"/>
              </p:cNvSpPr>
              <p:nvPr/>
            </p:nvSpPr>
            <p:spPr bwMode="auto">
              <a:xfrm>
                <a:off x="1012" y="321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1" name="Oval 487"/>
              <p:cNvSpPr>
                <a:spLocks noChangeArrowheads="1"/>
              </p:cNvSpPr>
              <p:nvPr/>
            </p:nvSpPr>
            <p:spPr bwMode="auto">
              <a:xfrm>
                <a:off x="1120" y="305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2" name="Oval 488"/>
              <p:cNvSpPr>
                <a:spLocks noChangeArrowheads="1"/>
              </p:cNvSpPr>
              <p:nvPr/>
            </p:nvSpPr>
            <p:spPr bwMode="auto">
              <a:xfrm>
                <a:off x="1204" y="2990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3" name="Oval 489"/>
              <p:cNvSpPr>
                <a:spLocks noChangeArrowheads="1"/>
              </p:cNvSpPr>
              <p:nvPr/>
            </p:nvSpPr>
            <p:spPr bwMode="auto">
              <a:xfrm>
                <a:off x="1336" y="279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4" name="Oval 490"/>
              <p:cNvSpPr>
                <a:spLocks noChangeArrowheads="1"/>
              </p:cNvSpPr>
              <p:nvPr/>
            </p:nvSpPr>
            <p:spPr bwMode="auto">
              <a:xfrm>
                <a:off x="1390" y="264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5" name="Oval 491"/>
              <p:cNvSpPr>
                <a:spLocks noChangeArrowheads="1"/>
              </p:cNvSpPr>
              <p:nvPr/>
            </p:nvSpPr>
            <p:spPr bwMode="auto">
              <a:xfrm>
                <a:off x="1420" y="26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6" name="Oval 492"/>
              <p:cNvSpPr>
                <a:spLocks noChangeArrowheads="1"/>
              </p:cNvSpPr>
              <p:nvPr/>
            </p:nvSpPr>
            <p:spPr bwMode="auto">
              <a:xfrm>
                <a:off x="1564" y="256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7" name="Oval 493"/>
              <p:cNvSpPr>
                <a:spLocks noChangeArrowheads="1"/>
              </p:cNvSpPr>
              <p:nvPr/>
            </p:nvSpPr>
            <p:spPr bwMode="auto">
              <a:xfrm>
                <a:off x="1666" y="2402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8" name="Oval 494"/>
              <p:cNvSpPr>
                <a:spLocks noChangeArrowheads="1"/>
              </p:cNvSpPr>
              <p:nvPr/>
            </p:nvSpPr>
            <p:spPr bwMode="auto">
              <a:xfrm>
                <a:off x="1810" y="23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39" name="Oval 495"/>
              <p:cNvSpPr>
                <a:spLocks noChangeArrowheads="1"/>
              </p:cNvSpPr>
              <p:nvPr/>
            </p:nvSpPr>
            <p:spPr bwMode="auto">
              <a:xfrm>
                <a:off x="1882" y="23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40" name="Oval 496"/>
              <p:cNvSpPr>
                <a:spLocks noChangeArrowheads="1"/>
              </p:cNvSpPr>
              <p:nvPr/>
            </p:nvSpPr>
            <p:spPr bwMode="auto">
              <a:xfrm>
                <a:off x="1990" y="232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41" name="Oval 497"/>
              <p:cNvSpPr>
                <a:spLocks noChangeArrowheads="1"/>
              </p:cNvSpPr>
              <p:nvPr/>
            </p:nvSpPr>
            <p:spPr bwMode="auto">
              <a:xfrm>
                <a:off x="2206" y="2186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42" name="Oval 498"/>
              <p:cNvSpPr>
                <a:spLocks noChangeArrowheads="1"/>
              </p:cNvSpPr>
              <p:nvPr/>
            </p:nvSpPr>
            <p:spPr bwMode="auto">
              <a:xfrm>
                <a:off x="2290" y="210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43" name="Oval 499"/>
              <p:cNvSpPr>
                <a:spLocks noChangeArrowheads="1"/>
              </p:cNvSpPr>
              <p:nvPr/>
            </p:nvSpPr>
            <p:spPr bwMode="auto">
              <a:xfrm>
                <a:off x="2422" y="2078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44" name="Oval 500"/>
              <p:cNvSpPr>
                <a:spLocks noChangeArrowheads="1"/>
              </p:cNvSpPr>
              <p:nvPr/>
            </p:nvSpPr>
            <p:spPr bwMode="auto">
              <a:xfrm>
                <a:off x="2524" y="2054"/>
                <a:ext cx="48" cy="48"/>
              </a:xfrm>
              <a:prstGeom prst="ellips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5" name="Group 501"/>
          <p:cNvGrpSpPr>
            <a:grpSpLocks/>
          </p:cNvGrpSpPr>
          <p:nvPr/>
        </p:nvGrpSpPr>
        <p:grpSpPr bwMode="auto">
          <a:xfrm>
            <a:off x="4351338" y="2538413"/>
            <a:ext cx="4522787" cy="3629025"/>
            <a:chOff x="2741" y="1774"/>
            <a:chExt cx="2849" cy="2286"/>
          </a:xfrm>
        </p:grpSpPr>
        <p:sp>
          <p:nvSpPr>
            <p:cNvPr id="160246" name="Line 502"/>
            <p:cNvSpPr>
              <a:spLocks noChangeShapeType="1"/>
            </p:cNvSpPr>
            <p:nvPr/>
          </p:nvSpPr>
          <p:spPr bwMode="auto">
            <a:xfrm>
              <a:off x="2986" y="382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47" name="Line 503"/>
            <p:cNvSpPr>
              <a:spLocks noChangeShapeType="1"/>
            </p:cNvSpPr>
            <p:nvPr/>
          </p:nvSpPr>
          <p:spPr bwMode="auto">
            <a:xfrm flipV="1">
              <a:off x="2986" y="1774"/>
              <a:ext cx="1" cy="20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48" name="Rectangle 504"/>
            <p:cNvSpPr>
              <a:spLocks noChangeArrowheads="1"/>
            </p:cNvSpPr>
            <p:nvPr/>
          </p:nvSpPr>
          <p:spPr bwMode="auto">
            <a:xfrm>
              <a:off x="4143" y="3887"/>
              <a:ext cx="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time</a:t>
              </a:r>
              <a:endParaRPr lang="en-US" sz="2000" b="1"/>
            </a:p>
          </p:txBody>
        </p:sp>
        <p:sp>
          <p:nvSpPr>
            <p:cNvPr id="160249" name="Rectangle 505"/>
            <p:cNvSpPr>
              <a:spLocks noChangeArrowheads="1"/>
            </p:cNvSpPr>
            <p:nvPr/>
          </p:nvSpPr>
          <p:spPr bwMode="auto">
            <a:xfrm rot="16200000">
              <a:off x="2120" y="2656"/>
              <a:ext cx="1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cumulative offspring</a:t>
              </a:r>
              <a:endParaRPr lang="en-US" sz="2000" b="1"/>
            </a:p>
          </p:txBody>
        </p:sp>
      </p:grpSp>
      <p:grpSp>
        <p:nvGrpSpPr>
          <p:cNvPr id="6" name="Group 506"/>
          <p:cNvGrpSpPr>
            <a:grpSpLocks/>
          </p:cNvGrpSpPr>
          <p:nvPr/>
        </p:nvGrpSpPr>
        <p:grpSpPr bwMode="auto">
          <a:xfrm>
            <a:off x="4740275" y="2700338"/>
            <a:ext cx="4171950" cy="3133725"/>
            <a:chOff x="2986" y="1876"/>
            <a:chExt cx="2628" cy="1974"/>
          </a:xfrm>
        </p:grpSpPr>
        <p:sp>
          <p:nvSpPr>
            <p:cNvPr id="160251" name="Line 507"/>
            <p:cNvSpPr>
              <a:spLocks noChangeShapeType="1"/>
            </p:cNvSpPr>
            <p:nvPr/>
          </p:nvSpPr>
          <p:spPr bwMode="auto">
            <a:xfrm flipV="1">
              <a:off x="3418" y="379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2" name="Line 508"/>
            <p:cNvSpPr>
              <a:spLocks noChangeShapeType="1"/>
            </p:cNvSpPr>
            <p:nvPr/>
          </p:nvSpPr>
          <p:spPr bwMode="auto">
            <a:xfrm flipV="1">
              <a:off x="3850" y="379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3" name="Oval 509"/>
            <p:cNvSpPr>
              <a:spLocks noChangeArrowheads="1"/>
            </p:cNvSpPr>
            <p:nvPr/>
          </p:nvSpPr>
          <p:spPr bwMode="auto">
            <a:xfrm>
              <a:off x="3196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4" name="Oval 510"/>
            <p:cNvSpPr>
              <a:spLocks noChangeArrowheads="1"/>
            </p:cNvSpPr>
            <p:nvPr/>
          </p:nvSpPr>
          <p:spPr bwMode="auto">
            <a:xfrm>
              <a:off x="3412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5" name="Line 511"/>
            <p:cNvSpPr>
              <a:spLocks noChangeShapeType="1"/>
            </p:cNvSpPr>
            <p:nvPr/>
          </p:nvSpPr>
          <p:spPr bwMode="auto">
            <a:xfrm>
              <a:off x="3634" y="3820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6" name="Line 512"/>
            <p:cNvSpPr>
              <a:spLocks noChangeShapeType="1"/>
            </p:cNvSpPr>
            <p:nvPr/>
          </p:nvSpPr>
          <p:spPr bwMode="auto">
            <a:xfrm flipV="1">
              <a:off x="3850" y="3658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7" name="Line 513"/>
            <p:cNvSpPr>
              <a:spLocks noChangeShapeType="1"/>
            </p:cNvSpPr>
            <p:nvPr/>
          </p:nvSpPr>
          <p:spPr bwMode="auto">
            <a:xfrm flipV="1">
              <a:off x="4066" y="3328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8" name="Line 514"/>
            <p:cNvSpPr>
              <a:spLocks noChangeShapeType="1"/>
            </p:cNvSpPr>
            <p:nvPr/>
          </p:nvSpPr>
          <p:spPr bwMode="auto">
            <a:xfrm flipV="1">
              <a:off x="4288" y="296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59" name="Line 515"/>
            <p:cNvSpPr>
              <a:spLocks noChangeShapeType="1"/>
            </p:cNvSpPr>
            <p:nvPr/>
          </p:nvSpPr>
          <p:spPr bwMode="auto">
            <a:xfrm flipV="1">
              <a:off x="4504" y="2584"/>
              <a:ext cx="1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0" name="Line 516"/>
            <p:cNvSpPr>
              <a:spLocks noChangeShapeType="1"/>
            </p:cNvSpPr>
            <p:nvPr/>
          </p:nvSpPr>
          <p:spPr bwMode="auto">
            <a:xfrm flipV="1">
              <a:off x="4720" y="2332"/>
              <a:ext cx="1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1" name="Line 517"/>
            <p:cNvSpPr>
              <a:spLocks noChangeShapeType="1"/>
            </p:cNvSpPr>
            <p:nvPr/>
          </p:nvSpPr>
          <p:spPr bwMode="auto">
            <a:xfrm flipV="1">
              <a:off x="4936" y="2134"/>
              <a:ext cx="1" cy="1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2" name="Line 518"/>
            <p:cNvSpPr>
              <a:spLocks noChangeShapeType="1"/>
            </p:cNvSpPr>
            <p:nvPr/>
          </p:nvSpPr>
          <p:spPr bwMode="auto">
            <a:xfrm flipV="1">
              <a:off x="5152" y="2032"/>
              <a:ext cx="1" cy="1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3" name="Line 519"/>
            <p:cNvSpPr>
              <a:spLocks noChangeShapeType="1"/>
            </p:cNvSpPr>
            <p:nvPr/>
          </p:nvSpPr>
          <p:spPr bwMode="auto">
            <a:xfrm flipV="1">
              <a:off x="5368" y="1954"/>
              <a:ext cx="1" cy="1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4" name="Line 520"/>
            <p:cNvSpPr>
              <a:spLocks noChangeShapeType="1"/>
            </p:cNvSpPr>
            <p:nvPr/>
          </p:nvSpPr>
          <p:spPr bwMode="auto">
            <a:xfrm flipV="1">
              <a:off x="5590" y="1900"/>
              <a:ext cx="1" cy="1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5" name="Freeform 521"/>
            <p:cNvSpPr>
              <a:spLocks/>
            </p:cNvSpPr>
            <p:nvPr/>
          </p:nvSpPr>
          <p:spPr bwMode="auto">
            <a:xfrm>
              <a:off x="2986" y="2020"/>
              <a:ext cx="2610" cy="1806"/>
            </a:xfrm>
            <a:custGeom>
              <a:avLst/>
              <a:gdLst/>
              <a:ahLst/>
              <a:cxnLst>
                <a:cxn ang="0">
                  <a:pos x="36" y="1806"/>
                </a:cxn>
                <a:cxn ang="0">
                  <a:pos x="120" y="1806"/>
                </a:cxn>
                <a:cxn ang="0">
                  <a:pos x="204" y="1806"/>
                </a:cxn>
                <a:cxn ang="0">
                  <a:pos x="288" y="1806"/>
                </a:cxn>
                <a:cxn ang="0">
                  <a:pos x="372" y="1806"/>
                </a:cxn>
                <a:cxn ang="0">
                  <a:pos x="456" y="1806"/>
                </a:cxn>
                <a:cxn ang="0">
                  <a:pos x="540" y="1806"/>
                </a:cxn>
                <a:cxn ang="0">
                  <a:pos x="624" y="1806"/>
                </a:cxn>
                <a:cxn ang="0">
                  <a:pos x="702" y="1794"/>
                </a:cxn>
                <a:cxn ang="0">
                  <a:pos x="786" y="1746"/>
                </a:cxn>
                <a:cxn ang="0">
                  <a:pos x="870" y="1656"/>
                </a:cxn>
                <a:cxn ang="0">
                  <a:pos x="954" y="1542"/>
                </a:cxn>
                <a:cxn ang="0">
                  <a:pos x="1038" y="1410"/>
                </a:cxn>
                <a:cxn ang="0">
                  <a:pos x="1122" y="1272"/>
                </a:cxn>
                <a:cxn ang="0">
                  <a:pos x="1206" y="1128"/>
                </a:cxn>
                <a:cxn ang="0">
                  <a:pos x="1290" y="984"/>
                </a:cxn>
                <a:cxn ang="0">
                  <a:pos x="1374" y="852"/>
                </a:cxn>
                <a:cxn ang="0">
                  <a:pos x="1452" y="732"/>
                </a:cxn>
                <a:cxn ang="0">
                  <a:pos x="1536" y="618"/>
                </a:cxn>
                <a:cxn ang="0">
                  <a:pos x="1620" y="522"/>
                </a:cxn>
                <a:cxn ang="0">
                  <a:pos x="1704" y="432"/>
                </a:cxn>
                <a:cxn ang="0">
                  <a:pos x="1788" y="360"/>
                </a:cxn>
                <a:cxn ang="0">
                  <a:pos x="1872" y="294"/>
                </a:cxn>
                <a:cxn ang="0">
                  <a:pos x="1956" y="234"/>
                </a:cxn>
                <a:cxn ang="0">
                  <a:pos x="2040" y="186"/>
                </a:cxn>
                <a:cxn ang="0">
                  <a:pos x="2118" y="144"/>
                </a:cxn>
                <a:cxn ang="0">
                  <a:pos x="2202" y="108"/>
                </a:cxn>
                <a:cxn ang="0">
                  <a:pos x="2286" y="78"/>
                </a:cxn>
                <a:cxn ang="0">
                  <a:pos x="2370" y="54"/>
                </a:cxn>
                <a:cxn ang="0">
                  <a:pos x="2454" y="30"/>
                </a:cxn>
                <a:cxn ang="0">
                  <a:pos x="2538" y="12"/>
                </a:cxn>
                <a:cxn ang="0">
                  <a:pos x="2610" y="0"/>
                </a:cxn>
              </a:cxnLst>
              <a:rect l="0" t="0" r="r" b="b"/>
              <a:pathLst>
                <a:path w="2610" h="1806">
                  <a:moveTo>
                    <a:pt x="0" y="1806"/>
                  </a:moveTo>
                  <a:lnTo>
                    <a:pt x="36" y="1806"/>
                  </a:lnTo>
                  <a:lnTo>
                    <a:pt x="78" y="1806"/>
                  </a:lnTo>
                  <a:lnTo>
                    <a:pt x="120" y="1806"/>
                  </a:lnTo>
                  <a:lnTo>
                    <a:pt x="162" y="1806"/>
                  </a:lnTo>
                  <a:lnTo>
                    <a:pt x="204" y="1806"/>
                  </a:lnTo>
                  <a:lnTo>
                    <a:pt x="246" y="1806"/>
                  </a:lnTo>
                  <a:lnTo>
                    <a:pt x="288" y="1806"/>
                  </a:lnTo>
                  <a:lnTo>
                    <a:pt x="330" y="1806"/>
                  </a:lnTo>
                  <a:lnTo>
                    <a:pt x="372" y="1806"/>
                  </a:lnTo>
                  <a:lnTo>
                    <a:pt x="414" y="1806"/>
                  </a:lnTo>
                  <a:lnTo>
                    <a:pt x="456" y="1806"/>
                  </a:lnTo>
                  <a:lnTo>
                    <a:pt x="498" y="1806"/>
                  </a:lnTo>
                  <a:lnTo>
                    <a:pt x="540" y="1806"/>
                  </a:lnTo>
                  <a:lnTo>
                    <a:pt x="582" y="1806"/>
                  </a:lnTo>
                  <a:lnTo>
                    <a:pt x="624" y="1806"/>
                  </a:lnTo>
                  <a:lnTo>
                    <a:pt x="666" y="1800"/>
                  </a:lnTo>
                  <a:lnTo>
                    <a:pt x="702" y="1794"/>
                  </a:lnTo>
                  <a:lnTo>
                    <a:pt x="744" y="1770"/>
                  </a:lnTo>
                  <a:lnTo>
                    <a:pt x="786" y="1746"/>
                  </a:lnTo>
                  <a:lnTo>
                    <a:pt x="828" y="1704"/>
                  </a:lnTo>
                  <a:lnTo>
                    <a:pt x="870" y="1656"/>
                  </a:lnTo>
                  <a:lnTo>
                    <a:pt x="912" y="1602"/>
                  </a:lnTo>
                  <a:lnTo>
                    <a:pt x="954" y="1542"/>
                  </a:lnTo>
                  <a:lnTo>
                    <a:pt x="996" y="1482"/>
                  </a:lnTo>
                  <a:lnTo>
                    <a:pt x="1038" y="1410"/>
                  </a:lnTo>
                  <a:lnTo>
                    <a:pt x="1080" y="1344"/>
                  </a:lnTo>
                  <a:lnTo>
                    <a:pt x="1122" y="1272"/>
                  </a:lnTo>
                  <a:lnTo>
                    <a:pt x="1164" y="1200"/>
                  </a:lnTo>
                  <a:lnTo>
                    <a:pt x="1206" y="1128"/>
                  </a:lnTo>
                  <a:lnTo>
                    <a:pt x="1248" y="1056"/>
                  </a:lnTo>
                  <a:lnTo>
                    <a:pt x="1290" y="984"/>
                  </a:lnTo>
                  <a:lnTo>
                    <a:pt x="1332" y="918"/>
                  </a:lnTo>
                  <a:lnTo>
                    <a:pt x="1374" y="852"/>
                  </a:lnTo>
                  <a:lnTo>
                    <a:pt x="1410" y="792"/>
                  </a:lnTo>
                  <a:lnTo>
                    <a:pt x="1452" y="732"/>
                  </a:lnTo>
                  <a:lnTo>
                    <a:pt x="1494" y="672"/>
                  </a:lnTo>
                  <a:lnTo>
                    <a:pt x="1536" y="618"/>
                  </a:lnTo>
                  <a:lnTo>
                    <a:pt x="1578" y="570"/>
                  </a:lnTo>
                  <a:lnTo>
                    <a:pt x="1620" y="522"/>
                  </a:lnTo>
                  <a:lnTo>
                    <a:pt x="1662" y="474"/>
                  </a:lnTo>
                  <a:lnTo>
                    <a:pt x="1704" y="432"/>
                  </a:lnTo>
                  <a:lnTo>
                    <a:pt x="1746" y="396"/>
                  </a:lnTo>
                  <a:lnTo>
                    <a:pt x="1788" y="360"/>
                  </a:lnTo>
                  <a:lnTo>
                    <a:pt x="1830" y="324"/>
                  </a:lnTo>
                  <a:lnTo>
                    <a:pt x="1872" y="294"/>
                  </a:lnTo>
                  <a:lnTo>
                    <a:pt x="1914" y="264"/>
                  </a:lnTo>
                  <a:lnTo>
                    <a:pt x="1956" y="234"/>
                  </a:lnTo>
                  <a:lnTo>
                    <a:pt x="1998" y="210"/>
                  </a:lnTo>
                  <a:lnTo>
                    <a:pt x="2040" y="186"/>
                  </a:lnTo>
                  <a:lnTo>
                    <a:pt x="2082" y="162"/>
                  </a:lnTo>
                  <a:lnTo>
                    <a:pt x="2118" y="144"/>
                  </a:lnTo>
                  <a:lnTo>
                    <a:pt x="2160" y="126"/>
                  </a:lnTo>
                  <a:lnTo>
                    <a:pt x="2202" y="108"/>
                  </a:lnTo>
                  <a:lnTo>
                    <a:pt x="2244" y="96"/>
                  </a:lnTo>
                  <a:lnTo>
                    <a:pt x="2286" y="78"/>
                  </a:lnTo>
                  <a:lnTo>
                    <a:pt x="2328" y="66"/>
                  </a:lnTo>
                  <a:lnTo>
                    <a:pt x="2370" y="54"/>
                  </a:lnTo>
                  <a:lnTo>
                    <a:pt x="2412" y="42"/>
                  </a:lnTo>
                  <a:lnTo>
                    <a:pt x="2454" y="30"/>
                  </a:lnTo>
                  <a:lnTo>
                    <a:pt x="2496" y="24"/>
                  </a:lnTo>
                  <a:lnTo>
                    <a:pt x="2538" y="12"/>
                  </a:lnTo>
                  <a:lnTo>
                    <a:pt x="2580" y="6"/>
                  </a:lnTo>
                  <a:lnTo>
                    <a:pt x="26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6" name="Oval 522"/>
            <p:cNvSpPr>
              <a:spLocks noChangeArrowheads="1"/>
            </p:cNvSpPr>
            <p:nvPr/>
          </p:nvSpPr>
          <p:spPr bwMode="auto">
            <a:xfrm>
              <a:off x="3196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7" name="Oval 523"/>
            <p:cNvSpPr>
              <a:spLocks noChangeArrowheads="1"/>
            </p:cNvSpPr>
            <p:nvPr/>
          </p:nvSpPr>
          <p:spPr bwMode="auto">
            <a:xfrm>
              <a:off x="3412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8" name="Oval 524"/>
            <p:cNvSpPr>
              <a:spLocks noChangeArrowheads="1"/>
            </p:cNvSpPr>
            <p:nvPr/>
          </p:nvSpPr>
          <p:spPr bwMode="auto">
            <a:xfrm>
              <a:off x="3628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69" name="Line 525"/>
            <p:cNvSpPr>
              <a:spLocks noChangeShapeType="1"/>
            </p:cNvSpPr>
            <p:nvPr/>
          </p:nvSpPr>
          <p:spPr bwMode="auto">
            <a:xfrm flipV="1">
              <a:off x="3850" y="37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0" name="Line 526"/>
            <p:cNvSpPr>
              <a:spLocks noChangeShapeType="1"/>
            </p:cNvSpPr>
            <p:nvPr/>
          </p:nvSpPr>
          <p:spPr bwMode="auto">
            <a:xfrm>
              <a:off x="4066" y="3610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1" name="Line 527"/>
            <p:cNvSpPr>
              <a:spLocks noChangeShapeType="1"/>
            </p:cNvSpPr>
            <p:nvPr/>
          </p:nvSpPr>
          <p:spPr bwMode="auto">
            <a:xfrm>
              <a:off x="4288" y="3370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2" name="Line 528"/>
            <p:cNvSpPr>
              <a:spLocks noChangeShapeType="1"/>
            </p:cNvSpPr>
            <p:nvPr/>
          </p:nvSpPr>
          <p:spPr bwMode="auto">
            <a:xfrm>
              <a:off x="4504" y="3142"/>
              <a:ext cx="1" cy="1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3" name="Line 529"/>
            <p:cNvSpPr>
              <a:spLocks noChangeShapeType="1"/>
            </p:cNvSpPr>
            <p:nvPr/>
          </p:nvSpPr>
          <p:spPr bwMode="auto">
            <a:xfrm>
              <a:off x="4720" y="2950"/>
              <a:ext cx="1" cy="1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4" name="Line 530"/>
            <p:cNvSpPr>
              <a:spLocks noChangeShapeType="1"/>
            </p:cNvSpPr>
            <p:nvPr/>
          </p:nvSpPr>
          <p:spPr bwMode="auto">
            <a:xfrm>
              <a:off x="4936" y="2812"/>
              <a:ext cx="1" cy="1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5" name="Line 531"/>
            <p:cNvSpPr>
              <a:spLocks noChangeShapeType="1"/>
            </p:cNvSpPr>
            <p:nvPr/>
          </p:nvSpPr>
          <p:spPr bwMode="auto">
            <a:xfrm>
              <a:off x="5152" y="2716"/>
              <a:ext cx="1" cy="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6" name="Line 532"/>
            <p:cNvSpPr>
              <a:spLocks noChangeShapeType="1"/>
            </p:cNvSpPr>
            <p:nvPr/>
          </p:nvSpPr>
          <p:spPr bwMode="auto">
            <a:xfrm>
              <a:off x="5368" y="2656"/>
              <a:ext cx="1" cy="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7" name="Line 533"/>
            <p:cNvSpPr>
              <a:spLocks noChangeShapeType="1"/>
            </p:cNvSpPr>
            <p:nvPr/>
          </p:nvSpPr>
          <p:spPr bwMode="auto">
            <a:xfrm>
              <a:off x="5590" y="2608"/>
              <a:ext cx="1" cy="2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8" name="Freeform 534"/>
            <p:cNvSpPr>
              <a:spLocks/>
            </p:cNvSpPr>
            <p:nvPr/>
          </p:nvSpPr>
          <p:spPr bwMode="auto">
            <a:xfrm>
              <a:off x="2986" y="2608"/>
              <a:ext cx="2610" cy="1218"/>
            </a:xfrm>
            <a:custGeom>
              <a:avLst/>
              <a:gdLst/>
              <a:ahLst/>
              <a:cxnLst>
                <a:cxn ang="0">
                  <a:pos x="36" y="1218"/>
                </a:cxn>
                <a:cxn ang="0">
                  <a:pos x="120" y="1218"/>
                </a:cxn>
                <a:cxn ang="0">
                  <a:pos x="204" y="1218"/>
                </a:cxn>
                <a:cxn ang="0">
                  <a:pos x="288" y="1218"/>
                </a:cxn>
                <a:cxn ang="0">
                  <a:pos x="372" y="1218"/>
                </a:cxn>
                <a:cxn ang="0">
                  <a:pos x="456" y="1218"/>
                </a:cxn>
                <a:cxn ang="0">
                  <a:pos x="540" y="1218"/>
                </a:cxn>
                <a:cxn ang="0">
                  <a:pos x="624" y="1218"/>
                </a:cxn>
                <a:cxn ang="0">
                  <a:pos x="702" y="1218"/>
                </a:cxn>
                <a:cxn ang="0">
                  <a:pos x="786" y="1206"/>
                </a:cxn>
                <a:cxn ang="0">
                  <a:pos x="870" y="1176"/>
                </a:cxn>
                <a:cxn ang="0">
                  <a:pos x="954" y="1122"/>
                </a:cxn>
                <a:cxn ang="0">
                  <a:pos x="1038" y="1050"/>
                </a:cxn>
                <a:cxn ang="0">
                  <a:pos x="1122" y="966"/>
                </a:cxn>
                <a:cxn ang="0">
                  <a:pos x="1206" y="870"/>
                </a:cxn>
                <a:cxn ang="0">
                  <a:pos x="1290" y="774"/>
                </a:cxn>
                <a:cxn ang="0">
                  <a:pos x="1374" y="684"/>
                </a:cxn>
                <a:cxn ang="0">
                  <a:pos x="1452" y="594"/>
                </a:cxn>
                <a:cxn ang="0">
                  <a:pos x="1536" y="510"/>
                </a:cxn>
                <a:cxn ang="0">
                  <a:pos x="1620" y="432"/>
                </a:cxn>
                <a:cxn ang="0">
                  <a:pos x="1704" y="366"/>
                </a:cxn>
                <a:cxn ang="0">
                  <a:pos x="1788" y="306"/>
                </a:cxn>
                <a:cxn ang="0">
                  <a:pos x="1872" y="252"/>
                </a:cxn>
                <a:cxn ang="0">
                  <a:pos x="1956" y="204"/>
                </a:cxn>
                <a:cxn ang="0">
                  <a:pos x="2040" y="162"/>
                </a:cxn>
                <a:cxn ang="0">
                  <a:pos x="2118" y="126"/>
                </a:cxn>
                <a:cxn ang="0">
                  <a:pos x="2202" y="96"/>
                </a:cxn>
                <a:cxn ang="0">
                  <a:pos x="2286" y="72"/>
                </a:cxn>
                <a:cxn ang="0">
                  <a:pos x="2370" y="48"/>
                </a:cxn>
                <a:cxn ang="0">
                  <a:pos x="2454" y="30"/>
                </a:cxn>
                <a:cxn ang="0">
                  <a:pos x="2538" y="12"/>
                </a:cxn>
                <a:cxn ang="0">
                  <a:pos x="2610" y="0"/>
                </a:cxn>
              </a:cxnLst>
              <a:rect l="0" t="0" r="r" b="b"/>
              <a:pathLst>
                <a:path w="2610" h="1218">
                  <a:moveTo>
                    <a:pt x="0" y="1218"/>
                  </a:moveTo>
                  <a:lnTo>
                    <a:pt x="36" y="1218"/>
                  </a:lnTo>
                  <a:lnTo>
                    <a:pt x="78" y="1218"/>
                  </a:lnTo>
                  <a:lnTo>
                    <a:pt x="120" y="1218"/>
                  </a:lnTo>
                  <a:lnTo>
                    <a:pt x="162" y="1218"/>
                  </a:lnTo>
                  <a:lnTo>
                    <a:pt x="204" y="1218"/>
                  </a:lnTo>
                  <a:lnTo>
                    <a:pt x="246" y="1218"/>
                  </a:lnTo>
                  <a:lnTo>
                    <a:pt x="288" y="1218"/>
                  </a:lnTo>
                  <a:lnTo>
                    <a:pt x="330" y="1218"/>
                  </a:lnTo>
                  <a:lnTo>
                    <a:pt x="372" y="1218"/>
                  </a:lnTo>
                  <a:lnTo>
                    <a:pt x="414" y="1218"/>
                  </a:lnTo>
                  <a:lnTo>
                    <a:pt x="456" y="1218"/>
                  </a:lnTo>
                  <a:lnTo>
                    <a:pt x="498" y="1218"/>
                  </a:lnTo>
                  <a:lnTo>
                    <a:pt x="540" y="1218"/>
                  </a:lnTo>
                  <a:lnTo>
                    <a:pt x="582" y="1218"/>
                  </a:lnTo>
                  <a:lnTo>
                    <a:pt x="624" y="1218"/>
                  </a:lnTo>
                  <a:lnTo>
                    <a:pt x="666" y="1218"/>
                  </a:lnTo>
                  <a:lnTo>
                    <a:pt x="702" y="1218"/>
                  </a:lnTo>
                  <a:lnTo>
                    <a:pt x="744" y="1212"/>
                  </a:lnTo>
                  <a:lnTo>
                    <a:pt x="786" y="1206"/>
                  </a:lnTo>
                  <a:lnTo>
                    <a:pt x="828" y="1194"/>
                  </a:lnTo>
                  <a:lnTo>
                    <a:pt x="870" y="1176"/>
                  </a:lnTo>
                  <a:lnTo>
                    <a:pt x="912" y="1152"/>
                  </a:lnTo>
                  <a:lnTo>
                    <a:pt x="954" y="1122"/>
                  </a:lnTo>
                  <a:lnTo>
                    <a:pt x="996" y="1086"/>
                  </a:lnTo>
                  <a:lnTo>
                    <a:pt x="1038" y="1050"/>
                  </a:lnTo>
                  <a:lnTo>
                    <a:pt x="1080" y="1008"/>
                  </a:lnTo>
                  <a:lnTo>
                    <a:pt x="1122" y="966"/>
                  </a:lnTo>
                  <a:lnTo>
                    <a:pt x="1164" y="918"/>
                  </a:lnTo>
                  <a:lnTo>
                    <a:pt x="1206" y="870"/>
                  </a:lnTo>
                  <a:lnTo>
                    <a:pt x="1248" y="822"/>
                  </a:lnTo>
                  <a:lnTo>
                    <a:pt x="1290" y="774"/>
                  </a:lnTo>
                  <a:lnTo>
                    <a:pt x="1332" y="732"/>
                  </a:lnTo>
                  <a:lnTo>
                    <a:pt x="1374" y="684"/>
                  </a:lnTo>
                  <a:lnTo>
                    <a:pt x="1410" y="636"/>
                  </a:lnTo>
                  <a:lnTo>
                    <a:pt x="1452" y="594"/>
                  </a:lnTo>
                  <a:lnTo>
                    <a:pt x="1494" y="552"/>
                  </a:lnTo>
                  <a:lnTo>
                    <a:pt x="1536" y="510"/>
                  </a:lnTo>
                  <a:lnTo>
                    <a:pt x="1578" y="474"/>
                  </a:lnTo>
                  <a:lnTo>
                    <a:pt x="1620" y="432"/>
                  </a:lnTo>
                  <a:lnTo>
                    <a:pt x="1662" y="402"/>
                  </a:lnTo>
                  <a:lnTo>
                    <a:pt x="1704" y="366"/>
                  </a:lnTo>
                  <a:lnTo>
                    <a:pt x="1746" y="336"/>
                  </a:lnTo>
                  <a:lnTo>
                    <a:pt x="1788" y="306"/>
                  </a:lnTo>
                  <a:lnTo>
                    <a:pt x="1830" y="276"/>
                  </a:lnTo>
                  <a:lnTo>
                    <a:pt x="1872" y="252"/>
                  </a:lnTo>
                  <a:lnTo>
                    <a:pt x="1914" y="228"/>
                  </a:lnTo>
                  <a:lnTo>
                    <a:pt x="1956" y="204"/>
                  </a:lnTo>
                  <a:lnTo>
                    <a:pt x="1998" y="180"/>
                  </a:lnTo>
                  <a:lnTo>
                    <a:pt x="2040" y="162"/>
                  </a:lnTo>
                  <a:lnTo>
                    <a:pt x="2082" y="144"/>
                  </a:lnTo>
                  <a:lnTo>
                    <a:pt x="2118" y="126"/>
                  </a:lnTo>
                  <a:lnTo>
                    <a:pt x="2160" y="108"/>
                  </a:lnTo>
                  <a:lnTo>
                    <a:pt x="2202" y="96"/>
                  </a:lnTo>
                  <a:lnTo>
                    <a:pt x="2244" y="84"/>
                  </a:lnTo>
                  <a:lnTo>
                    <a:pt x="2286" y="72"/>
                  </a:lnTo>
                  <a:lnTo>
                    <a:pt x="2328" y="60"/>
                  </a:lnTo>
                  <a:lnTo>
                    <a:pt x="2370" y="48"/>
                  </a:lnTo>
                  <a:lnTo>
                    <a:pt x="2412" y="36"/>
                  </a:lnTo>
                  <a:lnTo>
                    <a:pt x="2454" y="30"/>
                  </a:lnTo>
                  <a:lnTo>
                    <a:pt x="2496" y="18"/>
                  </a:lnTo>
                  <a:lnTo>
                    <a:pt x="2538" y="12"/>
                  </a:lnTo>
                  <a:lnTo>
                    <a:pt x="2580" y="6"/>
                  </a:lnTo>
                  <a:lnTo>
                    <a:pt x="26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79" name="Oval 535"/>
            <p:cNvSpPr>
              <a:spLocks noChangeArrowheads="1"/>
            </p:cNvSpPr>
            <p:nvPr/>
          </p:nvSpPr>
          <p:spPr bwMode="auto">
            <a:xfrm>
              <a:off x="3196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0" name="Oval 536"/>
            <p:cNvSpPr>
              <a:spLocks noChangeArrowheads="1"/>
            </p:cNvSpPr>
            <p:nvPr/>
          </p:nvSpPr>
          <p:spPr bwMode="auto">
            <a:xfrm>
              <a:off x="3412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1" name="Oval 537"/>
            <p:cNvSpPr>
              <a:spLocks noChangeArrowheads="1"/>
            </p:cNvSpPr>
            <p:nvPr/>
          </p:nvSpPr>
          <p:spPr bwMode="auto">
            <a:xfrm>
              <a:off x="3628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2" name="Line 538"/>
            <p:cNvSpPr>
              <a:spLocks noChangeShapeType="1"/>
            </p:cNvSpPr>
            <p:nvPr/>
          </p:nvSpPr>
          <p:spPr bwMode="auto">
            <a:xfrm flipV="1">
              <a:off x="3850" y="3784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3" name="Line 539"/>
            <p:cNvSpPr>
              <a:spLocks noChangeShapeType="1"/>
            </p:cNvSpPr>
            <p:nvPr/>
          </p:nvSpPr>
          <p:spPr bwMode="auto">
            <a:xfrm>
              <a:off x="4066" y="3670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4" name="Line 540"/>
            <p:cNvSpPr>
              <a:spLocks noChangeShapeType="1"/>
            </p:cNvSpPr>
            <p:nvPr/>
          </p:nvSpPr>
          <p:spPr bwMode="auto">
            <a:xfrm>
              <a:off x="4288" y="3466"/>
              <a:ext cx="1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5" name="Line 541"/>
            <p:cNvSpPr>
              <a:spLocks noChangeShapeType="1"/>
            </p:cNvSpPr>
            <p:nvPr/>
          </p:nvSpPr>
          <p:spPr bwMode="auto">
            <a:xfrm>
              <a:off x="4504" y="3262"/>
              <a:ext cx="1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6" name="Line 542"/>
            <p:cNvSpPr>
              <a:spLocks noChangeShapeType="1"/>
            </p:cNvSpPr>
            <p:nvPr/>
          </p:nvSpPr>
          <p:spPr bwMode="auto">
            <a:xfrm>
              <a:off x="4720" y="3088"/>
              <a:ext cx="1" cy="1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7" name="Line 543"/>
            <p:cNvSpPr>
              <a:spLocks noChangeShapeType="1"/>
            </p:cNvSpPr>
            <p:nvPr/>
          </p:nvSpPr>
          <p:spPr bwMode="auto">
            <a:xfrm>
              <a:off x="4936" y="2956"/>
              <a:ext cx="1" cy="1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8" name="Line 544"/>
            <p:cNvSpPr>
              <a:spLocks noChangeShapeType="1"/>
            </p:cNvSpPr>
            <p:nvPr/>
          </p:nvSpPr>
          <p:spPr bwMode="auto">
            <a:xfrm>
              <a:off x="5152" y="2866"/>
              <a:ext cx="1" cy="17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89" name="Line 545"/>
            <p:cNvSpPr>
              <a:spLocks noChangeShapeType="1"/>
            </p:cNvSpPr>
            <p:nvPr/>
          </p:nvSpPr>
          <p:spPr bwMode="auto">
            <a:xfrm>
              <a:off x="5368" y="2800"/>
              <a:ext cx="1" cy="1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0" name="Line 546"/>
            <p:cNvSpPr>
              <a:spLocks noChangeShapeType="1"/>
            </p:cNvSpPr>
            <p:nvPr/>
          </p:nvSpPr>
          <p:spPr bwMode="auto">
            <a:xfrm>
              <a:off x="5590" y="2758"/>
              <a:ext cx="1" cy="2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1" name="Freeform 547"/>
            <p:cNvSpPr>
              <a:spLocks/>
            </p:cNvSpPr>
            <p:nvPr/>
          </p:nvSpPr>
          <p:spPr bwMode="auto">
            <a:xfrm>
              <a:off x="2986" y="2758"/>
              <a:ext cx="2610" cy="1068"/>
            </a:xfrm>
            <a:custGeom>
              <a:avLst/>
              <a:gdLst/>
              <a:ahLst/>
              <a:cxnLst>
                <a:cxn ang="0">
                  <a:pos x="36" y="1068"/>
                </a:cxn>
                <a:cxn ang="0">
                  <a:pos x="120" y="1068"/>
                </a:cxn>
                <a:cxn ang="0">
                  <a:pos x="204" y="1068"/>
                </a:cxn>
                <a:cxn ang="0">
                  <a:pos x="288" y="1068"/>
                </a:cxn>
                <a:cxn ang="0">
                  <a:pos x="372" y="1068"/>
                </a:cxn>
                <a:cxn ang="0">
                  <a:pos x="456" y="1068"/>
                </a:cxn>
                <a:cxn ang="0">
                  <a:pos x="540" y="1068"/>
                </a:cxn>
                <a:cxn ang="0">
                  <a:pos x="624" y="1068"/>
                </a:cxn>
                <a:cxn ang="0">
                  <a:pos x="702" y="1068"/>
                </a:cxn>
                <a:cxn ang="0">
                  <a:pos x="786" y="1062"/>
                </a:cxn>
                <a:cxn ang="0">
                  <a:pos x="870" y="1044"/>
                </a:cxn>
                <a:cxn ang="0">
                  <a:pos x="954" y="1008"/>
                </a:cxn>
                <a:cxn ang="0">
                  <a:pos x="1038" y="948"/>
                </a:cxn>
                <a:cxn ang="0">
                  <a:pos x="1122" y="882"/>
                </a:cxn>
                <a:cxn ang="0">
                  <a:pos x="1206" y="804"/>
                </a:cxn>
                <a:cxn ang="0">
                  <a:pos x="1290" y="720"/>
                </a:cxn>
                <a:cxn ang="0">
                  <a:pos x="1374" y="642"/>
                </a:cxn>
                <a:cxn ang="0">
                  <a:pos x="1452" y="558"/>
                </a:cxn>
                <a:cxn ang="0">
                  <a:pos x="1536" y="486"/>
                </a:cxn>
                <a:cxn ang="0">
                  <a:pos x="1620" y="414"/>
                </a:cxn>
                <a:cxn ang="0">
                  <a:pos x="1704" y="348"/>
                </a:cxn>
                <a:cxn ang="0">
                  <a:pos x="1788" y="294"/>
                </a:cxn>
                <a:cxn ang="0">
                  <a:pos x="1872" y="240"/>
                </a:cxn>
                <a:cxn ang="0">
                  <a:pos x="1956" y="198"/>
                </a:cxn>
                <a:cxn ang="0">
                  <a:pos x="2040" y="156"/>
                </a:cxn>
                <a:cxn ang="0">
                  <a:pos x="2118" y="120"/>
                </a:cxn>
                <a:cxn ang="0">
                  <a:pos x="2202" y="96"/>
                </a:cxn>
                <a:cxn ang="0">
                  <a:pos x="2286" y="66"/>
                </a:cxn>
                <a:cxn ang="0">
                  <a:pos x="2370" y="48"/>
                </a:cxn>
                <a:cxn ang="0">
                  <a:pos x="2454" y="30"/>
                </a:cxn>
                <a:cxn ang="0">
                  <a:pos x="2538" y="12"/>
                </a:cxn>
                <a:cxn ang="0">
                  <a:pos x="2610" y="0"/>
                </a:cxn>
              </a:cxnLst>
              <a:rect l="0" t="0" r="r" b="b"/>
              <a:pathLst>
                <a:path w="2610" h="1068">
                  <a:moveTo>
                    <a:pt x="0" y="1068"/>
                  </a:moveTo>
                  <a:lnTo>
                    <a:pt x="36" y="1068"/>
                  </a:lnTo>
                  <a:lnTo>
                    <a:pt x="78" y="1068"/>
                  </a:lnTo>
                  <a:lnTo>
                    <a:pt x="120" y="1068"/>
                  </a:lnTo>
                  <a:lnTo>
                    <a:pt x="162" y="1068"/>
                  </a:lnTo>
                  <a:lnTo>
                    <a:pt x="204" y="1068"/>
                  </a:lnTo>
                  <a:lnTo>
                    <a:pt x="246" y="1068"/>
                  </a:lnTo>
                  <a:lnTo>
                    <a:pt x="288" y="1068"/>
                  </a:lnTo>
                  <a:lnTo>
                    <a:pt x="330" y="1068"/>
                  </a:lnTo>
                  <a:lnTo>
                    <a:pt x="372" y="1068"/>
                  </a:lnTo>
                  <a:lnTo>
                    <a:pt x="414" y="1068"/>
                  </a:lnTo>
                  <a:lnTo>
                    <a:pt x="456" y="1068"/>
                  </a:lnTo>
                  <a:lnTo>
                    <a:pt x="498" y="1068"/>
                  </a:lnTo>
                  <a:lnTo>
                    <a:pt x="540" y="1068"/>
                  </a:lnTo>
                  <a:lnTo>
                    <a:pt x="582" y="1068"/>
                  </a:lnTo>
                  <a:lnTo>
                    <a:pt x="624" y="1068"/>
                  </a:lnTo>
                  <a:lnTo>
                    <a:pt x="666" y="1068"/>
                  </a:lnTo>
                  <a:lnTo>
                    <a:pt x="702" y="1068"/>
                  </a:lnTo>
                  <a:lnTo>
                    <a:pt x="744" y="1068"/>
                  </a:lnTo>
                  <a:lnTo>
                    <a:pt x="786" y="1062"/>
                  </a:lnTo>
                  <a:lnTo>
                    <a:pt x="828" y="1056"/>
                  </a:lnTo>
                  <a:lnTo>
                    <a:pt x="870" y="1044"/>
                  </a:lnTo>
                  <a:lnTo>
                    <a:pt x="912" y="1026"/>
                  </a:lnTo>
                  <a:lnTo>
                    <a:pt x="954" y="1008"/>
                  </a:lnTo>
                  <a:lnTo>
                    <a:pt x="996" y="978"/>
                  </a:lnTo>
                  <a:lnTo>
                    <a:pt x="1038" y="948"/>
                  </a:lnTo>
                  <a:lnTo>
                    <a:pt x="1080" y="918"/>
                  </a:lnTo>
                  <a:lnTo>
                    <a:pt x="1122" y="882"/>
                  </a:lnTo>
                  <a:lnTo>
                    <a:pt x="1164" y="840"/>
                  </a:lnTo>
                  <a:lnTo>
                    <a:pt x="1206" y="804"/>
                  </a:lnTo>
                  <a:lnTo>
                    <a:pt x="1248" y="762"/>
                  </a:lnTo>
                  <a:lnTo>
                    <a:pt x="1290" y="720"/>
                  </a:lnTo>
                  <a:lnTo>
                    <a:pt x="1332" y="678"/>
                  </a:lnTo>
                  <a:lnTo>
                    <a:pt x="1374" y="642"/>
                  </a:lnTo>
                  <a:lnTo>
                    <a:pt x="1410" y="600"/>
                  </a:lnTo>
                  <a:lnTo>
                    <a:pt x="1452" y="558"/>
                  </a:lnTo>
                  <a:lnTo>
                    <a:pt x="1494" y="522"/>
                  </a:lnTo>
                  <a:lnTo>
                    <a:pt x="1536" y="486"/>
                  </a:lnTo>
                  <a:lnTo>
                    <a:pt x="1578" y="450"/>
                  </a:lnTo>
                  <a:lnTo>
                    <a:pt x="1620" y="414"/>
                  </a:lnTo>
                  <a:lnTo>
                    <a:pt x="1662" y="384"/>
                  </a:lnTo>
                  <a:lnTo>
                    <a:pt x="1704" y="348"/>
                  </a:lnTo>
                  <a:lnTo>
                    <a:pt x="1746" y="318"/>
                  </a:lnTo>
                  <a:lnTo>
                    <a:pt x="1788" y="294"/>
                  </a:lnTo>
                  <a:lnTo>
                    <a:pt x="1830" y="264"/>
                  </a:lnTo>
                  <a:lnTo>
                    <a:pt x="1872" y="240"/>
                  </a:lnTo>
                  <a:lnTo>
                    <a:pt x="1914" y="216"/>
                  </a:lnTo>
                  <a:lnTo>
                    <a:pt x="1956" y="198"/>
                  </a:lnTo>
                  <a:lnTo>
                    <a:pt x="1998" y="174"/>
                  </a:lnTo>
                  <a:lnTo>
                    <a:pt x="2040" y="156"/>
                  </a:lnTo>
                  <a:lnTo>
                    <a:pt x="2082" y="138"/>
                  </a:lnTo>
                  <a:lnTo>
                    <a:pt x="2118" y="120"/>
                  </a:lnTo>
                  <a:lnTo>
                    <a:pt x="2160" y="108"/>
                  </a:lnTo>
                  <a:lnTo>
                    <a:pt x="2202" y="96"/>
                  </a:lnTo>
                  <a:lnTo>
                    <a:pt x="2244" y="78"/>
                  </a:lnTo>
                  <a:lnTo>
                    <a:pt x="2286" y="66"/>
                  </a:lnTo>
                  <a:lnTo>
                    <a:pt x="2328" y="54"/>
                  </a:lnTo>
                  <a:lnTo>
                    <a:pt x="2370" y="48"/>
                  </a:lnTo>
                  <a:lnTo>
                    <a:pt x="2412" y="36"/>
                  </a:lnTo>
                  <a:lnTo>
                    <a:pt x="2454" y="30"/>
                  </a:lnTo>
                  <a:lnTo>
                    <a:pt x="2496" y="18"/>
                  </a:lnTo>
                  <a:lnTo>
                    <a:pt x="2538" y="12"/>
                  </a:lnTo>
                  <a:lnTo>
                    <a:pt x="2580" y="6"/>
                  </a:lnTo>
                  <a:lnTo>
                    <a:pt x="26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2" name="Oval 548"/>
            <p:cNvSpPr>
              <a:spLocks noChangeArrowheads="1"/>
            </p:cNvSpPr>
            <p:nvPr/>
          </p:nvSpPr>
          <p:spPr bwMode="auto">
            <a:xfrm>
              <a:off x="3196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3" name="Oval 549"/>
            <p:cNvSpPr>
              <a:spLocks noChangeArrowheads="1"/>
            </p:cNvSpPr>
            <p:nvPr/>
          </p:nvSpPr>
          <p:spPr bwMode="auto">
            <a:xfrm>
              <a:off x="3412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4" name="Oval 550"/>
            <p:cNvSpPr>
              <a:spLocks noChangeArrowheads="1"/>
            </p:cNvSpPr>
            <p:nvPr/>
          </p:nvSpPr>
          <p:spPr bwMode="auto">
            <a:xfrm>
              <a:off x="3628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5" name="Line 551"/>
            <p:cNvSpPr>
              <a:spLocks noChangeShapeType="1"/>
            </p:cNvSpPr>
            <p:nvPr/>
          </p:nvSpPr>
          <p:spPr bwMode="auto">
            <a:xfrm>
              <a:off x="3850" y="3814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6" name="Line 552"/>
            <p:cNvSpPr>
              <a:spLocks noChangeShapeType="1"/>
            </p:cNvSpPr>
            <p:nvPr/>
          </p:nvSpPr>
          <p:spPr bwMode="auto">
            <a:xfrm>
              <a:off x="4066" y="3718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7" name="Line 553"/>
            <p:cNvSpPr>
              <a:spLocks noChangeShapeType="1"/>
            </p:cNvSpPr>
            <p:nvPr/>
          </p:nvSpPr>
          <p:spPr bwMode="auto">
            <a:xfrm>
              <a:off x="4288" y="354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8" name="Line 554"/>
            <p:cNvSpPr>
              <a:spLocks noChangeShapeType="1"/>
            </p:cNvSpPr>
            <p:nvPr/>
          </p:nvSpPr>
          <p:spPr bwMode="auto">
            <a:xfrm>
              <a:off x="4504" y="3358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299" name="Line 555"/>
            <p:cNvSpPr>
              <a:spLocks noChangeShapeType="1"/>
            </p:cNvSpPr>
            <p:nvPr/>
          </p:nvSpPr>
          <p:spPr bwMode="auto">
            <a:xfrm>
              <a:off x="4720" y="3202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0" name="Line 556"/>
            <p:cNvSpPr>
              <a:spLocks noChangeShapeType="1"/>
            </p:cNvSpPr>
            <p:nvPr/>
          </p:nvSpPr>
          <p:spPr bwMode="auto">
            <a:xfrm flipV="1">
              <a:off x="4936" y="3064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1" name="Line 557"/>
            <p:cNvSpPr>
              <a:spLocks noChangeShapeType="1"/>
            </p:cNvSpPr>
            <p:nvPr/>
          </p:nvSpPr>
          <p:spPr bwMode="auto">
            <a:xfrm flipV="1">
              <a:off x="5152" y="296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2" name="Line 558"/>
            <p:cNvSpPr>
              <a:spLocks noChangeShapeType="1"/>
            </p:cNvSpPr>
            <p:nvPr/>
          </p:nvSpPr>
          <p:spPr bwMode="auto">
            <a:xfrm flipV="1">
              <a:off x="5368" y="2914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3" name="Line 559"/>
            <p:cNvSpPr>
              <a:spLocks noChangeShapeType="1"/>
            </p:cNvSpPr>
            <p:nvPr/>
          </p:nvSpPr>
          <p:spPr bwMode="auto">
            <a:xfrm>
              <a:off x="5590" y="2878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4" name="Freeform 560"/>
            <p:cNvSpPr>
              <a:spLocks/>
            </p:cNvSpPr>
            <p:nvPr/>
          </p:nvSpPr>
          <p:spPr bwMode="auto">
            <a:xfrm>
              <a:off x="2986" y="2878"/>
              <a:ext cx="2610" cy="948"/>
            </a:xfrm>
            <a:custGeom>
              <a:avLst/>
              <a:gdLst/>
              <a:ahLst/>
              <a:cxnLst>
                <a:cxn ang="0">
                  <a:pos x="36" y="948"/>
                </a:cxn>
                <a:cxn ang="0">
                  <a:pos x="120" y="948"/>
                </a:cxn>
                <a:cxn ang="0">
                  <a:pos x="204" y="948"/>
                </a:cxn>
                <a:cxn ang="0">
                  <a:pos x="288" y="948"/>
                </a:cxn>
                <a:cxn ang="0">
                  <a:pos x="372" y="948"/>
                </a:cxn>
                <a:cxn ang="0">
                  <a:pos x="456" y="948"/>
                </a:cxn>
                <a:cxn ang="0">
                  <a:pos x="540" y="948"/>
                </a:cxn>
                <a:cxn ang="0">
                  <a:pos x="624" y="948"/>
                </a:cxn>
                <a:cxn ang="0">
                  <a:pos x="702" y="948"/>
                </a:cxn>
                <a:cxn ang="0">
                  <a:pos x="786" y="948"/>
                </a:cxn>
                <a:cxn ang="0">
                  <a:pos x="870" y="936"/>
                </a:cxn>
                <a:cxn ang="0">
                  <a:pos x="954" y="912"/>
                </a:cxn>
                <a:cxn ang="0">
                  <a:pos x="1038" y="864"/>
                </a:cxn>
                <a:cxn ang="0">
                  <a:pos x="1122" y="810"/>
                </a:cxn>
                <a:cxn ang="0">
                  <a:pos x="1206" y="744"/>
                </a:cxn>
                <a:cxn ang="0">
                  <a:pos x="1290" y="678"/>
                </a:cxn>
                <a:cxn ang="0">
                  <a:pos x="1374" y="606"/>
                </a:cxn>
                <a:cxn ang="0">
                  <a:pos x="1452" y="534"/>
                </a:cxn>
                <a:cxn ang="0">
                  <a:pos x="1536" y="462"/>
                </a:cxn>
                <a:cxn ang="0">
                  <a:pos x="1620" y="402"/>
                </a:cxn>
                <a:cxn ang="0">
                  <a:pos x="1704" y="342"/>
                </a:cxn>
                <a:cxn ang="0">
                  <a:pos x="1788" y="288"/>
                </a:cxn>
                <a:cxn ang="0">
                  <a:pos x="1872" y="234"/>
                </a:cxn>
                <a:cxn ang="0">
                  <a:pos x="1956" y="192"/>
                </a:cxn>
                <a:cxn ang="0">
                  <a:pos x="2040" y="156"/>
                </a:cxn>
                <a:cxn ang="0">
                  <a:pos x="2118" y="120"/>
                </a:cxn>
                <a:cxn ang="0">
                  <a:pos x="2202" y="96"/>
                </a:cxn>
                <a:cxn ang="0">
                  <a:pos x="2286" y="66"/>
                </a:cxn>
                <a:cxn ang="0">
                  <a:pos x="2370" y="48"/>
                </a:cxn>
                <a:cxn ang="0">
                  <a:pos x="2454" y="30"/>
                </a:cxn>
                <a:cxn ang="0">
                  <a:pos x="2538" y="12"/>
                </a:cxn>
                <a:cxn ang="0">
                  <a:pos x="2610" y="0"/>
                </a:cxn>
              </a:cxnLst>
              <a:rect l="0" t="0" r="r" b="b"/>
              <a:pathLst>
                <a:path w="2610" h="948">
                  <a:moveTo>
                    <a:pt x="0" y="948"/>
                  </a:moveTo>
                  <a:lnTo>
                    <a:pt x="36" y="948"/>
                  </a:lnTo>
                  <a:lnTo>
                    <a:pt x="78" y="948"/>
                  </a:lnTo>
                  <a:lnTo>
                    <a:pt x="120" y="948"/>
                  </a:lnTo>
                  <a:lnTo>
                    <a:pt x="162" y="948"/>
                  </a:lnTo>
                  <a:lnTo>
                    <a:pt x="204" y="948"/>
                  </a:lnTo>
                  <a:lnTo>
                    <a:pt x="246" y="948"/>
                  </a:lnTo>
                  <a:lnTo>
                    <a:pt x="288" y="948"/>
                  </a:lnTo>
                  <a:lnTo>
                    <a:pt x="330" y="948"/>
                  </a:lnTo>
                  <a:lnTo>
                    <a:pt x="372" y="948"/>
                  </a:lnTo>
                  <a:lnTo>
                    <a:pt x="414" y="948"/>
                  </a:lnTo>
                  <a:lnTo>
                    <a:pt x="456" y="948"/>
                  </a:lnTo>
                  <a:lnTo>
                    <a:pt x="498" y="948"/>
                  </a:lnTo>
                  <a:lnTo>
                    <a:pt x="540" y="948"/>
                  </a:lnTo>
                  <a:lnTo>
                    <a:pt x="582" y="948"/>
                  </a:lnTo>
                  <a:lnTo>
                    <a:pt x="624" y="948"/>
                  </a:lnTo>
                  <a:lnTo>
                    <a:pt x="666" y="948"/>
                  </a:lnTo>
                  <a:lnTo>
                    <a:pt x="702" y="948"/>
                  </a:lnTo>
                  <a:lnTo>
                    <a:pt x="744" y="948"/>
                  </a:lnTo>
                  <a:lnTo>
                    <a:pt x="786" y="948"/>
                  </a:lnTo>
                  <a:lnTo>
                    <a:pt x="828" y="942"/>
                  </a:lnTo>
                  <a:lnTo>
                    <a:pt x="870" y="936"/>
                  </a:lnTo>
                  <a:lnTo>
                    <a:pt x="912" y="924"/>
                  </a:lnTo>
                  <a:lnTo>
                    <a:pt x="954" y="912"/>
                  </a:lnTo>
                  <a:lnTo>
                    <a:pt x="996" y="888"/>
                  </a:lnTo>
                  <a:lnTo>
                    <a:pt x="1038" y="864"/>
                  </a:lnTo>
                  <a:lnTo>
                    <a:pt x="1080" y="840"/>
                  </a:lnTo>
                  <a:lnTo>
                    <a:pt x="1122" y="810"/>
                  </a:lnTo>
                  <a:lnTo>
                    <a:pt x="1164" y="780"/>
                  </a:lnTo>
                  <a:lnTo>
                    <a:pt x="1206" y="744"/>
                  </a:lnTo>
                  <a:lnTo>
                    <a:pt x="1248" y="714"/>
                  </a:lnTo>
                  <a:lnTo>
                    <a:pt x="1290" y="678"/>
                  </a:lnTo>
                  <a:lnTo>
                    <a:pt x="1332" y="642"/>
                  </a:lnTo>
                  <a:lnTo>
                    <a:pt x="1374" y="606"/>
                  </a:lnTo>
                  <a:lnTo>
                    <a:pt x="1410" y="570"/>
                  </a:lnTo>
                  <a:lnTo>
                    <a:pt x="1452" y="534"/>
                  </a:lnTo>
                  <a:lnTo>
                    <a:pt x="1494" y="498"/>
                  </a:lnTo>
                  <a:lnTo>
                    <a:pt x="1536" y="462"/>
                  </a:lnTo>
                  <a:lnTo>
                    <a:pt x="1578" y="432"/>
                  </a:lnTo>
                  <a:lnTo>
                    <a:pt x="1620" y="402"/>
                  </a:lnTo>
                  <a:lnTo>
                    <a:pt x="1662" y="366"/>
                  </a:lnTo>
                  <a:lnTo>
                    <a:pt x="1704" y="342"/>
                  </a:lnTo>
                  <a:lnTo>
                    <a:pt x="1746" y="312"/>
                  </a:lnTo>
                  <a:lnTo>
                    <a:pt x="1788" y="288"/>
                  </a:lnTo>
                  <a:lnTo>
                    <a:pt x="1830" y="258"/>
                  </a:lnTo>
                  <a:lnTo>
                    <a:pt x="1872" y="234"/>
                  </a:lnTo>
                  <a:lnTo>
                    <a:pt x="1914" y="216"/>
                  </a:lnTo>
                  <a:lnTo>
                    <a:pt x="1956" y="192"/>
                  </a:lnTo>
                  <a:lnTo>
                    <a:pt x="1998" y="174"/>
                  </a:lnTo>
                  <a:lnTo>
                    <a:pt x="2040" y="156"/>
                  </a:lnTo>
                  <a:lnTo>
                    <a:pt x="2082" y="138"/>
                  </a:lnTo>
                  <a:lnTo>
                    <a:pt x="2118" y="120"/>
                  </a:lnTo>
                  <a:lnTo>
                    <a:pt x="2160" y="108"/>
                  </a:lnTo>
                  <a:lnTo>
                    <a:pt x="2202" y="96"/>
                  </a:lnTo>
                  <a:lnTo>
                    <a:pt x="2244" y="78"/>
                  </a:lnTo>
                  <a:lnTo>
                    <a:pt x="2286" y="66"/>
                  </a:lnTo>
                  <a:lnTo>
                    <a:pt x="2328" y="60"/>
                  </a:lnTo>
                  <a:lnTo>
                    <a:pt x="2370" y="48"/>
                  </a:lnTo>
                  <a:lnTo>
                    <a:pt x="2412" y="36"/>
                  </a:lnTo>
                  <a:lnTo>
                    <a:pt x="2454" y="30"/>
                  </a:lnTo>
                  <a:lnTo>
                    <a:pt x="2496" y="18"/>
                  </a:lnTo>
                  <a:lnTo>
                    <a:pt x="2538" y="12"/>
                  </a:lnTo>
                  <a:lnTo>
                    <a:pt x="2580" y="6"/>
                  </a:lnTo>
                  <a:lnTo>
                    <a:pt x="26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5" name="Oval 561"/>
            <p:cNvSpPr>
              <a:spLocks noChangeArrowheads="1"/>
            </p:cNvSpPr>
            <p:nvPr/>
          </p:nvSpPr>
          <p:spPr bwMode="auto">
            <a:xfrm>
              <a:off x="3196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6" name="Oval 562"/>
            <p:cNvSpPr>
              <a:spLocks noChangeArrowheads="1"/>
            </p:cNvSpPr>
            <p:nvPr/>
          </p:nvSpPr>
          <p:spPr bwMode="auto">
            <a:xfrm>
              <a:off x="3412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7" name="Oval 563"/>
            <p:cNvSpPr>
              <a:spLocks noChangeArrowheads="1"/>
            </p:cNvSpPr>
            <p:nvPr/>
          </p:nvSpPr>
          <p:spPr bwMode="auto">
            <a:xfrm>
              <a:off x="3628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8" name="Line 564"/>
            <p:cNvSpPr>
              <a:spLocks noChangeShapeType="1"/>
            </p:cNvSpPr>
            <p:nvPr/>
          </p:nvSpPr>
          <p:spPr bwMode="auto">
            <a:xfrm flipV="1">
              <a:off x="3850" y="3814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09" name="Line 565"/>
            <p:cNvSpPr>
              <a:spLocks noChangeShapeType="1"/>
            </p:cNvSpPr>
            <p:nvPr/>
          </p:nvSpPr>
          <p:spPr bwMode="auto">
            <a:xfrm flipV="1">
              <a:off x="4066" y="3700"/>
              <a:ext cx="1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0" name="Line 566"/>
            <p:cNvSpPr>
              <a:spLocks noChangeShapeType="1"/>
            </p:cNvSpPr>
            <p:nvPr/>
          </p:nvSpPr>
          <p:spPr bwMode="auto">
            <a:xfrm flipV="1">
              <a:off x="4288" y="3514"/>
              <a:ext cx="1" cy="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1" name="Line 567"/>
            <p:cNvSpPr>
              <a:spLocks noChangeShapeType="1"/>
            </p:cNvSpPr>
            <p:nvPr/>
          </p:nvSpPr>
          <p:spPr bwMode="auto">
            <a:xfrm flipV="1">
              <a:off x="4504" y="3292"/>
              <a:ext cx="1" cy="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2" name="Line 568"/>
            <p:cNvSpPr>
              <a:spLocks noChangeShapeType="1"/>
            </p:cNvSpPr>
            <p:nvPr/>
          </p:nvSpPr>
          <p:spPr bwMode="auto">
            <a:xfrm flipV="1">
              <a:off x="4720" y="3052"/>
              <a:ext cx="1" cy="2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3" name="Line 569"/>
            <p:cNvSpPr>
              <a:spLocks noChangeShapeType="1"/>
            </p:cNvSpPr>
            <p:nvPr/>
          </p:nvSpPr>
          <p:spPr bwMode="auto">
            <a:xfrm flipV="1">
              <a:off x="4936" y="2842"/>
              <a:ext cx="1" cy="3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4" name="Line 570"/>
            <p:cNvSpPr>
              <a:spLocks noChangeShapeType="1"/>
            </p:cNvSpPr>
            <p:nvPr/>
          </p:nvSpPr>
          <p:spPr bwMode="auto">
            <a:xfrm flipV="1">
              <a:off x="5152" y="2734"/>
              <a:ext cx="1" cy="3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5" name="Line 571"/>
            <p:cNvSpPr>
              <a:spLocks noChangeShapeType="1"/>
            </p:cNvSpPr>
            <p:nvPr/>
          </p:nvSpPr>
          <p:spPr bwMode="auto">
            <a:xfrm flipV="1">
              <a:off x="5368" y="2650"/>
              <a:ext cx="1" cy="3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6" name="Line 572"/>
            <p:cNvSpPr>
              <a:spLocks noChangeShapeType="1"/>
            </p:cNvSpPr>
            <p:nvPr/>
          </p:nvSpPr>
          <p:spPr bwMode="auto">
            <a:xfrm flipV="1">
              <a:off x="5590" y="2608"/>
              <a:ext cx="1" cy="3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7" name="Freeform 573"/>
            <p:cNvSpPr>
              <a:spLocks/>
            </p:cNvSpPr>
            <p:nvPr/>
          </p:nvSpPr>
          <p:spPr bwMode="auto">
            <a:xfrm>
              <a:off x="2986" y="2980"/>
              <a:ext cx="2610" cy="846"/>
            </a:xfrm>
            <a:custGeom>
              <a:avLst/>
              <a:gdLst/>
              <a:ahLst/>
              <a:cxnLst>
                <a:cxn ang="0">
                  <a:pos x="36" y="846"/>
                </a:cxn>
                <a:cxn ang="0">
                  <a:pos x="120" y="846"/>
                </a:cxn>
                <a:cxn ang="0">
                  <a:pos x="204" y="846"/>
                </a:cxn>
                <a:cxn ang="0">
                  <a:pos x="288" y="846"/>
                </a:cxn>
                <a:cxn ang="0">
                  <a:pos x="372" y="846"/>
                </a:cxn>
                <a:cxn ang="0">
                  <a:pos x="456" y="846"/>
                </a:cxn>
                <a:cxn ang="0">
                  <a:pos x="540" y="846"/>
                </a:cxn>
                <a:cxn ang="0">
                  <a:pos x="624" y="846"/>
                </a:cxn>
                <a:cxn ang="0">
                  <a:pos x="702" y="846"/>
                </a:cxn>
                <a:cxn ang="0">
                  <a:pos x="786" y="846"/>
                </a:cxn>
                <a:cxn ang="0">
                  <a:pos x="870" y="840"/>
                </a:cxn>
                <a:cxn ang="0">
                  <a:pos x="954" y="822"/>
                </a:cxn>
                <a:cxn ang="0">
                  <a:pos x="1038" y="792"/>
                </a:cxn>
                <a:cxn ang="0">
                  <a:pos x="1122" y="750"/>
                </a:cxn>
                <a:cxn ang="0">
                  <a:pos x="1206" y="696"/>
                </a:cxn>
                <a:cxn ang="0">
                  <a:pos x="1290" y="636"/>
                </a:cxn>
                <a:cxn ang="0">
                  <a:pos x="1374" y="570"/>
                </a:cxn>
                <a:cxn ang="0">
                  <a:pos x="1452" y="504"/>
                </a:cxn>
                <a:cxn ang="0">
                  <a:pos x="1536" y="444"/>
                </a:cxn>
                <a:cxn ang="0">
                  <a:pos x="1620" y="384"/>
                </a:cxn>
                <a:cxn ang="0">
                  <a:pos x="1704" y="330"/>
                </a:cxn>
                <a:cxn ang="0">
                  <a:pos x="1788" y="276"/>
                </a:cxn>
                <a:cxn ang="0">
                  <a:pos x="1872" y="234"/>
                </a:cxn>
                <a:cxn ang="0">
                  <a:pos x="1956" y="192"/>
                </a:cxn>
                <a:cxn ang="0">
                  <a:pos x="2040" y="150"/>
                </a:cxn>
                <a:cxn ang="0">
                  <a:pos x="2118" y="120"/>
                </a:cxn>
                <a:cxn ang="0">
                  <a:pos x="2202" y="90"/>
                </a:cxn>
                <a:cxn ang="0">
                  <a:pos x="2286" y="66"/>
                </a:cxn>
                <a:cxn ang="0">
                  <a:pos x="2370" y="48"/>
                </a:cxn>
                <a:cxn ang="0">
                  <a:pos x="2454" y="30"/>
                </a:cxn>
                <a:cxn ang="0">
                  <a:pos x="2538" y="12"/>
                </a:cxn>
                <a:cxn ang="0">
                  <a:pos x="2610" y="0"/>
                </a:cxn>
              </a:cxnLst>
              <a:rect l="0" t="0" r="r" b="b"/>
              <a:pathLst>
                <a:path w="2610" h="846">
                  <a:moveTo>
                    <a:pt x="0" y="846"/>
                  </a:moveTo>
                  <a:lnTo>
                    <a:pt x="36" y="846"/>
                  </a:lnTo>
                  <a:lnTo>
                    <a:pt x="78" y="846"/>
                  </a:lnTo>
                  <a:lnTo>
                    <a:pt x="120" y="846"/>
                  </a:lnTo>
                  <a:lnTo>
                    <a:pt x="162" y="846"/>
                  </a:lnTo>
                  <a:lnTo>
                    <a:pt x="204" y="846"/>
                  </a:lnTo>
                  <a:lnTo>
                    <a:pt x="246" y="846"/>
                  </a:lnTo>
                  <a:lnTo>
                    <a:pt x="288" y="846"/>
                  </a:lnTo>
                  <a:lnTo>
                    <a:pt x="330" y="846"/>
                  </a:lnTo>
                  <a:lnTo>
                    <a:pt x="372" y="846"/>
                  </a:lnTo>
                  <a:lnTo>
                    <a:pt x="414" y="846"/>
                  </a:lnTo>
                  <a:lnTo>
                    <a:pt x="456" y="846"/>
                  </a:lnTo>
                  <a:lnTo>
                    <a:pt x="498" y="846"/>
                  </a:lnTo>
                  <a:lnTo>
                    <a:pt x="540" y="846"/>
                  </a:lnTo>
                  <a:lnTo>
                    <a:pt x="582" y="846"/>
                  </a:lnTo>
                  <a:lnTo>
                    <a:pt x="624" y="846"/>
                  </a:lnTo>
                  <a:lnTo>
                    <a:pt x="666" y="846"/>
                  </a:lnTo>
                  <a:lnTo>
                    <a:pt x="702" y="846"/>
                  </a:lnTo>
                  <a:lnTo>
                    <a:pt x="744" y="846"/>
                  </a:lnTo>
                  <a:lnTo>
                    <a:pt x="786" y="846"/>
                  </a:lnTo>
                  <a:lnTo>
                    <a:pt x="828" y="840"/>
                  </a:lnTo>
                  <a:lnTo>
                    <a:pt x="870" y="840"/>
                  </a:lnTo>
                  <a:lnTo>
                    <a:pt x="912" y="834"/>
                  </a:lnTo>
                  <a:lnTo>
                    <a:pt x="954" y="822"/>
                  </a:lnTo>
                  <a:lnTo>
                    <a:pt x="996" y="810"/>
                  </a:lnTo>
                  <a:lnTo>
                    <a:pt x="1038" y="792"/>
                  </a:lnTo>
                  <a:lnTo>
                    <a:pt x="1080" y="774"/>
                  </a:lnTo>
                  <a:lnTo>
                    <a:pt x="1122" y="750"/>
                  </a:lnTo>
                  <a:lnTo>
                    <a:pt x="1164" y="720"/>
                  </a:lnTo>
                  <a:lnTo>
                    <a:pt x="1206" y="696"/>
                  </a:lnTo>
                  <a:lnTo>
                    <a:pt x="1248" y="666"/>
                  </a:lnTo>
                  <a:lnTo>
                    <a:pt x="1290" y="636"/>
                  </a:lnTo>
                  <a:lnTo>
                    <a:pt x="1332" y="600"/>
                  </a:lnTo>
                  <a:lnTo>
                    <a:pt x="1374" y="570"/>
                  </a:lnTo>
                  <a:lnTo>
                    <a:pt x="1410" y="540"/>
                  </a:lnTo>
                  <a:lnTo>
                    <a:pt x="1452" y="504"/>
                  </a:lnTo>
                  <a:lnTo>
                    <a:pt x="1494" y="474"/>
                  </a:lnTo>
                  <a:lnTo>
                    <a:pt x="1536" y="444"/>
                  </a:lnTo>
                  <a:lnTo>
                    <a:pt x="1578" y="414"/>
                  </a:lnTo>
                  <a:lnTo>
                    <a:pt x="1620" y="384"/>
                  </a:lnTo>
                  <a:lnTo>
                    <a:pt x="1662" y="354"/>
                  </a:lnTo>
                  <a:lnTo>
                    <a:pt x="1704" y="330"/>
                  </a:lnTo>
                  <a:lnTo>
                    <a:pt x="1746" y="300"/>
                  </a:lnTo>
                  <a:lnTo>
                    <a:pt x="1788" y="276"/>
                  </a:lnTo>
                  <a:lnTo>
                    <a:pt x="1830" y="252"/>
                  </a:lnTo>
                  <a:lnTo>
                    <a:pt x="1872" y="234"/>
                  </a:lnTo>
                  <a:lnTo>
                    <a:pt x="1914" y="210"/>
                  </a:lnTo>
                  <a:lnTo>
                    <a:pt x="1956" y="192"/>
                  </a:lnTo>
                  <a:lnTo>
                    <a:pt x="1998" y="168"/>
                  </a:lnTo>
                  <a:lnTo>
                    <a:pt x="2040" y="150"/>
                  </a:lnTo>
                  <a:lnTo>
                    <a:pt x="2082" y="138"/>
                  </a:lnTo>
                  <a:lnTo>
                    <a:pt x="2118" y="120"/>
                  </a:lnTo>
                  <a:lnTo>
                    <a:pt x="2160" y="108"/>
                  </a:lnTo>
                  <a:lnTo>
                    <a:pt x="2202" y="90"/>
                  </a:lnTo>
                  <a:lnTo>
                    <a:pt x="2244" y="78"/>
                  </a:lnTo>
                  <a:lnTo>
                    <a:pt x="2286" y="66"/>
                  </a:lnTo>
                  <a:lnTo>
                    <a:pt x="2328" y="54"/>
                  </a:lnTo>
                  <a:lnTo>
                    <a:pt x="2370" y="48"/>
                  </a:lnTo>
                  <a:lnTo>
                    <a:pt x="2412" y="36"/>
                  </a:lnTo>
                  <a:lnTo>
                    <a:pt x="2454" y="30"/>
                  </a:lnTo>
                  <a:lnTo>
                    <a:pt x="2496" y="18"/>
                  </a:lnTo>
                  <a:lnTo>
                    <a:pt x="2538" y="12"/>
                  </a:lnTo>
                  <a:lnTo>
                    <a:pt x="2580" y="6"/>
                  </a:lnTo>
                  <a:lnTo>
                    <a:pt x="26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8" name="Oval 574"/>
            <p:cNvSpPr>
              <a:spLocks noChangeArrowheads="1"/>
            </p:cNvSpPr>
            <p:nvPr/>
          </p:nvSpPr>
          <p:spPr bwMode="auto">
            <a:xfrm>
              <a:off x="3196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19" name="Oval 575"/>
            <p:cNvSpPr>
              <a:spLocks noChangeArrowheads="1"/>
            </p:cNvSpPr>
            <p:nvPr/>
          </p:nvSpPr>
          <p:spPr bwMode="auto">
            <a:xfrm>
              <a:off x="3412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0" name="Oval 576"/>
            <p:cNvSpPr>
              <a:spLocks noChangeArrowheads="1"/>
            </p:cNvSpPr>
            <p:nvPr/>
          </p:nvSpPr>
          <p:spPr bwMode="auto">
            <a:xfrm>
              <a:off x="3628" y="3820"/>
              <a:ext cx="12" cy="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1" name="Line 577"/>
            <p:cNvSpPr>
              <a:spLocks noChangeShapeType="1"/>
            </p:cNvSpPr>
            <p:nvPr/>
          </p:nvSpPr>
          <p:spPr bwMode="auto">
            <a:xfrm flipV="1">
              <a:off x="3850" y="3808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2" name="Line 578"/>
            <p:cNvSpPr>
              <a:spLocks noChangeShapeType="1"/>
            </p:cNvSpPr>
            <p:nvPr/>
          </p:nvSpPr>
          <p:spPr bwMode="auto">
            <a:xfrm flipV="1">
              <a:off x="4066" y="376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3" name="Line 579"/>
            <p:cNvSpPr>
              <a:spLocks noChangeShapeType="1"/>
            </p:cNvSpPr>
            <p:nvPr/>
          </p:nvSpPr>
          <p:spPr bwMode="auto">
            <a:xfrm flipV="1">
              <a:off x="4288" y="3652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4" name="Line 580"/>
            <p:cNvSpPr>
              <a:spLocks noChangeShapeType="1"/>
            </p:cNvSpPr>
            <p:nvPr/>
          </p:nvSpPr>
          <p:spPr bwMode="auto">
            <a:xfrm>
              <a:off x="4504" y="350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5" name="Line 581"/>
            <p:cNvSpPr>
              <a:spLocks noChangeShapeType="1"/>
            </p:cNvSpPr>
            <p:nvPr/>
          </p:nvSpPr>
          <p:spPr bwMode="auto">
            <a:xfrm flipV="1">
              <a:off x="4720" y="3346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6" name="Line 582"/>
            <p:cNvSpPr>
              <a:spLocks noChangeShapeType="1"/>
            </p:cNvSpPr>
            <p:nvPr/>
          </p:nvSpPr>
          <p:spPr bwMode="auto">
            <a:xfrm flipV="1">
              <a:off x="4936" y="3202"/>
              <a:ext cx="1" cy="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7" name="Line 583"/>
            <p:cNvSpPr>
              <a:spLocks noChangeShapeType="1"/>
            </p:cNvSpPr>
            <p:nvPr/>
          </p:nvSpPr>
          <p:spPr bwMode="auto">
            <a:xfrm flipV="1">
              <a:off x="5152" y="3112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8" name="Line 584"/>
            <p:cNvSpPr>
              <a:spLocks noChangeShapeType="1"/>
            </p:cNvSpPr>
            <p:nvPr/>
          </p:nvSpPr>
          <p:spPr bwMode="auto">
            <a:xfrm flipV="1">
              <a:off x="5368" y="3040"/>
              <a:ext cx="1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29" name="Line 585"/>
            <p:cNvSpPr>
              <a:spLocks noChangeShapeType="1"/>
            </p:cNvSpPr>
            <p:nvPr/>
          </p:nvSpPr>
          <p:spPr bwMode="auto">
            <a:xfrm flipV="1">
              <a:off x="5590" y="3010"/>
              <a:ext cx="1" cy="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0" name="Freeform 586"/>
            <p:cNvSpPr>
              <a:spLocks/>
            </p:cNvSpPr>
            <p:nvPr/>
          </p:nvSpPr>
          <p:spPr bwMode="auto">
            <a:xfrm>
              <a:off x="2986" y="3064"/>
              <a:ext cx="2610" cy="762"/>
            </a:xfrm>
            <a:custGeom>
              <a:avLst/>
              <a:gdLst/>
              <a:ahLst/>
              <a:cxnLst>
                <a:cxn ang="0">
                  <a:pos x="36" y="762"/>
                </a:cxn>
                <a:cxn ang="0">
                  <a:pos x="120" y="762"/>
                </a:cxn>
                <a:cxn ang="0">
                  <a:pos x="204" y="762"/>
                </a:cxn>
                <a:cxn ang="0">
                  <a:pos x="288" y="762"/>
                </a:cxn>
                <a:cxn ang="0">
                  <a:pos x="372" y="762"/>
                </a:cxn>
                <a:cxn ang="0">
                  <a:pos x="456" y="762"/>
                </a:cxn>
                <a:cxn ang="0">
                  <a:pos x="540" y="762"/>
                </a:cxn>
                <a:cxn ang="0">
                  <a:pos x="624" y="762"/>
                </a:cxn>
                <a:cxn ang="0">
                  <a:pos x="702" y="762"/>
                </a:cxn>
                <a:cxn ang="0">
                  <a:pos x="786" y="762"/>
                </a:cxn>
                <a:cxn ang="0">
                  <a:pos x="870" y="756"/>
                </a:cxn>
                <a:cxn ang="0">
                  <a:pos x="954" y="750"/>
                </a:cxn>
                <a:cxn ang="0">
                  <a:pos x="1038" y="726"/>
                </a:cxn>
                <a:cxn ang="0">
                  <a:pos x="1122" y="696"/>
                </a:cxn>
                <a:cxn ang="0">
                  <a:pos x="1206" y="648"/>
                </a:cxn>
                <a:cxn ang="0">
                  <a:pos x="1290" y="600"/>
                </a:cxn>
                <a:cxn ang="0">
                  <a:pos x="1374" y="546"/>
                </a:cxn>
                <a:cxn ang="0">
                  <a:pos x="1452" y="486"/>
                </a:cxn>
                <a:cxn ang="0">
                  <a:pos x="1536" y="432"/>
                </a:cxn>
                <a:cxn ang="0">
                  <a:pos x="1620" y="372"/>
                </a:cxn>
                <a:cxn ang="0">
                  <a:pos x="1704" y="324"/>
                </a:cxn>
                <a:cxn ang="0">
                  <a:pos x="1788" y="276"/>
                </a:cxn>
                <a:cxn ang="0">
                  <a:pos x="1872" y="228"/>
                </a:cxn>
                <a:cxn ang="0">
                  <a:pos x="1956" y="186"/>
                </a:cxn>
                <a:cxn ang="0">
                  <a:pos x="2040" y="150"/>
                </a:cxn>
                <a:cxn ang="0">
                  <a:pos x="2118" y="120"/>
                </a:cxn>
                <a:cxn ang="0">
                  <a:pos x="2202" y="90"/>
                </a:cxn>
                <a:cxn ang="0">
                  <a:pos x="2286" y="66"/>
                </a:cxn>
                <a:cxn ang="0">
                  <a:pos x="2370" y="48"/>
                </a:cxn>
                <a:cxn ang="0">
                  <a:pos x="2454" y="30"/>
                </a:cxn>
                <a:cxn ang="0">
                  <a:pos x="2538" y="12"/>
                </a:cxn>
                <a:cxn ang="0">
                  <a:pos x="2610" y="0"/>
                </a:cxn>
              </a:cxnLst>
              <a:rect l="0" t="0" r="r" b="b"/>
              <a:pathLst>
                <a:path w="2610" h="762">
                  <a:moveTo>
                    <a:pt x="0" y="762"/>
                  </a:moveTo>
                  <a:lnTo>
                    <a:pt x="36" y="762"/>
                  </a:lnTo>
                  <a:lnTo>
                    <a:pt x="78" y="762"/>
                  </a:lnTo>
                  <a:lnTo>
                    <a:pt x="120" y="762"/>
                  </a:lnTo>
                  <a:lnTo>
                    <a:pt x="162" y="762"/>
                  </a:lnTo>
                  <a:lnTo>
                    <a:pt x="204" y="762"/>
                  </a:lnTo>
                  <a:lnTo>
                    <a:pt x="246" y="762"/>
                  </a:lnTo>
                  <a:lnTo>
                    <a:pt x="288" y="762"/>
                  </a:lnTo>
                  <a:lnTo>
                    <a:pt x="330" y="762"/>
                  </a:lnTo>
                  <a:lnTo>
                    <a:pt x="372" y="762"/>
                  </a:lnTo>
                  <a:lnTo>
                    <a:pt x="414" y="762"/>
                  </a:lnTo>
                  <a:lnTo>
                    <a:pt x="456" y="762"/>
                  </a:lnTo>
                  <a:lnTo>
                    <a:pt x="498" y="762"/>
                  </a:lnTo>
                  <a:lnTo>
                    <a:pt x="540" y="762"/>
                  </a:lnTo>
                  <a:lnTo>
                    <a:pt x="582" y="762"/>
                  </a:lnTo>
                  <a:lnTo>
                    <a:pt x="624" y="762"/>
                  </a:lnTo>
                  <a:lnTo>
                    <a:pt x="666" y="762"/>
                  </a:lnTo>
                  <a:lnTo>
                    <a:pt x="702" y="762"/>
                  </a:lnTo>
                  <a:lnTo>
                    <a:pt x="744" y="762"/>
                  </a:lnTo>
                  <a:lnTo>
                    <a:pt x="786" y="762"/>
                  </a:lnTo>
                  <a:lnTo>
                    <a:pt x="828" y="762"/>
                  </a:lnTo>
                  <a:lnTo>
                    <a:pt x="870" y="756"/>
                  </a:lnTo>
                  <a:lnTo>
                    <a:pt x="912" y="756"/>
                  </a:lnTo>
                  <a:lnTo>
                    <a:pt x="954" y="750"/>
                  </a:lnTo>
                  <a:lnTo>
                    <a:pt x="996" y="738"/>
                  </a:lnTo>
                  <a:lnTo>
                    <a:pt x="1038" y="726"/>
                  </a:lnTo>
                  <a:lnTo>
                    <a:pt x="1080" y="714"/>
                  </a:lnTo>
                  <a:lnTo>
                    <a:pt x="1122" y="696"/>
                  </a:lnTo>
                  <a:lnTo>
                    <a:pt x="1164" y="672"/>
                  </a:lnTo>
                  <a:lnTo>
                    <a:pt x="1206" y="648"/>
                  </a:lnTo>
                  <a:lnTo>
                    <a:pt x="1248" y="624"/>
                  </a:lnTo>
                  <a:lnTo>
                    <a:pt x="1290" y="600"/>
                  </a:lnTo>
                  <a:lnTo>
                    <a:pt x="1332" y="570"/>
                  </a:lnTo>
                  <a:lnTo>
                    <a:pt x="1374" y="546"/>
                  </a:lnTo>
                  <a:lnTo>
                    <a:pt x="1410" y="516"/>
                  </a:lnTo>
                  <a:lnTo>
                    <a:pt x="1452" y="486"/>
                  </a:lnTo>
                  <a:lnTo>
                    <a:pt x="1494" y="456"/>
                  </a:lnTo>
                  <a:lnTo>
                    <a:pt x="1536" y="432"/>
                  </a:lnTo>
                  <a:lnTo>
                    <a:pt x="1578" y="402"/>
                  </a:lnTo>
                  <a:lnTo>
                    <a:pt x="1620" y="372"/>
                  </a:lnTo>
                  <a:lnTo>
                    <a:pt x="1662" y="348"/>
                  </a:lnTo>
                  <a:lnTo>
                    <a:pt x="1704" y="324"/>
                  </a:lnTo>
                  <a:lnTo>
                    <a:pt x="1746" y="300"/>
                  </a:lnTo>
                  <a:lnTo>
                    <a:pt x="1788" y="276"/>
                  </a:lnTo>
                  <a:lnTo>
                    <a:pt x="1830" y="252"/>
                  </a:lnTo>
                  <a:lnTo>
                    <a:pt x="1872" y="228"/>
                  </a:lnTo>
                  <a:lnTo>
                    <a:pt x="1914" y="210"/>
                  </a:lnTo>
                  <a:lnTo>
                    <a:pt x="1956" y="186"/>
                  </a:lnTo>
                  <a:lnTo>
                    <a:pt x="1998" y="168"/>
                  </a:lnTo>
                  <a:lnTo>
                    <a:pt x="2040" y="150"/>
                  </a:lnTo>
                  <a:lnTo>
                    <a:pt x="2082" y="138"/>
                  </a:lnTo>
                  <a:lnTo>
                    <a:pt x="2118" y="120"/>
                  </a:lnTo>
                  <a:lnTo>
                    <a:pt x="2160" y="108"/>
                  </a:lnTo>
                  <a:lnTo>
                    <a:pt x="2202" y="90"/>
                  </a:lnTo>
                  <a:lnTo>
                    <a:pt x="2244" y="78"/>
                  </a:lnTo>
                  <a:lnTo>
                    <a:pt x="2286" y="66"/>
                  </a:lnTo>
                  <a:lnTo>
                    <a:pt x="2328" y="60"/>
                  </a:lnTo>
                  <a:lnTo>
                    <a:pt x="2370" y="48"/>
                  </a:lnTo>
                  <a:lnTo>
                    <a:pt x="2412" y="36"/>
                  </a:lnTo>
                  <a:lnTo>
                    <a:pt x="2454" y="30"/>
                  </a:lnTo>
                  <a:lnTo>
                    <a:pt x="2496" y="18"/>
                  </a:lnTo>
                  <a:lnTo>
                    <a:pt x="2538" y="12"/>
                  </a:lnTo>
                  <a:lnTo>
                    <a:pt x="2580" y="6"/>
                  </a:lnTo>
                  <a:lnTo>
                    <a:pt x="26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1" name="Oval 587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2" name="Oval 588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3" name="Oval 589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4" name="Oval 590"/>
            <p:cNvSpPr>
              <a:spLocks noChangeArrowheads="1"/>
            </p:cNvSpPr>
            <p:nvPr/>
          </p:nvSpPr>
          <p:spPr bwMode="auto">
            <a:xfrm>
              <a:off x="3826" y="363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5" name="Oval 591"/>
            <p:cNvSpPr>
              <a:spLocks noChangeArrowheads="1"/>
            </p:cNvSpPr>
            <p:nvPr/>
          </p:nvSpPr>
          <p:spPr bwMode="auto">
            <a:xfrm>
              <a:off x="4042" y="330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6" name="Oval 592"/>
            <p:cNvSpPr>
              <a:spLocks noChangeArrowheads="1"/>
            </p:cNvSpPr>
            <p:nvPr/>
          </p:nvSpPr>
          <p:spPr bwMode="auto">
            <a:xfrm>
              <a:off x="4264" y="294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7" name="Oval 593"/>
            <p:cNvSpPr>
              <a:spLocks noChangeArrowheads="1"/>
            </p:cNvSpPr>
            <p:nvPr/>
          </p:nvSpPr>
          <p:spPr bwMode="auto">
            <a:xfrm>
              <a:off x="4480" y="256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8" name="Oval 594"/>
            <p:cNvSpPr>
              <a:spLocks noChangeArrowheads="1"/>
            </p:cNvSpPr>
            <p:nvPr/>
          </p:nvSpPr>
          <p:spPr bwMode="auto">
            <a:xfrm>
              <a:off x="4696" y="230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39" name="Oval 595"/>
            <p:cNvSpPr>
              <a:spLocks noChangeArrowheads="1"/>
            </p:cNvSpPr>
            <p:nvPr/>
          </p:nvSpPr>
          <p:spPr bwMode="auto">
            <a:xfrm>
              <a:off x="4912" y="211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0" name="Oval 596"/>
            <p:cNvSpPr>
              <a:spLocks noChangeArrowheads="1"/>
            </p:cNvSpPr>
            <p:nvPr/>
          </p:nvSpPr>
          <p:spPr bwMode="auto">
            <a:xfrm>
              <a:off x="5128" y="200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1" name="Oval 597"/>
            <p:cNvSpPr>
              <a:spLocks noChangeArrowheads="1"/>
            </p:cNvSpPr>
            <p:nvPr/>
          </p:nvSpPr>
          <p:spPr bwMode="auto">
            <a:xfrm>
              <a:off x="5344" y="193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2" name="Oval 598"/>
            <p:cNvSpPr>
              <a:spLocks noChangeArrowheads="1"/>
            </p:cNvSpPr>
            <p:nvPr/>
          </p:nvSpPr>
          <p:spPr bwMode="auto">
            <a:xfrm>
              <a:off x="5566" y="187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3" name="Oval 599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4" name="Oval 600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5" name="Oval 601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6" name="Oval 602"/>
            <p:cNvSpPr>
              <a:spLocks noChangeArrowheads="1"/>
            </p:cNvSpPr>
            <p:nvPr/>
          </p:nvSpPr>
          <p:spPr bwMode="auto">
            <a:xfrm>
              <a:off x="3826" y="363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7" name="Oval 603"/>
            <p:cNvSpPr>
              <a:spLocks noChangeArrowheads="1"/>
            </p:cNvSpPr>
            <p:nvPr/>
          </p:nvSpPr>
          <p:spPr bwMode="auto">
            <a:xfrm>
              <a:off x="4042" y="330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8" name="Oval 604"/>
            <p:cNvSpPr>
              <a:spLocks noChangeArrowheads="1"/>
            </p:cNvSpPr>
            <p:nvPr/>
          </p:nvSpPr>
          <p:spPr bwMode="auto">
            <a:xfrm>
              <a:off x="4264" y="294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49" name="Oval 605"/>
            <p:cNvSpPr>
              <a:spLocks noChangeArrowheads="1"/>
            </p:cNvSpPr>
            <p:nvPr/>
          </p:nvSpPr>
          <p:spPr bwMode="auto">
            <a:xfrm>
              <a:off x="4480" y="256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0" name="Oval 606"/>
            <p:cNvSpPr>
              <a:spLocks noChangeArrowheads="1"/>
            </p:cNvSpPr>
            <p:nvPr/>
          </p:nvSpPr>
          <p:spPr bwMode="auto">
            <a:xfrm>
              <a:off x="4696" y="230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1" name="Oval 607"/>
            <p:cNvSpPr>
              <a:spLocks noChangeArrowheads="1"/>
            </p:cNvSpPr>
            <p:nvPr/>
          </p:nvSpPr>
          <p:spPr bwMode="auto">
            <a:xfrm>
              <a:off x="4912" y="211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2" name="Oval 608"/>
            <p:cNvSpPr>
              <a:spLocks noChangeArrowheads="1"/>
            </p:cNvSpPr>
            <p:nvPr/>
          </p:nvSpPr>
          <p:spPr bwMode="auto">
            <a:xfrm>
              <a:off x="5128" y="200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3" name="Oval 609"/>
            <p:cNvSpPr>
              <a:spLocks noChangeArrowheads="1"/>
            </p:cNvSpPr>
            <p:nvPr/>
          </p:nvSpPr>
          <p:spPr bwMode="auto">
            <a:xfrm>
              <a:off x="5344" y="193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4" name="Oval 610"/>
            <p:cNvSpPr>
              <a:spLocks noChangeArrowheads="1"/>
            </p:cNvSpPr>
            <p:nvPr/>
          </p:nvSpPr>
          <p:spPr bwMode="auto">
            <a:xfrm>
              <a:off x="5566" y="187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5" name="Oval 611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6" name="Oval 612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7" name="Oval 613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8" name="Oval 614"/>
            <p:cNvSpPr>
              <a:spLocks noChangeArrowheads="1"/>
            </p:cNvSpPr>
            <p:nvPr/>
          </p:nvSpPr>
          <p:spPr bwMode="auto">
            <a:xfrm>
              <a:off x="3826" y="374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59" name="Oval 615"/>
            <p:cNvSpPr>
              <a:spLocks noChangeArrowheads="1"/>
            </p:cNvSpPr>
            <p:nvPr/>
          </p:nvSpPr>
          <p:spPr bwMode="auto">
            <a:xfrm>
              <a:off x="4042" y="36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0" name="Oval 616"/>
            <p:cNvSpPr>
              <a:spLocks noChangeArrowheads="1"/>
            </p:cNvSpPr>
            <p:nvPr/>
          </p:nvSpPr>
          <p:spPr bwMode="auto">
            <a:xfrm>
              <a:off x="4264" y="337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1" name="Oval 617"/>
            <p:cNvSpPr>
              <a:spLocks noChangeArrowheads="1"/>
            </p:cNvSpPr>
            <p:nvPr/>
          </p:nvSpPr>
          <p:spPr bwMode="auto">
            <a:xfrm>
              <a:off x="4480" y="324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2" name="Oval 618"/>
            <p:cNvSpPr>
              <a:spLocks noChangeArrowheads="1"/>
            </p:cNvSpPr>
            <p:nvPr/>
          </p:nvSpPr>
          <p:spPr bwMode="auto">
            <a:xfrm>
              <a:off x="4696" y="308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3" name="Oval 619"/>
            <p:cNvSpPr>
              <a:spLocks noChangeArrowheads="1"/>
            </p:cNvSpPr>
            <p:nvPr/>
          </p:nvSpPr>
          <p:spPr bwMode="auto">
            <a:xfrm>
              <a:off x="4912" y="297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4" name="Oval 620"/>
            <p:cNvSpPr>
              <a:spLocks noChangeArrowheads="1"/>
            </p:cNvSpPr>
            <p:nvPr/>
          </p:nvSpPr>
          <p:spPr bwMode="auto">
            <a:xfrm>
              <a:off x="5128" y="291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5" name="Oval 621"/>
            <p:cNvSpPr>
              <a:spLocks noChangeArrowheads="1"/>
            </p:cNvSpPr>
            <p:nvPr/>
          </p:nvSpPr>
          <p:spPr bwMode="auto">
            <a:xfrm>
              <a:off x="5344" y="287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6" name="Oval 622"/>
            <p:cNvSpPr>
              <a:spLocks noChangeArrowheads="1"/>
            </p:cNvSpPr>
            <p:nvPr/>
          </p:nvSpPr>
          <p:spPr bwMode="auto">
            <a:xfrm>
              <a:off x="5566" y="285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7" name="Oval 623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8" name="Oval 624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69" name="Oval 625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0" name="Oval 626"/>
            <p:cNvSpPr>
              <a:spLocks noChangeArrowheads="1"/>
            </p:cNvSpPr>
            <p:nvPr/>
          </p:nvSpPr>
          <p:spPr bwMode="auto">
            <a:xfrm>
              <a:off x="3826" y="374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1" name="Oval 627"/>
            <p:cNvSpPr>
              <a:spLocks noChangeArrowheads="1"/>
            </p:cNvSpPr>
            <p:nvPr/>
          </p:nvSpPr>
          <p:spPr bwMode="auto">
            <a:xfrm>
              <a:off x="4042" y="362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2" name="Oval 628"/>
            <p:cNvSpPr>
              <a:spLocks noChangeArrowheads="1"/>
            </p:cNvSpPr>
            <p:nvPr/>
          </p:nvSpPr>
          <p:spPr bwMode="auto">
            <a:xfrm>
              <a:off x="4264" y="337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3" name="Oval 629"/>
            <p:cNvSpPr>
              <a:spLocks noChangeArrowheads="1"/>
            </p:cNvSpPr>
            <p:nvPr/>
          </p:nvSpPr>
          <p:spPr bwMode="auto">
            <a:xfrm>
              <a:off x="4480" y="324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4" name="Oval 630"/>
            <p:cNvSpPr>
              <a:spLocks noChangeArrowheads="1"/>
            </p:cNvSpPr>
            <p:nvPr/>
          </p:nvSpPr>
          <p:spPr bwMode="auto">
            <a:xfrm>
              <a:off x="4696" y="308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5" name="Oval 631"/>
            <p:cNvSpPr>
              <a:spLocks noChangeArrowheads="1"/>
            </p:cNvSpPr>
            <p:nvPr/>
          </p:nvSpPr>
          <p:spPr bwMode="auto">
            <a:xfrm>
              <a:off x="4912" y="297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6" name="Oval 632"/>
            <p:cNvSpPr>
              <a:spLocks noChangeArrowheads="1"/>
            </p:cNvSpPr>
            <p:nvPr/>
          </p:nvSpPr>
          <p:spPr bwMode="auto">
            <a:xfrm>
              <a:off x="5128" y="291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7" name="Oval 633"/>
            <p:cNvSpPr>
              <a:spLocks noChangeArrowheads="1"/>
            </p:cNvSpPr>
            <p:nvPr/>
          </p:nvSpPr>
          <p:spPr bwMode="auto">
            <a:xfrm>
              <a:off x="5344" y="287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8" name="Oval 634"/>
            <p:cNvSpPr>
              <a:spLocks noChangeArrowheads="1"/>
            </p:cNvSpPr>
            <p:nvPr/>
          </p:nvSpPr>
          <p:spPr bwMode="auto">
            <a:xfrm>
              <a:off x="5566" y="285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79" name="Oval 635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0" name="Oval 636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1" name="Oval 637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2" name="Oval 638"/>
            <p:cNvSpPr>
              <a:spLocks noChangeArrowheads="1"/>
            </p:cNvSpPr>
            <p:nvPr/>
          </p:nvSpPr>
          <p:spPr bwMode="auto">
            <a:xfrm>
              <a:off x="3826" y="376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3" name="Oval 639"/>
            <p:cNvSpPr>
              <a:spLocks noChangeArrowheads="1"/>
            </p:cNvSpPr>
            <p:nvPr/>
          </p:nvSpPr>
          <p:spPr bwMode="auto">
            <a:xfrm>
              <a:off x="4042" y="366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4" name="Oval 640"/>
            <p:cNvSpPr>
              <a:spLocks noChangeArrowheads="1"/>
            </p:cNvSpPr>
            <p:nvPr/>
          </p:nvSpPr>
          <p:spPr bwMode="auto">
            <a:xfrm>
              <a:off x="4264" y="350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5" name="Oval 641"/>
            <p:cNvSpPr>
              <a:spLocks noChangeArrowheads="1"/>
            </p:cNvSpPr>
            <p:nvPr/>
          </p:nvSpPr>
          <p:spPr bwMode="auto">
            <a:xfrm>
              <a:off x="4480" y="333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6" name="Oval 642"/>
            <p:cNvSpPr>
              <a:spLocks noChangeArrowheads="1"/>
            </p:cNvSpPr>
            <p:nvPr/>
          </p:nvSpPr>
          <p:spPr bwMode="auto">
            <a:xfrm>
              <a:off x="4696" y="317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7" name="Oval 643"/>
            <p:cNvSpPr>
              <a:spLocks noChangeArrowheads="1"/>
            </p:cNvSpPr>
            <p:nvPr/>
          </p:nvSpPr>
          <p:spPr bwMode="auto">
            <a:xfrm>
              <a:off x="4912" y="307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8" name="Oval 644"/>
            <p:cNvSpPr>
              <a:spLocks noChangeArrowheads="1"/>
            </p:cNvSpPr>
            <p:nvPr/>
          </p:nvSpPr>
          <p:spPr bwMode="auto">
            <a:xfrm>
              <a:off x="5128" y="301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89" name="Oval 645"/>
            <p:cNvSpPr>
              <a:spLocks noChangeArrowheads="1"/>
            </p:cNvSpPr>
            <p:nvPr/>
          </p:nvSpPr>
          <p:spPr bwMode="auto">
            <a:xfrm>
              <a:off x="5344" y="295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0" name="Oval 646"/>
            <p:cNvSpPr>
              <a:spLocks noChangeArrowheads="1"/>
            </p:cNvSpPr>
            <p:nvPr/>
          </p:nvSpPr>
          <p:spPr bwMode="auto">
            <a:xfrm>
              <a:off x="5566" y="293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1" name="Oval 647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2" name="Oval 648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3" name="Oval 649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4" name="Oval 650"/>
            <p:cNvSpPr>
              <a:spLocks noChangeArrowheads="1"/>
            </p:cNvSpPr>
            <p:nvPr/>
          </p:nvSpPr>
          <p:spPr bwMode="auto">
            <a:xfrm>
              <a:off x="3826" y="376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5" name="Oval 651"/>
            <p:cNvSpPr>
              <a:spLocks noChangeArrowheads="1"/>
            </p:cNvSpPr>
            <p:nvPr/>
          </p:nvSpPr>
          <p:spPr bwMode="auto">
            <a:xfrm>
              <a:off x="4042" y="366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6" name="Oval 652"/>
            <p:cNvSpPr>
              <a:spLocks noChangeArrowheads="1"/>
            </p:cNvSpPr>
            <p:nvPr/>
          </p:nvSpPr>
          <p:spPr bwMode="auto">
            <a:xfrm>
              <a:off x="4264" y="350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7" name="Oval 653"/>
            <p:cNvSpPr>
              <a:spLocks noChangeArrowheads="1"/>
            </p:cNvSpPr>
            <p:nvPr/>
          </p:nvSpPr>
          <p:spPr bwMode="auto">
            <a:xfrm>
              <a:off x="4480" y="333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8" name="Oval 654"/>
            <p:cNvSpPr>
              <a:spLocks noChangeArrowheads="1"/>
            </p:cNvSpPr>
            <p:nvPr/>
          </p:nvSpPr>
          <p:spPr bwMode="auto">
            <a:xfrm>
              <a:off x="4696" y="317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399" name="Oval 655"/>
            <p:cNvSpPr>
              <a:spLocks noChangeArrowheads="1"/>
            </p:cNvSpPr>
            <p:nvPr/>
          </p:nvSpPr>
          <p:spPr bwMode="auto">
            <a:xfrm>
              <a:off x="4912" y="307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0" name="Oval 656"/>
            <p:cNvSpPr>
              <a:spLocks noChangeArrowheads="1"/>
            </p:cNvSpPr>
            <p:nvPr/>
          </p:nvSpPr>
          <p:spPr bwMode="auto">
            <a:xfrm>
              <a:off x="5128" y="301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1" name="Oval 657"/>
            <p:cNvSpPr>
              <a:spLocks noChangeArrowheads="1"/>
            </p:cNvSpPr>
            <p:nvPr/>
          </p:nvSpPr>
          <p:spPr bwMode="auto">
            <a:xfrm>
              <a:off x="5344" y="295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2" name="Oval 658"/>
            <p:cNvSpPr>
              <a:spLocks noChangeArrowheads="1"/>
            </p:cNvSpPr>
            <p:nvPr/>
          </p:nvSpPr>
          <p:spPr bwMode="auto">
            <a:xfrm>
              <a:off x="5566" y="293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3" name="Oval 659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4" name="Oval 660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5" name="Oval 661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6" name="Oval 662"/>
            <p:cNvSpPr>
              <a:spLocks noChangeArrowheads="1"/>
            </p:cNvSpPr>
            <p:nvPr/>
          </p:nvSpPr>
          <p:spPr bwMode="auto">
            <a:xfrm>
              <a:off x="3826" y="379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7" name="Oval 663"/>
            <p:cNvSpPr>
              <a:spLocks noChangeArrowheads="1"/>
            </p:cNvSpPr>
            <p:nvPr/>
          </p:nvSpPr>
          <p:spPr bwMode="auto">
            <a:xfrm>
              <a:off x="4042" y="372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8" name="Oval 664"/>
            <p:cNvSpPr>
              <a:spLocks noChangeArrowheads="1"/>
            </p:cNvSpPr>
            <p:nvPr/>
          </p:nvSpPr>
          <p:spPr bwMode="auto">
            <a:xfrm>
              <a:off x="4264" y="355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09" name="Oval 665"/>
            <p:cNvSpPr>
              <a:spLocks noChangeArrowheads="1"/>
            </p:cNvSpPr>
            <p:nvPr/>
          </p:nvSpPr>
          <p:spPr bwMode="auto">
            <a:xfrm>
              <a:off x="4480" y="337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0" name="Oval 666"/>
            <p:cNvSpPr>
              <a:spLocks noChangeArrowheads="1"/>
            </p:cNvSpPr>
            <p:nvPr/>
          </p:nvSpPr>
          <p:spPr bwMode="auto">
            <a:xfrm>
              <a:off x="4696" y="318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1" name="Oval 667"/>
            <p:cNvSpPr>
              <a:spLocks noChangeArrowheads="1"/>
            </p:cNvSpPr>
            <p:nvPr/>
          </p:nvSpPr>
          <p:spPr bwMode="auto">
            <a:xfrm>
              <a:off x="4912" y="304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2" name="Oval 668"/>
            <p:cNvSpPr>
              <a:spLocks noChangeArrowheads="1"/>
            </p:cNvSpPr>
            <p:nvPr/>
          </p:nvSpPr>
          <p:spPr bwMode="auto">
            <a:xfrm>
              <a:off x="5128" y="294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3" name="Oval 669"/>
            <p:cNvSpPr>
              <a:spLocks noChangeArrowheads="1"/>
            </p:cNvSpPr>
            <p:nvPr/>
          </p:nvSpPr>
          <p:spPr bwMode="auto">
            <a:xfrm>
              <a:off x="5344" y="289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4" name="Oval 670"/>
            <p:cNvSpPr>
              <a:spLocks noChangeArrowheads="1"/>
            </p:cNvSpPr>
            <p:nvPr/>
          </p:nvSpPr>
          <p:spPr bwMode="auto">
            <a:xfrm>
              <a:off x="5566" y="286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5" name="Oval 671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6" name="Oval 672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7" name="Oval 673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8" name="Oval 674"/>
            <p:cNvSpPr>
              <a:spLocks noChangeArrowheads="1"/>
            </p:cNvSpPr>
            <p:nvPr/>
          </p:nvSpPr>
          <p:spPr bwMode="auto">
            <a:xfrm>
              <a:off x="3826" y="379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19" name="Oval 675"/>
            <p:cNvSpPr>
              <a:spLocks noChangeArrowheads="1"/>
            </p:cNvSpPr>
            <p:nvPr/>
          </p:nvSpPr>
          <p:spPr bwMode="auto">
            <a:xfrm>
              <a:off x="4042" y="372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0" name="Oval 676"/>
            <p:cNvSpPr>
              <a:spLocks noChangeArrowheads="1"/>
            </p:cNvSpPr>
            <p:nvPr/>
          </p:nvSpPr>
          <p:spPr bwMode="auto">
            <a:xfrm>
              <a:off x="4264" y="355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1" name="Oval 677"/>
            <p:cNvSpPr>
              <a:spLocks noChangeArrowheads="1"/>
            </p:cNvSpPr>
            <p:nvPr/>
          </p:nvSpPr>
          <p:spPr bwMode="auto">
            <a:xfrm>
              <a:off x="4480" y="337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2" name="Oval 678"/>
            <p:cNvSpPr>
              <a:spLocks noChangeArrowheads="1"/>
            </p:cNvSpPr>
            <p:nvPr/>
          </p:nvSpPr>
          <p:spPr bwMode="auto">
            <a:xfrm>
              <a:off x="4696" y="318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3" name="Oval 679"/>
            <p:cNvSpPr>
              <a:spLocks noChangeArrowheads="1"/>
            </p:cNvSpPr>
            <p:nvPr/>
          </p:nvSpPr>
          <p:spPr bwMode="auto">
            <a:xfrm>
              <a:off x="4912" y="304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4" name="Oval 680"/>
            <p:cNvSpPr>
              <a:spLocks noChangeArrowheads="1"/>
            </p:cNvSpPr>
            <p:nvPr/>
          </p:nvSpPr>
          <p:spPr bwMode="auto">
            <a:xfrm>
              <a:off x="5128" y="294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5" name="Oval 681"/>
            <p:cNvSpPr>
              <a:spLocks noChangeArrowheads="1"/>
            </p:cNvSpPr>
            <p:nvPr/>
          </p:nvSpPr>
          <p:spPr bwMode="auto">
            <a:xfrm>
              <a:off x="5344" y="289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6" name="Oval 682"/>
            <p:cNvSpPr>
              <a:spLocks noChangeArrowheads="1"/>
            </p:cNvSpPr>
            <p:nvPr/>
          </p:nvSpPr>
          <p:spPr bwMode="auto">
            <a:xfrm>
              <a:off x="5566" y="286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7" name="Oval 683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8" name="Oval 684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29" name="Oval 685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0" name="Oval 686"/>
            <p:cNvSpPr>
              <a:spLocks noChangeArrowheads="1"/>
            </p:cNvSpPr>
            <p:nvPr/>
          </p:nvSpPr>
          <p:spPr bwMode="auto">
            <a:xfrm>
              <a:off x="3826" y="379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1" name="Oval 687"/>
            <p:cNvSpPr>
              <a:spLocks noChangeArrowheads="1"/>
            </p:cNvSpPr>
            <p:nvPr/>
          </p:nvSpPr>
          <p:spPr bwMode="auto">
            <a:xfrm>
              <a:off x="4042" y="367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2" name="Oval 688"/>
            <p:cNvSpPr>
              <a:spLocks noChangeArrowheads="1"/>
            </p:cNvSpPr>
            <p:nvPr/>
          </p:nvSpPr>
          <p:spPr bwMode="auto">
            <a:xfrm>
              <a:off x="4264" y="349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3" name="Oval 689"/>
            <p:cNvSpPr>
              <a:spLocks noChangeArrowheads="1"/>
            </p:cNvSpPr>
            <p:nvPr/>
          </p:nvSpPr>
          <p:spPr bwMode="auto">
            <a:xfrm>
              <a:off x="4480" y="326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4" name="Oval 690"/>
            <p:cNvSpPr>
              <a:spLocks noChangeArrowheads="1"/>
            </p:cNvSpPr>
            <p:nvPr/>
          </p:nvSpPr>
          <p:spPr bwMode="auto">
            <a:xfrm>
              <a:off x="4696" y="30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5" name="Oval 691"/>
            <p:cNvSpPr>
              <a:spLocks noChangeArrowheads="1"/>
            </p:cNvSpPr>
            <p:nvPr/>
          </p:nvSpPr>
          <p:spPr bwMode="auto">
            <a:xfrm>
              <a:off x="4912" y="281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6" name="Oval 692"/>
            <p:cNvSpPr>
              <a:spLocks noChangeArrowheads="1"/>
            </p:cNvSpPr>
            <p:nvPr/>
          </p:nvSpPr>
          <p:spPr bwMode="auto">
            <a:xfrm>
              <a:off x="5128" y="2710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7" name="Oval 693"/>
            <p:cNvSpPr>
              <a:spLocks noChangeArrowheads="1"/>
            </p:cNvSpPr>
            <p:nvPr/>
          </p:nvSpPr>
          <p:spPr bwMode="auto">
            <a:xfrm>
              <a:off x="5344" y="262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8" name="Oval 694"/>
            <p:cNvSpPr>
              <a:spLocks noChangeArrowheads="1"/>
            </p:cNvSpPr>
            <p:nvPr/>
          </p:nvSpPr>
          <p:spPr bwMode="auto">
            <a:xfrm>
              <a:off x="5566" y="258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39" name="Oval 695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0" name="Oval 696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1" name="Oval 697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2" name="Oval 698"/>
            <p:cNvSpPr>
              <a:spLocks noChangeArrowheads="1"/>
            </p:cNvSpPr>
            <p:nvPr/>
          </p:nvSpPr>
          <p:spPr bwMode="auto">
            <a:xfrm>
              <a:off x="3826" y="379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3" name="Oval 699"/>
            <p:cNvSpPr>
              <a:spLocks noChangeArrowheads="1"/>
            </p:cNvSpPr>
            <p:nvPr/>
          </p:nvSpPr>
          <p:spPr bwMode="auto">
            <a:xfrm>
              <a:off x="4042" y="367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4" name="Oval 700"/>
            <p:cNvSpPr>
              <a:spLocks noChangeArrowheads="1"/>
            </p:cNvSpPr>
            <p:nvPr/>
          </p:nvSpPr>
          <p:spPr bwMode="auto">
            <a:xfrm>
              <a:off x="4264" y="349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5" name="Oval 701"/>
            <p:cNvSpPr>
              <a:spLocks noChangeArrowheads="1"/>
            </p:cNvSpPr>
            <p:nvPr/>
          </p:nvSpPr>
          <p:spPr bwMode="auto">
            <a:xfrm>
              <a:off x="4480" y="326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6" name="Oval 702"/>
            <p:cNvSpPr>
              <a:spLocks noChangeArrowheads="1"/>
            </p:cNvSpPr>
            <p:nvPr/>
          </p:nvSpPr>
          <p:spPr bwMode="auto">
            <a:xfrm>
              <a:off x="4696" y="302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7" name="Oval 703"/>
            <p:cNvSpPr>
              <a:spLocks noChangeArrowheads="1"/>
            </p:cNvSpPr>
            <p:nvPr/>
          </p:nvSpPr>
          <p:spPr bwMode="auto">
            <a:xfrm>
              <a:off x="4912" y="281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8" name="Oval 704"/>
            <p:cNvSpPr>
              <a:spLocks noChangeArrowheads="1"/>
            </p:cNvSpPr>
            <p:nvPr/>
          </p:nvSpPr>
          <p:spPr bwMode="auto">
            <a:xfrm>
              <a:off x="5128" y="271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49" name="Oval 705"/>
            <p:cNvSpPr>
              <a:spLocks noChangeArrowheads="1"/>
            </p:cNvSpPr>
            <p:nvPr/>
          </p:nvSpPr>
          <p:spPr bwMode="auto">
            <a:xfrm>
              <a:off x="5344" y="262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0" name="Oval 706"/>
            <p:cNvSpPr>
              <a:spLocks noChangeArrowheads="1"/>
            </p:cNvSpPr>
            <p:nvPr/>
          </p:nvSpPr>
          <p:spPr bwMode="auto">
            <a:xfrm>
              <a:off x="5566" y="258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1" name="Oval 707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2" name="Oval 708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3" name="Oval 709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4" name="Oval 710"/>
            <p:cNvSpPr>
              <a:spLocks noChangeArrowheads="1"/>
            </p:cNvSpPr>
            <p:nvPr/>
          </p:nvSpPr>
          <p:spPr bwMode="auto">
            <a:xfrm>
              <a:off x="3826" y="378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5" name="Oval 711"/>
            <p:cNvSpPr>
              <a:spLocks noChangeArrowheads="1"/>
            </p:cNvSpPr>
            <p:nvPr/>
          </p:nvSpPr>
          <p:spPr bwMode="auto">
            <a:xfrm>
              <a:off x="4042" y="374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6" name="Oval 712"/>
            <p:cNvSpPr>
              <a:spLocks noChangeArrowheads="1"/>
            </p:cNvSpPr>
            <p:nvPr/>
          </p:nvSpPr>
          <p:spPr bwMode="auto">
            <a:xfrm>
              <a:off x="4264" y="362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7" name="Oval 713"/>
            <p:cNvSpPr>
              <a:spLocks noChangeArrowheads="1"/>
            </p:cNvSpPr>
            <p:nvPr/>
          </p:nvSpPr>
          <p:spPr bwMode="auto">
            <a:xfrm>
              <a:off x="4480" y="350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8" name="Oval 714"/>
            <p:cNvSpPr>
              <a:spLocks noChangeArrowheads="1"/>
            </p:cNvSpPr>
            <p:nvPr/>
          </p:nvSpPr>
          <p:spPr bwMode="auto">
            <a:xfrm>
              <a:off x="4696" y="3322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59" name="Oval 715"/>
            <p:cNvSpPr>
              <a:spLocks noChangeArrowheads="1"/>
            </p:cNvSpPr>
            <p:nvPr/>
          </p:nvSpPr>
          <p:spPr bwMode="auto">
            <a:xfrm>
              <a:off x="4912" y="317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0" name="Oval 716"/>
            <p:cNvSpPr>
              <a:spLocks noChangeArrowheads="1"/>
            </p:cNvSpPr>
            <p:nvPr/>
          </p:nvSpPr>
          <p:spPr bwMode="auto">
            <a:xfrm>
              <a:off x="5128" y="3088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1" name="Oval 717"/>
            <p:cNvSpPr>
              <a:spLocks noChangeArrowheads="1"/>
            </p:cNvSpPr>
            <p:nvPr/>
          </p:nvSpPr>
          <p:spPr bwMode="auto">
            <a:xfrm>
              <a:off x="5344" y="301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2" name="Oval 718"/>
            <p:cNvSpPr>
              <a:spLocks noChangeArrowheads="1"/>
            </p:cNvSpPr>
            <p:nvPr/>
          </p:nvSpPr>
          <p:spPr bwMode="auto">
            <a:xfrm>
              <a:off x="5566" y="2986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3" name="Oval 719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4" name="Oval 720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5" name="Oval 721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6" name="Oval 722"/>
            <p:cNvSpPr>
              <a:spLocks noChangeArrowheads="1"/>
            </p:cNvSpPr>
            <p:nvPr/>
          </p:nvSpPr>
          <p:spPr bwMode="auto">
            <a:xfrm>
              <a:off x="3826" y="378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7" name="Oval 723"/>
            <p:cNvSpPr>
              <a:spLocks noChangeArrowheads="1"/>
            </p:cNvSpPr>
            <p:nvPr/>
          </p:nvSpPr>
          <p:spPr bwMode="auto">
            <a:xfrm>
              <a:off x="4042" y="374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8" name="Oval 724"/>
            <p:cNvSpPr>
              <a:spLocks noChangeArrowheads="1"/>
            </p:cNvSpPr>
            <p:nvPr/>
          </p:nvSpPr>
          <p:spPr bwMode="auto">
            <a:xfrm>
              <a:off x="4264" y="362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69" name="Oval 725"/>
            <p:cNvSpPr>
              <a:spLocks noChangeArrowheads="1"/>
            </p:cNvSpPr>
            <p:nvPr/>
          </p:nvSpPr>
          <p:spPr bwMode="auto">
            <a:xfrm>
              <a:off x="4480" y="35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0" name="Oval 726"/>
            <p:cNvSpPr>
              <a:spLocks noChangeArrowheads="1"/>
            </p:cNvSpPr>
            <p:nvPr/>
          </p:nvSpPr>
          <p:spPr bwMode="auto">
            <a:xfrm>
              <a:off x="4696" y="332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1" name="Oval 727"/>
            <p:cNvSpPr>
              <a:spLocks noChangeArrowheads="1"/>
            </p:cNvSpPr>
            <p:nvPr/>
          </p:nvSpPr>
          <p:spPr bwMode="auto">
            <a:xfrm>
              <a:off x="4912" y="317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2" name="Oval 728"/>
            <p:cNvSpPr>
              <a:spLocks noChangeArrowheads="1"/>
            </p:cNvSpPr>
            <p:nvPr/>
          </p:nvSpPr>
          <p:spPr bwMode="auto">
            <a:xfrm>
              <a:off x="5128" y="308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3" name="Oval 729"/>
            <p:cNvSpPr>
              <a:spLocks noChangeArrowheads="1"/>
            </p:cNvSpPr>
            <p:nvPr/>
          </p:nvSpPr>
          <p:spPr bwMode="auto">
            <a:xfrm>
              <a:off x="5344" y="301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4" name="Oval 730"/>
            <p:cNvSpPr>
              <a:spLocks noChangeArrowheads="1"/>
            </p:cNvSpPr>
            <p:nvPr/>
          </p:nvSpPr>
          <p:spPr bwMode="auto">
            <a:xfrm>
              <a:off x="5566" y="298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5" name="Freeform 731"/>
            <p:cNvSpPr>
              <a:spLocks/>
            </p:cNvSpPr>
            <p:nvPr/>
          </p:nvSpPr>
          <p:spPr bwMode="auto">
            <a:xfrm>
              <a:off x="2986" y="2020"/>
              <a:ext cx="2610" cy="1806"/>
            </a:xfrm>
            <a:custGeom>
              <a:avLst/>
              <a:gdLst/>
              <a:ahLst/>
              <a:cxnLst>
                <a:cxn ang="0">
                  <a:pos x="36" y="1806"/>
                </a:cxn>
                <a:cxn ang="0">
                  <a:pos x="120" y="1806"/>
                </a:cxn>
                <a:cxn ang="0">
                  <a:pos x="204" y="1806"/>
                </a:cxn>
                <a:cxn ang="0">
                  <a:pos x="288" y="1806"/>
                </a:cxn>
                <a:cxn ang="0">
                  <a:pos x="372" y="1806"/>
                </a:cxn>
                <a:cxn ang="0">
                  <a:pos x="456" y="1806"/>
                </a:cxn>
                <a:cxn ang="0">
                  <a:pos x="540" y="1806"/>
                </a:cxn>
                <a:cxn ang="0">
                  <a:pos x="624" y="1806"/>
                </a:cxn>
                <a:cxn ang="0">
                  <a:pos x="702" y="1794"/>
                </a:cxn>
                <a:cxn ang="0">
                  <a:pos x="786" y="1746"/>
                </a:cxn>
                <a:cxn ang="0">
                  <a:pos x="870" y="1656"/>
                </a:cxn>
                <a:cxn ang="0">
                  <a:pos x="954" y="1542"/>
                </a:cxn>
                <a:cxn ang="0">
                  <a:pos x="1038" y="1410"/>
                </a:cxn>
                <a:cxn ang="0">
                  <a:pos x="1122" y="1272"/>
                </a:cxn>
                <a:cxn ang="0">
                  <a:pos x="1206" y="1128"/>
                </a:cxn>
                <a:cxn ang="0">
                  <a:pos x="1290" y="984"/>
                </a:cxn>
                <a:cxn ang="0">
                  <a:pos x="1374" y="852"/>
                </a:cxn>
                <a:cxn ang="0">
                  <a:pos x="1452" y="732"/>
                </a:cxn>
                <a:cxn ang="0">
                  <a:pos x="1536" y="618"/>
                </a:cxn>
                <a:cxn ang="0">
                  <a:pos x="1620" y="522"/>
                </a:cxn>
                <a:cxn ang="0">
                  <a:pos x="1704" y="432"/>
                </a:cxn>
                <a:cxn ang="0">
                  <a:pos x="1788" y="360"/>
                </a:cxn>
                <a:cxn ang="0">
                  <a:pos x="1872" y="294"/>
                </a:cxn>
                <a:cxn ang="0">
                  <a:pos x="1956" y="234"/>
                </a:cxn>
                <a:cxn ang="0">
                  <a:pos x="2040" y="186"/>
                </a:cxn>
                <a:cxn ang="0">
                  <a:pos x="2118" y="144"/>
                </a:cxn>
                <a:cxn ang="0">
                  <a:pos x="2202" y="108"/>
                </a:cxn>
                <a:cxn ang="0">
                  <a:pos x="2286" y="78"/>
                </a:cxn>
                <a:cxn ang="0">
                  <a:pos x="2370" y="54"/>
                </a:cxn>
                <a:cxn ang="0">
                  <a:pos x="2454" y="30"/>
                </a:cxn>
                <a:cxn ang="0">
                  <a:pos x="2538" y="12"/>
                </a:cxn>
                <a:cxn ang="0">
                  <a:pos x="2610" y="0"/>
                </a:cxn>
              </a:cxnLst>
              <a:rect l="0" t="0" r="r" b="b"/>
              <a:pathLst>
                <a:path w="2610" h="1806">
                  <a:moveTo>
                    <a:pt x="0" y="1806"/>
                  </a:moveTo>
                  <a:lnTo>
                    <a:pt x="36" y="1806"/>
                  </a:lnTo>
                  <a:lnTo>
                    <a:pt x="78" y="1806"/>
                  </a:lnTo>
                  <a:lnTo>
                    <a:pt x="120" y="1806"/>
                  </a:lnTo>
                  <a:lnTo>
                    <a:pt x="162" y="1806"/>
                  </a:lnTo>
                  <a:lnTo>
                    <a:pt x="204" y="1806"/>
                  </a:lnTo>
                  <a:lnTo>
                    <a:pt x="246" y="1806"/>
                  </a:lnTo>
                  <a:lnTo>
                    <a:pt x="288" y="1806"/>
                  </a:lnTo>
                  <a:lnTo>
                    <a:pt x="330" y="1806"/>
                  </a:lnTo>
                  <a:lnTo>
                    <a:pt x="372" y="1806"/>
                  </a:lnTo>
                  <a:lnTo>
                    <a:pt x="414" y="1806"/>
                  </a:lnTo>
                  <a:lnTo>
                    <a:pt x="456" y="1806"/>
                  </a:lnTo>
                  <a:lnTo>
                    <a:pt x="498" y="1806"/>
                  </a:lnTo>
                  <a:lnTo>
                    <a:pt x="540" y="1806"/>
                  </a:lnTo>
                  <a:lnTo>
                    <a:pt x="582" y="1806"/>
                  </a:lnTo>
                  <a:lnTo>
                    <a:pt x="624" y="1806"/>
                  </a:lnTo>
                  <a:lnTo>
                    <a:pt x="666" y="1800"/>
                  </a:lnTo>
                  <a:lnTo>
                    <a:pt x="702" y="1794"/>
                  </a:lnTo>
                  <a:lnTo>
                    <a:pt x="744" y="1770"/>
                  </a:lnTo>
                  <a:lnTo>
                    <a:pt x="786" y="1746"/>
                  </a:lnTo>
                  <a:lnTo>
                    <a:pt x="828" y="1704"/>
                  </a:lnTo>
                  <a:lnTo>
                    <a:pt x="870" y="1656"/>
                  </a:lnTo>
                  <a:lnTo>
                    <a:pt x="912" y="1602"/>
                  </a:lnTo>
                  <a:lnTo>
                    <a:pt x="954" y="1542"/>
                  </a:lnTo>
                  <a:lnTo>
                    <a:pt x="996" y="1482"/>
                  </a:lnTo>
                  <a:lnTo>
                    <a:pt x="1038" y="1410"/>
                  </a:lnTo>
                  <a:lnTo>
                    <a:pt x="1080" y="1344"/>
                  </a:lnTo>
                  <a:lnTo>
                    <a:pt x="1122" y="1272"/>
                  </a:lnTo>
                  <a:lnTo>
                    <a:pt x="1164" y="1200"/>
                  </a:lnTo>
                  <a:lnTo>
                    <a:pt x="1206" y="1128"/>
                  </a:lnTo>
                  <a:lnTo>
                    <a:pt x="1248" y="1056"/>
                  </a:lnTo>
                  <a:lnTo>
                    <a:pt x="1290" y="984"/>
                  </a:lnTo>
                  <a:lnTo>
                    <a:pt x="1332" y="918"/>
                  </a:lnTo>
                  <a:lnTo>
                    <a:pt x="1374" y="852"/>
                  </a:lnTo>
                  <a:lnTo>
                    <a:pt x="1410" y="792"/>
                  </a:lnTo>
                  <a:lnTo>
                    <a:pt x="1452" y="732"/>
                  </a:lnTo>
                  <a:lnTo>
                    <a:pt x="1494" y="672"/>
                  </a:lnTo>
                  <a:lnTo>
                    <a:pt x="1536" y="618"/>
                  </a:lnTo>
                  <a:lnTo>
                    <a:pt x="1578" y="570"/>
                  </a:lnTo>
                  <a:lnTo>
                    <a:pt x="1620" y="522"/>
                  </a:lnTo>
                  <a:lnTo>
                    <a:pt x="1662" y="474"/>
                  </a:lnTo>
                  <a:lnTo>
                    <a:pt x="1704" y="432"/>
                  </a:lnTo>
                  <a:lnTo>
                    <a:pt x="1746" y="396"/>
                  </a:lnTo>
                  <a:lnTo>
                    <a:pt x="1788" y="360"/>
                  </a:lnTo>
                  <a:lnTo>
                    <a:pt x="1830" y="324"/>
                  </a:lnTo>
                  <a:lnTo>
                    <a:pt x="1872" y="294"/>
                  </a:lnTo>
                  <a:lnTo>
                    <a:pt x="1914" y="264"/>
                  </a:lnTo>
                  <a:lnTo>
                    <a:pt x="1956" y="234"/>
                  </a:lnTo>
                  <a:lnTo>
                    <a:pt x="1998" y="210"/>
                  </a:lnTo>
                  <a:lnTo>
                    <a:pt x="2040" y="186"/>
                  </a:lnTo>
                  <a:lnTo>
                    <a:pt x="2082" y="162"/>
                  </a:lnTo>
                  <a:lnTo>
                    <a:pt x="2118" y="144"/>
                  </a:lnTo>
                  <a:lnTo>
                    <a:pt x="2160" y="126"/>
                  </a:lnTo>
                  <a:lnTo>
                    <a:pt x="2202" y="108"/>
                  </a:lnTo>
                  <a:lnTo>
                    <a:pt x="2244" y="96"/>
                  </a:lnTo>
                  <a:lnTo>
                    <a:pt x="2286" y="78"/>
                  </a:lnTo>
                  <a:lnTo>
                    <a:pt x="2328" y="66"/>
                  </a:lnTo>
                  <a:lnTo>
                    <a:pt x="2370" y="54"/>
                  </a:lnTo>
                  <a:lnTo>
                    <a:pt x="2412" y="42"/>
                  </a:lnTo>
                  <a:lnTo>
                    <a:pt x="2454" y="30"/>
                  </a:lnTo>
                  <a:lnTo>
                    <a:pt x="2496" y="24"/>
                  </a:lnTo>
                  <a:lnTo>
                    <a:pt x="2538" y="12"/>
                  </a:lnTo>
                  <a:lnTo>
                    <a:pt x="2580" y="6"/>
                  </a:lnTo>
                  <a:lnTo>
                    <a:pt x="261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6" name="Oval 732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7" name="Oval 733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8" name="Oval 734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79" name="Oval 735"/>
            <p:cNvSpPr>
              <a:spLocks noChangeArrowheads="1"/>
            </p:cNvSpPr>
            <p:nvPr/>
          </p:nvSpPr>
          <p:spPr bwMode="auto">
            <a:xfrm>
              <a:off x="3826" y="3634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0" name="Oval 736"/>
            <p:cNvSpPr>
              <a:spLocks noChangeArrowheads="1"/>
            </p:cNvSpPr>
            <p:nvPr/>
          </p:nvSpPr>
          <p:spPr bwMode="auto">
            <a:xfrm>
              <a:off x="4042" y="3304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1" name="Oval 737"/>
            <p:cNvSpPr>
              <a:spLocks noChangeArrowheads="1"/>
            </p:cNvSpPr>
            <p:nvPr/>
          </p:nvSpPr>
          <p:spPr bwMode="auto">
            <a:xfrm>
              <a:off x="4264" y="2944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2" name="Oval 738"/>
            <p:cNvSpPr>
              <a:spLocks noChangeArrowheads="1"/>
            </p:cNvSpPr>
            <p:nvPr/>
          </p:nvSpPr>
          <p:spPr bwMode="auto">
            <a:xfrm>
              <a:off x="4480" y="256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3" name="Oval 739"/>
            <p:cNvSpPr>
              <a:spLocks noChangeArrowheads="1"/>
            </p:cNvSpPr>
            <p:nvPr/>
          </p:nvSpPr>
          <p:spPr bwMode="auto">
            <a:xfrm>
              <a:off x="4696" y="2308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4" name="Oval 740"/>
            <p:cNvSpPr>
              <a:spLocks noChangeArrowheads="1"/>
            </p:cNvSpPr>
            <p:nvPr/>
          </p:nvSpPr>
          <p:spPr bwMode="auto">
            <a:xfrm>
              <a:off x="4912" y="211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5" name="Oval 741"/>
            <p:cNvSpPr>
              <a:spLocks noChangeArrowheads="1"/>
            </p:cNvSpPr>
            <p:nvPr/>
          </p:nvSpPr>
          <p:spPr bwMode="auto">
            <a:xfrm>
              <a:off x="5128" y="2008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6" name="Oval 742"/>
            <p:cNvSpPr>
              <a:spLocks noChangeArrowheads="1"/>
            </p:cNvSpPr>
            <p:nvPr/>
          </p:nvSpPr>
          <p:spPr bwMode="auto">
            <a:xfrm>
              <a:off x="5344" y="1930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7" name="Oval 743"/>
            <p:cNvSpPr>
              <a:spLocks noChangeArrowheads="1"/>
            </p:cNvSpPr>
            <p:nvPr/>
          </p:nvSpPr>
          <p:spPr bwMode="auto">
            <a:xfrm>
              <a:off x="5566" y="1876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8" name="Oval 744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89" name="Oval 745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0" name="Oval 746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1" name="Oval 747"/>
            <p:cNvSpPr>
              <a:spLocks noChangeArrowheads="1"/>
            </p:cNvSpPr>
            <p:nvPr/>
          </p:nvSpPr>
          <p:spPr bwMode="auto">
            <a:xfrm>
              <a:off x="3826" y="363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2" name="Oval 748"/>
            <p:cNvSpPr>
              <a:spLocks noChangeArrowheads="1"/>
            </p:cNvSpPr>
            <p:nvPr/>
          </p:nvSpPr>
          <p:spPr bwMode="auto">
            <a:xfrm>
              <a:off x="4042" y="330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3" name="Oval 749"/>
            <p:cNvSpPr>
              <a:spLocks noChangeArrowheads="1"/>
            </p:cNvSpPr>
            <p:nvPr/>
          </p:nvSpPr>
          <p:spPr bwMode="auto">
            <a:xfrm>
              <a:off x="4264" y="294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4" name="Oval 750"/>
            <p:cNvSpPr>
              <a:spLocks noChangeArrowheads="1"/>
            </p:cNvSpPr>
            <p:nvPr/>
          </p:nvSpPr>
          <p:spPr bwMode="auto">
            <a:xfrm>
              <a:off x="4480" y="256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5" name="Oval 751"/>
            <p:cNvSpPr>
              <a:spLocks noChangeArrowheads="1"/>
            </p:cNvSpPr>
            <p:nvPr/>
          </p:nvSpPr>
          <p:spPr bwMode="auto">
            <a:xfrm>
              <a:off x="4696" y="230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6" name="Oval 752"/>
            <p:cNvSpPr>
              <a:spLocks noChangeArrowheads="1"/>
            </p:cNvSpPr>
            <p:nvPr/>
          </p:nvSpPr>
          <p:spPr bwMode="auto">
            <a:xfrm>
              <a:off x="4912" y="211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7" name="Oval 753"/>
            <p:cNvSpPr>
              <a:spLocks noChangeArrowheads="1"/>
            </p:cNvSpPr>
            <p:nvPr/>
          </p:nvSpPr>
          <p:spPr bwMode="auto">
            <a:xfrm>
              <a:off x="5128" y="200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8" name="Oval 754"/>
            <p:cNvSpPr>
              <a:spLocks noChangeArrowheads="1"/>
            </p:cNvSpPr>
            <p:nvPr/>
          </p:nvSpPr>
          <p:spPr bwMode="auto">
            <a:xfrm>
              <a:off x="5344" y="1930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499" name="Oval 755"/>
            <p:cNvSpPr>
              <a:spLocks noChangeArrowheads="1"/>
            </p:cNvSpPr>
            <p:nvPr/>
          </p:nvSpPr>
          <p:spPr bwMode="auto">
            <a:xfrm>
              <a:off x="5566" y="187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0" name="Oval 756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1" name="Oval 757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2" name="Oval 758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3" name="Oval 759"/>
            <p:cNvSpPr>
              <a:spLocks noChangeArrowheads="1"/>
            </p:cNvSpPr>
            <p:nvPr/>
          </p:nvSpPr>
          <p:spPr bwMode="auto">
            <a:xfrm>
              <a:off x="3826" y="3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4" name="Oval 760"/>
            <p:cNvSpPr>
              <a:spLocks noChangeArrowheads="1"/>
            </p:cNvSpPr>
            <p:nvPr/>
          </p:nvSpPr>
          <p:spPr bwMode="auto">
            <a:xfrm>
              <a:off x="4042" y="374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5" name="Oval 761"/>
            <p:cNvSpPr>
              <a:spLocks noChangeArrowheads="1"/>
            </p:cNvSpPr>
            <p:nvPr/>
          </p:nvSpPr>
          <p:spPr bwMode="auto">
            <a:xfrm>
              <a:off x="4264" y="362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6" name="Oval 762"/>
            <p:cNvSpPr>
              <a:spLocks noChangeArrowheads="1"/>
            </p:cNvSpPr>
            <p:nvPr/>
          </p:nvSpPr>
          <p:spPr bwMode="auto">
            <a:xfrm>
              <a:off x="4480" y="350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7" name="Oval 763"/>
            <p:cNvSpPr>
              <a:spLocks noChangeArrowheads="1"/>
            </p:cNvSpPr>
            <p:nvPr/>
          </p:nvSpPr>
          <p:spPr bwMode="auto">
            <a:xfrm>
              <a:off x="4696" y="332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8" name="Oval 764"/>
            <p:cNvSpPr>
              <a:spLocks noChangeArrowheads="1"/>
            </p:cNvSpPr>
            <p:nvPr/>
          </p:nvSpPr>
          <p:spPr bwMode="auto">
            <a:xfrm>
              <a:off x="4912" y="317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09" name="Oval 765"/>
            <p:cNvSpPr>
              <a:spLocks noChangeArrowheads="1"/>
            </p:cNvSpPr>
            <p:nvPr/>
          </p:nvSpPr>
          <p:spPr bwMode="auto">
            <a:xfrm>
              <a:off x="5128" y="308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0" name="Oval 766"/>
            <p:cNvSpPr>
              <a:spLocks noChangeArrowheads="1"/>
            </p:cNvSpPr>
            <p:nvPr/>
          </p:nvSpPr>
          <p:spPr bwMode="auto">
            <a:xfrm>
              <a:off x="5344" y="30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1" name="Oval 767"/>
            <p:cNvSpPr>
              <a:spLocks noChangeArrowheads="1"/>
            </p:cNvSpPr>
            <p:nvPr/>
          </p:nvSpPr>
          <p:spPr bwMode="auto">
            <a:xfrm>
              <a:off x="5566" y="298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2" name="Oval 768"/>
            <p:cNvSpPr>
              <a:spLocks noChangeArrowheads="1"/>
            </p:cNvSpPr>
            <p:nvPr/>
          </p:nvSpPr>
          <p:spPr bwMode="auto">
            <a:xfrm>
              <a:off x="3178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3" name="Oval 769"/>
            <p:cNvSpPr>
              <a:spLocks noChangeArrowheads="1"/>
            </p:cNvSpPr>
            <p:nvPr/>
          </p:nvSpPr>
          <p:spPr bwMode="auto">
            <a:xfrm>
              <a:off x="3394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4" name="Oval 770"/>
            <p:cNvSpPr>
              <a:spLocks noChangeArrowheads="1"/>
            </p:cNvSpPr>
            <p:nvPr/>
          </p:nvSpPr>
          <p:spPr bwMode="auto">
            <a:xfrm>
              <a:off x="3610" y="38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5" name="Oval 771"/>
            <p:cNvSpPr>
              <a:spLocks noChangeArrowheads="1"/>
            </p:cNvSpPr>
            <p:nvPr/>
          </p:nvSpPr>
          <p:spPr bwMode="auto">
            <a:xfrm>
              <a:off x="3826" y="3784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6" name="Oval 772"/>
            <p:cNvSpPr>
              <a:spLocks noChangeArrowheads="1"/>
            </p:cNvSpPr>
            <p:nvPr/>
          </p:nvSpPr>
          <p:spPr bwMode="auto">
            <a:xfrm>
              <a:off x="4042" y="374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7" name="Oval 773"/>
            <p:cNvSpPr>
              <a:spLocks noChangeArrowheads="1"/>
            </p:cNvSpPr>
            <p:nvPr/>
          </p:nvSpPr>
          <p:spPr bwMode="auto">
            <a:xfrm>
              <a:off x="4264" y="362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8" name="Oval 774"/>
            <p:cNvSpPr>
              <a:spLocks noChangeArrowheads="1"/>
            </p:cNvSpPr>
            <p:nvPr/>
          </p:nvSpPr>
          <p:spPr bwMode="auto">
            <a:xfrm>
              <a:off x="4480" y="350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19" name="Oval 775"/>
            <p:cNvSpPr>
              <a:spLocks noChangeArrowheads="1"/>
            </p:cNvSpPr>
            <p:nvPr/>
          </p:nvSpPr>
          <p:spPr bwMode="auto">
            <a:xfrm>
              <a:off x="4696" y="3322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20" name="Oval 776"/>
            <p:cNvSpPr>
              <a:spLocks noChangeArrowheads="1"/>
            </p:cNvSpPr>
            <p:nvPr/>
          </p:nvSpPr>
          <p:spPr bwMode="auto">
            <a:xfrm>
              <a:off x="4912" y="317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21" name="Oval 777"/>
            <p:cNvSpPr>
              <a:spLocks noChangeArrowheads="1"/>
            </p:cNvSpPr>
            <p:nvPr/>
          </p:nvSpPr>
          <p:spPr bwMode="auto">
            <a:xfrm>
              <a:off x="5128" y="3088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22" name="Oval 778"/>
            <p:cNvSpPr>
              <a:spLocks noChangeArrowheads="1"/>
            </p:cNvSpPr>
            <p:nvPr/>
          </p:nvSpPr>
          <p:spPr bwMode="auto">
            <a:xfrm>
              <a:off x="5344" y="301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523" name="Oval 779"/>
            <p:cNvSpPr>
              <a:spLocks noChangeArrowheads="1"/>
            </p:cNvSpPr>
            <p:nvPr/>
          </p:nvSpPr>
          <p:spPr bwMode="auto">
            <a:xfrm>
              <a:off x="5566" y="2986"/>
              <a:ext cx="48" cy="4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80"/>
          <p:cNvGrpSpPr>
            <a:grpSpLocks/>
          </p:cNvGrpSpPr>
          <p:nvPr/>
        </p:nvGrpSpPr>
        <p:grpSpPr bwMode="auto">
          <a:xfrm>
            <a:off x="5089525" y="1925638"/>
            <a:ext cx="2076450" cy="1208087"/>
            <a:chOff x="3142" y="1150"/>
            <a:chExt cx="1308" cy="761"/>
          </a:xfrm>
        </p:grpSpPr>
        <p:pic>
          <p:nvPicPr>
            <p:cNvPr id="160525" name="Picture 781" descr="C eleg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2" y="1150"/>
              <a:ext cx="1308" cy="761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/>
              </a:outerShdw>
            </a:effectLst>
          </p:spPr>
        </p:pic>
        <p:sp>
          <p:nvSpPr>
            <p:cNvPr id="160526" name="Text Box 782"/>
            <p:cNvSpPr txBox="1">
              <a:spLocks noChangeArrowheads="1"/>
            </p:cNvSpPr>
            <p:nvPr/>
          </p:nvSpPr>
          <p:spPr bwMode="auto">
            <a:xfrm>
              <a:off x="3201" y="1696"/>
              <a:ext cx="12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/>
                <a:t>Pentachlorobenzene</a:t>
              </a:r>
              <a:endParaRPr lang="en-US" sz="1400" b="1"/>
            </a:p>
          </p:txBody>
        </p:sp>
      </p:grpSp>
      <p:sp>
        <p:nvSpPr>
          <p:cNvPr id="160527" name="Rectangle 783"/>
          <p:cNvSpPr>
            <a:spLocks noChangeArrowheads="1"/>
          </p:cNvSpPr>
          <p:nvPr/>
        </p:nvSpPr>
        <p:spPr bwMode="auto">
          <a:xfrm>
            <a:off x="401638" y="6169025"/>
            <a:ext cx="274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1800" i="1"/>
              <a:t>Alda </a:t>
            </a:r>
            <a:r>
              <a:rPr lang="en-GB" sz="1800" i="1">
                <a:cs typeface="Arial" charset="0"/>
              </a:rPr>
              <a:t>Á</a:t>
            </a:r>
            <a:r>
              <a:rPr lang="en-GB" sz="1800" i="1"/>
              <a:t>lvarez et al. (2006)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527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targets</a:t>
            </a:r>
            <a:endParaRPr lang="en-US"/>
          </a:p>
        </p:txBody>
      </p:sp>
      <p:sp>
        <p:nvSpPr>
          <p:cNvPr id="217091" name="Oval 3"/>
          <p:cNvSpPr>
            <a:spLocks noChangeArrowheads="1"/>
          </p:cNvSpPr>
          <p:nvPr/>
        </p:nvSpPr>
        <p:spPr bwMode="auto">
          <a:xfrm>
            <a:off x="3071813" y="3389313"/>
            <a:ext cx="1652587" cy="53181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1570038" y="5424488"/>
            <a:ext cx="1524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4770438" y="5424488"/>
            <a:ext cx="19050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455738" y="2319338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food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5662613" y="2319338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faeces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86013" y="2584450"/>
            <a:ext cx="3124200" cy="773113"/>
            <a:chOff x="1728" y="1056"/>
            <a:chExt cx="1968" cy="487"/>
          </a:xfrm>
        </p:grpSpPr>
        <p:sp>
          <p:nvSpPr>
            <p:cNvPr id="217097" name="Line 9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7098" name="Freeform 10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7099" name="Text Box 11"/>
          <p:cNvSpPr txBox="1">
            <a:spLocks noChangeArrowheads="1"/>
          </p:cNvSpPr>
          <p:nvPr/>
        </p:nvSpPr>
        <p:spPr bwMode="auto">
          <a:xfrm>
            <a:off x="3224213" y="3402013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reserves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 rot="13533200" flipH="1">
            <a:off x="4060031" y="4256882"/>
            <a:ext cx="1958975" cy="484188"/>
            <a:chOff x="1728" y="1056"/>
            <a:chExt cx="1968" cy="487"/>
          </a:xfrm>
        </p:grpSpPr>
        <p:sp>
          <p:nvSpPr>
            <p:cNvPr id="217101" name="Line 13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7102" name="Freeform 14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 rot="8066800">
            <a:off x="1858169" y="4256882"/>
            <a:ext cx="1958975" cy="484187"/>
            <a:chOff x="1728" y="1056"/>
            <a:chExt cx="1968" cy="487"/>
          </a:xfrm>
        </p:grpSpPr>
        <p:sp>
          <p:nvSpPr>
            <p:cNvPr id="217104" name="Line 16"/>
            <p:cNvSpPr>
              <a:spLocks noChangeShapeType="1"/>
            </p:cNvSpPr>
            <p:nvPr/>
          </p:nvSpPr>
          <p:spPr bwMode="auto">
            <a:xfrm>
              <a:off x="1728" y="1056"/>
              <a:ext cx="1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7105" name="Freeform 17"/>
            <p:cNvSpPr>
              <a:spLocks/>
            </p:cNvSpPr>
            <p:nvPr/>
          </p:nvSpPr>
          <p:spPr bwMode="auto">
            <a:xfrm>
              <a:off x="2352" y="1063"/>
              <a:ext cx="34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336" y="480"/>
                </a:cxn>
              </a:cxnLst>
              <a:rect l="0" t="0" r="r" b="b"/>
              <a:pathLst>
                <a:path w="344" h="480">
                  <a:moveTo>
                    <a:pt x="0" y="0"/>
                  </a:moveTo>
                  <a:cubicBezTo>
                    <a:pt x="116" y="8"/>
                    <a:pt x="232" y="16"/>
                    <a:pt x="288" y="96"/>
                  </a:cubicBezTo>
                  <a:cubicBezTo>
                    <a:pt x="344" y="176"/>
                    <a:pt x="340" y="328"/>
                    <a:pt x="336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7106" name="Text Box 18"/>
          <p:cNvSpPr txBox="1">
            <a:spLocks noChangeArrowheads="1"/>
          </p:cNvSpPr>
          <p:nvPr/>
        </p:nvSpPr>
        <p:spPr bwMode="auto">
          <a:xfrm>
            <a:off x="1620838" y="5500688"/>
            <a:ext cx="137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structure</a:t>
            </a:r>
          </a:p>
        </p:txBody>
      </p:sp>
      <p:sp>
        <p:nvSpPr>
          <p:cNvPr id="217107" name="Text Box 19"/>
          <p:cNvSpPr txBox="1">
            <a:spLocks noChangeArrowheads="1"/>
          </p:cNvSpPr>
          <p:nvPr/>
        </p:nvSpPr>
        <p:spPr bwMode="auto">
          <a:xfrm>
            <a:off x="5057775" y="5517232"/>
            <a:ext cx="1354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/>
              <a:t>maturity</a:t>
            </a:r>
          </a:p>
          <a:p>
            <a:pPr algn="ctr"/>
            <a:r>
              <a:rPr lang="en-US"/>
              <a:t>offspring</a:t>
            </a:r>
          </a:p>
        </p:txBody>
      </p:sp>
      <p:sp>
        <p:nvSpPr>
          <p:cNvPr id="217108" name="Text Box 20"/>
          <p:cNvSpPr txBox="1">
            <a:spLocks noChangeArrowheads="1"/>
          </p:cNvSpPr>
          <p:nvPr/>
        </p:nvSpPr>
        <p:spPr bwMode="auto">
          <a:xfrm>
            <a:off x="4776788" y="3979863"/>
            <a:ext cx="236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maturity maintenance</a:t>
            </a:r>
          </a:p>
        </p:txBody>
      </p:sp>
      <p:sp>
        <p:nvSpPr>
          <p:cNvPr id="217109" name="Text Box 21"/>
          <p:cNvSpPr txBox="1">
            <a:spLocks noChangeArrowheads="1"/>
          </p:cNvSpPr>
          <p:nvPr/>
        </p:nvSpPr>
        <p:spPr bwMode="auto">
          <a:xfrm>
            <a:off x="977900" y="3979863"/>
            <a:ext cx="234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somatic maintenance</a:t>
            </a:r>
          </a:p>
        </p:txBody>
      </p:sp>
      <p:sp>
        <p:nvSpPr>
          <p:cNvPr id="217110" name="Text Box 22"/>
          <p:cNvSpPr txBox="1">
            <a:spLocks noChangeArrowheads="1"/>
          </p:cNvSpPr>
          <p:nvPr/>
        </p:nvSpPr>
        <p:spPr bwMode="auto">
          <a:xfrm>
            <a:off x="3892550" y="27209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/>
              <a:t>assimilation</a:t>
            </a:r>
          </a:p>
        </p:txBody>
      </p:sp>
      <p:sp>
        <p:nvSpPr>
          <p:cNvPr id="217111" name="Text Box 23"/>
          <p:cNvSpPr txBox="1">
            <a:spLocks noChangeArrowheads="1"/>
          </p:cNvSpPr>
          <p:nvPr/>
        </p:nvSpPr>
        <p:spPr bwMode="auto">
          <a:xfrm>
            <a:off x="3176588" y="4435475"/>
            <a:ext cx="350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sp>
        <p:nvSpPr>
          <p:cNvPr id="217112" name="Text Box 24"/>
          <p:cNvSpPr txBox="1">
            <a:spLocks noChangeArrowheads="1"/>
          </p:cNvSpPr>
          <p:nvPr/>
        </p:nvSpPr>
        <p:spPr bwMode="auto">
          <a:xfrm>
            <a:off x="4108450" y="4435475"/>
            <a:ext cx="554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ym typeface="Symbol" pitchFamily="18" charset="2"/>
              </a:rPr>
              <a:t>1-</a:t>
            </a:r>
            <a:r>
              <a:rPr lang="en-US">
                <a:sym typeface="Symbol" pitchFamily="18" charset="2"/>
              </a:rPr>
              <a:t></a:t>
            </a:r>
            <a:endParaRPr lang="en-US"/>
          </a:p>
        </p:txBody>
      </p:sp>
      <p:cxnSp>
        <p:nvCxnSpPr>
          <p:cNvPr id="217113" name="AutoShape 25"/>
          <p:cNvCxnSpPr>
            <a:cxnSpLocks noChangeShapeType="1"/>
            <a:stCxn id="217093" idx="1"/>
            <a:endCxn id="217093" idx="3"/>
          </p:cNvCxnSpPr>
          <p:nvPr/>
        </p:nvCxnSpPr>
        <p:spPr bwMode="auto">
          <a:xfrm>
            <a:off x="4770438" y="5805488"/>
            <a:ext cx="1905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17119" name="AutoShape 31"/>
          <p:cNvSpPr>
            <a:spLocks noChangeArrowheads="1"/>
          </p:cNvSpPr>
          <p:nvPr/>
        </p:nvSpPr>
        <p:spPr bwMode="auto">
          <a:xfrm rot="9108856">
            <a:off x="6689725" y="5365750"/>
            <a:ext cx="1000125" cy="862013"/>
          </a:xfrm>
          <a:prstGeom prst="rightArrow">
            <a:avLst>
              <a:gd name="adj1" fmla="val 50000"/>
              <a:gd name="adj2" fmla="val 2900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targets</a:t>
            </a:r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46600" y="2692400"/>
            <a:ext cx="4297363" cy="3446463"/>
            <a:chOff x="2864" y="1871"/>
            <a:chExt cx="2707" cy="2171"/>
          </a:xfrm>
        </p:grpSpPr>
        <p:sp>
          <p:nvSpPr>
            <p:cNvPr id="163846" name="Line 6"/>
            <p:cNvSpPr>
              <a:spLocks noChangeShapeType="1"/>
            </p:cNvSpPr>
            <p:nvPr/>
          </p:nvSpPr>
          <p:spPr bwMode="auto">
            <a:xfrm>
              <a:off x="3096" y="3822"/>
              <a:ext cx="2475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47" name="Line 7"/>
            <p:cNvSpPr>
              <a:spLocks noChangeShapeType="1"/>
            </p:cNvSpPr>
            <p:nvPr/>
          </p:nvSpPr>
          <p:spPr bwMode="auto">
            <a:xfrm flipV="1">
              <a:off x="3096" y="1871"/>
              <a:ext cx="1" cy="195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48" name="Rectangle 8"/>
            <p:cNvSpPr>
              <a:spLocks noChangeArrowheads="1"/>
            </p:cNvSpPr>
            <p:nvPr/>
          </p:nvSpPr>
          <p:spPr bwMode="auto">
            <a:xfrm>
              <a:off x="4200" y="3869"/>
              <a:ext cx="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1800" b="1">
                  <a:solidFill>
                    <a:srgbClr val="000000"/>
                  </a:solidFill>
                </a:rPr>
                <a:t>time</a:t>
              </a:r>
              <a:endParaRPr lang="nl-NL" sz="1400"/>
            </a:p>
          </p:txBody>
        </p:sp>
        <p:sp>
          <p:nvSpPr>
            <p:cNvPr id="163849" name="Rectangle 9"/>
            <p:cNvSpPr>
              <a:spLocks noChangeArrowheads="1"/>
            </p:cNvSpPr>
            <p:nvPr/>
          </p:nvSpPr>
          <p:spPr bwMode="auto">
            <a:xfrm rot="16200000">
              <a:off x="2243" y="2795"/>
              <a:ext cx="1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1800" b="1">
                  <a:solidFill>
                    <a:srgbClr val="000000"/>
                  </a:solidFill>
                </a:rPr>
                <a:t>cumulative offspring</a:t>
              </a:r>
              <a:endParaRPr lang="nl-NL" sz="1400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914900" y="2938463"/>
            <a:ext cx="3873500" cy="2887662"/>
            <a:chOff x="3096" y="2026"/>
            <a:chExt cx="2440" cy="1819"/>
          </a:xfrm>
        </p:grpSpPr>
        <p:sp>
          <p:nvSpPr>
            <p:cNvPr id="163851" name="Line 11"/>
            <p:cNvSpPr>
              <a:spLocks noChangeShapeType="1"/>
            </p:cNvSpPr>
            <p:nvPr/>
          </p:nvSpPr>
          <p:spPr bwMode="auto">
            <a:xfrm flipV="1">
              <a:off x="3632" y="3793"/>
              <a:ext cx="1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2" name="Line 12"/>
            <p:cNvSpPr>
              <a:spLocks noChangeShapeType="1"/>
            </p:cNvSpPr>
            <p:nvPr/>
          </p:nvSpPr>
          <p:spPr bwMode="auto">
            <a:xfrm flipV="1">
              <a:off x="3900" y="3793"/>
              <a:ext cx="1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3" name="Line 13"/>
            <p:cNvSpPr>
              <a:spLocks noChangeShapeType="1"/>
            </p:cNvSpPr>
            <p:nvPr/>
          </p:nvSpPr>
          <p:spPr bwMode="auto">
            <a:xfrm flipV="1">
              <a:off x="4168" y="3793"/>
              <a:ext cx="2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4" name="Line 14"/>
            <p:cNvSpPr>
              <a:spLocks noChangeShapeType="1"/>
            </p:cNvSpPr>
            <p:nvPr/>
          </p:nvSpPr>
          <p:spPr bwMode="auto">
            <a:xfrm flipV="1">
              <a:off x="4436" y="3793"/>
              <a:ext cx="2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5" name="Line 15"/>
            <p:cNvSpPr>
              <a:spLocks noChangeShapeType="1"/>
            </p:cNvSpPr>
            <p:nvPr/>
          </p:nvSpPr>
          <p:spPr bwMode="auto">
            <a:xfrm flipV="1">
              <a:off x="4710" y="3793"/>
              <a:ext cx="1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6" name="Oval 16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7" name="Oval 17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8" name="Oval 18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59" name="Freeform 19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0" name="Freeform 20"/>
            <p:cNvSpPr>
              <a:spLocks noEditPoints="1"/>
            </p:cNvSpPr>
            <p:nvPr/>
          </p:nvSpPr>
          <p:spPr bwMode="auto">
            <a:xfrm>
              <a:off x="4008" y="3771"/>
              <a:ext cx="2" cy="29"/>
            </a:xfrm>
            <a:custGeom>
              <a:avLst/>
              <a:gdLst/>
              <a:ahLst/>
              <a:cxnLst>
                <a:cxn ang="0">
                  <a:pos x="0" y="179"/>
                </a:cxn>
                <a:cxn ang="0">
                  <a:pos x="8" y="179"/>
                </a:cxn>
                <a:cxn ang="0">
                  <a:pos x="4" y="183"/>
                </a:cxn>
                <a:cxn ang="0">
                  <a:pos x="1" y="163"/>
                </a:cxn>
                <a:cxn ang="0">
                  <a:pos x="5" y="159"/>
                </a:cxn>
                <a:cxn ang="0">
                  <a:pos x="9" y="163"/>
                </a:cxn>
                <a:cxn ang="0">
                  <a:pos x="1" y="163"/>
                </a:cxn>
                <a:cxn ang="0">
                  <a:pos x="1" y="147"/>
                </a:cxn>
                <a:cxn ang="0">
                  <a:pos x="9" y="147"/>
                </a:cxn>
                <a:cxn ang="0">
                  <a:pos x="5" y="151"/>
                </a:cxn>
                <a:cxn ang="0">
                  <a:pos x="2" y="131"/>
                </a:cxn>
                <a:cxn ang="0">
                  <a:pos x="6" y="127"/>
                </a:cxn>
                <a:cxn ang="0">
                  <a:pos x="10" y="131"/>
                </a:cxn>
                <a:cxn ang="0">
                  <a:pos x="2" y="131"/>
                </a:cxn>
                <a:cxn ang="0">
                  <a:pos x="3" y="115"/>
                </a:cxn>
                <a:cxn ang="0">
                  <a:pos x="11" y="115"/>
                </a:cxn>
                <a:cxn ang="0">
                  <a:pos x="7" y="119"/>
                </a:cxn>
                <a:cxn ang="0">
                  <a:pos x="3" y="100"/>
                </a:cxn>
                <a:cxn ang="0">
                  <a:pos x="7" y="95"/>
                </a:cxn>
                <a:cxn ang="0">
                  <a:pos x="11" y="100"/>
                </a:cxn>
                <a:cxn ang="0">
                  <a:pos x="3" y="100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5" y="68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36"/>
                </a:cxn>
                <a:cxn ang="0">
                  <a:pos x="10" y="32"/>
                </a:cxn>
                <a:cxn ang="0">
                  <a:pos x="14" y="36"/>
                </a:cxn>
                <a:cxn ang="0">
                  <a:pos x="6" y="36"/>
                </a:cxn>
                <a:cxn ang="0">
                  <a:pos x="7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183">
                  <a:moveTo>
                    <a:pt x="0" y="179"/>
                  </a:moveTo>
                  <a:lnTo>
                    <a:pt x="0" y="179"/>
                  </a:lnTo>
                  <a:cubicBezTo>
                    <a:pt x="0" y="177"/>
                    <a:pt x="2" y="175"/>
                    <a:pt x="4" y="175"/>
                  </a:cubicBezTo>
                  <a:cubicBezTo>
                    <a:pt x="6" y="175"/>
                    <a:pt x="8" y="177"/>
                    <a:pt x="8" y="179"/>
                  </a:cubicBezTo>
                  <a:lnTo>
                    <a:pt x="8" y="179"/>
                  </a:lnTo>
                  <a:cubicBezTo>
                    <a:pt x="8" y="182"/>
                    <a:pt x="6" y="183"/>
                    <a:pt x="4" y="183"/>
                  </a:cubicBezTo>
                  <a:cubicBezTo>
                    <a:pt x="2" y="183"/>
                    <a:pt x="0" y="182"/>
                    <a:pt x="0" y="179"/>
                  </a:cubicBezTo>
                  <a:close/>
                  <a:moveTo>
                    <a:pt x="1" y="163"/>
                  </a:moveTo>
                  <a:lnTo>
                    <a:pt x="1" y="163"/>
                  </a:lnTo>
                  <a:cubicBezTo>
                    <a:pt x="1" y="161"/>
                    <a:pt x="2" y="159"/>
                    <a:pt x="5" y="159"/>
                  </a:cubicBezTo>
                  <a:cubicBezTo>
                    <a:pt x="7" y="159"/>
                    <a:pt x="9" y="161"/>
                    <a:pt x="9" y="163"/>
                  </a:cubicBezTo>
                  <a:lnTo>
                    <a:pt x="9" y="163"/>
                  </a:lnTo>
                  <a:cubicBezTo>
                    <a:pt x="9" y="166"/>
                    <a:pt x="7" y="167"/>
                    <a:pt x="5" y="167"/>
                  </a:cubicBezTo>
                  <a:cubicBezTo>
                    <a:pt x="2" y="167"/>
                    <a:pt x="1" y="166"/>
                    <a:pt x="1" y="163"/>
                  </a:cubicBezTo>
                  <a:close/>
                  <a:moveTo>
                    <a:pt x="1" y="147"/>
                  </a:moveTo>
                  <a:lnTo>
                    <a:pt x="1" y="147"/>
                  </a:lnTo>
                  <a:cubicBezTo>
                    <a:pt x="1" y="145"/>
                    <a:pt x="3" y="143"/>
                    <a:pt x="5" y="143"/>
                  </a:cubicBezTo>
                  <a:cubicBezTo>
                    <a:pt x="7" y="143"/>
                    <a:pt x="9" y="145"/>
                    <a:pt x="9" y="147"/>
                  </a:cubicBezTo>
                  <a:lnTo>
                    <a:pt x="9" y="147"/>
                  </a:lnTo>
                  <a:cubicBezTo>
                    <a:pt x="9" y="150"/>
                    <a:pt x="7" y="151"/>
                    <a:pt x="5" y="151"/>
                  </a:cubicBezTo>
                  <a:cubicBezTo>
                    <a:pt x="3" y="151"/>
                    <a:pt x="1" y="150"/>
                    <a:pt x="1" y="147"/>
                  </a:cubicBezTo>
                  <a:close/>
                  <a:moveTo>
                    <a:pt x="2" y="131"/>
                  </a:moveTo>
                  <a:lnTo>
                    <a:pt x="2" y="131"/>
                  </a:lnTo>
                  <a:cubicBezTo>
                    <a:pt x="2" y="129"/>
                    <a:pt x="4" y="127"/>
                    <a:pt x="6" y="127"/>
                  </a:cubicBezTo>
                  <a:cubicBezTo>
                    <a:pt x="8" y="127"/>
                    <a:pt x="10" y="129"/>
                    <a:pt x="10" y="131"/>
                  </a:cubicBezTo>
                  <a:lnTo>
                    <a:pt x="10" y="131"/>
                  </a:lnTo>
                  <a:cubicBezTo>
                    <a:pt x="10" y="134"/>
                    <a:pt x="8" y="135"/>
                    <a:pt x="6" y="135"/>
                  </a:cubicBezTo>
                  <a:cubicBezTo>
                    <a:pt x="4" y="135"/>
                    <a:pt x="2" y="134"/>
                    <a:pt x="2" y="131"/>
                  </a:cubicBezTo>
                  <a:close/>
                  <a:moveTo>
                    <a:pt x="3" y="115"/>
                  </a:moveTo>
                  <a:lnTo>
                    <a:pt x="3" y="115"/>
                  </a:lnTo>
                  <a:cubicBezTo>
                    <a:pt x="3" y="113"/>
                    <a:pt x="4" y="111"/>
                    <a:pt x="7" y="111"/>
                  </a:cubicBezTo>
                  <a:cubicBezTo>
                    <a:pt x="9" y="111"/>
                    <a:pt x="11" y="113"/>
                    <a:pt x="11" y="115"/>
                  </a:cubicBezTo>
                  <a:lnTo>
                    <a:pt x="11" y="115"/>
                  </a:lnTo>
                  <a:cubicBezTo>
                    <a:pt x="11" y="118"/>
                    <a:pt x="9" y="119"/>
                    <a:pt x="7" y="119"/>
                  </a:cubicBezTo>
                  <a:cubicBezTo>
                    <a:pt x="4" y="119"/>
                    <a:pt x="3" y="118"/>
                    <a:pt x="3" y="115"/>
                  </a:cubicBezTo>
                  <a:close/>
                  <a:moveTo>
                    <a:pt x="3" y="100"/>
                  </a:moveTo>
                  <a:lnTo>
                    <a:pt x="3" y="99"/>
                  </a:lnTo>
                  <a:cubicBezTo>
                    <a:pt x="3" y="97"/>
                    <a:pt x="5" y="95"/>
                    <a:pt x="7" y="95"/>
                  </a:cubicBezTo>
                  <a:cubicBezTo>
                    <a:pt x="10" y="95"/>
                    <a:pt x="11" y="97"/>
                    <a:pt x="11" y="99"/>
                  </a:cubicBezTo>
                  <a:lnTo>
                    <a:pt x="11" y="100"/>
                  </a:lnTo>
                  <a:cubicBezTo>
                    <a:pt x="11" y="102"/>
                    <a:pt x="10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close/>
                  <a:moveTo>
                    <a:pt x="4" y="84"/>
                  </a:moveTo>
                  <a:lnTo>
                    <a:pt x="4" y="84"/>
                  </a:lnTo>
                  <a:cubicBezTo>
                    <a:pt x="4" y="81"/>
                    <a:pt x="6" y="79"/>
                    <a:pt x="8" y="79"/>
                  </a:cubicBezTo>
                  <a:cubicBezTo>
                    <a:pt x="10" y="79"/>
                    <a:pt x="12" y="81"/>
                    <a:pt x="12" y="84"/>
                  </a:cubicBez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6" y="88"/>
                    <a:pt x="4" y="86"/>
                    <a:pt x="4" y="84"/>
                  </a:cubicBezTo>
                  <a:close/>
                  <a:moveTo>
                    <a:pt x="5" y="68"/>
                  </a:moveTo>
                  <a:lnTo>
                    <a:pt x="5" y="68"/>
                  </a:lnTo>
                  <a:cubicBezTo>
                    <a:pt x="5" y="65"/>
                    <a:pt x="7" y="64"/>
                    <a:pt x="9" y="64"/>
                  </a:cubicBezTo>
                  <a:cubicBezTo>
                    <a:pt x="11" y="64"/>
                    <a:pt x="13" y="65"/>
                    <a:pt x="13" y="68"/>
                  </a:cubicBez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7" y="72"/>
                    <a:pt x="5" y="70"/>
                    <a:pt x="5" y="68"/>
                  </a:cubicBezTo>
                  <a:close/>
                  <a:moveTo>
                    <a:pt x="6" y="52"/>
                  </a:moveTo>
                  <a:lnTo>
                    <a:pt x="6" y="52"/>
                  </a:lnTo>
                  <a:cubicBezTo>
                    <a:pt x="6" y="49"/>
                    <a:pt x="7" y="48"/>
                    <a:pt x="10" y="48"/>
                  </a:cubicBezTo>
                  <a:cubicBezTo>
                    <a:pt x="12" y="48"/>
                    <a:pt x="14" y="49"/>
                    <a:pt x="14" y="52"/>
                  </a:cubicBez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7" y="56"/>
                    <a:pt x="6" y="54"/>
                    <a:pt x="6" y="52"/>
                  </a:cubicBezTo>
                  <a:close/>
                  <a:moveTo>
                    <a:pt x="6" y="36"/>
                  </a:moveTo>
                  <a:lnTo>
                    <a:pt x="6" y="36"/>
                  </a:lnTo>
                  <a:cubicBezTo>
                    <a:pt x="6" y="33"/>
                    <a:pt x="8" y="32"/>
                    <a:pt x="10" y="32"/>
                  </a:cubicBezTo>
                  <a:cubicBezTo>
                    <a:pt x="13" y="32"/>
                    <a:pt x="14" y="33"/>
                    <a:pt x="14" y="36"/>
                  </a:cubicBezTo>
                  <a:lnTo>
                    <a:pt x="14" y="36"/>
                  </a:lnTo>
                  <a:cubicBezTo>
                    <a:pt x="14" y="38"/>
                    <a:pt x="13" y="40"/>
                    <a:pt x="10" y="40"/>
                  </a:cubicBezTo>
                  <a:cubicBezTo>
                    <a:pt x="8" y="40"/>
                    <a:pt x="6" y="38"/>
                    <a:pt x="6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7"/>
                    <a:pt x="9" y="16"/>
                    <a:pt x="11" y="16"/>
                  </a:cubicBezTo>
                  <a:cubicBezTo>
                    <a:pt x="13" y="16"/>
                    <a:pt x="15" y="17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4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1" name="Freeform 21"/>
            <p:cNvSpPr>
              <a:spLocks noEditPoints="1"/>
            </p:cNvSpPr>
            <p:nvPr/>
          </p:nvSpPr>
          <p:spPr bwMode="auto">
            <a:xfrm>
              <a:off x="4116" y="3719"/>
              <a:ext cx="2" cy="46"/>
            </a:xfrm>
            <a:custGeom>
              <a:avLst/>
              <a:gdLst/>
              <a:ahLst/>
              <a:cxnLst>
                <a:cxn ang="0">
                  <a:pos x="4" y="288"/>
                </a:cxn>
                <a:cxn ang="0">
                  <a:pos x="4" y="296"/>
                </a:cxn>
                <a:cxn ang="0">
                  <a:pos x="1" y="276"/>
                </a:cxn>
                <a:cxn ang="0">
                  <a:pos x="9" y="276"/>
                </a:cxn>
                <a:cxn ang="0">
                  <a:pos x="1" y="260"/>
                </a:cxn>
                <a:cxn ang="0">
                  <a:pos x="9" y="260"/>
                </a:cxn>
                <a:cxn ang="0">
                  <a:pos x="1" y="260"/>
                </a:cxn>
                <a:cxn ang="0">
                  <a:pos x="6" y="240"/>
                </a:cxn>
                <a:cxn ang="0">
                  <a:pos x="6" y="248"/>
                </a:cxn>
                <a:cxn ang="0">
                  <a:pos x="2" y="228"/>
                </a:cxn>
                <a:cxn ang="0">
                  <a:pos x="10" y="228"/>
                </a:cxn>
                <a:cxn ang="0">
                  <a:pos x="3" y="212"/>
                </a:cxn>
                <a:cxn ang="0">
                  <a:pos x="11" y="212"/>
                </a:cxn>
                <a:cxn ang="0">
                  <a:pos x="3" y="212"/>
                </a:cxn>
                <a:cxn ang="0">
                  <a:pos x="7" y="192"/>
                </a:cxn>
                <a:cxn ang="0">
                  <a:pos x="7" y="200"/>
                </a:cxn>
                <a:cxn ang="0">
                  <a:pos x="4" y="180"/>
                </a:cxn>
                <a:cxn ang="0">
                  <a:pos x="12" y="180"/>
                </a:cxn>
                <a:cxn ang="0">
                  <a:pos x="4" y="164"/>
                </a:cxn>
                <a:cxn ang="0">
                  <a:pos x="12" y="164"/>
                </a:cxn>
                <a:cxn ang="0">
                  <a:pos x="4" y="164"/>
                </a:cxn>
                <a:cxn ang="0">
                  <a:pos x="9" y="144"/>
                </a:cxn>
                <a:cxn ang="0">
                  <a:pos x="9" y="152"/>
                </a:cxn>
                <a:cxn ang="0">
                  <a:pos x="5" y="132"/>
                </a:cxn>
                <a:cxn ang="0">
                  <a:pos x="13" y="132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10" y="96"/>
                </a:cxn>
                <a:cxn ang="0">
                  <a:pos x="10" y="104"/>
                </a:cxn>
                <a:cxn ang="0">
                  <a:pos x="6" y="84"/>
                </a:cxn>
                <a:cxn ang="0">
                  <a:pos x="14" y="84"/>
                </a:cxn>
                <a:cxn ang="0">
                  <a:pos x="7" y="68"/>
                </a:cxn>
                <a:cxn ang="0">
                  <a:pos x="15" y="68"/>
                </a:cxn>
                <a:cxn ang="0">
                  <a:pos x="7" y="68"/>
                </a:cxn>
                <a:cxn ang="0">
                  <a:pos x="11" y="48"/>
                </a:cxn>
                <a:cxn ang="0">
                  <a:pos x="11" y="56"/>
                </a:cxn>
                <a:cxn ang="0">
                  <a:pos x="8" y="36"/>
                </a:cxn>
                <a:cxn ang="0">
                  <a:pos x="16" y="36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13" y="0"/>
                </a:cxn>
                <a:cxn ang="0">
                  <a:pos x="13" y="8"/>
                </a:cxn>
              </a:cxnLst>
              <a:rect l="0" t="0" r="r" b="b"/>
              <a:pathLst>
                <a:path w="17" h="296">
                  <a:moveTo>
                    <a:pt x="0" y="292"/>
                  </a:moveTo>
                  <a:lnTo>
                    <a:pt x="0" y="292"/>
                  </a:lnTo>
                  <a:cubicBezTo>
                    <a:pt x="0" y="290"/>
                    <a:pt x="2" y="288"/>
                    <a:pt x="4" y="288"/>
                  </a:cubicBezTo>
                  <a:cubicBezTo>
                    <a:pt x="7" y="288"/>
                    <a:pt x="8" y="290"/>
                    <a:pt x="8" y="292"/>
                  </a:cubicBezTo>
                  <a:lnTo>
                    <a:pt x="8" y="292"/>
                  </a:lnTo>
                  <a:cubicBezTo>
                    <a:pt x="8" y="295"/>
                    <a:pt x="7" y="296"/>
                    <a:pt x="4" y="296"/>
                  </a:cubicBezTo>
                  <a:cubicBezTo>
                    <a:pt x="2" y="296"/>
                    <a:pt x="0" y="295"/>
                    <a:pt x="0" y="292"/>
                  </a:cubicBezTo>
                  <a:close/>
                  <a:moveTo>
                    <a:pt x="1" y="276"/>
                  </a:moveTo>
                  <a:lnTo>
                    <a:pt x="1" y="276"/>
                  </a:lnTo>
                  <a:cubicBezTo>
                    <a:pt x="1" y="274"/>
                    <a:pt x="3" y="272"/>
                    <a:pt x="5" y="272"/>
                  </a:cubicBezTo>
                  <a:cubicBezTo>
                    <a:pt x="7" y="272"/>
                    <a:pt x="9" y="274"/>
                    <a:pt x="9" y="276"/>
                  </a:cubicBezTo>
                  <a:lnTo>
                    <a:pt x="9" y="276"/>
                  </a:lnTo>
                  <a:cubicBezTo>
                    <a:pt x="9" y="279"/>
                    <a:pt x="7" y="280"/>
                    <a:pt x="5" y="280"/>
                  </a:cubicBezTo>
                  <a:cubicBezTo>
                    <a:pt x="3" y="280"/>
                    <a:pt x="1" y="279"/>
                    <a:pt x="1" y="276"/>
                  </a:cubicBezTo>
                  <a:close/>
                  <a:moveTo>
                    <a:pt x="1" y="260"/>
                  </a:moveTo>
                  <a:lnTo>
                    <a:pt x="1" y="260"/>
                  </a:lnTo>
                  <a:cubicBezTo>
                    <a:pt x="1" y="258"/>
                    <a:pt x="3" y="256"/>
                    <a:pt x="5" y="256"/>
                  </a:cubicBezTo>
                  <a:cubicBezTo>
                    <a:pt x="8" y="256"/>
                    <a:pt x="9" y="258"/>
                    <a:pt x="9" y="260"/>
                  </a:cubicBezTo>
                  <a:lnTo>
                    <a:pt x="9" y="260"/>
                  </a:lnTo>
                  <a:cubicBezTo>
                    <a:pt x="9" y="263"/>
                    <a:pt x="8" y="264"/>
                    <a:pt x="5" y="264"/>
                  </a:cubicBezTo>
                  <a:cubicBezTo>
                    <a:pt x="3" y="264"/>
                    <a:pt x="1" y="263"/>
                    <a:pt x="1" y="260"/>
                  </a:cubicBezTo>
                  <a:close/>
                  <a:moveTo>
                    <a:pt x="2" y="244"/>
                  </a:moveTo>
                  <a:lnTo>
                    <a:pt x="2" y="244"/>
                  </a:lnTo>
                  <a:cubicBezTo>
                    <a:pt x="2" y="242"/>
                    <a:pt x="4" y="240"/>
                    <a:pt x="6" y="240"/>
                  </a:cubicBezTo>
                  <a:cubicBezTo>
                    <a:pt x="8" y="240"/>
                    <a:pt x="10" y="242"/>
                    <a:pt x="10" y="244"/>
                  </a:cubicBezTo>
                  <a:lnTo>
                    <a:pt x="10" y="244"/>
                  </a:lnTo>
                  <a:cubicBezTo>
                    <a:pt x="10" y="247"/>
                    <a:pt x="8" y="248"/>
                    <a:pt x="6" y="248"/>
                  </a:cubicBezTo>
                  <a:cubicBezTo>
                    <a:pt x="4" y="248"/>
                    <a:pt x="2" y="247"/>
                    <a:pt x="2" y="244"/>
                  </a:cubicBezTo>
                  <a:close/>
                  <a:moveTo>
                    <a:pt x="2" y="228"/>
                  </a:moveTo>
                  <a:lnTo>
                    <a:pt x="2" y="228"/>
                  </a:lnTo>
                  <a:cubicBezTo>
                    <a:pt x="2" y="226"/>
                    <a:pt x="4" y="224"/>
                    <a:pt x="6" y="224"/>
                  </a:cubicBezTo>
                  <a:cubicBezTo>
                    <a:pt x="9" y="224"/>
                    <a:pt x="10" y="226"/>
                    <a:pt x="10" y="228"/>
                  </a:cubicBezTo>
                  <a:lnTo>
                    <a:pt x="10" y="228"/>
                  </a:lnTo>
                  <a:cubicBezTo>
                    <a:pt x="10" y="231"/>
                    <a:pt x="9" y="232"/>
                    <a:pt x="6" y="232"/>
                  </a:cubicBezTo>
                  <a:cubicBezTo>
                    <a:pt x="4" y="232"/>
                    <a:pt x="2" y="231"/>
                    <a:pt x="2" y="228"/>
                  </a:cubicBezTo>
                  <a:close/>
                  <a:moveTo>
                    <a:pt x="3" y="212"/>
                  </a:moveTo>
                  <a:lnTo>
                    <a:pt x="3" y="212"/>
                  </a:lnTo>
                  <a:cubicBezTo>
                    <a:pt x="3" y="210"/>
                    <a:pt x="5" y="208"/>
                    <a:pt x="7" y="208"/>
                  </a:cubicBezTo>
                  <a:cubicBezTo>
                    <a:pt x="9" y="208"/>
                    <a:pt x="11" y="210"/>
                    <a:pt x="11" y="212"/>
                  </a:cubicBezTo>
                  <a:lnTo>
                    <a:pt x="11" y="212"/>
                  </a:lnTo>
                  <a:cubicBezTo>
                    <a:pt x="11" y="215"/>
                    <a:pt x="9" y="216"/>
                    <a:pt x="7" y="216"/>
                  </a:cubicBezTo>
                  <a:cubicBezTo>
                    <a:pt x="5" y="216"/>
                    <a:pt x="3" y="215"/>
                    <a:pt x="3" y="212"/>
                  </a:cubicBezTo>
                  <a:close/>
                  <a:moveTo>
                    <a:pt x="3" y="196"/>
                  </a:moveTo>
                  <a:lnTo>
                    <a:pt x="3" y="196"/>
                  </a:lnTo>
                  <a:cubicBezTo>
                    <a:pt x="3" y="194"/>
                    <a:pt x="5" y="192"/>
                    <a:pt x="7" y="192"/>
                  </a:cubicBezTo>
                  <a:cubicBezTo>
                    <a:pt x="9" y="192"/>
                    <a:pt x="11" y="194"/>
                    <a:pt x="11" y="196"/>
                  </a:cubicBezTo>
                  <a:lnTo>
                    <a:pt x="11" y="196"/>
                  </a:lnTo>
                  <a:cubicBezTo>
                    <a:pt x="11" y="199"/>
                    <a:pt x="9" y="200"/>
                    <a:pt x="7" y="200"/>
                  </a:cubicBezTo>
                  <a:cubicBezTo>
                    <a:pt x="5" y="200"/>
                    <a:pt x="3" y="199"/>
                    <a:pt x="3" y="196"/>
                  </a:cubicBezTo>
                  <a:close/>
                  <a:moveTo>
                    <a:pt x="4" y="180"/>
                  </a:moveTo>
                  <a:lnTo>
                    <a:pt x="4" y="180"/>
                  </a:lnTo>
                  <a:cubicBezTo>
                    <a:pt x="4" y="178"/>
                    <a:pt x="5" y="176"/>
                    <a:pt x="8" y="176"/>
                  </a:cubicBezTo>
                  <a:cubicBezTo>
                    <a:pt x="10" y="176"/>
                    <a:pt x="12" y="178"/>
                    <a:pt x="12" y="180"/>
                  </a:cubicBezTo>
                  <a:lnTo>
                    <a:pt x="12" y="180"/>
                  </a:lnTo>
                  <a:cubicBezTo>
                    <a:pt x="12" y="183"/>
                    <a:pt x="10" y="184"/>
                    <a:pt x="8" y="184"/>
                  </a:cubicBezTo>
                  <a:cubicBezTo>
                    <a:pt x="5" y="184"/>
                    <a:pt x="4" y="183"/>
                    <a:pt x="4" y="180"/>
                  </a:cubicBezTo>
                  <a:close/>
                  <a:moveTo>
                    <a:pt x="4" y="164"/>
                  </a:moveTo>
                  <a:lnTo>
                    <a:pt x="4" y="164"/>
                  </a:lnTo>
                  <a:cubicBezTo>
                    <a:pt x="4" y="162"/>
                    <a:pt x="6" y="160"/>
                    <a:pt x="8" y="160"/>
                  </a:cubicBezTo>
                  <a:cubicBezTo>
                    <a:pt x="10" y="160"/>
                    <a:pt x="12" y="162"/>
                    <a:pt x="12" y="164"/>
                  </a:cubicBezTo>
                  <a:lnTo>
                    <a:pt x="12" y="164"/>
                  </a:lnTo>
                  <a:cubicBezTo>
                    <a:pt x="12" y="167"/>
                    <a:pt x="10" y="168"/>
                    <a:pt x="8" y="168"/>
                  </a:cubicBezTo>
                  <a:cubicBezTo>
                    <a:pt x="6" y="168"/>
                    <a:pt x="4" y="167"/>
                    <a:pt x="4" y="164"/>
                  </a:cubicBezTo>
                  <a:close/>
                  <a:moveTo>
                    <a:pt x="5" y="148"/>
                  </a:moveTo>
                  <a:lnTo>
                    <a:pt x="5" y="148"/>
                  </a:lnTo>
                  <a:cubicBezTo>
                    <a:pt x="5" y="146"/>
                    <a:pt x="6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lnTo>
                    <a:pt x="13" y="148"/>
                  </a:lnTo>
                  <a:cubicBezTo>
                    <a:pt x="13" y="151"/>
                    <a:pt x="11" y="152"/>
                    <a:pt x="9" y="152"/>
                  </a:cubicBezTo>
                  <a:cubicBezTo>
                    <a:pt x="6" y="152"/>
                    <a:pt x="5" y="151"/>
                    <a:pt x="5" y="148"/>
                  </a:cubicBezTo>
                  <a:close/>
                  <a:moveTo>
                    <a:pt x="5" y="132"/>
                  </a:move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lnTo>
                    <a:pt x="13" y="132"/>
                  </a:lnTo>
                  <a:cubicBezTo>
                    <a:pt x="13" y="135"/>
                    <a:pt x="11" y="136"/>
                    <a:pt x="9" y="136"/>
                  </a:cubicBezTo>
                  <a:cubicBezTo>
                    <a:pt x="7" y="136"/>
                    <a:pt x="5" y="135"/>
                    <a:pt x="5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2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2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6" y="100"/>
                  </a:moveTo>
                  <a:lnTo>
                    <a:pt x="6" y="100"/>
                  </a:lnTo>
                  <a:cubicBezTo>
                    <a:pt x="6" y="98"/>
                    <a:pt x="8" y="96"/>
                    <a:pt x="10" y="96"/>
                  </a:cubicBezTo>
                  <a:cubicBezTo>
                    <a:pt x="12" y="96"/>
                    <a:pt x="14" y="98"/>
                    <a:pt x="14" y="100"/>
                  </a:cubicBezTo>
                  <a:lnTo>
                    <a:pt x="14" y="100"/>
                  </a:lnTo>
                  <a:cubicBezTo>
                    <a:pt x="14" y="103"/>
                    <a:pt x="12" y="104"/>
                    <a:pt x="10" y="104"/>
                  </a:cubicBezTo>
                  <a:cubicBezTo>
                    <a:pt x="8" y="104"/>
                    <a:pt x="6" y="103"/>
                    <a:pt x="6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3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3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7" y="68"/>
                  </a:move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lnTo>
                    <a:pt x="15" y="68"/>
                  </a:lnTo>
                  <a:cubicBezTo>
                    <a:pt x="15" y="71"/>
                    <a:pt x="13" y="72"/>
                    <a:pt x="11" y="72"/>
                  </a:cubicBezTo>
                  <a:cubicBezTo>
                    <a:pt x="9" y="72"/>
                    <a:pt x="7" y="71"/>
                    <a:pt x="7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4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4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8" y="36"/>
                  </a:moveTo>
                  <a:lnTo>
                    <a:pt x="8" y="36"/>
                  </a:lnTo>
                  <a:cubicBezTo>
                    <a:pt x="8" y="34"/>
                    <a:pt x="10" y="32"/>
                    <a:pt x="12" y="32"/>
                  </a:cubicBezTo>
                  <a:cubicBezTo>
                    <a:pt x="14" y="32"/>
                    <a:pt x="16" y="34"/>
                    <a:pt x="16" y="36"/>
                  </a:cubicBezTo>
                  <a:lnTo>
                    <a:pt x="16" y="36"/>
                  </a:lnTo>
                  <a:cubicBezTo>
                    <a:pt x="16" y="39"/>
                    <a:pt x="14" y="40"/>
                    <a:pt x="12" y="40"/>
                  </a:cubicBezTo>
                  <a:cubicBezTo>
                    <a:pt x="10" y="40"/>
                    <a:pt x="8" y="39"/>
                    <a:pt x="8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9" y="4"/>
                  </a:moveTo>
                  <a:lnTo>
                    <a:pt x="9" y="4"/>
                  </a:lnTo>
                  <a:cubicBezTo>
                    <a:pt x="9" y="2"/>
                    <a:pt x="10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lnTo>
                    <a:pt x="17" y="4"/>
                  </a:lnTo>
                  <a:cubicBezTo>
                    <a:pt x="17" y="7"/>
                    <a:pt x="15" y="8"/>
                    <a:pt x="13" y="8"/>
                  </a:cubicBezTo>
                  <a:cubicBezTo>
                    <a:pt x="10" y="8"/>
                    <a:pt x="9" y="7"/>
                    <a:pt x="9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2" name="Freeform 22"/>
            <p:cNvSpPr>
              <a:spLocks noEditPoints="1"/>
            </p:cNvSpPr>
            <p:nvPr/>
          </p:nvSpPr>
          <p:spPr bwMode="auto">
            <a:xfrm>
              <a:off x="4276" y="3679"/>
              <a:ext cx="2" cy="3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16"/>
                </a:cxn>
                <a:cxn ang="0">
                  <a:pos x="8" y="120"/>
                </a:cxn>
                <a:cxn ang="0">
                  <a:pos x="4" y="116"/>
                </a:cxn>
                <a:cxn ang="0">
                  <a:pos x="12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3" y="148"/>
                </a:cxn>
                <a:cxn ang="0">
                  <a:pos x="9" y="152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14" y="164"/>
                </a:cxn>
                <a:cxn ang="0">
                  <a:pos x="6" y="164"/>
                </a:cxn>
                <a:cxn ang="0">
                  <a:pos x="10" y="160"/>
                </a:cxn>
                <a:cxn ang="0">
                  <a:pos x="14" y="180"/>
                </a:cxn>
                <a:cxn ang="0">
                  <a:pos x="10" y="184"/>
                </a:cxn>
                <a:cxn ang="0">
                  <a:pos x="6" y="180"/>
                </a:cxn>
                <a:cxn ang="0">
                  <a:pos x="14" y="180"/>
                </a:cxn>
                <a:cxn ang="0">
                  <a:pos x="15" y="196"/>
                </a:cxn>
                <a:cxn ang="0">
                  <a:pos x="7" y="196"/>
                </a:cxn>
                <a:cxn ang="0">
                  <a:pos x="11" y="192"/>
                </a:cxn>
                <a:cxn ang="0">
                  <a:pos x="15" y="212"/>
                </a:cxn>
                <a:cxn ang="0">
                  <a:pos x="11" y="216"/>
                </a:cxn>
                <a:cxn ang="0">
                  <a:pos x="7" y="212"/>
                </a:cxn>
                <a:cxn ang="0">
                  <a:pos x="15" y="212"/>
                </a:cxn>
                <a:cxn ang="0">
                  <a:pos x="16" y="228"/>
                </a:cxn>
                <a:cxn ang="0">
                  <a:pos x="8" y="228"/>
                </a:cxn>
                <a:cxn ang="0">
                  <a:pos x="12" y="224"/>
                </a:cxn>
                <a:cxn ang="0">
                  <a:pos x="16" y="244"/>
                </a:cxn>
                <a:cxn ang="0">
                  <a:pos x="12" y="248"/>
                </a:cxn>
                <a:cxn ang="0">
                  <a:pos x="8" y="244"/>
                </a:cxn>
                <a:cxn ang="0">
                  <a:pos x="16" y="244"/>
                </a:cxn>
              </a:cxnLst>
              <a:rect l="0" t="0" r="r" b="b"/>
              <a:pathLst>
                <a:path w="16" h="248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5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5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6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6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1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1" y="152"/>
                    <a:pt x="9" y="152"/>
                  </a:cubicBezTo>
                  <a:cubicBezTo>
                    <a:pt x="7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close/>
                  <a:moveTo>
                    <a:pt x="14" y="164"/>
                  </a:moveTo>
                  <a:lnTo>
                    <a:pt x="14" y="164"/>
                  </a:lnTo>
                  <a:cubicBezTo>
                    <a:pt x="14" y="166"/>
                    <a:pt x="12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2" y="160"/>
                    <a:pt x="14" y="162"/>
                    <a:pt x="14" y="164"/>
                  </a:cubicBezTo>
                  <a:close/>
                  <a:moveTo>
                    <a:pt x="14" y="180"/>
                  </a:moveTo>
                  <a:lnTo>
                    <a:pt x="14" y="180"/>
                  </a:lnTo>
                  <a:cubicBezTo>
                    <a:pt x="14" y="182"/>
                    <a:pt x="13" y="184"/>
                    <a:pt x="10" y="184"/>
                  </a:cubicBezTo>
                  <a:cubicBezTo>
                    <a:pt x="8" y="184"/>
                    <a:pt x="6" y="182"/>
                    <a:pt x="6" y="180"/>
                  </a:cubicBezTo>
                  <a:lnTo>
                    <a:pt x="6" y="180"/>
                  </a:lnTo>
                  <a:cubicBezTo>
                    <a:pt x="6" y="178"/>
                    <a:pt x="8" y="176"/>
                    <a:pt x="10" y="176"/>
                  </a:cubicBezTo>
                  <a:cubicBezTo>
                    <a:pt x="13" y="176"/>
                    <a:pt x="14" y="178"/>
                    <a:pt x="14" y="180"/>
                  </a:cubicBezTo>
                  <a:close/>
                  <a:moveTo>
                    <a:pt x="15" y="196"/>
                  </a:moveTo>
                  <a:lnTo>
                    <a:pt x="15" y="196"/>
                  </a:lnTo>
                  <a:cubicBezTo>
                    <a:pt x="15" y="198"/>
                    <a:pt x="13" y="200"/>
                    <a:pt x="11" y="200"/>
                  </a:cubicBezTo>
                  <a:cubicBezTo>
                    <a:pt x="9" y="200"/>
                    <a:pt x="7" y="198"/>
                    <a:pt x="7" y="196"/>
                  </a:cubicBezTo>
                  <a:lnTo>
                    <a:pt x="7" y="196"/>
                  </a:lnTo>
                  <a:cubicBezTo>
                    <a:pt x="7" y="194"/>
                    <a:pt x="9" y="192"/>
                    <a:pt x="11" y="192"/>
                  </a:cubicBezTo>
                  <a:cubicBezTo>
                    <a:pt x="13" y="192"/>
                    <a:pt x="15" y="194"/>
                    <a:pt x="15" y="196"/>
                  </a:cubicBezTo>
                  <a:close/>
                  <a:moveTo>
                    <a:pt x="15" y="212"/>
                  </a:moveTo>
                  <a:lnTo>
                    <a:pt x="15" y="212"/>
                  </a:lnTo>
                  <a:cubicBezTo>
                    <a:pt x="15" y="214"/>
                    <a:pt x="14" y="216"/>
                    <a:pt x="11" y="216"/>
                  </a:cubicBezTo>
                  <a:cubicBezTo>
                    <a:pt x="9" y="216"/>
                    <a:pt x="7" y="214"/>
                    <a:pt x="7" y="212"/>
                  </a:cubicBezTo>
                  <a:lnTo>
                    <a:pt x="7" y="212"/>
                  </a:lnTo>
                  <a:cubicBezTo>
                    <a:pt x="7" y="210"/>
                    <a:pt x="9" y="208"/>
                    <a:pt x="11" y="208"/>
                  </a:cubicBezTo>
                  <a:cubicBezTo>
                    <a:pt x="14" y="208"/>
                    <a:pt x="15" y="210"/>
                    <a:pt x="15" y="212"/>
                  </a:cubicBezTo>
                  <a:close/>
                  <a:moveTo>
                    <a:pt x="16" y="228"/>
                  </a:moveTo>
                  <a:lnTo>
                    <a:pt x="16" y="228"/>
                  </a:lnTo>
                  <a:cubicBezTo>
                    <a:pt x="16" y="230"/>
                    <a:pt x="14" y="232"/>
                    <a:pt x="12" y="232"/>
                  </a:cubicBezTo>
                  <a:cubicBezTo>
                    <a:pt x="10" y="232"/>
                    <a:pt x="8" y="230"/>
                    <a:pt x="8" y="228"/>
                  </a:cubicBezTo>
                  <a:lnTo>
                    <a:pt x="8" y="228"/>
                  </a:lnTo>
                  <a:cubicBezTo>
                    <a:pt x="8" y="226"/>
                    <a:pt x="10" y="224"/>
                    <a:pt x="12" y="224"/>
                  </a:cubicBezTo>
                  <a:cubicBezTo>
                    <a:pt x="14" y="224"/>
                    <a:pt x="16" y="226"/>
                    <a:pt x="16" y="228"/>
                  </a:cubicBezTo>
                  <a:close/>
                  <a:moveTo>
                    <a:pt x="16" y="244"/>
                  </a:moveTo>
                  <a:lnTo>
                    <a:pt x="16" y="244"/>
                  </a:lnTo>
                  <a:cubicBezTo>
                    <a:pt x="16" y="246"/>
                    <a:pt x="15" y="248"/>
                    <a:pt x="12" y="248"/>
                  </a:cubicBezTo>
                  <a:cubicBezTo>
                    <a:pt x="10" y="248"/>
                    <a:pt x="8" y="246"/>
                    <a:pt x="8" y="244"/>
                  </a:cubicBezTo>
                  <a:lnTo>
                    <a:pt x="8" y="244"/>
                  </a:lnTo>
                  <a:cubicBezTo>
                    <a:pt x="8" y="242"/>
                    <a:pt x="10" y="240"/>
                    <a:pt x="12" y="240"/>
                  </a:cubicBezTo>
                  <a:cubicBezTo>
                    <a:pt x="15" y="240"/>
                    <a:pt x="16" y="242"/>
                    <a:pt x="16" y="24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3" name="Freeform 23"/>
            <p:cNvSpPr>
              <a:spLocks noEditPoints="1"/>
            </p:cNvSpPr>
            <p:nvPr/>
          </p:nvSpPr>
          <p:spPr bwMode="auto">
            <a:xfrm>
              <a:off x="4384" y="3520"/>
              <a:ext cx="2" cy="86"/>
            </a:xfrm>
            <a:custGeom>
              <a:avLst/>
              <a:gdLst/>
              <a:ahLst/>
              <a:cxnLst>
                <a:cxn ang="0">
                  <a:pos x="4" y="274"/>
                </a:cxn>
                <a:cxn ang="0">
                  <a:pos x="0" y="266"/>
                </a:cxn>
                <a:cxn ang="0">
                  <a:pos x="4" y="266"/>
                </a:cxn>
                <a:cxn ang="0">
                  <a:pos x="0" y="258"/>
                </a:cxn>
                <a:cxn ang="0">
                  <a:pos x="2" y="260"/>
                </a:cxn>
                <a:cxn ang="0">
                  <a:pos x="2" y="248"/>
                </a:cxn>
                <a:cxn ang="0">
                  <a:pos x="0" y="250"/>
                </a:cxn>
                <a:cxn ang="0">
                  <a:pos x="4" y="242"/>
                </a:cxn>
                <a:cxn ang="0">
                  <a:pos x="0" y="234"/>
                </a:cxn>
                <a:cxn ang="0">
                  <a:pos x="4" y="234"/>
                </a:cxn>
                <a:cxn ang="0">
                  <a:pos x="1" y="226"/>
                </a:cxn>
                <a:cxn ang="0">
                  <a:pos x="3" y="228"/>
                </a:cxn>
                <a:cxn ang="0">
                  <a:pos x="3" y="216"/>
                </a:cxn>
                <a:cxn ang="0">
                  <a:pos x="1" y="218"/>
                </a:cxn>
                <a:cxn ang="0">
                  <a:pos x="5" y="210"/>
                </a:cxn>
                <a:cxn ang="0">
                  <a:pos x="1" y="202"/>
                </a:cxn>
                <a:cxn ang="0">
                  <a:pos x="5" y="202"/>
                </a:cxn>
                <a:cxn ang="0">
                  <a:pos x="1" y="194"/>
                </a:cxn>
                <a:cxn ang="0">
                  <a:pos x="3" y="196"/>
                </a:cxn>
                <a:cxn ang="0">
                  <a:pos x="3" y="184"/>
                </a:cxn>
                <a:cxn ang="0">
                  <a:pos x="1" y="186"/>
                </a:cxn>
                <a:cxn ang="0">
                  <a:pos x="5" y="178"/>
                </a:cxn>
                <a:cxn ang="0">
                  <a:pos x="1" y="170"/>
                </a:cxn>
                <a:cxn ang="0">
                  <a:pos x="5" y="170"/>
                </a:cxn>
                <a:cxn ang="0">
                  <a:pos x="1" y="162"/>
                </a:cxn>
                <a:cxn ang="0">
                  <a:pos x="3" y="164"/>
                </a:cxn>
                <a:cxn ang="0">
                  <a:pos x="4" y="152"/>
                </a:cxn>
                <a:cxn ang="0">
                  <a:pos x="2" y="154"/>
                </a:cxn>
                <a:cxn ang="0">
                  <a:pos x="6" y="146"/>
                </a:cxn>
                <a:cxn ang="0">
                  <a:pos x="2" y="138"/>
                </a:cxn>
                <a:cxn ang="0">
                  <a:pos x="6" y="138"/>
                </a:cxn>
                <a:cxn ang="0">
                  <a:pos x="2" y="130"/>
                </a:cxn>
                <a:cxn ang="0">
                  <a:pos x="4" y="132"/>
                </a:cxn>
                <a:cxn ang="0">
                  <a:pos x="4" y="120"/>
                </a:cxn>
                <a:cxn ang="0">
                  <a:pos x="2" y="122"/>
                </a:cxn>
                <a:cxn ang="0">
                  <a:pos x="6" y="114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2" y="98"/>
                </a:cxn>
                <a:cxn ang="0">
                  <a:pos x="4" y="100"/>
                </a:cxn>
                <a:cxn ang="0">
                  <a:pos x="5" y="88"/>
                </a:cxn>
                <a:cxn ang="0">
                  <a:pos x="3" y="90"/>
                </a:cxn>
                <a:cxn ang="0">
                  <a:pos x="7" y="82"/>
                </a:cxn>
                <a:cxn ang="0">
                  <a:pos x="3" y="74"/>
                </a:cxn>
                <a:cxn ang="0">
                  <a:pos x="7" y="74"/>
                </a:cxn>
                <a:cxn ang="0">
                  <a:pos x="3" y="66"/>
                </a:cxn>
                <a:cxn ang="0">
                  <a:pos x="5" y="68"/>
                </a:cxn>
                <a:cxn ang="0">
                  <a:pos x="5" y="56"/>
                </a:cxn>
                <a:cxn ang="0">
                  <a:pos x="3" y="58"/>
                </a:cxn>
                <a:cxn ang="0">
                  <a:pos x="7" y="50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5" y="36"/>
                </a:cxn>
                <a:cxn ang="0">
                  <a:pos x="6" y="24"/>
                </a:cxn>
                <a:cxn ang="0">
                  <a:pos x="4" y="26"/>
                </a:cxn>
                <a:cxn ang="0">
                  <a:pos x="8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2"/>
                </a:cxn>
                <a:cxn ang="0">
                  <a:pos x="6" y="4"/>
                </a:cxn>
              </a:cxnLst>
              <a:rect l="0" t="0" r="r" b="b"/>
              <a:pathLst>
                <a:path w="8" h="276">
                  <a:moveTo>
                    <a:pt x="0" y="274"/>
                  </a:moveTo>
                  <a:lnTo>
                    <a:pt x="0" y="274"/>
                  </a:lnTo>
                  <a:cubicBezTo>
                    <a:pt x="0" y="273"/>
                    <a:pt x="1" y="272"/>
                    <a:pt x="2" y="272"/>
                  </a:cubicBezTo>
                  <a:cubicBezTo>
                    <a:pt x="3" y="272"/>
                    <a:pt x="4" y="273"/>
                    <a:pt x="4" y="274"/>
                  </a:cubicBezTo>
                  <a:lnTo>
                    <a:pt x="4" y="274"/>
                  </a:lnTo>
                  <a:cubicBezTo>
                    <a:pt x="4" y="275"/>
                    <a:pt x="3" y="276"/>
                    <a:pt x="2" y="276"/>
                  </a:cubicBezTo>
                  <a:cubicBezTo>
                    <a:pt x="1" y="276"/>
                    <a:pt x="0" y="275"/>
                    <a:pt x="0" y="274"/>
                  </a:cubicBezTo>
                  <a:close/>
                  <a:moveTo>
                    <a:pt x="0" y="266"/>
                  </a:moveTo>
                  <a:lnTo>
                    <a:pt x="0" y="266"/>
                  </a:lnTo>
                  <a:cubicBezTo>
                    <a:pt x="0" y="265"/>
                    <a:pt x="1" y="264"/>
                    <a:pt x="2" y="264"/>
                  </a:cubicBezTo>
                  <a:cubicBezTo>
                    <a:pt x="3" y="264"/>
                    <a:pt x="4" y="265"/>
                    <a:pt x="4" y="266"/>
                  </a:cubicBezTo>
                  <a:lnTo>
                    <a:pt x="4" y="266"/>
                  </a:lnTo>
                  <a:cubicBezTo>
                    <a:pt x="4" y="267"/>
                    <a:pt x="3" y="268"/>
                    <a:pt x="2" y="268"/>
                  </a:cubicBezTo>
                  <a:cubicBezTo>
                    <a:pt x="1" y="268"/>
                    <a:pt x="0" y="267"/>
                    <a:pt x="0" y="266"/>
                  </a:cubicBezTo>
                  <a:close/>
                  <a:moveTo>
                    <a:pt x="0" y="258"/>
                  </a:moveTo>
                  <a:lnTo>
                    <a:pt x="0" y="258"/>
                  </a:lnTo>
                  <a:cubicBezTo>
                    <a:pt x="0" y="257"/>
                    <a:pt x="1" y="256"/>
                    <a:pt x="2" y="256"/>
                  </a:cubicBezTo>
                  <a:cubicBezTo>
                    <a:pt x="3" y="256"/>
                    <a:pt x="4" y="257"/>
                    <a:pt x="4" y="258"/>
                  </a:cubicBezTo>
                  <a:lnTo>
                    <a:pt x="4" y="258"/>
                  </a:lnTo>
                  <a:cubicBezTo>
                    <a:pt x="4" y="259"/>
                    <a:pt x="3" y="260"/>
                    <a:pt x="2" y="260"/>
                  </a:cubicBezTo>
                  <a:cubicBezTo>
                    <a:pt x="1" y="260"/>
                    <a:pt x="0" y="259"/>
                    <a:pt x="0" y="258"/>
                  </a:cubicBezTo>
                  <a:close/>
                  <a:moveTo>
                    <a:pt x="0" y="250"/>
                  </a:moveTo>
                  <a:lnTo>
                    <a:pt x="0" y="250"/>
                  </a:lnTo>
                  <a:cubicBezTo>
                    <a:pt x="0" y="249"/>
                    <a:pt x="1" y="248"/>
                    <a:pt x="2" y="248"/>
                  </a:cubicBezTo>
                  <a:cubicBezTo>
                    <a:pt x="3" y="248"/>
                    <a:pt x="4" y="249"/>
                    <a:pt x="4" y="250"/>
                  </a:cubicBezTo>
                  <a:lnTo>
                    <a:pt x="4" y="250"/>
                  </a:lnTo>
                  <a:cubicBezTo>
                    <a:pt x="4" y="251"/>
                    <a:pt x="3" y="252"/>
                    <a:pt x="2" y="252"/>
                  </a:cubicBezTo>
                  <a:cubicBezTo>
                    <a:pt x="1" y="252"/>
                    <a:pt x="0" y="251"/>
                    <a:pt x="0" y="250"/>
                  </a:cubicBezTo>
                  <a:close/>
                  <a:moveTo>
                    <a:pt x="0" y="242"/>
                  </a:moveTo>
                  <a:lnTo>
                    <a:pt x="0" y="242"/>
                  </a:lnTo>
                  <a:cubicBezTo>
                    <a:pt x="0" y="241"/>
                    <a:pt x="1" y="240"/>
                    <a:pt x="2" y="240"/>
                  </a:cubicBezTo>
                  <a:cubicBezTo>
                    <a:pt x="3" y="240"/>
                    <a:pt x="4" y="241"/>
                    <a:pt x="4" y="242"/>
                  </a:cubicBezTo>
                  <a:lnTo>
                    <a:pt x="4" y="242"/>
                  </a:lnTo>
                  <a:cubicBezTo>
                    <a:pt x="4" y="243"/>
                    <a:pt x="3" y="244"/>
                    <a:pt x="2" y="244"/>
                  </a:cubicBezTo>
                  <a:cubicBezTo>
                    <a:pt x="1" y="244"/>
                    <a:pt x="0" y="243"/>
                    <a:pt x="0" y="242"/>
                  </a:cubicBezTo>
                  <a:close/>
                  <a:moveTo>
                    <a:pt x="0" y="234"/>
                  </a:moveTo>
                  <a:lnTo>
                    <a:pt x="0" y="234"/>
                  </a:lnTo>
                  <a:cubicBezTo>
                    <a:pt x="0" y="233"/>
                    <a:pt x="1" y="232"/>
                    <a:pt x="2" y="232"/>
                  </a:cubicBezTo>
                  <a:cubicBezTo>
                    <a:pt x="4" y="232"/>
                    <a:pt x="4" y="233"/>
                    <a:pt x="4" y="234"/>
                  </a:cubicBezTo>
                  <a:lnTo>
                    <a:pt x="4" y="234"/>
                  </a:lnTo>
                  <a:cubicBezTo>
                    <a:pt x="4" y="235"/>
                    <a:pt x="4" y="236"/>
                    <a:pt x="2" y="236"/>
                  </a:cubicBezTo>
                  <a:cubicBezTo>
                    <a:pt x="1" y="236"/>
                    <a:pt x="0" y="235"/>
                    <a:pt x="0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1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1" y="228"/>
                    <a:pt x="1" y="227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4" y="208"/>
                    <a:pt x="5" y="209"/>
                    <a:pt x="5" y="210"/>
                  </a:cubicBez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close/>
                  <a:moveTo>
                    <a:pt x="1" y="202"/>
                  </a:move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4" y="200"/>
                    <a:pt x="5" y="201"/>
                    <a:pt x="5" y="202"/>
                  </a:cubicBez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close/>
                  <a:moveTo>
                    <a:pt x="1" y="194"/>
                  </a:move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4" y="192"/>
                    <a:pt x="5" y="193"/>
                    <a:pt x="5" y="194"/>
                  </a:cubicBez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close/>
                  <a:moveTo>
                    <a:pt x="1" y="186"/>
                  </a:move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close/>
                  <a:moveTo>
                    <a:pt x="1" y="178"/>
                  </a:move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close/>
                  <a:moveTo>
                    <a:pt x="1" y="170"/>
                  </a:move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close/>
                  <a:moveTo>
                    <a:pt x="1" y="162"/>
                  </a:move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5" y="160"/>
                    <a:pt x="5" y="161"/>
                    <a:pt x="5" y="162"/>
                  </a:cubicBezTo>
                  <a:lnTo>
                    <a:pt x="5" y="162"/>
                  </a:lnTo>
                  <a:cubicBezTo>
                    <a:pt x="5" y="163"/>
                    <a:pt x="5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2" y="130"/>
                  </a:move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close/>
                  <a:moveTo>
                    <a:pt x="2" y="122"/>
                  </a:moveTo>
                  <a:lnTo>
                    <a:pt x="2" y="122"/>
                  </a:lnTo>
                  <a:cubicBezTo>
                    <a:pt x="2" y="121"/>
                    <a:pt x="3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close/>
                  <a:moveTo>
                    <a:pt x="2" y="114"/>
                  </a:move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close/>
                  <a:moveTo>
                    <a:pt x="2" y="106"/>
                  </a:move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6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6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3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3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7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7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4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4" name="Freeform 24"/>
            <p:cNvSpPr>
              <a:spLocks noEditPoints="1"/>
            </p:cNvSpPr>
            <p:nvPr/>
          </p:nvSpPr>
          <p:spPr bwMode="auto">
            <a:xfrm>
              <a:off x="4492" y="3203"/>
              <a:ext cx="2" cy="306"/>
            </a:xfrm>
            <a:custGeom>
              <a:avLst/>
              <a:gdLst/>
              <a:ahLst/>
              <a:cxnLst>
                <a:cxn ang="0">
                  <a:pos x="0" y="971"/>
                </a:cxn>
                <a:cxn ang="0">
                  <a:pos x="0" y="955"/>
                </a:cxn>
                <a:cxn ang="0">
                  <a:pos x="0" y="939"/>
                </a:cxn>
                <a:cxn ang="0">
                  <a:pos x="0" y="923"/>
                </a:cxn>
                <a:cxn ang="0">
                  <a:pos x="0" y="907"/>
                </a:cxn>
                <a:cxn ang="0">
                  <a:pos x="0" y="891"/>
                </a:cxn>
                <a:cxn ang="0">
                  <a:pos x="0" y="875"/>
                </a:cxn>
                <a:cxn ang="0">
                  <a:pos x="0" y="859"/>
                </a:cxn>
                <a:cxn ang="0">
                  <a:pos x="0" y="843"/>
                </a:cxn>
                <a:cxn ang="0">
                  <a:pos x="0" y="827"/>
                </a:cxn>
                <a:cxn ang="0">
                  <a:pos x="0" y="811"/>
                </a:cxn>
                <a:cxn ang="0">
                  <a:pos x="0" y="795"/>
                </a:cxn>
                <a:cxn ang="0">
                  <a:pos x="0" y="779"/>
                </a:cxn>
                <a:cxn ang="0">
                  <a:pos x="1" y="763"/>
                </a:cxn>
                <a:cxn ang="0">
                  <a:pos x="1" y="746"/>
                </a:cxn>
                <a:cxn ang="0">
                  <a:pos x="1" y="730"/>
                </a:cxn>
                <a:cxn ang="0">
                  <a:pos x="1" y="714"/>
                </a:cxn>
                <a:cxn ang="0">
                  <a:pos x="1" y="698"/>
                </a:cxn>
                <a:cxn ang="0">
                  <a:pos x="1" y="682"/>
                </a:cxn>
                <a:cxn ang="0">
                  <a:pos x="1" y="666"/>
                </a:cxn>
                <a:cxn ang="0">
                  <a:pos x="1" y="650"/>
                </a:cxn>
                <a:cxn ang="0">
                  <a:pos x="1" y="634"/>
                </a:cxn>
                <a:cxn ang="0">
                  <a:pos x="1" y="618"/>
                </a:cxn>
                <a:cxn ang="0">
                  <a:pos x="1" y="602"/>
                </a:cxn>
                <a:cxn ang="0">
                  <a:pos x="1" y="586"/>
                </a:cxn>
                <a:cxn ang="0">
                  <a:pos x="1" y="570"/>
                </a:cxn>
                <a:cxn ang="0">
                  <a:pos x="1" y="554"/>
                </a:cxn>
                <a:cxn ang="0">
                  <a:pos x="1" y="538"/>
                </a:cxn>
                <a:cxn ang="0">
                  <a:pos x="2" y="522"/>
                </a:cxn>
                <a:cxn ang="0">
                  <a:pos x="2" y="506"/>
                </a:cxn>
                <a:cxn ang="0">
                  <a:pos x="2" y="490"/>
                </a:cxn>
                <a:cxn ang="0">
                  <a:pos x="2" y="474"/>
                </a:cxn>
                <a:cxn ang="0">
                  <a:pos x="2" y="458"/>
                </a:cxn>
                <a:cxn ang="0">
                  <a:pos x="2" y="442"/>
                </a:cxn>
                <a:cxn ang="0">
                  <a:pos x="2" y="426"/>
                </a:cxn>
                <a:cxn ang="0">
                  <a:pos x="2" y="410"/>
                </a:cxn>
                <a:cxn ang="0">
                  <a:pos x="2" y="394"/>
                </a:cxn>
                <a:cxn ang="0">
                  <a:pos x="2" y="378"/>
                </a:cxn>
                <a:cxn ang="0">
                  <a:pos x="2" y="362"/>
                </a:cxn>
                <a:cxn ang="0">
                  <a:pos x="2" y="346"/>
                </a:cxn>
                <a:cxn ang="0">
                  <a:pos x="2" y="330"/>
                </a:cxn>
                <a:cxn ang="0">
                  <a:pos x="2" y="314"/>
                </a:cxn>
                <a:cxn ang="0">
                  <a:pos x="2" y="298"/>
                </a:cxn>
                <a:cxn ang="0">
                  <a:pos x="3" y="282"/>
                </a:cxn>
                <a:cxn ang="0">
                  <a:pos x="3" y="266"/>
                </a:cxn>
                <a:cxn ang="0">
                  <a:pos x="3" y="250"/>
                </a:cxn>
                <a:cxn ang="0">
                  <a:pos x="3" y="234"/>
                </a:cxn>
                <a:cxn ang="0">
                  <a:pos x="3" y="218"/>
                </a:cxn>
                <a:cxn ang="0">
                  <a:pos x="3" y="202"/>
                </a:cxn>
                <a:cxn ang="0">
                  <a:pos x="3" y="186"/>
                </a:cxn>
                <a:cxn ang="0">
                  <a:pos x="3" y="170"/>
                </a:cxn>
                <a:cxn ang="0">
                  <a:pos x="3" y="154"/>
                </a:cxn>
                <a:cxn ang="0">
                  <a:pos x="3" y="138"/>
                </a:cxn>
                <a:cxn ang="0">
                  <a:pos x="3" y="122"/>
                </a:cxn>
                <a:cxn ang="0">
                  <a:pos x="3" y="106"/>
                </a:cxn>
                <a:cxn ang="0">
                  <a:pos x="3" y="90"/>
                </a:cxn>
                <a:cxn ang="0">
                  <a:pos x="3" y="74"/>
                </a:cxn>
                <a:cxn ang="0">
                  <a:pos x="4" y="58"/>
                </a:cxn>
                <a:cxn ang="0">
                  <a:pos x="4" y="42"/>
                </a:cxn>
                <a:cxn ang="0">
                  <a:pos x="4" y="26"/>
                </a:cxn>
                <a:cxn ang="0">
                  <a:pos x="4" y="10"/>
                </a:cxn>
              </a:cxnLst>
              <a:rect l="0" t="0" r="r" b="b"/>
              <a:pathLst>
                <a:path w="8" h="981">
                  <a:moveTo>
                    <a:pt x="0" y="979"/>
                  </a:moveTo>
                  <a:lnTo>
                    <a:pt x="0" y="979"/>
                  </a:lnTo>
                  <a:cubicBezTo>
                    <a:pt x="0" y="978"/>
                    <a:pt x="1" y="977"/>
                    <a:pt x="2" y="977"/>
                  </a:cubicBezTo>
                  <a:cubicBezTo>
                    <a:pt x="3" y="977"/>
                    <a:pt x="4" y="978"/>
                    <a:pt x="4" y="979"/>
                  </a:cubicBezTo>
                  <a:lnTo>
                    <a:pt x="4" y="979"/>
                  </a:lnTo>
                  <a:cubicBezTo>
                    <a:pt x="4" y="980"/>
                    <a:pt x="3" y="981"/>
                    <a:pt x="2" y="981"/>
                  </a:cubicBezTo>
                  <a:cubicBezTo>
                    <a:pt x="1" y="981"/>
                    <a:pt x="0" y="980"/>
                    <a:pt x="0" y="979"/>
                  </a:cubicBezTo>
                  <a:close/>
                  <a:moveTo>
                    <a:pt x="0" y="971"/>
                  </a:moveTo>
                  <a:lnTo>
                    <a:pt x="0" y="971"/>
                  </a:lnTo>
                  <a:cubicBezTo>
                    <a:pt x="0" y="970"/>
                    <a:pt x="1" y="969"/>
                    <a:pt x="2" y="969"/>
                  </a:cubicBezTo>
                  <a:cubicBezTo>
                    <a:pt x="3" y="969"/>
                    <a:pt x="4" y="970"/>
                    <a:pt x="4" y="971"/>
                  </a:cubicBezTo>
                  <a:lnTo>
                    <a:pt x="4" y="971"/>
                  </a:lnTo>
                  <a:cubicBezTo>
                    <a:pt x="4" y="972"/>
                    <a:pt x="3" y="973"/>
                    <a:pt x="2" y="973"/>
                  </a:cubicBezTo>
                  <a:cubicBezTo>
                    <a:pt x="1" y="973"/>
                    <a:pt x="0" y="972"/>
                    <a:pt x="0" y="971"/>
                  </a:cubicBezTo>
                  <a:close/>
                  <a:moveTo>
                    <a:pt x="0" y="963"/>
                  </a:moveTo>
                  <a:lnTo>
                    <a:pt x="0" y="963"/>
                  </a:lnTo>
                  <a:cubicBezTo>
                    <a:pt x="0" y="962"/>
                    <a:pt x="1" y="961"/>
                    <a:pt x="2" y="961"/>
                  </a:cubicBezTo>
                  <a:cubicBezTo>
                    <a:pt x="3" y="961"/>
                    <a:pt x="4" y="962"/>
                    <a:pt x="4" y="963"/>
                  </a:cubicBezTo>
                  <a:lnTo>
                    <a:pt x="4" y="963"/>
                  </a:lnTo>
                  <a:cubicBezTo>
                    <a:pt x="4" y="964"/>
                    <a:pt x="3" y="965"/>
                    <a:pt x="2" y="965"/>
                  </a:cubicBezTo>
                  <a:cubicBezTo>
                    <a:pt x="1" y="965"/>
                    <a:pt x="0" y="964"/>
                    <a:pt x="0" y="963"/>
                  </a:cubicBezTo>
                  <a:close/>
                  <a:moveTo>
                    <a:pt x="0" y="955"/>
                  </a:moveTo>
                  <a:lnTo>
                    <a:pt x="0" y="955"/>
                  </a:lnTo>
                  <a:cubicBezTo>
                    <a:pt x="0" y="954"/>
                    <a:pt x="1" y="953"/>
                    <a:pt x="2" y="953"/>
                  </a:cubicBezTo>
                  <a:cubicBezTo>
                    <a:pt x="3" y="953"/>
                    <a:pt x="4" y="954"/>
                    <a:pt x="4" y="955"/>
                  </a:cubicBezTo>
                  <a:lnTo>
                    <a:pt x="4" y="955"/>
                  </a:lnTo>
                  <a:cubicBezTo>
                    <a:pt x="4" y="956"/>
                    <a:pt x="3" y="957"/>
                    <a:pt x="2" y="957"/>
                  </a:cubicBezTo>
                  <a:cubicBezTo>
                    <a:pt x="1" y="957"/>
                    <a:pt x="0" y="956"/>
                    <a:pt x="0" y="955"/>
                  </a:cubicBezTo>
                  <a:close/>
                  <a:moveTo>
                    <a:pt x="0" y="947"/>
                  </a:moveTo>
                  <a:lnTo>
                    <a:pt x="0" y="947"/>
                  </a:lnTo>
                  <a:cubicBezTo>
                    <a:pt x="0" y="946"/>
                    <a:pt x="1" y="945"/>
                    <a:pt x="2" y="945"/>
                  </a:cubicBezTo>
                  <a:cubicBezTo>
                    <a:pt x="3" y="945"/>
                    <a:pt x="4" y="946"/>
                    <a:pt x="4" y="947"/>
                  </a:cubicBezTo>
                  <a:lnTo>
                    <a:pt x="4" y="947"/>
                  </a:lnTo>
                  <a:cubicBezTo>
                    <a:pt x="4" y="948"/>
                    <a:pt x="3" y="949"/>
                    <a:pt x="2" y="949"/>
                  </a:cubicBezTo>
                  <a:cubicBezTo>
                    <a:pt x="1" y="949"/>
                    <a:pt x="0" y="948"/>
                    <a:pt x="0" y="947"/>
                  </a:cubicBezTo>
                  <a:close/>
                  <a:moveTo>
                    <a:pt x="0" y="939"/>
                  </a:moveTo>
                  <a:lnTo>
                    <a:pt x="0" y="939"/>
                  </a:lnTo>
                  <a:cubicBezTo>
                    <a:pt x="0" y="938"/>
                    <a:pt x="1" y="937"/>
                    <a:pt x="2" y="937"/>
                  </a:cubicBezTo>
                  <a:cubicBezTo>
                    <a:pt x="3" y="937"/>
                    <a:pt x="4" y="938"/>
                    <a:pt x="4" y="939"/>
                  </a:cubicBezTo>
                  <a:lnTo>
                    <a:pt x="4" y="939"/>
                  </a:lnTo>
                  <a:cubicBezTo>
                    <a:pt x="4" y="940"/>
                    <a:pt x="3" y="941"/>
                    <a:pt x="2" y="941"/>
                  </a:cubicBezTo>
                  <a:cubicBezTo>
                    <a:pt x="1" y="941"/>
                    <a:pt x="0" y="940"/>
                    <a:pt x="0" y="939"/>
                  </a:cubicBezTo>
                  <a:close/>
                  <a:moveTo>
                    <a:pt x="0" y="931"/>
                  </a:moveTo>
                  <a:lnTo>
                    <a:pt x="0" y="931"/>
                  </a:lnTo>
                  <a:cubicBezTo>
                    <a:pt x="0" y="929"/>
                    <a:pt x="1" y="929"/>
                    <a:pt x="2" y="929"/>
                  </a:cubicBezTo>
                  <a:cubicBezTo>
                    <a:pt x="3" y="929"/>
                    <a:pt x="4" y="929"/>
                    <a:pt x="4" y="931"/>
                  </a:cubicBezTo>
                  <a:lnTo>
                    <a:pt x="4" y="931"/>
                  </a:lnTo>
                  <a:cubicBezTo>
                    <a:pt x="4" y="932"/>
                    <a:pt x="3" y="933"/>
                    <a:pt x="2" y="933"/>
                  </a:cubicBezTo>
                  <a:cubicBezTo>
                    <a:pt x="1" y="933"/>
                    <a:pt x="0" y="932"/>
                    <a:pt x="0" y="931"/>
                  </a:cubicBezTo>
                  <a:close/>
                  <a:moveTo>
                    <a:pt x="0" y="923"/>
                  </a:moveTo>
                  <a:lnTo>
                    <a:pt x="0" y="923"/>
                  </a:lnTo>
                  <a:cubicBezTo>
                    <a:pt x="0" y="921"/>
                    <a:pt x="1" y="921"/>
                    <a:pt x="2" y="921"/>
                  </a:cubicBezTo>
                  <a:cubicBezTo>
                    <a:pt x="3" y="921"/>
                    <a:pt x="4" y="921"/>
                    <a:pt x="4" y="923"/>
                  </a:cubicBezTo>
                  <a:lnTo>
                    <a:pt x="4" y="923"/>
                  </a:lnTo>
                  <a:cubicBezTo>
                    <a:pt x="4" y="924"/>
                    <a:pt x="3" y="925"/>
                    <a:pt x="2" y="925"/>
                  </a:cubicBezTo>
                  <a:cubicBezTo>
                    <a:pt x="1" y="925"/>
                    <a:pt x="0" y="924"/>
                    <a:pt x="0" y="923"/>
                  </a:cubicBezTo>
                  <a:close/>
                  <a:moveTo>
                    <a:pt x="0" y="915"/>
                  </a:moveTo>
                  <a:lnTo>
                    <a:pt x="0" y="915"/>
                  </a:lnTo>
                  <a:cubicBezTo>
                    <a:pt x="0" y="913"/>
                    <a:pt x="1" y="913"/>
                    <a:pt x="2" y="913"/>
                  </a:cubicBezTo>
                  <a:cubicBezTo>
                    <a:pt x="3" y="913"/>
                    <a:pt x="4" y="913"/>
                    <a:pt x="4" y="915"/>
                  </a:cubicBezTo>
                  <a:lnTo>
                    <a:pt x="4" y="915"/>
                  </a:lnTo>
                  <a:cubicBezTo>
                    <a:pt x="4" y="916"/>
                    <a:pt x="3" y="917"/>
                    <a:pt x="2" y="917"/>
                  </a:cubicBezTo>
                  <a:cubicBezTo>
                    <a:pt x="1" y="917"/>
                    <a:pt x="0" y="916"/>
                    <a:pt x="0" y="915"/>
                  </a:cubicBezTo>
                  <a:close/>
                  <a:moveTo>
                    <a:pt x="0" y="907"/>
                  </a:moveTo>
                  <a:lnTo>
                    <a:pt x="0" y="907"/>
                  </a:lnTo>
                  <a:cubicBezTo>
                    <a:pt x="0" y="905"/>
                    <a:pt x="1" y="905"/>
                    <a:pt x="2" y="905"/>
                  </a:cubicBezTo>
                  <a:cubicBezTo>
                    <a:pt x="3" y="905"/>
                    <a:pt x="4" y="905"/>
                    <a:pt x="4" y="907"/>
                  </a:cubicBezTo>
                  <a:lnTo>
                    <a:pt x="4" y="907"/>
                  </a:lnTo>
                  <a:cubicBezTo>
                    <a:pt x="4" y="908"/>
                    <a:pt x="3" y="909"/>
                    <a:pt x="2" y="909"/>
                  </a:cubicBezTo>
                  <a:cubicBezTo>
                    <a:pt x="1" y="909"/>
                    <a:pt x="0" y="908"/>
                    <a:pt x="0" y="907"/>
                  </a:cubicBezTo>
                  <a:close/>
                  <a:moveTo>
                    <a:pt x="0" y="899"/>
                  </a:moveTo>
                  <a:lnTo>
                    <a:pt x="0" y="899"/>
                  </a:lnTo>
                  <a:cubicBezTo>
                    <a:pt x="0" y="897"/>
                    <a:pt x="1" y="897"/>
                    <a:pt x="2" y="897"/>
                  </a:cubicBezTo>
                  <a:cubicBezTo>
                    <a:pt x="3" y="897"/>
                    <a:pt x="4" y="897"/>
                    <a:pt x="4" y="899"/>
                  </a:cubicBezTo>
                  <a:lnTo>
                    <a:pt x="4" y="899"/>
                  </a:lnTo>
                  <a:cubicBezTo>
                    <a:pt x="4" y="900"/>
                    <a:pt x="3" y="901"/>
                    <a:pt x="2" y="901"/>
                  </a:cubicBezTo>
                  <a:cubicBezTo>
                    <a:pt x="1" y="901"/>
                    <a:pt x="0" y="900"/>
                    <a:pt x="0" y="899"/>
                  </a:cubicBezTo>
                  <a:close/>
                  <a:moveTo>
                    <a:pt x="0" y="891"/>
                  </a:moveTo>
                  <a:lnTo>
                    <a:pt x="0" y="891"/>
                  </a:lnTo>
                  <a:cubicBezTo>
                    <a:pt x="0" y="889"/>
                    <a:pt x="1" y="889"/>
                    <a:pt x="2" y="889"/>
                  </a:cubicBezTo>
                  <a:cubicBezTo>
                    <a:pt x="3" y="889"/>
                    <a:pt x="4" y="889"/>
                    <a:pt x="4" y="891"/>
                  </a:cubicBezTo>
                  <a:lnTo>
                    <a:pt x="4" y="891"/>
                  </a:lnTo>
                  <a:cubicBezTo>
                    <a:pt x="4" y="892"/>
                    <a:pt x="3" y="893"/>
                    <a:pt x="2" y="893"/>
                  </a:cubicBezTo>
                  <a:cubicBezTo>
                    <a:pt x="1" y="893"/>
                    <a:pt x="0" y="892"/>
                    <a:pt x="0" y="891"/>
                  </a:cubicBezTo>
                  <a:close/>
                  <a:moveTo>
                    <a:pt x="0" y="883"/>
                  </a:moveTo>
                  <a:lnTo>
                    <a:pt x="0" y="883"/>
                  </a:lnTo>
                  <a:cubicBezTo>
                    <a:pt x="0" y="881"/>
                    <a:pt x="1" y="881"/>
                    <a:pt x="2" y="881"/>
                  </a:cubicBezTo>
                  <a:cubicBezTo>
                    <a:pt x="3" y="881"/>
                    <a:pt x="4" y="881"/>
                    <a:pt x="4" y="883"/>
                  </a:cubicBezTo>
                  <a:lnTo>
                    <a:pt x="4" y="883"/>
                  </a:lnTo>
                  <a:cubicBezTo>
                    <a:pt x="4" y="884"/>
                    <a:pt x="3" y="885"/>
                    <a:pt x="2" y="885"/>
                  </a:cubicBezTo>
                  <a:cubicBezTo>
                    <a:pt x="1" y="885"/>
                    <a:pt x="0" y="884"/>
                    <a:pt x="0" y="883"/>
                  </a:cubicBezTo>
                  <a:close/>
                  <a:moveTo>
                    <a:pt x="0" y="875"/>
                  </a:moveTo>
                  <a:lnTo>
                    <a:pt x="0" y="875"/>
                  </a:lnTo>
                  <a:cubicBezTo>
                    <a:pt x="0" y="873"/>
                    <a:pt x="1" y="873"/>
                    <a:pt x="2" y="873"/>
                  </a:cubicBezTo>
                  <a:cubicBezTo>
                    <a:pt x="3" y="873"/>
                    <a:pt x="4" y="873"/>
                    <a:pt x="4" y="875"/>
                  </a:cubicBezTo>
                  <a:lnTo>
                    <a:pt x="4" y="875"/>
                  </a:lnTo>
                  <a:cubicBezTo>
                    <a:pt x="4" y="876"/>
                    <a:pt x="3" y="877"/>
                    <a:pt x="2" y="877"/>
                  </a:cubicBezTo>
                  <a:cubicBezTo>
                    <a:pt x="1" y="877"/>
                    <a:pt x="0" y="876"/>
                    <a:pt x="0" y="875"/>
                  </a:cubicBezTo>
                  <a:close/>
                  <a:moveTo>
                    <a:pt x="0" y="867"/>
                  </a:moveTo>
                  <a:lnTo>
                    <a:pt x="0" y="867"/>
                  </a:lnTo>
                  <a:cubicBezTo>
                    <a:pt x="0" y="865"/>
                    <a:pt x="1" y="865"/>
                    <a:pt x="2" y="865"/>
                  </a:cubicBezTo>
                  <a:cubicBezTo>
                    <a:pt x="3" y="865"/>
                    <a:pt x="4" y="865"/>
                    <a:pt x="4" y="867"/>
                  </a:cubicBezTo>
                  <a:lnTo>
                    <a:pt x="4" y="867"/>
                  </a:lnTo>
                  <a:cubicBezTo>
                    <a:pt x="4" y="868"/>
                    <a:pt x="3" y="869"/>
                    <a:pt x="2" y="869"/>
                  </a:cubicBezTo>
                  <a:cubicBezTo>
                    <a:pt x="1" y="869"/>
                    <a:pt x="0" y="868"/>
                    <a:pt x="0" y="867"/>
                  </a:cubicBezTo>
                  <a:close/>
                  <a:moveTo>
                    <a:pt x="0" y="859"/>
                  </a:moveTo>
                  <a:lnTo>
                    <a:pt x="0" y="859"/>
                  </a:lnTo>
                  <a:cubicBezTo>
                    <a:pt x="0" y="857"/>
                    <a:pt x="1" y="857"/>
                    <a:pt x="2" y="857"/>
                  </a:cubicBezTo>
                  <a:cubicBezTo>
                    <a:pt x="3" y="857"/>
                    <a:pt x="4" y="857"/>
                    <a:pt x="4" y="859"/>
                  </a:cubicBezTo>
                  <a:lnTo>
                    <a:pt x="4" y="859"/>
                  </a:lnTo>
                  <a:cubicBezTo>
                    <a:pt x="4" y="860"/>
                    <a:pt x="3" y="861"/>
                    <a:pt x="2" y="861"/>
                  </a:cubicBezTo>
                  <a:cubicBezTo>
                    <a:pt x="1" y="861"/>
                    <a:pt x="0" y="860"/>
                    <a:pt x="0" y="859"/>
                  </a:cubicBezTo>
                  <a:close/>
                  <a:moveTo>
                    <a:pt x="0" y="851"/>
                  </a:moveTo>
                  <a:lnTo>
                    <a:pt x="0" y="851"/>
                  </a:lnTo>
                  <a:cubicBezTo>
                    <a:pt x="0" y="849"/>
                    <a:pt x="1" y="849"/>
                    <a:pt x="2" y="849"/>
                  </a:cubicBezTo>
                  <a:cubicBezTo>
                    <a:pt x="3" y="849"/>
                    <a:pt x="4" y="849"/>
                    <a:pt x="4" y="851"/>
                  </a:cubicBezTo>
                  <a:lnTo>
                    <a:pt x="4" y="851"/>
                  </a:lnTo>
                  <a:cubicBezTo>
                    <a:pt x="4" y="852"/>
                    <a:pt x="3" y="853"/>
                    <a:pt x="2" y="853"/>
                  </a:cubicBezTo>
                  <a:cubicBezTo>
                    <a:pt x="1" y="853"/>
                    <a:pt x="0" y="852"/>
                    <a:pt x="0" y="851"/>
                  </a:cubicBezTo>
                  <a:close/>
                  <a:moveTo>
                    <a:pt x="0" y="843"/>
                  </a:moveTo>
                  <a:lnTo>
                    <a:pt x="0" y="843"/>
                  </a:lnTo>
                  <a:cubicBezTo>
                    <a:pt x="0" y="841"/>
                    <a:pt x="1" y="841"/>
                    <a:pt x="2" y="841"/>
                  </a:cubicBezTo>
                  <a:cubicBezTo>
                    <a:pt x="3" y="841"/>
                    <a:pt x="4" y="841"/>
                    <a:pt x="4" y="843"/>
                  </a:cubicBezTo>
                  <a:lnTo>
                    <a:pt x="4" y="843"/>
                  </a:lnTo>
                  <a:cubicBezTo>
                    <a:pt x="4" y="844"/>
                    <a:pt x="3" y="845"/>
                    <a:pt x="2" y="845"/>
                  </a:cubicBezTo>
                  <a:cubicBezTo>
                    <a:pt x="1" y="845"/>
                    <a:pt x="0" y="844"/>
                    <a:pt x="0" y="843"/>
                  </a:cubicBezTo>
                  <a:close/>
                  <a:moveTo>
                    <a:pt x="0" y="835"/>
                  </a:moveTo>
                  <a:lnTo>
                    <a:pt x="0" y="835"/>
                  </a:lnTo>
                  <a:cubicBezTo>
                    <a:pt x="0" y="833"/>
                    <a:pt x="1" y="833"/>
                    <a:pt x="2" y="833"/>
                  </a:cubicBezTo>
                  <a:cubicBezTo>
                    <a:pt x="3" y="833"/>
                    <a:pt x="4" y="833"/>
                    <a:pt x="4" y="835"/>
                  </a:cubicBezTo>
                  <a:lnTo>
                    <a:pt x="4" y="835"/>
                  </a:lnTo>
                  <a:cubicBezTo>
                    <a:pt x="4" y="836"/>
                    <a:pt x="3" y="837"/>
                    <a:pt x="2" y="837"/>
                  </a:cubicBezTo>
                  <a:cubicBezTo>
                    <a:pt x="1" y="837"/>
                    <a:pt x="0" y="836"/>
                    <a:pt x="0" y="835"/>
                  </a:cubicBezTo>
                  <a:close/>
                  <a:moveTo>
                    <a:pt x="0" y="827"/>
                  </a:moveTo>
                  <a:lnTo>
                    <a:pt x="0" y="827"/>
                  </a:lnTo>
                  <a:cubicBezTo>
                    <a:pt x="0" y="825"/>
                    <a:pt x="1" y="825"/>
                    <a:pt x="2" y="825"/>
                  </a:cubicBezTo>
                  <a:cubicBezTo>
                    <a:pt x="3" y="825"/>
                    <a:pt x="4" y="825"/>
                    <a:pt x="4" y="827"/>
                  </a:cubicBezTo>
                  <a:lnTo>
                    <a:pt x="4" y="827"/>
                  </a:lnTo>
                  <a:cubicBezTo>
                    <a:pt x="4" y="828"/>
                    <a:pt x="3" y="829"/>
                    <a:pt x="2" y="829"/>
                  </a:cubicBezTo>
                  <a:cubicBezTo>
                    <a:pt x="1" y="829"/>
                    <a:pt x="0" y="828"/>
                    <a:pt x="0" y="827"/>
                  </a:cubicBezTo>
                  <a:close/>
                  <a:moveTo>
                    <a:pt x="0" y="819"/>
                  </a:moveTo>
                  <a:lnTo>
                    <a:pt x="0" y="819"/>
                  </a:lnTo>
                  <a:cubicBezTo>
                    <a:pt x="0" y="817"/>
                    <a:pt x="1" y="817"/>
                    <a:pt x="2" y="817"/>
                  </a:cubicBezTo>
                  <a:cubicBezTo>
                    <a:pt x="3" y="817"/>
                    <a:pt x="4" y="817"/>
                    <a:pt x="4" y="819"/>
                  </a:cubicBezTo>
                  <a:lnTo>
                    <a:pt x="4" y="819"/>
                  </a:lnTo>
                  <a:cubicBezTo>
                    <a:pt x="4" y="820"/>
                    <a:pt x="3" y="821"/>
                    <a:pt x="2" y="821"/>
                  </a:cubicBezTo>
                  <a:cubicBezTo>
                    <a:pt x="1" y="821"/>
                    <a:pt x="0" y="820"/>
                    <a:pt x="0" y="819"/>
                  </a:cubicBezTo>
                  <a:close/>
                  <a:moveTo>
                    <a:pt x="0" y="811"/>
                  </a:moveTo>
                  <a:lnTo>
                    <a:pt x="0" y="811"/>
                  </a:lnTo>
                  <a:cubicBezTo>
                    <a:pt x="0" y="809"/>
                    <a:pt x="1" y="809"/>
                    <a:pt x="2" y="809"/>
                  </a:cubicBezTo>
                  <a:cubicBezTo>
                    <a:pt x="3" y="809"/>
                    <a:pt x="4" y="809"/>
                    <a:pt x="4" y="811"/>
                  </a:cubicBezTo>
                  <a:lnTo>
                    <a:pt x="4" y="811"/>
                  </a:lnTo>
                  <a:cubicBezTo>
                    <a:pt x="4" y="812"/>
                    <a:pt x="3" y="813"/>
                    <a:pt x="2" y="813"/>
                  </a:cubicBezTo>
                  <a:cubicBezTo>
                    <a:pt x="1" y="813"/>
                    <a:pt x="0" y="812"/>
                    <a:pt x="0" y="811"/>
                  </a:cubicBezTo>
                  <a:close/>
                  <a:moveTo>
                    <a:pt x="0" y="803"/>
                  </a:moveTo>
                  <a:lnTo>
                    <a:pt x="0" y="803"/>
                  </a:lnTo>
                  <a:cubicBezTo>
                    <a:pt x="0" y="801"/>
                    <a:pt x="1" y="801"/>
                    <a:pt x="2" y="801"/>
                  </a:cubicBezTo>
                  <a:cubicBezTo>
                    <a:pt x="3" y="801"/>
                    <a:pt x="4" y="801"/>
                    <a:pt x="4" y="803"/>
                  </a:cubicBezTo>
                  <a:lnTo>
                    <a:pt x="4" y="803"/>
                  </a:lnTo>
                  <a:cubicBezTo>
                    <a:pt x="4" y="804"/>
                    <a:pt x="3" y="805"/>
                    <a:pt x="2" y="805"/>
                  </a:cubicBezTo>
                  <a:cubicBezTo>
                    <a:pt x="1" y="805"/>
                    <a:pt x="0" y="804"/>
                    <a:pt x="0" y="803"/>
                  </a:cubicBezTo>
                  <a:close/>
                  <a:moveTo>
                    <a:pt x="0" y="795"/>
                  </a:moveTo>
                  <a:lnTo>
                    <a:pt x="0" y="795"/>
                  </a:lnTo>
                  <a:cubicBezTo>
                    <a:pt x="0" y="793"/>
                    <a:pt x="1" y="793"/>
                    <a:pt x="2" y="793"/>
                  </a:cubicBezTo>
                  <a:cubicBezTo>
                    <a:pt x="4" y="793"/>
                    <a:pt x="4" y="793"/>
                    <a:pt x="4" y="795"/>
                  </a:cubicBezTo>
                  <a:lnTo>
                    <a:pt x="4" y="795"/>
                  </a:lnTo>
                  <a:cubicBezTo>
                    <a:pt x="4" y="796"/>
                    <a:pt x="4" y="797"/>
                    <a:pt x="2" y="797"/>
                  </a:cubicBezTo>
                  <a:cubicBezTo>
                    <a:pt x="1" y="797"/>
                    <a:pt x="0" y="796"/>
                    <a:pt x="0" y="795"/>
                  </a:cubicBezTo>
                  <a:close/>
                  <a:moveTo>
                    <a:pt x="0" y="787"/>
                  </a:moveTo>
                  <a:lnTo>
                    <a:pt x="0" y="787"/>
                  </a:lnTo>
                  <a:cubicBezTo>
                    <a:pt x="0" y="785"/>
                    <a:pt x="1" y="785"/>
                    <a:pt x="2" y="785"/>
                  </a:cubicBezTo>
                  <a:cubicBezTo>
                    <a:pt x="4" y="785"/>
                    <a:pt x="4" y="785"/>
                    <a:pt x="4" y="787"/>
                  </a:cubicBezTo>
                  <a:lnTo>
                    <a:pt x="4" y="787"/>
                  </a:lnTo>
                  <a:cubicBezTo>
                    <a:pt x="4" y="788"/>
                    <a:pt x="4" y="789"/>
                    <a:pt x="2" y="789"/>
                  </a:cubicBezTo>
                  <a:cubicBezTo>
                    <a:pt x="1" y="789"/>
                    <a:pt x="0" y="788"/>
                    <a:pt x="0" y="787"/>
                  </a:cubicBezTo>
                  <a:close/>
                  <a:moveTo>
                    <a:pt x="0" y="779"/>
                  </a:moveTo>
                  <a:lnTo>
                    <a:pt x="0" y="779"/>
                  </a:lnTo>
                  <a:cubicBezTo>
                    <a:pt x="0" y="777"/>
                    <a:pt x="1" y="777"/>
                    <a:pt x="2" y="777"/>
                  </a:cubicBezTo>
                  <a:cubicBezTo>
                    <a:pt x="4" y="777"/>
                    <a:pt x="4" y="777"/>
                    <a:pt x="4" y="779"/>
                  </a:cubicBezTo>
                  <a:lnTo>
                    <a:pt x="4" y="779"/>
                  </a:lnTo>
                  <a:cubicBezTo>
                    <a:pt x="4" y="780"/>
                    <a:pt x="4" y="781"/>
                    <a:pt x="2" y="781"/>
                  </a:cubicBezTo>
                  <a:cubicBezTo>
                    <a:pt x="1" y="781"/>
                    <a:pt x="0" y="780"/>
                    <a:pt x="0" y="779"/>
                  </a:cubicBezTo>
                  <a:close/>
                  <a:moveTo>
                    <a:pt x="0" y="771"/>
                  </a:moveTo>
                  <a:lnTo>
                    <a:pt x="0" y="771"/>
                  </a:lnTo>
                  <a:cubicBezTo>
                    <a:pt x="0" y="769"/>
                    <a:pt x="1" y="769"/>
                    <a:pt x="2" y="769"/>
                  </a:cubicBezTo>
                  <a:cubicBezTo>
                    <a:pt x="4" y="769"/>
                    <a:pt x="4" y="769"/>
                    <a:pt x="4" y="771"/>
                  </a:cubicBezTo>
                  <a:lnTo>
                    <a:pt x="4" y="771"/>
                  </a:lnTo>
                  <a:cubicBezTo>
                    <a:pt x="4" y="772"/>
                    <a:pt x="4" y="773"/>
                    <a:pt x="2" y="773"/>
                  </a:cubicBezTo>
                  <a:cubicBezTo>
                    <a:pt x="1" y="773"/>
                    <a:pt x="0" y="772"/>
                    <a:pt x="0" y="771"/>
                  </a:cubicBezTo>
                  <a:close/>
                  <a:moveTo>
                    <a:pt x="1" y="763"/>
                  </a:moveTo>
                  <a:lnTo>
                    <a:pt x="1" y="762"/>
                  </a:lnTo>
                  <a:cubicBezTo>
                    <a:pt x="1" y="761"/>
                    <a:pt x="1" y="760"/>
                    <a:pt x="3" y="760"/>
                  </a:cubicBezTo>
                  <a:cubicBezTo>
                    <a:pt x="4" y="760"/>
                    <a:pt x="5" y="761"/>
                    <a:pt x="5" y="762"/>
                  </a:cubicBezTo>
                  <a:lnTo>
                    <a:pt x="5" y="763"/>
                  </a:lnTo>
                  <a:cubicBezTo>
                    <a:pt x="5" y="764"/>
                    <a:pt x="4" y="765"/>
                    <a:pt x="3" y="765"/>
                  </a:cubicBezTo>
                  <a:cubicBezTo>
                    <a:pt x="1" y="765"/>
                    <a:pt x="1" y="764"/>
                    <a:pt x="1" y="763"/>
                  </a:cubicBezTo>
                  <a:close/>
                  <a:moveTo>
                    <a:pt x="1" y="754"/>
                  </a:moveTo>
                  <a:lnTo>
                    <a:pt x="1" y="754"/>
                  </a:lnTo>
                  <a:cubicBezTo>
                    <a:pt x="1" y="753"/>
                    <a:pt x="1" y="752"/>
                    <a:pt x="3" y="752"/>
                  </a:cubicBezTo>
                  <a:cubicBezTo>
                    <a:pt x="4" y="752"/>
                    <a:pt x="5" y="753"/>
                    <a:pt x="5" y="754"/>
                  </a:cubicBezTo>
                  <a:lnTo>
                    <a:pt x="5" y="754"/>
                  </a:lnTo>
                  <a:cubicBezTo>
                    <a:pt x="5" y="756"/>
                    <a:pt x="4" y="756"/>
                    <a:pt x="3" y="756"/>
                  </a:cubicBezTo>
                  <a:cubicBezTo>
                    <a:pt x="1" y="756"/>
                    <a:pt x="1" y="756"/>
                    <a:pt x="1" y="754"/>
                  </a:cubicBezTo>
                  <a:close/>
                  <a:moveTo>
                    <a:pt x="1" y="746"/>
                  </a:moveTo>
                  <a:lnTo>
                    <a:pt x="1" y="746"/>
                  </a:lnTo>
                  <a:cubicBezTo>
                    <a:pt x="1" y="745"/>
                    <a:pt x="1" y="744"/>
                    <a:pt x="3" y="744"/>
                  </a:cubicBezTo>
                  <a:cubicBezTo>
                    <a:pt x="4" y="744"/>
                    <a:pt x="5" y="745"/>
                    <a:pt x="5" y="746"/>
                  </a:cubicBezTo>
                  <a:lnTo>
                    <a:pt x="5" y="746"/>
                  </a:lnTo>
                  <a:cubicBezTo>
                    <a:pt x="5" y="748"/>
                    <a:pt x="4" y="748"/>
                    <a:pt x="3" y="748"/>
                  </a:cubicBezTo>
                  <a:cubicBezTo>
                    <a:pt x="1" y="748"/>
                    <a:pt x="1" y="748"/>
                    <a:pt x="1" y="746"/>
                  </a:cubicBezTo>
                  <a:close/>
                  <a:moveTo>
                    <a:pt x="1" y="738"/>
                  </a:moveTo>
                  <a:lnTo>
                    <a:pt x="1" y="738"/>
                  </a:lnTo>
                  <a:cubicBezTo>
                    <a:pt x="1" y="737"/>
                    <a:pt x="2" y="736"/>
                    <a:pt x="3" y="736"/>
                  </a:cubicBezTo>
                  <a:cubicBezTo>
                    <a:pt x="4" y="736"/>
                    <a:pt x="5" y="737"/>
                    <a:pt x="5" y="738"/>
                  </a:cubicBezTo>
                  <a:lnTo>
                    <a:pt x="5" y="738"/>
                  </a:lnTo>
                  <a:cubicBezTo>
                    <a:pt x="5" y="740"/>
                    <a:pt x="4" y="740"/>
                    <a:pt x="3" y="740"/>
                  </a:cubicBezTo>
                  <a:cubicBezTo>
                    <a:pt x="2" y="740"/>
                    <a:pt x="1" y="740"/>
                    <a:pt x="1" y="738"/>
                  </a:cubicBezTo>
                  <a:close/>
                  <a:moveTo>
                    <a:pt x="1" y="730"/>
                  </a:moveTo>
                  <a:lnTo>
                    <a:pt x="1" y="730"/>
                  </a:lnTo>
                  <a:cubicBezTo>
                    <a:pt x="1" y="729"/>
                    <a:pt x="2" y="728"/>
                    <a:pt x="3" y="728"/>
                  </a:cubicBezTo>
                  <a:cubicBezTo>
                    <a:pt x="4" y="728"/>
                    <a:pt x="5" y="729"/>
                    <a:pt x="5" y="730"/>
                  </a:cubicBezTo>
                  <a:lnTo>
                    <a:pt x="5" y="730"/>
                  </a:lnTo>
                  <a:cubicBezTo>
                    <a:pt x="5" y="732"/>
                    <a:pt x="4" y="732"/>
                    <a:pt x="3" y="732"/>
                  </a:cubicBezTo>
                  <a:cubicBezTo>
                    <a:pt x="2" y="732"/>
                    <a:pt x="1" y="732"/>
                    <a:pt x="1" y="730"/>
                  </a:cubicBezTo>
                  <a:close/>
                  <a:moveTo>
                    <a:pt x="1" y="722"/>
                  </a:moveTo>
                  <a:lnTo>
                    <a:pt x="1" y="722"/>
                  </a:lnTo>
                  <a:cubicBezTo>
                    <a:pt x="1" y="721"/>
                    <a:pt x="2" y="720"/>
                    <a:pt x="3" y="720"/>
                  </a:cubicBezTo>
                  <a:cubicBezTo>
                    <a:pt x="4" y="720"/>
                    <a:pt x="5" y="721"/>
                    <a:pt x="5" y="722"/>
                  </a:cubicBezTo>
                  <a:lnTo>
                    <a:pt x="5" y="722"/>
                  </a:lnTo>
                  <a:cubicBezTo>
                    <a:pt x="5" y="724"/>
                    <a:pt x="4" y="724"/>
                    <a:pt x="3" y="724"/>
                  </a:cubicBezTo>
                  <a:cubicBezTo>
                    <a:pt x="2" y="724"/>
                    <a:pt x="1" y="724"/>
                    <a:pt x="1" y="722"/>
                  </a:cubicBezTo>
                  <a:close/>
                  <a:moveTo>
                    <a:pt x="1" y="714"/>
                  </a:moveTo>
                  <a:lnTo>
                    <a:pt x="1" y="714"/>
                  </a:lnTo>
                  <a:cubicBezTo>
                    <a:pt x="1" y="713"/>
                    <a:pt x="2" y="712"/>
                    <a:pt x="3" y="712"/>
                  </a:cubicBezTo>
                  <a:cubicBezTo>
                    <a:pt x="4" y="712"/>
                    <a:pt x="5" y="713"/>
                    <a:pt x="5" y="714"/>
                  </a:cubicBezTo>
                  <a:lnTo>
                    <a:pt x="5" y="714"/>
                  </a:lnTo>
                  <a:cubicBezTo>
                    <a:pt x="5" y="716"/>
                    <a:pt x="4" y="716"/>
                    <a:pt x="3" y="716"/>
                  </a:cubicBezTo>
                  <a:cubicBezTo>
                    <a:pt x="2" y="716"/>
                    <a:pt x="1" y="716"/>
                    <a:pt x="1" y="714"/>
                  </a:cubicBezTo>
                  <a:close/>
                  <a:moveTo>
                    <a:pt x="1" y="706"/>
                  </a:moveTo>
                  <a:lnTo>
                    <a:pt x="1" y="706"/>
                  </a:lnTo>
                  <a:cubicBezTo>
                    <a:pt x="1" y="705"/>
                    <a:pt x="2" y="704"/>
                    <a:pt x="3" y="704"/>
                  </a:cubicBezTo>
                  <a:cubicBezTo>
                    <a:pt x="4" y="704"/>
                    <a:pt x="5" y="705"/>
                    <a:pt x="5" y="706"/>
                  </a:cubicBezTo>
                  <a:lnTo>
                    <a:pt x="5" y="706"/>
                  </a:lnTo>
                  <a:cubicBezTo>
                    <a:pt x="5" y="708"/>
                    <a:pt x="4" y="708"/>
                    <a:pt x="3" y="708"/>
                  </a:cubicBezTo>
                  <a:cubicBezTo>
                    <a:pt x="2" y="708"/>
                    <a:pt x="1" y="708"/>
                    <a:pt x="1" y="706"/>
                  </a:cubicBezTo>
                  <a:close/>
                  <a:moveTo>
                    <a:pt x="1" y="698"/>
                  </a:moveTo>
                  <a:lnTo>
                    <a:pt x="1" y="698"/>
                  </a:lnTo>
                  <a:cubicBezTo>
                    <a:pt x="1" y="697"/>
                    <a:pt x="2" y="696"/>
                    <a:pt x="3" y="696"/>
                  </a:cubicBezTo>
                  <a:cubicBezTo>
                    <a:pt x="4" y="696"/>
                    <a:pt x="5" y="697"/>
                    <a:pt x="5" y="698"/>
                  </a:cubicBezTo>
                  <a:lnTo>
                    <a:pt x="5" y="698"/>
                  </a:lnTo>
                  <a:cubicBezTo>
                    <a:pt x="5" y="700"/>
                    <a:pt x="4" y="700"/>
                    <a:pt x="3" y="700"/>
                  </a:cubicBezTo>
                  <a:cubicBezTo>
                    <a:pt x="2" y="700"/>
                    <a:pt x="1" y="700"/>
                    <a:pt x="1" y="698"/>
                  </a:cubicBezTo>
                  <a:close/>
                  <a:moveTo>
                    <a:pt x="1" y="690"/>
                  </a:moveTo>
                  <a:lnTo>
                    <a:pt x="1" y="690"/>
                  </a:lnTo>
                  <a:cubicBezTo>
                    <a:pt x="1" y="689"/>
                    <a:pt x="2" y="688"/>
                    <a:pt x="3" y="688"/>
                  </a:cubicBezTo>
                  <a:cubicBezTo>
                    <a:pt x="4" y="688"/>
                    <a:pt x="5" y="689"/>
                    <a:pt x="5" y="690"/>
                  </a:cubicBezTo>
                  <a:lnTo>
                    <a:pt x="5" y="690"/>
                  </a:lnTo>
                  <a:cubicBezTo>
                    <a:pt x="5" y="692"/>
                    <a:pt x="4" y="692"/>
                    <a:pt x="3" y="692"/>
                  </a:cubicBezTo>
                  <a:cubicBezTo>
                    <a:pt x="2" y="692"/>
                    <a:pt x="1" y="692"/>
                    <a:pt x="1" y="690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81"/>
                    <a:pt x="2" y="680"/>
                    <a:pt x="3" y="680"/>
                  </a:cubicBezTo>
                  <a:cubicBezTo>
                    <a:pt x="4" y="680"/>
                    <a:pt x="5" y="681"/>
                    <a:pt x="5" y="682"/>
                  </a:cubicBezTo>
                  <a:lnTo>
                    <a:pt x="5" y="682"/>
                  </a:lnTo>
                  <a:cubicBezTo>
                    <a:pt x="5" y="684"/>
                    <a:pt x="4" y="684"/>
                    <a:pt x="3" y="684"/>
                  </a:cubicBezTo>
                  <a:cubicBezTo>
                    <a:pt x="2" y="684"/>
                    <a:pt x="1" y="684"/>
                    <a:pt x="1" y="682"/>
                  </a:cubicBezTo>
                  <a:close/>
                  <a:moveTo>
                    <a:pt x="1" y="674"/>
                  </a:moveTo>
                  <a:lnTo>
                    <a:pt x="1" y="674"/>
                  </a:lnTo>
                  <a:cubicBezTo>
                    <a:pt x="1" y="673"/>
                    <a:pt x="2" y="672"/>
                    <a:pt x="3" y="672"/>
                  </a:cubicBezTo>
                  <a:cubicBezTo>
                    <a:pt x="4" y="672"/>
                    <a:pt x="5" y="673"/>
                    <a:pt x="5" y="674"/>
                  </a:cubicBezTo>
                  <a:lnTo>
                    <a:pt x="5" y="674"/>
                  </a:lnTo>
                  <a:cubicBezTo>
                    <a:pt x="5" y="676"/>
                    <a:pt x="4" y="676"/>
                    <a:pt x="3" y="676"/>
                  </a:cubicBezTo>
                  <a:cubicBezTo>
                    <a:pt x="2" y="676"/>
                    <a:pt x="1" y="676"/>
                    <a:pt x="1" y="674"/>
                  </a:cubicBezTo>
                  <a:close/>
                  <a:moveTo>
                    <a:pt x="1" y="666"/>
                  </a:moveTo>
                  <a:lnTo>
                    <a:pt x="1" y="666"/>
                  </a:lnTo>
                  <a:cubicBezTo>
                    <a:pt x="1" y="665"/>
                    <a:pt x="2" y="664"/>
                    <a:pt x="3" y="664"/>
                  </a:cubicBezTo>
                  <a:cubicBezTo>
                    <a:pt x="4" y="664"/>
                    <a:pt x="5" y="665"/>
                    <a:pt x="5" y="666"/>
                  </a:cubicBezTo>
                  <a:lnTo>
                    <a:pt x="5" y="666"/>
                  </a:lnTo>
                  <a:cubicBezTo>
                    <a:pt x="5" y="668"/>
                    <a:pt x="4" y="668"/>
                    <a:pt x="3" y="668"/>
                  </a:cubicBezTo>
                  <a:cubicBezTo>
                    <a:pt x="2" y="668"/>
                    <a:pt x="1" y="668"/>
                    <a:pt x="1" y="666"/>
                  </a:cubicBezTo>
                  <a:close/>
                  <a:moveTo>
                    <a:pt x="1" y="658"/>
                  </a:moveTo>
                  <a:lnTo>
                    <a:pt x="1" y="658"/>
                  </a:lnTo>
                  <a:cubicBezTo>
                    <a:pt x="1" y="657"/>
                    <a:pt x="2" y="656"/>
                    <a:pt x="3" y="656"/>
                  </a:cubicBezTo>
                  <a:cubicBezTo>
                    <a:pt x="4" y="656"/>
                    <a:pt x="5" y="657"/>
                    <a:pt x="5" y="658"/>
                  </a:cubicBezTo>
                  <a:lnTo>
                    <a:pt x="5" y="658"/>
                  </a:lnTo>
                  <a:cubicBezTo>
                    <a:pt x="5" y="660"/>
                    <a:pt x="4" y="660"/>
                    <a:pt x="3" y="660"/>
                  </a:cubicBezTo>
                  <a:cubicBezTo>
                    <a:pt x="2" y="660"/>
                    <a:pt x="1" y="660"/>
                    <a:pt x="1" y="658"/>
                  </a:cubicBezTo>
                  <a:close/>
                  <a:moveTo>
                    <a:pt x="1" y="650"/>
                  </a:moveTo>
                  <a:lnTo>
                    <a:pt x="1" y="650"/>
                  </a:lnTo>
                  <a:cubicBezTo>
                    <a:pt x="1" y="649"/>
                    <a:pt x="2" y="648"/>
                    <a:pt x="3" y="648"/>
                  </a:cubicBezTo>
                  <a:cubicBezTo>
                    <a:pt x="4" y="648"/>
                    <a:pt x="5" y="649"/>
                    <a:pt x="5" y="650"/>
                  </a:cubicBezTo>
                  <a:lnTo>
                    <a:pt x="5" y="650"/>
                  </a:lnTo>
                  <a:cubicBezTo>
                    <a:pt x="5" y="652"/>
                    <a:pt x="4" y="652"/>
                    <a:pt x="3" y="652"/>
                  </a:cubicBezTo>
                  <a:cubicBezTo>
                    <a:pt x="2" y="652"/>
                    <a:pt x="1" y="652"/>
                    <a:pt x="1" y="650"/>
                  </a:cubicBezTo>
                  <a:close/>
                  <a:moveTo>
                    <a:pt x="1" y="642"/>
                  </a:moveTo>
                  <a:lnTo>
                    <a:pt x="1" y="642"/>
                  </a:lnTo>
                  <a:cubicBezTo>
                    <a:pt x="1" y="641"/>
                    <a:pt x="2" y="640"/>
                    <a:pt x="3" y="640"/>
                  </a:cubicBezTo>
                  <a:cubicBezTo>
                    <a:pt x="4" y="640"/>
                    <a:pt x="5" y="641"/>
                    <a:pt x="5" y="642"/>
                  </a:cubicBezTo>
                  <a:lnTo>
                    <a:pt x="5" y="642"/>
                  </a:lnTo>
                  <a:cubicBezTo>
                    <a:pt x="5" y="644"/>
                    <a:pt x="4" y="644"/>
                    <a:pt x="3" y="644"/>
                  </a:cubicBezTo>
                  <a:cubicBezTo>
                    <a:pt x="2" y="644"/>
                    <a:pt x="1" y="644"/>
                    <a:pt x="1" y="642"/>
                  </a:cubicBezTo>
                  <a:close/>
                  <a:moveTo>
                    <a:pt x="1" y="634"/>
                  </a:moveTo>
                  <a:lnTo>
                    <a:pt x="1" y="634"/>
                  </a:lnTo>
                  <a:cubicBezTo>
                    <a:pt x="1" y="633"/>
                    <a:pt x="2" y="632"/>
                    <a:pt x="3" y="632"/>
                  </a:cubicBezTo>
                  <a:cubicBezTo>
                    <a:pt x="4" y="632"/>
                    <a:pt x="5" y="633"/>
                    <a:pt x="5" y="634"/>
                  </a:cubicBezTo>
                  <a:lnTo>
                    <a:pt x="5" y="634"/>
                  </a:lnTo>
                  <a:cubicBezTo>
                    <a:pt x="5" y="636"/>
                    <a:pt x="4" y="636"/>
                    <a:pt x="3" y="636"/>
                  </a:cubicBezTo>
                  <a:cubicBezTo>
                    <a:pt x="2" y="636"/>
                    <a:pt x="1" y="636"/>
                    <a:pt x="1" y="634"/>
                  </a:cubicBezTo>
                  <a:close/>
                  <a:moveTo>
                    <a:pt x="1" y="626"/>
                  </a:moveTo>
                  <a:lnTo>
                    <a:pt x="1" y="626"/>
                  </a:lnTo>
                  <a:cubicBezTo>
                    <a:pt x="1" y="625"/>
                    <a:pt x="2" y="624"/>
                    <a:pt x="3" y="624"/>
                  </a:cubicBezTo>
                  <a:cubicBezTo>
                    <a:pt x="4" y="624"/>
                    <a:pt x="5" y="625"/>
                    <a:pt x="5" y="626"/>
                  </a:cubicBezTo>
                  <a:lnTo>
                    <a:pt x="5" y="626"/>
                  </a:lnTo>
                  <a:cubicBezTo>
                    <a:pt x="5" y="628"/>
                    <a:pt x="4" y="628"/>
                    <a:pt x="3" y="628"/>
                  </a:cubicBezTo>
                  <a:cubicBezTo>
                    <a:pt x="2" y="628"/>
                    <a:pt x="1" y="628"/>
                    <a:pt x="1" y="626"/>
                  </a:cubicBezTo>
                  <a:close/>
                  <a:moveTo>
                    <a:pt x="1" y="618"/>
                  </a:moveTo>
                  <a:lnTo>
                    <a:pt x="1" y="618"/>
                  </a:lnTo>
                  <a:cubicBezTo>
                    <a:pt x="1" y="617"/>
                    <a:pt x="2" y="616"/>
                    <a:pt x="3" y="616"/>
                  </a:cubicBezTo>
                  <a:cubicBezTo>
                    <a:pt x="4" y="616"/>
                    <a:pt x="5" y="617"/>
                    <a:pt x="5" y="618"/>
                  </a:cubicBezTo>
                  <a:lnTo>
                    <a:pt x="5" y="618"/>
                  </a:lnTo>
                  <a:cubicBezTo>
                    <a:pt x="5" y="620"/>
                    <a:pt x="4" y="620"/>
                    <a:pt x="3" y="620"/>
                  </a:cubicBezTo>
                  <a:cubicBezTo>
                    <a:pt x="2" y="620"/>
                    <a:pt x="1" y="620"/>
                    <a:pt x="1" y="618"/>
                  </a:cubicBezTo>
                  <a:close/>
                  <a:moveTo>
                    <a:pt x="1" y="610"/>
                  </a:moveTo>
                  <a:lnTo>
                    <a:pt x="1" y="610"/>
                  </a:lnTo>
                  <a:cubicBezTo>
                    <a:pt x="1" y="609"/>
                    <a:pt x="2" y="608"/>
                    <a:pt x="3" y="608"/>
                  </a:cubicBezTo>
                  <a:cubicBezTo>
                    <a:pt x="4" y="608"/>
                    <a:pt x="5" y="609"/>
                    <a:pt x="5" y="610"/>
                  </a:cubicBezTo>
                  <a:lnTo>
                    <a:pt x="5" y="610"/>
                  </a:lnTo>
                  <a:cubicBezTo>
                    <a:pt x="5" y="612"/>
                    <a:pt x="4" y="612"/>
                    <a:pt x="3" y="612"/>
                  </a:cubicBezTo>
                  <a:cubicBezTo>
                    <a:pt x="2" y="612"/>
                    <a:pt x="1" y="612"/>
                    <a:pt x="1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2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4"/>
                    <a:pt x="4" y="604"/>
                    <a:pt x="3" y="604"/>
                  </a:cubicBezTo>
                  <a:cubicBezTo>
                    <a:pt x="2" y="604"/>
                    <a:pt x="1" y="604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2" y="592"/>
                    <a:pt x="3" y="592"/>
                  </a:cubicBezTo>
                  <a:cubicBezTo>
                    <a:pt x="4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6"/>
                    <a:pt x="4" y="596"/>
                    <a:pt x="3" y="596"/>
                  </a:cubicBezTo>
                  <a:cubicBezTo>
                    <a:pt x="2" y="596"/>
                    <a:pt x="1" y="596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4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8"/>
                    <a:pt x="4" y="588"/>
                    <a:pt x="3" y="588"/>
                  </a:cubicBezTo>
                  <a:cubicBezTo>
                    <a:pt x="2" y="588"/>
                    <a:pt x="1" y="588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4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4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1" y="570"/>
                  </a:moveTo>
                  <a:lnTo>
                    <a:pt x="1" y="570"/>
                  </a:lnTo>
                  <a:cubicBezTo>
                    <a:pt x="1" y="569"/>
                    <a:pt x="2" y="568"/>
                    <a:pt x="3" y="568"/>
                  </a:cubicBezTo>
                  <a:cubicBezTo>
                    <a:pt x="4" y="568"/>
                    <a:pt x="5" y="569"/>
                    <a:pt x="5" y="570"/>
                  </a:cubicBezTo>
                  <a:lnTo>
                    <a:pt x="5" y="570"/>
                  </a:lnTo>
                  <a:cubicBezTo>
                    <a:pt x="5" y="571"/>
                    <a:pt x="4" y="572"/>
                    <a:pt x="3" y="572"/>
                  </a:cubicBezTo>
                  <a:cubicBezTo>
                    <a:pt x="2" y="572"/>
                    <a:pt x="1" y="571"/>
                    <a:pt x="1" y="570"/>
                  </a:cubicBezTo>
                  <a:close/>
                  <a:moveTo>
                    <a:pt x="1" y="562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2"/>
                  </a:lnTo>
                  <a:cubicBezTo>
                    <a:pt x="5" y="563"/>
                    <a:pt x="4" y="564"/>
                    <a:pt x="3" y="564"/>
                  </a:cubicBezTo>
                  <a:cubicBezTo>
                    <a:pt x="2" y="564"/>
                    <a:pt x="1" y="563"/>
                    <a:pt x="1" y="562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5"/>
                    <a:pt x="4" y="556"/>
                    <a:pt x="3" y="556"/>
                  </a:cubicBezTo>
                  <a:cubicBezTo>
                    <a:pt x="2" y="556"/>
                    <a:pt x="1" y="555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5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7"/>
                    <a:pt x="5" y="548"/>
                    <a:pt x="3" y="548"/>
                  </a:cubicBezTo>
                  <a:cubicBezTo>
                    <a:pt x="2" y="548"/>
                    <a:pt x="1" y="547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5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39"/>
                    <a:pt x="5" y="540"/>
                    <a:pt x="3" y="540"/>
                  </a:cubicBezTo>
                  <a:cubicBezTo>
                    <a:pt x="2" y="540"/>
                    <a:pt x="1" y="539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5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1"/>
                    <a:pt x="5" y="532"/>
                    <a:pt x="3" y="532"/>
                  </a:cubicBezTo>
                  <a:cubicBezTo>
                    <a:pt x="2" y="532"/>
                    <a:pt x="1" y="531"/>
                    <a:pt x="1" y="530"/>
                  </a:cubicBezTo>
                  <a:close/>
                  <a:moveTo>
                    <a:pt x="2" y="522"/>
                  </a:moveTo>
                  <a:lnTo>
                    <a:pt x="2" y="522"/>
                  </a:lnTo>
                  <a:cubicBezTo>
                    <a:pt x="2" y="521"/>
                    <a:pt x="2" y="520"/>
                    <a:pt x="4" y="520"/>
                  </a:cubicBezTo>
                  <a:cubicBezTo>
                    <a:pt x="5" y="520"/>
                    <a:pt x="6" y="521"/>
                    <a:pt x="6" y="522"/>
                  </a:cubicBezTo>
                  <a:lnTo>
                    <a:pt x="6" y="522"/>
                  </a:lnTo>
                  <a:cubicBezTo>
                    <a:pt x="6" y="523"/>
                    <a:pt x="5" y="524"/>
                    <a:pt x="4" y="524"/>
                  </a:cubicBezTo>
                  <a:cubicBezTo>
                    <a:pt x="2" y="524"/>
                    <a:pt x="2" y="523"/>
                    <a:pt x="2" y="522"/>
                  </a:cubicBezTo>
                  <a:close/>
                  <a:moveTo>
                    <a:pt x="2" y="514"/>
                  </a:moveTo>
                  <a:lnTo>
                    <a:pt x="2" y="514"/>
                  </a:lnTo>
                  <a:cubicBezTo>
                    <a:pt x="2" y="513"/>
                    <a:pt x="2" y="512"/>
                    <a:pt x="4" y="512"/>
                  </a:cubicBezTo>
                  <a:cubicBezTo>
                    <a:pt x="5" y="512"/>
                    <a:pt x="6" y="513"/>
                    <a:pt x="6" y="514"/>
                  </a:cubicBezTo>
                  <a:lnTo>
                    <a:pt x="6" y="514"/>
                  </a:lnTo>
                  <a:cubicBezTo>
                    <a:pt x="6" y="515"/>
                    <a:pt x="5" y="516"/>
                    <a:pt x="4" y="516"/>
                  </a:cubicBezTo>
                  <a:cubicBezTo>
                    <a:pt x="2" y="516"/>
                    <a:pt x="2" y="515"/>
                    <a:pt x="2" y="514"/>
                  </a:cubicBezTo>
                  <a:close/>
                  <a:moveTo>
                    <a:pt x="2" y="506"/>
                  </a:moveTo>
                  <a:lnTo>
                    <a:pt x="2" y="506"/>
                  </a:lnTo>
                  <a:cubicBezTo>
                    <a:pt x="2" y="505"/>
                    <a:pt x="2" y="504"/>
                    <a:pt x="4" y="504"/>
                  </a:cubicBezTo>
                  <a:cubicBezTo>
                    <a:pt x="5" y="504"/>
                    <a:pt x="6" y="505"/>
                    <a:pt x="6" y="506"/>
                  </a:cubicBezTo>
                  <a:lnTo>
                    <a:pt x="6" y="506"/>
                  </a:lnTo>
                  <a:cubicBezTo>
                    <a:pt x="6" y="507"/>
                    <a:pt x="5" y="508"/>
                    <a:pt x="4" y="508"/>
                  </a:cubicBezTo>
                  <a:cubicBezTo>
                    <a:pt x="2" y="508"/>
                    <a:pt x="2" y="507"/>
                    <a:pt x="2" y="506"/>
                  </a:cubicBezTo>
                  <a:close/>
                  <a:moveTo>
                    <a:pt x="2" y="498"/>
                  </a:moveTo>
                  <a:lnTo>
                    <a:pt x="2" y="498"/>
                  </a:lnTo>
                  <a:cubicBezTo>
                    <a:pt x="2" y="497"/>
                    <a:pt x="3" y="496"/>
                    <a:pt x="4" y="496"/>
                  </a:cubicBezTo>
                  <a:cubicBezTo>
                    <a:pt x="5" y="496"/>
                    <a:pt x="6" y="497"/>
                    <a:pt x="6" y="498"/>
                  </a:cubicBezTo>
                  <a:lnTo>
                    <a:pt x="6" y="498"/>
                  </a:lnTo>
                  <a:cubicBezTo>
                    <a:pt x="6" y="499"/>
                    <a:pt x="5" y="500"/>
                    <a:pt x="4" y="500"/>
                  </a:cubicBezTo>
                  <a:cubicBezTo>
                    <a:pt x="3" y="500"/>
                    <a:pt x="2" y="499"/>
                    <a:pt x="2" y="498"/>
                  </a:cubicBezTo>
                  <a:close/>
                  <a:moveTo>
                    <a:pt x="2" y="490"/>
                  </a:moveTo>
                  <a:lnTo>
                    <a:pt x="2" y="490"/>
                  </a:lnTo>
                  <a:cubicBezTo>
                    <a:pt x="2" y="489"/>
                    <a:pt x="3" y="488"/>
                    <a:pt x="4" y="488"/>
                  </a:cubicBezTo>
                  <a:cubicBezTo>
                    <a:pt x="5" y="488"/>
                    <a:pt x="6" y="489"/>
                    <a:pt x="6" y="490"/>
                  </a:cubicBezTo>
                  <a:lnTo>
                    <a:pt x="6" y="490"/>
                  </a:lnTo>
                  <a:cubicBezTo>
                    <a:pt x="6" y="491"/>
                    <a:pt x="5" y="492"/>
                    <a:pt x="4" y="492"/>
                  </a:cubicBezTo>
                  <a:cubicBezTo>
                    <a:pt x="3" y="492"/>
                    <a:pt x="2" y="491"/>
                    <a:pt x="2" y="490"/>
                  </a:cubicBezTo>
                  <a:close/>
                  <a:moveTo>
                    <a:pt x="2" y="482"/>
                  </a:moveTo>
                  <a:lnTo>
                    <a:pt x="2" y="482"/>
                  </a:lnTo>
                  <a:cubicBezTo>
                    <a:pt x="2" y="481"/>
                    <a:pt x="3" y="480"/>
                    <a:pt x="4" y="480"/>
                  </a:cubicBezTo>
                  <a:cubicBezTo>
                    <a:pt x="5" y="480"/>
                    <a:pt x="6" y="481"/>
                    <a:pt x="6" y="482"/>
                  </a:cubicBezTo>
                  <a:lnTo>
                    <a:pt x="6" y="482"/>
                  </a:lnTo>
                  <a:cubicBezTo>
                    <a:pt x="6" y="483"/>
                    <a:pt x="5" y="484"/>
                    <a:pt x="4" y="484"/>
                  </a:cubicBezTo>
                  <a:cubicBezTo>
                    <a:pt x="3" y="484"/>
                    <a:pt x="2" y="483"/>
                    <a:pt x="2" y="482"/>
                  </a:cubicBezTo>
                  <a:close/>
                  <a:moveTo>
                    <a:pt x="2" y="474"/>
                  </a:moveTo>
                  <a:lnTo>
                    <a:pt x="2" y="474"/>
                  </a:lnTo>
                  <a:cubicBezTo>
                    <a:pt x="2" y="473"/>
                    <a:pt x="3" y="472"/>
                    <a:pt x="4" y="472"/>
                  </a:cubicBezTo>
                  <a:cubicBezTo>
                    <a:pt x="5" y="472"/>
                    <a:pt x="6" y="473"/>
                    <a:pt x="6" y="474"/>
                  </a:cubicBezTo>
                  <a:lnTo>
                    <a:pt x="6" y="474"/>
                  </a:lnTo>
                  <a:cubicBezTo>
                    <a:pt x="6" y="475"/>
                    <a:pt x="5" y="476"/>
                    <a:pt x="4" y="476"/>
                  </a:cubicBezTo>
                  <a:cubicBezTo>
                    <a:pt x="3" y="476"/>
                    <a:pt x="2" y="475"/>
                    <a:pt x="2" y="474"/>
                  </a:cubicBezTo>
                  <a:close/>
                  <a:moveTo>
                    <a:pt x="2" y="466"/>
                  </a:moveTo>
                  <a:lnTo>
                    <a:pt x="2" y="466"/>
                  </a:lnTo>
                  <a:cubicBezTo>
                    <a:pt x="2" y="465"/>
                    <a:pt x="3" y="464"/>
                    <a:pt x="4" y="464"/>
                  </a:cubicBezTo>
                  <a:cubicBezTo>
                    <a:pt x="5" y="464"/>
                    <a:pt x="6" y="465"/>
                    <a:pt x="6" y="466"/>
                  </a:cubicBezTo>
                  <a:lnTo>
                    <a:pt x="6" y="466"/>
                  </a:lnTo>
                  <a:cubicBezTo>
                    <a:pt x="6" y="467"/>
                    <a:pt x="5" y="468"/>
                    <a:pt x="4" y="468"/>
                  </a:cubicBezTo>
                  <a:cubicBezTo>
                    <a:pt x="3" y="468"/>
                    <a:pt x="2" y="467"/>
                    <a:pt x="2" y="466"/>
                  </a:cubicBezTo>
                  <a:close/>
                  <a:moveTo>
                    <a:pt x="2" y="458"/>
                  </a:moveTo>
                  <a:lnTo>
                    <a:pt x="2" y="458"/>
                  </a:lnTo>
                  <a:cubicBezTo>
                    <a:pt x="2" y="457"/>
                    <a:pt x="3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3" y="460"/>
                    <a:pt x="2" y="459"/>
                    <a:pt x="2" y="458"/>
                  </a:cubicBezTo>
                  <a:close/>
                  <a:moveTo>
                    <a:pt x="2" y="450"/>
                  </a:moveTo>
                  <a:lnTo>
                    <a:pt x="2" y="450"/>
                  </a:lnTo>
                  <a:cubicBezTo>
                    <a:pt x="2" y="449"/>
                    <a:pt x="3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3" y="452"/>
                    <a:pt x="2" y="451"/>
                    <a:pt x="2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6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6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6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6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3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3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3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3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3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3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7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7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7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7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7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7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4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4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5" name="Freeform 25"/>
            <p:cNvSpPr>
              <a:spLocks noEditPoints="1"/>
            </p:cNvSpPr>
            <p:nvPr/>
          </p:nvSpPr>
          <p:spPr bwMode="auto">
            <a:xfrm>
              <a:off x="4652" y="3190"/>
              <a:ext cx="2" cy="153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0" y="482"/>
                </a:cxn>
                <a:cxn ang="0">
                  <a:pos x="0" y="474"/>
                </a:cxn>
                <a:cxn ang="0">
                  <a:pos x="0" y="466"/>
                </a:cxn>
                <a:cxn ang="0">
                  <a:pos x="0" y="458"/>
                </a:cxn>
                <a:cxn ang="0">
                  <a:pos x="0" y="450"/>
                </a:cxn>
                <a:cxn ang="0">
                  <a:pos x="1" y="442"/>
                </a:cxn>
                <a:cxn ang="0">
                  <a:pos x="1" y="434"/>
                </a:cxn>
                <a:cxn ang="0">
                  <a:pos x="1" y="426"/>
                </a:cxn>
                <a:cxn ang="0">
                  <a:pos x="1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1" y="330"/>
                </a:cxn>
                <a:cxn ang="0">
                  <a:pos x="2" y="322"/>
                </a:cxn>
                <a:cxn ang="0">
                  <a:pos x="2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3" y="98"/>
                </a:cxn>
                <a:cxn ang="0">
                  <a:pos x="4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92">
                  <a:moveTo>
                    <a:pt x="0" y="490"/>
                  </a:moveTo>
                  <a:lnTo>
                    <a:pt x="0" y="490"/>
                  </a:lnTo>
                  <a:cubicBezTo>
                    <a:pt x="0" y="489"/>
                    <a:pt x="1" y="488"/>
                    <a:pt x="2" y="488"/>
                  </a:cubicBezTo>
                  <a:cubicBezTo>
                    <a:pt x="3" y="488"/>
                    <a:pt x="4" y="489"/>
                    <a:pt x="4" y="490"/>
                  </a:cubicBezTo>
                  <a:lnTo>
                    <a:pt x="4" y="490"/>
                  </a:lnTo>
                  <a:cubicBezTo>
                    <a:pt x="4" y="492"/>
                    <a:pt x="3" y="492"/>
                    <a:pt x="2" y="492"/>
                  </a:cubicBezTo>
                  <a:cubicBezTo>
                    <a:pt x="1" y="492"/>
                    <a:pt x="0" y="492"/>
                    <a:pt x="0" y="490"/>
                  </a:cubicBezTo>
                  <a:close/>
                  <a:moveTo>
                    <a:pt x="0" y="482"/>
                  </a:moveTo>
                  <a:lnTo>
                    <a:pt x="0" y="482"/>
                  </a:lnTo>
                  <a:cubicBezTo>
                    <a:pt x="0" y="481"/>
                    <a:pt x="1" y="480"/>
                    <a:pt x="2" y="480"/>
                  </a:cubicBezTo>
                  <a:cubicBezTo>
                    <a:pt x="3" y="480"/>
                    <a:pt x="4" y="481"/>
                    <a:pt x="4" y="482"/>
                  </a:cubicBezTo>
                  <a:lnTo>
                    <a:pt x="4" y="482"/>
                  </a:lnTo>
                  <a:cubicBezTo>
                    <a:pt x="4" y="484"/>
                    <a:pt x="3" y="484"/>
                    <a:pt x="2" y="484"/>
                  </a:cubicBezTo>
                  <a:cubicBezTo>
                    <a:pt x="1" y="484"/>
                    <a:pt x="0" y="484"/>
                    <a:pt x="0" y="482"/>
                  </a:cubicBezTo>
                  <a:close/>
                  <a:moveTo>
                    <a:pt x="0" y="474"/>
                  </a:moveTo>
                  <a:lnTo>
                    <a:pt x="0" y="474"/>
                  </a:lnTo>
                  <a:cubicBezTo>
                    <a:pt x="0" y="473"/>
                    <a:pt x="1" y="472"/>
                    <a:pt x="2" y="472"/>
                  </a:cubicBezTo>
                  <a:cubicBezTo>
                    <a:pt x="3" y="472"/>
                    <a:pt x="4" y="473"/>
                    <a:pt x="4" y="474"/>
                  </a:cubicBezTo>
                  <a:lnTo>
                    <a:pt x="4" y="474"/>
                  </a:lnTo>
                  <a:cubicBezTo>
                    <a:pt x="4" y="476"/>
                    <a:pt x="3" y="476"/>
                    <a:pt x="2" y="476"/>
                  </a:cubicBezTo>
                  <a:cubicBezTo>
                    <a:pt x="1" y="476"/>
                    <a:pt x="0" y="476"/>
                    <a:pt x="0" y="474"/>
                  </a:cubicBezTo>
                  <a:close/>
                  <a:moveTo>
                    <a:pt x="0" y="466"/>
                  </a:moveTo>
                  <a:lnTo>
                    <a:pt x="0" y="466"/>
                  </a:lnTo>
                  <a:cubicBezTo>
                    <a:pt x="0" y="465"/>
                    <a:pt x="1" y="464"/>
                    <a:pt x="2" y="464"/>
                  </a:cubicBezTo>
                  <a:cubicBezTo>
                    <a:pt x="3" y="464"/>
                    <a:pt x="4" y="465"/>
                    <a:pt x="4" y="466"/>
                  </a:cubicBezTo>
                  <a:lnTo>
                    <a:pt x="4" y="466"/>
                  </a:lnTo>
                  <a:cubicBezTo>
                    <a:pt x="4" y="468"/>
                    <a:pt x="3" y="468"/>
                    <a:pt x="2" y="468"/>
                  </a:cubicBezTo>
                  <a:cubicBezTo>
                    <a:pt x="1" y="468"/>
                    <a:pt x="0" y="468"/>
                    <a:pt x="0" y="466"/>
                  </a:cubicBezTo>
                  <a:close/>
                  <a:moveTo>
                    <a:pt x="0" y="458"/>
                  </a:moveTo>
                  <a:lnTo>
                    <a:pt x="0" y="458"/>
                  </a:lnTo>
                  <a:cubicBezTo>
                    <a:pt x="0" y="457"/>
                    <a:pt x="1" y="456"/>
                    <a:pt x="2" y="456"/>
                  </a:cubicBezTo>
                  <a:cubicBezTo>
                    <a:pt x="4" y="456"/>
                    <a:pt x="4" y="457"/>
                    <a:pt x="4" y="458"/>
                  </a:cubicBezTo>
                  <a:lnTo>
                    <a:pt x="4" y="458"/>
                  </a:lnTo>
                  <a:cubicBezTo>
                    <a:pt x="4" y="460"/>
                    <a:pt x="4" y="460"/>
                    <a:pt x="2" y="460"/>
                  </a:cubicBezTo>
                  <a:cubicBezTo>
                    <a:pt x="1" y="460"/>
                    <a:pt x="0" y="460"/>
                    <a:pt x="0" y="458"/>
                  </a:cubicBezTo>
                  <a:close/>
                  <a:moveTo>
                    <a:pt x="0" y="450"/>
                  </a:moveTo>
                  <a:lnTo>
                    <a:pt x="0" y="450"/>
                  </a:lnTo>
                  <a:cubicBezTo>
                    <a:pt x="0" y="449"/>
                    <a:pt x="1" y="448"/>
                    <a:pt x="2" y="448"/>
                  </a:cubicBezTo>
                  <a:cubicBezTo>
                    <a:pt x="4" y="448"/>
                    <a:pt x="4" y="449"/>
                    <a:pt x="4" y="450"/>
                  </a:cubicBezTo>
                  <a:lnTo>
                    <a:pt x="4" y="450"/>
                  </a:lnTo>
                  <a:cubicBezTo>
                    <a:pt x="4" y="452"/>
                    <a:pt x="4" y="452"/>
                    <a:pt x="2" y="452"/>
                  </a:cubicBezTo>
                  <a:cubicBezTo>
                    <a:pt x="1" y="452"/>
                    <a:pt x="0" y="452"/>
                    <a:pt x="0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1" y="440"/>
                    <a:pt x="3" y="440"/>
                  </a:cubicBezTo>
                  <a:cubicBezTo>
                    <a:pt x="4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4"/>
                    <a:pt x="4" y="444"/>
                    <a:pt x="3" y="444"/>
                  </a:cubicBezTo>
                  <a:cubicBezTo>
                    <a:pt x="1" y="444"/>
                    <a:pt x="1" y="444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1" y="432"/>
                    <a:pt x="3" y="432"/>
                  </a:cubicBezTo>
                  <a:cubicBezTo>
                    <a:pt x="4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6"/>
                    <a:pt x="4" y="436"/>
                    <a:pt x="3" y="436"/>
                  </a:cubicBezTo>
                  <a:cubicBezTo>
                    <a:pt x="1" y="436"/>
                    <a:pt x="1" y="436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4" y="428"/>
                    <a:pt x="3" y="428"/>
                  </a:cubicBezTo>
                  <a:cubicBezTo>
                    <a:pt x="2" y="428"/>
                    <a:pt x="1" y="428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20"/>
                    <a:pt x="4" y="420"/>
                    <a:pt x="3" y="420"/>
                  </a:cubicBezTo>
                  <a:cubicBezTo>
                    <a:pt x="2" y="420"/>
                    <a:pt x="1" y="420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2"/>
                    <a:pt x="4" y="412"/>
                    <a:pt x="3" y="412"/>
                  </a:cubicBezTo>
                  <a:cubicBezTo>
                    <a:pt x="2" y="412"/>
                    <a:pt x="1" y="412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4"/>
                    <a:pt x="4" y="404"/>
                    <a:pt x="3" y="404"/>
                  </a:cubicBezTo>
                  <a:cubicBezTo>
                    <a:pt x="2" y="404"/>
                    <a:pt x="1" y="404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6"/>
                    <a:pt x="4" y="396"/>
                    <a:pt x="3" y="396"/>
                  </a:cubicBezTo>
                  <a:cubicBezTo>
                    <a:pt x="2" y="396"/>
                    <a:pt x="1" y="396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8"/>
                    <a:pt x="4" y="388"/>
                    <a:pt x="3" y="388"/>
                  </a:cubicBezTo>
                  <a:cubicBezTo>
                    <a:pt x="2" y="388"/>
                    <a:pt x="1" y="388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80"/>
                    <a:pt x="4" y="380"/>
                    <a:pt x="3" y="380"/>
                  </a:cubicBezTo>
                  <a:cubicBezTo>
                    <a:pt x="2" y="380"/>
                    <a:pt x="1" y="380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2"/>
                    <a:pt x="4" y="372"/>
                    <a:pt x="3" y="372"/>
                  </a:cubicBezTo>
                  <a:cubicBezTo>
                    <a:pt x="2" y="372"/>
                    <a:pt x="1" y="372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5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5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5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5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2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2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2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2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6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6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7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7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4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4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4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4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6" name="Freeform 26"/>
            <p:cNvSpPr>
              <a:spLocks noEditPoints="1"/>
            </p:cNvSpPr>
            <p:nvPr/>
          </p:nvSpPr>
          <p:spPr bwMode="auto">
            <a:xfrm>
              <a:off x="4760" y="3161"/>
              <a:ext cx="2" cy="51"/>
            </a:xfrm>
            <a:custGeom>
              <a:avLst/>
              <a:gdLst/>
              <a:ahLst/>
              <a:cxnLst>
                <a:cxn ang="0">
                  <a:pos x="2" y="160"/>
                </a:cxn>
                <a:cxn ang="0">
                  <a:pos x="2" y="164"/>
                </a:cxn>
                <a:cxn ang="0">
                  <a:pos x="0" y="154"/>
                </a:cxn>
                <a:cxn ang="0">
                  <a:pos x="4" y="154"/>
                </a:cxn>
                <a:cxn ang="0">
                  <a:pos x="0" y="146"/>
                </a:cxn>
                <a:cxn ang="0">
                  <a:pos x="4" y="146"/>
                </a:cxn>
                <a:cxn ang="0">
                  <a:pos x="0" y="146"/>
                </a:cxn>
                <a:cxn ang="0">
                  <a:pos x="3" y="136"/>
                </a:cxn>
                <a:cxn ang="0">
                  <a:pos x="3" y="140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22"/>
                </a:cxn>
                <a:cxn ang="0">
                  <a:pos x="5" y="122"/>
                </a:cxn>
                <a:cxn ang="0">
                  <a:pos x="1" y="122"/>
                </a:cxn>
                <a:cxn ang="0">
                  <a:pos x="3" y="112"/>
                </a:cxn>
                <a:cxn ang="0">
                  <a:pos x="3" y="116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2" y="98"/>
                </a:cxn>
                <a:cxn ang="0">
                  <a:pos x="6" y="98"/>
                </a:cxn>
                <a:cxn ang="0">
                  <a:pos x="2" y="98"/>
                </a:cxn>
                <a:cxn ang="0">
                  <a:pos x="4" y="88"/>
                </a:cxn>
                <a:cxn ang="0">
                  <a:pos x="4" y="92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74"/>
                </a:cxn>
                <a:cxn ang="0">
                  <a:pos x="6" y="74"/>
                </a:cxn>
                <a:cxn ang="0">
                  <a:pos x="2" y="74"/>
                </a:cxn>
                <a:cxn ang="0">
                  <a:pos x="4" y="64"/>
                </a:cxn>
                <a:cxn ang="0">
                  <a:pos x="4" y="68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0"/>
                </a:cxn>
                <a:cxn ang="0">
                  <a:pos x="7" y="50"/>
                </a:cxn>
                <a:cxn ang="0">
                  <a:pos x="3" y="50"/>
                </a:cxn>
                <a:cxn ang="0">
                  <a:pos x="5" y="40"/>
                </a:cxn>
                <a:cxn ang="0">
                  <a:pos x="5" y="44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3" y="2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164">
                  <a:moveTo>
                    <a:pt x="0" y="162"/>
                  </a:moveTo>
                  <a:lnTo>
                    <a:pt x="0" y="162"/>
                  </a:lnTo>
                  <a:cubicBezTo>
                    <a:pt x="0" y="161"/>
                    <a:pt x="1" y="160"/>
                    <a:pt x="2" y="160"/>
                  </a:cubicBezTo>
                  <a:cubicBezTo>
                    <a:pt x="3" y="160"/>
                    <a:pt x="4" y="161"/>
                    <a:pt x="4" y="162"/>
                  </a:cubicBezTo>
                  <a:lnTo>
                    <a:pt x="4" y="162"/>
                  </a:lnTo>
                  <a:cubicBezTo>
                    <a:pt x="4" y="163"/>
                    <a:pt x="3" y="164"/>
                    <a:pt x="2" y="164"/>
                  </a:cubicBezTo>
                  <a:cubicBezTo>
                    <a:pt x="1" y="164"/>
                    <a:pt x="0" y="163"/>
                    <a:pt x="0" y="162"/>
                  </a:cubicBezTo>
                  <a:close/>
                  <a:moveTo>
                    <a:pt x="0" y="154"/>
                  </a:moveTo>
                  <a:lnTo>
                    <a:pt x="0" y="154"/>
                  </a:lnTo>
                  <a:cubicBezTo>
                    <a:pt x="0" y="153"/>
                    <a:pt x="1" y="152"/>
                    <a:pt x="2" y="152"/>
                  </a:cubicBezTo>
                  <a:cubicBezTo>
                    <a:pt x="3" y="152"/>
                    <a:pt x="4" y="153"/>
                    <a:pt x="4" y="154"/>
                  </a:cubicBezTo>
                  <a:lnTo>
                    <a:pt x="4" y="154"/>
                  </a:lnTo>
                  <a:cubicBezTo>
                    <a:pt x="4" y="155"/>
                    <a:pt x="3" y="156"/>
                    <a:pt x="2" y="156"/>
                  </a:cubicBezTo>
                  <a:cubicBezTo>
                    <a:pt x="1" y="156"/>
                    <a:pt x="0" y="155"/>
                    <a:pt x="0" y="154"/>
                  </a:cubicBezTo>
                  <a:close/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close/>
                  <a:moveTo>
                    <a:pt x="1" y="138"/>
                  </a:moveTo>
                  <a:lnTo>
                    <a:pt x="1" y="138"/>
                  </a:lnTo>
                  <a:cubicBezTo>
                    <a:pt x="1" y="137"/>
                    <a:pt x="1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1" y="140"/>
                    <a:pt x="1" y="139"/>
                    <a:pt x="1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5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5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4"/>
                    <a:pt x="3" y="64"/>
                    <a:pt x="4" y="64"/>
                  </a:cubicBezTo>
                  <a:cubicBezTo>
                    <a:pt x="6" y="64"/>
                    <a:pt x="6" y="64"/>
                    <a:pt x="6" y="66"/>
                  </a:cubicBezTo>
                  <a:lnTo>
                    <a:pt x="6" y="66"/>
                  </a:lnTo>
                  <a:cubicBezTo>
                    <a:pt x="6" y="67"/>
                    <a:pt x="6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6"/>
                    <a:pt x="4" y="56"/>
                    <a:pt x="5" y="56"/>
                  </a:cubicBezTo>
                  <a:cubicBezTo>
                    <a:pt x="6" y="56"/>
                    <a:pt x="7" y="56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8"/>
                    <a:pt x="4" y="48"/>
                    <a:pt x="5" y="48"/>
                  </a:cubicBezTo>
                  <a:cubicBezTo>
                    <a:pt x="6" y="48"/>
                    <a:pt x="7" y="48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0"/>
                    <a:pt x="4" y="40"/>
                    <a:pt x="5" y="40"/>
                  </a:cubicBezTo>
                  <a:cubicBezTo>
                    <a:pt x="6" y="40"/>
                    <a:pt x="7" y="40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2"/>
                    <a:pt x="4" y="32"/>
                    <a:pt x="5" y="32"/>
                  </a:cubicBezTo>
                  <a:cubicBezTo>
                    <a:pt x="6" y="32"/>
                    <a:pt x="7" y="32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4"/>
                    <a:pt x="4" y="24"/>
                    <a:pt x="5" y="24"/>
                  </a:cubicBezTo>
                  <a:cubicBezTo>
                    <a:pt x="7" y="24"/>
                    <a:pt x="7" y="24"/>
                    <a:pt x="7" y="26"/>
                  </a:cubicBezTo>
                  <a:lnTo>
                    <a:pt x="7" y="26"/>
                  </a:lnTo>
                  <a:cubicBezTo>
                    <a:pt x="7" y="27"/>
                    <a:pt x="7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6"/>
                    <a:pt x="5" y="16"/>
                    <a:pt x="6" y="16"/>
                  </a:cubicBezTo>
                  <a:cubicBezTo>
                    <a:pt x="7" y="16"/>
                    <a:pt x="8" y="16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8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7" name="Freeform 27"/>
            <p:cNvSpPr>
              <a:spLocks noEditPoints="1"/>
            </p:cNvSpPr>
            <p:nvPr/>
          </p:nvSpPr>
          <p:spPr bwMode="auto">
            <a:xfrm>
              <a:off x="4920" y="2642"/>
              <a:ext cx="3" cy="354"/>
            </a:xfrm>
            <a:custGeom>
              <a:avLst/>
              <a:gdLst/>
              <a:ahLst/>
              <a:cxnLst>
                <a:cxn ang="0">
                  <a:pos x="1" y="1115"/>
                </a:cxn>
                <a:cxn ang="0">
                  <a:pos x="5" y="1099"/>
                </a:cxn>
                <a:cxn ang="0">
                  <a:pos x="3" y="1085"/>
                </a:cxn>
                <a:cxn ang="0">
                  <a:pos x="1" y="1059"/>
                </a:cxn>
                <a:cxn ang="0">
                  <a:pos x="3" y="1041"/>
                </a:cxn>
                <a:cxn ang="0">
                  <a:pos x="5" y="1027"/>
                </a:cxn>
                <a:cxn ang="0">
                  <a:pos x="1" y="1011"/>
                </a:cxn>
                <a:cxn ang="0">
                  <a:pos x="1" y="987"/>
                </a:cxn>
                <a:cxn ang="0">
                  <a:pos x="5" y="971"/>
                </a:cxn>
                <a:cxn ang="0">
                  <a:pos x="3" y="957"/>
                </a:cxn>
                <a:cxn ang="0">
                  <a:pos x="1" y="931"/>
                </a:cxn>
                <a:cxn ang="0">
                  <a:pos x="3" y="913"/>
                </a:cxn>
                <a:cxn ang="0">
                  <a:pos x="5" y="899"/>
                </a:cxn>
                <a:cxn ang="0">
                  <a:pos x="1" y="883"/>
                </a:cxn>
                <a:cxn ang="0">
                  <a:pos x="1" y="859"/>
                </a:cxn>
                <a:cxn ang="0">
                  <a:pos x="6" y="843"/>
                </a:cxn>
                <a:cxn ang="0">
                  <a:pos x="4" y="829"/>
                </a:cxn>
                <a:cxn ang="0">
                  <a:pos x="2" y="803"/>
                </a:cxn>
                <a:cxn ang="0">
                  <a:pos x="4" y="785"/>
                </a:cxn>
                <a:cxn ang="0">
                  <a:pos x="6" y="771"/>
                </a:cxn>
                <a:cxn ang="0">
                  <a:pos x="2" y="755"/>
                </a:cxn>
                <a:cxn ang="0">
                  <a:pos x="2" y="731"/>
                </a:cxn>
                <a:cxn ang="0">
                  <a:pos x="6" y="715"/>
                </a:cxn>
                <a:cxn ang="0">
                  <a:pos x="4" y="701"/>
                </a:cxn>
                <a:cxn ang="0">
                  <a:pos x="2" y="675"/>
                </a:cxn>
                <a:cxn ang="0">
                  <a:pos x="4" y="657"/>
                </a:cxn>
                <a:cxn ang="0">
                  <a:pos x="6" y="643"/>
                </a:cxn>
                <a:cxn ang="0">
                  <a:pos x="2" y="627"/>
                </a:cxn>
                <a:cxn ang="0">
                  <a:pos x="2" y="603"/>
                </a:cxn>
                <a:cxn ang="0">
                  <a:pos x="6" y="587"/>
                </a:cxn>
                <a:cxn ang="0">
                  <a:pos x="5" y="573"/>
                </a:cxn>
                <a:cxn ang="0">
                  <a:pos x="3" y="547"/>
                </a:cxn>
                <a:cxn ang="0">
                  <a:pos x="5" y="529"/>
                </a:cxn>
                <a:cxn ang="0">
                  <a:pos x="7" y="515"/>
                </a:cxn>
                <a:cxn ang="0">
                  <a:pos x="3" y="499"/>
                </a:cxn>
                <a:cxn ang="0">
                  <a:pos x="3" y="475"/>
                </a:cxn>
                <a:cxn ang="0">
                  <a:pos x="7" y="459"/>
                </a:cxn>
                <a:cxn ang="0">
                  <a:pos x="5" y="445"/>
                </a:cxn>
                <a:cxn ang="0">
                  <a:pos x="3" y="419"/>
                </a:cxn>
                <a:cxn ang="0">
                  <a:pos x="5" y="401"/>
                </a:cxn>
                <a:cxn ang="0">
                  <a:pos x="7" y="387"/>
                </a:cxn>
                <a:cxn ang="0">
                  <a:pos x="3" y="371"/>
                </a:cxn>
                <a:cxn ang="0">
                  <a:pos x="3" y="347"/>
                </a:cxn>
                <a:cxn ang="0">
                  <a:pos x="7" y="331"/>
                </a:cxn>
                <a:cxn ang="0">
                  <a:pos x="5" y="317"/>
                </a:cxn>
                <a:cxn ang="0">
                  <a:pos x="4" y="290"/>
                </a:cxn>
                <a:cxn ang="0">
                  <a:pos x="6" y="272"/>
                </a:cxn>
                <a:cxn ang="0">
                  <a:pos x="8" y="258"/>
                </a:cxn>
                <a:cxn ang="0">
                  <a:pos x="4" y="242"/>
                </a:cxn>
                <a:cxn ang="0">
                  <a:pos x="4" y="218"/>
                </a:cxn>
                <a:cxn ang="0">
                  <a:pos x="8" y="202"/>
                </a:cxn>
                <a:cxn ang="0">
                  <a:pos x="6" y="188"/>
                </a:cxn>
                <a:cxn ang="0">
                  <a:pos x="4" y="162"/>
                </a:cxn>
                <a:cxn ang="0">
                  <a:pos x="6" y="144"/>
                </a:cxn>
                <a:cxn ang="0">
                  <a:pos x="8" y="130"/>
                </a:cxn>
                <a:cxn ang="0">
                  <a:pos x="4" y="114"/>
                </a:cxn>
                <a:cxn ang="0">
                  <a:pos x="4" y="90"/>
                </a:cxn>
                <a:cxn ang="0">
                  <a:pos x="8" y="74"/>
                </a:cxn>
                <a:cxn ang="0">
                  <a:pos x="6" y="60"/>
                </a:cxn>
                <a:cxn ang="0">
                  <a:pos x="4" y="34"/>
                </a:cxn>
                <a:cxn ang="0">
                  <a:pos x="7" y="16"/>
                </a:cxn>
                <a:cxn ang="0">
                  <a:pos x="9" y="2"/>
                </a:cxn>
              </a:cxnLst>
              <a:rect l="0" t="0" r="r" b="b"/>
              <a:pathLst>
                <a:path w="9" h="1133">
                  <a:moveTo>
                    <a:pt x="0" y="1131"/>
                  </a:moveTo>
                  <a:lnTo>
                    <a:pt x="0" y="1131"/>
                  </a:lnTo>
                  <a:cubicBezTo>
                    <a:pt x="0" y="1130"/>
                    <a:pt x="1" y="1129"/>
                    <a:pt x="2" y="1129"/>
                  </a:cubicBezTo>
                  <a:cubicBezTo>
                    <a:pt x="4" y="1129"/>
                    <a:pt x="4" y="1130"/>
                    <a:pt x="4" y="1131"/>
                  </a:cubicBezTo>
                  <a:lnTo>
                    <a:pt x="4" y="1131"/>
                  </a:lnTo>
                  <a:cubicBezTo>
                    <a:pt x="4" y="1132"/>
                    <a:pt x="4" y="1133"/>
                    <a:pt x="2" y="1133"/>
                  </a:cubicBezTo>
                  <a:cubicBezTo>
                    <a:pt x="1" y="1133"/>
                    <a:pt x="0" y="1132"/>
                    <a:pt x="0" y="1131"/>
                  </a:cubicBezTo>
                  <a:close/>
                  <a:moveTo>
                    <a:pt x="0" y="1123"/>
                  </a:moveTo>
                  <a:lnTo>
                    <a:pt x="0" y="1123"/>
                  </a:lnTo>
                  <a:cubicBezTo>
                    <a:pt x="0" y="1122"/>
                    <a:pt x="1" y="1121"/>
                    <a:pt x="2" y="1121"/>
                  </a:cubicBezTo>
                  <a:cubicBezTo>
                    <a:pt x="4" y="1121"/>
                    <a:pt x="4" y="1122"/>
                    <a:pt x="4" y="1123"/>
                  </a:cubicBezTo>
                  <a:lnTo>
                    <a:pt x="4" y="1123"/>
                  </a:lnTo>
                  <a:cubicBezTo>
                    <a:pt x="4" y="1124"/>
                    <a:pt x="4" y="1125"/>
                    <a:pt x="2" y="1125"/>
                  </a:cubicBezTo>
                  <a:cubicBezTo>
                    <a:pt x="1" y="1125"/>
                    <a:pt x="0" y="1124"/>
                    <a:pt x="0" y="1123"/>
                  </a:cubicBezTo>
                  <a:close/>
                  <a:moveTo>
                    <a:pt x="1" y="1115"/>
                  </a:moveTo>
                  <a:lnTo>
                    <a:pt x="1" y="1115"/>
                  </a:lnTo>
                  <a:cubicBezTo>
                    <a:pt x="1" y="1114"/>
                    <a:pt x="1" y="1113"/>
                    <a:pt x="3" y="1113"/>
                  </a:cubicBezTo>
                  <a:cubicBezTo>
                    <a:pt x="4" y="1113"/>
                    <a:pt x="5" y="1114"/>
                    <a:pt x="5" y="1115"/>
                  </a:cubicBezTo>
                  <a:lnTo>
                    <a:pt x="5" y="1115"/>
                  </a:lnTo>
                  <a:cubicBezTo>
                    <a:pt x="5" y="1116"/>
                    <a:pt x="4" y="1117"/>
                    <a:pt x="3" y="1117"/>
                  </a:cubicBezTo>
                  <a:cubicBezTo>
                    <a:pt x="1" y="1117"/>
                    <a:pt x="1" y="1116"/>
                    <a:pt x="1" y="1115"/>
                  </a:cubicBezTo>
                  <a:close/>
                  <a:moveTo>
                    <a:pt x="1" y="1107"/>
                  </a:moveTo>
                  <a:lnTo>
                    <a:pt x="1" y="1107"/>
                  </a:lnTo>
                  <a:cubicBezTo>
                    <a:pt x="1" y="1106"/>
                    <a:pt x="1" y="1105"/>
                    <a:pt x="3" y="1105"/>
                  </a:cubicBezTo>
                  <a:cubicBezTo>
                    <a:pt x="4" y="1105"/>
                    <a:pt x="5" y="1106"/>
                    <a:pt x="5" y="1107"/>
                  </a:cubicBezTo>
                  <a:lnTo>
                    <a:pt x="5" y="1107"/>
                  </a:lnTo>
                  <a:cubicBezTo>
                    <a:pt x="5" y="1108"/>
                    <a:pt x="4" y="1109"/>
                    <a:pt x="3" y="1109"/>
                  </a:cubicBezTo>
                  <a:cubicBezTo>
                    <a:pt x="1" y="1109"/>
                    <a:pt x="1" y="1108"/>
                    <a:pt x="1" y="1107"/>
                  </a:cubicBezTo>
                  <a:close/>
                  <a:moveTo>
                    <a:pt x="1" y="1099"/>
                  </a:moveTo>
                  <a:lnTo>
                    <a:pt x="1" y="1099"/>
                  </a:lnTo>
                  <a:cubicBezTo>
                    <a:pt x="1" y="1098"/>
                    <a:pt x="1" y="1097"/>
                    <a:pt x="3" y="1097"/>
                  </a:cubicBezTo>
                  <a:cubicBezTo>
                    <a:pt x="4" y="1097"/>
                    <a:pt x="5" y="1098"/>
                    <a:pt x="5" y="1099"/>
                  </a:cubicBezTo>
                  <a:lnTo>
                    <a:pt x="5" y="1099"/>
                  </a:lnTo>
                  <a:cubicBezTo>
                    <a:pt x="5" y="1100"/>
                    <a:pt x="4" y="1101"/>
                    <a:pt x="3" y="1101"/>
                  </a:cubicBezTo>
                  <a:cubicBezTo>
                    <a:pt x="1" y="1101"/>
                    <a:pt x="1" y="1100"/>
                    <a:pt x="1" y="1099"/>
                  </a:cubicBezTo>
                  <a:close/>
                  <a:moveTo>
                    <a:pt x="1" y="1091"/>
                  </a:moveTo>
                  <a:lnTo>
                    <a:pt x="1" y="1091"/>
                  </a:lnTo>
                  <a:cubicBezTo>
                    <a:pt x="1" y="1090"/>
                    <a:pt x="2" y="1089"/>
                    <a:pt x="3" y="1089"/>
                  </a:cubicBezTo>
                  <a:cubicBezTo>
                    <a:pt x="4" y="1089"/>
                    <a:pt x="5" y="1090"/>
                    <a:pt x="5" y="1091"/>
                  </a:cubicBezTo>
                  <a:lnTo>
                    <a:pt x="5" y="1091"/>
                  </a:lnTo>
                  <a:cubicBezTo>
                    <a:pt x="5" y="1092"/>
                    <a:pt x="4" y="1093"/>
                    <a:pt x="3" y="1093"/>
                  </a:cubicBezTo>
                  <a:cubicBezTo>
                    <a:pt x="2" y="1093"/>
                    <a:pt x="1" y="1092"/>
                    <a:pt x="1" y="1091"/>
                  </a:cubicBezTo>
                  <a:close/>
                  <a:moveTo>
                    <a:pt x="1" y="1083"/>
                  </a:moveTo>
                  <a:lnTo>
                    <a:pt x="1" y="1083"/>
                  </a:lnTo>
                  <a:cubicBezTo>
                    <a:pt x="1" y="1082"/>
                    <a:pt x="2" y="1081"/>
                    <a:pt x="3" y="1081"/>
                  </a:cubicBezTo>
                  <a:cubicBezTo>
                    <a:pt x="4" y="1081"/>
                    <a:pt x="5" y="1082"/>
                    <a:pt x="5" y="1083"/>
                  </a:cubicBezTo>
                  <a:lnTo>
                    <a:pt x="5" y="1083"/>
                  </a:lnTo>
                  <a:cubicBezTo>
                    <a:pt x="5" y="1084"/>
                    <a:pt x="4" y="1085"/>
                    <a:pt x="3" y="1085"/>
                  </a:cubicBezTo>
                  <a:cubicBezTo>
                    <a:pt x="2" y="1085"/>
                    <a:pt x="1" y="1084"/>
                    <a:pt x="1" y="1083"/>
                  </a:cubicBezTo>
                  <a:close/>
                  <a:moveTo>
                    <a:pt x="1" y="1075"/>
                  </a:moveTo>
                  <a:lnTo>
                    <a:pt x="1" y="1075"/>
                  </a:lnTo>
                  <a:cubicBezTo>
                    <a:pt x="1" y="1074"/>
                    <a:pt x="2" y="1073"/>
                    <a:pt x="3" y="1073"/>
                  </a:cubicBezTo>
                  <a:cubicBezTo>
                    <a:pt x="4" y="1073"/>
                    <a:pt x="5" y="1074"/>
                    <a:pt x="5" y="1075"/>
                  </a:cubicBezTo>
                  <a:lnTo>
                    <a:pt x="5" y="1075"/>
                  </a:lnTo>
                  <a:cubicBezTo>
                    <a:pt x="5" y="1076"/>
                    <a:pt x="4" y="1077"/>
                    <a:pt x="3" y="1077"/>
                  </a:cubicBezTo>
                  <a:cubicBezTo>
                    <a:pt x="2" y="1077"/>
                    <a:pt x="1" y="1076"/>
                    <a:pt x="1" y="1075"/>
                  </a:cubicBezTo>
                  <a:close/>
                  <a:moveTo>
                    <a:pt x="1" y="1067"/>
                  </a:moveTo>
                  <a:lnTo>
                    <a:pt x="1" y="1067"/>
                  </a:lnTo>
                  <a:cubicBezTo>
                    <a:pt x="1" y="1066"/>
                    <a:pt x="2" y="1065"/>
                    <a:pt x="3" y="1065"/>
                  </a:cubicBezTo>
                  <a:cubicBezTo>
                    <a:pt x="4" y="1065"/>
                    <a:pt x="5" y="1066"/>
                    <a:pt x="5" y="1067"/>
                  </a:cubicBezTo>
                  <a:lnTo>
                    <a:pt x="5" y="1067"/>
                  </a:lnTo>
                  <a:cubicBezTo>
                    <a:pt x="5" y="1068"/>
                    <a:pt x="4" y="1069"/>
                    <a:pt x="3" y="1069"/>
                  </a:cubicBezTo>
                  <a:cubicBezTo>
                    <a:pt x="2" y="1069"/>
                    <a:pt x="1" y="1068"/>
                    <a:pt x="1" y="1067"/>
                  </a:cubicBezTo>
                  <a:close/>
                  <a:moveTo>
                    <a:pt x="1" y="1059"/>
                  </a:moveTo>
                  <a:lnTo>
                    <a:pt x="1" y="1059"/>
                  </a:lnTo>
                  <a:cubicBezTo>
                    <a:pt x="1" y="1058"/>
                    <a:pt x="2" y="1057"/>
                    <a:pt x="3" y="1057"/>
                  </a:cubicBezTo>
                  <a:cubicBezTo>
                    <a:pt x="4" y="1057"/>
                    <a:pt x="5" y="1058"/>
                    <a:pt x="5" y="1059"/>
                  </a:cubicBezTo>
                  <a:lnTo>
                    <a:pt x="5" y="1059"/>
                  </a:lnTo>
                  <a:cubicBezTo>
                    <a:pt x="5" y="1060"/>
                    <a:pt x="4" y="1061"/>
                    <a:pt x="3" y="1061"/>
                  </a:cubicBezTo>
                  <a:cubicBezTo>
                    <a:pt x="2" y="1061"/>
                    <a:pt x="1" y="1060"/>
                    <a:pt x="1" y="1059"/>
                  </a:cubicBezTo>
                  <a:close/>
                  <a:moveTo>
                    <a:pt x="1" y="1051"/>
                  </a:moveTo>
                  <a:lnTo>
                    <a:pt x="1" y="1051"/>
                  </a:lnTo>
                  <a:cubicBezTo>
                    <a:pt x="1" y="1050"/>
                    <a:pt x="2" y="1049"/>
                    <a:pt x="3" y="1049"/>
                  </a:cubicBezTo>
                  <a:cubicBezTo>
                    <a:pt x="4" y="1049"/>
                    <a:pt x="5" y="1050"/>
                    <a:pt x="5" y="1051"/>
                  </a:cubicBezTo>
                  <a:lnTo>
                    <a:pt x="5" y="1051"/>
                  </a:lnTo>
                  <a:cubicBezTo>
                    <a:pt x="5" y="1052"/>
                    <a:pt x="4" y="1053"/>
                    <a:pt x="3" y="1053"/>
                  </a:cubicBezTo>
                  <a:cubicBezTo>
                    <a:pt x="2" y="1053"/>
                    <a:pt x="1" y="1052"/>
                    <a:pt x="1" y="1051"/>
                  </a:cubicBezTo>
                  <a:close/>
                  <a:moveTo>
                    <a:pt x="1" y="1043"/>
                  </a:moveTo>
                  <a:lnTo>
                    <a:pt x="1" y="1043"/>
                  </a:lnTo>
                  <a:cubicBezTo>
                    <a:pt x="1" y="1042"/>
                    <a:pt x="2" y="1041"/>
                    <a:pt x="3" y="1041"/>
                  </a:cubicBezTo>
                  <a:cubicBezTo>
                    <a:pt x="4" y="1041"/>
                    <a:pt x="5" y="1042"/>
                    <a:pt x="5" y="1043"/>
                  </a:cubicBezTo>
                  <a:lnTo>
                    <a:pt x="5" y="1043"/>
                  </a:lnTo>
                  <a:cubicBezTo>
                    <a:pt x="5" y="1044"/>
                    <a:pt x="4" y="1045"/>
                    <a:pt x="3" y="1045"/>
                  </a:cubicBezTo>
                  <a:cubicBezTo>
                    <a:pt x="2" y="1045"/>
                    <a:pt x="1" y="1044"/>
                    <a:pt x="1" y="1043"/>
                  </a:cubicBezTo>
                  <a:close/>
                  <a:moveTo>
                    <a:pt x="1" y="1035"/>
                  </a:moveTo>
                  <a:lnTo>
                    <a:pt x="1" y="1035"/>
                  </a:lnTo>
                  <a:cubicBezTo>
                    <a:pt x="1" y="1034"/>
                    <a:pt x="2" y="1033"/>
                    <a:pt x="3" y="1033"/>
                  </a:cubicBezTo>
                  <a:cubicBezTo>
                    <a:pt x="4" y="1033"/>
                    <a:pt x="5" y="1034"/>
                    <a:pt x="5" y="1035"/>
                  </a:cubicBezTo>
                  <a:lnTo>
                    <a:pt x="5" y="1035"/>
                  </a:lnTo>
                  <a:cubicBezTo>
                    <a:pt x="5" y="1036"/>
                    <a:pt x="4" y="1037"/>
                    <a:pt x="3" y="1037"/>
                  </a:cubicBezTo>
                  <a:cubicBezTo>
                    <a:pt x="2" y="1037"/>
                    <a:pt x="1" y="1036"/>
                    <a:pt x="1" y="1035"/>
                  </a:cubicBezTo>
                  <a:close/>
                  <a:moveTo>
                    <a:pt x="1" y="1027"/>
                  </a:moveTo>
                  <a:lnTo>
                    <a:pt x="1" y="1027"/>
                  </a:lnTo>
                  <a:cubicBezTo>
                    <a:pt x="1" y="1026"/>
                    <a:pt x="2" y="1025"/>
                    <a:pt x="3" y="1025"/>
                  </a:cubicBezTo>
                  <a:cubicBezTo>
                    <a:pt x="4" y="1025"/>
                    <a:pt x="5" y="1026"/>
                    <a:pt x="5" y="1027"/>
                  </a:cubicBezTo>
                  <a:lnTo>
                    <a:pt x="5" y="1027"/>
                  </a:lnTo>
                  <a:cubicBezTo>
                    <a:pt x="5" y="1028"/>
                    <a:pt x="4" y="1029"/>
                    <a:pt x="3" y="1029"/>
                  </a:cubicBezTo>
                  <a:cubicBezTo>
                    <a:pt x="2" y="1029"/>
                    <a:pt x="1" y="1028"/>
                    <a:pt x="1" y="1027"/>
                  </a:cubicBezTo>
                  <a:close/>
                  <a:moveTo>
                    <a:pt x="1" y="1019"/>
                  </a:moveTo>
                  <a:lnTo>
                    <a:pt x="1" y="1019"/>
                  </a:lnTo>
                  <a:cubicBezTo>
                    <a:pt x="1" y="1018"/>
                    <a:pt x="2" y="1017"/>
                    <a:pt x="3" y="1017"/>
                  </a:cubicBezTo>
                  <a:cubicBezTo>
                    <a:pt x="4" y="1017"/>
                    <a:pt x="5" y="1018"/>
                    <a:pt x="5" y="1019"/>
                  </a:cubicBezTo>
                  <a:lnTo>
                    <a:pt x="5" y="1019"/>
                  </a:lnTo>
                  <a:cubicBezTo>
                    <a:pt x="5" y="1020"/>
                    <a:pt x="4" y="1021"/>
                    <a:pt x="3" y="1021"/>
                  </a:cubicBezTo>
                  <a:cubicBezTo>
                    <a:pt x="2" y="1021"/>
                    <a:pt x="1" y="1020"/>
                    <a:pt x="1" y="1019"/>
                  </a:cubicBezTo>
                  <a:close/>
                  <a:moveTo>
                    <a:pt x="1" y="1011"/>
                  </a:moveTo>
                  <a:lnTo>
                    <a:pt x="1" y="1011"/>
                  </a:lnTo>
                  <a:cubicBezTo>
                    <a:pt x="1" y="1010"/>
                    <a:pt x="2" y="1009"/>
                    <a:pt x="3" y="1009"/>
                  </a:cubicBezTo>
                  <a:cubicBezTo>
                    <a:pt x="4" y="1009"/>
                    <a:pt x="5" y="1010"/>
                    <a:pt x="5" y="1011"/>
                  </a:cubicBezTo>
                  <a:lnTo>
                    <a:pt x="5" y="1011"/>
                  </a:lnTo>
                  <a:cubicBezTo>
                    <a:pt x="5" y="1012"/>
                    <a:pt x="4" y="1013"/>
                    <a:pt x="3" y="1013"/>
                  </a:cubicBezTo>
                  <a:cubicBezTo>
                    <a:pt x="2" y="1013"/>
                    <a:pt x="1" y="1012"/>
                    <a:pt x="1" y="1011"/>
                  </a:cubicBezTo>
                  <a:close/>
                  <a:moveTo>
                    <a:pt x="1" y="1003"/>
                  </a:moveTo>
                  <a:lnTo>
                    <a:pt x="1" y="1003"/>
                  </a:lnTo>
                  <a:cubicBezTo>
                    <a:pt x="1" y="1002"/>
                    <a:pt x="2" y="1001"/>
                    <a:pt x="3" y="1001"/>
                  </a:cubicBezTo>
                  <a:cubicBezTo>
                    <a:pt x="4" y="1001"/>
                    <a:pt x="5" y="1002"/>
                    <a:pt x="5" y="1003"/>
                  </a:cubicBezTo>
                  <a:lnTo>
                    <a:pt x="5" y="1003"/>
                  </a:lnTo>
                  <a:cubicBezTo>
                    <a:pt x="5" y="1004"/>
                    <a:pt x="4" y="1005"/>
                    <a:pt x="3" y="1005"/>
                  </a:cubicBezTo>
                  <a:cubicBezTo>
                    <a:pt x="2" y="1005"/>
                    <a:pt x="1" y="1004"/>
                    <a:pt x="1" y="1003"/>
                  </a:cubicBezTo>
                  <a:close/>
                  <a:moveTo>
                    <a:pt x="1" y="995"/>
                  </a:moveTo>
                  <a:lnTo>
                    <a:pt x="1" y="995"/>
                  </a:lnTo>
                  <a:cubicBezTo>
                    <a:pt x="1" y="994"/>
                    <a:pt x="2" y="993"/>
                    <a:pt x="3" y="993"/>
                  </a:cubicBezTo>
                  <a:cubicBezTo>
                    <a:pt x="4" y="993"/>
                    <a:pt x="5" y="994"/>
                    <a:pt x="5" y="995"/>
                  </a:cubicBezTo>
                  <a:lnTo>
                    <a:pt x="5" y="995"/>
                  </a:lnTo>
                  <a:cubicBezTo>
                    <a:pt x="5" y="996"/>
                    <a:pt x="4" y="997"/>
                    <a:pt x="3" y="997"/>
                  </a:cubicBezTo>
                  <a:cubicBezTo>
                    <a:pt x="2" y="997"/>
                    <a:pt x="1" y="996"/>
                    <a:pt x="1" y="995"/>
                  </a:cubicBezTo>
                  <a:close/>
                  <a:moveTo>
                    <a:pt x="1" y="987"/>
                  </a:moveTo>
                  <a:lnTo>
                    <a:pt x="1" y="987"/>
                  </a:lnTo>
                  <a:cubicBezTo>
                    <a:pt x="1" y="986"/>
                    <a:pt x="2" y="985"/>
                    <a:pt x="3" y="985"/>
                  </a:cubicBezTo>
                  <a:cubicBezTo>
                    <a:pt x="4" y="985"/>
                    <a:pt x="5" y="986"/>
                    <a:pt x="5" y="987"/>
                  </a:cubicBezTo>
                  <a:lnTo>
                    <a:pt x="5" y="987"/>
                  </a:lnTo>
                  <a:cubicBezTo>
                    <a:pt x="5" y="988"/>
                    <a:pt x="4" y="989"/>
                    <a:pt x="3" y="989"/>
                  </a:cubicBezTo>
                  <a:cubicBezTo>
                    <a:pt x="2" y="989"/>
                    <a:pt x="1" y="988"/>
                    <a:pt x="1" y="987"/>
                  </a:cubicBezTo>
                  <a:close/>
                  <a:moveTo>
                    <a:pt x="1" y="979"/>
                  </a:moveTo>
                  <a:lnTo>
                    <a:pt x="1" y="979"/>
                  </a:lnTo>
                  <a:cubicBezTo>
                    <a:pt x="1" y="978"/>
                    <a:pt x="2" y="977"/>
                    <a:pt x="3" y="977"/>
                  </a:cubicBezTo>
                  <a:cubicBezTo>
                    <a:pt x="4" y="977"/>
                    <a:pt x="5" y="978"/>
                    <a:pt x="5" y="979"/>
                  </a:cubicBezTo>
                  <a:lnTo>
                    <a:pt x="5" y="979"/>
                  </a:lnTo>
                  <a:cubicBezTo>
                    <a:pt x="5" y="980"/>
                    <a:pt x="4" y="981"/>
                    <a:pt x="3" y="981"/>
                  </a:cubicBezTo>
                  <a:cubicBezTo>
                    <a:pt x="2" y="981"/>
                    <a:pt x="1" y="980"/>
                    <a:pt x="1" y="979"/>
                  </a:cubicBezTo>
                  <a:close/>
                  <a:moveTo>
                    <a:pt x="1" y="971"/>
                  </a:moveTo>
                  <a:lnTo>
                    <a:pt x="1" y="971"/>
                  </a:lnTo>
                  <a:cubicBezTo>
                    <a:pt x="1" y="970"/>
                    <a:pt x="2" y="969"/>
                    <a:pt x="3" y="969"/>
                  </a:cubicBezTo>
                  <a:cubicBezTo>
                    <a:pt x="4" y="969"/>
                    <a:pt x="5" y="970"/>
                    <a:pt x="5" y="971"/>
                  </a:cubicBezTo>
                  <a:lnTo>
                    <a:pt x="5" y="971"/>
                  </a:lnTo>
                  <a:cubicBezTo>
                    <a:pt x="5" y="972"/>
                    <a:pt x="4" y="973"/>
                    <a:pt x="3" y="973"/>
                  </a:cubicBezTo>
                  <a:cubicBezTo>
                    <a:pt x="2" y="973"/>
                    <a:pt x="1" y="972"/>
                    <a:pt x="1" y="971"/>
                  </a:cubicBezTo>
                  <a:close/>
                  <a:moveTo>
                    <a:pt x="1" y="963"/>
                  </a:moveTo>
                  <a:lnTo>
                    <a:pt x="1" y="963"/>
                  </a:lnTo>
                  <a:cubicBezTo>
                    <a:pt x="1" y="962"/>
                    <a:pt x="2" y="961"/>
                    <a:pt x="3" y="961"/>
                  </a:cubicBezTo>
                  <a:cubicBezTo>
                    <a:pt x="4" y="961"/>
                    <a:pt x="5" y="962"/>
                    <a:pt x="5" y="963"/>
                  </a:cubicBezTo>
                  <a:lnTo>
                    <a:pt x="5" y="963"/>
                  </a:lnTo>
                  <a:cubicBezTo>
                    <a:pt x="5" y="964"/>
                    <a:pt x="4" y="965"/>
                    <a:pt x="3" y="965"/>
                  </a:cubicBezTo>
                  <a:cubicBezTo>
                    <a:pt x="2" y="965"/>
                    <a:pt x="1" y="964"/>
                    <a:pt x="1" y="963"/>
                  </a:cubicBezTo>
                  <a:close/>
                  <a:moveTo>
                    <a:pt x="1" y="955"/>
                  </a:moveTo>
                  <a:lnTo>
                    <a:pt x="1" y="955"/>
                  </a:lnTo>
                  <a:cubicBezTo>
                    <a:pt x="1" y="954"/>
                    <a:pt x="2" y="953"/>
                    <a:pt x="3" y="953"/>
                  </a:cubicBezTo>
                  <a:cubicBezTo>
                    <a:pt x="4" y="953"/>
                    <a:pt x="5" y="954"/>
                    <a:pt x="5" y="955"/>
                  </a:cubicBezTo>
                  <a:lnTo>
                    <a:pt x="5" y="955"/>
                  </a:lnTo>
                  <a:cubicBezTo>
                    <a:pt x="5" y="956"/>
                    <a:pt x="4" y="957"/>
                    <a:pt x="3" y="957"/>
                  </a:cubicBezTo>
                  <a:cubicBezTo>
                    <a:pt x="2" y="957"/>
                    <a:pt x="1" y="956"/>
                    <a:pt x="1" y="955"/>
                  </a:cubicBezTo>
                  <a:close/>
                  <a:moveTo>
                    <a:pt x="1" y="947"/>
                  </a:moveTo>
                  <a:lnTo>
                    <a:pt x="1" y="947"/>
                  </a:lnTo>
                  <a:cubicBezTo>
                    <a:pt x="1" y="946"/>
                    <a:pt x="2" y="945"/>
                    <a:pt x="3" y="945"/>
                  </a:cubicBezTo>
                  <a:cubicBezTo>
                    <a:pt x="4" y="945"/>
                    <a:pt x="5" y="946"/>
                    <a:pt x="5" y="947"/>
                  </a:cubicBezTo>
                  <a:lnTo>
                    <a:pt x="5" y="947"/>
                  </a:lnTo>
                  <a:cubicBezTo>
                    <a:pt x="5" y="948"/>
                    <a:pt x="4" y="949"/>
                    <a:pt x="3" y="949"/>
                  </a:cubicBezTo>
                  <a:cubicBezTo>
                    <a:pt x="2" y="949"/>
                    <a:pt x="1" y="948"/>
                    <a:pt x="1" y="947"/>
                  </a:cubicBezTo>
                  <a:close/>
                  <a:moveTo>
                    <a:pt x="1" y="939"/>
                  </a:moveTo>
                  <a:lnTo>
                    <a:pt x="1" y="939"/>
                  </a:lnTo>
                  <a:cubicBezTo>
                    <a:pt x="1" y="938"/>
                    <a:pt x="2" y="937"/>
                    <a:pt x="3" y="937"/>
                  </a:cubicBezTo>
                  <a:cubicBezTo>
                    <a:pt x="4" y="937"/>
                    <a:pt x="5" y="938"/>
                    <a:pt x="5" y="939"/>
                  </a:cubicBezTo>
                  <a:lnTo>
                    <a:pt x="5" y="939"/>
                  </a:lnTo>
                  <a:cubicBezTo>
                    <a:pt x="5" y="940"/>
                    <a:pt x="4" y="941"/>
                    <a:pt x="3" y="941"/>
                  </a:cubicBezTo>
                  <a:cubicBezTo>
                    <a:pt x="2" y="941"/>
                    <a:pt x="1" y="940"/>
                    <a:pt x="1" y="939"/>
                  </a:cubicBezTo>
                  <a:close/>
                  <a:moveTo>
                    <a:pt x="1" y="931"/>
                  </a:moveTo>
                  <a:lnTo>
                    <a:pt x="1" y="931"/>
                  </a:lnTo>
                  <a:cubicBezTo>
                    <a:pt x="1" y="930"/>
                    <a:pt x="2" y="929"/>
                    <a:pt x="3" y="929"/>
                  </a:cubicBezTo>
                  <a:cubicBezTo>
                    <a:pt x="4" y="929"/>
                    <a:pt x="5" y="930"/>
                    <a:pt x="5" y="931"/>
                  </a:cubicBezTo>
                  <a:lnTo>
                    <a:pt x="5" y="931"/>
                  </a:lnTo>
                  <a:cubicBezTo>
                    <a:pt x="5" y="932"/>
                    <a:pt x="4" y="933"/>
                    <a:pt x="3" y="933"/>
                  </a:cubicBezTo>
                  <a:cubicBezTo>
                    <a:pt x="2" y="933"/>
                    <a:pt x="1" y="932"/>
                    <a:pt x="1" y="931"/>
                  </a:cubicBezTo>
                  <a:close/>
                  <a:moveTo>
                    <a:pt x="1" y="923"/>
                  </a:moveTo>
                  <a:lnTo>
                    <a:pt x="1" y="923"/>
                  </a:lnTo>
                  <a:cubicBezTo>
                    <a:pt x="1" y="922"/>
                    <a:pt x="2" y="921"/>
                    <a:pt x="3" y="921"/>
                  </a:cubicBezTo>
                  <a:cubicBezTo>
                    <a:pt x="4" y="921"/>
                    <a:pt x="5" y="922"/>
                    <a:pt x="5" y="923"/>
                  </a:cubicBezTo>
                  <a:lnTo>
                    <a:pt x="5" y="923"/>
                  </a:lnTo>
                  <a:cubicBezTo>
                    <a:pt x="5" y="924"/>
                    <a:pt x="4" y="925"/>
                    <a:pt x="3" y="925"/>
                  </a:cubicBezTo>
                  <a:cubicBezTo>
                    <a:pt x="2" y="925"/>
                    <a:pt x="1" y="924"/>
                    <a:pt x="1" y="923"/>
                  </a:cubicBezTo>
                  <a:close/>
                  <a:moveTo>
                    <a:pt x="1" y="915"/>
                  </a:moveTo>
                  <a:lnTo>
                    <a:pt x="1" y="915"/>
                  </a:lnTo>
                  <a:cubicBezTo>
                    <a:pt x="1" y="914"/>
                    <a:pt x="2" y="913"/>
                    <a:pt x="3" y="913"/>
                  </a:cubicBezTo>
                  <a:cubicBezTo>
                    <a:pt x="4" y="913"/>
                    <a:pt x="5" y="914"/>
                    <a:pt x="5" y="915"/>
                  </a:cubicBezTo>
                  <a:lnTo>
                    <a:pt x="5" y="915"/>
                  </a:lnTo>
                  <a:cubicBezTo>
                    <a:pt x="5" y="916"/>
                    <a:pt x="4" y="917"/>
                    <a:pt x="3" y="917"/>
                  </a:cubicBezTo>
                  <a:cubicBezTo>
                    <a:pt x="2" y="917"/>
                    <a:pt x="1" y="916"/>
                    <a:pt x="1" y="915"/>
                  </a:cubicBezTo>
                  <a:close/>
                  <a:moveTo>
                    <a:pt x="1" y="907"/>
                  </a:moveTo>
                  <a:lnTo>
                    <a:pt x="1" y="907"/>
                  </a:lnTo>
                  <a:cubicBezTo>
                    <a:pt x="1" y="906"/>
                    <a:pt x="2" y="905"/>
                    <a:pt x="3" y="905"/>
                  </a:cubicBezTo>
                  <a:cubicBezTo>
                    <a:pt x="4" y="905"/>
                    <a:pt x="5" y="906"/>
                    <a:pt x="5" y="907"/>
                  </a:cubicBezTo>
                  <a:lnTo>
                    <a:pt x="5" y="907"/>
                  </a:lnTo>
                  <a:cubicBezTo>
                    <a:pt x="5" y="908"/>
                    <a:pt x="4" y="909"/>
                    <a:pt x="3" y="909"/>
                  </a:cubicBezTo>
                  <a:cubicBezTo>
                    <a:pt x="2" y="909"/>
                    <a:pt x="1" y="908"/>
                    <a:pt x="1" y="907"/>
                  </a:cubicBezTo>
                  <a:close/>
                  <a:moveTo>
                    <a:pt x="1" y="899"/>
                  </a:moveTo>
                  <a:lnTo>
                    <a:pt x="1" y="899"/>
                  </a:lnTo>
                  <a:cubicBezTo>
                    <a:pt x="1" y="898"/>
                    <a:pt x="2" y="897"/>
                    <a:pt x="3" y="897"/>
                  </a:cubicBezTo>
                  <a:cubicBezTo>
                    <a:pt x="4" y="897"/>
                    <a:pt x="5" y="898"/>
                    <a:pt x="5" y="899"/>
                  </a:cubicBezTo>
                  <a:lnTo>
                    <a:pt x="5" y="899"/>
                  </a:lnTo>
                  <a:cubicBezTo>
                    <a:pt x="5" y="900"/>
                    <a:pt x="4" y="901"/>
                    <a:pt x="3" y="901"/>
                  </a:cubicBezTo>
                  <a:cubicBezTo>
                    <a:pt x="2" y="901"/>
                    <a:pt x="1" y="900"/>
                    <a:pt x="1" y="899"/>
                  </a:cubicBezTo>
                  <a:close/>
                  <a:moveTo>
                    <a:pt x="1" y="891"/>
                  </a:moveTo>
                  <a:lnTo>
                    <a:pt x="1" y="891"/>
                  </a:lnTo>
                  <a:cubicBezTo>
                    <a:pt x="1" y="890"/>
                    <a:pt x="2" y="889"/>
                    <a:pt x="3" y="889"/>
                  </a:cubicBezTo>
                  <a:cubicBezTo>
                    <a:pt x="4" y="889"/>
                    <a:pt x="5" y="890"/>
                    <a:pt x="5" y="891"/>
                  </a:cubicBezTo>
                  <a:lnTo>
                    <a:pt x="5" y="891"/>
                  </a:lnTo>
                  <a:cubicBezTo>
                    <a:pt x="5" y="892"/>
                    <a:pt x="4" y="893"/>
                    <a:pt x="3" y="893"/>
                  </a:cubicBezTo>
                  <a:cubicBezTo>
                    <a:pt x="2" y="893"/>
                    <a:pt x="1" y="892"/>
                    <a:pt x="1" y="891"/>
                  </a:cubicBezTo>
                  <a:close/>
                  <a:moveTo>
                    <a:pt x="1" y="883"/>
                  </a:moveTo>
                  <a:lnTo>
                    <a:pt x="1" y="883"/>
                  </a:lnTo>
                  <a:cubicBezTo>
                    <a:pt x="1" y="882"/>
                    <a:pt x="2" y="881"/>
                    <a:pt x="3" y="881"/>
                  </a:cubicBezTo>
                  <a:cubicBezTo>
                    <a:pt x="4" y="881"/>
                    <a:pt x="5" y="882"/>
                    <a:pt x="5" y="883"/>
                  </a:cubicBezTo>
                  <a:lnTo>
                    <a:pt x="5" y="883"/>
                  </a:lnTo>
                  <a:cubicBezTo>
                    <a:pt x="5" y="884"/>
                    <a:pt x="4" y="885"/>
                    <a:pt x="3" y="885"/>
                  </a:cubicBezTo>
                  <a:cubicBezTo>
                    <a:pt x="2" y="885"/>
                    <a:pt x="1" y="884"/>
                    <a:pt x="1" y="883"/>
                  </a:cubicBezTo>
                  <a:close/>
                  <a:moveTo>
                    <a:pt x="1" y="875"/>
                  </a:moveTo>
                  <a:lnTo>
                    <a:pt x="1" y="875"/>
                  </a:lnTo>
                  <a:cubicBezTo>
                    <a:pt x="1" y="874"/>
                    <a:pt x="2" y="873"/>
                    <a:pt x="3" y="873"/>
                  </a:cubicBezTo>
                  <a:cubicBezTo>
                    <a:pt x="5" y="873"/>
                    <a:pt x="5" y="874"/>
                    <a:pt x="5" y="875"/>
                  </a:cubicBezTo>
                  <a:lnTo>
                    <a:pt x="5" y="875"/>
                  </a:lnTo>
                  <a:cubicBezTo>
                    <a:pt x="5" y="876"/>
                    <a:pt x="5" y="877"/>
                    <a:pt x="3" y="877"/>
                  </a:cubicBezTo>
                  <a:cubicBezTo>
                    <a:pt x="2" y="877"/>
                    <a:pt x="1" y="876"/>
                    <a:pt x="1" y="875"/>
                  </a:cubicBezTo>
                  <a:close/>
                  <a:moveTo>
                    <a:pt x="1" y="867"/>
                  </a:moveTo>
                  <a:lnTo>
                    <a:pt x="1" y="867"/>
                  </a:lnTo>
                  <a:cubicBezTo>
                    <a:pt x="1" y="866"/>
                    <a:pt x="2" y="865"/>
                    <a:pt x="3" y="865"/>
                  </a:cubicBezTo>
                  <a:cubicBezTo>
                    <a:pt x="5" y="865"/>
                    <a:pt x="5" y="866"/>
                    <a:pt x="5" y="867"/>
                  </a:cubicBezTo>
                  <a:lnTo>
                    <a:pt x="5" y="867"/>
                  </a:lnTo>
                  <a:cubicBezTo>
                    <a:pt x="5" y="868"/>
                    <a:pt x="5" y="869"/>
                    <a:pt x="3" y="869"/>
                  </a:cubicBezTo>
                  <a:cubicBezTo>
                    <a:pt x="2" y="869"/>
                    <a:pt x="1" y="868"/>
                    <a:pt x="1" y="867"/>
                  </a:cubicBezTo>
                  <a:close/>
                  <a:moveTo>
                    <a:pt x="1" y="859"/>
                  </a:moveTo>
                  <a:lnTo>
                    <a:pt x="1" y="859"/>
                  </a:lnTo>
                  <a:cubicBezTo>
                    <a:pt x="1" y="858"/>
                    <a:pt x="2" y="857"/>
                    <a:pt x="3" y="857"/>
                  </a:cubicBezTo>
                  <a:cubicBezTo>
                    <a:pt x="5" y="857"/>
                    <a:pt x="5" y="858"/>
                    <a:pt x="5" y="859"/>
                  </a:cubicBezTo>
                  <a:lnTo>
                    <a:pt x="5" y="859"/>
                  </a:lnTo>
                  <a:cubicBezTo>
                    <a:pt x="5" y="860"/>
                    <a:pt x="5" y="861"/>
                    <a:pt x="3" y="861"/>
                  </a:cubicBezTo>
                  <a:cubicBezTo>
                    <a:pt x="2" y="861"/>
                    <a:pt x="1" y="860"/>
                    <a:pt x="1" y="859"/>
                  </a:cubicBezTo>
                  <a:close/>
                  <a:moveTo>
                    <a:pt x="1" y="851"/>
                  </a:moveTo>
                  <a:lnTo>
                    <a:pt x="1" y="851"/>
                  </a:lnTo>
                  <a:cubicBezTo>
                    <a:pt x="1" y="850"/>
                    <a:pt x="2" y="849"/>
                    <a:pt x="3" y="849"/>
                  </a:cubicBezTo>
                  <a:cubicBezTo>
                    <a:pt x="5" y="849"/>
                    <a:pt x="5" y="850"/>
                    <a:pt x="5" y="851"/>
                  </a:cubicBezTo>
                  <a:lnTo>
                    <a:pt x="5" y="851"/>
                  </a:lnTo>
                  <a:cubicBezTo>
                    <a:pt x="5" y="852"/>
                    <a:pt x="5" y="853"/>
                    <a:pt x="3" y="853"/>
                  </a:cubicBezTo>
                  <a:cubicBezTo>
                    <a:pt x="2" y="853"/>
                    <a:pt x="1" y="852"/>
                    <a:pt x="1" y="851"/>
                  </a:cubicBezTo>
                  <a:close/>
                  <a:moveTo>
                    <a:pt x="2" y="843"/>
                  </a:moveTo>
                  <a:lnTo>
                    <a:pt x="2" y="843"/>
                  </a:lnTo>
                  <a:cubicBezTo>
                    <a:pt x="2" y="842"/>
                    <a:pt x="2" y="841"/>
                    <a:pt x="4" y="841"/>
                  </a:cubicBezTo>
                  <a:cubicBezTo>
                    <a:pt x="5" y="841"/>
                    <a:pt x="6" y="842"/>
                    <a:pt x="6" y="843"/>
                  </a:cubicBezTo>
                  <a:lnTo>
                    <a:pt x="6" y="843"/>
                  </a:lnTo>
                  <a:cubicBezTo>
                    <a:pt x="6" y="844"/>
                    <a:pt x="5" y="845"/>
                    <a:pt x="4" y="845"/>
                  </a:cubicBezTo>
                  <a:cubicBezTo>
                    <a:pt x="2" y="845"/>
                    <a:pt x="2" y="844"/>
                    <a:pt x="2" y="843"/>
                  </a:cubicBezTo>
                  <a:close/>
                  <a:moveTo>
                    <a:pt x="2" y="835"/>
                  </a:moveTo>
                  <a:lnTo>
                    <a:pt x="2" y="835"/>
                  </a:lnTo>
                  <a:cubicBezTo>
                    <a:pt x="2" y="834"/>
                    <a:pt x="2" y="833"/>
                    <a:pt x="4" y="833"/>
                  </a:cubicBezTo>
                  <a:cubicBezTo>
                    <a:pt x="5" y="833"/>
                    <a:pt x="6" y="834"/>
                    <a:pt x="6" y="835"/>
                  </a:cubicBezTo>
                  <a:lnTo>
                    <a:pt x="6" y="835"/>
                  </a:lnTo>
                  <a:cubicBezTo>
                    <a:pt x="6" y="836"/>
                    <a:pt x="5" y="837"/>
                    <a:pt x="4" y="837"/>
                  </a:cubicBezTo>
                  <a:cubicBezTo>
                    <a:pt x="2" y="837"/>
                    <a:pt x="2" y="836"/>
                    <a:pt x="2" y="835"/>
                  </a:cubicBezTo>
                  <a:close/>
                  <a:moveTo>
                    <a:pt x="2" y="827"/>
                  </a:moveTo>
                  <a:lnTo>
                    <a:pt x="2" y="827"/>
                  </a:lnTo>
                  <a:cubicBezTo>
                    <a:pt x="2" y="826"/>
                    <a:pt x="2" y="825"/>
                    <a:pt x="4" y="825"/>
                  </a:cubicBezTo>
                  <a:cubicBezTo>
                    <a:pt x="5" y="825"/>
                    <a:pt x="6" y="826"/>
                    <a:pt x="6" y="827"/>
                  </a:cubicBezTo>
                  <a:lnTo>
                    <a:pt x="6" y="827"/>
                  </a:lnTo>
                  <a:cubicBezTo>
                    <a:pt x="6" y="828"/>
                    <a:pt x="5" y="829"/>
                    <a:pt x="4" y="829"/>
                  </a:cubicBezTo>
                  <a:cubicBezTo>
                    <a:pt x="2" y="829"/>
                    <a:pt x="2" y="828"/>
                    <a:pt x="2" y="827"/>
                  </a:cubicBezTo>
                  <a:close/>
                  <a:moveTo>
                    <a:pt x="2" y="819"/>
                  </a:moveTo>
                  <a:lnTo>
                    <a:pt x="2" y="819"/>
                  </a:lnTo>
                  <a:cubicBezTo>
                    <a:pt x="2" y="818"/>
                    <a:pt x="3" y="817"/>
                    <a:pt x="4" y="817"/>
                  </a:cubicBezTo>
                  <a:cubicBezTo>
                    <a:pt x="5" y="817"/>
                    <a:pt x="6" y="818"/>
                    <a:pt x="6" y="819"/>
                  </a:cubicBezTo>
                  <a:lnTo>
                    <a:pt x="6" y="819"/>
                  </a:lnTo>
                  <a:cubicBezTo>
                    <a:pt x="6" y="820"/>
                    <a:pt x="5" y="821"/>
                    <a:pt x="4" y="821"/>
                  </a:cubicBezTo>
                  <a:cubicBezTo>
                    <a:pt x="3" y="821"/>
                    <a:pt x="2" y="820"/>
                    <a:pt x="2" y="819"/>
                  </a:cubicBezTo>
                  <a:close/>
                  <a:moveTo>
                    <a:pt x="2" y="811"/>
                  </a:moveTo>
                  <a:lnTo>
                    <a:pt x="2" y="811"/>
                  </a:lnTo>
                  <a:cubicBezTo>
                    <a:pt x="2" y="810"/>
                    <a:pt x="3" y="809"/>
                    <a:pt x="4" y="809"/>
                  </a:cubicBezTo>
                  <a:cubicBezTo>
                    <a:pt x="5" y="809"/>
                    <a:pt x="6" y="810"/>
                    <a:pt x="6" y="811"/>
                  </a:cubicBezTo>
                  <a:lnTo>
                    <a:pt x="6" y="811"/>
                  </a:lnTo>
                  <a:cubicBezTo>
                    <a:pt x="6" y="812"/>
                    <a:pt x="5" y="813"/>
                    <a:pt x="4" y="813"/>
                  </a:cubicBezTo>
                  <a:cubicBezTo>
                    <a:pt x="3" y="813"/>
                    <a:pt x="2" y="812"/>
                    <a:pt x="2" y="811"/>
                  </a:cubicBezTo>
                  <a:close/>
                  <a:moveTo>
                    <a:pt x="2" y="803"/>
                  </a:moveTo>
                  <a:lnTo>
                    <a:pt x="2" y="803"/>
                  </a:lnTo>
                  <a:cubicBezTo>
                    <a:pt x="2" y="802"/>
                    <a:pt x="3" y="801"/>
                    <a:pt x="4" y="801"/>
                  </a:cubicBezTo>
                  <a:cubicBezTo>
                    <a:pt x="5" y="801"/>
                    <a:pt x="6" y="802"/>
                    <a:pt x="6" y="803"/>
                  </a:cubicBezTo>
                  <a:lnTo>
                    <a:pt x="6" y="803"/>
                  </a:lnTo>
                  <a:cubicBezTo>
                    <a:pt x="6" y="804"/>
                    <a:pt x="5" y="805"/>
                    <a:pt x="4" y="805"/>
                  </a:cubicBezTo>
                  <a:cubicBezTo>
                    <a:pt x="3" y="805"/>
                    <a:pt x="2" y="804"/>
                    <a:pt x="2" y="803"/>
                  </a:cubicBezTo>
                  <a:close/>
                  <a:moveTo>
                    <a:pt x="2" y="795"/>
                  </a:moveTo>
                  <a:lnTo>
                    <a:pt x="2" y="795"/>
                  </a:lnTo>
                  <a:cubicBezTo>
                    <a:pt x="2" y="794"/>
                    <a:pt x="3" y="793"/>
                    <a:pt x="4" y="793"/>
                  </a:cubicBezTo>
                  <a:cubicBezTo>
                    <a:pt x="5" y="793"/>
                    <a:pt x="6" y="794"/>
                    <a:pt x="6" y="795"/>
                  </a:cubicBezTo>
                  <a:lnTo>
                    <a:pt x="6" y="795"/>
                  </a:lnTo>
                  <a:cubicBezTo>
                    <a:pt x="6" y="796"/>
                    <a:pt x="5" y="797"/>
                    <a:pt x="4" y="797"/>
                  </a:cubicBezTo>
                  <a:cubicBezTo>
                    <a:pt x="3" y="797"/>
                    <a:pt x="2" y="796"/>
                    <a:pt x="2" y="795"/>
                  </a:cubicBezTo>
                  <a:close/>
                  <a:moveTo>
                    <a:pt x="2" y="787"/>
                  </a:moveTo>
                  <a:lnTo>
                    <a:pt x="2" y="787"/>
                  </a:lnTo>
                  <a:cubicBezTo>
                    <a:pt x="2" y="786"/>
                    <a:pt x="3" y="785"/>
                    <a:pt x="4" y="785"/>
                  </a:cubicBezTo>
                  <a:cubicBezTo>
                    <a:pt x="5" y="785"/>
                    <a:pt x="6" y="786"/>
                    <a:pt x="6" y="787"/>
                  </a:cubicBezTo>
                  <a:lnTo>
                    <a:pt x="6" y="787"/>
                  </a:lnTo>
                  <a:cubicBezTo>
                    <a:pt x="6" y="788"/>
                    <a:pt x="5" y="789"/>
                    <a:pt x="4" y="789"/>
                  </a:cubicBezTo>
                  <a:cubicBezTo>
                    <a:pt x="3" y="789"/>
                    <a:pt x="2" y="788"/>
                    <a:pt x="2" y="787"/>
                  </a:cubicBezTo>
                  <a:close/>
                  <a:moveTo>
                    <a:pt x="2" y="779"/>
                  </a:moveTo>
                  <a:lnTo>
                    <a:pt x="2" y="779"/>
                  </a:lnTo>
                  <a:cubicBezTo>
                    <a:pt x="2" y="778"/>
                    <a:pt x="3" y="777"/>
                    <a:pt x="4" y="777"/>
                  </a:cubicBezTo>
                  <a:cubicBezTo>
                    <a:pt x="5" y="777"/>
                    <a:pt x="6" y="778"/>
                    <a:pt x="6" y="779"/>
                  </a:cubicBezTo>
                  <a:lnTo>
                    <a:pt x="6" y="779"/>
                  </a:lnTo>
                  <a:cubicBezTo>
                    <a:pt x="6" y="780"/>
                    <a:pt x="5" y="781"/>
                    <a:pt x="4" y="781"/>
                  </a:cubicBezTo>
                  <a:cubicBezTo>
                    <a:pt x="3" y="781"/>
                    <a:pt x="2" y="780"/>
                    <a:pt x="2" y="779"/>
                  </a:cubicBezTo>
                  <a:close/>
                  <a:moveTo>
                    <a:pt x="2" y="771"/>
                  </a:moveTo>
                  <a:lnTo>
                    <a:pt x="2" y="771"/>
                  </a:lnTo>
                  <a:cubicBezTo>
                    <a:pt x="2" y="770"/>
                    <a:pt x="3" y="769"/>
                    <a:pt x="4" y="769"/>
                  </a:cubicBezTo>
                  <a:cubicBezTo>
                    <a:pt x="5" y="769"/>
                    <a:pt x="6" y="770"/>
                    <a:pt x="6" y="771"/>
                  </a:cubicBezTo>
                  <a:lnTo>
                    <a:pt x="6" y="771"/>
                  </a:lnTo>
                  <a:cubicBezTo>
                    <a:pt x="6" y="772"/>
                    <a:pt x="5" y="773"/>
                    <a:pt x="4" y="773"/>
                  </a:cubicBezTo>
                  <a:cubicBezTo>
                    <a:pt x="3" y="773"/>
                    <a:pt x="2" y="772"/>
                    <a:pt x="2" y="771"/>
                  </a:cubicBezTo>
                  <a:close/>
                  <a:moveTo>
                    <a:pt x="2" y="763"/>
                  </a:moveTo>
                  <a:lnTo>
                    <a:pt x="2" y="763"/>
                  </a:lnTo>
                  <a:cubicBezTo>
                    <a:pt x="2" y="762"/>
                    <a:pt x="3" y="761"/>
                    <a:pt x="4" y="761"/>
                  </a:cubicBezTo>
                  <a:cubicBezTo>
                    <a:pt x="5" y="761"/>
                    <a:pt x="6" y="762"/>
                    <a:pt x="6" y="763"/>
                  </a:cubicBezTo>
                  <a:lnTo>
                    <a:pt x="6" y="763"/>
                  </a:lnTo>
                  <a:cubicBezTo>
                    <a:pt x="6" y="764"/>
                    <a:pt x="5" y="765"/>
                    <a:pt x="4" y="765"/>
                  </a:cubicBezTo>
                  <a:cubicBezTo>
                    <a:pt x="3" y="765"/>
                    <a:pt x="2" y="764"/>
                    <a:pt x="2" y="763"/>
                  </a:cubicBezTo>
                  <a:close/>
                  <a:moveTo>
                    <a:pt x="2" y="755"/>
                  </a:moveTo>
                  <a:lnTo>
                    <a:pt x="2" y="755"/>
                  </a:lnTo>
                  <a:cubicBezTo>
                    <a:pt x="2" y="754"/>
                    <a:pt x="3" y="753"/>
                    <a:pt x="4" y="753"/>
                  </a:cubicBezTo>
                  <a:cubicBezTo>
                    <a:pt x="5" y="753"/>
                    <a:pt x="6" y="754"/>
                    <a:pt x="6" y="755"/>
                  </a:cubicBezTo>
                  <a:lnTo>
                    <a:pt x="6" y="755"/>
                  </a:lnTo>
                  <a:cubicBezTo>
                    <a:pt x="6" y="756"/>
                    <a:pt x="5" y="757"/>
                    <a:pt x="4" y="757"/>
                  </a:cubicBezTo>
                  <a:cubicBezTo>
                    <a:pt x="3" y="757"/>
                    <a:pt x="2" y="756"/>
                    <a:pt x="2" y="755"/>
                  </a:cubicBezTo>
                  <a:close/>
                  <a:moveTo>
                    <a:pt x="2" y="747"/>
                  </a:moveTo>
                  <a:lnTo>
                    <a:pt x="2" y="747"/>
                  </a:lnTo>
                  <a:cubicBezTo>
                    <a:pt x="2" y="746"/>
                    <a:pt x="3" y="745"/>
                    <a:pt x="4" y="745"/>
                  </a:cubicBezTo>
                  <a:cubicBezTo>
                    <a:pt x="5" y="745"/>
                    <a:pt x="6" y="746"/>
                    <a:pt x="6" y="747"/>
                  </a:cubicBezTo>
                  <a:lnTo>
                    <a:pt x="6" y="747"/>
                  </a:lnTo>
                  <a:cubicBezTo>
                    <a:pt x="6" y="748"/>
                    <a:pt x="5" y="749"/>
                    <a:pt x="4" y="749"/>
                  </a:cubicBezTo>
                  <a:cubicBezTo>
                    <a:pt x="3" y="749"/>
                    <a:pt x="2" y="748"/>
                    <a:pt x="2" y="747"/>
                  </a:cubicBezTo>
                  <a:close/>
                  <a:moveTo>
                    <a:pt x="2" y="739"/>
                  </a:moveTo>
                  <a:lnTo>
                    <a:pt x="2" y="739"/>
                  </a:lnTo>
                  <a:cubicBezTo>
                    <a:pt x="2" y="738"/>
                    <a:pt x="3" y="737"/>
                    <a:pt x="4" y="737"/>
                  </a:cubicBezTo>
                  <a:cubicBezTo>
                    <a:pt x="5" y="737"/>
                    <a:pt x="6" y="738"/>
                    <a:pt x="6" y="739"/>
                  </a:cubicBezTo>
                  <a:lnTo>
                    <a:pt x="6" y="739"/>
                  </a:lnTo>
                  <a:cubicBezTo>
                    <a:pt x="6" y="740"/>
                    <a:pt x="5" y="741"/>
                    <a:pt x="4" y="741"/>
                  </a:cubicBezTo>
                  <a:cubicBezTo>
                    <a:pt x="3" y="741"/>
                    <a:pt x="2" y="740"/>
                    <a:pt x="2" y="739"/>
                  </a:cubicBezTo>
                  <a:close/>
                  <a:moveTo>
                    <a:pt x="2" y="731"/>
                  </a:moveTo>
                  <a:lnTo>
                    <a:pt x="2" y="731"/>
                  </a:lnTo>
                  <a:cubicBezTo>
                    <a:pt x="2" y="730"/>
                    <a:pt x="3" y="729"/>
                    <a:pt x="4" y="729"/>
                  </a:cubicBezTo>
                  <a:cubicBezTo>
                    <a:pt x="5" y="729"/>
                    <a:pt x="6" y="730"/>
                    <a:pt x="6" y="731"/>
                  </a:cubicBezTo>
                  <a:lnTo>
                    <a:pt x="6" y="731"/>
                  </a:lnTo>
                  <a:cubicBezTo>
                    <a:pt x="6" y="732"/>
                    <a:pt x="5" y="733"/>
                    <a:pt x="4" y="733"/>
                  </a:cubicBezTo>
                  <a:cubicBezTo>
                    <a:pt x="3" y="733"/>
                    <a:pt x="2" y="732"/>
                    <a:pt x="2" y="731"/>
                  </a:cubicBezTo>
                  <a:close/>
                  <a:moveTo>
                    <a:pt x="2" y="723"/>
                  </a:moveTo>
                  <a:lnTo>
                    <a:pt x="2" y="723"/>
                  </a:lnTo>
                  <a:cubicBezTo>
                    <a:pt x="2" y="722"/>
                    <a:pt x="3" y="721"/>
                    <a:pt x="4" y="721"/>
                  </a:cubicBezTo>
                  <a:cubicBezTo>
                    <a:pt x="5" y="721"/>
                    <a:pt x="6" y="722"/>
                    <a:pt x="6" y="723"/>
                  </a:cubicBezTo>
                  <a:lnTo>
                    <a:pt x="6" y="723"/>
                  </a:lnTo>
                  <a:cubicBezTo>
                    <a:pt x="6" y="724"/>
                    <a:pt x="5" y="725"/>
                    <a:pt x="4" y="725"/>
                  </a:cubicBezTo>
                  <a:cubicBezTo>
                    <a:pt x="3" y="725"/>
                    <a:pt x="2" y="724"/>
                    <a:pt x="2" y="723"/>
                  </a:cubicBezTo>
                  <a:close/>
                  <a:moveTo>
                    <a:pt x="2" y="715"/>
                  </a:moveTo>
                  <a:lnTo>
                    <a:pt x="2" y="715"/>
                  </a:lnTo>
                  <a:cubicBezTo>
                    <a:pt x="2" y="714"/>
                    <a:pt x="3" y="713"/>
                    <a:pt x="4" y="713"/>
                  </a:cubicBezTo>
                  <a:cubicBezTo>
                    <a:pt x="5" y="713"/>
                    <a:pt x="6" y="714"/>
                    <a:pt x="6" y="715"/>
                  </a:cubicBezTo>
                  <a:lnTo>
                    <a:pt x="6" y="715"/>
                  </a:lnTo>
                  <a:cubicBezTo>
                    <a:pt x="6" y="716"/>
                    <a:pt x="5" y="717"/>
                    <a:pt x="4" y="717"/>
                  </a:cubicBezTo>
                  <a:cubicBezTo>
                    <a:pt x="3" y="717"/>
                    <a:pt x="2" y="716"/>
                    <a:pt x="2" y="715"/>
                  </a:cubicBezTo>
                  <a:close/>
                  <a:moveTo>
                    <a:pt x="2" y="707"/>
                  </a:moveTo>
                  <a:lnTo>
                    <a:pt x="2" y="707"/>
                  </a:lnTo>
                  <a:cubicBezTo>
                    <a:pt x="2" y="706"/>
                    <a:pt x="3" y="705"/>
                    <a:pt x="4" y="705"/>
                  </a:cubicBezTo>
                  <a:cubicBezTo>
                    <a:pt x="5" y="705"/>
                    <a:pt x="6" y="706"/>
                    <a:pt x="6" y="707"/>
                  </a:cubicBezTo>
                  <a:lnTo>
                    <a:pt x="6" y="707"/>
                  </a:lnTo>
                  <a:cubicBezTo>
                    <a:pt x="6" y="708"/>
                    <a:pt x="5" y="709"/>
                    <a:pt x="4" y="709"/>
                  </a:cubicBezTo>
                  <a:cubicBezTo>
                    <a:pt x="3" y="709"/>
                    <a:pt x="2" y="708"/>
                    <a:pt x="2" y="707"/>
                  </a:cubicBezTo>
                  <a:close/>
                  <a:moveTo>
                    <a:pt x="2" y="699"/>
                  </a:moveTo>
                  <a:lnTo>
                    <a:pt x="2" y="699"/>
                  </a:lnTo>
                  <a:cubicBezTo>
                    <a:pt x="2" y="698"/>
                    <a:pt x="3" y="697"/>
                    <a:pt x="4" y="697"/>
                  </a:cubicBezTo>
                  <a:cubicBezTo>
                    <a:pt x="5" y="697"/>
                    <a:pt x="6" y="698"/>
                    <a:pt x="6" y="699"/>
                  </a:cubicBezTo>
                  <a:lnTo>
                    <a:pt x="6" y="699"/>
                  </a:lnTo>
                  <a:cubicBezTo>
                    <a:pt x="6" y="700"/>
                    <a:pt x="5" y="701"/>
                    <a:pt x="4" y="701"/>
                  </a:cubicBezTo>
                  <a:cubicBezTo>
                    <a:pt x="3" y="701"/>
                    <a:pt x="2" y="700"/>
                    <a:pt x="2" y="699"/>
                  </a:cubicBezTo>
                  <a:close/>
                  <a:moveTo>
                    <a:pt x="2" y="691"/>
                  </a:moveTo>
                  <a:lnTo>
                    <a:pt x="2" y="691"/>
                  </a:lnTo>
                  <a:cubicBezTo>
                    <a:pt x="2" y="690"/>
                    <a:pt x="3" y="689"/>
                    <a:pt x="4" y="689"/>
                  </a:cubicBezTo>
                  <a:cubicBezTo>
                    <a:pt x="5" y="689"/>
                    <a:pt x="6" y="690"/>
                    <a:pt x="6" y="691"/>
                  </a:cubicBezTo>
                  <a:lnTo>
                    <a:pt x="6" y="691"/>
                  </a:lnTo>
                  <a:cubicBezTo>
                    <a:pt x="6" y="692"/>
                    <a:pt x="5" y="693"/>
                    <a:pt x="4" y="693"/>
                  </a:cubicBezTo>
                  <a:cubicBezTo>
                    <a:pt x="3" y="693"/>
                    <a:pt x="2" y="692"/>
                    <a:pt x="2" y="691"/>
                  </a:cubicBezTo>
                  <a:close/>
                  <a:moveTo>
                    <a:pt x="2" y="683"/>
                  </a:moveTo>
                  <a:lnTo>
                    <a:pt x="2" y="683"/>
                  </a:lnTo>
                  <a:cubicBezTo>
                    <a:pt x="2" y="682"/>
                    <a:pt x="3" y="681"/>
                    <a:pt x="4" y="681"/>
                  </a:cubicBezTo>
                  <a:cubicBezTo>
                    <a:pt x="5" y="681"/>
                    <a:pt x="6" y="682"/>
                    <a:pt x="6" y="683"/>
                  </a:cubicBezTo>
                  <a:lnTo>
                    <a:pt x="6" y="683"/>
                  </a:lnTo>
                  <a:cubicBezTo>
                    <a:pt x="6" y="684"/>
                    <a:pt x="5" y="685"/>
                    <a:pt x="4" y="685"/>
                  </a:cubicBezTo>
                  <a:cubicBezTo>
                    <a:pt x="3" y="685"/>
                    <a:pt x="2" y="684"/>
                    <a:pt x="2" y="683"/>
                  </a:cubicBezTo>
                  <a:close/>
                  <a:moveTo>
                    <a:pt x="2" y="675"/>
                  </a:moveTo>
                  <a:lnTo>
                    <a:pt x="2" y="675"/>
                  </a:lnTo>
                  <a:cubicBezTo>
                    <a:pt x="2" y="674"/>
                    <a:pt x="3" y="673"/>
                    <a:pt x="4" y="673"/>
                  </a:cubicBezTo>
                  <a:cubicBezTo>
                    <a:pt x="5" y="673"/>
                    <a:pt x="6" y="674"/>
                    <a:pt x="6" y="675"/>
                  </a:cubicBezTo>
                  <a:lnTo>
                    <a:pt x="6" y="675"/>
                  </a:lnTo>
                  <a:cubicBezTo>
                    <a:pt x="6" y="676"/>
                    <a:pt x="5" y="677"/>
                    <a:pt x="4" y="677"/>
                  </a:cubicBezTo>
                  <a:cubicBezTo>
                    <a:pt x="3" y="677"/>
                    <a:pt x="2" y="676"/>
                    <a:pt x="2" y="675"/>
                  </a:cubicBezTo>
                  <a:close/>
                  <a:moveTo>
                    <a:pt x="2" y="667"/>
                  </a:moveTo>
                  <a:lnTo>
                    <a:pt x="2" y="667"/>
                  </a:lnTo>
                  <a:cubicBezTo>
                    <a:pt x="2" y="666"/>
                    <a:pt x="3" y="665"/>
                    <a:pt x="4" y="665"/>
                  </a:cubicBezTo>
                  <a:cubicBezTo>
                    <a:pt x="5" y="665"/>
                    <a:pt x="6" y="666"/>
                    <a:pt x="6" y="667"/>
                  </a:cubicBezTo>
                  <a:lnTo>
                    <a:pt x="6" y="667"/>
                  </a:lnTo>
                  <a:cubicBezTo>
                    <a:pt x="6" y="668"/>
                    <a:pt x="5" y="669"/>
                    <a:pt x="4" y="669"/>
                  </a:cubicBezTo>
                  <a:cubicBezTo>
                    <a:pt x="3" y="669"/>
                    <a:pt x="2" y="668"/>
                    <a:pt x="2" y="667"/>
                  </a:cubicBezTo>
                  <a:close/>
                  <a:moveTo>
                    <a:pt x="2" y="659"/>
                  </a:moveTo>
                  <a:lnTo>
                    <a:pt x="2" y="659"/>
                  </a:lnTo>
                  <a:cubicBezTo>
                    <a:pt x="2" y="658"/>
                    <a:pt x="3" y="657"/>
                    <a:pt x="4" y="657"/>
                  </a:cubicBezTo>
                  <a:cubicBezTo>
                    <a:pt x="5" y="657"/>
                    <a:pt x="6" y="658"/>
                    <a:pt x="6" y="659"/>
                  </a:cubicBezTo>
                  <a:lnTo>
                    <a:pt x="6" y="659"/>
                  </a:lnTo>
                  <a:cubicBezTo>
                    <a:pt x="6" y="660"/>
                    <a:pt x="5" y="661"/>
                    <a:pt x="4" y="661"/>
                  </a:cubicBezTo>
                  <a:cubicBezTo>
                    <a:pt x="3" y="661"/>
                    <a:pt x="2" y="660"/>
                    <a:pt x="2" y="659"/>
                  </a:cubicBezTo>
                  <a:close/>
                  <a:moveTo>
                    <a:pt x="2" y="651"/>
                  </a:moveTo>
                  <a:lnTo>
                    <a:pt x="2" y="651"/>
                  </a:lnTo>
                  <a:cubicBezTo>
                    <a:pt x="2" y="650"/>
                    <a:pt x="3" y="649"/>
                    <a:pt x="4" y="649"/>
                  </a:cubicBezTo>
                  <a:cubicBezTo>
                    <a:pt x="5" y="649"/>
                    <a:pt x="6" y="650"/>
                    <a:pt x="6" y="651"/>
                  </a:cubicBezTo>
                  <a:lnTo>
                    <a:pt x="6" y="651"/>
                  </a:lnTo>
                  <a:cubicBezTo>
                    <a:pt x="6" y="652"/>
                    <a:pt x="5" y="653"/>
                    <a:pt x="4" y="653"/>
                  </a:cubicBezTo>
                  <a:cubicBezTo>
                    <a:pt x="3" y="653"/>
                    <a:pt x="2" y="652"/>
                    <a:pt x="2" y="651"/>
                  </a:cubicBezTo>
                  <a:close/>
                  <a:moveTo>
                    <a:pt x="2" y="643"/>
                  </a:moveTo>
                  <a:lnTo>
                    <a:pt x="2" y="643"/>
                  </a:lnTo>
                  <a:cubicBezTo>
                    <a:pt x="2" y="642"/>
                    <a:pt x="3" y="641"/>
                    <a:pt x="4" y="641"/>
                  </a:cubicBezTo>
                  <a:cubicBezTo>
                    <a:pt x="5" y="641"/>
                    <a:pt x="6" y="642"/>
                    <a:pt x="6" y="643"/>
                  </a:cubicBezTo>
                  <a:lnTo>
                    <a:pt x="6" y="643"/>
                  </a:lnTo>
                  <a:cubicBezTo>
                    <a:pt x="6" y="644"/>
                    <a:pt x="5" y="645"/>
                    <a:pt x="4" y="645"/>
                  </a:cubicBezTo>
                  <a:cubicBezTo>
                    <a:pt x="3" y="645"/>
                    <a:pt x="2" y="644"/>
                    <a:pt x="2" y="643"/>
                  </a:cubicBezTo>
                  <a:close/>
                  <a:moveTo>
                    <a:pt x="2" y="635"/>
                  </a:moveTo>
                  <a:lnTo>
                    <a:pt x="2" y="635"/>
                  </a:lnTo>
                  <a:cubicBezTo>
                    <a:pt x="2" y="634"/>
                    <a:pt x="3" y="633"/>
                    <a:pt x="4" y="633"/>
                  </a:cubicBezTo>
                  <a:cubicBezTo>
                    <a:pt x="5" y="633"/>
                    <a:pt x="6" y="634"/>
                    <a:pt x="6" y="635"/>
                  </a:cubicBezTo>
                  <a:lnTo>
                    <a:pt x="6" y="635"/>
                  </a:lnTo>
                  <a:cubicBezTo>
                    <a:pt x="6" y="636"/>
                    <a:pt x="5" y="637"/>
                    <a:pt x="4" y="637"/>
                  </a:cubicBezTo>
                  <a:cubicBezTo>
                    <a:pt x="3" y="637"/>
                    <a:pt x="2" y="636"/>
                    <a:pt x="2" y="635"/>
                  </a:cubicBezTo>
                  <a:close/>
                  <a:moveTo>
                    <a:pt x="2" y="627"/>
                  </a:moveTo>
                  <a:lnTo>
                    <a:pt x="2" y="627"/>
                  </a:lnTo>
                  <a:cubicBezTo>
                    <a:pt x="2" y="626"/>
                    <a:pt x="3" y="625"/>
                    <a:pt x="4" y="625"/>
                  </a:cubicBezTo>
                  <a:cubicBezTo>
                    <a:pt x="5" y="625"/>
                    <a:pt x="6" y="626"/>
                    <a:pt x="6" y="627"/>
                  </a:cubicBezTo>
                  <a:lnTo>
                    <a:pt x="6" y="627"/>
                  </a:lnTo>
                  <a:cubicBezTo>
                    <a:pt x="6" y="628"/>
                    <a:pt x="5" y="629"/>
                    <a:pt x="4" y="629"/>
                  </a:cubicBezTo>
                  <a:cubicBezTo>
                    <a:pt x="3" y="629"/>
                    <a:pt x="2" y="628"/>
                    <a:pt x="2" y="627"/>
                  </a:cubicBezTo>
                  <a:close/>
                  <a:moveTo>
                    <a:pt x="2" y="619"/>
                  </a:moveTo>
                  <a:lnTo>
                    <a:pt x="2" y="619"/>
                  </a:lnTo>
                  <a:cubicBezTo>
                    <a:pt x="2" y="618"/>
                    <a:pt x="3" y="617"/>
                    <a:pt x="4" y="617"/>
                  </a:cubicBezTo>
                  <a:cubicBezTo>
                    <a:pt x="5" y="617"/>
                    <a:pt x="6" y="618"/>
                    <a:pt x="6" y="619"/>
                  </a:cubicBezTo>
                  <a:lnTo>
                    <a:pt x="6" y="619"/>
                  </a:lnTo>
                  <a:cubicBezTo>
                    <a:pt x="6" y="620"/>
                    <a:pt x="5" y="621"/>
                    <a:pt x="4" y="621"/>
                  </a:cubicBezTo>
                  <a:cubicBezTo>
                    <a:pt x="3" y="621"/>
                    <a:pt x="2" y="620"/>
                    <a:pt x="2" y="619"/>
                  </a:cubicBezTo>
                  <a:close/>
                  <a:moveTo>
                    <a:pt x="2" y="611"/>
                  </a:moveTo>
                  <a:lnTo>
                    <a:pt x="2" y="611"/>
                  </a:lnTo>
                  <a:cubicBezTo>
                    <a:pt x="2" y="610"/>
                    <a:pt x="3" y="609"/>
                    <a:pt x="4" y="609"/>
                  </a:cubicBezTo>
                  <a:cubicBezTo>
                    <a:pt x="5" y="609"/>
                    <a:pt x="6" y="610"/>
                    <a:pt x="6" y="611"/>
                  </a:cubicBezTo>
                  <a:lnTo>
                    <a:pt x="6" y="611"/>
                  </a:lnTo>
                  <a:cubicBezTo>
                    <a:pt x="6" y="612"/>
                    <a:pt x="5" y="613"/>
                    <a:pt x="4" y="613"/>
                  </a:cubicBezTo>
                  <a:cubicBezTo>
                    <a:pt x="3" y="613"/>
                    <a:pt x="2" y="612"/>
                    <a:pt x="2" y="611"/>
                  </a:cubicBezTo>
                  <a:close/>
                  <a:moveTo>
                    <a:pt x="2" y="603"/>
                  </a:moveTo>
                  <a:lnTo>
                    <a:pt x="2" y="603"/>
                  </a:lnTo>
                  <a:cubicBezTo>
                    <a:pt x="2" y="602"/>
                    <a:pt x="3" y="601"/>
                    <a:pt x="4" y="601"/>
                  </a:cubicBezTo>
                  <a:cubicBezTo>
                    <a:pt x="6" y="601"/>
                    <a:pt x="6" y="602"/>
                    <a:pt x="6" y="603"/>
                  </a:cubicBezTo>
                  <a:lnTo>
                    <a:pt x="6" y="603"/>
                  </a:lnTo>
                  <a:cubicBezTo>
                    <a:pt x="6" y="604"/>
                    <a:pt x="6" y="605"/>
                    <a:pt x="4" y="605"/>
                  </a:cubicBezTo>
                  <a:cubicBezTo>
                    <a:pt x="3" y="605"/>
                    <a:pt x="2" y="604"/>
                    <a:pt x="2" y="603"/>
                  </a:cubicBezTo>
                  <a:close/>
                  <a:moveTo>
                    <a:pt x="2" y="595"/>
                  </a:moveTo>
                  <a:lnTo>
                    <a:pt x="2" y="595"/>
                  </a:lnTo>
                  <a:cubicBezTo>
                    <a:pt x="2" y="594"/>
                    <a:pt x="3" y="593"/>
                    <a:pt x="4" y="593"/>
                  </a:cubicBezTo>
                  <a:cubicBezTo>
                    <a:pt x="6" y="593"/>
                    <a:pt x="6" y="594"/>
                    <a:pt x="6" y="595"/>
                  </a:cubicBezTo>
                  <a:lnTo>
                    <a:pt x="6" y="595"/>
                  </a:lnTo>
                  <a:cubicBezTo>
                    <a:pt x="6" y="596"/>
                    <a:pt x="6" y="597"/>
                    <a:pt x="4" y="597"/>
                  </a:cubicBezTo>
                  <a:cubicBezTo>
                    <a:pt x="3" y="597"/>
                    <a:pt x="2" y="596"/>
                    <a:pt x="2" y="595"/>
                  </a:cubicBezTo>
                  <a:close/>
                  <a:moveTo>
                    <a:pt x="2" y="587"/>
                  </a:moveTo>
                  <a:lnTo>
                    <a:pt x="2" y="587"/>
                  </a:lnTo>
                  <a:cubicBezTo>
                    <a:pt x="2" y="586"/>
                    <a:pt x="3" y="585"/>
                    <a:pt x="4" y="585"/>
                  </a:cubicBezTo>
                  <a:cubicBezTo>
                    <a:pt x="6" y="585"/>
                    <a:pt x="6" y="586"/>
                    <a:pt x="6" y="587"/>
                  </a:cubicBezTo>
                  <a:lnTo>
                    <a:pt x="6" y="587"/>
                  </a:lnTo>
                  <a:cubicBezTo>
                    <a:pt x="6" y="588"/>
                    <a:pt x="6" y="589"/>
                    <a:pt x="4" y="589"/>
                  </a:cubicBezTo>
                  <a:cubicBezTo>
                    <a:pt x="3" y="589"/>
                    <a:pt x="2" y="588"/>
                    <a:pt x="2" y="587"/>
                  </a:cubicBezTo>
                  <a:close/>
                  <a:moveTo>
                    <a:pt x="2" y="579"/>
                  </a:moveTo>
                  <a:lnTo>
                    <a:pt x="2" y="579"/>
                  </a:lnTo>
                  <a:cubicBezTo>
                    <a:pt x="2" y="578"/>
                    <a:pt x="3" y="577"/>
                    <a:pt x="4" y="577"/>
                  </a:cubicBezTo>
                  <a:cubicBezTo>
                    <a:pt x="6" y="577"/>
                    <a:pt x="6" y="578"/>
                    <a:pt x="6" y="579"/>
                  </a:cubicBezTo>
                  <a:lnTo>
                    <a:pt x="6" y="579"/>
                  </a:lnTo>
                  <a:cubicBezTo>
                    <a:pt x="6" y="580"/>
                    <a:pt x="6" y="581"/>
                    <a:pt x="4" y="581"/>
                  </a:cubicBezTo>
                  <a:cubicBezTo>
                    <a:pt x="3" y="581"/>
                    <a:pt x="2" y="580"/>
                    <a:pt x="2" y="579"/>
                  </a:cubicBezTo>
                  <a:close/>
                  <a:moveTo>
                    <a:pt x="3" y="571"/>
                  </a:moveTo>
                  <a:lnTo>
                    <a:pt x="3" y="571"/>
                  </a:lnTo>
                  <a:cubicBezTo>
                    <a:pt x="3" y="570"/>
                    <a:pt x="3" y="569"/>
                    <a:pt x="5" y="569"/>
                  </a:cubicBezTo>
                  <a:cubicBezTo>
                    <a:pt x="6" y="569"/>
                    <a:pt x="7" y="570"/>
                    <a:pt x="7" y="571"/>
                  </a:cubicBezTo>
                  <a:lnTo>
                    <a:pt x="7" y="571"/>
                  </a:lnTo>
                  <a:cubicBezTo>
                    <a:pt x="7" y="572"/>
                    <a:pt x="6" y="573"/>
                    <a:pt x="5" y="573"/>
                  </a:cubicBezTo>
                  <a:cubicBezTo>
                    <a:pt x="3" y="573"/>
                    <a:pt x="3" y="572"/>
                    <a:pt x="3" y="571"/>
                  </a:cubicBezTo>
                  <a:close/>
                  <a:moveTo>
                    <a:pt x="3" y="563"/>
                  </a:moveTo>
                  <a:lnTo>
                    <a:pt x="3" y="563"/>
                  </a:lnTo>
                  <a:cubicBezTo>
                    <a:pt x="3" y="562"/>
                    <a:pt x="3" y="561"/>
                    <a:pt x="5" y="561"/>
                  </a:cubicBezTo>
                  <a:cubicBezTo>
                    <a:pt x="6" y="561"/>
                    <a:pt x="7" y="562"/>
                    <a:pt x="7" y="563"/>
                  </a:cubicBezTo>
                  <a:lnTo>
                    <a:pt x="7" y="563"/>
                  </a:lnTo>
                  <a:cubicBezTo>
                    <a:pt x="7" y="564"/>
                    <a:pt x="6" y="565"/>
                    <a:pt x="5" y="565"/>
                  </a:cubicBezTo>
                  <a:cubicBezTo>
                    <a:pt x="3" y="565"/>
                    <a:pt x="3" y="564"/>
                    <a:pt x="3" y="563"/>
                  </a:cubicBezTo>
                  <a:close/>
                  <a:moveTo>
                    <a:pt x="3" y="555"/>
                  </a:moveTo>
                  <a:lnTo>
                    <a:pt x="3" y="555"/>
                  </a:lnTo>
                  <a:cubicBezTo>
                    <a:pt x="3" y="554"/>
                    <a:pt x="3" y="553"/>
                    <a:pt x="5" y="553"/>
                  </a:cubicBezTo>
                  <a:cubicBezTo>
                    <a:pt x="6" y="553"/>
                    <a:pt x="7" y="554"/>
                    <a:pt x="7" y="555"/>
                  </a:cubicBezTo>
                  <a:lnTo>
                    <a:pt x="7" y="555"/>
                  </a:lnTo>
                  <a:cubicBezTo>
                    <a:pt x="7" y="556"/>
                    <a:pt x="6" y="557"/>
                    <a:pt x="5" y="557"/>
                  </a:cubicBezTo>
                  <a:cubicBezTo>
                    <a:pt x="3" y="557"/>
                    <a:pt x="3" y="556"/>
                    <a:pt x="3" y="555"/>
                  </a:cubicBezTo>
                  <a:close/>
                  <a:moveTo>
                    <a:pt x="3" y="547"/>
                  </a:moveTo>
                  <a:lnTo>
                    <a:pt x="3" y="547"/>
                  </a:lnTo>
                  <a:cubicBezTo>
                    <a:pt x="3" y="546"/>
                    <a:pt x="4" y="545"/>
                    <a:pt x="5" y="545"/>
                  </a:cubicBezTo>
                  <a:cubicBezTo>
                    <a:pt x="6" y="545"/>
                    <a:pt x="7" y="546"/>
                    <a:pt x="7" y="547"/>
                  </a:cubicBezTo>
                  <a:lnTo>
                    <a:pt x="7" y="547"/>
                  </a:lnTo>
                  <a:cubicBezTo>
                    <a:pt x="7" y="548"/>
                    <a:pt x="6" y="549"/>
                    <a:pt x="5" y="549"/>
                  </a:cubicBezTo>
                  <a:cubicBezTo>
                    <a:pt x="4" y="549"/>
                    <a:pt x="3" y="548"/>
                    <a:pt x="3" y="547"/>
                  </a:cubicBezTo>
                  <a:close/>
                  <a:moveTo>
                    <a:pt x="3" y="539"/>
                  </a:moveTo>
                  <a:lnTo>
                    <a:pt x="3" y="539"/>
                  </a:lnTo>
                  <a:cubicBezTo>
                    <a:pt x="3" y="538"/>
                    <a:pt x="4" y="537"/>
                    <a:pt x="5" y="537"/>
                  </a:cubicBezTo>
                  <a:cubicBezTo>
                    <a:pt x="6" y="537"/>
                    <a:pt x="7" y="538"/>
                    <a:pt x="7" y="539"/>
                  </a:cubicBezTo>
                  <a:lnTo>
                    <a:pt x="7" y="539"/>
                  </a:lnTo>
                  <a:cubicBezTo>
                    <a:pt x="7" y="540"/>
                    <a:pt x="6" y="541"/>
                    <a:pt x="5" y="541"/>
                  </a:cubicBezTo>
                  <a:cubicBezTo>
                    <a:pt x="4" y="541"/>
                    <a:pt x="3" y="540"/>
                    <a:pt x="3" y="539"/>
                  </a:cubicBezTo>
                  <a:close/>
                  <a:moveTo>
                    <a:pt x="3" y="531"/>
                  </a:moveTo>
                  <a:lnTo>
                    <a:pt x="3" y="531"/>
                  </a:lnTo>
                  <a:cubicBezTo>
                    <a:pt x="3" y="529"/>
                    <a:pt x="4" y="529"/>
                    <a:pt x="5" y="529"/>
                  </a:cubicBezTo>
                  <a:cubicBezTo>
                    <a:pt x="6" y="529"/>
                    <a:pt x="7" y="529"/>
                    <a:pt x="7" y="531"/>
                  </a:cubicBezTo>
                  <a:lnTo>
                    <a:pt x="7" y="531"/>
                  </a:lnTo>
                  <a:cubicBezTo>
                    <a:pt x="7" y="532"/>
                    <a:pt x="6" y="533"/>
                    <a:pt x="5" y="533"/>
                  </a:cubicBezTo>
                  <a:cubicBezTo>
                    <a:pt x="4" y="533"/>
                    <a:pt x="3" y="532"/>
                    <a:pt x="3" y="531"/>
                  </a:cubicBezTo>
                  <a:close/>
                  <a:moveTo>
                    <a:pt x="3" y="523"/>
                  </a:moveTo>
                  <a:lnTo>
                    <a:pt x="3" y="523"/>
                  </a:lnTo>
                  <a:cubicBezTo>
                    <a:pt x="3" y="521"/>
                    <a:pt x="4" y="521"/>
                    <a:pt x="5" y="521"/>
                  </a:cubicBezTo>
                  <a:cubicBezTo>
                    <a:pt x="6" y="521"/>
                    <a:pt x="7" y="521"/>
                    <a:pt x="7" y="523"/>
                  </a:cubicBezTo>
                  <a:lnTo>
                    <a:pt x="7" y="523"/>
                  </a:lnTo>
                  <a:cubicBezTo>
                    <a:pt x="7" y="524"/>
                    <a:pt x="6" y="525"/>
                    <a:pt x="5" y="525"/>
                  </a:cubicBezTo>
                  <a:cubicBezTo>
                    <a:pt x="4" y="525"/>
                    <a:pt x="3" y="524"/>
                    <a:pt x="3" y="523"/>
                  </a:cubicBezTo>
                  <a:close/>
                  <a:moveTo>
                    <a:pt x="3" y="515"/>
                  </a:moveTo>
                  <a:lnTo>
                    <a:pt x="3" y="515"/>
                  </a:lnTo>
                  <a:cubicBezTo>
                    <a:pt x="3" y="513"/>
                    <a:pt x="4" y="513"/>
                    <a:pt x="5" y="513"/>
                  </a:cubicBezTo>
                  <a:cubicBezTo>
                    <a:pt x="6" y="513"/>
                    <a:pt x="7" y="513"/>
                    <a:pt x="7" y="515"/>
                  </a:cubicBezTo>
                  <a:lnTo>
                    <a:pt x="7" y="515"/>
                  </a:lnTo>
                  <a:cubicBezTo>
                    <a:pt x="7" y="516"/>
                    <a:pt x="6" y="517"/>
                    <a:pt x="5" y="517"/>
                  </a:cubicBezTo>
                  <a:cubicBezTo>
                    <a:pt x="4" y="517"/>
                    <a:pt x="3" y="516"/>
                    <a:pt x="3" y="515"/>
                  </a:cubicBezTo>
                  <a:close/>
                  <a:moveTo>
                    <a:pt x="3" y="507"/>
                  </a:moveTo>
                  <a:lnTo>
                    <a:pt x="3" y="507"/>
                  </a:lnTo>
                  <a:cubicBezTo>
                    <a:pt x="3" y="505"/>
                    <a:pt x="4" y="505"/>
                    <a:pt x="5" y="505"/>
                  </a:cubicBezTo>
                  <a:cubicBezTo>
                    <a:pt x="6" y="505"/>
                    <a:pt x="7" y="505"/>
                    <a:pt x="7" y="507"/>
                  </a:cubicBezTo>
                  <a:lnTo>
                    <a:pt x="7" y="507"/>
                  </a:lnTo>
                  <a:cubicBezTo>
                    <a:pt x="7" y="508"/>
                    <a:pt x="6" y="509"/>
                    <a:pt x="5" y="509"/>
                  </a:cubicBezTo>
                  <a:cubicBezTo>
                    <a:pt x="4" y="509"/>
                    <a:pt x="3" y="508"/>
                    <a:pt x="3" y="507"/>
                  </a:cubicBezTo>
                  <a:close/>
                  <a:moveTo>
                    <a:pt x="3" y="499"/>
                  </a:moveTo>
                  <a:lnTo>
                    <a:pt x="3" y="499"/>
                  </a:lnTo>
                  <a:cubicBezTo>
                    <a:pt x="3" y="497"/>
                    <a:pt x="4" y="497"/>
                    <a:pt x="5" y="497"/>
                  </a:cubicBezTo>
                  <a:cubicBezTo>
                    <a:pt x="6" y="497"/>
                    <a:pt x="7" y="497"/>
                    <a:pt x="7" y="499"/>
                  </a:cubicBezTo>
                  <a:lnTo>
                    <a:pt x="7" y="499"/>
                  </a:lnTo>
                  <a:cubicBezTo>
                    <a:pt x="7" y="500"/>
                    <a:pt x="6" y="501"/>
                    <a:pt x="5" y="501"/>
                  </a:cubicBezTo>
                  <a:cubicBezTo>
                    <a:pt x="4" y="501"/>
                    <a:pt x="3" y="500"/>
                    <a:pt x="3" y="499"/>
                  </a:cubicBezTo>
                  <a:close/>
                  <a:moveTo>
                    <a:pt x="3" y="491"/>
                  </a:moveTo>
                  <a:lnTo>
                    <a:pt x="3" y="491"/>
                  </a:lnTo>
                  <a:cubicBezTo>
                    <a:pt x="3" y="489"/>
                    <a:pt x="4" y="489"/>
                    <a:pt x="5" y="489"/>
                  </a:cubicBezTo>
                  <a:cubicBezTo>
                    <a:pt x="6" y="489"/>
                    <a:pt x="7" y="489"/>
                    <a:pt x="7" y="491"/>
                  </a:cubicBez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close/>
                  <a:moveTo>
                    <a:pt x="3" y="483"/>
                  </a:moveTo>
                  <a:lnTo>
                    <a:pt x="3" y="483"/>
                  </a:lnTo>
                  <a:cubicBezTo>
                    <a:pt x="3" y="481"/>
                    <a:pt x="4" y="481"/>
                    <a:pt x="5" y="481"/>
                  </a:cubicBezTo>
                  <a:cubicBezTo>
                    <a:pt x="6" y="481"/>
                    <a:pt x="7" y="481"/>
                    <a:pt x="7" y="483"/>
                  </a:cubicBez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close/>
                  <a:moveTo>
                    <a:pt x="3" y="475"/>
                  </a:moveTo>
                  <a:lnTo>
                    <a:pt x="3" y="475"/>
                  </a:lnTo>
                  <a:cubicBezTo>
                    <a:pt x="3" y="473"/>
                    <a:pt x="4" y="473"/>
                    <a:pt x="5" y="473"/>
                  </a:cubicBezTo>
                  <a:cubicBezTo>
                    <a:pt x="6" y="473"/>
                    <a:pt x="7" y="473"/>
                    <a:pt x="7" y="475"/>
                  </a:cubicBez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close/>
                  <a:moveTo>
                    <a:pt x="3" y="467"/>
                  </a:moveTo>
                  <a:lnTo>
                    <a:pt x="3" y="467"/>
                  </a:lnTo>
                  <a:cubicBezTo>
                    <a:pt x="3" y="465"/>
                    <a:pt x="4" y="465"/>
                    <a:pt x="5" y="465"/>
                  </a:cubicBezTo>
                  <a:cubicBezTo>
                    <a:pt x="6" y="465"/>
                    <a:pt x="7" y="465"/>
                    <a:pt x="7" y="467"/>
                  </a:cubicBez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close/>
                  <a:moveTo>
                    <a:pt x="3" y="459"/>
                  </a:moveTo>
                  <a:lnTo>
                    <a:pt x="3" y="459"/>
                  </a:lnTo>
                  <a:cubicBezTo>
                    <a:pt x="3" y="457"/>
                    <a:pt x="4" y="457"/>
                    <a:pt x="5" y="457"/>
                  </a:cubicBezTo>
                  <a:cubicBezTo>
                    <a:pt x="6" y="457"/>
                    <a:pt x="7" y="457"/>
                    <a:pt x="7" y="459"/>
                  </a:cubicBez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close/>
                  <a:moveTo>
                    <a:pt x="3" y="451"/>
                  </a:moveTo>
                  <a:lnTo>
                    <a:pt x="3" y="451"/>
                  </a:lnTo>
                  <a:cubicBezTo>
                    <a:pt x="3" y="449"/>
                    <a:pt x="4" y="449"/>
                    <a:pt x="5" y="449"/>
                  </a:cubicBezTo>
                  <a:cubicBezTo>
                    <a:pt x="6" y="449"/>
                    <a:pt x="7" y="449"/>
                    <a:pt x="7" y="451"/>
                  </a:cubicBez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close/>
                  <a:moveTo>
                    <a:pt x="3" y="443"/>
                  </a:moveTo>
                  <a:lnTo>
                    <a:pt x="3" y="443"/>
                  </a:lnTo>
                  <a:cubicBezTo>
                    <a:pt x="3" y="441"/>
                    <a:pt x="4" y="441"/>
                    <a:pt x="5" y="441"/>
                  </a:cubicBezTo>
                  <a:cubicBezTo>
                    <a:pt x="6" y="441"/>
                    <a:pt x="7" y="441"/>
                    <a:pt x="7" y="443"/>
                  </a:cubicBez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close/>
                  <a:moveTo>
                    <a:pt x="3" y="435"/>
                  </a:moveTo>
                  <a:lnTo>
                    <a:pt x="3" y="435"/>
                  </a:lnTo>
                  <a:cubicBezTo>
                    <a:pt x="3" y="433"/>
                    <a:pt x="4" y="433"/>
                    <a:pt x="5" y="433"/>
                  </a:cubicBezTo>
                  <a:cubicBezTo>
                    <a:pt x="6" y="433"/>
                    <a:pt x="7" y="433"/>
                    <a:pt x="7" y="435"/>
                  </a:cubicBez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close/>
                  <a:moveTo>
                    <a:pt x="3" y="427"/>
                  </a:moveTo>
                  <a:lnTo>
                    <a:pt x="3" y="427"/>
                  </a:lnTo>
                  <a:cubicBezTo>
                    <a:pt x="3" y="425"/>
                    <a:pt x="4" y="425"/>
                    <a:pt x="5" y="425"/>
                  </a:cubicBezTo>
                  <a:cubicBezTo>
                    <a:pt x="6" y="425"/>
                    <a:pt x="7" y="425"/>
                    <a:pt x="7" y="427"/>
                  </a:cubicBez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close/>
                  <a:moveTo>
                    <a:pt x="3" y="419"/>
                  </a:moveTo>
                  <a:lnTo>
                    <a:pt x="3" y="419"/>
                  </a:lnTo>
                  <a:cubicBezTo>
                    <a:pt x="3" y="417"/>
                    <a:pt x="4" y="417"/>
                    <a:pt x="5" y="417"/>
                  </a:cubicBezTo>
                  <a:cubicBezTo>
                    <a:pt x="6" y="417"/>
                    <a:pt x="7" y="417"/>
                    <a:pt x="7" y="419"/>
                  </a:cubicBezTo>
                  <a:lnTo>
                    <a:pt x="7" y="419"/>
                  </a:lnTo>
                  <a:cubicBezTo>
                    <a:pt x="7" y="420"/>
                    <a:pt x="6" y="421"/>
                    <a:pt x="5" y="421"/>
                  </a:cubicBezTo>
                  <a:cubicBezTo>
                    <a:pt x="4" y="421"/>
                    <a:pt x="3" y="420"/>
                    <a:pt x="3" y="419"/>
                  </a:cubicBezTo>
                  <a:close/>
                  <a:moveTo>
                    <a:pt x="3" y="411"/>
                  </a:moveTo>
                  <a:lnTo>
                    <a:pt x="3" y="411"/>
                  </a:lnTo>
                  <a:cubicBezTo>
                    <a:pt x="3" y="409"/>
                    <a:pt x="4" y="409"/>
                    <a:pt x="5" y="409"/>
                  </a:cubicBezTo>
                  <a:cubicBezTo>
                    <a:pt x="6" y="409"/>
                    <a:pt x="7" y="409"/>
                    <a:pt x="7" y="411"/>
                  </a:cubicBezTo>
                  <a:lnTo>
                    <a:pt x="7" y="411"/>
                  </a:lnTo>
                  <a:cubicBezTo>
                    <a:pt x="7" y="412"/>
                    <a:pt x="6" y="413"/>
                    <a:pt x="5" y="413"/>
                  </a:cubicBezTo>
                  <a:cubicBezTo>
                    <a:pt x="4" y="413"/>
                    <a:pt x="3" y="412"/>
                    <a:pt x="3" y="411"/>
                  </a:cubicBezTo>
                  <a:close/>
                  <a:moveTo>
                    <a:pt x="3" y="403"/>
                  </a:moveTo>
                  <a:lnTo>
                    <a:pt x="3" y="403"/>
                  </a:lnTo>
                  <a:cubicBezTo>
                    <a:pt x="3" y="401"/>
                    <a:pt x="4" y="401"/>
                    <a:pt x="5" y="401"/>
                  </a:cubicBezTo>
                  <a:cubicBezTo>
                    <a:pt x="6" y="401"/>
                    <a:pt x="7" y="401"/>
                    <a:pt x="7" y="403"/>
                  </a:cubicBezTo>
                  <a:lnTo>
                    <a:pt x="7" y="403"/>
                  </a:lnTo>
                  <a:cubicBezTo>
                    <a:pt x="7" y="404"/>
                    <a:pt x="6" y="405"/>
                    <a:pt x="5" y="405"/>
                  </a:cubicBezTo>
                  <a:cubicBezTo>
                    <a:pt x="4" y="405"/>
                    <a:pt x="3" y="404"/>
                    <a:pt x="3" y="403"/>
                  </a:cubicBezTo>
                  <a:close/>
                  <a:moveTo>
                    <a:pt x="3" y="395"/>
                  </a:moveTo>
                  <a:lnTo>
                    <a:pt x="3" y="395"/>
                  </a:lnTo>
                  <a:cubicBezTo>
                    <a:pt x="3" y="393"/>
                    <a:pt x="4" y="393"/>
                    <a:pt x="5" y="393"/>
                  </a:cubicBezTo>
                  <a:cubicBezTo>
                    <a:pt x="6" y="393"/>
                    <a:pt x="7" y="393"/>
                    <a:pt x="7" y="395"/>
                  </a:cubicBezTo>
                  <a:lnTo>
                    <a:pt x="7" y="395"/>
                  </a:lnTo>
                  <a:cubicBezTo>
                    <a:pt x="7" y="396"/>
                    <a:pt x="6" y="397"/>
                    <a:pt x="5" y="397"/>
                  </a:cubicBezTo>
                  <a:cubicBezTo>
                    <a:pt x="4" y="397"/>
                    <a:pt x="3" y="396"/>
                    <a:pt x="3" y="395"/>
                  </a:cubicBezTo>
                  <a:close/>
                  <a:moveTo>
                    <a:pt x="3" y="387"/>
                  </a:moveTo>
                  <a:lnTo>
                    <a:pt x="3" y="387"/>
                  </a:lnTo>
                  <a:cubicBezTo>
                    <a:pt x="3" y="385"/>
                    <a:pt x="4" y="385"/>
                    <a:pt x="5" y="385"/>
                  </a:cubicBezTo>
                  <a:cubicBezTo>
                    <a:pt x="6" y="385"/>
                    <a:pt x="7" y="385"/>
                    <a:pt x="7" y="387"/>
                  </a:cubicBezTo>
                  <a:lnTo>
                    <a:pt x="7" y="387"/>
                  </a:lnTo>
                  <a:cubicBezTo>
                    <a:pt x="7" y="388"/>
                    <a:pt x="6" y="389"/>
                    <a:pt x="5" y="389"/>
                  </a:cubicBezTo>
                  <a:cubicBezTo>
                    <a:pt x="4" y="389"/>
                    <a:pt x="3" y="388"/>
                    <a:pt x="3" y="387"/>
                  </a:cubicBezTo>
                  <a:close/>
                  <a:moveTo>
                    <a:pt x="3" y="379"/>
                  </a:moveTo>
                  <a:lnTo>
                    <a:pt x="3" y="379"/>
                  </a:lnTo>
                  <a:cubicBezTo>
                    <a:pt x="3" y="377"/>
                    <a:pt x="4" y="377"/>
                    <a:pt x="5" y="377"/>
                  </a:cubicBezTo>
                  <a:cubicBezTo>
                    <a:pt x="6" y="377"/>
                    <a:pt x="7" y="377"/>
                    <a:pt x="7" y="379"/>
                  </a:cubicBezTo>
                  <a:lnTo>
                    <a:pt x="7" y="379"/>
                  </a:lnTo>
                  <a:cubicBezTo>
                    <a:pt x="7" y="380"/>
                    <a:pt x="6" y="381"/>
                    <a:pt x="5" y="381"/>
                  </a:cubicBezTo>
                  <a:cubicBezTo>
                    <a:pt x="4" y="381"/>
                    <a:pt x="3" y="380"/>
                    <a:pt x="3" y="379"/>
                  </a:cubicBezTo>
                  <a:close/>
                  <a:moveTo>
                    <a:pt x="3" y="371"/>
                  </a:moveTo>
                  <a:lnTo>
                    <a:pt x="3" y="371"/>
                  </a:lnTo>
                  <a:cubicBezTo>
                    <a:pt x="3" y="369"/>
                    <a:pt x="4" y="369"/>
                    <a:pt x="5" y="369"/>
                  </a:cubicBezTo>
                  <a:cubicBezTo>
                    <a:pt x="6" y="369"/>
                    <a:pt x="7" y="369"/>
                    <a:pt x="7" y="371"/>
                  </a:cubicBezTo>
                  <a:lnTo>
                    <a:pt x="7" y="371"/>
                  </a:lnTo>
                  <a:cubicBezTo>
                    <a:pt x="7" y="372"/>
                    <a:pt x="6" y="373"/>
                    <a:pt x="5" y="373"/>
                  </a:cubicBezTo>
                  <a:cubicBezTo>
                    <a:pt x="4" y="373"/>
                    <a:pt x="3" y="372"/>
                    <a:pt x="3" y="371"/>
                  </a:cubicBezTo>
                  <a:close/>
                  <a:moveTo>
                    <a:pt x="3" y="363"/>
                  </a:moveTo>
                  <a:lnTo>
                    <a:pt x="3" y="363"/>
                  </a:lnTo>
                  <a:cubicBezTo>
                    <a:pt x="3" y="361"/>
                    <a:pt x="4" y="361"/>
                    <a:pt x="5" y="361"/>
                  </a:cubicBezTo>
                  <a:cubicBezTo>
                    <a:pt x="6" y="361"/>
                    <a:pt x="7" y="361"/>
                    <a:pt x="7" y="363"/>
                  </a:cubicBezTo>
                  <a:lnTo>
                    <a:pt x="7" y="363"/>
                  </a:lnTo>
                  <a:cubicBezTo>
                    <a:pt x="7" y="364"/>
                    <a:pt x="6" y="365"/>
                    <a:pt x="5" y="365"/>
                  </a:cubicBezTo>
                  <a:cubicBezTo>
                    <a:pt x="4" y="365"/>
                    <a:pt x="3" y="364"/>
                    <a:pt x="3" y="363"/>
                  </a:cubicBezTo>
                  <a:close/>
                  <a:moveTo>
                    <a:pt x="3" y="355"/>
                  </a:moveTo>
                  <a:lnTo>
                    <a:pt x="3" y="355"/>
                  </a:lnTo>
                  <a:cubicBezTo>
                    <a:pt x="3" y="353"/>
                    <a:pt x="4" y="353"/>
                    <a:pt x="5" y="353"/>
                  </a:cubicBezTo>
                  <a:cubicBezTo>
                    <a:pt x="6" y="353"/>
                    <a:pt x="7" y="353"/>
                    <a:pt x="7" y="355"/>
                  </a:cubicBezTo>
                  <a:lnTo>
                    <a:pt x="7" y="355"/>
                  </a:lnTo>
                  <a:cubicBezTo>
                    <a:pt x="7" y="356"/>
                    <a:pt x="6" y="357"/>
                    <a:pt x="5" y="357"/>
                  </a:cubicBezTo>
                  <a:cubicBezTo>
                    <a:pt x="4" y="357"/>
                    <a:pt x="3" y="356"/>
                    <a:pt x="3" y="355"/>
                  </a:cubicBezTo>
                  <a:close/>
                  <a:moveTo>
                    <a:pt x="3" y="347"/>
                  </a:moveTo>
                  <a:lnTo>
                    <a:pt x="3" y="347"/>
                  </a:lnTo>
                  <a:cubicBezTo>
                    <a:pt x="3" y="345"/>
                    <a:pt x="4" y="345"/>
                    <a:pt x="5" y="345"/>
                  </a:cubicBezTo>
                  <a:cubicBezTo>
                    <a:pt x="6" y="345"/>
                    <a:pt x="7" y="345"/>
                    <a:pt x="7" y="347"/>
                  </a:cubicBezTo>
                  <a:lnTo>
                    <a:pt x="7" y="347"/>
                  </a:lnTo>
                  <a:cubicBezTo>
                    <a:pt x="7" y="348"/>
                    <a:pt x="6" y="349"/>
                    <a:pt x="5" y="349"/>
                  </a:cubicBezTo>
                  <a:cubicBezTo>
                    <a:pt x="4" y="349"/>
                    <a:pt x="3" y="348"/>
                    <a:pt x="3" y="347"/>
                  </a:cubicBezTo>
                  <a:close/>
                  <a:moveTo>
                    <a:pt x="3" y="339"/>
                  </a:moveTo>
                  <a:lnTo>
                    <a:pt x="3" y="339"/>
                  </a:lnTo>
                  <a:cubicBezTo>
                    <a:pt x="3" y="337"/>
                    <a:pt x="4" y="337"/>
                    <a:pt x="5" y="337"/>
                  </a:cubicBezTo>
                  <a:cubicBezTo>
                    <a:pt x="6" y="337"/>
                    <a:pt x="7" y="337"/>
                    <a:pt x="7" y="339"/>
                  </a:cubicBezTo>
                  <a:lnTo>
                    <a:pt x="7" y="339"/>
                  </a:lnTo>
                  <a:cubicBezTo>
                    <a:pt x="7" y="340"/>
                    <a:pt x="6" y="341"/>
                    <a:pt x="5" y="341"/>
                  </a:cubicBezTo>
                  <a:cubicBezTo>
                    <a:pt x="4" y="341"/>
                    <a:pt x="3" y="340"/>
                    <a:pt x="3" y="339"/>
                  </a:cubicBezTo>
                  <a:close/>
                  <a:moveTo>
                    <a:pt x="3" y="331"/>
                  </a:moveTo>
                  <a:lnTo>
                    <a:pt x="3" y="331"/>
                  </a:lnTo>
                  <a:cubicBezTo>
                    <a:pt x="3" y="329"/>
                    <a:pt x="4" y="329"/>
                    <a:pt x="5" y="329"/>
                  </a:cubicBezTo>
                  <a:cubicBezTo>
                    <a:pt x="7" y="329"/>
                    <a:pt x="7" y="329"/>
                    <a:pt x="7" y="331"/>
                  </a:cubicBezTo>
                  <a:lnTo>
                    <a:pt x="7" y="331"/>
                  </a:lnTo>
                  <a:cubicBezTo>
                    <a:pt x="7" y="332"/>
                    <a:pt x="7" y="333"/>
                    <a:pt x="5" y="333"/>
                  </a:cubicBezTo>
                  <a:cubicBezTo>
                    <a:pt x="4" y="333"/>
                    <a:pt x="3" y="332"/>
                    <a:pt x="3" y="331"/>
                  </a:cubicBezTo>
                  <a:close/>
                  <a:moveTo>
                    <a:pt x="3" y="323"/>
                  </a:moveTo>
                  <a:lnTo>
                    <a:pt x="3" y="323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7" y="320"/>
                    <a:pt x="7" y="321"/>
                    <a:pt x="7" y="323"/>
                  </a:cubicBezTo>
                  <a:lnTo>
                    <a:pt x="7" y="323"/>
                  </a:lnTo>
                  <a:cubicBezTo>
                    <a:pt x="7" y="324"/>
                    <a:pt x="7" y="325"/>
                    <a:pt x="5" y="325"/>
                  </a:cubicBezTo>
                  <a:cubicBezTo>
                    <a:pt x="4" y="325"/>
                    <a:pt x="3" y="324"/>
                    <a:pt x="3" y="323"/>
                  </a:cubicBezTo>
                  <a:close/>
                  <a:moveTo>
                    <a:pt x="3" y="315"/>
                  </a:move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7" y="312"/>
                    <a:pt x="7" y="313"/>
                    <a:pt x="7" y="314"/>
                  </a:cubicBezTo>
                  <a:lnTo>
                    <a:pt x="7" y="315"/>
                  </a:lnTo>
                  <a:cubicBezTo>
                    <a:pt x="7" y="316"/>
                    <a:pt x="7" y="317"/>
                    <a:pt x="5" y="317"/>
                  </a:cubicBezTo>
                  <a:cubicBezTo>
                    <a:pt x="4" y="317"/>
                    <a:pt x="3" y="316"/>
                    <a:pt x="3" y="315"/>
                  </a:cubicBezTo>
                  <a:close/>
                  <a:moveTo>
                    <a:pt x="3" y="306"/>
                  </a:move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7" y="304"/>
                    <a:pt x="7" y="305"/>
                    <a:pt x="7" y="306"/>
                  </a:cubicBezTo>
                  <a:lnTo>
                    <a:pt x="7" y="306"/>
                  </a:lnTo>
                  <a:cubicBezTo>
                    <a:pt x="7" y="308"/>
                    <a:pt x="7" y="308"/>
                    <a:pt x="5" y="308"/>
                  </a:cubicBezTo>
                  <a:cubicBezTo>
                    <a:pt x="4" y="308"/>
                    <a:pt x="3" y="308"/>
                    <a:pt x="3" y="306"/>
                  </a:cubicBezTo>
                  <a:close/>
                  <a:moveTo>
                    <a:pt x="4" y="298"/>
                  </a:moveTo>
                  <a:lnTo>
                    <a:pt x="4" y="298"/>
                  </a:lnTo>
                  <a:cubicBezTo>
                    <a:pt x="4" y="297"/>
                    <a:pt x="4" y="296"/>
                    <a:pt x="6" y="296"/>
                  </a:cubicBezTo>
                  <a:cubicBezTo>
                    <a:pt x="7" y="296"/>
                    <a:pt x="8" y="297"/>
                    <a:pt x="8" y="298"/>
                  </a:cubicBezTo>
                  <a:lnTo>
                    <a:pt x="8" y="298"/>
                  </a:lnTo>
                  <a:cubicBezTo>
                    <a:pt x="8" y="300"/>
                    <a:pt x="7" y="300"/>
                    <a:pt x="6" y="300"/>
                  </a:cubicBezTo>
                  <a:cubicBezTo>
                    <a:pt x="4" y="300"/>
                    <a:pt x="4" y="300"/>
                    <a:pt x="4" y="298"/>
                  </a:cubicBezTo>
                  <a:close/>
                  <a:moveTo>
                    <a:pt x="4" y="290"/>
                  </a:moveTo>
                  <a:lnTo>
                    <a:pt x="4" y="290"/>
                  </a:lnTo>
                  <a:cubicBezTo>
                    <a:pt x="4" y="289"/>
                    <a:pt x="4" y="288"/>
                    <a:pt x="6" y="288"/>
                  </a:cubicBezTo>
                  <a:cubicBezTo>
                    <a:pt x="7" y="288"/>
                    <a:pt x="8" y="289"/>
                    <a:pt x="8" y="290"/>
                  </a:cubicBezTo>
                  <a:lnTo>
                    <a:pt x="8" y="290"/>
                  </a:lnTo>
                  <a:cubicBezTo>
                    <a:pt x="8" y="292"/>
                    <a:pt x="7" y="292"/>
                    <a:pt x="6" y="292"/>
                  </a:cubicBezTo>
                  <a:cubicBezTo>
                    <a:pt x="4" y="292"/>
                    <a:pt x="4" y="292"/>
                    <a:pt x="4" y="290"/>
                  </a:cubicBezTo>
                  <a:close/>
                  <a:moveTo>
                    <a:pt x="4" y="282"/>
                  </a:moveTo>
                  <a:lnTo>
                    <a:pt x="4" y="282"/>
                  </a:lnTo>
                  <a:cubicBezTo>
                    <a:pt x="4" y="281"/>
                    <a:pt x="4" y="280"/>
                    <a:pt x="6" y="280"/>
                  </a:cubicBezTo>
                  <a:cubicBezTo>
                    <a:pt x="7" y="280"/>
                    <a:pt x="8" y="281"/>
                    <a:pt x="8" y="282"/>
                  </a:cubicBezTo>
                  <a:lnTo>
                    <a:pt x="8" y="282"/>
                  </a:lnTo>
                  <a:cubicBezTo>
                    <a:pt x="8" y="284"/>
                    <a:pt x="7" y="284"/>
                    <a:pt x="6" y="284"/>
                  </a:cubicBezTo>
                  <a:cubicBezTo>
                    <a:pt x="4" y="284"/>
                    <a:pt x="4" y="284"/>
                    <a:pt x="4" y="282"/>
                  </a:cubicBezTo>
                  <a:close/>
                  <a:moveTo>
                    <a:pt x="4" y="274"/>
                  </a:moveTo>
                  <a:lnTo>
                    <a:pt x="4" y="274"/>
                  </a:lnTo>
                  <a:cubicBezTo>
                    <a:pt x="4" y="273"/>
                    <a:pt x="4" y="272"/>
                    <a:pt x="6" y="272"/>
                  </a:cubicBezTo>
                  <a:cubicBezTo>
                    <a:pt x="7" y="272"/>
                    <a:pt x="8" y="273"/>
                    <a:pt x="8" y="274"/>
                  </a:cubicBezTo>
                  <a:lnTo>
                    <a:pt x="8" y="274"/>
                  </a:lnTo>
                  <a:cubicBezTo>
                    <a:pt x="8" y="276"/>
                    <a:pt x="7" y="276"/>
                    <a:pt x="6" y="276"/>
                  </a:cubicBezTo>
                  <a:cubicBezTo>
                    <a:pt x="4" y="276"/>
                    <a:pt x="4" y="276"/>
                    <a:pt x="4" y="274"/>
                  </a:cubicBezTo>
                  <a:close/>
                  <a:moveTo>
                    <a:pt x="4" y="266"/>
                  </a:moveTo>
                  <a:lnTo>
                    <a:pt x="4" y="266"/>
                  </a:lnTo>
                  <a:cubicBezTo>
                    <a:pt x="4" y="265"/>
                    <a:pt x="5" y="264"/>
                    <a:pt x="6" y="264"/>
                  </a:cubicBezTo>
                  <a:cubicBezTo>
                    <a:pt x="7" y="264"/>
                    <a:pt x="8" y="265"/>
                    <a:pt x="8" y="266"/>
                  </a:cubicBezTo>
                  <a:lnTo>
                    <a:pt x="8" y="266"/>
                  </a:lnTo>
                  <a:cubicBezTo>
                    <a:pt x="8" y="268"/>
                    <a:pt x="7" y="268"/>
                    <a:pt x="6" y="268"/>
                  </a:cubicBezTo>
                  <a:cubicBezTo>
                    <a:pt x="5" y="268"/>
                    <a:pt x="4" y="268"/>
                    <a:pt x="4" y="266"/>
                  </a:cubicBezTo>
                  <a:close/>
                  <a:moveTo>
                    <a:pt x="4" y="258"/>
                  </a:moveTo>
                  <a:lnTo>
                    <a:pt x="4" y="258"/>
                  </a:lnTo>
                  <a:cubicBezTo>
                    <a:pt x="4" y="257"/>
                    <a:pt x="5" y="256"/>
                    <a:pt x="6" y="256"/>
                  </a:cubicBezTo>
                  <a:cubicBezTo>
                    <a:pt x="7" y="256"/>
                    <a:pt x="8" y="257"/>
                    <a:pt x="8" y="258"/>
                  </a:cubicBezTo>
                  <a:lnTo>
                    <a:pt x="8" y="258"/>
                  </a:lnTo>
                  <a:cubicBezTo>
                    <a:pt x="8" y="260"/>
                    <a:pt x="7" y="260"/>
                    <a:pt x="6" y="260"/>
                  </a:cubicBezTo>
                  <a:cubicBezTo>
                    <a:pt x="5" y="260"/>
                    <a:pt x="4" y="260"/>
                    <a:pt x="4" y="258"/>
                  </a:cubicBezTo>
                  <a:close/>
                  <a:moveTo>
                    <a:pt x="4" y="250"/>
                  </a:moveTo>
                  <a:lnTo>
                    <a:pt x="4" y="250"/>
                  </a:lnTo>
                  <a:cubicBezTo>
                    <a:pt x="4" y="249"/>
                    <a:pt x="5" y="248"/>
                    <a:pt x="6" y="248"/>
                  </a:cubicBezTo>
                  <a:cubicBezTo>
                    <a:pt x="7" y="248"/>
                    <a:pt x="8" y="249"/>
                    <a:pt x="8" y="250"/>
                  </a:cubicBezTo>
                  <a:lnTo>
                    <a:pt x="8" y="250"/>
                  </a:lnTo>
                  <a:cubicBezTo>
                    <a:pt x="8" y="252"/>
                    <a:pt x="7" y="252"/>
                    <a:pt x="6" y="252"/>
                  </a:cubicBezTo>
                  <a:cubicBezTo>
                    <a:pt x="5" y="252"/>
                    <a:pt x="4" y="252"/>
                    <a:pt x="4" y="250"/>
                  </a:cubicBezTo>
                  <a:close/>
                  <a:moveTo>
                    <a:pt x="4" y="242"/>
                  </a:moveTo>
                  <a:lnTo>
                    <a:pt x="4" y="242"/>
                  </a:lnTo>
                  <a:cubicBezTo>
                    <a:pt x="4" y="241"/>
                    <a:pt x="5" y="240"/>
                    <a:pt x="6" y="240"/>
                  </a:cubicBezTo>
                  <a:cubicBezTo>
                    <a:pt x="7" y="240"/>
                    <a:pt x="8" y="241"/>
                    <a:pt x="8" y="242"/>
                  </a:cubicBezTo>
                  <a:lnTo>
                    <a:pt x="8" y="242"/>
                  </a:lnTo>
                  <a:cubicBezTo>
                    <a:pt x="8" y="244"/>
                    <a:pt x="7" y="244"/>
                    <a:pt x="6" y="244"/>
                  </a:cubicBezTo>
                  <a:cubicBezTo>
                    <a:pt x="5" y="244"/>
                    <a:pt x="4" y="244"/>
                    <a:pt x="4" y="242"/>
                  </a:cubicBezTo>
                  <a:close/>
                  <a:moveTo>
                    <a:pt x="4" y="234"/>
                  </a:moveTo>
                  <a:lnTo>
                    <a:pt x="4" y="234"/>
                  </a:lnTo>
                  <a:cubicBezTo>
                    <a:pt x="4" y="233"/>
                    <a:pt x="5" y="232"/>
                    <a:pt x="6" y="232"/>
                  </a:cubicBezTo>
                  <a:cubicBezTo>
                    <a:pt x="7" y="232"/>
                    <a:pt x="8" y="233"/>
                    <a:pt x="8" y="234"/>
                  </a:cubicBezTo>
                  <a:lnTo>
                    <a:pt x="8" y="234"/>
                  </a:lnTo>
                  <a:cubicBezTo>
                    <a:pt x="8" y="236"/>
                    <a:pt x="7" y="236"/>
                    <a:pt x="6" y="236"/>
                  </a:cubicBezTo>
                  <a:cubicBezTo>
                    <a:pt x="5" y="236"/>
                    <a:pt x="4" y="236"/>
                    <a:pt x="4" y="234"/>
                  </a:cubicBezTo>
                  <a:close/>
                  <a:moveTo>
                    <a:pt x="4" y="226"/>
                  </a:moveTo>
                  <a:lnTo>
                    <a:pt x="4" y="226"/>
                  </a:lnTo>
                  <a:cubicBezTo>
                    <a:pt x="4" y="225"/>
                    <a:pt x="5" y="224"/>
                    <a:pt x="6" y="224"/>
                  </a:cubicBezTo>
                  <a:cubicBezTo>
                    <a:pt x="7" y="224"/>
                    <a:pt x="8" y="225"/>
                    <a:pt x="8" y="226"/>
                  </a:cubicBezTo>
                  <a:lnTo>
                    <a:pt x="8" y="226"/>
                  </a:lnTo>
                  <a:cubicBezTo>
                    <a:pt x="8" y="228"/>
                    <a:pt x="7" y="228"/>
                    <a:pt x="6" y="228"/>
                  </a:cubicBezTo>
                  <a:cubicBezTo>
                    <a:pt x="5" y="228"/>
                    <a:pt x="4" y="228"/>
                    <a:pt x="4" y="226"/>
                  </a:cubicBezTo>
                  <a:close/>
                  <a:moveTo>
                    <a:pt x="4" y="218"/>
                  </a:moveTo>
                  <a:lnTo>
                    <a:pt x="4" y="218"/>
                  </a:lnTo>
                  <a:cubicBezTo>
                    <a:pt x="4" y="217"/>
                    <a:pt x="5" y="216"/>
                    <a:pt x="6" y="216"/>
                  </a:cubicBezTo>
                  <a:cubicBezTo>
                    <a:pt x="7" y="216"/>
                    <a:pt x="8" y="217"/>
                    <a:pt x="8" y="218"/>
                  </a:cubicBezTo>
                  <a:lnTo>
                    <a:pt x="8" y="218"/>
                  </a:lnTo>
                  <a:cubicBezTo>
                    <a:pt x="8" y="220"/>
                    <a:pt x="7" y="220"/>
                    <a:pt x="6" y="220"/>
                  </a:cubicBezTo>
                  <a:cubicBezTo>
                    <a:pt x="5" y="220"/>
                    <a:pt x="4" y="220"/>
                    <a:pt x="4" y="218"/>
                  </a:cubicBezTo>
                  <a:close/>
                  <a:moveTo>
                    <a:pt x="4" y="210"/>
                  </a:moveTo>
                  <a:lnTo>
                    <a:pt x="4" y="210"/>
                  </a:lnTo>
                  <a:cubicBezTo>
                    <a:pt x="4" y="209"/>
                    <a:pt x="5" y="208"/>
                    <a:pt x="6" y="208"/>
                  </a:cubicBezTo>
                  <a:cubicBezTo>
                    <a:pt x="7" y="208"/>
                    <a:pt x="8" y="209"/>
                    <a:pt x="8" y="210"/>
                  </a:cubicBezTo>
                  <a:lnTo>
                    <a:pt x="8" y="210"/>
                  </a:lnTo>
                  <a:cubicBezTo>
                    <a:pt x="8" y="212"/>
                    <a:pt x="7" y="212"/>
                    <a:pt x="6" y="212"/>
                  </a:cubicBezTo>
                  <a:cubicBezTo>
                    <a:pt x="5" y="212"/>
                    <a:pt x="4" y="212"/>
                    <a:pt x="4" y="210"/>
                  </a:cubicBezTo>
                  <a:close/>
                  <a:moveTo>
                    <a:pt x="4" y="202"/>
                  </a:moveTo>
                  <a:lnTo>
                    <a:pt x="4" y="202"/>
                  </a:lnTo>
                  <a:cubicBezTo>
                    <a:pt x="4" y="201"/>
                    <a:pt x="5" y="200"/>
                    <a:pt x="6" y="200"/>
                  </a:cubicBezTo>
                  <a:cubicBezTo>
                    <a:pt x="7" y="200"/>
                    <a:pt x="8" y="201"/>
                    <a:pt x="8" y="202"/>
                  </a:cubicBezTo>
                  <a:lnTo>
                    <a:pt x="8" y="202"/>
                  </a:lnTo>
                  <a:cubicBezTo>
                    <a:pt x="8" y="204"/>
                    <a:pt x="7" y="204"/>
                    <a:pt x="6" y="204"/>
                  </a:cubicBezTo>
                  <a:cubicBezTo>
                    <a:pt x="5" y="204"/>
                    <a:pt x="4" y="204"/>
                    <a:pt x="4" y="202"/>
                  </a:cubicBezTo>
                  <a:close/>
                  <a:moveTo>
                    <a:pt x="4" y="194"/>
                  </a:moveTo>
                  <a:lnTo>
                    <a:pt x="4" y="194"/>
                  </a:lnTo>
                  <a:cubicBezTo>
                    <a:pt x="4" y="193"/>
                    <a:pt x="5" y="192"/>
                    <a:pt x="6" y="192"/>
                  </a:cubicBezTo>
                  <a:cubicBezTo>
                    <a:pt x="7" y="192"/>
                    <a:pt x="8" y="193"/>
                    <a:pt x="8" y="194"/>
                  </a:cubicBezTo>
                  <a:lnTo>
                    <a:pt x="8" y="194"/>
                  </a:lnTo>
                  <a:cubicBezTo>
                    <a:pt x="8" y="196"/>
                    <a:pt x="7" y="196"/>
                    <a:pt x="6" y="196"/>
                  </a:cubicBezTo>
                  <a:cubicBezTo>
                    <a:pt x="5" y="196"/>
                    <a:pt x="4" y="196"/>
                    <a:pt x="4" y="194"/>
                  </a:cubicBezTo>
                  <a:close/>
                  <a:moveTo>
                    <a:pt x="4" y="186"/>
                  </a:moveTo>
                  <a:lnTo>
                    <a:pt x="4" y="186"/>
                  </a:lnTo>
                  <a:cubicBezTo>
                    <a:pt x="4" y="185"/>
                    <a:pt x="5" y="184"/>
                    <a:pt x="6" y="184"/>
                  </a:cubicBezTo>
                  <a:cubicBezTo>
                    <a:pt x="7" y="184"/>
                    <a:pt x="8" y="185"/>
                    <a:pt x="8" y="186"/>
                  </a:cubicBezTo>
                  <a:lnTo>
                    <a:pt x="8" y="186"/>
                  </a:lnTo>
                  <a:cubicBezTo>
                    <a:pt x="8" y="188"/>
                    <a:pt x="7" y="188"/>
                    <a:pt x="6" y="188"/>
                  </a:cubicBezTo>
                  <a:cubicBezTo>
                    <a:pt x="5" y="188"/>
                    <a:pt x="4" y="188"/>
                    <a:pt x="4" y="186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4" y="177"/>
                    <a:pt x="5" y="176"/>
                    <a:pt x="6" y="176"/>
                  </a:cubicBezTo>
                  <a:cubicBezTo>
                    <a:pt x="7" y="176"/>
                    <a:pt x="8" y="177"/>
                    <a:pt x="8" y="178"/>
                  </a:cubicBezTo>
                  <a:lnTo>
                    <a:pt x="8" y="178"/>
                  </a:lnTo>
                  <a:cubicBezTo>
                    <a:pt x="8" y="180"/>
                    <a:pt x="7" y="180"/>
                    <a:pt x="6" y="180"/>
                  </a:cubicBezTo>
                  <a:cubicBezTo>
                    <a:pt x="5" y="180"/>
                    <a:pt x="4" y="180"/>
                    <a:pt x="4" y="178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69"/>
                    <a:pt x="5" y="168"/>
                    <a:pt x="6" y="168"/>
                  </a:cubicBezTo>
                  <a:cubicBezTo>
                    <a:pt x="7" y="168"/>
                    <a:pt x="8" y="169"/>
                    <a:pt x="8" y="170"/>
                  </a:cubicBezTo>
                  <a:lnTo>
                    <a:pt x="8" y="170"/>
                  </a:lnTo>
                  <a:cubicBezTo>
                    <a:pt x="8" y="172"/>
                    <a:pt x="7" y="172"/>
                    <a:pt x="6" y="172"/>
                  </a:cubicBezTo>
                  <a:cubicBezTo>
                    <a:pt x="5" y="172"/>
                    <a:pt x="4" y="172"/>
                    <a:pt x="4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4"/>
                    <a:pt x="7" y="164"/>
                    <a:pt x="6" y="164"/>
                  </a:cubicBezTo>
                  <a:cubicBezTo>
                    <a:pt x="5" y="164"/>
                    <a:pt x="4" y="164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6"/>
                    <a:pt x="7" y="156"/>
                    <a:pt x="6" y="156"/>
                  </a:cubicBezTo>
                  <a:cubicBezTo>
                    <a:pt x="5" y="156"/>
                    <a:pt x="4" y="156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8"/>
                    <a:pt x="7" y="148"/>
                    <a:pt x="6" y="148"/>
                  </a:cubicBezTo>
                  <a:cubicBezTo>
                    <a:pt x="5" y="148"/>
                    <a:pt x="4" y="148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40"/>
                    <a:pt x="7" y="140"/>
                    <a:pt x="6" y="140"/>
                  </a:cubicBezTo>
                  <a:cubicBezTo>
                    <a:pt x="5" y="140"/>
                    <a:pt x="4" y="140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2"/>
                    <a:pt x="7" y="132"/>
                    <a:pt x="6" y="132"/>
                  </a:cubicBezTo>
                  <a:cubicBezTo>
                    <a:pt x="5" y="132"/>
                    <a:pt x="4" y="132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4"/>
                    <a:pt x="7" y="124"/>
                    <a:pt x="6" y="124"/>
                  </a:cubicBezTo>
                  <a:cubicBezTo>
                    <a:pt x="5" y="124"/>
                    <a:pt x="4" y="124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6"/>
                    <a:pt x="7" y="116"/>
                    <a:pt x="6" y="116"/>
                  </a:cubicBezTo>
                  <a:cubicBezTo>
                    <a:pt x="5" y="116"/>
                    <a:pt x="4" y="116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8"/>
                    <a:pt x="7" y="108"/>
                    <a:pt x="6" y="108"/>
                  </a:cubicBezTo>
                  <a:cubicBezTo>
                    <a:pt x="5" y="108"/>
                    <a:pt x="4" y="108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100"/>
                    <a:pt x="7" y="100"/>
                    <a:pt x="6" y="100"/>
                  </a:cubicBezTo>
                  <a:cubicBezTo>
                    <a:pt x="5" y="100"/>
                    <a:pt x="4" y="100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2"/>
                    <a:pt x="7" y="92"/>
                    <a:pt x="6" y="92"/>
                  </a:cubicBezTo>
                  <a:cubicBezTo>
                    <a:pt x="5" y="92"/>
                    <a:pt x="4" y="92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4"/>
                    <a:pt x="7" y="84"/>
                    <a:pt x="6" y="84"/>
                  </a:cubicBezTo>
                  <a:cubicBezTo>
                    <a:pt x="5" y="84"/>
                    <a:pt x="4" y="84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6"/>
                    <a:pt x="7" y="76"/>
                    <a:pt x="6" y="76"/>
                  </a:cubicBezTo>
                  <a:cubicBezTo>
                    <a:pt x="5" y="76"/>
                    <a:pt x="4" y="76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8"/>
                    <a:pt x="7" y="68"/>
                    <a:pt x="6" y="68"/>
                  </a:cubicBezTo>
                  <a:cubicBezTo>
                    <a:pt x="5" y="68"/>
                    <a:pt x="4" y="68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8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60"/>
                    <a:pt x="8" y="60"/>
                    <a:pt x="6" y="60"/>
                  </a:cubicBezTo>
                  <a:cubicBezTo>
                    <a:pt x="5" y="60"/>
                    <a:pt x="4" y="60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8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2"/>
                    <a:pt x="8" y="52"/>
                    <a:pt x="6" y="52"/>
                  </a:cubicBezTo>
                  <a:cubicBezTo>
                    <a:pt x="5" y="52"/>
                    <a:pt x="4" y="52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8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4"/>
                    <a:pt x="8" y="44"/>
                    <a:pt x="6" y="44"/>
                  </a:cubicBezTo>
                  <a:cubicBezTo>
                    <a:pt x="5" y="44"/>
                    <a:pt x="4" y="44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8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6"/>
                    <a:pt x="8" y="36"/>
                    <a:pt x="6" y="36"/>
                  </a:cubicBezTo>
                  <a:cubicBezTo>
                    <a:pt x="5" y="36"/>
                    <a:pt x="4" y="36"/>
                    <a:pt x="4" y="34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5"/>
                    <a:pt x="5" y="24"/>
                    <a:pt x="7" y="24"/>
                  </a:cubicBezTo>
                  <a:cubicBezTo>
                    <a:pt x="8" y="24"/>
                    <a:pt x="9" y="25"/>
                    <a:pt x="9" y="26"/>
                  </a:cubicBezTo>
                  <a:lnTo>
                    <a:pt x="9" y="26"/>
                  </a:lnTo>
                  <a:cubicBezTo>
                    <a:pt x="9" y="28"/>
                    <a:pt x="8" y="28"/>
                    <a:pt x="7" y="28"/>
                  </a:cubicBezTo>
                  <a:cubicBezTo>
                    <a:pt x="5" y="28"/>
                    <a:pt x="5" y="28"/>
                    <a:pt x="5" y="26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7"/>
                    <a:pt x="5" y="16"/>
                    <a:pt x="7" y="16"/>
                  </a:cubicBezTo>
                  <a:cubicBezTo>
                    <a:pt x="8" y="16"/>
                    <a:pt x="9" y="17"/>
                    <a:pt x="9" y="18"/>
                  </a:cubicBezTo>
                  <a:lnTo>
                    <a:pt x="9" y="18"/>
                  </a:lnTo>
                  <a:cubicBezTo>
                    <a:pt x="9" y="20"/>
                    <a:pt x="8" y="20"/>
                    <a:pt x="7" y="20"/>
                  </a:cubicBezTo>
                  <a:cubicBezTo>
                    <a:pt x="5" y="20"/>
                    <a:pt x="5" y="20"/>
                    <a:pt x="5" y="18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9"/>
                    <a:pt x="5" y="8"/>
                    <a:pt x="7" y="8"/>
                  </a:cubicBezTo>
                  <a:cubicBezTo>
                    <a:pt x="8" y="8"/>
                    <a:pt x="9" y="9"/>
                    <a:pt x="9" y="10"/>
                  </a:cubicBezTo>
                  <a:lnTo>
                    <a:pt x="9" y="10"/>
                  </a:lnTo>
                  <a:cubicBezTo>
                    <a:pt x="9" y="12"/>
                    <a:pt x="8" y="12"/>
                    <a:pt x="7" y="12"/>
                  </a:cubicBezTo>
                  <a:cubicBezTo>
                    <a:pt x="5" y="12"/>
                    <a:pt x="5" y="12"/>
                    <a:pt x="5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6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4"/>
                    <a:pt x="8" y="4"/>
                    <a:pt x="7" y="4"/>
                  </a:cubicBezTo>
                  <a:cubicBezTo>
                    <a:pt x="6" y="4"/>
                    <a:pt x="5" y="4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8" name="Freeform 28"/>
            <p:cNvSpPr>
              <a:spLocks noEditPoints="1"/>
            </p:cNvSpPr>
            <p:nvPr/>
          </p:nvSpPr>
          <p:spPr bwMode="auto">
            <a:xfrm>
              <a:off x="5028" y="2643"/>
              <a:ext cx="2" cy="198"/>
            </a:xfrm>
            <a:custGeom>
              <a:avLst/>
              <a:gdLst/>
              <a:ahLst/>
              <a:cxnLst>
                <a:cxn ang="0">
                  <a:pos x="0" y="626"/>
                </a:cxn>
                <a:cxn ang="0">
                  <a:pos x="4" y="618"/>
                </a:cxn>
                <a:cxn ang="0">
                  <a:pos x="2" y="612"/>
                </a:cxn>
                <a:cxn ang="0">
                  <a:pos x="1" y="594"/>
                </a:cxn>
                <a:cxn ang="0">
                  <a:pos x="3" y="584"/>
                </a:cxn>
                <a:cxn ang="0">
                  <a:pos x="5" y="578"/>
                </a:cxn>
                <a:cxn ang="0">
                  <a:pos x="1" y="570"/>
                </a:cxn>
                <a:cxn ang="0">
                  <a:pos x="1" y="554"/>
                </a:cxn>
                <a:cxn ang="0">
                  <a:pos x="5" y="546"/>
                </a:cxn>
                <a:cxn ang="0">
                  <a:pos x="3" y="540"/>
                </a:cxn>
                <a:cxn ang="0">
                  <a:pos x="1" y="522"/>
                </a:cxn>
                <a:cxn ang="0">
                  <a:pos x="3" y="512"/>
                </a:cxn>
                <a:cxn ang="0">
                  <a:pos x="5" y="506"/>
                </a:cxn>
                <a:cxn ang="0">
                  <a:pos x="1" y="498"/>
                </a:cxn>
                <a:cxn ang="0">
                  <a:pos x="1" y="482"/>
                </a:cxn>
                <a:cxn ang="0">
                  <a:pos x="5" y="474"/>
                </a:cxn>
                <a:cxn ang="0">
                  <a:pos x="3" y="468"/>
                </a:cxn>
                <a:cxn ang="0">
                  <a:pos x="1" y="450"/>
                </a:cxn>
                <a:cxn ang="0">
                  <a:pos x="4" y="440"/>
                </a:cxn>
                <a:cxn ang="0">
                  <a:pos x="6" y="434"/>
                </a:cxn>
                <a:cxn ang="0">
                  <a:pos x="2" y="426"/>
                </a:cxn>
                <a:cxn ang="0">
                  <a:pos x="2" y="410"/>
                </a:cxn>
                <a:cxn ang="0">
                  <a:pos x="6" y="402"/>
                </a:cxn>
                <a:cxn ang="0">
                  <a:pos x="4" y="396"/>
                </a:cxn>
                <a:cxn ang="0">
                  <a:pos x="2" y="378"/>
                </a:cxn>
                <a:cxn ang="0">
                  <a:pos x="4" y="368"/>
                </a:cxn>
                <a:cxn ang="0">
                  <a:pos x="6" y="362"/>
                </a:cxn>
                <a:cxn ang="0">
                  <a:pos x="2" y="354"/>
                </a:cxn>
                <a:cxn ang="0">
                  <a:pos x="2" y="338"/>
                </a:cxn>
                <a:cxn ang="0">
                  <a:pos x="6" y="330"/>
                </a:cxn>
                <a:cxn ang="0">
                  <a:pos x="4" y="324"/>
                </a:cxn>
                <a:cxn ang="0">
                  <a:pos x="2" y="306"/>
                </a:cxn>
                <a:cxn ang="0">
                  <a:pos x="4" y="296"/>
                </a:cxn>
                <a:cxn ang="0">
                  <a:pos x="7" y="290"/>
                </a:cxn>
                <a:cxn ang="0">
                  <a:pos x="3" y="282"/>
                </a:cxn>
                <a:cxn ang="0">
                  <a:pos x="3" y="266"/>
                </a:cxn>
                <a:cxn ang="0">
                  <a:pos x="7" y="258"/>
                </a:cxn>
                <a:cxn ang="0">
                  <a:pos x="5" y="252"/>
                </a:cxn>
                <a:cxn ang="0">
                  <a:pos x="3" y="234"/>
                </a:cxn>
                <a:cxn ang="0">
                  <a:pos x="5" y="224"/>
                </a:cxn>
                <a:cxn ang="0">
                  <a:pos x="7" y="218"/>
                </a:cxn>
                <a:cxn ang="0">
                  <a:pos x="3" y="210"/>
                </a:cxn>
                <a:cxn ang="0">
                  <a:pos x="3" y="194"/>
                </a:cxn>
                <a:cxn ang="0">
                  <a:pos x="7" y="186"/>
                </a:cxn>
                <a:cxn ang="0">
                  <a:pos x="5" y="180"/>
                </a:cxn>
                <a:cxn ang="0">
                  <a:pos x="3" y="162"/>
                </a:cxn>
                <a:cxn ang="0">
                  <a:pos x="5" y="152"/>
                </a:cxn>
                <a:cxn ang="0">
                  <a:pos x="7" y="146"/>
                </a:cxn>
                <a:cxn ang="0">
                  <a:pos x="4" y="138"/>
                </a:cxn>
                <a:cxn ang="0">
                  <a:pos x="4" y="122"/>
                </a:cxn>
                <a:cxn ang="0">
                  <a:pos x="8" y="114"/>
                </a:cxn>
                <a:cxn ang="0">
                  <a:pos x="6" y="108"/>
                </a:cxn>
                <a:cxn ang="0">
                  <a:pos x="4" y="90"/>
                </a:cxn>
                <a:cxn ang="0">
                  <a:pos x="6" y="80"/>
                </a:cxn>
                <a:cxn ang="0">
                  <a:pos x="8" y="74"/>
                </a:cxn>
                <a:cxn ang="0">
                  <a:pos x="4" y="66"/>
                </a:cxn>
                <a:cxn ang="0">
                  <a:pos x="4" y="50"/>
                </a:cxn>
                <a:cxn ang="0">
                  <a:pos x="8" y="42"/>
                </a:cxn>
                <a:cxn ang="0">
                  <a:pos x="6" y="36"/>
                </a:cxn>
                <a:cxn ang="0">
                  <a:pos x="4" y="18"/>
                </a:cxn>
                <a:cxn ang="0">
                  <a:pos x="6" y="8"/>
                </a:cxn>
                <a:cxn ang="0">
                  <a:pos x="8" y="2"/>
                </a:cxn>
              </a:cxnLst>
              <a:rect l="0" t="0" r="r" b="b"/>
              <a:pathLst>
                <a:path w="8" h="636">
                  <a:moveTo>
                    <a:pt x="0" y="634"/>
                  </a:moveTo>
                  <a:lnTo>
                    <a:pt x="0" y="634"/>
                  </a:lnTo>
                  <a:cubicBezTo>
                    <a:pt x="0" y="633"/>
                    <a:pt x="1" y="632"/>
                    <a:pt x="2" y="632"/>
                  </a:cubicBezTo>
                  <a:cubicBezTo>
                    <a:pt x="3" y="632"/>
                    <a:pt x="4" y="633"/>
                    <a:pt x="4" y="634"/>
                  </a:cubicBezTo>
                  <a:lnTo>
                    <a:pt x="4" y="634"/>
                  </a:lnTo>
                  <a:cubicBezTo>
                    <a:pt x="4" y="635"/>
                    <a:pt x="3" y="636"/>
                    <a:pt x="2" y="636"/>
                  </a:cubicBezTo>
                  <a:cubicBezTo>
                    <a:pt x="1" y="636"/>
                    <a:pt x="0" y="635"/>
                    <a:pt x="0" y="634"/>
                  </a:cubicBezTo>
                  <a:close/>
                  <a:moveTo>
                    <a:pt x="0" y="626"/>
                  </a:moveTo>
                  <a:lnTo>
                    <a:pt x="0" y="626"/>
                  </a:lnTo>
                  <a:cubicBezTo>
                    <a:pt x="0" y="625"/>
                    <a:pt x="1" y="624"/>
                    <a:pt x="2" y="624"/>
                  </a:cubicBezTo>
                  <a:cubicBezTo>
                    <a:pt x="3" y="624"/>
                    <a:pt x="4" y="625"/>
                    <a:pt x="4" y="626"/>
                  </a:cubicBezTo>
                  <a:lnTo>
                    <a:pt x="4" y="626"/>
                  </a:lnTo>
                  <a:cubicBezTo>
                    <a:pt x="4" y="627"/>
                    <a:pt x="3" y="628"/>
                    <a:pt x="2" y="628"/>
                  </a:cubicBezTo>
                  <a:cubicBezTo>
                    <a:pt x="1" y="628"/>
                    <a:pt x="0" y="627"/>
                    <a:pt x="0" y="626"/>
                  </a:cubicBezTo>
                  <a:close/>
                  <a:moveTo>
                    <a:pt x="0" y="618"/>
                  </a:moveTo>
                  <a:lnTo>
                    <a:pt x="0" y="618"/>
                  </a:lnTo>
                  <a:cubicBezTo>
                    <a:pt x="0" y="617"/>
                    <a:pt x="1" y="616"/>
                    <a:pt x="2" y="616"/>
                  </a:cubicBezTo>
                  <a:cubicBezTo>
                    <a:pt x="4" y="616"/>
                    <a:pt x="4" y="617"/>
                    <a:pt x="4" y="618"/>
                  </a:cubicBezTo>
                  <a:lnTo>
                    <a:pt x="4" y="618"/>
                  </a:lnTo>
                  <a:cubicBezTo>
                    <a:pt x="4" y="619"/>
                    <a:pt x="4" y="620"/>
                    <a:pt x="2" y="620"/>
                  </a:cubicBezTo>
                  <a:cubicBezTo>
                    <a:pt x="1" y="620"/>
                    <a:pt x="0" y="619"/>
                    <a:pt x="0" y="618"/>
                  </a:cubicBezTo>
                  <a:close/>
                  <a:moveTo>
                    <a:pt x="0" y="610"/>
                  </a:moveTo>
                  <a:lnTo>
                    <a:pt x="0" y="610"/>
                  </a:lnTo>
                  <a:cubicBezTo>
                    <a:pt x="0" y="609"/>
                    <a:pt x="1" y="608"/>
                    <a:pt x="2" y="608"/>
                  </a:cubicBezTo>
                  <a:cubicBezTo>
                    <a:pt x="4" y="608"/>
                    <a:pt x="4" y="609"/>
                    <a:pt x="4" y="610"/>
                  </a:cubicBezTo>
                  <a:lnTo>
                    <a:pt x="4" y="610"/>
                  </a:lnTo>
                  <a:cubicBezTo>
                    <a:pt x="4" y="611"/>
                    <a:pt x="4" y="612"/>
                    <a:pt x="2" y="612"/>
                  </a:cubicBezTo>
                  <a:cubicBezTo>
                    <a:pt x="1" y="612"/>
                    <a:pt x="0" y="611"/>
                    <a:pt x="0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1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3"/>
                    <a:pt x="4" y="604"/>
                    <a:pt x="3" y="604"/>
                  </a:cubicBezTo>
                  <a:cubicBezTo>
                    <a:pt x="1" y="604"/>
                    <a:pt x="1" y="603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1" y="592"/>
                    <a:pt x="3" y="592"/>
                  </a:cubicBezTo>
                  <a:cubicBezTo>
                    <a:pt x="4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5"/>
                    <a:pt x="4" y="596"/>
                    <a:pt x="3" y="596"/>
                  </a:cubicBezTo>
                  <a:cubicBezTo>
                    <a:pt x="1" y="596"/>
                    <a:pt x="1" y="595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4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7"/>
                    <a:pt x="4" y="588"/>
                    <a:pt x="3" y="588"/>
                  </a:cubicBezTo>
                  <a:cubicBezTo>
                    <a:pt x="2" y="588"/>
                    <a:pt x="1" y="587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4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4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1" y="570"/>
                  </a:moveTo>
                  <a:lnTo>
                    <a:pt x="1" y="570"/>
                  </a:lnTo>
                  <a:cubicBezTo>
                    <a:pt x="1" y="569"/>
                    <a:pt x="2" y="568"/>
                    <a:pt x="3" y="568"/>
                  </a:cubicBezTo>
                  <a:cubicBezTo>
                    <a:pt x="4" y="568"/>
                    <a:pt x="5" y="569"/>
                    <a:pt x="5" y="570"/>
                  </a:cubicBezTo>
                  <a:lnTo>
                    <a:pt x="5" y="570"/>
                  </a:lnTo>
                  <a:cubicBezTo>
                    <a:pt x="5" y="571"/>
                    <a:pt x="4" y="572"/>
                    <a:pt x="3" y="572"/>
                  </a:cubicBezTo>
                  <a:cubicBezTo>
                    <a:pt x="2" y="572"/>
                    <a:pt x="1" y="571"/>
                    <a:pt x="1" y="570"/>
                  </a:cubicBezTo>
                  <a:close/>
                  <a:moveTo>
                    <a:pt x="1" y="562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2"/>
                  </a:lnTo>
                  <a:cubicBezTo>
                    <a:pt x="5" y="563"/>
                    <a:pt x="4" y="564"/>
                    <a:pt x="3" y="564"/>
                  </a:cubicBezTo>
                  <a:cubicBezTo>
                    <a:pt x="2" y="564"/>
                    <a:pt x="1" y="563"/>
                    <a:pt x="1" y="562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5"/>
                    <a:pt x="4" y="556"/>
                    <a:pt x="3" y="556"/>
                  </a:cubicBezTo>
                  <a:cubicBezTo>
                    <a:pt x="2" y="556"/>
                    <a:pt x="1" y="555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4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7"/>
                    <a:pt x="4" y="548"/>
                    <a:pt x="3" y="548"/>
                  </a:cubicBezTo>
                  <a:cubicBezTo>
                    <a:pt x="2" y="548"/>
                    <a:pt x="1" y="547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4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39"/>
                    <a:pt x="4" y="540"/>
                    <a:pt x="3" y="540"/>
                  </a:cubicBezTo>
                  <a:cubicBezTo>
                    <a:pt x="2" y="540"/>
                    <a:pt x="1" y="539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4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1"/>
                    <a:pt x="4" y="532"/>
                    <a:pt x="3" y="532"/>
                  </a:cubicBezTo>
                  <a:cubicBezTo>
                    <a:pt x="2" y="532"/>
                    <a:pt x="1" y="531"/>
                    <a:pt x="1" y="530"/>
                  </a:cubicBezTo>
                  <a:close/>
                  <a:moveTo>
                    <a:pt x="1" y="522"/>
                  </a:moveTo>
                  <a:lnTo>
                    <a:pt x="1" y="522"/>
                  </a:lnTo>
                  <a:cubicBezTo>
                    <a:pt x="1" y="521"/>
                    <a:pt x="2" y="520"/>
                    <a:pt x="3" y="520"/>
                  </a:cubicBezTo>
                  <a:cubicBezTo>
                    <a:pt x="4" y="520"/>
                    <a:pt x="5" y="521"/>
                    <a:pt x="5" y="522"/>
                  </a:cubicBezTo>
                  <a:lnTo>
                    <a:pt x="5" y="522"/>
                  </a:lnTo>
                  <a:cubicBezTo>
                    <a:pt x="5" y="523"/>
                    <a:pt x="4" y="524"/>
                    <a:pt x="3" y="524"/>
                  </a:cubicBezTo>
                  <a:cubicBezTo>
                    <a:pt x="2" y="524"/>
                    <a:pt x="1" y="523"/>
                    <a:pt x="1" y="522"/>
                  </a:cubicBezTo>
                  <a:close/>
                  <a:moveTo>
                    <a:pt x="1" y="514"/>
                  </a:moveTo>
                  <a:lnTo>
                    <a:pt x="1" y="514"/>
                  </a:lnTo>
                  <a:cubicBezTo>
                    <a:pt x="1" y="513"/>
                    <a:pt x="2" y="512"/>
                    <a:pt x="3" y="512"/>
                  </a:cubicBezTo>
                  <a:cubicBezTo>
                    <a:pt x="4" y="512"/>
                    <a:pt x="5" y="513"/>
                    <a:pt x="5" y="514"/>
                  </a:cubicBezTo>
                  <a:lnTo>
                    <a:pt x="5" y="514"/>
                  </a:lnTo>
                  <a:cubicBezTo>
                    <a:pt x="5" y="515"/>
                    <a:pt x="4" y="516"/>
                    <a:pt x="3" y="516"/>
                  </a:cubicBezTo>
                  <a:cubicBezTo>
                    <a:pt x="2" y="516"/>
                    <a:pt x="1" y="515"/>
                    <a:pt x="1" y="514"/>
                  </a:cubicBezTo>
                  <a:close/>
                  <a:moveTo>
                    <a:pt x="1" y="506"/>
                  </a:moveTo>
                  <a:lnTo>
                    <a:pt x="1" y="506"/>
                  </a:lnTo>
                  <a:cubicBezTo>
                    <a:pt x="1" y="505"/>
                    <a:pt x="2" y="504"/>
                    <a:pt x="3" y="504"/>
                  </a:cubicBezTo>
                  <a:cubicBezTo>
                    <a:pt x="4" y="504"/>
                    <a:pt x="5" y="505"/>
                    <a:pt x="5" y="506"/>
                  </a:cubicBezTo>
                  <a:lnTo>
                    <a:pt x="5" y="506"/>
                  </a:lnTo>
                  <a:cubicBezTo>
                    <a:pt x="5" y="507"/>
                    <a:pt x="4" y="508"/>
                    <a:pt x="3" y="508"/>
                  </a:cubicBezTo>
                  <a:cubicBezTo>
                    <a:pt x="2" y="508"/>
                    <a:pt x="1" y="507"/>
                    <a:pt x="1" y="506"/>
                  </a:cubicBezTo>
                  <a:close/>
                  <a:moveTo>
                    <a:pt x="1" y="498"/>
                  </a:moveTo>
                  <a:lnTo>
                    <a:pt x="1" y="498"/>
                  </a:lnTo>
                  <a:cubicBezTo>
                    <a:pt x="1" y="497"/>
                    <a:pt x="2" y="496"/>
                    <a:pt x="3" y="496"/>
                  </a:cubicBezTo>
                  <a:cubicBezTo>
                    <a:pt x="4" y="496"/>
                    <a:pt x="5" y="497"/>
                    <a:pt x="5" y="498"/>
                  </a:cubicBezTo>
                  <a:lnTo>
                    <a:pt x="5" y="498"/>
                  </a:lnTo>
                  <a:cubicBezTo>
                    <a:pt x="5" y="499"/>
                    <a:pt x="4" y="500"/>
                    <a:pt x="3" y="500"/>
                  </a:cubicBezTo>
                  <a:cubicBezTo>
                    <a:pt x="2" y="500"/>
                    <a:pt x="1" y="499"/>
                    <a:pt x="1" y="498"/>
                  </a:cubicBezTo>
                  <a:close/>
                  <a:moveTo>
                    <a:pt x="1" y="490"/>
                  </a:moveTo>
                  <a:lnTo>
                    <a:pt x="1" y="490"/>
                  </a:lnTo>
                  <a:cubicBezTo>
                    <a:pt x="1" y="489"/>
                    <a:pt x="2" y="488"/>
                    <a:pt x="3" y="488"/>
                  </a:cubicBezTo>
                  <a:cubicBezTo>
                    <a:pt x="4" y="488"/>
                    <a:pt x="5" y="489"/>
                    <a:pt x="5" y="490"/>
                  </a:cubicBezTo>
                  <a:lnTo>
                    <a:pt x="5" y="490"/>
                  </a:lnTo>
                  <a:cubicBezTo>
                    <a:pt x="5" y="491"/>
                    <a:pt x="4" y="492"/>
                    <a:pt x="3" y="492"/>
                  </a:cubicBezTo>
                  <a:cubicBezTo>
                    <a:pt x="2" y="492"/>
                    <a:pt x="1" y="491"/>
                    <a:pt x="1" y="490"/>
                  </a:cubicBezTo>
                  <a:close/>
                  <a:moveTo>
                    <a:pt x="1" y="482"/>
                  </a:moveTo>
                  <a:lnTo>
                    <a:pt x="1" y="482"/>
                  </a:lnTo>
                  <a:cubicBezTo>
                    <a:pt x="1" y="481"/>
                    <a:pt x="2" y="480"/>
                    <a:pt x="3" y="480"/>
                  </a:cubicBezTo>
                  <a:cubicBezTo>
                    <a:pt x="4" y="480"/>
                    <a:pt x="5" y="481"/>
                    <a:pt x="5" y="482"/>
                  </a:cubicBezTo>
                  <a:lnTo>
                    <a:pt x="5" y="482"/>
                  </a:lnTo>
                  <a:cubicBezTo>
                    <a:pt x="5" y="483"/>
                    <a:pt x="4" y="484"/>
                    <a:pt x="3" y="484"/>
                  </a:cubicBezTo>
                  <a:cubicBezTo>
                    <a:pt x="2" y="484"/>
                    <a:pt x="1" y="483"/>
                    <a:pt x="1" y="482"/>
                  </a:cubicBezTo>
                  <a:close/>
                  <a:moveTo>
                    <a:pt x="1" y="474"/>
                  </a:moveTo>
                  <a:lnTo>
                    <a:pt x="1" y="474"/>
                  </a:lnTo>
                  <a:cubicBezTo>
                    <a:pt x="1" y="473"/>
                    <a:pt x="2" y="472"/>
                    <a:pt x="3" y="472"/>
                  </a:cubicBezTo>
                  <a:cubicBezTo>
                    <a:pt x="4" y="472"/>
                    <a:pt x="5" y="473"/>
                    <a:pt x="5" y="474"/>
                  </a:cubicBezTo>
                  <a:lnTo>
                    <a:pt x="5" y="474"/>
                  </a:lnTo>
                  <a:cubicBezTo>
                    <a:pt x="5" y="475"/>
                    <a:pt x="4" y="476"/>
                    <a:pt x="3" y="476"/>
                  </a:cubicBezTo>
                  <a:cubicBezTo>
                    <a:pt x="2" y="476"/>
                    <a:pt x="1" y="475"/>
                    <a:pt x="1" y="474"/>
                  </a:cubicBezTo>
                  <a:close/>
                  <a:moveTo>
                    <a:pt x="1" y="466"/>
                  </a:moveTo>
                  <a:lnTo>
                    <a:pt x="1" y="466"/>
                  </a:lnTo>
                  <a:cubicBezTo>
                    <a:pt x="1" y="465"/>
                    <a:pt x="2" y="464"/>
                    <a:pt x="3" y="464"/>
                  </a:cubicBezTo>
                  <a:cubicBezTo>
                    <a:pt x="4" y="464"/>
                    <a:pt x="5" y="465"/>
                    <a:pt x="5" y="466"/>
                  </a:cubicBezTo>
                  <a:lnTo>
                    <a:pt x="5" y="466"/>
                  </a:lnTo>
                  <a:cubicBezTo>
                    <a:pt x="5" y="467"/>
                    <a:pt x="4" y="468"/>
                    <a:pt x="3" y="468"/>
                  </a:cubicBezTo>
                  <a:cubicBezTo>
                    <a:pt x="2" y="468"/>
                    <a:pt x="1" y="467"/>
                    <a:pt x="1" y="466"/>
                  </a:cubicBezTo>
                  <a:close/>
                  <a:moveTo>
                    <a:pt x="1" y="458"/>
                  </a:moveTo>
                  <a:lnTo>
                    <a:pt x="1" y="458"/>
                  </a:lnTo>
                  <a:cubicBezTo>
                    <a:pt x="1" y="457"/>
                    <a:pt x="2" y="456"/>
                    <a:pt x="3" y="456"/>
                  </a:cubicBezTo>
                  <a:cubicBezTo>
                    <a:pt x="5" y="456"/>
                    <a:pt x="5" y="457"/>
                    <a:pt x="5" y="458"/>
                  </a:cubicBezTo>
                  <a:lnTo>
                    <a:pt x="5" y="458"/>
                  </a:lnTo>
                  <a:cubicBezTo>
                    <a:pt x="5" y="459"/>
                    <a:pt x="5" y="460"/>
                    <a:pt x="3" y="460"/>
                  </a:cubicBezTo>
                  <a:cubicBezTo>
                    <a:pt x="2" y="460"/>
                    <a:pt x="1" y="459"/>
                    <a:pt x="1" y="458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2" y="448"/>
                    <a:pt x="3" y="448"/>
                  </a:cubicBezTo>
                  <a:cubicBezTo>
                    <a:pt x="5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1"/>
                    <a:pt x="5" y="452"/>
                    <a:pt x="3" y="452"/>
                  </a:cubicBezTo>
                  <a:cubicBezTo>
                    <a:pt x="2" y="452"/>
                    <a:pt x="1" y="451"/>
                    <a:pt x="1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2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2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2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2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6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6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3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3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3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3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7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7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7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7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4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39"/>
                    <a:pt x="7" y="140"/>
                    <a:pt x="6" y="140"/>
                  </a:cubicBezTo>
                  <a:cubicBezTo>
                    <a:pt x="4" y="140"/>
                    <a:pt x="4" y="139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4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1"/>
                    <a:pt x="7" y="132"/>
                    <a:pt x="6" y="132"/>
                  </a:cubicBezTo>
                  <a:cubicBezTo>
                    <a:pt x="4" y="132"/>
                    <a:pt x="4" y="131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3"/>
                    <a:pt x="7" y="124"/>
                    <a:pt x="6" y="124"/>
                  </a:cubicBezTo>
                  <a:cubicBezTo>
                    <a:pt x="5" y="124"/>
                    <a:pt x="4" y="123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5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69" name="Freeform 29"/>
            <p:cNvSpPr>
              <a:spLocks noEditPoints="1"/>
            </p:cNvSpPr>
            <p:nvPr/>
          </p:nvSpPr>
          <p:spPr bwMode="auto">
            <a:xfrm>
              <a:off x="5137" y="2637"/>
              <a:ext cx="3" cy="39"/>
            </a:xfrm>
            <a:custGeom>
              <a:avLst/>
              <a:gdLst/>
              <a:ahLst/>
              <a:cxnLst>
                <a:cxn ang="0">
                  <a:pos x="0" y="122"/>
                </a:cxn>
                <a:cxn ang="0">
                  <a:pos x="4" y="122"/>
                </a:cxn>
                <a:cxn ang="0">
                  <a:pos x="2" y="124"/>
                </a:cxn>
                <a:cxn ang="0">
                  <a:pos x="1" y="114"/>
                </a:cxn>
                <a:cxn ang="0">
                  <a:pos x="3" y="112"/>
                </a:cxn>
                <a:cxn ang="0">
                  <a:pos x="5" y="114"/>
                </a:cxn>
                <a:cxn ang="0">
                  <a:pos x="1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3" y="108"/>
                </a:cxn>
                <a:cxn ang="0">
                  <a:pos x="1" y="98"/>
                </a:cxn>
                <a:cxn ang="0">
                  <a:pos x="3" y="96"/>
                </a:cxn>
                <a:cxn ang="0">
                  <a:pos x="5" y="98"/>
                </a:cxn>
                <a:cxn ang="0">
                  <a:pos x="1" y="98"/>
                </a:cxn>
                <a:cxn ang="0">
                  <a:pos x="1" y="90"/>
                </a:cxn>
                <a:cxn ang="0">
                  <a:pos x="5" y="90"/>
                </a:cxn>
                <a:cxn ang="0">
                  <a:pos x="3" y="92"/>
                </a:cxn>
                <a:cxn ang="0">
                  <a:pos x="2" y="82"/>
                </a:cxn>
                <a:cxn ang="0">
                  <a:pos x="4" y="80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2" y="74"/>
                </a:cxn>
                <a:cxn ang="0">
                  <a:pos x="6" y="74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4" y="64"/>
                </a:cxn>
                <a:cxn ang="0">
                  <a:pos x="6" y="66"/>
                </a:cxn>
                <a:cxn ang="0">
                  <a:pos x="2" y="66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4" y="60"/>
                </a:cxn>
                <a:cxn ang="0">
                  <a:pos x="3" y="50"/>
                </a:cxn>
                <a:cxn ang="0">
                  <a:pos x="5" y="48"/>
                </a:cxn>
                <a:cxn ang="0">
                  <a:pos x="7" y="50"/>
                </a:cxn>
                <a:cxn ang="0">
                  <a:pos x="3" y="50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124">
                  <a:moveTo>
                    <a:pt x="0" y="122"/>
                  </a:moveTo>
                  <a:lnTo>
                    <a:pt x="0" y="122"/>
                  </a:lnTo>
                  <a:cubicBezTo>
                    <a:pt x="0" y="121"/>
                    <a:pt x="1" y="120"/>
                    <a:pt x="2" y="120"/>
                  </a:cubicBezTo>
                  <a:cubicBezTo>
                    <a:pt x="3" y="120"/>
                    <a:pt x="4" y="121"/>
                    <a:pt x="4" y="122"/>
                  </a:cubicBezTo>
                  <a:lnTo>
                    <a:pt x="4" y="122"/>
                  </a:lnTo>
                  <a:cubicBezTo>
                    <a:pt x="4" y="123"/>
                    <a:pt x="3" y="124"/>
                    <a:pt x="2" y="124"/>
                  </a:cubicBezTo>
                  <a:cubicBezTo>
                    <a:pt x="1" y="124"/>
                    <a:pt x="0" y="123"/>
                    <a:pt x="0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1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1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1" y="98"/>
                  </a:move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close/>
                  <a:moveTo>
                    <a:pt x="1" y="90"/>
                  </a:move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2" y="58"/>
                  </a:move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6" y="56"/>
                    <a:pt x="6" y="57"/>
                    <a:pt x="6" y="58"/>
                  </a:cubicBezTo>
                  <a:lnTo>
                    <a:pt x="6" y="58"/>
                  </a:lnTo>
                  <a:cubicBezTo>
                    <a:pt x="6" y="59"/>
                    <a:pt x="6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7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7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0" name="Freeform 30"/>
            <p:cNvSpPr>
              <a:spLocks noEditPoints="1"/>
            </p:cNvSpPr>
            <p:nvPr/>
          </p:nvSpPr>
          <p:spPr bwMode="auto">
            <a:xfrm>
              <a:off x="5245" y="2498"/>
              <a:ext cx="3" cy="139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10"/>
                </a:cxn>
                <a:cxn ang="0">
                  <a:pos x="4" y="18"/>
                </a:cxn>
                <a:cxn ang="0">
                  <a:pos x="4" y="26"/>
                </a:cxn>
                <a:cxn ang="0">
                  <a:pos x="4" y="34"/>
                </a:cxn>
                <a:cxn ang="0">
                  <a:pos x="5" y="42"/>
                </a:cxn>
                <a:cxn ang="0">
                  <a:pos x="5" y="50"/>
                </a:cxn>
                <a:cxn ang="0">
                  <a:pos x="5" y="58"/>
                </a:cxn>
                <a:cxn ang="0">
                  <a:pos x="5" y="66"/>
                </a:cxn>
                <a:cxn ang="0">
                  <a:pos x="5" y="74"/>
                </a:cxn>
                <a:cxn ang="0">
                  <a:pos x="5" y="82"/>
                </a:cxn>
                <a:cxn ang="0">
                  <a:pos x="5" y="90"/>
                </a:cxn>
                <a:cxn ang="0">
                  <a:pos x="5" y="98"/>
                </a:cxn>
                <a:cxn ang="0">
                  <a:pos x="5" y="106"/>
                </a:cxn>
                <a:cxn ang="0">
                  <a:pos x="5" y="114"/>
                </a:cxn>
                <a:cxn ang="0">
                  <a:pos x="5" y="122"/>
                </a:cxn>
                <a:cxn ang="0">
                  <a:pos x="5" y="130"/>
                </a:cxn>
                <a:cxn ang="0">
                  <a:pos x="5" y="138"/>
                </a:cxn>
                <a:cxn ang="0">
                  <a:pos x="5" y="146"/>
                </a:cxn>
                <a:cxn ang="0">
                  <a:pos x="6" y="154"/>
                </a:cxn>
                <a:cxn ang="0">
                  <a:pos x="6" y="162"/>
                </a:cxn>
                <a:cxn ang="0">
                  <a:pos x="6" y="170"/>
                </a:cxn>
                <a:cxn ang="0">
                  <a:pos x="6" y="178"/>
                </a:cxn>
                <a:cxn ang="0">
                  <a:pos x="6" y="186"/>
                </a:cxn>
                <a:cxn ang="0">
                  <a:pos x="6" y="194"/>
                </a:cxn>
                <a:cxn ang="0">
                  <a:pos x="6" y="202"/>
                </a:cxn>
                <a:cxn ang="0">
                  <a:pos x="6" y="210"/>
                </a:cxn>
                <a:cxn ang="0">
                  <a:pos x="6" y="218"/>
                </a:cxn>
                <a:cxn ang="0">
                  <a:pos x="6" y="226"/>
                </a:cxn>
                <a:cxn ang="0">
                  <a:pos x="6" y="234"/>
                </a:cxn>
                <a:cxn ang="0">
                  <a:pos x="6" y="242"/>
                </a:cxn>
                <a:cxn ang="0">
                  <a:pos x="6" y="250"/>
                </a:cxn>
                <a:cxn ang="0">
                  <a:pos x="7" y="258"/>
                </a:cxn>
                <a:cxn ang="0">
                  <a:pos x="7" y="266"/>
                </a:cxn>
                <a:cxn ang="0">
                  <a:pos x="7" y="274"/>
                </a:cxn>
                <a:cxn ang="0">
                  <a:pos x="7" y="282"/>
                </a:cxn>
                <a:cxn ang="0">
                  <a:pos x="7" y="290"/>
                </a:cxn>
                <a:cxn ang="0">
                  <a:pos x="7" y="298"/>
                </a:cxn>
                <a:cxn ang="0">
                  <a:pos x="7" y="306"/>
                </a:cxn>
                <a:cxn ang="0">
                  <a:pos x="7" y="314"/>
                </a:cxn>
                <a:cxn ang="0">
                  <a:pos x="7" y="322"/>
                </a:cxn>
                <a:cxn ang="0">
                  <a:pos x="7" y="330"/>
                </a:cxn>
                <a:cxn ang="0">
                  <a:pos x="7" y="338"/>
                </a:cxn>
                <a:cxn ang="0">
                  <a:pos x="7" y="346"/>
                </a:cxn>
                <a:cxn ang="0">
                  <a:pos x="7" y="354"/>
                </a:cxn>
                <a:cxn ang="0">
                  <a:pos x="8" y="362"/>
                </a:cxn>
                <a:cxn ang="0">
                  <a:pos x="8" y="370"/>
                </a:cxn>
                <a:cxn ang="0">
                  <a:pos x="8" y="378"/>
                </a:cxn>
                <a:cxn ang="0">
                  <a:pos x="8" y="386"/>
                </a:cxn>
                <a:cxn ang="0">
                  <a:pos x="8" y="394"/>
                </a:cxn>
                <a:cxn ang="0">
                  <a:pos x="8" y="402"/>
                </a:cxn>
                <a:cxn ang="0">
                  <a:pos x="8" y="410"/>
                </a:cxn>
                <a:cxn ang="0">
                  <a:pos x="8" y="418"/>
                </a:cxn>
                <a:cxn ang="0">
                  <a:pos x="8" y="426"/>
                </a:cxn>
                <a:cxn ang="0">
                  <a:pos x="8" y="434"/>
                </a:cxn>
                <a:cxn ang="0">
                  <a:pos x="8" y="443"/>
                </a:cxn>
              </a:cxnLst>
              <a:rect l="0" t="0" r="r" b="b"/>
              <a:pathLst>
                <a:path w="8" h="445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4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4" y="32"/>
                    <a:pt x="4" y="33"/>
                    <a:pt x="4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1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1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1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1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5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5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5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5" y="144"/>
                    <a:pt x="5" y="145"/>
                    <a:pt x="5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2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2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4"/>
                    <a:pt x="5" y="244"/>
                    <a:pt x="4" y="244"/>
                  </a:cubicBezTo>
                  <a:cubicBezTo>
                    <a:pt x="3" y="244"/>
                    <a:pt x="2" y="244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2"/>
                    <a:pt x="6" y="252"/>
                    <a:pt x="4" y="252"/>
                  </a:cubicBezTo>
                  <a:cubicBezTo>
                    <a:pt x="3" y="252"/>
                    <a:pt x="2" y="252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6" y="248"/>
                    <a:pt x="6" y="249"/>
                    <a:pt x="6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60"/>
                    <a:pt x="6" y="260"/>
                    <a:pt x="5" y="260"/>
                  </a:cubicBezTo>
                  <a:cubicBezTo>
                    <a:pt x="3" y="260"/>
                    <a:pt x="3" y="260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3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8"/>
                    <a:pt x="6" y="268"/>
                    <a:pt x="5" y="268"/>
                  </a:cubicBezTo>
                  <a:cubicBezTo>
                    <a:pt x="4" y="268"/>
                    <a:pt x="3" y="268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6"/>
                    <a:pt x="6" y="276"/>
                    <a:pt x="5" y="276"/>
                  </a:cubicBezTo>
                  <a:cubicBezTo>
                    <a:pt x="4" y="276"/>
                    <a:pt x="3" y="276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4"/>
                    <a:pt x="6" y="284"/>
                    <a:pt x="5" y="284"/>
                  </a:cubicBezTo>
                  <a:cubicBezTo>
                    <a:pt x="4" y="284"/>
                    <a:pt x="3" y="284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2"/>
                    <a:pt x="6" y="292"/>
                    <a:pt x="5" y="292"/>
                  </a:cubicBezTo>
                  <a:cubicBezTo>
                    <a:pt x="4" y="292"/>
                    <a:pt x="3" y="292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300"/>
                    <a:pt x="6" y="300"/>
                    <a:pt x="5" y="300"/>
                  </a:cubicBezTo>
                  <a:cubicBezTo>
                    <a:pt x="4" y="300"/>
                    <a:pt x="3" y="300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8"/>
                    <a:pt x="6" y="308"/>
                    <a:pt x="5" y="308"/>
                  </a:cubicBezTo>
                  <a:cubicBezTo>
                    <a:pt x="4" y="308"/>
                    <a:pt x="3" y="308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6"/>
                    <a:pt x="6" y="316"/>
                    <a:pt x="5" y="316"/>
                  </a:cubicBezTo>
                  <a:cubicBezTo>
                    <a:pt x="4" y="316"/>
                    <a:pt x="3" y="316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4"/>
                    <a:pt x="6" y="324"/>
                    <a:pt x="5" y="324"/>
                  </a:cubicBezTo>
                  <a:cubicBezTo>
                    <a:pt x="4" y="324"/>
                    <a:pt x="3" y="324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2"/>
                    <a:pt x="6" y="332"/>
                    <a:pt x="5" y="332"/>
                  </a:cubicBezTo>
                  <a:cubicBezTo>
                    <a:pt x="4" y="332"/>
                    <a:pt x="3" y="332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40"/>
                    <a:pt x="6" y="340"/>
                    <a:pt x="5" y="340"/>
                  </a:cubicBezTo>
                  <a:cubicBezTo>
                    <a:pt x="4" y="340"/>
                    <a:pt x="3" y="340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8"/>
                    <a:pt x="6" y="348"/>
                    <a:pt x="5" y="348"/>
                  </a:cubicBezTo>
                  <a:cubicBezTo>
                    <a:pt x="4" y="348"/>
                    <a:pt x="3" y="348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6"/>
                    <a:pt x="7" y="356"/>
                    <a:pt x="5" y="356"/>
                  </a:cubicBezTo>
                  <a:cubicBezTo>
                    <a:pt x="4" y="356"/>
                    <a:pt x="3" y="356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7" y="352"/>
                    <a:pt x="7" y="353"/>
                    <a:pt x="7" y="354"/>
                  </a:cubicBezTo>
                  <a:close/>
                  <a:moveTo>
                    <a:pt x="8" y="362"/>
                  </a:moveTo>
                  <a:lnTo>
                    <a:pt x="8" y="362"/>
                  </a:lnTo>
                  <a:cubicBezTo>
                    <a:pt x="8" y="364"/>
                    <a:pt x="7" y="364"/>
                    <a:pt x="6" y="364"/>
                  </a:cubicBezTo>
                  <a:cubicBezTo>
                    <a:pt x="4" y="364"/>
                    <a:pt x="4" y="364"/>
                    <a:pt x="4" y="362"/>
                  </a:cubicBezTo>
                  <a:lnTo>
                    <a:pt x="4" y="362"/>
                  </a:lnTo>
                  <a:cubicBezTo>
                    <a:pt x="4" y="361"/>
                    <a:pt x="4" y="360"/>
                    <a:pt x="6" y="360"/>
                  </a:cubicBezTo>
                  <a:cubicBezTo>
                    <a:pt x="7" y="360"/>
                    <a:pt x="8" y="361"/>
                    <a:pt x="8" y="362"/>
                  </a:cubicBezTo>
                  <a:close/>
                  <a:moveTo>
                    <a:pt x="8" y="370"/>
                  </a:moveTo>
                  <a:lnTo>
                    <a:pt x="8" y="370"/>
                  </a:lnTo>
                  <a:cubicBezTo>
                    <a:pt x="8" y="372"/>
                    <a:pt x="7" y="372"/>
                    <a:pt x="6" y="372"/>
                  </a:cubicBezTo>
                  <a:cubicBezTo>
                    <a:pt x="4" y="372"/>
                    <a:pt x="4" y="372"/>
                    <a:pt x="4" y="370"/>
                  </a:cubicBezTo>
                  <a:lnTo>
                    <a:pt x="4" y="370"/>
                  </a:lnTo>
                  <a:cubicBezTo>
                    <a:pt x="4" y="369"/>
                    <a:pt x="4" y="368"/>
                    <a:pt x="6" y="368"/>
                  </a:cubicBezTo>
                  <a:cubicBezTo>
                    <a:pt x="7" y="368"/>
                    <a:pt x="8" y="369"/>
                    <a:pt x="8" y="370"/>
                  </a:cubicBezTo>
                  <a:close/>
                  <a:moveTo>
                    <a:pt x="8" y="378"/>
                  </a:moveTo>
                  <a:lnTo>
                    <a:pt x="8" y="378"/>
                  </a:lnTo>
                  <a:cubicBezTo>
                    <a:pt x="8" y="380"/>
                    <a:pt x="7" y="380"/>
                    <a:pt x="6" y="380"/>
                  </a:cubicBezTo>
                  <a:cubicBezTo>
                    <a:pt x="5" y="380"/>
                    <a:pt x="4" y="380"/>
                    <a:pt x="4" y="378"/>
                  </a:cubicBezTo>
                  <a:lnTo>
                    <a:pt x="4" y="378"/>
                  </a:lnTo>
                  <a:cubicBezTo>
                    <a:pt x="4" y="377"/>
                    <a:pt x="5" y="376"/>
                    <a:pt x="6" y="376"/>
                  </a:cubicBezTo>
                  <a:cubicBezTo>
                    <a:pt x="7" y="376"/>
                    <a:pt x="8" y="377"/>
                    <a:pt x="8" y="378"/>
                  </a:cubicBezTo>
                  <a:close/>
                  <a:moveTo>
                    <a:pt x="8" y="386"/>
                  </a:moveTo>
                  <a:lnTo>
                    <a:pt x="8" y="386"/>
                  </a:lnTo>
                  <a:cubicBezTo>
                    <a:pt x="8" y="388"/>
                    <a:pt x="7" y="388"/>
                    <a:pt x="6" y="388"/>
                  </a:cubicBezTo>
                  <a:cubicBezTo>
                    <a:pt x="5" y="388"/>
                    <a:pt x="4" y="388"/>
                    <a:pt x="4" y="386"/>
                  </a:cubicBezTo>
                  <a:lnTo>
                    <a:pt x="4" y="386"/>
                  </a:lnTo>
                  <a:cubicBezTo>
                    <a:pt x="4" y="385"/>
                    <a:pt x="5" y="384"/>
                    <a:pt x="6" y="384"/>
                  </a:cubicBezTo>
                  <a:cubicBezTo>
                    <a:pt x="7" y="384"/>
                    <a:pt x="8" y="385"/>
                    <a:pt x="8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6"/>
                    <a:pt x="7" y="396"/>
                    <a:pt x="6" y="396"/>
                  </a:cubicBezTo>
                  <a:cubicBezTo>
                    <a:pt x="5" y="396"/>
                    <a:pt x="4" y="396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5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4"/>
                    <a:pt x="7" y="404"/>
                    <a:pt x="6" y="404"/>
                  </a:cubicBezTo>
                  <a:cubicBezTo>
                    <a:pt x="5" y="404"/>
                    <a:pt x="4" y="404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2"/>
                    <a:pt x="7" y="412"/>
                    <a:pt x="6" y="412"/>
                  </a:cubicBezTo>
                  <a:cubicBezTo>
                    <a:pt x="5" y="412"/>
                    <a:pt x="4" y="412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20"/>
                    <a:pt x="7" y="420"/>
                    <a:pt x="6" y="420"/>
                  </a:cubicBezTo>
                  <a:cubicBezTo>
                    <a:pt x="5" y="420"/>
                    <a:pt x="4" y="420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  <a:moveTo>
                    <a:pt x="8" y="426"/>
                  </a:moveTo>
                  <a:lnTo>
                    <a:pt x="8" y="426"/>
                  </a:lnTo>
                  <a:cubicBezTo>
                    <a:pt x="8" y="428"/>
                    <a:pt x="7" y="428"/>
                    <a:pt x="6" y="428"/>
                  </a:cubicBezTo>
                  <a:cubicBezTo>
                    <a:pt x="5" y="428"/>
                    <a:pt x="4" y="428"/>
                    <a:pt x="4" y="426"/>
                  </a:cubicBezTo>
                  <a:lnTo>
                    <a:pt x="4" y="426"/>
                  </a:lnTo>
                  <a:cubicBezTo>
                    <a:pt x="4" y="425"/>
                    <a:pt x="5" y="424"/>
                    <a:pt x="6" y="424"/>
                  </a:cubicBezTo>
                  <a:cubicBezTo>
                    <a:pt x="7" y="424"/>
                    <a:pt x="8" y="425"/>
                    <a:pt x="8" y="426"/>
                  </a:cubicBezTo>
                  <a:close/>
                  <a:moveTo>
                    <a:pt x="8" y="434"/>
                  </a:moveTo>
                  <a:lnTo>
                    <a:pt x="8" y="435"/>
                  </a:lnTo>
                  <a:cubicBezTo>
                    <a:pt x="8" y="436"/>
                    <a:pt x="7" y="437"/>
                    <a:pt x="6" y="437"/>
                  </a:cubicBezTo>
                  <a:cubicBezTo>
                    <a:pt x="5" y="437"/>
                    <a:pt x="4" y="436"/>
                    <a:pt x="4" y="435"/>
                  </a:cubicBezTo>
                  <a:lnTo>
                    <a:pt x="4" y="434"/>
                  </a:lnTo>
                  <a:cubicBezTo>
                    <a:pt x="4" y="433"/>
                    <a:pt x="5" y="432"/>
                    <a:pt x="6" y="432"/>
                  </a:cubicBezTo>
                  <a:cubicBezTo>
                    <a:pt x="7" y="432"/>
                    <a:pt x="8" y="433"/>
                    <a:pt x="8" y="434"/>
                  </a:cubicBezTo>
                  <a:close/>
                  <a:moveTo>
                    <a:pt x="8" y="443"/>
                  </a:moveTo>
                  <a:lnTo>
                    <a:pt x="8" y="443"/>
                  </a:lnTo>
                  <a:cubicBezTo>
                    <a:pt x="8" y="444"/>
                    <a:pt x="7" y="445"/>
                    <a:pt x="6" y="445"/>
                  </a:cubicBezTo>
                  <a:cubicBezTo>
                    <a:pt x="5" y="445"/>
                    <a:pt x="4" y="444"/>
                    <a:pt x="4" y="443"/>
                  </a:cubicBezTo>
                  <a:lnTo>
                    <a:pt x="4" y="443"/>
                  </a:lnTo>
                  <a:cubicBezTo>
                    <a:pt x="4" y="441"/>
                    <a:pt x="5" y="441"/>
                    <a:pt x="6" y="441"/>
                  </a:cubicBezTo>
                  <a:cubicBezTo>
                    <a:pt x="7" y="441"/>
                    <a:pt x="8" y="441"/>
                    <a:pt x="8" y="44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1" name="Freeform 31"/>
            <p:cNvSpPr>
              <a:spLocks noEditPoints="1"/>
            </p:cNvSpPr>
            <p:nvPr/>
          </p:nvSpPr>
          <p:spPr bwMode="auto">
            <a:xfrm>
              <a:off x="5406" y="2219"/>
              <a:ext cx="2" cy="10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2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0" y="42"/>
                </a:cxn>
                <a:cxn ang="0">
                  <a:pos x="2" y="52"/>
                </a:cxn>
                <a:cxn ang="0">
                  <a:pos x="4" y="58"/>
                </a:cxn>
                <a:cxn ang="0">
                  <a:pos x="2" y="56"/>
                </a:cxn>
                <a:cxn ang="0">
                  <a:pos x="0" y="66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1" y="82"/>
                </a:cxn>
                <a:cxn ang="0">
                  <a:pos x="3" y="92"/>
                </a:cxn>
                <a:cxn ang="0">
                  <a:pos x="5" y="98"/>
                </a:cxn>
                <a:cxn ang="0">
                  <a:pos x="3" y="96"/>
                </a:cxn>
                <a:cxn ang="0">
                  <a:pos x="1" y="106"/>
                </a:cxn>
                <a:cxn ang="0">
                  <a:pos x="5" y="114"/>
                </a:cxn>
                <a:cxn ang="0">
                  <a:pos x="5" y="114"/>
                </a:cxn>
                <a:cxn ang="0">
                  <a:pos x="1" y="122"/>
                </a:cxn>
                <a:cxn ang="0">
                  <a:pos x="3" y="132"/>
                </a:cxn>
                <a:cxn ang="0">
                  <a:pos x="5" y="138"/>
                </a:cxn>
                <a:cxn ang="0">
                  <a:pos x="3" y="136"/>
                </a:cxn>
                <a:cxn ang="0">
                  <a:pos x="1" y="146"/>
                </a:cxn>
                <a:cxn ang="0">
                  <a:pos x="5" y="154"/>
                </a:cxn>
                <a:cxn ang="0">
                  <a:pos x="5" y="154"/>
                </a:cxn>
                <a:cxn ang="0">
                  <a:pos x="2" y="162"/>
                </a:cxn>
                <a:cxn ang="0">
                  <a:pos x="4" y="172"/>
                </a:cxn>
                <a:cxn ang="0">
                  <a:pos x="6" y="178"/>
                </a:cxn>
                <a:cxn ang="0">
                  <a:pos x="4" y="176"/>
                </a:cxn>
                <a:cxn ang="0">
                  <a:pos x="2" y="186"/>
                </a:cxn>
                <a:cxn ang="0">
                  <a:pos x="6" y="194"/>
                </a:cxn>
                <a:cxn ang="0">
                  <a:pos x="6" y="194"/>
                </a:cxn>
                <a:cxn ang="0">
                  <a:pos x="2" y="202"/>
                </a:cxn>
                <a:cxn ang="0">
                  <a:pos x="4" y="212"/>
                </a:cxn>
                <a:cxn ang="0">
                  <a:pos x="6" y="218"/>
                </a:cxn>
                <a:cxn ang="0">
                  <a:pos x="4" y="216"/>
                </a:cxn>
                <a:cxn ang="0">
                  <a:pos x="2" y="226"/>
                </a:cxn>
                <a:cxn ang="0">
                  <a:pos x="6" y="234"/>
                </a:cxn>
                <a:cxn ang="0">
                  <a:pos x="6" y="234"/>
                </a:cxn>
                <a:cxn ang="0">
                  <a:pos x="3" y="242"/>
                </a:cxn>
                <a:cxn ang="0">
                  <a:pos x="5" y="252"/>
                </a:cxn>
                <a:cxn ang="0">
                  <a:pos x="7" y="258"/>
                </a:cxn>
                <a:cxn ang="0">
                  <a:pos x="5" y="256"/>
                </a:cxn>
                <a:cxn ang="0">
                  <a:pos x="3" y="266"/>
                </a:cxn>
                <a:cxn ang="0">
                  <a:pos x="7" y="274"/>
                </a:cxn>
                <a:cxn ang="0">
                  <a:pos x="7" y="274"/>
                </a:cxn>
                <a:cxn ang="0">
                  <a:pos x="3" y="282"/>
                </a:cxn>
                <a:cxn ang="0">
                  <a:pos x="5" y="292"/>
                </a:cxn>
                <a:cxn ang="0">
                  <a:pos x="7" y="298"/>
                </a:cxn>
                <a:cxn ang="0">
                  <a:pos x="5" y="296"/>
                </a:cxn>
                <a:cxn ang="0">
                  <a:pos x="3" y="306"/>
                </a:cxn>
                <a:cxn ang="0">
                  <a:pos x="7" y="314"/>
                </a:cxn>
                <a:cxn ang="0">
                  <a:pos x="7" y="314"/>
                </a:cxn>
                <a:cxn ang="0">
                  <a:pos x="3" y="322"/>
                </a:cxn>
                <a:cxn ang="0">
                  <a:pos x="6" y="332"/>
                </a:cxn>
                <a:cxn ang="0">
                  <a:pos x="8" y="338"/>
                </a:cxn>
                <a:cxn ang="0">
                  <a:pos x="6" y="336"/>
                </a:cxn>
                <a:cxn ang="0">
                  <a:pos x="4" y="346"/>
                </a:cxn>
              </a:cxnLst>
              <a:rect l="0" t="0" r="r" b="b"/>
              <a:pathLst>
                <a:path w="8" h="348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4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4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4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4" y="72"/>
                    <a:pt x="4" y="73"/>
                    <a:pt x="4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1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1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5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5" y="152"/>
                    <a:pt x="5" y="153"/>
                    <a:pt x="5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2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6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6" y="232"/>
                    <a:pt x="6" y="233"/>
                    <a:pt x="6" y="234"/>
                  </a:cubicBezTo>
                  <a:close/>
                  <a:moveTo>
                    <a:pt x="7" y="242"/>
                  </a:move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3" y="244"/>
                    <a:pt x="3" y="243"/>
                    <a:pt x="3" y="242"/>
                  </a:cubicBezTo>
                  <a:lnTo>
                    <a:pt x="3" y="242"/>
                  </a:lnTo>
                  <a:cubicBezTo>
                    <a:pt x="3" y="241"/>
                    <a:pt x="3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close/>
                  <a:moveTo>
                    <a:pt x="7" y="250"/>
                  </a:move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7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7" y="320"/>
                    <a:pt x="7" y="321"/>
                    <a:pt x="7" y="322"/>
                  </a:cubicBezTo>
                  <a:close/>
                  <a:moveTo>
                    <a:pt x="8" y="330"/>
                  </a:moveTo>
                  <a:lnTo>
                    <a:pt x="8" y="330"/>
                  </a:lnTo>
                  <a:cubicBezTo>
                    <a:pt x="8" y="331"/>
                    <a:pt x="7" y="332"/>
                    <a:pt x="6" y="332"/>
                  </a:cubicBezTo>
                  <a:cubicBezTo>
                    <a:pt x="4" y="332"/>
                    <a:pt x="4" y="331"/>
                    <a:pt x="4" y="330"/>
                  </a:cubicBezTo>
                  <a:lnTo>
                    <a:pt x="4" y="330"/>
                  </a:lnTo>
                  <a:cubicBezTo>
                    <a:pt x="4" y="329"/>
                    <a:pt x="4" y="328"/>
                    <a:pt x="6" y="328"/>
                  </a:cubicBezTo>
                  <a:cubicBezTo>
                    <a:pt x="7" y="328"/>
                    <a:pt x="8" y="329"/>
                    <a:pt x="8" y="330"/>
                  </a:cubicBezTo>
                  <a:close/>
                  <a:moveTo>
                    <a:pt x="8" y="338"/>
                  </a:moveTo>
                  <a:lnTo>
                    <a:pt x="8" y="338"/>
                  </a:lnTo>
                  <a:cubicBezTo>
                    <a:pt x="8" y="339"/>
                    <a:pt x="7" y="340"/>
                    <a:pt x="6" y="340"/>
                  </a:cubicBezTo>
                  <a:cubicBezTo>
                    <a:pt x="5" y="340"/>
                    <a:pt x="4" y="339"/>
                    <a:pt x="4" y="338"/>
                  </a:cubicBezTo>
                  <a:lnTo>
                    <a:pt x="4" y="338"/>
                  </a:lnTo>
                  <a:cubicBezTo>
                    <a:pt x="4" y="337"/>
                    <a:pt x="5" y="336"/>
                    <a:pt x="6" y="336"/>
                  </a:cubicBezTo>
                  <a:cubicBezTo>
                    <a:pt x="7" y="336"/>
                    <a:pt x="8" y="337"/>
                    <a:pt x="8" y="338"/>
                  </a:cubicBezTo>
                  <a:close/>
                  <a:moveTo>
                    <a:pt x="8" y="346"/>
                  </a:moveTo>
                  <a:lnTo>
                    <a:pt x="8" y="346"/>
                  </a:lnTo>
                  <a:cubicBezTo>
                    <a:pt x="8" y="347"/>
                    <a:pt x="7" y="348"/>
                    <a:pt x="6" y="348"/>
                  </a:cubicBezTo>
                  <a:cubicBezTo>
                    <a:pt x="5" y="348"/>
                    <a:pt x="4" y="347"/>
                    <a:pt x="4" y="346"/>
                  </a:cubicBezTo>
                  <a:lnTo>
                    <a:pt x="4" y="346"/>
                  </a:lnTo>
                  <a:cubicBezTo>
                    <a:pt x="4" y="345"/>
                    <a:pt x="5" y="344"/>
                    <a:pt x="6" y="344"/>
                  </a:cubicBezTo>
                  <a:cubicBezTo>
                    <a:pt x="7" y="344"/>
                    <a:pt x="8" y="345"/>
                    <a:pt x="8" y="34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2" name="Freeform 32"/>
            <p:cNvSpPr>
              <a:spLocks noEditPoints="1"/>
            </p:cNvSpPr>
            <p:nvPr/>
          </p:nvSpPr>
          <p:spPr bwMode="auto">
            <a:xfrm>
              <a:off x="5513" y="2026"/>
              <a:ext cx="3" cy="158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5" y="18"/>
                </a:cxn>
                <a:cxn ang="0">
                  <a:pos x="3" y="28"/>
                </a:cxn>
                <a:cxn ang="0">
                  <a:pos x="1" y="34"/>
                </a:cxn>
                <a:cxn ang="0">
                  <a:pos x="1" y="42"/>
                </a:cxn>
                <a:cxn ang="0">
                  <a:pos x="3" y="48"/>
                </a:cxn>
                <a:cxn ang="0">
                  <a:pos x="5" y="58"/>
                </a:cxn>
                <a:cxn ang="0">
                  <a:pos x="5" y="74"/>
                </a:cxn>
                <a:cxn ang="0">
                  <a:pos x="5" y="82"/>
                </a:cxn>
                <a:cxn ang="0">
                  <a:pos x="3" y="92"/>
                </a:cxn>
                <a:cxn ang="0">
                  <a:pos x="1" y="98"/>
                </a:cxn>
                <a:cxn ang="0">
                  <a:pos x="1" y="106"/>
                </a:cxn>
                <a:cxn ang="0">
                  <a:pos x="3" y="112"/>
                </a:cxn>
                <a:cxn ang="0">
                  <a:pos x="5" y="122"/>
                </a:cxn>
                <a:cxn ang="0">
                  <a:pos x="6" y="138"/>
                </a:cxn>
                <a:cxn ang="0">
                  <a:pos x="6" y="146"/>
                </a:cxn>
                <a:cxn ang="0">
                  <a:pos x="4" y="156"/>
                </a:cxn>
                <a:cxn ang="0">
                  <a:pos x="2" y="162"/>
                </a:cxn>
                <a:cxn ang="0">
                  <a:pos x="2" y="170"/>
                </a:cxn>
                <a:cxn ang="0">
                  <a:pos x="4" y="176"/>
                </a:cxn>
                <a:cxn ang="0">
                  <a:pos x="6" y="186"/>
                </a:cxn>
                <a:cxn ang="0">
                  <a:pos x="6" y="202"/>
                </a:cxn>
                <a:cxn ang="0">
                  <a:pos x="6" y="210"/>
                </a:cxn>
                <a:cxn ang="0">
                  <a:pos x="4" y="220"/>
                </a:cxn>
                <a:cxn ang="0">
                  <a:pos x="2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0"/>
                </a:cxn>
                <a:cxn ang="0">
                  <a:pos x="7" y="266"/>
                </a:cxn>
                <a:cxn ang="0">
                  <a:pos x="7" y="274"/>
                </a:cxn>
                <a:cxn ang="0">
                  <a:pos x="5" y="284"/>
                </a:cxn>
                <a:cxn ang="0">
                  <a:pos x="3" y="290"/>
                </a:cxn>
                <a:cxn ang="0">
                  <a:pos x="3" y="298"/>
                </a:cxn>
                <a:cxn ang="0">
                  <a:pos x="5" y="304"/>
                </a:cxn>
                <a:cxn ang="0">
                  <a:pos x="7" y="314"/>
                </a:cxn>
                <a:cxn ang="0">
                  <a:pos x="7" y="330"/>
                </a:cxn>
                <a:cxn ang="0">
                  <a:pos x="7" y="338"/>
                </a:cxn>
                <a:cxn ang="0">
                  <a:pos x="5" y="348"/>
                </a:cxn>
                <a:cxn ang="0">
                  <a:pos x="3" y="354"/>
                </a:cxn>
                <a:cxn ang="0">
                  <a:pos x="3" y="362"/>
                </a:cxn>
                <a:cxn ang="0">
                  <a:pos x="5" y="368"/>
                </a:cxn>
                <a:cxn ang="0">
                  <a:pos x="8" y="378"/>
                </a:cxn>
                <a:cxn ang="0">
                  <a:pos x="8" y="394"/>
                </a:cxn>
                <a:cxn ang="0">
                  <a:pos x="8" y="402"/>
                </a:cxn>
                <a:cxn ang="0">
                  <a:pos x="6" y="412"/>
                </a:cxn>
                <a:cxn ang="0">
                  <a:pos x="4" y="418"/>
                </a:cxn>
                <a:cxn ang="0">
                  <a:pos x="4" y="426"/>
                </a:cxn>
                <a:cxn ang="0">
                  <a:pos x="6" y="432"/>
                </a:cxn>
                <a:cxn ang="0">
                  <a:pos x="8" y="442"/>
                </a:cxn>
                <a:cxn ang="0">
                  <a:pos x="8" y="458"/>
                </a:cxn>
                <a:cxn ang="0">
                  <a:pos x="8" y="466"/>
                </a:cxn>
                <a:cxn ang="0">
                  <a:pos x="6" y="476"/>
                </a:cxn>
                <a:cxn ang="0">
                  <a:pos x="4" y="482"/>
                </a:cxn>
                <a:cxn ang="0">
                  <a:pos x="4" y="490"/>
                </a:cxn>
                <a:cxn ang="0">
                  <a:pos x="7" y="496"/>
                </a:cxn>
                <a:cxn ang="0">
                  <a:pos x="9" y="506"/>
                </a:cxn>
              </a:cxnLst>
              <a:rect l="0" t="0" r="r" b="b"/>
              <a:pathLst>
                <a:path w="9" h="508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5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5" y="120"/>
                    <a:pt x="5" y="121"/>
                    <a:pt x="5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2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2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6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6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6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6" y="248"/>
                    <a:pt x="6" y="249"/>
                    <a:pt x="6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3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3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7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7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7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7" y="368"/>
                    <a:pt x="7" y="369"/>
                    <a:pt x="7" y="370"/>
                  </a:cubicBezTo>
                  <a:close/>
                  <a:moveTo>
                    <a:pt x="8" y="378"/>
                  </a:moveTo>
                  <a:lnTo>
                    <a:pt x="8" y="378"/>
                  </a:lnTo>
                  <a:cubicBezTo>
                    <a:pt x="8" y="379"/>
                    <a:pt x="7" y="380"/>
                    <a:pt x="6" y="380"/>
                  </a:cubicBezTo>
                  <a:cubicBezTo>
                    <a:pt x="4" y="380"/>
                    <a:pt x="4" y="379"/>
                    <a:pt x="4" y="378"/>
                  </a:cubicBezTo>
                  <a:lnTo>
                    <a:pt x="4" y="378"/>
                  </a:lnTo>
                  <a:cubicBezTo>
                    <a:pt x="4" y="377"/>
                    <a:pt x="4" y="376"/>
                    <a:pt x="6" y="376"/>
                  </a:cubicBezTo>
                  <a:cubicBezTo>
                    <a:pt x="7" y="376"/>
                    <a:pt x="8" y="377"/>
                    <a:pt x="8" y="378"/>
                  </a:cubicBezTo>
                  <a:close/>
                  <a:moveTo>
                    <a:pt x="8" y="386"/>
                  </a:moveTo>
                  <a:lnTo>
                    <a:pt x="8" y="386"/>
                  </a:lnTo>
                  <a:cubicBezTo>
                    <a:pt x="8" y="387"/>
                    <a:pt x="7" y="388"/>
                    <a:pt x="6" y="388"/>
                  </a:cubicBezTo>
                  <a:cubicBezTo>
                    <a:pt x="4" y="388"/>
                    <a:pt x="4" y="387"/>
                    <a:pt x="4" y="386"/>
                  </a:cubicBezTo>
                  <a:lnTo>
                    <a:pt x="4" y="386"/>
                  </a:lnTo>
                  <a:cubicBezTo>
                    <a:pt x="4" y="385"/>
                    <a:pt x="4" y="384"/>
                    <a:pt x="6" y="384"/>
                  </a:cubicBezTo>
                  <a:cubicBezTo>
                    <a:pt x="7" y="384"/>
                    <a:pt x="8" y="385"/>
                    <a:pt x="8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5"/>
                    <a:pt x="7" y="396"/>
                    <a:pt x="6" y="396"/>
                  </a:cubicBezTo>
                  <a:cubicBezTo>
                    <a:pt x="5" y="396"/>
                    <a:pt x="4" y="395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5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3"/>
                    <a:pt x="7" y="404"/>
                    <a:pt x="6" y="404"/>
                  </a:cubicBezTo>
                  <a:cubicBezTo>
                    <a:pt x="5" y="404"/>
                    <a:pt x="4" y="403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1"/>
                    <a:pt x="7" y="412"/>
                    <a:pt x="6" y="412"/>
                  </a:cubicBezTo>
                  <a:cubicBezTo>
                    <a:pt x="5" y="412"/>
                    <a:pt x="4" y="411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19"/>
                    <a:pt x="7" y="420"/>
                    <a:pt x="6" y="420"/>
                  </a:cubicBezTo>
                  <a:cubicBezTo>
                    <a:pt x="5" y="420"/>
                    <a:pt x="4" y="419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  <a:moveTo>
                    <a:pt x="8" y="426"/>
                  </a:moveTo>
                  <a:lnTo>
                    <a:pt x="8" y="426"/>
                  </a:lnTo>
                  <a:cubicBezTo>
                    <a:pt x="8" y="427"/>
                    <a:pt x="7" y="428"/>
                    <a:pt x="6" y="428"/>
                  </a:cubicBezTo>
                  <a:cubicBezTo>
                    <a:pt x="5" y="428"/>
                    <a:pt x="4" y="427"/>
                    <a:pt x="4" y="426"/>
                  </a:cubicBezTo>
                  <a:lnTo>
                    <a:pt x="4" y="426"/>
                  </a:lnTo>
                  <a:cubicBezTo>
                    <a:pt x="4" y="425"/>
                    <a:pt x="5" y="424"/>
                    <a:pt x="6" y="424"/>
                  </a:cubicBezTo>
                  <a:cubicBezTo>
                    <a:pt x="7" y="424"/>
                    <a:pt x="8" y="425"/>
                    <a:pt x="8" y="426"/>
                  </a:cubicBezTo>
                  <a:close/>
                  <a:moveTo>
                    <a:pt x="8" y="434"/>
                  </a:moveTo>
                  <a:lnTo>
                    <a:pt x="8" y="434"/>
                  </a:lnTo>
                  <a:cubicBezTo>
                    <a:pt x="8" y="435"/>
                    <a:pt x="7" y="436"/>
                    <a:pt x="6" y="436"/>
                  </a:cubicBezTo>
                  <a:cubicBezTo>
                    <a:pt x="5" y="436"/>
                    <a:pt x="4" y="435"/>
                    <a:pt x="4" y="434"/>
                  </a:cubicBezTo>
                  <a:lnTo>
                    <a:pt x="4" y="434"/>
                  </a:lnTo>
                  <a:cubicBezTo>
                    <a:pt x="4" y="433"/>
                    <a:pt x="5" y="432"/>
                    <a:pt x="6" y="432"/>
                  </a:cubicBezTo>
                  <a:cubicBezTo>
                    <a:pt x="7" y="432"/>
                    <a:pt x="8" y="433"/>
                    <a:pt x="8" y="434"/>
                  </a:cubicBezTo>
                  <a:close/>
                  <a:moveTo>
                    <a:pt x="8" y="442"/>
                  </a:moveTo>
                  <a:lnTo>
                    <a:pt x="8" y="442"/>
                  </a:lnTo>
                  <a:cubicBezTo>
                    <a:pt x="8" y="443"/>
                    <a:pt x="7" y="444"/>
                    <a:pt x="6" y="444"/>
                  </a:cubicBezTo>
                  <a:cubicBezTo>
                    <a:pt x="5" y="444"/>
                    <a:pt x="4" y="443"/>
                    <a:pt x="4" y="442"/>
                  </a:cubicBezTo>
                  <a:lnTo>
                    <a:pt x="4" y="442"/>
                  </a:lnTo>
                  <a:cubicBezTo>
                    <a:pt x="4" y="441"/>
                    <a:pt x="5" y="440"/>
                    <a:pt x="6" y="440"/>
                  </a:cubicBezTo>
                  <a:cubicBezTo>
                    <a:pt x="7" y="440"/>
                    <a:pt x="8" y="441"/>
                    <a:pt x="8" y="442"/>
                  </a:cubicBezTo>
                  <a:close/>
                  <a:moveTo>
                    <a:pt x="8" y="450"/>
                  </a:moveTo>
                  <a:lnTo>
                    <a:pt x="8" y="450"/>
                  </a:lnTo>
                  <a:cubicBezTo>
                    <a:pt x="8" y="451"/>
                    <a:pt x="7" y="452"/>
                    <a:pt x="6" y="452"/>
                  </a:cubicBezTo>
                  <a:cubicBezTo>
                    <a:pt x="5" y="452"/>
                    <a:pt x="4" y="451"/>
                    <a:pt x="4" y="450"/>
                  </a:cubicBezTo>
                  <a:lnTo>
                    <a:pt x="4" y="450"/>
                  </a:lnTo>
                  <a:cubicBezTo>
                    <a:pt x="4" y="449"/>
                    <a:pt x="5" y="448"/>
                    <a:pt x="6" y="448"/>
                  </a:cubicBezTo>
                  <a:cubicBezTo>
                    <a:pt x="7" y="448"/>
                    <a:pt x="8" y="449"/>
                    <a:pt x="8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7" y="460"/>
                    <a:pt x="6" y="460"/>
                  </a:cubicBezTo>
                  <a:cubicBezTo>
                    <a:pt x="5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5" y="456"/>
                    <a:pt x="6" y="456"/>
                  </a:cubicBezTo>
                  <a:cubicBezTo>
                    <a:pt x="7" y="456"/>
                    <a:pt x="8" y="457"/>
                    <a:pt x="8" y="458"/>
                  </a:cubicBezTo>
                  <a:close/>
                  <a:moveTo>
                    <a:pt x="8" y="466"/>
                  </a:moveTo>
                  <a:lnTo>
                    <a:pt x="8" y="466"/>
                  </a:lnTo>
                  <a:cubicBezTo>
                    <a:pt x="8" y="467"/>
                    <a:pt x="7" y="468"/>
                    <a:pt x="6" y="468"/>
                  </a:cubicBezTo>
                  <a:cubicBezTo>
                    <a:pt x="5" y="468"/>
                    <a:pt x="4" y="467"/>
                    <a:pt x="4" y="466"/>
                  </a:cubicBezTo>
                  <a:lnTo>
                    <a:pt x="4" y="466"/>
                  </a:lnTo>
                  <a:cubicBezTo>
                    <a:pt x="4" y="465"/>
                    <a:pt x="5" y="464"/>
                    <a:pt x="6" y="464"/>
                  </a:cubicBezTo>
                  <a:cubicBezTo>
                    <a:pt x="7" y="464"/>
                    <a:pt x="8" y="465"/>
                    <a:pt x="8" y="466"/>
                  </a:cubicBezTo>
                  <a:close/>
                  <a:moveTo>
                    <a:pt x="8" y="474"/>
                  </a:moveTo>
                  <a:lnTo>
                    <a:pt x="8" y="474"/>
                  </a:lnTo>
                  <a:cubicBezTo>
                    <a:pt x="8" y="475"/>
                    <a:pt x="7" y="476"/>
                    <a:pt x="6" y="476"/>
                  </a:cubicBezTo>
                  <a:cubicBezTo>
                    <a:pt x="5" y="476"/>
                    <a:pt x="4" y="475"/>
                    <a:pt x="4" y="474"/>
                  </a:cubicBezTo>
                  <a:lnTo>
                    <a:pt x="4" y="474"/>
                  </a:lnTo>
                  <a:cubicBezTo>
                    <a:pt x="4" y="473"/>
                    <a:pt x="5" y="472"/>
                    <a:pt x="6" y="472"/>
                  </a:cubicBezTo>
                  <a:cubicBezTo>
                    <a:pt x="7" y="472"/>
                    <a:pt x="8" y="473"/>
                    <a:pt x="8" y="474"/>
                  </a:cubicBezTo>
                  <a:close/>
                  <a:moveTo>
                    <a:pt x="8" y="482"/>
                  </a:moveTo>
                  <a:lnTo>
                    <a:pt x="8" y="482"/>
                  </a:lnTo>
                  <a:cubicBezTo>
                    <a:pt x="8" y="483"/>
                    <a:pt x="8" y="484"/>
                    <a:pt x="6" y="484"/>
                  </a:cubicBezTo>
                  <a:cubicBezTo>
                    <a:pt x="5" y="484"/>
                    <a:pt x="4" y="483"/>
                    <a:pt x="4" y="482"/>
                  </a:cubicBezTo>
                  <a:lnTo>
                    <a:pt x="4" y="482"/>
                  </a:lnTo>
                  <a:cubicBezTo>
                    <a:pt x="4" y="481"/>
                    <a:pt x="5" y="480"/>
                    <a:pt x="6" y="480"/>
                  </a:cubicBezTo>
                  <a:cubicBezTo>
                    <a:pt x="8" y="480"/>
                    <a:pt x="8" y="481"/>
                    <a:pt x="8" y="482"/>
                  </a:cubicBezTo>
                  <a:close/>
                  <a:moveTo>
                    <a:pt x="8" y="490"/>
                  </a:moveTo>
                  <a:lnTo>
                    <a:pt x="8" y="490"/>
                  </a:lnTo>
                  <a:cubicBezTo>
                    <a:pt x="8" y="491"/>
                    <a:pt x="8" y="492"/>
                    <a:pt x="6" y="492"/>
                  </a:cubicBezTo>
                  <a:cubicBezTo>
                    <a:pt x="5" y="492"/>
                    <a:pt x="4" y="491"/>
                    <a:pt x="4" y="490"/>
                  </a:cubicBezTo>
                  <a:lnTo>
                    <a:pt x="4" y="490"/>
                  </a:lnTo>
                  <a:cubicBezTo>
                    <a:pt x="4" y="489"/>
                    <a:pt x="5" y="488"/>
                    <a:pt x="6" y="488"/>
                  </a:cubicBezTo>
                  <a:cubicBezTo>
                    <a:pt x="8" y="488"/>
                    <a:pt x="8" y="489"/>
                    <a:pt x="8" y="490"/>
                  </a:cubicBezTo>
                  <a:close/>
                  <a:moveTo>
                    <a:pt x="9" y="498"/>
                  </a:moveTo>
                  <a:lnTo>
                    <a:pt x="9" y="498"/>
                  </a:lnTo>
                  <a:cubicBezTo>
                    <a:pt x="9" y="499"/>
                    <a:pt x="8" y="500"/>
                    <a:pt x="7" y="500"/>
                  </a:cubicBezTo>
                  <a:cubicBezTo>
                    <a:pt x="5" y="500"/>
                    <a:pt x="5" y="499"/>
                    <a:pt x="5" y="498"/>
                  </a:cubicBezTo>
                  <a:lnTo>
                    <a:pt x="5" y="498"/>
                  </a:lnTo>
                  <a:cubicBezTo>
                    <a:pt x="5" y="497"/>
                    <a:pt x="5" y="496"/>
                    <a:pt x="7" y="496"/>
                  </a:cubicBezTo>
                  <a:cubicBezTo>
                    <a:pt x="8" y="496"/>
                    <a:pt x="9" y="497"/>
                    <a:pt x="9" y="498"/>
                  </a:cubicBezTo>
                  <a:close/>
                  <a:moveTo>
                    <a:pt x="9" y="506"/>
                  </a:moveTo>
                  <a:lnTo>
                    <a:pt x="9" y="506"/>
                  </a:lnTo>
                  <a:cubicBezTo>
                    <a:pt x="9" y="507"/>
                    <a:pt x="8" y="508"/>
                    <a:pt x="7" y="508"/>
                  </a:cubicBezTo>
                  <a:cubicBezTo>
                    <a:pt x="5" y="508"/>
                    <a:pt x="5" y="507"/>
                    <a:pt x="5" y="506"/>
                  </a:cubicBezTo>
                  <a:lnTo>
                    <a:pt x="5" y="506"/>
                  </a:lnTo>
                  <a:cubicBezTo>
                    <a:pt x="5" y="505"/>
                    <a:pt x="5" y="504"/>
                    <a:pt x="7" y="504"/>
                  </a:cubicBezTo>
                  <a:cubicBezTo>
                    <a:pt x="8" y="504"/>
                    <a:pt x="9" y="505"/>
                    <a:pt x="9" y="50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3" name="Freeform 33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4" name="Oval 34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5" name="Oval 35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6" name="Oval 36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7" name="Freeform 37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8" name="Freeform 38"/>
            <p:cNvSpPr>
              <a:spLocks noEditPoints="1"/>
            </p:cNvSpPr>
            <p:nvPr/>
          </p:nvSpPr>
          <p:spPr bwMode="auto">
            <a:xfrm>
              <a:off x="4008" y="3789"/>
              <a:ext cx="2" cy="11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3"/>
                </a:cxn>
                <a:cxn ang="0">
                  <a:pos x="8" y="67"/>
                </a:cxn>
                <a:cxn ang="0">
                  <a:pos x="8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9" y="16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9" y="24"/>
                </a:cxn>
                <a:cxn ang="0">
                  <a:pos x="5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71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3"/>
                    <a:pt x="4" y="63"/>
                  </a:cubicBezTo>
                  <a:cubicBezTo>
                    <a:pt x="6" y="63"/>
                    <a:pt x="8" y="65"/>
                    <a:pt x="8" y="67"/>
                  </a:cubicBezTo>
                  <a:lnTo>
                    <a:pt x="8" y="67"/>
                  </a:lnTo>
                  <a:cubicBezTo>
                    <a:pt x="8" y="70"/>
                    <a:pt x="6" y="71"/>
                    <a:pt x="4" y="71"/>
                  </a:cubicBezTo>
                  <a:cubicBezTo>
                    <a:pt x="2" y="71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3" y="48"/>
                    <a:pt x="6" y="48"/>
                  </a:cubicBezTo>
                  <a:cubicBezTo>
                    <a:pt x="8" y="48"/>
                    <a:pt x="10" y="49"/>
                    <a:pt x="10" y="52"/>
                  </a:cubicBez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3" y="56"/>
                    <a:pt x="2" y="54"/>
                    <a:pt x="2" y="52"/>
                  </a:cubicBezTo>
                  <a:close/>
                  <a:moveTo>
                    <a:pt x="3" y="36"/>
                  </a:moveTo>
                  <a:lnTo>
                    <a:pt x="3" y="36"/>
                  </a:lnTo>
                  <a:cubicBezTo>
                    <a:pt x="3" y="33"/>
                    <a:pt x="5" y="32"/>
                    <a:pt x="7" y="32"/>
                  </a:cubicBezTo>
                  <a:cubicBezTo>
                    <a:pt x="10" y="32"/>
                    <a:pt x="11" y="33"/>
                    <a:pt x="11" y="36"/>
                  </a:cubicBezTo>
                  <a:lnTo>
                    <a:pt x="11" y="36"/>
                  </a:lnTo>
                  <a:cubicBezTo>
                    <a:pt x="11" y="38"/>
                    <a:pt x="10" y="40"/>
                    <a:pt x="7" y="40"/>
                  </a:cubicBezTo>
                  <a:cubicBezTo>
                    <a:pt x="5" y="40"/>
                    <a:pt x="3" y="38"/>
                    <a:pt x="3" y="36"/>
                  </a:cubicBezTo>
                  <a:close/>
                  <a:moveTo>
                    <a:pt x="5" y="20"/>
                  </a:moveTo>
                  <a:lnTo>
                    <a:pt x="5" y="20"/>
                  </a:lnTo>
                  <a:cubicBezTo>
                    <a:pt x="5" y="18"/>
                    <a:pt x="7" y="16"/>
                    <a:pt x="9" y="16"/>
                  </a:cubicBezTo>
                  <a:cubicBezTo>
                    <a:pt x="11" y="16"/>
                    <a:pt x="13" y="18"/>
                    <a:pt x="13" y="20"/>
                  </a:cubicBezTo>
                  <a:lnTo>
                    <a:pt x="13" y="20"/>
                  </a:lnTo>
                  <a:cubicBezTo>
                    <a:pt x="13" y="22"/>
                    <a:pt x="11" y="24"/>
                    <a:pt x="9" y="24"/>
                  </a:cubicBezTo>
                  <a:cubicBezTo>
                    <a:pt x="7" y="24"/>
                    <a:pt x="5" y="22"/>
                    <a:pt x="5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79" name="Freeform 39"/>
            <p:cNvSpPr>
              <a:spLocks noEditPoints="1"/>
            </p:cNvSpPr>
            <p:nvPr/>
          </p:nvSpPr>
          <p:spPr bwMode="auto">
            <a:xfrm>
              <a:off x="4116" y="3731"/>
              <a:ext cx="2" cy="34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8" y="211"/>
                </a:cxn>
                <a:cxn ang="0">
                  <a:pos x="4" y="215"/>
                </a:cxn>
                <a:cxn ang="0">
                  <a:pos x="1" y="195"/>
                </a:cxn>
                <a:cxn ang="0">
                  <a:pos x="5" y="191"/>
                </a:cxn>
                <a:cxn ang="0">
                  <a:pos x="9" y="195"/>
                </a:cxn>
                <a:cxn ang="0">
                  <a:pos x="1" y="195"/>
                </a:cxn>
                <a:cxn ang="0">
                  <a:pos x="2" y="179"/>
                </a:cxn>
                <a:cxn ang="0">
                  <a:pos x="10" y="179"/>
                </a:cxn>
                <a:cxn ang="0">
                  <a:pos x="6" y="183"/>
                </a:cxn>
                <a:cxn ang="0">
                  <a:pos x="2" y="163"/>
                </a:cxn>
                <a:cxn ang="0">
                  <a:pos x="6" y="159"/>
                </a:cxn>
                <a:cxn ang="0">
                  <a:pos x="10" y="163"/>
                </a:cxn>
                <a:cxn ang="0">
                  <a:pos x="2" y="163"/>
                </a:cxn>
                <a:cxn ang="0">
                  <a:pos x="3" y="147"/>
                </a:cxn>
                <a:cxn ang="0">
                  <a:pos x="11" y="147"/>
                </a:cxn>
                <a:cxn ang="0">
                  <a:pos x="7" y="151"/>
                </a:cxn>
                <a:cxn ang="0">
                  <a:pos x="4" y="131"/>
                </a:cxn>
                <a:cxn ang="0">
                  <a:pos x="8" y="127"/>
                </a:cxn>
                <a:cxn ang="0">
                  <a:pos x="12" y="131"/>
                </a:cxn>
                <a:cxn ang="0">
                  <a:pos x="4" y="131"/>
                </a:cxn>
                <a:cxn ang="0">
                  <a:pos x="4" y="115"/>
                </a:cxn>
                <a:cxn ang="0">
                  <a:pos x="12" y="115"/>
                </a:cxn>
                <a:cxn ang="0">
                  <a:pos x="8" y="119"/>
                </a:cxn>
                <a:cxn ang="0">
                  <a:pos x="5" y="99"/>
                </a:cxn>
                <a:cxn ang="0">
                  <a:pos x="9" y="95"/>
                </a:cxn>
                <a:cxn ang="0">
                  <a:pos x="13" y="99"/>
                </a:cxn>
                <a:cxn ang="0">
                  <a:pos x="5" y="99"/>
                </a:cxn>
                <a:cxn ang="0">
                  <a:pos x="5" y="83"/>
                </a:cxn>
                <a:cxn ang="0">
                  <a:pos x="13" y="83"/>
                </a:cxn>
                <a:cxn ang="0">
                  <a:pos x="9" y="87"/>
                </a:cxn>
                <a:cxn ang="0">
                  <a:pos x="6" y="67"/>
                </a:cxn>
                <a:cxn ang="0">
                  <a:pos x="10" y="63"/>
                </a:cxn>
                <a:cxn ang="0">
                  <a:pos x="14" y="67"/>
                </a:cxn>
                <a:cxn ang="0">
                  <a:pos x="6" y="67"/>
                </a:cxn>
                <a:cxn ang="0">
                  <a:pos x="7" y="51"/>
                </a:cxn>
                <a:cxn ang="0">
                  <a:pos x="15" y="51"/>
                </a:cxn>
                <a:cxn ang="0">
                  <a:pos x="11" y="55"/>
                </a:cxn>
                <a:cxn ang="0">
                  <a:pos x="7" y="36"/>
                </a:cxn>
                <a:cxn ang="0">
                  <a:pos x="11" y="31"/>
                </a:cxn>
                <a:cxn ang="0">
                  <a:pos x="15" y="36"/>
                </a:cxn>
                <a:cxn ang="0">
                  <a:pos x="7" y="36"/>
                </a:cxn>
                <a:cxn ang="0">
                  <a:pos x="8" y="19"/>
                </a:cxn>
                <a:cxn ang="0">
                  <a:pos x="16" y="19"/>
                </a:cxn>
                <a:cxn ang="0">
                  <a:pos x="12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215">
                  <a:moveTo>
                    <a:pt x="0" y="211"/>
                  </a:moveTo>
                  <a:lnTo>
                    <a:pt x="0" y="211"/>
                  </a:lnTo>
                  <a:cubicBezTo>
                    <a:pt x="0" y="209"/>
                    <a:pt x="2" y="207"/>
                    <a:pt x="4" y="207"/>
                  </a:cubicBezTo>
                  <a:cubicBezTo>
                    <a:pt x="7" y="207"/>
                    <a:pt x="8" y="209"/>
                    <a:pt x="8" y="211"/>
                  </a:cubicBezTo>
                  <a:lnTo>
                    <a:pt x="8" y="211"/>
                  </a:lnTo>
                  <a:cubicBezTo>
                    <a:pt x="8" y="214"/>
                    <a:pt x="7" y="215"/>
                    <a:pt x="4" y="215"/>
                  </a:cubicBezTo>
                  <a:cubicBezTo>
                    <a:pt x="2" y="215"/>
                    <a:pt x="0" y="214"/>
                    <a:pt x="0" y="211"/>
                  </a:cubicBezTo>
                  <a:close/>
                  <a:moveTo>
                    <a:pt x="1" y="195"/>
                  </a:moveTo>
                  <a:lnTo>
                    <a:pt x="1" y="195"/>
                  </a:lnTo>
                  <a:cubicBezTo>
                    <a:pt x="1" y="193"/>
                    <a:pt x="3" y="191"/>
                    <a:pt x="5" y="191"/>
                  </a:cubicBezTo>
                  <a:cubicBezTo>
                    <a:pt x="7" y="191"/>
                    <a:pt x="9" y="193"/>
                    <a:pt x="9" y="195"/>
                  </a:cubicBezTo>
                  <a:lnTo>
                    <a:pt x="9" y="195"/>
                  </a:lnTo>
                  <a:cubicBezTo>
                    <a:pt x="9" y="198"/>
                    <a:pt x="7" y="199"/>
                    <a:pt x="5" y="199"/>
                  </a:cubicBezTo>
                  <a:cubicBezTo>
                    <a:pt x="3" y="199"/>
                    <a:pt x="1" y="198"/>
                    <a:pt x="1" y="195"/>
                  </a:cubicBezTo>
                  <a:close/>
                  <a:moveTo>
                    <a:pt x="2" y="179"/>
                  </a:moveTo>
                  <a:lnTo>
                    <a:pt x="2" y="179"/>
                  </a:lnTo>
                  <a:cubicBezTo>
                    <a:pt x="2" y="177"/>
                    <a:pt x="3" y="175"/>
                    <a:pt x="6" y="175"/>
                  </a:cubicBezTo>
                  <a:cubicBezTo>
                    <a:pt x="8" y="175"/>
                    <a:pt x="10" y="177"/>
                    <a:pt x="10" y="179"/>
                  </a:cubicBezTo>
                  <a:lnTo>
                    <a:pt x="10" y="179"/>
                  </a:lnTo>
                  <a:cubicBezTo>
                    <a:pt x="10" y="182"/>
                    <a:pt x="8" y="183"/>
                    <a:pt x="6" y="183"/>
                  </a:cubicBezTo>
                  <a:cubicBezTo>
                    <a:pt x="3" y="183"/>
                    <a:pt x="2" y="182"/>
                    <a:pt x="2" y="179"/>
                  </a:cubicBezTo>
                  <a:close/>
                  <a:moveTo>
                    <a:pt x="2" y="163"/>
                  </a:moveTo>
                  <a:lnTo>
                    <a:pt x="2" y="163"/>
                  </a:lnTo>
                  <a:cubicBezTo>
                    <a:pt x="2" y="161"/>
                    <a:pt x="4" y="159"/>
                    <a:pt x="6" y="159"/>
                  </a:cubicBezTo>
                  <a:cubicBezTo>
                    <a:pt x="9" y="159"/>
                    <a:pt x="10" y="161"/>
                    <a:pt x="10" y="163"/>
                  </a:cubicBezTo>
                  <a:lnTo>
                    <a:pt x="10" y="163"/>
                  </a:lnTo>
                  <a:cubicBezTo>
                    <a:pt x="10" y="166"/>
                    <a:pt x="9" y="167"/>
                    <a:pt x="6" y="167"/>
                  </a:cubicBezTo>
                  <a:cubicBezTo>
                    <a:pt x="4" y="167"/>
                    <a:pt x="2" y="166"/>
                    <a:pt x="2" y="163"/>
                  </a:cubicBezTo>
                  <a:close/>
                  <a:moveTo>
                    <a:pt x="3" y="147"/>
                  </a:moveTo>
                  <a:lnTo>
                    <a:pt x="3" y="147"/>
                  </a:lnTo>
                  <a:cubicBezTo>
                    <a:pt x="3" y="145"/>
                    <a:pt x="5" y="143"/>
                    <a:pt x="7" y="143"/>
                  </a:cubicBezTo>
                  <a:cubicBezTo>
                    <a:pt x="9" y="143"/>
                    <a:pt x="11" y="145"/>
                    <a:pt x="11" y="147"/>
                  </a:cubicBezTo>
                  <a:lnTo>
                    <a:pt x="11" y="147"/>
                  </a:lnTo>
                  <a:cubicBezTo>
                    <a:pt x="11" y="150"/>
                    <a:pt x="9" y="151"/>
                    <a:pt x="7" y="151"/>
                  </a:cubicBezTo>
                  <a:cubicBezTo>
                    <a:pt x="5" y="151"/>
                    <a:pt x="3" y="150"/>
                    <a:pt x="3" y="147"/>
                  </a:cubicBezTo>
                  <a:close/>
                  <a:moveTo>
                    <a:pt x="4" y="131"/>
                  </a:moveTo>
                  <a:lnTo>
                    <a:pt x="4" y="131"/>
                  </a:lnTo>
                  <a:cubicBezTo>
                    <a:pt x="4" y="129"/>
                    <a:pt x="5" y="127"/>
                    <a:pt x="8" y="127"/>
                  </a:cubicBezTo>
                  <a:cubicBezTo>
                    <a:pt x="10" y="127"/>
                    <a:pt x="12" y="129"/>
                    <a:pt x="12" y="131"/>
                  </a:cubicBezTo>
                  <a:lnTo>
                    <a:pt x="12" y="131"/>
                  </a:lnTo>
                  <a:cubicBezTo>
                    <a:pt x="12" y="134"/>
                    <a:pt x="10" y="135"/>
                    <a:pt x="8" y="135"/>
                  </a:cubicBezTo>
                  <a:cubicBezTo>
                    <a:pt x="5" y="135"/>
                    <a:pt x="4" y="134"/>
                    <a:pt x="4" y="131"/>
                  </a:cubicBezTo>
                  <a:close/>
                  <a:moveTo>
                    <a:pt x="4" y="115"/>
                  </a:moveTo>
                  <a:lnTo>
                    <a:pt x="4" y="115"/>
                  </a:lnTo>
                  <a:cubicBezTo>
                    <a:pt x="4" y="113"/>
                    <a:pt x="6" y="111"/>
                    <a:pt x="8" y="111"/>
                  </a:cubicBezTo>
                  <a:cubicBezTo>
                    <a:pt x="10" y="111"/>
                    <a:pt x="12" y="113"/>
                    <a:pt x="12" y="115"/>
                  </a:cubicBezTo>
                  <a:lnTo>
                    <a:pt x="12" y="115"/>
                  </a:lnTo>
                  <a:cubicBezTo>
                    <a:pt x="12" y="118"/>
                    <a:pt x="10" y="119"/>
                    <a:pt x="8" y="119"/>
                  </a:cubicBezTo>
                  <a:cubicBezTo>
                    <a:pt x="6" y="119"/>
                    <a:pt x="4" y="118"/>
                    <a:pt x="4" y="115"/>
                  </a:cubicBezTo>
                  <a:close/>
                  <a:moveTo>
                    <a:pt x="5" y="99"/>
                  </a:moveTo>
                  <a:lnTo>
                    <a:pt x="5" y="99"/>
                  </a:lnTo>
                  <a:cubicBezTo>
                    <a:pt x="5" y="97"/>
                    <a:pt x="7" y="95"/>
                    <a:pt x="9" y="95"/>
                  </a:cubicBezTo>
                  <a:cubicBezTo>
                    <a:pt x="11" y="95"/>
                    <a:pt x="13" y="97"/>
                    <a:pt x="13" y="99"/>
                  </a:cubicBezTo>
                  <a:lnTo>
                    <a:pt x="13" y="99"/>
                  </a:lnTo>
                  <a:cubicBezTo>
                    <a:pt x="13" y="102"/>
                    <a:pt x="11" y="103"/>
                    <a:pt x="9" y="103"/>
                  </a:cubicBezTo>
                  <a:cubicBezTo>
                    <a:pt x="7" y="103"/>
                    <a:pt x="5" y="102"/>
                    <a:pt x="5" y="99"/>
                  </a:cubicBezTo>
                  <a:close/>
                  <a:moveTo>
                    <a:pt x="5" y="83"/>
                  </a:moveTo>
                  <a:lnTo>
                    <a:pt x="5" y="83"/>
                  </a:lnTo>
                  <a:cubicBezTo>
                    <a:pt x="5" y="81"/>
                    <a:pt x="7" y="79"/>
                    <a:pt x="9" y="79"/>
                  </a:cubicBezTo>
                  <a:cubicBezTo>
                    <a:pt x="12" y="79"/>
                    <a:pt x="13" y="81"/>
                    <a:pt x="13" y="83"/>
                  </a:cubicBezTo>
                  <a:lnTo>
                    <a:pt x="13" y="83"/>
                  </a:lnTo>
                  <a:cubicBezTo>
                    <a:pt x="13" y="86"/>
                    <a:pt x="12" y="87"/>
                    <a:pt x="9" y="87"/>
                  </a:cubicBezTo>
                  <a:cubicBezTo>
                    <a:pt x="7" y="87"/>
                    <a:pt x="5" y="86"/>
                    <a:pt x="5" y="83"/>
                  </a:cubicBezTo>
                  <a:close/>
                  <a:moveTo>
                    <a:pt x="6" y="67"/>
                  </a:moveTo>
                  <a:lnTo>
                    <a:pt x="6" y="67"/>
                  </a:lnTo>
                  <a:cubicBezTo>
                    <a:pt x="6" y="65"/>
                    <a:pt x="8" y="63"/>
                    <a:pt x="10" y="63"/>
                  </a:cubicBezTo>
                  <a:cubicBezTo>
                    <a:pt x="12" y="63"/>
                    <a:pt x="14" y="65"/>
                    <a:pt x="14" y="67"/>
                  </a:cubicBezTo>
                  <a:lnTo>
                    <a:pt x="14" y="67"/>
                  </a:lnTo>
                  <a:cubicBezTo>
                    <a:pt x="14" y="70"/>
                    <a:pt x="12" y="71"/>
                    <a:pt x="10" y="71"/>
                  </a:cubicBezTo>
                  <a:cubicBezTo>
                    <a:pt x="8" y="71"/>
                    <a:pt x="6" y="70"/>
                    <a:pt x="6" y="67"/>
                  </a:cubicBezTo>
                  <a:close/>
                  <a:moveTo>
                    <a:pt x="7" y="51"/>
                  </a:moveTo>
                  <a:lnTo>
                    <a:pt x="7" y="51"/>
                  </a:lnTo>
                  <a:cubicBezTo>
                    <a:pt x="7" y="49"/>
                    <a:pt x="8" y="47"/>
                    <a:pt x="11" y="47"/>
                  </a:cubicBezTo>
                  <a:cubicBezTo>
                    <a:pt x="13" y="47"/>
                    <a:pt x="15" y="49"/>
                    <a:pt x="15" y="51"/>
                  </a:cubicBezTo>
                  <a:lnTo>
                    <a:pt x="15" y="51"/>
                  </a:lnTo>
                  <a:cubicBezTo>
                    <a:pt x="15" y="54"/>
                    <a:pt x="13" y="55"/>
                    <a:pt x="11" y="55"/>
                  </a:cubicBezTo>
                  <a:cubicBezTo>
                    <a:pt x="8" y="55"/>
                    <a:pt x="7" y="54"/>
                    <a:pt x="7" y="51"/>
                  </a:cubicBezTo>
                  <a:close/>
                  <a:moveTo>
                    <a:pt x="7" y="36"/>
                  </a:moveTo>
                  <a:lnTo>
                    <a:pt x="7" y="35"/>
                  </a:lnTo>
                  <a:cubicBezTo>
                    <a:pt x="7" y="33"/>
                    <a:pt x="9" y="31"/>
                    <a:pt x="11" y="31"/>
                  </a:cubicBezTo>
                  <a:cubicBezTo>
                    <a:pt x="13" y="31"/>
                    <a:pt x="15" y="33"/>
                    <a:pt x="15" y="35"/>
                  </a:cubicBez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9" y="40"/>
                    <a:pt x="7" y="38"/>
                    <a:pt x="7" y="36"/>
                  </a:cubicBezTo>
                  <a:close/>
                  <a:moveTo>
                    <a:pt x="8" y="20"/>
                  </a:moveTo>
                  <a:lnTo>
                    <a:pt x="8" y="19"/>
                  </a:lnTo>
                  <a:cubicBezTo>
                    <a:pt x="8" y="17"/>
                    <a:pt x="10" y="15"/>
                    <a:pt x="12" y="15"/>
                  </a:cubicBezTo>
                  <a:cubicBezTo>
                    <a:pt x="14" y="15"/>
                    <a:pt x="16" y="17"/>
                    <a:pt x="16" y="19"/>
                  </a:cubicBezTo>
                  <a:lnTo>
                    <a:pt x="16" y="20"/>
                  </a:lnTo>
                  <a:cubicBezTo>
                    <a:pt x="16" y="22"/>
                    <a:pt x="14" y="24"/>
                    <a:pt x="12" y="24"/>
                  </a:cubicBezTo>
                  <a:cubicBezTo>
                    <a:pt x="10" y="24"/>
                    <a:pt x="8" y="22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5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5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0" name="Freeform 40"/>
            <p:cNvSpPr>
              <a:spLocks noEditPoints="1"/>
            </p:cNvSpPr>
            <p:nvPr/>
          </p:nvSpPr>
          <p:spPr bwMode="auto">
            <a:xfrm>
              <a:off x="4276" y="3679"/>
              <a:ext cx="2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3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5" y="84"/>
                </a:cxn>
                <a:cxn ang="0">
                  <a:pos x="5" y="84"/>
                </a:cxn>
                <a:cxn ang="0">
                  <a:pos x="9" y="80"/>
                </a:cxn>
                <a:cxn ang="0">
                  <a:pos x="13" y="84"/>
                </a:cxn>
                <a:cxn ang="0">
                  <a:pos x="14" y="100"/>
                </a:cxn>
                <a:cxn ang="0">
                  <a:pos x="14" y="100"/>
                </a:cxn>
                <a:cxn ang="0">
                  <a:pos x="10" y="104"/>
                </a:cxn>
                <a:cxn ang="0">
                  <a:pos x="6" y="100"/>
                </a:cxn>
                <a:cxn ang="0">
                  <a:pos x="6" y="100"/>
                </a:cxn>
                <a:cxn ang="0">
                  <a:pos x="10" y="96"/>
                </a:cxn>
                <a:cxn ang="0">
                  <a:pos x="14" y="100"/>
                </a:cxn>
                <a:cxn ang="0">
                  <a:pos x="15" y="116"/>
                </a:cxn>
                <a:cxn ang="0">
                  <a:pos x="15" y="116"/>
                </a:cxn>
                <a:cxn ang="0">
                  <a:pos x="11" y="120"/>
                </a:cxn>
                <a:cxn ang="0">
                  <a:pos x="7" y="116"/>
                </a:cxn>
                <a:cxn ang="0">
                  <a:pos x="7" y="116"/>
                </a:cxn>
                <a:cxn ang="0">
                  <a:pos x="11" y="112"/>
                </a:cxn>
                <a:cxn ang="0">
                  <a:pos x="15" y="116"/>
                </a:cxn>
                <a:cxn ang="0">
                  <a:pos x="16" y="132"/>
                </a:cxn>
                <a:cxn ang="0">
                  <a:pos x="16" y="132"/>
                </a:cxn>
                <a:cxn ang="0">
                  <a:pos x="12" y="136"/>
                </a:cxn>
                <a:cxn ang="0">
                  <a:pos x="8" y="132"/>
                </a:cxn>
                <a:cxn ang="0">
                  <a:pos x="8" y="132"/>
                </a:cxn>
                <a:cxn ang="0">
                  <a:pos x="12" y="128"/>
                </a:cxn>
                <a:cxn ang="0">
                  <a:pos x="16" y="132"/>
                </a:cxn>
              </a:cxnLst>
              <a:rect l="0" t="0" r="r" b="b"/>
              <a:pathLst>
                <a:path w="16" h="13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8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8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9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9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9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6" y="72"/>
                    <a:pt x="4" y="70"/>
                    <a:pt x="4" y="68"/>
                  </a:cubicBezTo>
                  <a:lnTo>
                    <a:pt x="4" y="68"/>
                  </a:lnTo>
                  <a:cubicBezTo>
                    <a:pt x="4" y="66"/>
                    <a:pt x="6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7" y="88"/>
                    <a:pt x="5" y="86"/>
                    <a:pt x="5" y="84"/>
                  </a:cubicBezTo>
                  <a:lnTo>
                    <a:pt x="5" y="84"/>
                  </a:lnTo>
                  <a:cubicBezTo>
                    <a:pt x="5" y="81"/>
                    <a:pt x="7" y="80"/>
                    <a:pt x="9" y="80"/>
                  </a:cubicBezTo>
                  <a:cubicBezTo>
                    <a:pt x="11" y="80"/>
                    <a:pt x="13" y="81"/>
                    <a:pt x="13" y="84"/>
                  </a:cubicBezTo>
                  <a:close/>
                  <a:moveTo>
                    <a:pt x="14" y="100"/>
                  </a:moveTo>
                  <a:lnTo>
                    <a:pt x="14" y="100"/>
                  </a:lnTo>
                  <a:cubicBezTo>
                    <a:pt x="14" y="102"/>
                    <a:pt x="12" y="104"/>
                    <a:pt x="10" y="104"/>
                  </a:cubicBezTo>
                  <a:cubicBezTo>
                    <a:pt x="8" y="104"/>
                    <a:pt x="6" y="102"/>
                    <a:pt x="6" y="100"/>
                  </a:cubicBezTo>
                  <a:lnTo>
                    <a:pt x="6" y="100"/>
                  </a:lnTo>
                  <a:cubicBezTo>
                    <a:pt x="6" y="97"/>
                    <a:pt x="8" y="96"/>
                    <a:pt x="10" y="96"/>
                  </a:cubicBezTo>
                  <a:cubicBezTo>
                    <a:pt x="12" y="96"/>
                    <a:pt x="14" y="97"/>
                    <a:pt x="14" y="100"/>
                  </a:cubicBezTo>
                  <a:close/>
                  <a:moveTo>
                    <a:pt x="15" y="116"/>
                  </a:moveTo>
                  <a:lnTo>
                    <a:pt x="15" y="116"/>
                  </a:lnTo>
                  <a:cubicBezTo>
                    <a:pt x="15" y="118"/>
                    <a:pt x="13" y="120"/>
                    <a:pt x="11" y="120"/>
                  </a:cubicBezTo>
                  <a:cubicBezTo>
                    <a:pt x="9" y="120"/>
                    <a:pt x="7" y="118"/>
                    <a:pt x="7" y="116"/>
                  </a:cubicBezTo>
                  <a:lnTo>
                    <a:pt x="7" y="116"/>
                  </a:lnTo>
                  <a:cubicBezTo>
                    <a:pt x="7" y="113"/>
                    <a:pt x="9" y="112"/>
                    <a:pt x="11" y="112"/>
                  </a:cubicBezTo>
                  <a:cubicBezTo>
                    <a:pt x="13" y="112"/>
                    <a:pt x="15" y="113"/>
                    <a:pt x="15" y="116"/>
                  </a:cubicBezTo>
                  <a:close/>
                  <a:moveTo>
                    <a:pt x="16" y="132"/>
                  </a:moveTo>
                  <a:lnTo>
                    <a:pt x="16" y="132"/>
                  </a:lnTo>
                  <a:cubicBezTo>
                    <a:pt x="16" y="134"/>
                    <a:pt x="14" y="136"/>
                    <a:pt x="12" y="136"/>
                  </a:cubicBezTo>
                  <a:cubicBezTo>
                    <a:pt x="10" y="136"/>
                    <a:pt x="8" y="134"/>
                    <a:pt x="8" y="132"/>
                  </a:cubicBezTo>
                  <a:lnTo>
                    <a:pt x="8" y="132"/>
                  </a:lnTo>
                  <a:cubicBezTo>
                    <a:pt x="8" y="129"/>
                    <a:pt x="10" y="128"/>
                    <a:pt x="12" y="128"/>
                  </a:cubicBezTo>
                  <a:cubicBezTo>
                    <a:pt x="14" y="128"/>
                    <a:pt x="16" y="129"/>
                    <a:pt x="16" y="13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1" name="Freeform 41"/>
            <p:cNvSpPr>
              <a:spLocks noEditPoints="1"/>
            </p:cNvSpPr>
            <p:nvPr/>
          </p:nvSpPr>
          <p:spPr bwMode="auto">
            <a:xfrm>
              <a:off x="4384" y="3595"/>
              <a:ext cx="2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2" y="32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2" y="36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3" y="24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3" y="28"/>
                </a:cxn>
                <a:cxn ang="0">
                  <a:pos x="1" y="26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2"/>
                </a:cxn>
              </a:cxnLst>
              <a:rect l="0" t="0" r="r" b="b"/>
              <a:pathLst>
                <a:path w="7" h="36">
                  <a:moveTo>
                    <a:pt x="0" y="34"/>
                  </a:move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lose/>
                  <a:moveTo>
                    <a:pt x="1" y="26"/>
                  </a:move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close/>
                  <a:moveTo>
                    <a:pt x="2" y="18"/>
                  </a:moveTo>
                  <a:lnTo>
                    <a:pt x="2" y="18"/>
                  </a:lnTo>
                  <a:cubicBezTo>
                    <a:pt x="2" y="17"/>
                    <a:pt x="2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2" y="20"/>
                    <a:pt x="2" y="19"/>
                    <a:pt x="2" y="18"/>
                  </a:cubicBezTo>
                  <a:close/>
                  <a:moveTo>
                    <a:pt x="2" y="10"/>
                  </a:move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6" y="8"/>
                    <a:pt x="6" y="9"/>
                    <a:pt x="6" y="10"/>
                  </a:cubicBezTo>
                  <a:lnTo>
                    <a:pt x="6" y="10"/>
                  </a:lnTo>
                  <a:cubicBezTo>
                    <a:pt x="6" y="11"/>
                    <a:pt x="6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close/>
                  <a:moveTo>
                    <a:pt x="3" y="2"/>
                  </a:moveTo>
                  <a:lnTo>
                    <a:pt x="3" y="2"/>
                  </a:ln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lnTo>
                    <a:pt x="7" y="2"/>
                  </a:lnTo>
                  <a:cubicBezTo>
                    <a:pt x="7" y="3"/>
                    <a:pt x="6" y="4"/>
                    <a:pt x="5" y="4"/>
                  </a:cubicBezTo>
                  <a:cubicBezTo>
                    <a:pt x="4" y="4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2" name="Freeform 42"/>
            <p:cNvSpPr>
              <a:spLocks noEditPoints="1"/>
            </p:cNvSpPr>
            <p:nvPr/>
          </p:nvSpPr>
          <p:spPr bwMode="auto">
            <a:xfrm>
              <a:off x="4492" y="3265"/>
              <a:ext cx="2" cy="244"/>
            </a:xfrm>
            <a:custGeom>
              <a:avLst/>
              <a:gdLst/>
              <a:ahLst/>
              <a:cxnLst>
                <a:cxn ang="0">
                  <a:pos x="4" y="771"/>
                </a:cxn>
                <a:cxn ang="0">
                  <a:pos x="0" y="755"/>
                </a:cxn>
                <a:cxn ang="0">
                  <a:pos x="4" y="747"/>
                </a:cxn>
                <a:cxn ang="0">
                  <a:pos x="0" y="731"/>
                </a:cxn>
                <a:cxn ang="0">
                  <a:pos x="2" y="725"/>
                </a:cxn>
                <a:cxn ang="0">
                  <a:pos x="2" y="705"/>
                </a:cxn>
                <a:cxn ang="0">
                  <a:pos x="0" y="699"/>
                </a:cxn>
                <a:cxn ang="0">
                  <a:pos x="4" y="683"/>
                </a:cxn>
                <a:cxn ang="0">
                  <a:pos x="0" y="667"/>
                </a:cxn>
                <a:cxn ang="0">
                  <a:pos x="4" y="659"/>
                </a:cxn>
                <a:cxn ang="0">
                  <a:pos x="0" y="643"/>
                </a:cxn>
                <a:cxn ang="0">
                  <a:pos x="2" y="637"/>
                </a:cxn>
                <a:cxn ang="0">
                  <a:pos x="2" y="617"/>
                </a:cxn>
                <a:cxn ang="0">
                  <a:pos x="0" y="611"/>
                </a:cxn>
                <a:cxn ang="0">
                  <a:pos x="5" y="595"/>
                </a:cxn>
                <a:cxn ang="0">
                  <a:pos x="1" y="579"/>
                </a:cxn>
                <a:cxn ang="0">
                  <a:pos x="5" y="571"/>
                </a:cxn>
                <a:cxn ang="0">
                  <a:pos x="1" y="554"/>
                </a:cxn>
                <a:cxn ang="0">
                  <a:pos x="3" y="548"/>
                </a:cxn>
                <a:cxn ang="0">
                  <a:pos x="3" y="528"/>
                </a:cxn>
                <a:cxn ang="0">
                  <a:pos x="1" y="522"/>
                </a:cxn>
                <a:cxn ang="0">
                  <a:pos x="5" y="506"/>
                </a:cxn>
                <a:cxn ang="0">
                  <a:pos x="1" y="490"/>
                </a:cxn>
                <a:cxn ang="0">
                  <a:pos x="5" y="482"/>
                </a:cxn>
                <a:cxn ang="0">
                  <a:pos x="1" y="466"/>
                </a:cxn>
                <a:cxn ang="0">
                  <a:pos x="3" y="460"/>
                </a:cxn>
                <a:cxn ang="0">
                  <a:pos x="3" y="440"/>
                </a:cxn>
                <a:cxn ang="0">
                  <a:pos x="1" y="434"/>
                </a:cxn>
                <a:cxn ang="0">
                  <a:pos x="6" y="418"/>
                </a:cxn>
                <a:cxn ang="0">
                  <a:pos x="2" y="402"/>
                </a:cxn>
                <a:cxn ang="0">
                  <a:pos x="6" y="394"/>
                </a:cxn>
                <a:cxn ang="0">
                  <a:pos x="2" y="378"/>
                </a:cxn>
                <a:cxn ang="0">
                  <a:pos x="4" y="372"/>
                </a:cxn>
                <a:cxn ang="0">
                  <a:pos x="4" y="352"/>
                </a:cxn>
                <a:cxn ang="0">
                  <a:pos x="2" y="346"/>
                </a:cxn>
                <a:cxn ang="0">
                  <a:pos x="6" y="330"/>
                </a:cxn>
                <a:cxn ang="0">
                  <a:pos x="2" y="314"/>
                </a:cxn>
                <a:cxn ang="0">
                  <a:pos x="6" y="306"/>
                </a:cxn>
                <a:cxn ang="0">
                  <a:pos x="2" y="290"/>
                </a:cxn>
                <a:cxn ang="0">
                  <a:pos x="4" y="284"/>
                </a:cxn>
                <a:cxn ang="0">
                  <a:pos x="4" y="264"/>
                </a:cxn>
                <a:cxn ang="0">
                  <a:pos x="2" y="258"/>
                </a:cxn>
                <a:cxn ang="0">
                  <a:pos x="6" y="242"/>
                </a:cxn>
                <a:cxn ang="0">
                  <a:pos x="3" y="226"/>
                </a:cxn>
                <a:cxn ang="0">
                  <a:pos x="7" y="218"/>
                </a:cxn>
                <a:cxn ang="0">
                  <a:pos x="3" y="202"/>
                </a:cxn>
                <a:cxn ang="0">
                  <a:pos x="5" y="196"/>
                </a:cxn>
                <a:cxn ang="0">
                  <a:pos x="5" y="176"/>
                </a:cxn>
                <a:cxn ang="0">
                  <a:pos x="3" y="170"/>
                </a:cxn>
                <a:cxn ang="0">
                  <a:pos x="7" y="154"/>
                </a:cxn>
                <a:cxn ang="0">
                  <a:pos x="3" y="138"/>
                </a:cxn>
                <a:cxn ang="0">
                  <a:pos x="7" y="130"/>
                </a:cxn>
                <a:cxn ang="0">
                  <a:pos x="3" y="114"/>
                </a:cxn>
                <a:cxn ang="0">
                  <a:pos x="5" y="108"/>
                </a:cxn>
                <a:cxn ang="0">
                  <a:pos x="5" y="88"/>
                </a:cxn>
                <a:cxn ang="0">
                  <a:pos x="3" y="82"/>
                </a:cxn>
                <a:cxn ang="0">
                  <a:pos x="7" y="66"/>
                </a:cxn>
                <a:cxn ang="0">
                  <a:pos x="4" y="50"/>
                </a:cxn>
                <a:cxn ang="0">
                  <a:pos x="8" y="42"/>
                </a:cxn>
                <a:cxn ang="0">
                  <a:pos x="4" y="26"/>
                </a:cxn>
                <a:cxn ang="0">
                  <a:pos x="6" y="20"/>
                </a:cxn>
                <a:cxn ang="0">
                  <a:pos x="6" y="0"/>
                </a:cxn>
              </a:cxnLst>
              <a:rect l="0" t="0" r="r" b="b"/>
              <a:pathLst>
                <a:path w="8" h="781">
                  <a:moveTo>
                    <a:pt x="0" y="779"/>
                  </a:moveTo>
                  <a:lnTo>
                    <a:pt x="0" y="779"/>
                  </a:lnTo>
                  <a:cubicBezTo>
                    <a:pt x="0" y="778"/>
                    <a:pt x="1" y="777"/>
                    <a:pt x="2" y="777"/>
                  </a:cubicBezTo>
                  <a:cubicBezTo>
                    <a:pt x="3" y="777"/>
                    <a:pt x="4" y="778"/>
                    <a:pt x="4" y="779"/>
                  </a:cubicBezTo>
                  <a:lnTo>
                    <a:pt x="4" y="779"/>
                  </a:lnTo>
                  <a:cubicBezTo>
                    <a:pt x="4" y="780"/>
                    <a:pt x="3" y="781"/>
                    <a:pt x="2" y="781"/>
                  </a:cubicBezTo>
                  <a:cubicBezTo>
                    <a:pt x="1" y="781"/>
                    <a:pt x="0" y="780"/>
                    <a:pt x="0" y="779"/>
                  </a:cubicBezTo>
                  <a:close/>
                  <a:moveTo>
                    <a:pt x="0" y="771"/>
                  </a:moveTo>
                  <a:lnTo>
                    <a:pt x="0" y="771"/>
                  </a:lnTo>
                  <a:cubicBezTo>
                    <a:pt x="0" y="770"/>
                    <a:pt x="1" y="769"/>
                    <a:pt x="2" y="769"/>
                  </a:cubicBezTo>
                  <a:cubicBezTo>
                    <a:pt x="3" y="769"/>
                    <a:pt x="4" y="770"/>
                    <a:pt x="4" y="771"/>
                  </a:cubicBezTo>
                  <a:lnTo>
                    <a:pt x="4" y="771"/>
                  </a:lnTo>
                  <a:cubicBezTo>
                    <a:pt x="4" y="772"/>
                    <a:pt x="3" y="773"/>
                    <a:pt x="2" y="773"/>
                  </a:cubicBezTo>
                  <a:cubicBezTo>
                    <a:pt x="1" y="773"/>
                    <a:pt x="0" y="772"/>
                    <a:pt x="0" y="771"/>
                  </a:cubicBezTo>
                  <a:close/>
                  <a:moveTo>
                    <a:pt x="0" y="763"/>
                  </a:moveTo>
                  <a:lnTo>
                    <a:pt x="0" y="763"/>
                  </a:lnTo>
                  <a:cubicBezTo>
                    <a:pt x="0" y="762"/>
                    <a:pt x="1" y="761"/>
                    <a:pt x="2" y="761"/>
                  </a:cubicBezTo>
                  <a:cubicBezTo>
                    <a:pt x="3" y="761"/>
                    <a:pt x="4" y="762"/>
                    <a:pt x="4" y="763"/>
                  </a:cubicBezTo>
                  <a:lnTo>
                    <a:pt x="4" y="763"/>
                  </a:lnTo>
                  <a:cubicBezTo>
                    <a:pt x="4" y="764"/>
                    <a:pt x="3" y="765"/>
                    <a:pt x="2" y="765"/>
                  </a:cubicBezTo>
                  <a:cubicBezTo>
                    <a:pt x="1" y="765"/>
                    <a:pt x="0" y="764"/>
                    <a:pt x="0" y="763"/>
                  </a:cubicBezTo>
                  <a:close/>
                  <a:moveTo>
                    <a:pt x="0" y="755"/>
                  </a:moveTo>
                  <a:lnTo>
                    <a:pt x="0" y="755"/>
                  </a:lnTo>
                  <a:cubicBezTo>
                    <a:pt x="0" y="754"/>
                    <a:pt x="1" y="753"/>
                    <a:pt x="2" y="753"/>
                  </a:cubicBezTo>
                  <a:cubicBezTo>
                    <a:pt x="3" y="753"/>
                    <a:pt x="4" y="754"/>
                    <a:pt x="4" y="755"/>
                  </a:cubicBezTo>
                  <a:lnTo>
                    <a:pt x="4" y="755"/>
                  </a:lnTo>
                  <a:cubicBezTo>
                    <a:pt x="4" y="756"/>
                    <a:pt x="3" y="757"/>
                    <a:pt x="2" y="757"/>
                  </a:cubicBezTo>
                  <a:cubicBezTo>
                    <a:pt x="1" y="757"/>
                    <a:pt x="0" y="756"/>
                    <a:pt x="0" y="755"/>
                  </a:cubicBezTo>
                  <a:close/>
                  <a:moveTo>
                    <a:pt x="0" y="747"/>
                  </a:moveTo>
                  <a:lnTo>
                    <a:pt x="0" y="747"/>
                  </a:lnTo>
                  <a:cubicBezTo>
                    <a:pt x="0" y="746"/>
                    <a:pt x="1" y="745"/>
                    <a:pt x="2" y="745"/>
                  </a:cubicBezTo>
                  <a:cubicBezTo>
                    <a:pt x="3" y="745"/>
                    <a:pt x="4" y="746"/>
                    <a:pt x="4" y="747"/>
                  </a:cubicBezTo>
                  <a:lnTo>
                    <a:pt x="4" y="747"/>
                  </a:lnTo>
                  <a:cubicBezTo>
                    <a:pt x="4" y="748"/>
                    <a:pt x="3" y="749"/>
                    <a:pt x="2" y="749"/>
                  </a:cubicBezTo>
                  <a:cubicBezTo>
                    <a:pt x="1" y="749"/>
                    <a:pt x="0" y="748"/>
                    <a:pt x="0" y="747"/>
                  </a:cubicBezTo>
                  <a:close/>
                  <a:moveTo>
                    <a:pt x="0" y="739"/>
                  </a:moveTo>
                  <a:lnTo>
                    <a:pt x="0" y="739"/>
                  </a:lnTo>
                  <a:cubicBezTo>
                    <a:pt x="0" y="738"/>
                    <a:pt x="1" y="737"/>
                    <a:pt x="2" y="737"/>
                  </a:cubicBezTo>
                  <a:cubicBezTo>
                    <a:pt x="3" y="737"/>
                    <a:pt x="4" y="738"/>
                    <a:pt x="4" y="739"/>
                  </a:cubicBezTo>
                  <a:lnTo>
                    <a:pt x="4" y="739"/>
                  </a:lnTo>
                  <a:cubicBezTo>
                    <a:pt x="4" y="740"/>
                    <a:pt x="3" y="741"/>
                    <a:pt x="2" y="741"/>
                  </a:cubicBezTo>
                  <a:cubicBezTo>
                    <a:pt x="1" y="741"/>
                    <a:pt x="0" y="740"/>
                    <a:pt x="0" y="739"/>
                  </a:cubicBezTo>
                  <a:close/>
                  <a:moveTo>
                    <a:pt x="0" y="731"/>
                  </a:moveTo>
                  <a:lnTo>
                    <a:pt x="0" y="731"/>
                  </a:lnTo>
                  <a:cubicBezTo>
                    <a:pt x="0" y="729"/>
                    <a:pt x="1" y="729"/>
                    <a:pt x="2" y="729"/>
                  </a:cubicBezTo>
                  <a:cubicBezTo>
                    <a:pt x="3" y="729"/>
                    <a:pt x="4" y="729"/>
                    <a:pt x="4" y="731"/>
                  </a:cubicBezTo>
                  <a:lnTo>
                    <a:pt x="4" y="731"/>
                  </a:lnTo>
                  <a:cubicBezTo>
                    <a:pt x="4" y="732"/>
                    <a:pt x="3" y="733"/>
                    <a:pt x="2" y="733"/>
                  </a:cubicBezTo>
                  <a:cubicBezTo>
                    <a:pt x="1" y="733"/>
                    <a:pt x="0" y="732"/>
                    <a:pt x="0" y="731"/>
                  </a:cubicBezTo>
                  <a:close/>
                  <a:moveTo>
                    <a:pt x="0" y="723"/>
                  </a:moveTo>
                  <a:lnTo>
                    <a:pt x="0" y="723"/>
                  </a:lnTo>
                  <a:cubicBezTo>
                    <a:pt x="0" y="721"/>
                    <a:pt x="1" y="721"/>
                    <a:pt x="2" y="721"/>
                  </a:cubicBezTo>
                  <a:cubicBezTo>
                    <a:pt x="3" y="721"/>
                    <a:pt x="4" y="721"/>
                    <a:pt x="4" y="723"/>
                  </a:cubicBezTo>
                  <a:lnTo>
                    <a:pt x="4" y="723"/>
                  </a:lnTo>
                  <a:cubicBezTo>
                    <a:pt x="4" y="724"/>
                    <a:pt x="3" y="725"/>
                    <a:pt x="2" y="725"/>
                  </a:cubicBezTo>
                  <a:cubicBezTo>
                    <a:pt x="1" y="725"/>
                    <a:pt x="0" y="724"/>
                    <a:pt x="0" y="723"/>
                  </a:cubicBezTo>
                  <a:close/>
                  <a:moveTo>
                    <a:pt x="0" y="715"/>
                  </a:moveTo>
                  <a:lnTo>
                    <a:pt x="0" y="715"/>
                  </a:lnTo>
                  <a:cubicBezTo>
                    <a:pt x="0" y="713"/>
                    <a:pt x="1" y="713"/>
                    <a:pt x="2" y="713"/>
                  </a:cubicBezTo>
                  <a:cubicBezTo>
                    <a:pt x="3" y="713"/>
                    <a:pt x="4" y="713"/>
                    <a:pt x="4" y="715"/>
                  </a:cubicBezTo>
                  <a:lnTo>
                    <a:pt x="4" y="715"/>
                  </a:lnTo>
                  <a:cubicBezTo>
                    <a:pt x="4" y="716"/>
                    <a:pt x="3" y="717"/>
                    <a:pt x="2" y="717"/>
                  </a:cubicBezTo>
                  <a:cubicBezTo>
                    <a:pt x="1" y="717"/>
                    <a:pt x="0" y="716"/>
                    <a:pt x="0" y="715"/>
                  </a:cubicBezTo>
                  <a:close/>
                  <a:moveTo>
                    <a:pt x="0" y="707"/>
                  </a:moveTo>
                  <a:lnTo>
                    <a:pt x="0" y="707"/>
                  </a:lnTo>
                  <a:cubicBezTo>
                    <a:pt x="0" y="705"/>
                    <a:pt x="1" y="705"/>
                    <a:pt x="2" y="705"/>
                  </a:cubicBezTo>
                  <a:cubicBezTo>
                    <a:pt x="3" y="705"/>
                    <a:pt x="4" y="705"/>
                    <a:pt x="4" y="707"/>
                  </a:cubicBezTo>
                  <a:lnTo>
                    <a:pt x="4" y="707"/>
                  </a:lnTo>
                  <a:cubicBezTo>
                    <a:pt x="4" y="708"/>
                    <a:pt x="3" y="709"/>
                    <a:pt x="2" y="709"/>
                  </a:cubicBezTo>
                  <a:cubicBezTo>
                    <a:pt x="1" y="709"/>
                    <a:pt x="0" y="708"/>
                    <a:pt x="0" y="707"/>
                  </a:cubicBezTo>
                  <a:close/>
                  <a:moveTo>
                    <a:pt x="0" y="699"/>
                  </a:moveTo>
                  <a:lnTo>
                    <a:pt x="0" y="699"/>
                  </a:lnTo>
                  <a:cubicBezTo>
                    <a:pt x="0" y="697"/>
                    <a:pt x="1" y="697"/>
                    <a:pt x="2" y="697"/>
                  </a:cubicBezTo>
                  <a:cubicBezTo>
                    <a:pt x="3" y="697"/>
                    <a:pt x="4" y="697"/>
                    <a:pt x="4" y="699"/>
                  </a:cubicBezTo>
                  <a:lnTo>
                    <a:pt x="4" y="699"/>
                  </a:lnTo>
                  <a:cubicBezTo>
                    <a:pt x="4" y="700"/>
                    <a:pt x="3" y="701"/>
                    <a:pt x="2" y="701"/>
                  </a:cubicBezTo>
                  <a:cubicBezTo>
                    <a:pt x="1" y="701"/>
                    <a:pt x="0" y="700"/>
                    <a:pt x="0" y="699"/>
                  </a:cubicBezTo>
                  <a:close/>
                  <a:moveTo>
                    <a:pt x="0" y="691"/>
                  </a:moveTo>
                  <a:lnTo>
                    <a:pt x="0" y="691"/>
                  </a:lnTo>
                  <a:cubicBezTo>
                    <a:pt x="0" y="689"/>
                    <a:pt x="1" y="689"/>
                    <a:pt x="2" y="689"/>
                  </a:cubicBezTo>
                  <a:cubicBezTo>
                    <a:pt x="3" y="689"/>
                    <a:pt x="4" y="689"/>
                    <a:pt x="4" y="691"/>
                  </a:cubicBezTo>
                  <a:lnTo>
                    <a:pt x="4" y="691"/>
                  </a:lnTo>
                  <a:cubicBezTo>
                    <a:pt x="4" y="692"/>
                    <a:pt x="3" y="693"/>
                    <a:pt x="2" y="693"/>
                  </a:cubicBezTo>
                  <a:cubicBezTo>
                    <a:pt x="1" y="693"/>
                    <a:pt x="0" y="692"/>
                    <a:pt x="0" y="691"/>
                  </a:cubicBezTo>
                  <a:close/>
                  <a:moveTo>
                    <a:pt x="0" y="683"/>
                  </a:moveTo>
                  <a:lnTo>
                    <a:pt x="0" y="683"/>
                  </a:lnTo>
                  <a:cubicBezTo>
                    <a:pt x="0" y="681"/>
                    <a:pt x="1" y="681"/>
                    <a:pt x="2" y="681"/>
                  </a:cubicBezTo>
                  <a:cubicBezTo>
                    <a:pt x="3" y="681"/>
                    <a:pt x="4" y="681"/>
                    <a:pt x="4" y="683"/>
                  </a:cubicBezTo>
                  <a:lnTo>
                    <a:pt x="4" y="683"/>
                  </a:lnTo>
                  <a:cubicBezTo>
                    <a:pt x="4" y="684"/>
                    <a:pt x="3" y="685"/>
                    <a:pt x="2" y="685"/>
                  </a:cubicBezTo>
                  <a:cubicBezTo>
                    <a:pt x="1" y="685"/>
                    <a:pt x="0" y="684"/>
                    <a:pt x="0" y="683"/>
                  </a:cubicBezTo>
                  <a:close/>
                  <a:moveTo>
                    <a:pt x="0" y="675"/>
                  </a:moveTo>
                  <a:lnTo>
                    <a:pt x="0" y="675"/>
                  </a:lnTo>
                  <a:cubicBezTo>
                    <a:pt x="0" y="673"/>
                    <a:pt x="1" y="673"/>
                    <a:pt x="2" y="673"/>
                  </a:cubicBezTo>
                  <a:cubicBezTo>
                    <a:pt x="3" y="673"/>
                    <a:pt x="4" y="673"/>
                    <a:pt x="4" y="675"/>
                  </a:cubicBezTo>
                  <a:lnTo>
                    <a:pt x="4" y="675"/>
                  </a:lnTo>
                  <a:cubicBezTo>
                    <a:pt x="4" y="676"/>
                    <a:pt x="3" y="677"/>
                    <a:pt x="2" y="677"/>
                  </a:cubicBezTo>
                  <a:cubicBezTo>
                    <a:pt x="1" y="677"/>
                    <a:pt x="0" y="676"/>
                    <a:pt x="0" y="675"/>
                  </a:cubicBezTo>
                  <a:close/>
                  <a:moveTo>
                    <a:pt x="0" y="667"/>
                  </a:moveTo>
                  <a:lnTo>
                    <a:pt x="0" y="667"/>
                  </a:lnTo>
                  <a:cubicBezTo>
                    <a:pt x="0" y="665"/>
                    <a:pt x="1" y="665"/>
                    <a:pt x="2" y="665"/>
                  </a:cubicBezTo>
                  <a:cubicBezTo>
                    <a:pt x="3" y="665"/>
                    <a:pt x="4" y="665"/>
                    <a:pt x="4" y="667"/>
                  </a:cubicBezTo>
                  <a:lnTo>
                    <a:pt x="4" y="667"/>
                  </a:lnTo>
                  <a:cubicBezTo>
                    <a:pt x="4" y="668"/>
                    <a:pt x="3" y="669"/>
                    <a:pt x="2" y="669"/>
                  </a:cubicBezTo>
                  <a:cubicBezTo>
                    <a:pt x="1" y="669"/>
                    <a:pt x="0" y="668"/>
                    <a:pt x="0" y="667"/>
                  </a:cubicBezTo>
                  <a:close/>
                  <a:moveTo>
                    <a:pt x="0" y="659"/>
                  </a:moveTo>
                  <a:lnTo>
                    <a:pt x="0" y="659"/>
                  </a:lnTo>
                  <a:cubicBezTo>
                    <a:pt x="0" y="657"/>
                    <a:pt x="1" y="657"/>
                    <a:pt x="2" y="657"/>
                  </a:cubicBezTo>
                  <a:cubicBezTo>
                    <a:pt x="3" y="657"/>
                    <a:pt x="4" y="657"/>
                    <a:pt x="4" y="659"/>
                  </a:cubicBezTo>
                  <a:lnTo>
                    <a:pt x="4" y="659"/>
                  </a:lnTo>
                  <a:cubicBezTo>
                    <a:pt x="4" y="660"/>
                    <a:pt x="3" y="661"/>
                    <a:pt x="2" y="661"/>
                  </a:cubicBezTo>
                  <a:cubicBezTo>
                    <a:pt x="1" y="661"/>
                    <a:pt x="0" y="660"/>
                    <a:pt x="0" y="659"/>
                  </a:cubicBezTo>
                  <a:close/>
                  <a:moveTo>
                    <a:pt x="0" y="651"/>
                  </a:moveTo>
                  <a:lnTo>
                    <a:pt x="0" y="651"/>
                  </a:lnTo>
                  <a:cubicBezTo>
                    <a:pt x="0" y="649"/>
                    <a:pt x="1" y="649"/>
                    <a:pt x="2" y="649"/>
                  </a:cubicBezTo>
                  <a:cubicBezTo>
                    <a:pt x="3" y="649"/>
                    <a:pt x="4" y="649"/>
                    <a:pt x="4" y="651"/>
                  </a:cubicBezTo>
                  <a:lnTo>
                    <a:pt x="4" y="651"/>
                  </a:lnTo>
                  <a:cubicBezTo>
                    <a:pt x="4" y="652"/>
                    <a:pt x="3" y="653"/>
                    <a:pt x="2" y="653"/>
                  </a:cubicBezTo>
                  <a:cubicBezTo>
                    <a:pt x="1" y="653"/>
                    <a:pt x="0" y="652"/>
                    <a:pt x="0" y="651"/>
                  </a:cubicBezTo>
                  <a:close/>
                  <a:moveTo>
                    <a:pt x="0" y="643"/>
                  </a:moveTo>
                  <a:lnTo>
                    <a:pt x="0" y="643"/>
                  </a:lnTo>
                  <a:cubicBezTo>
                    <a:pt x="0" y="641"/>
                    <a:pt x="1" y="641"/>
                    <a:pt x="2" y="641"/>
                  </a:cubicBezTo>
                  <a:cubicBezTo>
                    <a:pt x="3" y="641"/>
                    <a:pt x="4" y="641"/>
                    <a:pt x="4" y="643"/>
                  </a:cubicBezTo>
                  <a:lnTo>
                    <a:pt x="4" y="643"/>
                  </a:lnTo>
                  <a:cubicBezTo>
                    <a:pt x="4" y="644"/>
                    <a:pt x="3" y="645"/>
                    <a:pt x="2" y="645"/>
                  </a:cubicBezTo>
                  <a:cubicBezTo>
                    <a:pt x="1" y="645"/>
                    <a:pt x="0" y="644"/>
                    <a:pt x="0" y="643"/>
                  </a:cubicBezTo>
                  <a:close/>
                  <a:moveTo>
                    <a:pt x="0" y="635"/>
                  </a:moveTo>
                  <a:lnTo>
                    <a:pt x="0" y="635"/>
                  </a:lnTo>
                  <a:cubicBezTo>
                    <a:pt x="0" y="633"/>
                    <a:pt x="1" y="633"/>
                    <a:pt x="2" y="633"/>
                  </a:cubicBezTo>
                  <a:cubicBezTo>
                    <a:pt x="3" y="633"/>
                    <a:pt x="4" y="633"/>
                    <a:pt x="4" y="635"/>
                  </a:cubicBezTo>
                  <a:lnTo>
                    <a:pt x="4" y="635"/>
                  </a:lnTo>
                  <a:cubicBezTo>
                    <a:pt x="4" y="636"/>
                    <a:pt x="3" y="637"/>
                    <a:pt x="2" y="637"/>
                  </a:cubicBezTo>
                  <a:cubicBezTo>
                    <a:pt x="1" y="637"/>
                    <a:pt x="0" y="636"/>
                    <a:pt x="0" y="635"/>
                  </a:cubicBezTo>
                  <a:close/>
                  <a:moveTo>
                    <a:pt x="0" y="627"/>
                  </a:moveTo>
                  <a:lnTo>
                    <a:pt x="0" y="627"/>
                  </a:lnTo>
                  <a:cubicBezTo>
                    <a:pt x="0" y="625"/>
                    <a:pt x="1" y="625"/>
                    <a:pt x="2" y="625"/>
                  </a:cubicBezTo>
                  <a:cubicBezTo>
                    <a:pt x="4" y="625"/>
                    <a:pt x="4" y="625"/>
                    <a:pt x="4" y="627"/>
                  </a:cubicBezTo>
                  <a:lnTo>
                    <a:pt x="4" y="627"/>
                  </a:lnTo>
                  <a:cubicBezTo>
                    <a:pt x="4" y="628"/>
                    <a:pt x="4" y="629"/>
                    <a:pt x="2" y="629"/>
                  </a:cubicBezTo>
                  <a:cubicBezTo>
                    <a:pt x="1" y="629"/>
                    <a:pt x="0" y="628"/>
                    <a:pt x="0" y="627"/>
                  </a:cubicBezTo>
                  <a:close/>
                  <a:moveTo>
                    <a:pt x="0" y="619"/>
                  </a:moveTo>
                  <a:lnTo>
                    <a:pt x="0" y="619"/>
                  </a:lnTo>
                  <a:cubicBezTo>
                    <a:pt x="0" y="617"/>
                    <a:pt x="1" y="617"/>
                    <a:pt x="2" y="617"/>
                  </a:cubicBezTo>
                  <a:cubicBezTo>
                    <a:pt x="4" y="617"/>
                    <a:pt x="4" y="617"/>
                    <a:pt x="4" y="619"/>
                  </a:cubicBezTo>
                  <a:lnTo>
                    <a:pt x="4" y="619"/>
                  </a:lnTo>
                  <a:cubicBezTo>
                    <a:pt x="4" y="620"/>
                    <a:pt x="4" y="621"/>
                    <a:pt x="2" y="621"/>
                  </a:cubicBezTo>
                  <a:cubicBezTo>
                    <a:pt x="1" y="621"/>
                    <a:pt x="0" y="620"/>
                    <a:pt x="0" y="619"/>
                  </a:cubicBezTo>
                  <a:close/>
                  <a:moveTo>
                    <a:pt x="0" y="611"/>
                  </a:moveTo>
                  <a:lnTo>
                    <a:pt x="0" y="611"/>
                  </a:lnTo>
                  <a:cubicBezTo>
                    <a:pt x="0" y="609"/>
                    <a:pt x="1" y="609"/>
                    <a:pt x="2" y="609"/>
                  </a:cubicBezTo>
                  <a:cubicBezTo>
                    <a:pt x="4" y="609"/>
                    <a:pt x="4" y="609"/>
                    <a:pt x="4" y="611"/>
                  </a:cubicBezTo>
                  <a:lnTo>
                    <a:pt x="4" y="611"/>
                  </a:lnTo>
                  <a:cubicBezTo>
                    <a:pt x="4" y="612"/>
                    <a:pt x="4" y="613"/>
                    <a:pt x="2" y="613"/>
                  </a:cubicBezTo>
                  <a:cubicBezTo>
                    <a:pt x="1" y="613"/>
                    <a:pt x="0" y="612"/>
                    <a:pt x="0" y="611"/>
                  </a:cubicBezTo>
                  <a:close/>
                  <a:moveTo>
                    <a:pt x="1" y="603"/>
                  </a:moveTo>
                  <a:lnTo>
                    <a:pt x="1" y="603"/>
                  </a:lnTo>
                  <a:cubicBezTo>
                    <a:pt x="1" y="601"/>
                    <a:pt x="1" y="601"/>
                    <a:pt x="3" y="601"/>
                  </a:cubicBezTo>
                  <a:cubicBezTo>
                    <a:pt x="4" y="601"/>
                    <a:pt x="5" y="601"/>
                    <a:pt x="5" y="603"/>
                  </a:cubicBezTo>
                  <a:lnTo>
                    <a:pt x="5" y="603"/>
                  </a:lnTo>
                  <a:cubicBezTo>
                    <a:pt x="5" y="604"/>
                    <a:pt x="4" y="605"/>
                    <a:pt x="3" y="605"/>
                  </a:cubicBezTo>
                  <a:cubicBezTo>
                    <a:pt x="1" y="605"/>
                    <a:pt x="1" y="604"/>
                    <a:pt x="1" y="603"/>
                  </a:cubicBezTo>
                  <a:close/>
                  <a:moveTo>
                    <a:pt x="1" y="595"/>
                  </a:moveTo>
                  <a:lnTo>
                    <a:pt x="1" y="595"/>
                  </a:lnTo>
                  <a:cubicBezTo>
                    <a:pt x="1" y="593"/>
                    <a:pt x="1" y="593"/>
                    <a:pt x="3" y="593"/>
                  </a:cubicBezTo>
                  <a:cubicBezTo>
                    <a:pt x="4" y="593"/>
                    <a:pt x="5" y="593"/>
                    <a:pt x="5" y="595"/>
                  </a:cubicBezTo>
                  <a:lnTo>
                    <a:pt x="5" y="595"/>
                  </a:lnTo>
                  <a:cubicBezTo>
                    <a:pt x="5" y="596"/>
                    <a:pt x="4" y="597"/>
                    <a:pt x="3" y="597"/>
                  </a:cubicBezTo>
                  <a:cubicBezTo>
                    <a:pt x="1" y="597"/>
                    <a:pt x="1" y="596"/>
                    <a:pt x="1" y="595"/>
                  </a:cubicBezTo>
                  <a:close/>
                  <a:moveTo>
                    <a:pt x="1" y="587"/>
                  </a:moveTo>
                  <a:lnTo>
                    <a:pt x="1" y="587"/>
                  </a:lnTo>
                  <a:cubicBezTo>
                    <a:pt x="1" y="585"/>
                    <a:pt x="2" y="585"/>
                    <a:pt x="3" y="585"/>
                  </a:cubicBezTo>
                  <a:cubicBezTo>
                    <a:pt x="4" y="585"/>
                    <a:pt x="5" y="585"/>
                    <a:pt x="5" y="587"/>
                  </a:cubicBezTo>
                  <a:lnTo>
                    <a:pt x="5" y="587"/>
                  </a:lnTo>
                  <a:cubicBezTo>
                    <a:pt x="5" y="588"/>
                    <a:pt x="4" y="589"/>
                    <a:pt x="3" y="589"/>
                  </a:cubicBezTo>
                  <a:cubicBezTo>
                    <a:pt x="2" y="589"/>
                    <a:pt x="1" y="588"/>
                    <a:pt x="1" y="587"/>
                  </a:cubicBezTo>
                  <a:close/>
                  <a:moveTo>
                    <a:pt x="1" y="579"/>
                  </a:moveTo>
                  <a:lnTo>
                    <a:pt x="1" y="579"/>
                  </a:lnTo>
                  <a:cubicBezTo>
                    <a:pt x="1" y="577"/>
                    <a:pt x="2" y="577"/>
                    <a:pt x="3" y="577"/>
                  </a:cubicBezTo>
                  <a:cubicBezTo>
                    <a:pt x="4" y="577"/>
                    <a:pt x="5" y="577"/>
                    <a:pt x="5" y="579"/>
                  </a:cubicBezTo>
                  <a:lnTo>
                    <a:pt x="5" y="579"/>
                  </a:lnTo>
                  <a:cubicBezTo>
                    <a:pt x="5" y="580"/>
                    <a:pt x="4" y="581"/>
                    <a:pt x="3" y="581"/>
                  </a:cubicBezTo>
                  <a:cubicBezTo>
                    <a:pt x="2" y="581"/>
                    <a:pt x="1" y="580"/>
                    <a:pt x="1" y="579"/>
                  </a:cubicBezTo>
                  <a:close/>
                  <a:moveTo>
                    <a:pt x="1" y="571"/>
                  </a:moveTo>
                  <a:lnTo>
                    <a:pt x="1" y="571"/>
                  </a:lnTo>
                  <a:cubicBezTo>
                    <a:pt x="1" y="569"/>
                    <a:pt x="2" y="569"/>
                    <a:pt x="3" y="569"/>
                  </a:cubicBezTo>
                  <a:cubicBezTo>
                    <a:pt x="4" y="569"/>
                    <a:pt x="5" y="569"/>
                    <a:pt x="5" y="571"/>
                  </a:cubicBezTo>
                  <a:lnTo>
                    <a:pt x="5" y="571"/>
                  </a:lnTo>
                  <a:cubicBezTo>
                    <a:pt x="5" y="572"/>
                    <a:pt x="4" y="573"/>
                    <a:pt x="3" y="573"/>
                  </a:cubicBezTo>
                  <a:cubicBezTo>
                    <a:pt x="2" y="573"/>
                    <a:pt x="1" y="572"/>
                    <a:pt x="1" y="571"/>
                  </a:cubicBezTo>
                  <a:close/>
                  <a:moveTo>
                    <a:pt x="1" y="563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3"/>
                  </a:lnTo>
                  <a:cubicBezTo>
                    <a:pt x="5" y="564"/>
                    <a:pt x="4" y="565"/>
                    <a:pt x="3" y="565"/>
                  </a:cubicBezTo>
                  <a:cubicBezTo>
                    <a:pt x="2" y="565"/>
                    <a:pt x="1" y="564"/>
                    <a:pt x="1" y="563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6"/>
                    <a:pt x="4" y="556"/>
                    <a:pt x="3" y="556"/>
                  </a:cubicBezTo>
                  <a:cubicBezTo>
                    <a:pt x="2" y="556"/>
                    <a:pt x="1" y="556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4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8"/>
                    <a:pt x="4" y="548"/>
                    <a:pt x="3" y="548"/>
                  </a:cubicBezTo>
                  <a:cubicBezTo>
                    <a:pt x="2" y="548"/>
                    <a:pt x="1" y="548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4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40"/>
                    <a:pt x="4" y="540"/>
                    <a:pt x="3" y="540"/>
                  </a:cubicBezTo>
                  <a:cubicBezTo>
                    <a:pt x="2" y="540"/>
                    <a:pt x="1" y="540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4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2"/>
                    <a:pt x="4" y="532"/>
                    <a:pt x="3" y="532"/>
                  </a:cubicBezTo>
                  <a:cubicBezTo>
                    <a:pt x="2" y="532"/>
                    <a:pt x="1" y="532"/>
                    <a:pt x="1" y="530"/>
                  </a:cubicBezTo>
                  <a:close/>
                  <a:moveTo>
                    <a:pt x="1" y="522"/>
                  </a:moveTo>
                  <a:lnTo>
                    <a:pt x="1" y="522"/>
                  </a:lnTo>
                  <a:cubicBezTo>
                    <a:pt x="1" y="521"/>
                    <a:pt x="2" y="520"/>
                    <a:pt x="3" y="520"/>
                  </a:cubicBezTo>
                  <a:cubicBezTo>
                    <a:pt x="4" y="520"/>
                    <a:pt x="5" y="521"/>
                    <a:pt x="5" y="522"/>
                  </a:cubicBezTo>
                  <a:lnTo>
                    <a:pt x="5" y="522"/>
                  </a:lnTo>
                  <a:cubicBezTo>
                    <a:pt x="5" y="524"/>
                    <a:pt x="4" y="524"/>
                    <a:pt x="3" y="524"/>
                  </a:cubicBezTo>
                  <a:cubicBezTo>
                    <a:pt x="2" y="524"/>
                    <a:pt x="1" y="524"/>
                    <a:pt x="1" y="522"/>
                  </a:cubicBezTo>
                  <a:close/>
                  <a:moveTo>
                    <a:pt x="1" y="514"/>
                  </a:moveTo>
                  <a:lnTo>
                    <a:pt x="1" y="514"/>
                  </a:lnTo>
                  <a:cubicBezTo>
                    <a:pt x="1" y="513"/>
                    <a:pt x="2" y="512"/>
                    <a:pt x="3" y="512"/>
                  </a:cubicBezTo>
                  <a:cubicBezTo>
                    <a:pt x="4" y="512"/>
                    <a:pt x="5" y="513"/>
                    <a:pt x="5" y="514"/>
                  </a:cubicBezTo>
                  <a:lnTo>
                    <a:pt x="5" y="514"/>
                  </a:lnTo>
                  <a:cubicBezTo>
                    <a:pt x="5" y="516"/>
                    <a:pt x="4" y="516"/>
                    <a:pt x="3" y="516"/>
                  </a:cubicBezTo>
                  <a:cubicBezTo>
                    <a:pt x="2" y="516"/>
                    <a:pt x="1" y="516"/>
                    <a:pt x="1" y="514"/>
                  </a:cubicBezTo>
                  <a:close/>
                  <a:moveTo>
                    <a:pt x="1" y="506"/>
                  </a:moveTo>
                  <a:lnTo>
                    <a:pt x="1" y="506"/>
                  </a:lnTo>
                  <a:cubicBezTo>
                    <a:pt x="1" y="505"/>
                    <a:pt x="2" y="504"/>
                    <a:pt x="3" y="504"/>
                  </a:cubicBezTo>
                  <a:cubicBezTo>
                    <a:pt x="4" y="504"/>
                    <a:pt x="5" y="505"/>
                    <a:pt x="5" y="506"/>
                  </a:cubicBezTo>
                  <a:lnTo>
                    <a:pt x="5" y="506"/>
                  </a:lnTo>
                  <a:cubicBezTo>
                    <a:pt x="5" y="508"/>
                    <a:pt x="4" y="508"/>
                    <a:pt x="3" y="508"/>
                  </a:cubicBezTo>
                  <a:cubicBezTo>
                    <a:pt x="2" y="508"/>
                    <a:pt x="1" y="508"/>
                    <a:pt x="1" y="506"/>
                  </a:cubicBezTo>
                  <a:close/>
                  <a:moveTo>
                    <a:pt x="1" y="498"/>
                  </a:moveTo>
                  <a:lnTo>
                    <a:pt x="1" y="498"/>
                  </a:lnTo>
                  <a:cubicBezTo>
                    <a:pt x="1" y="497"/>
                    <a:pt x="2" y="496"/>
                    <a:pt x="3" y="496"/>
                  </a:cubicBezTo>
                  <a:cubicBezTo>
                    <a:pt x="4" y="496"/>
                    <a:pt x="5" y="497"/>
                    <a:pt x="5" y="498"/>
                  </a:cubicBezTo>
                  <a:lnTo>
                    <a:pt x="5" y="498"/>
                  </a:lnTo>
                  <a:cubicBezTo>
                    <a:pt x="5" y="500"/>
                    <a:pt x="4" y="500"/>
                    <a:pt x="3" y="500"/>
                  </a:cubicBezTo>
                  <a:cubicBezTo>
                    <a:pt x="2" y="500"/>
                    <a:pt x="1" y="500"/>
                    <a:pt x="1" y="498"/>
                  </a:cubicBezTo>
                  <a:close/>
                  <a:moveTo>
                    <a:pt x="1" y="490"/>
                  </a:moveTo>
                  <a:lnTo>
                    <a:pt x="1" y="490"/>
                  </a:lnTo>
                  <a:cubicBezTo>
                    <a:pt x="1" y="489"/>
                    <a:pt x="2" y="488"/>
                    <a:pt x="3" y="488"/>
                  </a:cubicBezTo>
                  <a:cubicBezTo>
                    <a:pt x="4" y="488"/>
                    <a:pt x="5" y="489"/>
                    <a:pt x="5" y="490"/>
                  </a:cubicBezTo>
                  <a:lnTo>
                    <a:pt x="5" y="490"/>
                  </a:lnTo>
                  <a:cubicBezTo>
                    <a:pt x="5" y="492"/>
                    <a:pt x="4" y="492"/>
                    <a:pt x="3" y="492"/>
                  </a:cubicBezTo>
                  <a:cubicBezTo>
                    <a:pt x="2" y="492"/>
                    <a:pt x="1" y="492"/>
                    <a:pt x="1" y="490"/>
                  </a:cubicBezTo>
                  <a:close/>
                  <a:moveTo>
                    <a:pt x="1" y="482"/>
                  </a:moveTo>
                  <a:lnTo>
                    <a:pt x="1" y="482"/>
                  </a:lnTo>
                  <a:cubicBezTo>
                    <a:pt x="1" y="481"/>
                    <a:pt x="2" y="480"/>
                    <a:pt x="3" y="480"/>
                  </a:cubicBezTo>
                  <a:cubicBezTo>
                    <a:pt x="4" y="480"/>
                    <a:pt x="5" y="481"/>
                    <a:pt x="5" y="482"/>
                  </a:cubicBezTo>
                  <a:lnTo>
                    <a:pt x="5" y="482"/>
                  </a:lnTo>
                  <a:cubicBezTo>
                    <a:pt x="5" y="484"/>
                    <a:pt x="4" y="484"/>
                    <a:pt x="3" y="484"/>
                  </a:cubicBezTo>
                  <a:cubicBezTo>
                    <a:pt x="2" y="484"/>
                    <a:pt x="1" y="484"/>
                    <a:pt x="1" y="482"/>
                  </a:cubicBezTo>
                  <a:close/>
                  <a:moveTo>
                    <a:pt x="1" y="474"/>
                  </a:moveTo>
                  <a:lnTo>
                    <a:pt x="1" y="474"/>
                  </a:lnTo>
                  <a:cubicBezTo>
                    <a:pt x="1" y="473"/>
                    <a:pt x="2" y="472"/>
                    <a:pt x="3" y="472"/>
                  </a:cubicBezTo>
                  <a:cubicBezTo>
                    <a:pt x="4" y="472"/>
                    <a:pt x="5" y="473"/>
                    <a:pt x="5" y="474"/>
                  </a:cubicBezTo>
                  <a:lnTo>
                    <a:pt x="5" y="474"/>
                  </a:lnTo>
                  <a:cubicBezTo>
                    <a:pt x="5" y="476"/>
                    <a:pt x="4" y="476"/>
                    <a:pt x="3" y="476"/>
                  </a:cubicBezTo>
                  <a:cubicBezTo>
                    <a:pt x="2" y="476"/>
                    <a:pt x="1" y="476"/>
                    <a:pt x="1" y="474"/>
                  </a:cubicBezTo>
                  <a:close/>
                  <a:moveTo>
                    <a:pt x="1" y="466"/>
                  </a:moveTo>
                  <a:lnTo>
                    <a:pt x="1" y="466"/>
                  </a:lnTo>
                  <a:cubicBezTo>
                    <a:pt x="1" y="465"/>
                    <a:pt x="2" y="464"/>
                    <a:pt x="3" y="464"/>
                  </a:cubicBezTo>
                  <a:cubicBezTo>
                    <a:pt x="4" y="464"/>
                    <a:pt x="5" y="465"/>
                    <a:pt x="5" y="466"/>
                  </a:cubicBezTo>
                  <a:lnTo>
                    <a:pt x="5" y="466"/>
                  </a:lnTo>
                  <a:cubicBezTo>
                    <a:pt x="5" y="468"/>
                    <a:pt x="4" y="468"/>
                    <a:pt x="3" y="468"/>
                  </a:cubicBezTo>
                  <a:cubicBezTo>
                    <a:pt x="2" y="468"/>
                    <a:pt x="1" y="468"/>
                    <a:pt x="1" y="466"/>
                  </a:cubicBezTo>
                  <a:close/>
                  <a:moveTo>
                    <a:pt x="1" y="458"/>
                  </a:moveTo>
                  <a:lnTo>
                    <a:pt x="1" y="458"/>
                  </a:lnTo>
                  <a:cubicBezTo>
                    <a:pt x="1" y="457"/>
                    <a:pt x="2" y="456"/>
                    <a:pt x="3" y="456"/>
                  </a:cubicBezTo>
                  <a:cubicBezTo>
                    <a:pt x="4" y="456"/>
                    <a:pt x="5" y="457"/>
                    <a:pt x="5" y="458"/>
                  </a:cubicBezTo>
                  <a:lnTo>
                    <a:pt x="5" y="458"/>
                  </a:lnTo>
                  <a:cubicBezTo>
                    <a:pt x="5" y="460"/>
                    <a:pt x="4" y="460"/>
                    <a:pt x="3" y="460"/>
                  </a:cubicBezTo>
                  <a:cubicBezTo>
                    <a:pt x="2" y="460"/>
                    <a:pt x="1" y="460"/>
                    <a:pt x="1" y="458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2" y="448"/>
                    <a:pt x="3" y="448"/>
                  </a:cubicBezTo>
                  <a:cubicBezTo>
                    <a:pt x="4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2"/>
                    <a:pt x="4" y="452"/>
                    <a:pt x="3" y="452"/>
                  </a:cubicBezTo>
                  <a:cubicBezTo>
                    <a:pt x="2" y="452"/>
                    <a:pt x="1" y="452"/>
                    <a:pt x="1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2" y="440"/>
                    <a:pt x="3" y="440"/>
                  </a:cubicBezTo>
                  <a:cubicBezTo>
                    <a:pt x="5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4"/>
                    <a:pt x="5" y="444"/>
                    <a:pt x="3" y="444"/>
                  </a:cubicBezTo>
                  <a:cubicBezTo>
                    <a:pt x="2" y="444"/>
                    <a:pt x="1" y="444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2" y="432"/>
                    <a:pt x="3" y="432"/>
                  </a:cubicBezTo>
                  <a:cubicBezTo>
                    <a:pt x="5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6"/>
                    <a:pt x="5" y="436"/>
                    <a:pt x="3" y="436"/>
                  </a:cubicBezTo>
                  <a:cubicBezTo>
                    <a:pt x="2" y="436"/>
                    <a:pt x="1" y="436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5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5" y="428"/>
                    <a:pt x="3" y="428"/>
                  </a:cubicBezTo>
                  <a:cubicBezTo>
                    <a:pt x="2" y="428"/>
                    <a:pt x="1" y="428"/>
                    <a:pt x="1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2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20"/>
                    <a:pt x="5" y="420"/>
                    <a:pt x="4" y="420"/>
                  </a:cubicBezTo>
                  <a:cubicBezTo>
                    <a:pt x="2" y="420"/>
                    <a:pt x="2" y="420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2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2"/>
                    <a:pt x="5" y="412"/>
                    <a:pt x="4" y="412"/>
                  </a:cubicBezTo>
                  <a:cubicBezTo>
                    <a:pt x="2" y="412"/>
                    <a:pt x="2" y="412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4"/>
                    <a:pt x="5" y="404"/>
                    <a:pt x="4" y="404"/>
                  </a:cubicBezTo>
                  <a:cubicBezTo>
                    <a:pt x="3" y="404"/>
                    <a:pt x="2" y="404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6"/>
                    <a:pt x="5" y="396"/>
                    <a:pt x="4" y="396"/>
                  </a:cubicBezTo>
                  <a:cubicBezTo>
                    <a:pt x="3" y="396"/>
                    <a:pt x="2" y="396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8"/>
                    <a:pt x="5" y="388"/>
                    <a:pt x="4" y="388"/>
                  </a:cubicBezTo>
                  <a:cubicBezTo>
                    <a:pt x="3" y="388"/>
                    <a:pt x="2" y="388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80"/>
                    <a:pt x="5" y="380"/>
                    <a:pt x="4" y="380"/>
                  </a:cubicBezTo>
                  <a:cubicBezTo>
                    <a:pt x="3" y="380"/>
                    <a:pt x="2" y="380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6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6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6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6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3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3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3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3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3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3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7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7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7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7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4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3" name="Freeform 43"/>
            <p:cNvSpPr>
              <a:spLocks noEditPoints="1"/>
            </p:cNvSpPr>
            <p:nvPr/>
          </p:nvSpPr>
          <p:spPr bwMode="auto">
            <a:xfrm>
              <a:off x="4652" y="3195"/>
              <a:ext cx="2" cy="148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0" y="466"/>
                </a:cxn>
                <a:cxn ang="0">
                  <a:pos x="0" y="458"/>
                </a:cxn>
                <a:cxn ang="0">
                  <a:pos x="0" y="450"/>
                </a:cxn>
                <a:cxn ang="0">
                  <a:pos x="0" y="442"/>
                </a:cxn>
                <a:cxn ang="0">
                  <a:pos x="0" y="434"/>
                </a:cxn>
                <a:cxn ang="0">
                  <a:pos x="1" y="426"/>
                </a:cxn>
                <a:cxn ang="0">
                  <a:pos x="1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1" y="330"/>
                </a:cxn>
                <a:cxn ang="0">
                  <a:pos x="1" y="322"/>
                </a:cxn>
                <a:cxn ang="0">
                  <a:pos x="2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3" y="98"/>
                </a:cxn>
                <a:cxn ang="0">
                  <a:pos x="3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76">
                  <a:moveTo>
                    <a:pt x="0" y="474"/>
                  </a:moveTo>
                  <a:lnTo>
                    <a:pt x="0" y="474"/>
                  </a:lnTo>
                  <a:cubicBezTo>
                    <a:pt x="0" y="473"/>
                    <a:pt x="1" y="472"/>
                    <a:pt x="2" y="472"/>
                  </a:cubicBezTo>
                  <a:cubicBezTo>
                    <a:pt x="3" y="472"/>
                    <a:pt x="4" y="473"/>
                    <a:pt x="4" y="474"/>
                  </a:cubicBezTo>
                  <a:lnTo>
                    <a:pt x="4" y="474"/>
                  </a:lnTo>
                  <a:cubicBezTo>
                    <a:pt x="4" y="476"/>
                    <a:pt x="3" y="476"/>
                    <a:pt x="2" y="476"/>
                  </a:cubicBezTo>
                  <a:cubicBezTo>
                    <a:pt x="1" y="476"/>
                    <a:pt x="0" y="476"/>
                    <a:pt x="0" y="474"/>
                  </a:cubicBezTo>
                  <a:close/>
                  <a:moveTo>
                    <a:pt x="0" y="466"/>
                  </a:moveTo>
                  <a:lnTo>
                    <a:pt x="0" y="466"/>
                  </a:lnTo>
                  <a:cubicBezTo>
                    <a:pt x="0" y="465"/>
                    <a:pt x="1" y="464"/>
                    <a:pt x="2" y="464"/>
                  </a:cubicBezTo>
                  <a:cubicBezTo>
                    <a:pt x="3" y="464"/>
                    <a:pt x="4" y="465"/>
                    <a:pt x="4" y="466"/>
                  </a:cubicBezTo>
                  <a:lnTo>
                    <a:pt x="4" y="466"/>
                  </a:lnTo>
                  <a:cubicBezTo>
                    <a:pt x="4" y="468"/>
                    <a:pt x="3" y="468"/>
                    <a:pt x="2" y="468"/>
                  </a:cubicBezTo>
                  <a:cubicBezTo>
                    <a:pt x="1" y="468"/>
                    <a:pt x="0" y="468"/>
                    <a:pt x="0" y="466"/>
                  </a:cubicBezTo>
                  <a:close/>
                  <a:moveTo>
                    <a:pt x="0" y="458"/>
                  </a:moveTo>
                  <a:lnTo>
                    <a:pt x="0" y="458"/>
                  </a:lnTo>
                  <a:cubicBezTo>
                    <a:pt x="0" y="457"/>
                    <a:pt x="1" y="456"/>
                    <a:pt x="2" y="456"/>
                  </a:cubicBezTo>
                  <a:cubicBezTo>
                    <a:pt x="3" y="456"/>
                    <a:pt x="4" y="457"/>
                    <a:pt x="4" y="458"/>
                  </a:cubicBezTo>
                  <a:lnTo>
                    <a:pt x="4" y="458"/>
                  </a:lnTo>
                  <a:cubicBezTo>
                    <a:pt x="4" y="460"/>
                    <a:pt x="3" y="460"/>
                    <a:pt x="2" y="460"/>
                  </a:cubicBezTo>
                  <a:cubicBezTo>
                    <a:pt x="1" y="460"/>
                    <a:pt x="0" y="460"/>
                    <a:pt x="0" y="458"/>
                  </a:cubicBezTo>
                  <a:close/>
                  <a:moveTo>
                    <a:pt x="0" y="450"/>
                  </a:moveTo>
                  <a:lnTo>
                    <a:pt x="0" y="450"/>
                  </a:lnTo>
                  <a:cubicBezTo>
                    <a:pt x="0" y="449"/>
                    <a:pt x="1" y="448"/>
                    <a:pt x="2" y="448"/>
                  </a:cubicBezTo>
                  <a:cubicBezTo>
                    <a:pt x="3" y="448"/>
                    <a:pt x="4" y="449"/>
                    <a:pt x="4" y="450"/>
                  </a:cubicBezTo>
                  <a:lnTo>
                    <a:pt x="4" y="450"/>
                  </a:lnTo>
                  <a:cubicBezTo>
                    <a:pt x="4" y="452"/>
                    <a:pt x="3" y="452"/>
                    <a:pt x="2" y="452"/>
                  </a:cubicBezTo>
                  <a:cubicBezTo>
                    <a:pt x="1" y="452"/>
                    <a:pt x="0" y="452"/>
                    <a:pt x="0" y="450"/>
                  </a:cubicBezTo>
                  <a:close/>
                  <a:moveTo>
                    <a:pt x="0" y="442"/>
                  </a:moveTo>
                  <a:lnTo>
                    <a:pt x="0" y="442"/>
                  </a:lnTo>
                  <a:cubicBezTo>
                    <a:pt x="0" y="441"/>
                    <a:pt x="1" y="440"/>
                    <a:pt x="2" y="440"/>
                  </a:cubicBezTo>
                  <a:cubicBezTo>
                    <a:pt x="4" y="440"/>
                    <a:pt x="4" y="441"/>
                    <a:pt x="4" y="442"/>
                  </a:cubicBezTo>
                  <a:lnTo>
                    <a:pt x="4" y="442"/>
                  </a:lnTo>
                  <a:cubicBezTo>
                    <a:pt x="4" y="444"/>
                    <a:pt x="4" y="444"/>
                    <a:pt x="2" y="444"/>
                  </a:cubicBezTo>
                  <a:cubicBezTo>
                    <a:pt x="1" y="444"/>
                    <a:pt x="0" y="444"/>
                    <a:pt x="0" y="442"/>
                  </a:cubicBezTo>
                  <a:close/>
                  <a:moveTo>
                    <a:pt x="0" y="434"/>
                  </a:moveTo>
                  <a:lnTo>
                    <a:pt x="0" y="434"/>
                  </a:lnTo>
                  <a:cubicBezTo>
                    <a:pt x="0" y="433"/>
                    <a:pt x="1" y="432"/>
                    <a:pt x="2" y="432"/>
                  </a:cubicBezTo>
                  <a:cubicBezTo>
                    <a:pt x="4" y="432"/>
                    <a:pt x="4" y="433"/>
                    <a:pt x="4" y="434"/>
                  </a:cubicBezTo>
                  <a:lnTo>
                    <a:pt x="4" y="434"/>
                  </a:lnTo>
                  <a:cubicBezTo>
                    <a:pt x="4" y="436"/>
                    <a:pt x="4" y="436"/>
                    <a:pt x="2" y="436"/>
                  </a:cubicBezTo>
                  <a:cubicBezTo>
                    <a:pt x="1" y="436"/>
                    <a:pt x="0" y="436"/>
                    <a:pt x="0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1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4" y="428"/>
                    <a:pt x="3" y="428"/>
                  </a:cubicBezTo>
                  <a:cubicBezTo>
                    <a:pt x="1" y="428"/>
                    <a:pt x="1" y="428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20"/>
                    <a:pt x="4" y="420"/>
                    <a:pt x="3" y="420"/>
                  </a:cubicBezTo>
                  <a:cubicBezTo>
                    <a:pt x="2" y="420"/>
                    <a:pt x="1" y="420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2"/>
                    <a:pt x="4" y="412"/>
                    <a:pt x="3" y="412"/>
                  </a:cubicBezTo>
                  <a:cubicBezTo>
                    <a:pt x="2" y="412"/>
                    <a:pt x="1" y="412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4"/>
                    <a:pt x="4" y="404"/>
                    <a:pt x="3" y="404"/>
                  </a:cubicBezTo>
                  <a:cubicBezTo>
                    <a:pt x="2" y="404"/>
                    <a:pt x="1" y="404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6"/>
                    <a:pt x="4" y="396"/>
                    <a:pt x="3" y="396"/>
                  </a:cubicBezTo>
                  <a:cubicBezTo>
                    <a:pt x="2" y="396"/>
                    <a:pt x="1" y="396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8"/>
                    <a:pt x="4" y="388"/>
                    <a:pt x="3" y="388"/>
                  </a:cubicBezTo>
                  <a:cubicBezTo>
                    <a:pt x="2" y="388"/>
                    <a:pt x="1" y="388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80"/>
                    <a:pt x="4" y="380"/>
                    <a:pt x="3" y="380"/>
                  </a:cubicBezTo>
                  <a:cubicBezTo>
                    <a:pt x="2" y="380"/>
                    <a:pt x="1" y="380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2"/>
                    <a:pt x="4" y="372"/>
                    <a:pt x="3" y="372"/>
                  </a:cubicBezTo>
                  <a:cubicBezTo>
                    <a:pt x="2" y="372"/>
                    <a:pt x="1" y="372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4"/>
                    <a:pt x="4" y="364"/>
                    <a:pt x="3" y="364"/>
                  </a:cubicBezTo>
                  <a:cubicBezTo>
                    <a:pt x="2" y="364"/>
                    <a:pt x="1" y="364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6"/>
                    <a:pt x="4" y="356"/>
                    <a:pt x="3" y="356"/>
                  </a:cubicBezTo>
                  <a:cubicBezTo>
                    <a:pt x="2" y="356"/>
                    <a:pt x="1" y="356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1" y="322"/>
                  </a:move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5" y="320"/>
                    <a:pt x="5" y="321"/>
                    <a:pt x="5" y="322"/>
                  </a:cubicBezTo>
                  <a:lnTo>
                    <a:pt x="5" y="322"/>
                  </a:lnTo>
                  <a:cubicBezTo>
                    <a:pt x="5" y="323"/>
                    <a:pt x="5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2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2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2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2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7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7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4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4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4" name="Freeform 44"/>
            <p:cNvSpPr>
              <a:spLocks noEditPoints="1"/>
            </p:cNvSpPr>
            <p:nvPr/>
          </p:nvSpPr>
          <p:spPr bwMode="auto">
            <a:xfrm>
              <a:off x="4760" y="3128"/>
              <a:ext cx="2" cy="84"/>
            </a:xfrm>
            <a:custGeom>
              <a:avLst/>
              <a:gdLst/>
              <a:ahLst/>
              <a:cxnLst>
                <a:cxn ang="0">
                  <a:pos x="4" y="266"/>
                </a:cxn>
                <a:cxn ang="0">
                  <a:pos x="0" y="258"/>
                </a:cxn>
                <a:cxn ang="0">
                  <a:pos x="4" y="258"/>
                </a:cxn>
                <a:cxn ang="0">
                  <a:pos x="0" y="250"/>
                </a:cxn>
                <a:cxn ang="0">
                  <a:pos x="2" y="252"/>
                </a:cxn>
                <a:cxn ang="0">
                  <a:pos x="2" y="240"/>
                </a:cxn>
                <a:cxn ang="0">
                  <a:pos x="0" y="242"/>
                </a:cxn>
                <a:cxn ang="0">
                  <a:pos x="4" y="234"/>
                </a:cxn>
                <a:cxn ang="0">
                  <a:pos x="1" y="226"/>
                </a:cxn>
                <a:cxn ang="0">
                  <a:pos x="5" y="226"/>
                </a:cxn>
                <a:cxn ang="0">
                  <a:pos x="1" y="218"/>
                </a:cxn>
                <a:cxn ang="0">
                  <a:pos x="3" y="220"/>
                </a:cxn>
                <a:cxn ang="0">
                  <a:pos x="3" y="208"/>
                </a:cxn>
                <a:cxn ang="0">
                  <a:pos x="1" y="210"/>
                </a:cxn>
                <a:cxn ang="0">
                  <a:pos x="5" y="202"/>
                </a:cxn>
                <a:cxn ang="0">
                  <a:pos x="1" y="194"/>
                </a:cxn>
                <a:cxn ang="0">
                  <a:pos x="5" y="194"/>
                </a:cxn>
                <a:cxn ang="0">
                  <a:pos x="1" y="186"/>
                </a:cxn>
                <a:cxn ang="0">
                  <a:pos x="3" y="188"/>
                </a:cxn>
                <a:cxn ang="0">
                  <a:pos x="3" y="176"/>
                </a:cxn>
                <a:cxn ang="0">
                  <a:pos x="1" y="178"/>
                </a:cxn>
                <a:cxn ang="0">
                  <a:pos x="5" y="170"/>
                </a:cxn>
                <a:cxn ang="0">
                  <a:pos x="2" y="162"/>
                </a:cxn>
                <a:cxn ang="0">
                  <a:pos x="6" y="162"/>
                </a:cxn>
                <a:cxn ang="0">
                  <a:pos x="2" y="154"/>
                </a:cxn>
                <a:cxn ang="0">
                  <a:pos x="4" y="156"/>
                </a:cxn>
                <a:cxn ang="0">
                  <a:pos x="4" y="144"/>
                </a:cxn>
                <a:cxn ang="0">
                  <a:pos x="2" y="146"/>
                </a:cxn>
                <a:cxn ang="0">
                  <a:pos x="6" y="138"/>
                </a:cxn>
                <a:cxn ang="0">
                  <a:pos x="2" y="130"/>
                </a:cxn>
                <a:cxn ang="0">
                  <a:pos x="6" y="130"/>
                </a:cxn>
                <a:cxn ang="0">
                  <a:pos x="2" y="122"/>
                </a:cxn>
                <a:cxn ang="0">
                  <a:pos x="4" y="124"/>
                </a:cxn>
                <a:cxn ang="0">
                  <a:pos x="4" y="112"/>
                </a:cxn>
                <a:cxn ang="0">
                  <a:pos x="2" y="114"/>
                </a:cxn>
                <a:cxn ang="0">
                  <a:pos x="6" y="106"/>
                </a:cxn>
                <a:cxn ang="0">
                  <a:pos x="3" y="98"/>
                </a:cxn>
                <a:cxn ang="0">
                  <a:pos x="7" y="98"/>
                </a:cxn>
                <a:cxn ang="0">
                  <a:pos x="3" y="90"/>
                </a:cxn>
                <a:cxn ang="0">
                  <a:pos x="5" y="92"/>
                </a:cxn>
                <a:cxn ang="0">
                  <a:pos x="5" y="80"/>
                </a:cxn>
                <a:cxn ang="0">
                  <a:pos x="3" y="82"/>
                </a:cxn>
                <a:cxn ang="0">
                  <a:pos x="7" y="74"/>
                </a:cxn>
                <a:cxn ang="0">
                  <a:pos x="3" y="66"/>
                </a:cxn>
                <a:cxn ang="0">
                  <a:pos x="7" y="66"/>
                </a:cxn>
                <a:cxn ang="0">
                  <a:pos x="3" y="58"/>
                </a:cxn>
                <a:cxn ang="0">
                  <a:pos x="5" y="60"/>
                </a:cxn>
                <a:cxn ang="0">
                  <a:pos x="5" y="48"/>
                </a:cxn>
                <a:cxn ang="0">
                  <a:pos x="3" y="50"/>
                </a:cxn>
                <a:cxn ang="0">
                  <a:pos x="7" y="42"/>
                </a:cxn>
                <a:cxn ang="0">
                  <a:pos x="4" y="34"/>
                </a:cxn>
                <a:cxn ang="0">
                  <a:pos x="8" y="34"/>
                </a:cxn>
                <a:cxn ang="0">
                  <a:pos x="4" y="26"/>
                </a:cxn>
                <a:cxn ang="0">
                  <a:pos x="6" y="28"/>
                </a:cxn>
                <a:cxn ang="0">
                  <a:pos x="6" y="16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4" y="2"/>
                </a:cxn>
                <a:cxn ang="0">
                  <a:pos x="8" y="2"/>
                </a:cxn>
              </a:cxnLst>
              <a:rect l="0" t="0" r="r" b="b"/>
              <a:pathLst>
                <a:path w="8" h="268">
                  <a:moveTo>
                    <a:pt x="0" y="266"/>
                  </a:moveTo>
                  <a:lnTo>
                    <a:pt x="0" y="266"/>
                  </a:lnTo>
                  <a:cubicBezTo>
                    <a:pt x="0" y="265"/>
                    <a:pt x="1" y="264"/>
                    <a:pt x="2" y="264"/>
                  </a:cubicBezTo>
                  <a:cubicBezTo>
                    <a:pt x="3" y="264"/>
                    <a:pt x="4" y="265"/>
                    <a:pt x="4" y="266"/>
                  </a:cubicBezTo>
                  <a:lnTo>
                    <a:pt x="4" y="266"/>
                  </a:lnTo>
                  <a:cubicBezTo>
                    <a:pt x="4" y="267"/>
                    <a:pt x="3" y="268"/>
                    <a:pt x="2" y="268"/>
                  </a:cubicBezTo>
                  <a:cubicBezTo>
                    <a:pt x="1" y="268"/>
                    <a:pt x="0" y="267"/>
                    <a:pt x="0" y="266"/>
                  </a:cubicBezTo>
                  <a:close/>
                  <a:moveTo>
                    <a:pt x="0" y="258"/>
                  </a:moveTo>
                  <a:lnTo>
                    <a:pt x="0" y="258"/>
                  </a:lnTo>
                  <a:cubicBezTo>
                    <a:pt x="0" y="257"/>
                    <a:pt x="1" y="256"/>
                    <a:pt x="2" y="256"/>
                  </a:cubicBezTo>
                  <a:cubicBezTo>
                    <a:pt x="3" y="256"/>
                    <a:pt x="4" y="257"/>
                    <a:pt x="4" y="258"/>
                  </a:cubicBezTo>
                  <a:lnTo>
                    <a:pt x="4" y="258"/>
                  </a:lnTo>
                  <a:cubicBezTo>
                    <a:pt x="4" y="259"/>
                    <a:pt x="3" y="260"/>
                    <a:pt x="2" y="260"/>
                  </a:cubicBezTo>
                  <a:cubicBezTo>
                    <a:pt x="1" y="260"/>
                    <a:pt x="0" y="259"/>
                    <a:pt x="0" y="258"/>
                  </a:cubicBezTo>
                  <a:close/>
                  <a:moveTo>
                    <a:pt x="0" y="250"/>
                  </a:moveTo>
                  <a:lnTo>
                    <a:pt x="0" y="250"/>
                  </a:lnTo>
                  <a:cubicBezTo>
                    <a:pt x="0" y="249"/>
                    <a:pt x="1" y="248"/>
                    <a:pt x="2" y="248"/>
                  </a:cubicBezTo>
                  <a:cubicBezTo>
                    <a:pt x="3" y="248"/>
                    <a:pt x="4" y="249"/>
                    <a:pt x="4" y="250"/>
                  </a:cubicBezTo>
                  <a:lnTo>
                    <a:pt x="4" y="250"/>
                  </a:lnTo>
                  <a:cubicBezTo>
                    <a:pt x="4" y="251"/>
                    <a:pt x="3" y="252"/>
                    <a:pt x="2" y="252"/>
                  </a:cubicBezTo>
                  <a:cubicBezTo>
                    <a:pt x="1" y="252"/>
                    <a:pt x="0" y="251"/>
                    <a:pt x="0" y="250"/>
                  </a:cubicBezTo>
                  <a:close/>
                  <a:moveTo>
                    <a:pt x="0" y="242"/>
                  </a:moveTo>
                  <a:lnTo>
                    <a:pt x="0" y="242"/>
                  </a:lnTo>
                  <a:cubicBezTo>
                    <a:pt x="0" y="241"/>
                    <a:pt x="1" y="240"/>
                    <a:pt x="2" y="240"/>
                  </a:cubicBezTo>
                  <a:cubicBezTo>
                    <a:pt x="3" y="240"/>
                    <a:pt x="4" y="241"/>
                    <a:pt x="4" y="242"/>
                  </a:cubicBezTo>
                  <a:lnTo>
                    <a:pt x="4" y="242"/>
                  </a:lnTo>
                  <a:cubicBezTo>
                    <a:pt x="4" y="243"/>
                    <a:pt x="3" y="244"/>
                    <a:pt x="2" y="244"/>
                  </a:cubicBezTo>
                  <a:cubicBezTo>
                    <a:pt x="1" y="244"/>
                    <a:pt x="0" y="243"/>
                    <a:pt x="0" y="242"/>
                  </a:cubicBezTo>
                  <a:close/>
                  <a:moveTo>
                    <a:pt x="0" y="234"/>
                  </a:moveTo>
                  <a:lnTo>
                    <a:pt x="0" y="234"/>
                  </a:lnTo>
                  <a:cubicBezTo>
                    <a:pt x="0" y="233"/>
                    <a:pt x="1" y="232"/>
                    <a:pt x="2" y="232"/>
                  </a:cubicBezTo>
                  <a:cubicBezTo>
                    <a:pt x="4" y="232"/>
                    <a:pt x="4" y="233"/>
                    <a:pt x="4" y="234"/>
                  </a:cubicBezTo>
                  <a:lnTo>
                    <a:pt x="4" y="234"/>
                  </a:lnTo>
                  <a:cubicBezTo>
                    <a:pt x="4" y="235"/>
                    <a:pt x="4" y="236"/>
                    <a:pt x="2" y="236"/>
                  </a:cubicBezTo>
                  <a:cubicBezTo>
                    <a:pt x="1" y="236"/>
                    <a:pt x="0" y="235"/>
                    <a:pt x="0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1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1" y="228"/>
                    <a:pt x="1" y="227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8"/>
                    <a:pt x="2" y="208"/>
                    <a:pt x="3" y="208"/>
                  </a:cubicBezTo>
                  <a:cubicBezTo>
                    <a:pt x="4" y="208"/>
                    <a:pt x="5" y="208"/>
                    <a:pt x="5" y="210"/>
                  </a:cubicBez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close/>
                  <a:moveTo>
                    <a:pt x="1" y="202"/>
                  </a:moveTo>
                  <a:lnTo>
                    <a:pt x="1" y="202"/>
                  </a:lnTo>
                  <a:cubicBezTo>
                    <a:pt x="1" y="200"/>
                    <a:pt x="2" y="200"/>
                    <a:pt x="3" y="200"/>
                  </a:cubicBezTo>
                  <a:cubicBezTo>
                    <a:pt x="4" y="200"/>
                    <a:pt x="5" y="200"/>
                    <a:pt x="5" y="202"/>
                  </a:cubicBez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close/>
                  <a:moveTo>
                    <a:pt x="1" y="194"/>
                  </a:moveTo>
                  <a:lnTo>
                    <a:pt x="1" y="194"/>
                  </a:lnTo>
                  <a:cubicBezTo>
                    <a:pt x="1" y="192"/>
                    <a:pt x="2" y="192"/>
                    <a:pt x="3" y="192"/>
                  </a:cubicBezTo>
                  <a:cubicBezTo>
                    <a:pt x="4" y="192"/>
                    <a:pt x="5" y="192"/>
                    <a:pt x="5" y="194"/>
                  </a:cubicBez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close/>
                  <a:moveTo>
                    <a:pt x="1" y="186"/>
                  </a:moveTo>
                  <a:lnTo>
                    <a:pt x="1" y="186"/>
                  </a:lnTo>
                  <a:cubicBezTo>
                    <a:pt x="1" y="184"/>
                    <a:pt x="2" y="184"/>
                    <a:pt x="3" y="184"/>
                  </a:cubicBezTo>
                  <a:cubicBezTo>
                    <a:pt x="4" y="184"/>
                    <a:pt x="5" y="184"/>
                    <a:pt x="5" y="186"/>
                  </a:cubicBez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close/>
                  <a:moveTo>
                    <a:pt x="1" y="178"/>
                  </a:moveTo>
                  <a:lnTo>
                    <a:pt x="1" y="178"/>
                  </a:lnTo>
                  <a:cubicBezTo>
                    <a:pt x="1" y="176"/>
                    <a:pt x="2" y="176"/>
                    <a:pt x="3" y="176"/>
                  </a:cubicBezTo>
                  <a:cubicBezTo>
                    <a:pt x="4" y="176"/>
                    <a:pt x="5" y="176"/>
                    <a:pt x="5" y="178"/>
                  </a:cubicBez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close/>
                  <a:moveTo>
                    <a:pt x="1" y="170"/>
                  </a:moveTo>
                  <a:lnTo>
                    <a:pt x="1" y="170"/>
                  </a:lnTo>
                  <a:cubicBezTo>
                    <a:pt x="1" y="168"/>
                    <a:pt x="2" y="168"/>
                    <a:pt x="3" y="168"/>
                  </a:cubicBezTo>
                  <a:cubicBezTo>
                    <a:pt x="5" y="168"/>
                    <a:pt x="5" y="168"/>
                    <a:pt x="5" y="170"/>
                  </a:cubicBezTo>
                  <a:lnTo>
                    <a:pt x="5" y="170"/>
                  </a:lnTo>
                  <a:cubicBezTo>
                    <a:pt x="5" y="171"/>
                    <a:pt x="5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0"/>
                    <a:pt x="2" y="160"/>
                    <a:pt x="4" y="160"/>
                  </a:cubicBezTo>
                  <a:cubicBezTo>
                    <a:pt x="5" y="160"/>
                    <a:pt x="6" y="160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2"/>
                    <a:pt x="3" y="152"/>
                    <a:pt x="4" y="152"/>
                  </a:cubicBezTo>
                  <a:cubicBezTo>
                    <a:pt x="5" y="152"/>
                    <a:pt x="6" y="152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4"/>
                    <a:pt x="3" y="144"/>
                    <a:pt x="4" y="144"/>
                  </a:cubicBezTo>
                  <a:cubicBezTo>
                    <a:pt x="5" y="144"/>
                    <a:pt x="6" y="144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6"/>
                    <a:pt x="3" y="136"/>
                    <a:pt x="4" y="136"/>
                  </a:cubicBezTo>
                  <a:cubicBezTo>
                    <a:pt x="5" y="136"/>
                    <a:pt x="6" y="136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2" y="130"/>
                  </a:moveTo>
                  <a:lnTo>
                    <a:pt x="2" y="130"/>
                  </a:lnTo>
                  <a:cubicBezTo>
                    <a:pt x="2" y="128"/>
                    <a:pt x="3" y="128"/>
                    <a:pt x="4" y="128"/>
                  </a:cubicBezTo>
                  <a:cubicBezTo>
                    <a:pt x="5" y="128"/>
                    <a:pt x="6" y="128"/>
                    <a:pt x="6" y="130"/>
                  </a:cubicBez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close/>
                  <a:moveTo>
                    <a:pt x="2" y="122"/>
                  </a:moveTo>
                  <a:lnTo>
                    <a:pt x="2" y="122"/>
                  </a:lnTo>
                  <a:cubicBezTo>
                    <a:pt x="2" y="120"/>
                    <a:pt x="3" y="120"/>
                    <a:pt x="4" y="120"/>
                  </a:cubicBezTo>
                  <a:cubicBezTo>
                    <a:pt x="5" y="120"/>
                    <a:pt x="6" y="120"/>
                    <a:pt x="6" y="122"/>
                  </a:cubicBez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close/>
                  <a:moveTo>
                    <a:pt x="2" y="114"/>
                  </a:moveTo>
                  <a:lnTo>
                    <a:pt x="2" y="114"/>
                  </a:lnTo>
                  <a:cubicBezTo>
                    <a:pt x="2" y="112"/>
                    <a:pt x="3" y="112"/>
                    <a:pt x="4" y="112"/>
                  </a:cubicBezTo>
                  <a:cubicBezTo>
                    <a:pt x="5" y="112"/>
                    <a:pt x="6" y="112"/>
                    <a:pt x="6" y="114"/>
                  </a:cubicBez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close/>
                  <a:moveTo>
                    <a:pt x="2" y="106"/>
                  </a:moveTo>
                  <a:lnTo>
                    <a:pt x="2" y="106"/>
                  </a:lnTo>
                  <a:cubicBezTo>
                    <a:pt x="2" y="104"/>
                    <a:pt x="3" y="104"/>
                    <a:pt x="4" y="104"/>
                  </a:cubicBezTo>
                  <a:cubicBezTo>
                    <a:pt x="6" y="104"/>
                    <a:pt x="6" y="104"/>
                    <a:pt x="6" y="106"/>
                  </a:cubicBezTo>
                  <a:lnTo>
                    <a:pt x="6" y="106"/>
                  </a:lnTo>
                  <a:cubicBezTo>
                    <a:pt x="6" y="107"/>
                    <a:pt x="6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6"/>
                    <a:pt x="3" y="96"/>
                    <a:pt x="5" y="96"/>
                  </a:cubicBezTo>
                  <a:cubicBezTo>
                    <a:pt x="6" y="96"/>
                    <a:pt x="7" y="96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3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8"/>
                    <a:pt x="4" y="88"/>
                    <a:pt x="5" y="88"/>
                  </a:cubicBezTo>
                  <a:cubicBezTo>
                    <a:pt x="6" y="88"/>
                    <a:pt x="7" y="88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0"/>
                    <a:pt x="4" y="80"/>
                    <a:pt x="5" y="80"/>
                  </a:cubicBezTo>
                  <a:cubicBezTo>
                    <a:pt x="6" y="80"/>
                    <a:pt x="7" y="80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2"/>
                    <a:pt x="4" y="72"/>
                    <a:pt x="5" y="72"/>
                  </a:cubicBezTo>
                  <a:cubicBezTo>
                    <a:pt x="6" y="72"/>
                    <a:pt x="7" y="72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4"/>
                    <a:pt x="4" y="64"/>
                    <a:pt x="5" y="64"/>
                  </a:cubicBezTo>
                  <a:cubicBezTo>
                    <a:pt x="6" y="64"/>
                    <a:pt x="7" y="64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6"/>
                    <a:pt x="4" y="56"/>
                    <a:pt x="5" y="56"/>
                  </a:cubicBezTo>
                  <a:cubicBezTo>
                    <a:pt x="6" y="56"/>
                    <a:pt x="7" y="56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8"/>
                    <a:pt x="4" y="48"/>
                    <a:pt x="5" y="48"/>
                  </a:cubicBezTo>
                  <a:cubicBezTo>
                    <a:pt x="6" y="48"/>
                    <a:pt x="7" y="48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0"/>
                    <a:pt x="4" y="40"/>
                    <a:pt x="5" y="40"/>
                  </a:cubicBezTo>
                  <a:cubicBezTo>
                    <a:pt x="7" y="40"/>
                    <a:pt x="7" y="40"/>
                    <a:pt x="7" y="42"/>
                  </a:cubicBezTo>
                  <a:lnTo>
                    <a:pt x="7" y="42"/>
                  </a:lnTo>
                  <a:cubicBezTo>
                    <a:pt x="7" y="43"/>
                    <a:pt x="7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2"/>
                    <a:pt x="4" y="32"/>
                    <a:pt x="6" y="32"/>
                  </a:cubicBezTo>
                  <a:cubicBezTo>
                    <a:pt x="7" y="32"/>
                    <a:pt x="8" y="32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4"/>
                    <a:pt x="5" y="24"/>
                    <a:pt x="6" y="24"/>
                  </a:cubicBezTo>
                  <a:cubicBezTo>
                    <a:pt x="7" y="24"/>
                    <a:pt x="8" y="24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6"/>
                    <a:pt x="5" y="16"/>
                    <a:pt x="6" y="16"/>
                  </a:cubicBezTo>
                  <a:cubicBezTo>
                    <a:pt x="7" y="16"/>
                    <a:pt x="8" y="16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8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5" name="Freeform 45"/>
            <p:cNvSpPr>
              <a:spLocks noEditPoints="1"/>
            </p:cNvSpPr>
            <p:nvPr/>
          </p:nvSpPr>
          <p:spPr bwMode="auto">
            <a:xfrm>
              <a:off x="4920" y="2670"/>
              <a:ext cx="3" cy="326"/>
            </a:xfrm>
            <a:custGeom>
              <a:avLst/>
              <a:gdLst/>
              <a:ahLst/>
              <a:cxnLst>
                <a:cxn ang="0">
                  <a:pos x="1" y="1027"/>
                </a:cxn>
                <a:cxn ang="0">
                  <a:pos x="1" y="1011"/>
                </a:cxn>
                <a:cxn ang="0">
                  <a:pos x="3" y="993"/>
                </a:cxn>
                <a:cxn ang="0">
                  <a:pos x="5" y="979"/>
                </a:cxn>
                <a:cxn ang="0">
                  <a:pos x="5" y="963"/>
                </a:cxn>
                <a:cxn ang="0">
                  <a:pos x="3" y="949"/>
                </a:cxn>
                <a:cxn ang="0">
                  <a:pos x="1" y="931"/>
                </a:cxn>
                <a:cxn ang="0">
                  <a:pos x="1" y="907"/>
                </a:cxn>
                <a:cxn ang="0">
                  <a:pos x="1" y="891"/>
                </a:cxn>
                <a:cxn ang="0">
                  <a:pos x="3" y="873"/>
                </a:cxn>
                <a:cxn ang="0">
                  <a:pos x="5" y="859"/>
                </a:cxn>
                <a:cxn ang="0">
                  <a:pos x="5" y="843"/>
                </a:cxn>
                <a:cxn ang="0">
                  <a:pos x="3" y="829"/>
                </a:cxn>
                <a:cxn ang="0">
                  <a:pos x="1" y="811"/>
                </a:cxn>
                <a:cxn ang="0">
                  <a:pos x="1" y="787"/>
                </a:cxn>
                <a:cxn ang="0">
                  <a:pos x="2" y="771"/>
                </a:cxn>
                <a:cxn ang="0">
                  <a:pos x="4" y="753"/>
                </a:cxn>
                <a:cxn ang="0">
                  <a:pos x="6" y="739"/>
                </a:cxn>
                <a:cxn ang="0">
                  <a:pos x="6" y="723"/>
                </a:cxn>
                <a:cxn ang="0">
                  <a:pos x="4" y="709"/>
                </a:cxn>
                <a:cxn ang="0">
                  <a:pos x="2" y="691"/>
                </a:cxn>
                <a:cxn ang="0">
                  <a:pos x="2" y="667"/>
                </a:cxn>
                <a:cxn ang="0">
                  <a:pos x="2" y="651"/>
                </a:cxn>
                <a:cxn ang="0">
                  <a:pos x="4" y="633"/>
                </a:cxn>
                <a:cxn ang="0">
                  <a:pos x="6" y="619"/>
                </a:cxn>
                <a:cxn ang="0">
                  <a:pos x="6" y="603"/>
                </a:cxn>
                <a:cxn ang="0">
                  <a:pos x="4" y="589"/>
                </a:cxn>
                <a:cxn ang="0">
                  <a:pos x="2" y="571"/>
                </a:cxn>
                <a:cxn ang="0">
                  <a:pos x="2" y="547"/>
                </a:cxn>
                <a:cxn ang="0">
                  <a:pos x="2" y="531"/>
                </a:cxn>
                <a:cxn ang="0">
                  <a:pos x="5" y="513"/>
                </a:cxn>
                <a:cxn ang="0">
                  <a:pos x="7" y="499"/>
                </a:cxn>
                <a:cxn ang="0">
                  <a:pos x="7" y="483"/>
                </a:cxn>
                <a:cxn ang="0">
                  <a:pos x="5" y="469"/>
                </a:cxn>
                <a:cxn ang="0">
                  <a:pos x="3" y="451"/>
                </a:cxn>
                <a:cxn ang="0">
                  <a:pos x="3" y="427"/>
                </a:cxn>
                <a:cxn ang="0">
                  <a:pos x="3" y="411"/>
                </a:cxn>
                <a:cxn ang="0">
                  <a:pos x="5" y="393"/>
                </a:cxn>
                <a:cxn ang="0">
                  <a:pos x="7" y="379"/>
                </a:cxn>
                <a:cxn ang="0">
                  <a:pos x="7" y="363"/>
                </a:cxn>
                <a:cxn ang="0">
                  <a:pos x="5" y="349"/>
                </a:cxn>
                <a:cxn ang="0">
                  <a:pos x="3" y="331"/>
                </a:cxn>
                <a:cxn ang="0">
                  <a:pos x="3" y="307"/>
                </a:cxn>
                <a:cxn ang="0">
                  <a:pos x="3" y="291"/>
                </a:cxn>
                <a:cxn ang="0">
                  <a:pos x="6" y="273"/>
                </a:cxn>
                <a:cxn ang="0">
                  <a:pos x="8" y="259"/>
                </a:cxn>
                <a:cxn ang="0">
                  <a:pos x="8" y="243"/>
                </a:cxn>
                <a:cxn ang="0">
                  <a:pos x="6" y="229"/>
                </a:cxn>
                <a:cxn ang="0">
                  <a:pos x="4" y="211"/>
                </a:cxn>
                <a:cxn ang="0">
                  <a:pos x="4" y="186"/>
                </a:cxn>
                <a:cxn ang="0">
                  <a:pos x="4" y="170"/>
                </a:cxn>
                <a:cxn ang="0">
                  <a:pos x="6" y="152"/>
                </a:cxn>
                <a:cxn ang="0">
                  <a:pos x="8" y="138"/>
                </a:cxn>
                <a:cxn ang="0">
                  <a:pos x="8" y="122"/>
                </a:cxn>
                <a:cxn ang="0">
                  <a:pos x="6" y="108"/>
                </a:cxn>
                <a:cxn ang="0">
                  <a:pos x="4" y="90"/>
                </a:cxn>
                <a:cxn ang="0">
                  <a:pos x="4" y="66"/>
                </a:cxn>
                <a:cxn ang="0">
                  <a:pos x="4" y="50"/>
                </a:cxn>
                <a:cxn ang="0">
                  <a:pos x="6" y="32"/>
                </a:cxn>
                <a:cxn ang="0">
                  <a:pos x="9" y="18"/>
                </a:cxn>
                <a:cxn ang="0">
                  <a:pos x="9" y="2"/>
                </a:cxn>
              </a:cxnLst>
              <a:rect l="0" t="0" r="r" b="b"/>
              <a:pathLst>
                <a:path w="9" h="1045">
                  <a:moveTo>
                    <a:pt x="0" y="1043"/>
                  </a:moveTo>
                  <a:lnTo>
                    <a:pt x="0" y="1043"/>
                  </a:lnTo>
                  <a:cubicBezTo>
                    <a:pt x="0" y="1042"/>
                    <a:pt x="1" y="1041"/>
                    <a:pt x="2" y="1041"/>
                  </a:cubicBezTo>
                  <a:cubicBezTo>
                    <a:pt x="4" y="1041"/>
                    <a:pt x="4" y="1042"/>
                    <a:pt x="4" y="1043"/>
                  </a:cubicBezTo>
                  <a:lnTo>
                    <a:pt x="4" y="1043"/>
                  </a:lnTo>
                  <a:cubicBezTo>
                    <a:pt x="4" y="1044"/>
                    <a:pt x="4" y="1045"/>
                    <a:pt x="2" y="1045"/>
                  </a:cubicBezTo>
                  <a:cubicBezTo>
                    <a:pt x="1" y="1045"/>
                    <a:pt x="0" y="1044"/>
                    <a:pt x="0" y="1043"/>
                  </a:cubicBezTo>
                  <a:close/>
                  <a:moveTo>
                    <a:pt x="0" y="1035"/>
                  </a:moveTo>
                  <a:lnTo>
                    <a:pt x="0" y="1035"/>
                  </a:lnTo>
                  <a:cubicBezTo>
                    <a:pt x="0" y="1034"/>
                    <a:pt x="1" y="1033"/>
                    <a:pt x="3" y="1033"/>
                  </a:cubicBezTo>
                  <a:cubicBezTo>
                    <a:pt x="4" y="1033"/>
                    <a:pt x="5" y="1034"/>
                    <a:pt x="5" y="1035"/>
                  </a:cubicBezTo>
                  <a:lnTo>
                    <a:pt x="5" y="1035"/>
                  </a:lnTo>
                  <a:cubicBezTo>
                    <a:pt x="5" y="1036"/>
                    <a:pt x="4" y="1037"/>
                    <a:pt x="3" y="1037"/>
                  </a:cubicBezTo>
                  <a:cubicBezTo>
                    <a:pt x="1" y="1037"/>
                    <a:pt x="0" y="1036"/>
                    <a:pt x="0" y="1035"/>
                  </a:cubicBezTo>
                  <a:close/>
                  <a:moveTo>
                    <a:pt x="1" y="1027"/>
                  </a:moveTo>
                  <a:lnTo>
                    <a:pt x="1" y="1027"/>
                  </a:lnTo>
                  <a:cubicBezTo>
                    <a:pt x="1" y="1026"/>
                    <a:pt x="1" y="1025"/>
                    <a:pt x="3" y="1025"/>
                  </a:cubicBezTo>
                  <a:cubicBezTo>
                    <a:pt x="4" y="1025"/>
                    <a:pt x="5" y="1026"/>
                    <a:pt x="5" y="1027"/>
                  </a:cubicBezTo>
                  <a:lnTo>
                    <a:pt x="5" y="1027"/>
                  </a:lnTo>
                  <a:cubicBezTo>
                    <a:pt x="5" y="1028"/>
                    <a:pt x="4" y="1029"/>
                    <a:pt x="3" y="1029"/>
                  </a:cubicBezTo>
                  <a:cubicBezTo>
                    <a:pt x="1" y="1029"/>
                    <a:pt x="1" y="1028"/>
                    <a:pt x="1" y="1027"/>
                  </a:cubicBezTo>
                  <a:close/>
                  <a:moveTo>
                    <a:pt x="1" y="1019"/>
                  </a:moveTo>
                  <a:lnTo>
                    <a:pt x="1" y="1019"/>
                  </a:lnTo>
                  <a:cubicBezTo>
                    <a:pt x="1" y="1018"/>
                    <a:pt x="1" y="1017"/>
                    <a:pt x="3" y="1017"/>
                  </a:cubicBezTo>
                  <a:cubicBezTo>
                    <a:pt x="4" y="1017"/>
                    <a:pt x="5" y="1018"/>
                    <a:pt x="5" y="1019"/>
                  </a:cubicBezTo>
                  <a:lnTo>
                    <a:pt x="5" y="1019"/>
                  </a:lnTo>
                  <a:cubicBezTo>
                    <a:pt x="5" y="1020"/>
                    <a:pt x="4" y="1021"/>
                    <a:pt x="3" y="1021"/>
                  </a:cubicBezTo>
                  <a:cubicBezTo>
                    <a:pt x="1" y="1021"/>
                    <a:pt x="1" y="1020"/>
                    <a:pt x="1" y="1019"/>
                  </a:cubicBezTo>
                  <a:close/>
                  <a:moveTo>
                    <a:pt x="1" y="1011"/>
                  </a:moveTo>
                  <a:lnTo>
                    <a:pt x="1" y="1011"/>
                  </a:lnTo>
                  <a:cubicBezTo>
                    <a:pt x="1" y="1010"/>
                    <a:pt x="1" y="1009"/>
                    <a:pt x="3" y="1009"/>
                  </a:cubicBezTo>
                  <a:cubicBezTo>
                    <a:pt x="4" y="1009"/>
                    <a:pt x="5" y="1010"/>
                    <a:pt x="5" y="1011"/>
                  </a:cubicBezTo>
                  <a:lnTo>
                    <a:pt x="5" y="1011"/>
                  </a:lnTo>
                  <a:cubicBezTo>
                    <a:pt x="5" y="1012"/>
                    <a:pt x="4" y="1013"/>
                    <a:pt x="3" y="1013"/>
                  </a:cubicBezTo>
                  <a:cubicBezTo>
                    <a:pt x="1" y="1013"/>
                    <a:pt x="1" y="1012"/>
                    <a:pt x="1" y="1011"/>
                  </a:cubicBezTo>
                  <a:close/>
                  <a:moveTo>
                    <a:pt x="1" y="1003"/>
                  </a:moveTo>
                  <a:lnTo>
                    <a:pt x="1" y="1003"/>
                  </a:lnTo>
                  <a:cubicBezTo>
                    <a:pt x="1" y="1002"/>
                    <a:pt x="2" y="1001"/>
                    <a:pt x="3" y="1001"/>
                  </a:cubicBezTo>
                  <a:cubicBezTo>
                    <a:pt x="4" y="1001"/>
                    <a:pt x="5" y="1002"/>
                    <a:pt x="5" y="1003"/>
                  </a:cubicBezTo>
                  <a:lnTo>
                    <a:pt x="5" y="1003"/>
                  </a:lnTo>
                  <a:cubicBezTo>
                    <a:pt x="5" y="1004"/>
                    <a:pt x="4" y="1005"/>
                    <a:pt x="3" y="1005"/>
                  </a:cubicBezTo>
                  <a:cubicBezTo>
                    <a:pt x="2" y="1005"/>
                    <a:pt x="1" y="1004"/>
                    <a:pt x="1" y="1003"/>
                  </a:cubicBezTo>
                  <a:close/>
                  <a:moveTo>
                    <a:pt x="1" y="995"/>
                  </a:moveTo>
                  <a:lnTo>
                    <a:pt x="1" y="995"/>
                  </a:lnTo>
                  <a:cubicBezTo>
                    <a:pt x="1" y="994"/>
                    <a:pt x="2" y="993"/>
                    <a:pt x="3" y="993"/>
                  </a:cubicBezTo>
                  <a:cubicBezTo>
                    <a:pt x="4" y="993"/>
                    <a:pt x="5" y="994"/>
                    <a:pt x="5" y="995"/>
                  </a:cubicBezTo>
                  <a:lnTo>
                    <a:pt x="5" y="995"/>
                  </a:lnTo>
                  <a:cubicBezTo>
                    <a:pt x="5" y="996"/>
                    <a:pt x="4" y="997"/>
                    <a:pt x="3" y="997"/>
                  </a:cubicBezTo>
                  <a:cubicBezTo>
                    <a:pt x="2" y="997"/>
                    <a:pt x="1" y="996"/>
                    <a:pt x="1" y="995"/>
                  </a:cubicBezTo>
                  <a:close/>
                  <a:moveTo>
                    <a:pt x="1" y="987"/>
                  </a:moveTo>
                  <a:lnTo>
                    <a:pt x="1" y="987"/>
                  </a:lnTo>
                  <a:cubicBezTo>
                    <a:pt x="1" y="986"/>
                    <a:pt x="2" y="985"/>
                    <a:pt x="3" y="985"/>
                  </a:cubicBezTo>
                  <a:cubicBezTo>
                    <a:pt x="4" y="985"/>
                    <a:pt x="5" y="986"/>
                    <a:pt x="5" y="987"/>
                  </a:cubicBezTo>
                  <a:lnTo>
                    <a:pt x="5" y="987"/>
                  </a:lnTo>
                  <a:cubicBezTo>
                    <a:pt x="5" y="988"/>
                    <a:pt x="4" y="989"/>
                    <a:pt x="3" y="989"/>
                  </a:cubicBezTo>
                  <a:cubicBezTo>
                    <a:pt x="2" y="989"/>
                    <a:pt x="1" y="988"/>
                    <a:pt x="1" y="987"/>
                  </a:cubicBezTo>
                  <a:close/>
                  <a:moveTo>
                    <a:pt x="1" y="979"/>
                  </a:moveTo>
                  <a:lnTo>
                    <a:pt x="1" y="979"/>
                  </a:lnTo>
                  <a:cubicBezTo>
                    <a:pt x="1" y="978"/>
                    <a:pt x="2" y="977"/>
                    <a:pt x="3" y="977"/>
                  </a:cubicBezTo>
                  <a:cubicBezTo>
                    <a:pt x="4" y="977"/>
                    <a:pt x="5" y="978"/>
                    <a:pt x="5" y="979"/>
                  </a:cubicBezTo>
                  <a:lnTo>
                    <a:pt x="5" y="979"/>
                  </a:lnTo>
                  <a:cubicBezTo>
                    <a:pt x="5" y="980"/>
                    <a:pt x="4" y="981"/>
                    <a:pt x="3" y="981"/>
                  </a:cubicBezTo>
                  <a:cubicBezTo>
                    <a:pt x="2" y="981"/>
                    <a:pt x="1" y="980"/>
                    <a:pt x="1" y="979"/>
                  </a:cubicBezTo>
                  <a:close/>
                  <a:moveTo>
                    <a:pt x="1" y="971"/>
                  </a:moveTo>
                  <a:lnTo>
                    <a:pt x="1" y="971"/>
                  </a:lnTo>
                  <a:cubicBezTo>
                    <a:pt x="1" y="970"/>
                    <a:pt x="2" y="969"/>
                    <a:pt x="3" y="969"/>
                  </a:cubicBezTo>
                  <a:cubicBezTo>
                    <a:pt x="4" y="969"/>
                    <a:pt x="5" y="970"/>
                    <a:pt x="5" y="971"/>
                  </a:cubicBezTo>
                  <a:lnTo>
                    <a:pt x="5" y="971"/>
                  </a:lnTo>
                  <a:cubicBezTo>
                    <a:pt x="5" y="972"/>
                    <a:pt x="4" y="973"/>
                    <a:pt x="3" y="973"/>
                  </a:cubicBezTo>
                  <a:cubicBezTo>
                    <a:pt x="2" y="973"/>
                    <a:pt x="1" y="972"/>
                    <a:pt x="1" y="971"/>
                  </a:cubicBezTo>
                  <a:close/>
                  <a:moveTo>
                    <a:pt x="1" y="963"/>
                  </a:moveTo>
                  <a:lnTo>
                    <a:pt x="1" y="963"/>
                  </a:lnTo>
                  <a:cubicBezTo>
                    <a:pt x="1" y="962"/>
                    <a:pt x="2" y="961"/>
                    <a:pt x="3" y="961"/>
                  </a:cubicBezTo>
                  <a:cubicBezTo>
                    <a:pt x="4" y="961"/>
                    <a:pt x="5" y="962"/>
                    <a:pt x="5" y="963"/>
                  </a:cubicBezTo>
                  <a:lnTo>
                    <a:pt x="5" y="963"/>
                  </a:lnTo>
                  <a:cubicBezTo>
                    <a:pt x="5" y="964"/>
                    <a:pt x="4" y="965"/>
                    <a:pt x="3" y="965"/>
                  </a:cubicBezTo>
                  <a:cubicBezTo>
                    <a:pt x="2" y="965"/>
                    <a:pt x="1" y="964"/>
                    <a:pt x="1" y="963"/>
                  </a:cubicBezTo>
                  <a:close/>
                  <a:moveTo>
                    <a:pt x="1" y="955"/>
                  </a:moveTo>
                  <a:lnTo>
                    <a:pt x="1" y="955"/>
                  </a:lnTo>
                  <a:cubicBezTo>
                    <a:pt x="1" y="954"/>
                    <a:pt x="2" y="953"/>
                    <a:pt x="3" y="953"/>
                  </a:cubicBezTo>
                  <a:cubicBezTo>
                    <a:pt x="4" y="953"/>
                    <a:pt x="5" y="954"/>
                    <a:pt x="5" y="955"/>
                  </a:cubicBezTo>
                  <a:lnTo>
                    <a:pt x="5" y="955"/>
                  </a:lnTo>
                  <a:cubicBezTo>
                    <a:pt x="5" y="956"/>
                    <a:pt x="4" y="957"/>
                    <a:pt x="3" y="957"/>
                  </a:cubicBezTo>
                  <a:cubicBezTo>
                    <a:pt x="2" y="957"/>
                    <a:pt x="1" y="956"/>
                    <a:pt x="1" y="955"/>
                  </a:cubicBezTo>
                  <a:close/>
                  <a:moveTo>
                    <a:pt x="1" y="947"/>
                  </a:moveTo>
                  <a:lnTo>
                    <a:pt x="1" y="947"/>
                  </a:lnTo>
                  <a:cubicBezTo>
                    <a:pt x="1" y="946"/>
                    <a:pt x="2" y="945"/>
                    <a:pt x="3" y="945"/>
                  </a:cubicBezTo>
                  <a:cubicBezTo>
                    <a:pt x="4" y="945"/>
                    <a:pt x="5" y="946"/>
                    <a:pt x="5" y="947"/>
                  </a:cubicBezTo>
                  <a:lnTo>
                    <a:pt x="5" y="947"/>
                  </a:lnTo>
                  <a:cubicBezTo>
                    <a:pt x="5" y="948"/>
                    <a:pt x="4" y="949"/>
                    <a:pt x="3" y="949"/>
                  </a:cubicBezTo>
                  <a:cubicBezTo>
                    <a:pt x="2" y="949"/>
                    <a:pt x="1" y="948"/>
                    <a:pt x="1" y="947"/>
                  </a:cubicBezTo>
                  <a:close/>
                  <a:moveTo>
                    <a:pt x="1" y="939"/>
                  </a:moveTo>
                  <a:lnTo>
                    <a:pt x="1" y="939"/>
                  </a:lnTo>
                  <a:cubicBezTo>
                    <a:pt x="1" y="938"/>
                    <a:pt x="2" y="937"/>
                    <a:pt x="3" y="937"/>
                  </a:cubicBezTo>
                  <a:cubicBezTo>
                    <a:pt x="4" y="937"/>
                    <a:pt x="5" y="938"/>
                    <a:pt x="5" y="939"/>
                  </a:cubicBezTo>
                  <a:lnTo>
                    <a:pt x="5" y="939"/>
                  </a:lnTo>
                  <a:cubicBezTo>
                    <a:pt x="5" y="940"/>
                    <a:pt x="4" y="941"/>
                    <a:pt x="3" y="941"/>
                  </a:cubicBezTo>
                  <a:cubicBezTo>
                    <a:pt x="2" y="941"/>
                    <a:pt x="1" y="940"/>
                    <a:pt x="1" y="939"/>
                  </a:cubicBezTo>
                  <a:close/>
                  <a:moveTo>
                    <a:pt x="1" y="931"/>
                  </a:moveTo>
                  <a:lnTo>
                    <a:pt x="1" y="931"/>
                  </a:lnTo>
                  <a:cubicBezTo>
                    <a:pt x="1" y="930"/>
                    <a:pt x="2" y="929"/>
                    <a:pt x="3" y="929"/>
                  </a:cubicBezTo>
                  <a:cubicBezTo>
                    <a:pt x="4" y="929"/>
                    <a:pt x="5" y="930"/>
                    <a:pt x="5" y="931"/>
                  </a:cubicBezTo>
                  <a:lnTo>
                    <a:pt x="5" y="931"/>
                  </a:lnTo>
                  <a:cubicBezTo>
                    <a:pt x="5" y="932"/>
                    <a:pt x="4" y="933"/>
                    <a:pt x="3" y="933"/>
                  </a:cubicBezTo>
                  <a:cubicBezTo>
                    <a:pt x="2" y="933"/>
                    <a:pt x="1" y="932"/>
                    <a:pt x="1" y="931"/>
                  </a:cubicBezTo>
                  <a:close/>
                  <a:moveTo>
                    <a:pt x="1" y="923"/>
                  </a:moveTo>
                  <a:lnTo>
                    <a:pt x="1" y="923"/>
                  </a:lnTo>
                  <a:cubicBezTo>
                    <a:pt x="1" y="922"/>
                    <a:pt x="2" y="921"/>
                    <a:pt x="3" y="921"/>
                  </a:cubicBezTo>
                  <a:cubicBezTo>
                    <a:pt x="4" y="921"/>
                    <a:pt x="5" y="922"/>
                    <a:pt x="5" y="923"/>
                  </a:cubicBezTo>
                  <a:lnTo>
                    <a:pt x="5" y="923"/>
                  </a:lnTo>
                  <a:cubicBezTo>
                    <a:pt x="5" y="924"/>
                    <a:pt x="4" y="925"/>
                    <a:pt x="3" y="925"/>
                  </a:cubicBezTo>
                  <a:cubicBezTo>
                    <a:pt x="2" y="925"/>
                    <a:pt x="1" y="924"/>
                    <a:pt x="1" y="923"/>
                  </a:cubicBezTo>
                  <a:close/>
                  <a:moveTo>
                    <a:pt x="1" y="915"/>
                  </a:moveTo>
                  <a:lnTo>
                    <a:pt x="1" y="915"/>
                  </a:lnTo>
                  <a:cubicBezTo>
                    <a:pt x="1" y="914"/>
                    <a:pt x="2" y="913"/>
                    <a:pt x="3" y="913"/>
                  </a:cubicBezTo>
                  <a:cubicBezTo>
                    <a:pt x="4" y="913"/>
                    <a:pt x="5" y="914"/>
                    <a:pt x="5" y="915"/>
                  </a:cubicBezTo>
                  <a:lnTo>
                    <a:pt x="5" y="915"/>
                  </a:lnTo>
                  <a:cubicBezTo>
                    <a:pt x="5" y="916"/>
                    <a:pt x="4" y="917"/>
                    <a:pt x="3" y="917"/>
                  </a:cubicBezTo>
                  <a:cubicBezTo>
                    <a:pt x="2" y="917"/>
                    <a:pt x="1" y="916"/>
                    <a:pt x="1" y="915"/>
                  </a:cubicBezTo>
                  <a:close/>
                  <a:moveTo>
                    <a:pt x="1" y="907"/>
                  </a:moveTo>
                  <a:lnTo>
                    <a:pt x="1" y="907"/>
                  </a:lnTo>
                  <a:cubicBezTo>
                    <a:pt x="1" y="906"/>
                    <a:pt x="2" y="905"/>
                    <a:pt x="3" y="905"/>
                  </a:cubicBezTo>
                  <a:cubicBezTo>
                    <a:pt x="4" y="905"/>
                    <a:pt x="5" y="906"/>
                    <a:pt x="5" y="907"/>
                  </a:cubicBezTo>
                  <a:lnTo>
                    <a:pt x="5" y="907"/>
                  </a:lnTo>
                  <a:cubicBezTo>
                    <a:pt x="5" y="908"/>
                    <a:pt x="4" y="909"/>
                    <a:pt x="3" y="909"/>
                  </a:cubicBezTo>
                  <a:cubicBezTo>
                    <a:pt x="2" y="909"/>
                    <a:pt x="1" y="908"/>
                    <a:pt x="1" y="907"/>
                  </a:cubicBezTo>
                  <a:close/>
                  <a:moveTo>
                    <a:pt x="1" y="899"/>
                  </a:moveTo>
                  <a:lnTo>
                    <a:pt x="1" y="899"/>
                  </a:lnTo>
                  <a:cubicBezTo>
                    <a:pt x="1" y="898"/>
                    <a:pt x="2" y="897"/>
                    <a:pt x="3" y="897"/>
                  </a:cubicBezTo>
                  <a:cubicBezTo>
                    <a:pt x="4" y="897"/>
                    <a:pt x="5" y="898"/>
                    <a:pt x="5" y="899"/>
                  </a:cubicBezTo>
                  <a:lnTo>
                    <a:pt x="5" y="899"/>
                  </a:lnTo>
                  <a:cubicBezTo>
                    <a:pt x="5" y="900"/>
                    <a:pt x="4" y="901"/>
                    <a:pt x="3" y="901"/>
                  </a:cubicBezTo>
                  <a:cubicBezTo>
                    <a:pt x="2" y="901"/>
                    <a:pt x="1" y="900"/>
                    <a:pt x="1" y="899"/>
                  </a:cubicBezTo>
                  <a:close/>
                  <a:moveTo>
                    <a:pt x="1" y="891"/>
                  </a:moveTo>
                  <a:lnTo>
                    <a:pt x="1" y="891"/>
                  </a:lnTo>
                  <a:cubicBezTo>
                    <a:pt x="1" y="890"/>
                    <a:pt x="2" y="889"/>
                    <a:pt x="3" y="889"/>
                  </a:cubicBezTo>
                  <a:cubicBezTo>
                    <a:pt x="4" y="889"/>
                    <a:pt x="5" y="890"/>
                    <a:pt x="5" y="891"/>
                  </a:cubicBezTo>
                  <a:lnTo>
                    <a:pt x="5" y="891"/>
                  </a:lnTo>
                  <a:cubicBezTo>
                    <a:pt x="5" y="892"/>
                    <a:pt x="4" y="893"/>
                    <a:pt x="3" y="893"/>
                  </a:cubicBezTo>
                  <a:cubicBezTo>
                    <a:pt x="2" y="893"/>
                    <a:pt x="1" y="892"/>
                    <a:pt x="1" y="891"/>
                  </a:cubicBezTo>
                  <a:close/>
                  <a:moveTo>
                    <a:pt x="1" y="883"/>
                  </a:moveTo>
                  <a:lnTo>
                    <a:pt x="1" y="883"/>
                  </a:lnTo>
                  <a:cubicBezTo>
                    <a:pt x="1" y="882"/>
                    <a:pt x="2" y="881"/>
                    <a:pt x="3" y="881"/>
                  </a:cubicBezTo>
                  <a:cubicBezTo>
                    <a:pt x="4" y="881"/>
                    <a:pt x="5" y="882"/>
                    <a:pt x="5" y="883"/>
                  </a:cubicBezTo>
                  <a:lnTo>
                    <a:pt x="5" y="883"/>
                  </a:lnTo>
                  <a:cubicBezTo>
                    <a:pt x="5" y="884"/>
                    <a:pt x="4" y="885"/>
                    <a:pt x="3" y="885"/>
                  </a:cubicBezTo>
                  <a:cubicBezTo>
                    <a:pt x="2" y="885"/>
                    <a:pt x="1" y="884"/>
                    <a:pt x="1" y="883"/>
                  </a:cubicBezTo>
                  <a:close/>
                  <a:moveTo>
                    <a:pt x="1" y="875"/>
                  </a:moveTo>
                  <a:lnTo>
                    <a:pt x="1" y="875"/>
                  </a:lnTo>
                  <a:cubicBezTo>
                    <a:pt x="1" y="874"/>
                    <a:pt x="2" y="873"/>
                    <a:pt x="3" y="873"/>
                  </a:cubicBezTo>
                  <a:cubicBezTo>
                    <a:pt x="4" y="873"/>
                    <a:pt x="5" y="874"/>
                    <a:pt x="5" y="875"/>
                  </a:cubicBezTo>
                  <a:lnTo>
                    <a:pt x="5" y="875"/>
                  </a:lnTo>
                  <a:cubicBezTo>
                    <a:pt x="5" y="876"/>
                    <a:pt x="4" y="877"/>
                    <a:pt x="3" y="877"/>
                  </a:cubicBezTo>
                  <a:cubicBezTo>
                    <a:pt x="2" y="877"/>
                    <a:pt x="1" y="876"/>
                    <a:pt x="1" y="875"/>
                  </a:cubicBezTo>
                  <a:close/>
                  <a:moveTo>
                    <a:pt x="1" y="867"/>
                  </a:moveTo>
                  <a:lnTo>
                    <a:pt x="1" y="867"/>
                  </a:lnTo>
                  <a:cubicBezTo>
                    <a:pt x="1" y="866"/>
                    <a:pt x="2" y="865"/>
                    <a:pt x="3" y="865"/>
                  </a:cubicBezTo>
                  <a:cubicBezTo>
                    <a:pt x="4" y="865"/>
                    <a:pt x="5" y="866"/>
                    <a:pt x="5" y="867"/>
                  </a:cubicBezTo>
                  <a:lnTo>
                    <a:pt x="5" y="867"/>
                  </a:lnTo>
                  <a:cubicBezTo>
                    <a:pt x="5" y="868"/>
                    <a:pt x="4" y="869"/>
                    <a:pt x="3" y="869"/>
                  </a:cubicBezTo>
                  <a:cubicBezTo>
                    <a:pt x="2" y="869"/>
                    <a:pt x="1" y="868"/>
                    <a:pt x="1" y="867"/>
                  </a:cubicBezTo>
                  <a:close/>
                  <a:moveTo>
                    <a:pt x="1" y="859"/>
                  </a:moveTo>
                  <a:lnTo>
                    <a:pt x="1" y="859"/>
                  </a:lnTo>
                  <a:cubicBezTo>
                    <a:pt x="1" y="858"/>
                    <a:pt x="2" y="857"/>
                    <a:pt x="3" y="857"/>
                  </a:cubicBezTo>
                  <a:cubicBezTo>
                    <a:pt x="4" y="857"/>
                    <a:pt x="5" y="858"/>
                    <a:pt x="5" y="859"/>
                  </a:cubicBezTo>
                  <a:lnTo>
                    <a:pt x="5" y="859"/>
                  </a:lnTo>
                  <a:cubicBezTo>
                    <a:pt x="5" y="860"/>
                    <a:pt x="4" y="861"/>
                    <a:pt x="3" y="861"/>
                  </a:cubicBezTo>
                  <a:cubicBezTo>
                    <a:pt x="2" y="861"/>
                    <a:pt x="1" y="860"/>
                    <a:pt x="1" y="859"/>
                  </a:cubicBezTo>
                  <a:close/>
                  <a:moveTo>
                    <a:pt x="1" y="851"/>
                  </a:moveTo>
                  <a:lnTo>
                    <a:pt x="1" y="851"/>
                  </a:lnTo>
                  <a:cubicBezTo>
                    <a:pt x="1" y="850"/>
                    <a:pt x="2" y="849"/>
                    <a:pt x="3" y="849"/>
                  </a:cubicBezTo>
                  <a:cubicBezTo>
                    <a:pt x="4" y="849"/>
                    <a:pt x="5" y="850"/>
                    <a:pt x="5" y="851"/>
                  </a:cubicBezTo>
                  <a:lnTo>
                    <a:pt x="5" y="851"/>
                  </a:lnTo>
                  <a:cubicBezTo>
                    <a:pt x="5" y="852"/>
                    <a:pt x="4" y="853"/>
                    <a:pt x="3" y="853"/>
                  </a:cubicBezTo>
                  <a:cubicBezTo>
                    <a:pt x="2" y="853"/>
                    <a:pt x="1" y="852"/>
                    <a:pt x="1" y="851"/>
                  </a:cubicBezTo>
                  <a:close/>
                  <a:moveTo>
                    <a:pt x="1" y="843"/>
                  </a:moveTo>
                  <a:lnTo>
                    <a:pt x="1" y="843"/>
                  </a:lnTo>
                  <a:cubicBezTo>
                    <a:pt x="1" y="842"/>
                    <a:pt x="2" y="841"/>
                    <a:pt x="3" y="841"/>
                  </a:cubicBezTo>
                  <a:cubicBezTo>
                    <a:pt x="4" y="841"/>
                    <a:pt x="5" y="842"/>
                    <a:pt x="5" y="843"/>
                  </a:cubicBezTo>
                  <a:lnTo>
                    <a:pt x="5" y="843"/>
                  </a:lnTo>
                  <a:cubicBezTo>
                    <a:pt x="5" y="844"/>
                    <a:pt x="4" y="845"/>
                    <a:pt x="3" y="845"/>
                  </a:cubicBezTo>
                  <a:cubicBezTo>
                    <a:pt x="2" y="845"/>
                    <a:pt x="1" y="844"/>
                    <a:pt x="1" y="843"/>
                  </a:cubicBezTo>
                  <a:close/>
                  <a:moveTo>
                    <a:pt x="1" y="835"/>
                  </a:moveTo>
                  <a:lnTo>
                    <a:pt x="1" y="835"/>
                  </a:lnTo>
                  <a:cubicBezTo>
                    <a:pt x="1" y="834"/>
                    <a:pt x="2" y="833"/>
                    <a:pt x="3" y="833"/>
                  </a:cubicBezTo>
                  <a:cubicBezTo>
                    <a:pt x="4" y="833"/>
                    <a:pt x="5" y="834"/>
                    <a:pt x="5" y="835"/>
                  </a:cubicBezTo>
                  <a:lnTo>
                    <a:pt x="5" y="835"/>
                  </a:lnTo>
                  <a:cubicBezTo>
                    <a:pt x="5" y="836"/>
                    <a:pt x="4" y="837"/>
                    <a:pt x="3" y="837"/>
                  </a:cubicBezTo>
                  <a:cubicBezTo>
                    <a:pt x="2" y="837"/>
                    <a:pt x="1" y="836"/>
                    <a:pt x="1" y="835"/>
                  </a:cubicBezTo>
                  <a:close/>
                  <a:moveTo>
                    <a:pt x="1" y="827"/>
                  </a:moveTo>
                  <a:lnTo>
                    <a:pt x="1" y="827"/>
                  </a:lnTo>
                  <a:cubicBezTo>
                    <a:pt x="1" y="826"/>
                    <a:pt x="2" y="825"/>
                    <a:pt x="3" y="825"/>
                  </a:cubicBezTo>
                  <a:cubicBezTo>
                    <a:pt x="4" y="825"/>
                    <a:pt x="5" y="826"/>
                    <a:pt x="5" y="827"/>
                  </a:cubicBezTo>
                  <a:lnTo>
                    <a:pt x="5" y="827"/>
                  </a:lnTo>
                  <a:cubicBezTo>
                    <a:pt x="5" y="828"/>
                    <a:pt x="4" y="829"/>
                    <a:pt x="3" y="829"/>
                  </a:cubicBezTo>
                  <a:cubicBezTo>
                    <a:pt x="2" y="829"/>
                    <a:pt x="1" y="828"/>
                    <a:pt x="1" y="827"/>
                  </a:cubicBezTo>
                  <a:close/>
                  <a:moveTo>
                    <a:pt x="1" y="819"/>
                  </a:moveTo>
                  <a:lnTo>
                    <a:pt x="1" y="819"/>
                  </a:lnTo>
                  <a:cubicBezTo>
                    <a:pt x="1" y="818"/>
                    <a:pt x="2" y="817"/>
                    <a:pt x="3" y="817"/>
                  </a:cubicBezTo>
                  <a:cubicBezTo>
                    <a:pt x="4" y="817"/>
                    <a:pt x="5" y="818"/>
                    <a:pt x="5" y="819"/>
                  </a:cubicBezTo>
                  <a:lnTo>
                    <a:pt x="5" y="819"/>
                  </a:lnTo>
                  <a:cubicBezTo>
                    <a:pt x="5" y="820"/>
                    <a:pt x="4" y="821"/>
                    <a:pt x="3" y="821"/>
                  </a:cubicBezTo>
                  <a:cubicBezTo>
                    <a:pt x="2" y="821"/>
                    <a:pt x="1" y="820"/>
                    <a:pt x="1" y="819"/>
                  </a:cubicBezTo>
                  <a:close/>
                  <a:moveTo>
                    <a:pt x="1" y="811"/>
                  </a:moveTo>
                  <a:lnTo>
                    <a:pt x="1" y="811"/>
                  </a:lnTo>
                  <a:cubicBezTo>
                    <a:pt x="1" y="810"/>
                    <a:pt x="2" y="809"/>
                    <a:pt x="3" y="809"/>
                  </a:cubicBezTo>
                  <a:cubicBezTo>
                    <a:pt x="4" y="809"/>
                    <a:pt x="5" y="810"/>
                    <a:pt x="5" y="811"/>
                  </a:cubicBezTo>
                  <a:lnTo>
                    <a:pt x="5" y="811"/>
                  </a:lnTo>
                  <a:cubicBezTo>
                    <a:pt x="5" y="812"/>
                    <a:pt x="4" y="813"/>
                    <a:pt x="3" y="813"/>
                  </a:cubicBezTo>
                  <a:cubicBezTo>
                    <a:pt x="2" y="813"/>
                    <a:pt x="1" y="812"/>
                    <a:pt x="1" y="811"/>
                  </a:cubicBezTo>
                  <a:close/>
                  <a:moveTo>
                    <a:pt x="1" y="803"/>
                  </a:moveTo>
                  <a:lnTo>
                    <a:pt x="1" y="803"/>
                  </a:lnTo>
                  <a:cubicBezTo>
                    <a:pt x="1" y="802"/>
                    <a:pt x="2" y="801"/>
                    <a:pt x="3" y="801"/>
                  </a:cubicBezTo>
                  <a:cubicBezTo>
                    <a:pt x="5" y="801"/>
                    <a:pt x="5" y="802"/>
                    <a:pt x="5" y="803"/>
                  </a:cubicBezTo>
                  <a:lnTo>
                    <a:pt x="5" y="803"/>
                  </a:lnTo>
                  <a:cubicBezTo>
                    <a:pt x="5" y="804"/>
                    <a:pt x="5" y="805"/>
                    <a:pt x="3" y="805"/>
                  </a:cubicBezTo>
                  <a:cubicBezTo>
                    <a:pt x="2" y="805"/>
                    <a:pt x="1" y="804"/>
                    <a:pt x="1" y="803"/>
                  </a:cubicBezTo>
                  <a:close/>
                  <a:moveTo>
                    <a:pt x="1" y="795"/>
                  </a:moveTo>
                  <a:lnTo>
                    <a:pt x="1" y="795"/>
                  </a:lnTo>
                  <a:cubicBezTo>
                    <a:pt x="1" y="794"/>
                    <a:pt x="2" y="793"/>
                    <a:pt x="3" y="793"/>
                  </a:cubicBezTo>
                  <a:cubicBezTo>
                    <a:pt x="5" y="793"/>
                    <a:pt x="5" y="794"/>
                    <a:pt x="5" y="795"/>
                  </a:cubicBezTo>
                  <a:lnTo>
                    <a:pt x="5" y="795"/>
                  </a:lnTo>
                  <a:cubicBezTo>
                    <a:pt x="5" y="796"/>
                    <a:pt x="5" y="797"/>
                    <a:pt x="3" y="797"/>
                  </a:cubicBezTo>
                  <a:cubicBezTo>
                    <a:pt x="2" y="797"/>
                    <a:pt x="1" y="796"/>
                    <a:pt x="1" y="795"/>
                  </a:cubicBezTo>
                  <a:close/>
                  <a:moveTo>
                    <a:pt x="1" y="787"/>
                  </a:moveTo>
                  <a:lnTo>
                    <a:pt x="1" y="787"/>
                  </a:lnTo>
                  <a:cubicBezTo>
                    <a:pt x="1" y="786"/>
                    <a:pt x="2" y="785"/>
                    <a:pt x="3" y="785"/>
                  </a:cubicBezTo>
                  <a:cubicBezTo>
                    <a:pt x="5" y="785"/>
                    <a:pt x="5" y="786"/>
                    <a:pt x="5" y="787"/>
                  </a:cubicBezTo>
                  <a:lnTo>
                    <a:pt x="5" y="787"/>
                  </a:lnTo>
                  <a:cubicBezTo>
                    <a:pt x="5" y="788"/>
                    <a:pt x="5" y="789"/>
                    <a:pt x="3" y="789"/>
                  </a:cubicBezTo>
                  <a:cubicBezTo>
                    <a:pt x="2" y="789"/>
                    <a:pt x="1" y="788"/>
                    <a:pt x="1" y="787"/>
                  </a:cubicBezTo>
                  <a:close/>
                  <a:moveTo>
                    <a:pt x="1" y="779"/>
                  </a:moveTo>
                  <a:lnTo>
                    <a:pt x="1" y="779"/>
                  </a:lnTo>
                  <a:cubicBezTo>
                    <a:pt x="1" y="778"/>
                    <a:pt x="2" y="777"/>
                    <a:pt x="4" y="777"/>
                  </a:cubicBezTo>
                  <a:cubicBezTo>
                    <a:pt x="5" y="777"/>
                    <a:pt x="6" y="778"/>
                    <a:pt x="6" y="779"/>
                  </a:cubicBezTo>
                  <a:lnTo>
                    <a:pt x="6" y="779"/>
                  </a:lnTo>
                  <a:cubicBezTo>
                    <a:pt x="6" y="780"/>
                    <a:pt x="5" y="781"/>
                    <a:pt x="4" y="781"/>
                  </a:cubicBezTo>
                  <a:cubicBezTo>
                    <a:pt x="2" y="781"/>
                    <a:pt x="1" y="780"/>
                    <a:pt x="1" y="779"/>
                  </a:cubicBezTo>
                  <a:close/>
                  <a:moveTo>
                    <a:pt x="2" y="771"/>
                  </a:moveTo>
                  <a:lnTo>
                    <a:pt x="2" y="771"/>
                  </a:lnTo>
                  <a:cubicBezTo>
                    <a:pt x="2" y="770"/>
                    <a:pt x="2" y="769"/>
                    <a:pt x="4" y="769"/>
                  </a:cubicBezTo>
                  <a:cubicBezTo>
                    <a:pt x="5" y="769"/>
                    <a:pt x="6" y="770"/>
                    <a:pt x="6" y="771"/>
                  </a:cubicBezTo>
                  <a:lnTo>
                    <a:pt x="6" y="771"/>
                  </a:lnTo>
                  <a:cubicBezTo>
                    <a:pt x="6" y="772"/>
                    <a:pt x="5" y="773"/>
                    <a:pt x="4" y="773"/>
                  </a:cubicBezTo>
                  <a:cubicBezTo>
                    <a:pt x="2" y="773"/>
                    <a:pt x="2" y="772"/>
                    <a:pt x="2" y="771"/>
                  </a:cubicBezTo>
                  <a:close/>
                  <a:moveTo>
                    <a:pt x="2" y="763"/>
                  </a:moveTo>
                  <a:lnTo>
                    <a:pt x="2" y="763"/>
                  </a:lnTo>
                  <a:cubicBezTo>
                    <a:pt x="2" y="762"/>
                    <a:pt x="2" y="761"/>
                    <a:pt x="4" y="761"/>
                  </a:cubicBezTo>
                  <a:cubicBezTo>
                    <a:pt x="5" y="761"/>
                    <a:pt x="6" y="762"/>
                    <a:pt x="6" y="763"/>
                  </a:cubicBezTo>
                  <a:lnTo>
                    <a:pt x="6" y="763"/>
                  </a:lnTo>
                  <a:cubicBezTo>
                    <a:pt x="6" y="764"/>
                    <a:pt x="5" y="765"/>
                    <a:pt x="4" y="765"/>
                  </a:cubicBezTo>
                  <a:cubicBezTo>
                    <a:pt x="2" y="765"/>
                    <a:pt x="2" y="764"/>
                    <a:pt x="2" y="763"/>
                  </a:cubicBezTo>
                  <a:close/>
                  <a:moveTo>
                    <a:pt x="2" y="755"/>
                  </a:moveTo>
                  <a:lnTo>
                    <a:pt x="2" y="755"/>
                  </a:lnTo>
                  <a:cubicBezTo>
                    <a:pt x="2" y="754"/>
                    <a:pt x="2" y="753"/>
                    <a:pt x="4" y="753"/>
                  </a:cubicBezTo>
                  <a:cubicBezTo>
                    <a:pt x="5" y="753"/>
                    <a:pt x="6" y="754"/>
                    <a:pt x="6" y="755"/>
                  </a:cubicBezTo>
                  <a:lnTo>
                    <a:pt x="6" y="755"/>
                  </a:lnTo>
                  <a:cubicBezTo>
                    <a:pt x="6" y="756"/>
                    <a:pt x="5" y="757"/>
                    <a:pt x="4" y="757"/>
                  </a:cubicBezTo>
                  <a:cubicBezTo>
                    <a:pt x="2" y="757"/>
                    <a:pt x="2" y="756"/>
                    <a:pt x="2" y="755"/>
                  </a:cubicBezTo>
                  <a:close/>
                  <a:moveTo>
                    <a:pt x="2" y="747"/>
                  </a:moveTo>
                  <a:lnTo>
                    <a:pt x="2" y="747"/>
                  </a:lnTo>
                  <a:cubicBezTo>
                    <a:pt x="2" y="746"/>
                    <a:pt x="3" y="745"/>
                    <a:pt x="4" y="745"/>
                  </a:cubicBezTo>
                  <a:cubicBezTo>
                    <a:pt x="5" y="745"/>
                    <a:pt x="6" y="746"/>
                    <a:pt x="6" y="747"/>
                  </a:cubicBezTo>
                  <a:lnTo>
                    <a:pt x="6" y="747"/>
                  </a:lnTo>
                  <a:cubicBezTo>
                    <a:pt x="6" y="748"/>
                    <a:pt x="5" y="749"/>
                    <a:pt x="4" y="749"/>
                  </a:cubicBezTo>
                  <a:cubicBezTo>
                    <a:pt x="3" y="749"/>
                    <a:pt x="2" y="748"/>
                    <a:pt x="2" y="747"/>
                  </a:cubicBezTo>
                  <a:close/>
                  <a:moveTo>
                    <a:pt x="2" y="739"/>
                  </a:moveTo>
                  <a:lnTo>
                    <a:pt x="2" y="739"/>
                  </a:lnTo>
                  <a:cubicBezTo>
                    <a:pt x="2" y="738"/>
                    <a:pt x="3" y="737"/>
                    <a:pt x="4" y="737"/>
                  </a:cubicBezTo>
                  <a:cubicBezTo>
                    <a:pt x="5" y="737"/>
                    <a:pt x="6" y="738"/>
                    <a:pt x="6" y="739"/>
                  </a:cubicBezTo>
                  <a:lnTo>
                    <a:pt x="6" y="739"/>
                  </a:lnTo>
                  <a:cubicBezTo>
                    <a:pt x="6" y="740"/>
                    <a:pt x="5" y="741"/>
                    <a:pt x="4" y="741"/>
                  </a:cubicBezTo>
                  <a:cubicBezTo>
                    <a:pt x="3" y="741"/>
                    <a:pt x="2" y="740"/>
                    <a:pt x="2" y="739"/>
                  </a:cubicBezTo>
                  <a:close/>
                  <a:moveTo>
                    <a:pt x="2" y="731"/>
                  </a:moveTo>
                  <a:lnTo>
                    <a:pt x="2" y="731"/>
                  </a:lnTo>
                  <a:cubicBezTo>
                    <a:pt x="2" y="730"/>
                    <a:pt x="3" y="729"/>
                    <a:pt x="4" y="729"/>
                  </a:cubicBezTo>
                  <a:cubicBezTo>
                    <a:pt x="5" y="729"/>
                    <a:pt x="6" y="730"/>
                    <a:pt x="6" y="731"/>
                  </a:cubicBezTo>
                  <a:lnTo>
                    <a:pt x="6" y="731"/>
                  </a:lnTo>
                  <a:cubicBezTo>
                    <a:pt x="6" y="732"/>
                    <a:pt x="5" y="733"/>
                    <a:pt x="4" y="733"/>
                  </a:cubicBezTo>
                  <a:cubicBezTo>
                    <a:pt x="3" y="733"/>
                    <a:pt x="2" y="732"/>
                    <a:pt x="2" y="731"/>
                  </a:cubicBezTo>
                  <a:close/>
                  <a:moveTo>
                    <a:pt x="2" y="723"/>
                  </a:moveTo>
                  <a:lnTo>
                    <a:pt x="2" y="723"/>
                  </a:lnTo>
                  <a:cubicBezTo>
                    <a:pt x="2" y="722"/>
                    <a:pt x="3" y="721"/>
                    <a:pt x="4" y="721"/>
                  </a:cubicBezTo>
                  <a:cubicBezTo>
                    <a:pt x="5" y="721"/>
                    <a:pt x="6" y="722"/>
                    <a:pt x="6" y="723"/>
                  </a:cubicBezTo>
                  <a:lnTo>
                    <a:pt x="6" y="723"/>
                  </a:lnTo>
                  <a:cubicBezTo>
                    <a:pt x="6" y="724"/>
                    <a:pt x="5" y="725"/>
                    <a:pt x="4" y="725"/>
                  </a:cubicBezTo>
                  <a:cubicBezTo>
                    <a:pt x="3" y="725"/>
                    <a:pt x="2" y="724"/>
                    <a:pt x="2" y="723"/>
                  </a:cubicBezTo>
                  <a:close/>
                  <a:moveTo>
                    <a:pt x="2" y="715"/>
                  </a:moveTo>
                  <a:lnTo>
                    <a:pt x="2" y="715"/>
                  </a:lnTo>
                  <a:cubicBezTo>
                    <a:pt x="2" y="714"/>
                    <a:pt x="3" y="713"/>
                    <a:pt x="4" y="713"/>
                  </a:cubicBezTo>
                  <a:cubicBezTo>
                    <a:pt x="5" y="713"/>
                    <a:pt x="6" y="714"/>
                    <a:pt x="6" y="715"/>
                  </a:cubicBezTo>
                  <a:lnTo>
                    <a:pt x="6" y="715"/>
                  </a:lnTo>
                  <a:cubicBezTo>
                    <a:pt x="6" y="716"/>
                    <a:pt x="5" y="717"/>
                    <a:pt x="4" y="717"/>
                  </a:cubicBezTo>
                  <a:cubicBezTo>
                    <a:pt x="3" y="717"/>
                    <a:pt x="2" y="716"/>
                    <a:pt x="2" y="715"/>
                  </a:cubicBezTo>
                  <a:close/>
                  <a:moveTo>
                    <a:pt x="2" y="707"/>
                  </a:moveTo>
                  <a:lnTo>
                    <a:pt x="2" y="707"/>
                  </a:lnTo>
                  <a:cubicBezTo>
                    <a:pt x="2" y="706"/>
                    <a:pt x="3" y="705"/>
                    <a:pt x="4" y="705"/>
                  </a:cubicBezTo>
                  <a:cubicBezTo>
                    <a:pt x="5" y="705"/>
                    <a:pt x="6" y="706"/>
                    <a:pt x="6" y="707"/>
                  </a:cubicBezTo>
                  <a:lnTo>
                    <a:pt x="6" y="707"/>
                  </a:lnTo>
                  <a:cubicBezTo>
                    <a:pt x="6" y="708"/>
                    <a:pt x="5" y="709"/>
                    <a:pt x="4" y="709"/>
                  </a:cubicBezTo>
                  <a:cubicBezTo>
                    <a:pt x="3" y="709"/>
                    <a:pt x="2" y="708"/>
                    <a:pt x="2" y="707"/>
                  </a:cubicBezTo>
                  <a:close/>
                  <a:moveTo>
                    <a:pt x="2" y="699"/>
                  </a:moveTo>
                  <a:lnTo>
                    <a:pt x="2" y="699"/>
                  </a:lnTo>
                  <a:cubicBezTo>
                    <a:pt x="2" y="698"/>
                    <a:pt x="3" y="697"/>
                    <a:pt x="4" y="697"/>
                  </a:cubicBezTo>
                  <a:cubicBezTo>
                    <a:pt x="5" y="697"/>
                    <a:pt x="6" y="698"/>
                    <a:pt x="6" y="699"/>
                  </a:cubicBezTo>
                  <a:lnTo>
                    <a:pt x="6" y="699"/>
                  </a:lnTo>
                  <a:cubicBezTo>
                    <a:pt x="6" y="700"/>
                    <a:pt x="5" y="701"/>
                    <a:pt x="4" y="701"/>
                  </a:cubicBezTo>
                  <a:cubicBezTo>
                    <a:pt x="3" y="701"/>
                    <a:pt x="2" y="700"/>
                    <a:pt x="2" y="699"/>
                  </a:cubicBezTo>
                  <a:close/>
                  <a:moveTo>
                    <a:pt x="2" y="691"/>
                  </a:moveTo>
                  <a:lnTo>
                    <a:pt x="2" y="691"/>
                  </a:lnTo>
                  <a:cubicBezTo>
                    <a:pt x="2" y="690"/>
                    <a:pt x="3" y="689"/>
                    <a:pt x="4" y="689"/>
                  </a:cubicBezTo>
                  <a:cubicBezTo>
                    <a:pt x="5" y="689"/>
                    <a:pt x="6" y="690"/>
                    <a:pt x="6" y="691"/>
                  </a:cubicBezTo>
                  <a:lnTo>
                    <a:pt x="6" y="691"/>
                  </a:lnTo>
                  <a:cubicBezTo>
                    <a:pt x="6" y="692"/>
                    <a:pt x="5" y="693"/>
                    <a:pt x="4" y="693"/>
                  </a:cubicBezTo>
                  <a:cubicBezTo>
                    <a:pt x="3" y="693"/>
                    <a:pt x="2" y="692"/>
                    <a:pt x="2" y="691"/>
                  </a:cubicBezTo>
                  <a:close/>
                  <a:moveTo>
                    <a:pt x="2" y="683"/>
                  </a:moveTo>
                  <a:lnTo>
                    <a:pt x="2" y="683"/>
                  </a:lnTo>
                  <a:cubicBezTo>
                    <a:pt x="2" y="682"/>
                    <a:pt x="3" y="681"/>
                    <a:pt x="4" y="681"/>
                  </a:cubicBezTo>
                  <a:cubicBezTo>
                    <a:pt x="5" y="681"/>
                    <a:pt x="6" y="682"/>
                    <a:pt x="6" y="683"/>
                  </a:cubicBezTo>
                  <a:lnTo>
                    <a:pt x="6" y="683"/>
                  </a:lnTo>
                  <a:cubicBezTo>
                    <a:pt x="6" y="684"/>
                    <a:pt x="5" y="685"/>
                    <a:pt x="4" y="685"/>
                  </a:cubicBezTo>
                  <a:cubicBezTo>
                    <a:pt x="3" y="685"/>
                    <a:pt x="2" y="684"/>
                    <a:pt x="2" y="683"/>
                  </a:cubicBezTo>
                  <a:close/>
                  <a:moveTo>
                    <a:pt x="2" y="675"/>
                  </a:moveTo>
                  <a:lnTo>
                    <a:pt x="2" y="675"/>
                  </a:lnTo>
                  <a:cubicBezTo>
                    <a:pt x="2" y="674"/>
                    <a:pt x="3" y="673"/>
                    <a:pt x="4" y="673"/>
                  </a:cubicBezTo>
                  <a:cubicBezTo>
                    <a:pt x="5" y="673"/>
                    <a:pt x="6" y="674"/>
                    <a:pt x="6" y="675"/>
                  </a:cubicBezTo>
                  <a:lnTo>
                    <a:pt x="6" y="675"/>
                  </a:lnTo>
                  <a:cubicBezTo>
                    <a:pt x="6" y="676"/>
                    <a:pt x="5" y="677"/>
                    <a:pt x="4" y="677"/>
                  </a:cubicBezTo>
                  <a:cubicBezTo>
                    <a:pt x="3" y="677"/>
                    <a:pt x="2" y="676"/>
                    <a:pt x="2" y="675"/>
                  </a:cubicBezTo>
                  <a:close/>
                  <a:moveTo>
                    <a:pt x="2" y="667"/>
                  </a:moveTo>
                  <a:lnTo>
                    <a:pt x="2" y="667"/>
                  </a:lnTo>
                  <a:cubicBezTo>
                    <a:pt x="2" y="666"/>
                    <a:pt x="3" y="665"/>
                    <a:pt x="4" y="665"/>
                  </a:cubicBezTo>
                  <a:cubicBezTo>
                    <a:pt x="5" y="665"/>
                    <a:pt x="6" y="666"/>
                    <a:pt x="6" y="667"/>
                  </a:cubicBezTo>
                  <a:lnTo>
                    <a:pt x="6" y="667"/>
                  </a:lnTo>
                  <a:cubicBezTo>
                    <a:pt x="6" y="668"/>
                    <a:pt x="5" y="669"/>
                    <a:pt x="4" y="669"/>
                  </a:cubicBezTo>
                  <a:cubicBezTo>
                    <a:pt x="3" y="669"/>
                    <a:pt x="2" y="668"/>
                    <a:pt x="2" y="667"/>
                  </a:cubicBezTo>
                  <a:close/>
                  <a:moveTo>
                    <a:pt x="2" y="659"/>
                  </a:moveTo>
                  <a:lnTo>
                    <a:pt x="2" y="659"/>
                  </a:lnTo>
                  <a:cubicBezTo>
                    <a:pt x="2" y="658"/>
                    <a:pt x="3" y="657"/>
                    <a:pt x="4" y="657"/>
                  </a:cubicBezTo>
                  <a:cubicBezTo>
                    <a:pt x="5" y="657"/>
                    <a:pt x="6" y="658"/>
                    <a:pt x="6" y="659"/>
                  </a:cubicBezTo>
                  <a:lnTo>
                    <a:pt x="6" y="659"/>
                  </a:lnTo>
                  <a:cubicBezTo>
                    <a:pt x="6" y="660"/>
                    <a:pt x="5" y="661"/>
                    <a:pt x="4" y="661"/>
                  </a:cubicBezTo>
                  <a:cubicBezTo>
                    <a:pt x="3" y="661"/>
                    <a:pt x="2" y="660"/>
                    <a:pt x="2" y="659"/>
                  </a:cubicBezTo>
                  <a:close/>
                  <a:moveTo>
                    <a:pt x="2" y="651"/>
                  </a:moveTo>
                  <a:lnTo>
                    <a:pt x="2" y="651"/>
                  </a:lnTo>
                  <a:cubicBezTo>
                    <a:pt x="2" y="650"/>
                    <a:pt x="3" y="649"/>
                    <a:pt x="4" y="649"/>
                  </a:cubicBezTo>
                  <a:cubicBezTo>
                    <a:pt x="5" y="649"/>
                    <a:pt x="6" y="650"/>
                    <a:pt x="6" y="651"/>
                  </a:cubicBezTo>
                  <a:lnTo>
                    <a:pt x="6" y="651"/>
                  </a:lnTo>
                  <a:cubicBezTo>
                    <a:pt x="6" y="652"/>
                    <a:pt x="5" y="653"/>
                    <a:pt x="4" y="653"/>
                  </a:cubicBezTo>
                  <a:cubicBezTo>
                    <a:pt x="3" y="653"/>
                    <a:pt x="2" y="652"/>
                    <a:pt x="2" y="651"/>
                  </a:cubicBezTo>
                  <a:close/>
                  <a:moveTo>
                    <a:pt x="2" y="643"/>
                  </a:moveTo>
                  <a:lnTo>
                    <a:pt x="2" y="643"/>
                  </a:lnTo>
                  <a:cubicBezTo>
                    <a:pt x="2" y="642"/>
                    <a:pt x="3" y="641"/>
                    <a:pt x="4" y="641"/>
                  </a:cubicBezTo>
                  <a:cubicBezTo>
                    <a:pt x="5" y="641"/>
                    <a:pt x="6" y="642"/>
                    <a:pt x="6" y="643"/>
                  </a:cubicBezTo>
                  <a:lnTo>
                    <a:pt x="6" y="643"/>
                  </a:lnTo>
                  <a:cubicBezTo>
                    <a:pt x="6" y="644"/>
                    <a:pt x="5" y="645"/>
                    <a:pt x="4" y="645"/>
                  </a:cubicBezTo>
                  <a:cubicBezTo>
                    <a:pt x="3" y="645"/>
                    <a:pt x="2" y="644"/>
                    <a:pt x="2" y="643"/>
                  </a:cubicBezTo>
                  <a:close/>
                  <a:moveTo>
                    <a:pt x="2" y="635"/>
                  </a:moveTo>
                  <a:lnTo>
                    <a:pt x="2" y="635"/>
                  </a:lnTo>
                  <a:cubicBezTo>
                    <a:pt x="2" y="634"/>
                    <a:pt x="3" y="633"/>
                    <a:pt x="4" y="633"/>
                  </a:cubicBezTo>
                  <a:cubicBezTo>
                    <a:pt x="5" y="633"/>
                    <a:pt x="6" y="634"/>
                    <a:pt x="6" y="635"/>
                  </a:cubicBezTo>
                  <a:lnTo>
                    <a:pt x="6" y="635"/>
                  </a:lnTo>
                  <a:cubicBezTo>
                    <a:pt x="6" y="636"/>
                    <a:pt x="5" y="637"/>
                    <a:pt x="4" y="637"/>
                  </a:cubicBezTo>
                  <a:cubicBezTo>
                    <a:pt x="3" y="637"/>
                    <a:pt x="2" y="636"/>
                    <a:pt x="2" y="635"/>
                  </a:cubicBezTo>
                  <a:close/>
                  <a:moveTo>
                    <a:pt x="2" y="627"/>
                  </a:moveTo>
                  <a:lnTo>
                    <a:pt x="2" y="627"/>
                  </a:lnTo>
                  <a:cubicBezTo>
                    <a:pt x="2" y="626"/>
                    <a:pt x="3" y="625"/>
                    <a:pt x="4" y="625"/>
                  </a:cubicBezTo>
                  <a:cubicBezTo>
                    <a:pt x="5" y="625"/>
                    <a:pt x="6" y="626"/>
                    <a:pt x="6" y="627"/>
                  </a:cubicBezTo>
                  <a:lnTo>
                    <a:pt x="6" y="627"/>
                  </a:lnTo>
                  <a:cubicBezTo>
                    <a:pt x="6" y="628"/>
                    <a:pt x="5" y="629"/>
                    <a:pt x="4" y="629"/>
                  </a:cubicBezTo>
                  <a:cubicBezTo>
                    <a:pt x="3" y="629"/>
                    <a:pt x="2" y="628"/>
                    <a:pt x="2" y="627"/>
                  </a:cubicBezTo>
                  <a:close/>
                  <a:moveTo>
                    <a:pt x="2" y="619"/>
                  </a:moveTo>
                  <a:lnTo>
                    <a:pt x="2" y="619"/>
                  </a:lnTo>
                  <a:cubicBezTo>
                    <a:pt x="2" y="618"/>
                    <a:pt x="3" y="617"/>
                    <a:pt x="4" y="617"/>
                  </a:cubicBezTo>
                  <a:cubicBezTo>
                    <a:pt x="5" y="617"/>
                    <a:pt x="6" y="618"/>
                    <a:pt x="6" y="619"/>
                  </a:cubicBezTo>
                  <a:lnTo>
                    <a:pt x="6" y="619"/>
                  </a:lnTo>
                  <a:cubicBezTo>
                    <a:pt x="6" y="620"/>
                    <a:pt x="5" y="621"/>
                    <a:pt x="4" y="621"/>
                  </a:cubicBezTo>
                  <a:cubicBezTo>
                    <a:pt x="3" y="621"/>
                    <a:pt x="2" y="620"/>
                    <a:pt x="2" y="619"/>
                  </a:cubicBezTo>
                  <a:close/>
                  <a:moveTo>
                    <a:pt x="2" y="611"/>
                  </a:moveTo>
                  <a:lnTo>
                    <a:pt x="2" y="611"/>
                  </a:lnTo>
                  <a:cubicBezTo>
                    <a:pt x="2" y="610"/>
                    <a:pt x="3" y="609"/>
                    <a:pt x="4" y="609"/>
                  </a:cubicBezTo>
                  <a:cubicBezTo>
                    <a:pt x="5" y="609"/>
                    <a:pt x="6" y="610"/>
                    <a:pt x="6" y="611"/>
                  </a:cubicBezTo>
                  <a:lnTo>
                    <a:pt x="6" y="611"/>
                  </a:lnTo>
                  <a:cubicBezTo>
                    <a:pt x="6" y="612"/>
                    <a:pt x="5" y="613"/>
                    <a:pt x="4" y="613"/>
                  </a:cubicBezTo>
                  <a:cubicBezTo>
                    <a:pt x="3" y="613"/>
                    <a:pt x="2" y="612"/>
                    <a:pt x="2" y="611"/>
                  </a:cubicBezTo>
                  <a:close/>
                  <a:moveTo>
                    <a:pt x="2" y="603"/>
                  </a:moveTo>
                  <a:lnTo>
                    <a:pt x="2" y="603"/>
                  </a:lnTo>
                  <a:cubicBezTo>
                    <a:pt x="2" y="602"/>
                    <a:pt x="3" y="601"/>
                    <a:pt x="4" y="601"/>
                  </a:cubicBezTo>
                  <a:cubicBezTo>
                    <a:pt x="5" y="601"/>
                    <a:pt x="6" y="602"/>
                    <a:pt x="6" y="603"/>
                  </a:cubicBezTo>
                  <a:lnTo>
                    <a:pt x="6" y="603"/>
                  </a:lnTo>
                  <a:cubicBezTo>
                    <a:pt x="6" y="604"/>
                    <a:pt x="5" y="605"/>
                    <a:pt x="4" y="605"/>
                  </a:cubicBezTo>
                  <a:cubicBezTo>
                    <a:pt x="3" y="605"/>
                    <a:pt x="2" y="604"/>
                    <a:pt x="2" y="603"/>
                  </a:cubicBezTo>
                  <a:close/>
                  <a:moveTo>
                    <a:pt x="2" y="595"/>
                  </a:moveTo>
                  <a:lnTo>
                    <a:pt x="2" y="595"/>
                  </a:lnTo>
                  <a:cubicBezTo>
                    <a:pt x="2" y="594"/>
                    <a:pt x="3" y="593"/>
                    <a:pt x="4" y="593"/>
                  </a:cubicBezTo>
                  <a:cubicBezTo>
                    <a:pt x="5" y="593"/>
                    <a:pt x="6" y="594"/>
                    <a:pt x="6" y="595"/>
                  </a:cubicBezTo>
                  <a:lnTo>
                    <a:pt x="6" y="595"/>
                  </a:lnTo>
                  <a:cubicBezTo>
                    <a:pt x="6" y="596"/>
                    <a:pt x="5" y="597"/>
                    <a:pt x="4" y="597"/>
                  </a:cubicBezTo>
                  <a:cubicBezTo>
                    <a:pt x="3" y="597"/>
                    <a:pt x="2" y="596"/>
                    <a:pt x="2" y="595"/>
                  </a:cubicBezTo>
                  <a:close/>
                  <a:moveTo>
                    <a:pt x="2" y="587"/>
                  </a:moveTo>
                  <a:lnTo>
                    <a:pt x="2" y="587"/>
                  </a:lnTo>
                  <a:cubicBezTo>
                    <a:pt x="2" y="586"/>
                    <a:pt x="3" y="585"/>
                    <a:pt x="4" y="585"/>
                  </a:cubicBezTo>
                  <a:cubicBezTo>
                    <a:pt x="5" y="585"/>
                    <a:pt x="6" y="586"/>
                    <a:pt x="6" y="587"/>
                  </a:cubicBezTo>
                  <a:lnTo>
                    <a:pt x="6" y="587"/>
                  </a:lnTo>
                  <a:cubicBezTo>
                    <a:pt x="6" y="588"/>
                    <a:pt x="5" y="589"/>
                    <a:pt x="4" y="589"/>
                  </a:cubicBezTo>
                  <a:cubicBezTo>
                    <a:pt x="3" y="589"/>
                    <a:pt x="2" y="588"/>
                    <a:pt x="2" y="587"/>
                  </a:cubicBezTo>
                  <a:close/>
                  <a:moveTo>
                    <a:pt x="2" y="579"/>
                  </a:moveTo>
                  <a:lnTo>
                    <a:pt x="2" y="579"/>
                  </a:lnTo>
                  <a:cubicBezTo>
                    <a:pt x="2" y="578"/>
                    <a:pt x="3" y="577"/>
                    <a:pt x="4" y="577"/>
                  </a:cubicBezTo>
                  <a:cubicBezTo>
                    <a:pt x="5" y="577"/>
                    <a:pt x="6" y="578"/>
                    <a:pt x="6" y="579"/>
                  </a:cubicBezTo>
                  <a:lnTo>
                    <a:pt x="6" y="579"/>
                  </a:lnTo>
                  <a:cubicBezTo>
                    <a:pt x="6" y="580"/>
                    <a:pt x="5" y="581"/>
                    <a:pt x="4" y="581"/>
                  </a:cubicBezTo>
                  <a:cubicBezTo>
                    <a:pt x="3" y="581"/>
                    <a:pt x="2" y="580"/>
                    <a:pt x="2" y="579"/>
                  </a:cubicBezTo>
                  <a:close/>
                  <a:moveTo>
                    <a:pt x="2" y="571"/>
                  </a:moveTo>
                  <a:lnTo>
                    <a:pt x="2" y="571"/>
                  </a:lnTo>
                  <a:cubicBezTo>
                    <a:pt x="2" y="570"/>
                    <a:pt x="3" y="569"/>
                    <a:pt x="4" y="569"/>
                  </a:cubicBezTo>
                  <a:cubicBezTo>
                    <a:pt x="5" y="569"/>
                    <a:pt x="6" y="570"/>
                    <a:pt x="6" y="571"/>
                  </a:cubicBezTo>
                  <a:lnTo>
                    <a:pt x="6" y="571"/>
                  </a:lnTo>
                  <a:cubicBezTo>
                    <a:pt x="6" y="572"/>
                    <a:pt x="5" y="573"/>
                    <a:pt x="4" y="573"/>
                  </a:cubicBezTo>
                  <a:cubicBezTo>
                    <a:pt x="3" y="573"/>
                    <a:pt x="2" y="572"/>
                    <a:pt x="2" y="571"/>
                  </a:cubicBezTo>
                  <a:close/>
                  <a:moveTo>
                    <a:pt x="2" y="563"/>
                  </a:moveTo>
                  <a:lnTo>
                    <a:pt x="2" y="563"/>
                  </a:lnTo>
                  <a:cubicBezTo>
                    <a:pt x="2" y="562"/>
                    <a:pt x="3" y="561"/>
                    <a:pt x="4" y="561"/>
                  </a:cubicBezTo>
                  <a:cubicBezTo>
                    <a:pt x="5" y="561"/>
                    <a:pt x="6" y="562"/>
                    <a:pt x="6" y="563"/>
                  </a:cubicBezTo>
                  <a:lnTo>
                    <a:pt x="6" y="563"/>
                  </a:lnTo>
                  <a:cubicBezTo>
                    <a:pt x="6" y="564"/>
                    <a:pt x="5" y="565"/>
                    <a:pt x="4" y="565"/>
                  </a:cubicBezTo>
                  <a:cubicBezTo>
                    <a:pt x="3" y="565"/>
                    <a:pt x="2" y="564"/>
                    <a:pt x="2" y="563"/>
                  </a:cubicBezTo>
                  <a:close/>
                  <a:moveTo>
                    <a:pt x="2" y="555"/>
                  </a:moveTo>
                  <a:lnTo>
                    <a:pt x="2" y="555"/>
                  </a:lnTo>
                  <a:cubicBezTo>
                    <a:pt x="2" y="554"/>
                    <a:pt x="3" y="553"/>
                    <a:pt x="4" y="553"/>
                  </a:cubicBezTo>
                  <a:cubicBezTo>
                    <a:pt x="5" y="553"/>
                    <a:pt x="6" y="554"/>
                    <a:pt x="6" y="555"/>
                  </a:cubicBezTo>
                  <a:lnTo>
                    <a:pt x="6" y="555"/>
                  </a:lnTo>
                  <a:cubicBezTo>
                    <a:pt x="6" y="556"/>
                    <a:pt x="5" y="557"/>
                    <a:pt x="4" y="557"/>
                  </a:cubicBezTo>
                  <a:cubicBezTo>
                    <a:pt x="3" y="557"/>
                    <a:pt x="2" y="556"/>
                    <a:pt x="2" y="555"/>
                  </a:cubicBezTo>
                  <a:close/>
                  <a:moveTo>
                    <a:pt x="2" y="547"/>
                  </a:moveTo>
                  <a:lnTo>
                    <a:pt x="2" y="547"/>
                  </a:lnTo>
                  <a:cubicBezTo>
                    <a:pt x="2" y="546"/>
                    <a:pt x="3" y="545"/>
                    <a:pt x="4" y="545"/>
                  </a:cubicBezTo>
                  <a:cubicBezTo>
                    <a:pt x="6" y="545"/>
                    <a:pt x="6" y="546"/>
                    <a:pt x="6" y="547"/>
                  </a:cubicBezTo>
                  <a:lnTo>
                    <a:pt x="6" y="547"/>
                  </a:lnTo>
                  <a:cubicBezTo>
                    <a:pt x="6" y="548"/>
                    <a:pt x="6" y="549"/>
                    <a:pt x="4" y="549"/>
                  </a:cubicBezTo>
                  <a:cubicBezTo>
                    <a:pt x="3" y="549"/>
                    <a:pt x="2" y="548"/>
                    <a:pt x="2" y="547"/>
                  </a:cubicBezTo>
                  <a:close/>
                  <a:moveTo>
                    <a:pt x="2" y="539"/>
                  </a:moveTo>
                  <a:lnTo>
                    <a:pt x="2" y="539"/>
                  </a:lnTo>
                  <a:cubicBezTo>
                    <a:pt x="2" y="538"/>
                    <a:pt x="3" y="537"/>
                    <a:pt x="4" y="537"/>
                  </a:cubicBezTo>
                  <a:cubicBezTo>
                    <a:pt x="6" y="537"/>
                    <a:pt x="6" y="538"/>
                    <a:pt x="6" y="539"/>
                  </a:cubicBezTo>
                  <a:lnTo>
                    <a:pt x="6" y="539"/>
                  </a:lnTo>
                  <a:cubicBezTo>
                    <a:pt x="6" y="540"/>
                    <a:pt x="6" y="541"/>
                    <a:pt x="4" y="541"/>
                  </a:cubicBezTo>
                  <a:cubicBezTo>
                    <a:pt x="3" y="541"/>
                    <a:pt x="2" y="540"/>
                    <a:pt x="2" y="539"/>
                  </a:cubicBezTo>
                  <a:close/>
                  <a:moveTo>
                    <a:pt x="2" y="531"/>
                  </a:moveTo>
                  <a:lnTo>
                    <a:pt x="2" y="531"/>
                  </a:lnTo>
                  <a:cubicBezTo>
                    <a:pt x="2" y="530"/>
                    <a:pt x="3" y="529"/>
                    <a:pt x="4" y="529"/>
                  </a:cubicBezTo>
                  <a:cubicBezTo>
                    <a:pt x="6" y="529"/>
                    <a:pt x="6" y="530"/>
                    <a:pt x="6" y="531"/>
                  </a:cubicBezTo>
                  <a:lnTo>
                    <a:pt x="6" y="531"/>
                  </a:lnTo>
                  <a:cubicBezTo>
                    <a:pt x="6" y="532"/>
                    <a:pt x="6" y="533"/>
                    <a:pt x="4" y="533"/>
                  </a:cubicBezTo>
                  <a:cubicBezTo>
                    <a:pt x="3" y="533"/>
                    <a:pt x="2" y="532"/>
                    <a:pt x="2" y="531"/>
                  </a:cubicBezTo>
                  <a:close/>
                  <a:moveTo>
                    <a:pt x="2" y="523"/>
                  </a:moveTo>
                  <a:lnTo>
                    <a:pt x="2" y="523"/>
                  </a:lnTo>
                  <a:cubicBezTo>
                    <a:pt x="2" y="522"/>
                    <a:pt x="3" y="521"/>
                    <a:pt x="5" y="521"/>
                  </a:cubicBezTo>
                  <a:cubicBezTo>
                    <a:pt x="6" y="521"/>
                    <a:pt x="7" y="522"/>
                    <a:pt x="7" y="523"/>
                  </a:cubicBezTo>
                  <a:lnTo>
                    <a:pt x="7" y="523"/>
                  </a:lnTo>
                  <a:cubicBezTo>
                    <a:pt x="7" y="524"/>
                    <a:pt x="6" y="525"/>
                    <a:pt x="5" y="525"/>
                  </a:cubicBezTo>
                  <a:cubicBezTo>
                    <a:pt x="3" y="525"/>
                    <a:pt x="2" y="524"/>
                    <a:pt x="2" y="523"/>
                  </a:cubicBezTo>
                  <a:close/>
                  <a:moveTo>
                    <a:pt x="3" y="515"/>
                  </a:moveTo>
                  <a:lnTo>
                    <a:pt x="3" y="515"/>
                  </a:lnTo>
                  <a:cubicBezTo>
                    <a:pt x="3" y="514"/>
                    <a:pt x="3" y="513"/>
                    <a:pt x="5" y="513"/>
                  </a:cubicBezTo>
                  <a:cubicBezTo>
                    <a:pt x="6" y="513"/>
                    <a:pt x="7" y="514"/>
                    <a:pt x="7" y="515"/>
                  </a:cubicBezTo>
                  <a:lnTo>
                    <a:pt x="7" y="515"/>
                  </a:lnTo>
                  <a:cubicBezTo>
                    <a:pt x="7" y="516"/>
                    <a:pt x="6" y="517"/>
                    <a:pt x="5" y="517"/>
                  </a:cubicBezTo>
                  <a:cubicBezTo>
                    <a:pt x="3" y="517"/>
                    <a:pt x="3" y="516"/>
                    <a:pt x="3" y="515"/>
                  </a:cubicBezTo>
                  <a:close/>
                  <a:moveTo>
                    <a:pt x="3" y="507"/>
                  </a:moveTo>
                  <a:lnTo>
                    <a:pt x="3" y="507"/>
                  </a:lnTo>
                  <a:cubicBezTo>
                    <a:pt x="3" y="506"/>
                    <a:pt x="3" y="505"/>
                    <a:pt x="5" y="505"/>
                  </a:cubicBezTo>
                  <a:cubicBezTo>
                    <a:pt x="6" y="505"/>
                    <a:pt x="7" y="506"/>
                    <a:pt x="7" y="507"/>
                  </a:cubicBezTo>
                  <a:lnTo>
                    <a:pt x="7" y="507"/>
                  </a:lnTo>
                  <a:cubicBezTo>
                    <a:pt x="7" y="508"/>
                    <a:pt x="6" y="509"/>
                    <a:pt x="5" y="509"/>
                  </a:cubicBezTo>
                  <a:cubicBezTo>
                    <a:pt x="3" y="509"/>
                    <a:pt x="3" y="508"/>
                    <a:pt x="3" y="507"/>
                  </a:cubicBezTo>
                  <a:close/>
                  <a:moveTo>
                    <a:pt x="3" y="499"/>
                  </a:moveTo>
                  <a:lnTo>
                    <a:pt x="3" y="499"/>
                  </a:lnTo>
                  <a:cubicBezTo>
                    <a:pt x="3" y="498"/>
                    <a:pt x="3" y="497"/>
                    <a:pt x="5" y="497"/>
                  </a:cubicBezTo>
                  <a:cubicBezTo>
                    <a:pt x="6" y="497"/>
                    <a:pt x="7" y="498"/>
                    <a:pt x="7" y="499"/>
                  </a:cubicBezTo>
                  <a:lnTo>
                    <a:pt x="7" y="499"/>
                  </a:lnTo>
                  <a:cubicBezTo>
                    <a:pt x="7" y="500"/>
                    <a:pt x="6" y="501"/>
                    <a:pt x="5" y="501"/>
                  </a:cubicBezTo>
                  <a:cubicBezTo>
                    <a:pt x="3" y="501"/>
                    <a:pt x="3" y="500"/>
                    <a:pt x="3" y="499"/>
                  </a:cubicBezTo>
                  <a:close/>
                  <a:moveTo>
                    <a:pt x="3" y="491"/>
                  </a:moveTo>
                  <a:lnTo>
                    <a:pt x="3" y="491"/>
                  </a:lnTo>
                  <a:cubicBezTo>
                    <a:pt x="3" y="490"/>
                    <a:pt x="4" y="489"/>
                    <a:pt x="5" y="489"/>
                  </a:cubicBezTo>
                  <a:cubicBezTo>
                    <a:pt x="6" y="489"/>
                    <a:pt x="7" y="490"/>
                    <a:pt x="7" y="491"/>
                  </a:cubicBez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close/>
                  <a:moveTo>
                    <a:pt x="3" y="483"/>
                  </a:moveTo>
                  <a:lnTo>
                    <a:pt x="3" y="483"/>
                  </a:lnTo>
                  <a:cubicBezTo>
                    <a:pt x="3" y="482"/>
                    <a:pt x="4" y="481"/>
                    <a:pt x="5" y="481"/>
                  </a:cubicBezTo>
                  <a:cubicBezTo>
                    <a:pt x="6" y="481"/>
                    <a:pt x="7" y="482"/>
                    <a:pt x="7" y="483"/>
                  </a:cubicBez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close/>
                  <a:moveTo>
                    <a:pt x="3" y="475"/>
                  </a:moveTo>
                  <a:lnTo>
                    <a:pt x="3" y="475"/>
                  </a:lnTo>
                  <a:cubicBezTo>
                    <a:pt x="3" y="474"/>
                    <a:pt x="4" y="473"/>
                    <a:pt x="5" y="473"/>
                  </a:cubicBezTo>
                  <a:cubicBezTo>
                    <a:pt x="6" y="473"/>
                    <a:pt x="7" y="474"/>
                    <a:pt x="7" y="475"/>
                  </a:cubicBez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close/>
                  <a:moveTo>
                    <a:pt x="3" y="467"/>
                  </a:moveTo>
                  <a:lnTo>
                    <a:pt x="3" y="467"/>
                  </a:lnTo>
                  <a:cubicBezTo>
                    <a:pt x="3" y="466"/>
                    <a:pt x="4" y="465"/>
                    <a:pt x="5" y="465"/>
                  </a:cubicBezTo>
                  <a:cubicBezTo>
                    <a:pt x="6" y="465"/>
                    <a:pt x="7" y="466"/>
                    <a:pt x="7" y="467"/>
                  </a:cubicBez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close/>
                  <a:moveTo>
                    <a:pt x="3" y="459"/>
                  </a:moveTo>
                  <a:lnTo>
                    <a:pt x="3" y="459"/>
                  </a:lnTo>
                  <a:cubicBezTo>
                    <a:pt x="3" y="458"/>
                    <a:pt x="4" y="457"/>
                    <a:pt x="5" y="457"/>
                  </a:cubicBezTo>
                  <a:cubicBezTo>
                    <a:pt x="6" y="457"/>
                    <a:pt x="7" y="458"/>
                    <a:pt x="7" y="459"/>
                  </a:cubicBez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close/>
                  <a:moveTo>
                    <a:pt x="3" y="451"/>
                  </a:moveTo>
                  <a:lnTo>
                    <a:pt x="3" y="451"/>
                  </a:lnTo>
                  <a:cubicBezTo>
                    <a:pt x="3" y="450"/>
                    <a:pt x="4" y="449"/>
                    <a:pt x="5" y="449"/>
                  </a:cubicBezTo>
                  <a:cubicBezTo>
                    <a:pt x="6" y="449"/>
                    <a:pt x="7" y="450"/>
                    <a:pt x="7" y="451"/>
                  </a:cubicBez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close/>
                  <a:moveTo>
                    <a:pt x="3" y="443"/>
                  </a:moveTo>
                  <a:lnTo>
                    <a:pt x="3" y="443"/>
                  </a:lnTo>
                  <a:cubicBezTo>
                    <a:pt x="3" y="442"/>
                    <a:pt x="4" y="441"/>
                    <a:pt x="5" y="441"/>
                  </a:cubicBezTo>
                  <a:cubicBezTo>
                    <a:pt x="6" y="441"/>
                    <a:pt x="7" y="442"/>
                    <a:pt x="7" y="443"/>
                  </a:cubicBez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close/>
                  <a:moveTo>
                    <a:pt x="3" y="435"/>
                  </a:moveTo>
                  <a:lnTo>
                    <a:pt x="3" y="435"/>
                  </a:lnTo>
                  <a:cubicBezTo>
                    <a:pt x="3" y="433"/>
                    <a:pt x="4" y="433"/>
                    <a:pt x="5" y="433"/>
                  </a:cubicBezTo>
                  <a:cubicBezTo>
                    <a:pt x="6" y="433"/>
                    <a:pt x="7" y="433"/>
                    <a:pt x="7" y="435"/>
                  </a:cubicBez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close/>
                  <a:moveTo>
                    <a:pt x="3" y="427"/>
                  </a:moveTo>
                  <a:lnTo>
                    <a:pt x="3" y="427"/>
                  </a:lnTo>
                  <a:cubicBezTo>
                    <a:pt x="3" y="425"/>
                    <a:pt x="4" y="425"/>
                    <a:pt x="5" y="425"/>
                  </a:cubicBezTo>
                  <a:cubicBezTo>
                    <a:pt x="6" y="425"/>
                    <a:pt x="7" y="425"/>
                    <a:pt x="7" y="427"/>
                  </a:cubicBez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close/>
                  <a:moveTo>
                    <a:pt x="3" y="419"/>
                  </a:moveTo>
                  <a:lnTo>
                    <a:pt x="3" y="419"/>
                  </a:lnTo>
                  <a:cubicBezTo>
                    <a:pt x="3" y="417"/>
                    <a:pt x="4" y="417"/>
                    <a:pt x="5" y="417"/>
                  </a:cubicBezTo>
                  <a:cubicBezTo>
                    <a:pt x="6" y="417"/>
                    <a:pt x="7" y="417"/>
                    <a:pt x="7" y="419"/>
                  </a:cubicBezTo>
                  <a:lnTo>
                    <a:pt x="7" y="419"/>
                  </a:lnTo>
                  <a:cubicBezTo>
                    <a:pt x="7" y="420"/>
                    <a:pt x="6" y="421"/>
                    <a:pt x="5" y="421"/>
                  </a:cubicBezTo>
                  <a:cubicBezTo>
                    <a:pt x="4" y="421"/>
                    <a:pt x="3" y="420"/>
                    <a:pt x="3" y="419"/>
                  </a:cubicBezTo>
                  <a:close/>
                  <a:moveTo>
                    <a:pt x="3" y="411"/>
                  </a:moveTo>
                  <a:lnTo>
                    <a:pt x="3" y="411"/>
                  </a:lnTo>
                  <a:cubicBezTo>
                    <a:pt x="3" y="409"/>
                    <a:pt x="4" y="409"/>
                    <a:pt x="5" y="409"/>
                  </a:cubicBezTo>
                  <a:cubicBezTo>
                    <a:pt x="6" y="409"/>
                    <a:pt x="7" y="409"/>
                    <a:pt x="7" y="411"/>
                  </a:cubicBezTo>
                  <a:lnTo>
                    <a:pt x="7" y="411"/>
                  </a:lnTo>
                  <a:cubicBezTo>
                    <a:pt x="7" y="412"/>
                    <a:pt x="6" y="413"/>
                    <a:pt x="5" y="413"/>
                  </a:cubicBezTo>
                  <a:cubicBezTo>
                    <a:pt x="4" y="413"/>
                    <a:pt x="3" y="412"/>
                    <a:pt x="3" y="411"/>
                  </a:cubicBezTo>
                  <a:close/>
                  <a:moveTo>
                    <a:pt x="3" y="403"/>
                  </a:moveTo>
                  <a:lnTo>
                    <a:pt x="3" y="403"/>
                  </a:lnTo>
                  <a:cubicBezTo>
                    <a:pt x="3" y="401"/>
                    <a:pt x="4" y="401"/>
                    <a:pt x="5" y="401"/>
                  </a:cubicBezTo>
                  <a:cubicBezTo>
                    <a:pt x="6" y="401"/>
                    <a:pt x="7" y="401"/>
                    <a:pt x="7" y="403"/>
                  </a:cubicBezTo>
                  <a:lnTo>
                    <a:pt x="7" y="403"/>
                  </a:lnTo>
                  <a:cubicBezTo>
                    <a:pt x="7" y="404"/>
                    <a:pt x="6" y="405"/>
                    <a:pt x="5" y="405"/>
                  </a:cubicBezTo>
                  <a:cubicBezTo>
                    <a:pt x="4" y="405"/>
                    <a:pt x="3" y="404"/>
                    <a:pt x="3" y="403"/>
                  </a:cubicBezTo>
                  <a:close/>
                  <a:moveTo>
                    <a:pt x="3" y="395"/>
                  </a:moveTo>
                  <a:lnTo>
                    <a:pt x="3" y="395"/>
                  </a:lnTo>
                  <a:cubicBezTo>
                    <a:pt x="3" y="393"/>
                    <a:pt x="4" y="393"/>
                    <a:pt x="5" y="393"/>
                  </a:cubicBezTo>
                  <a:cubicBezTo>
                    <a:pt x="6" y="393"/>
                    <a:pt x="7" y="393"/>
                    <a:pt x="7" y="395"/>
                  </a:cubicBezTo>
                  <a:lnTo>
                    <a:pt x="7" y="395"/>
                  </a:lnTo>
                  <a:cubicBezTo>
                    <a:pt x="7" y="396"/>
                    <a:pt x="6" y="397"/>
                    <a:pt x="5" y="397"/>
                  </a:cubicBezTo>
                  <a:cubicBezTo>
                    <a:pt x="4" y="397"/>
                    <a:pt x="3" y="396"/>
                    <a:pt x="3" y="395"/>
                  </a:cubicBezTo>
                  <a:close/>
                  <a:moveTo>
                    <a:pt x="3" y="387"/>
                  </a:moveTo>
                  <a:lnTo>
                    <a:pt x="3" y="387"/>
                  </a:lnTo>
                  <a:cubicBezTo>
                    <a:pt x="3" y="385"/>
                    <a:pt x="4" y="385"/>
                    <a:pt x="5" y="385"/>
                  </a:cubicBezTo>
                  <a:cubicBezTo>
                    <a:pt x="6" y="385"/>
                    <a:pt x="7" y="385"/>
                    <a:pt x="7" y="387"/>
                  </a:cubicBezTo>
                  <a:lnTo>
                    <a:pt x="7" y="387"/>
                  </a:lnTo>
                  <a:cubicBezTo>
                    <a:pt x="7" y="388"/>
                    <a:pt x="6" y="389"/>
                    <a:pt x="5" y="389"/>
                  </a:cubicBezTo>
                  <a:cubicBezTo>
                    <a:pt x="4" y="389"/>
                    <a:pt x="3" y="388"/>
                    <a:pt x="3" y="387"/>
                  </a:cubicBezTo>
                  <a:close/>
                  <a:moveTo>
                    <a:pt x="3" y="379"/>
                  </a:moveTo>
                  <a:lnTo>
                    <a:pt x="3" y="379"/>
                  </a:lnTo>
                  <a:cubicBezTo>
                    <a:pt x="3" y="377"/>
                    <a:pt x="4" y="377"/>
                    <a:pt x="5" y="377"/>
                  </a:cubicBezTo>
                  <a:cubicBezTo>
                    <a:pt x="6" y="377"/>
                    <a:pt x="7" y="377"/>
                    <a:pt x="7" y="379"/>
                  </a:cubicBezTo>
                  <a:lnTo>
                    <a:pt x="7" y="379"/>
                  </a:lnTo>
                  <a:cubicBezTo>
                    <a:pt x="7" y="380"/>
                    <a:pt x="6" y="381"/>
                    <a:pt x="5" y="381"/>
                  </a:cubicBezTo>
                  <a:cubicBezTo>
                    <a:pt x="4" y="381"/>
                    <a:pt x="3" y="380"/>
                    <a:pt x="3" y="379"/>
                  </a:cubicBezTo>
                  <a:close/>
                  <a:moveTo>
                    <a:pt x="3" y="371"/>
                  </a:moveTo>
                  <a:lnTo>
                    <a:pt x="3" y="371"/>
                  </a:lnTo>
                  <a:cubicBezTo>
                    <a:pt x="3" y="369"/>
                    <a:pt x="4" y="369"/>
                    <a:pt x="5" y="369"/>
                  </a:cubicBezTo>
                  <a:cubicBezTo>
                    <a:pt x="6" y="369"/>
                    <a:pt x="7" y="369"/>
                    <a:pt x="7" y="371"/>
                  </a:cubicBezTo>
                  <a:lnTo>
                    <a:pt x="7" y="371"/>
                  </a:lnTo>
                  <a:cubicBezTo>
                    <a:pt x="7" y="372"/>
                    <a:pt x="6" y="373"/>
                    <a:pt x="5" y="373"/>
                  </a:cubicBezTo>
                  <a:cubicBezTo>
                    <a:pt x="4" y="373"/>
                    <a:pt x="3" y="372"/>
                    <a:pt x="3" y="371"/>
                  </a:cubicBezTo>
                  <a:close/>
                  <a:moveTo>
                    <a:pt x="3" y="363"/>
                  </a:moveTo>
                  <a:lnTo>
                    <a:pt x="3" y="363"/>
                  </a:lnTo>
                  <a:cubicBezTo>
                    <a:pt x="3" y="361"/>
                    <a:pt x="4" y="361"/>
                    <a:pt x="5" y="361"/>
                  </a:cubicBezTo>
                  <a:cubicBezTo>
                    <a:pt x="6" y="361"/>
                    <a:pt x="7" y="361"/>
                    <a:pt x="7" y="363"/>
                  </a:cubicBezTo>
                  <a:lnTo>
                    <a:pt x="7" y="363"/>
                  </a:lnTo>
                  <a:cubicBezTo>
                    <a:pt x="7" y="364"/>
                    <a:pt x="6" y="365"/>
                    <a:pt x="5" y="365"/>
                  </a:cubicBezTo>
                  <a:cubicBezTo>
                    <a:pt x="4" y="365"/>
                    <a:pt x="3" y="364"/>
                    <a:pt x="3" y="363"/>
                  </a:cubicBezTo>
                  <a:close/>
                  <a:moveTo>
                    <a:pt x="3" y="355"/>
                  </a:moveTo>
                  <a:lnTo>
                    <a:pt x="3" y="355"/>
                  </a:lnTo>
                  <a:cubicBezTo>
                    <a:pt x="3" y="353"/>
                    <a:pt x="4" y="353"/>
                    <a:pt x="5" y="353"/>
                  </a:cubicBezTo>
                  <a:cubicBezTo>
                    <a:pt x="6" y="353"/>
                    <a:pt x="7" y="353"/>
                    <a:pt x="7" y="355"/>
                  </a:cubicBezTo>
                  <a:lnTo>
                    <a:pt x="7" y="355"/>
                  </a:lnTo>
                  <a:cubicBezTo>
                    <a:pt x="7" y="356"/>
                    <a:pt x="6" y="357"/>
                    <a:pt x="5" y="357"/>
                  </a:cubicBezTo>
                  <a:cubicBezTo>
                    <a:pt x="4" y="357"/>
                    <a:pt x="3" y="356"/>
                    <a:pt x="3" y="355"/>
                  </a:cubicBezTo>
                  <a:close/>
                  <a:moveTo>
                    <a:pt x="3" y="347"/>
                  </a:moveTo>
                  <a:lnTo>
                    <a:pt x="3" y="347"/>
                  </a:lnTo>
                  <a:cubicBezTo>
                    <a:pt x="3" y="345"/>
                    <a:pt x="4" y="345"/>
                    <a:pt x="5" y="345"/>
                  </a:cubicBezTo>
                  <a:cubicBezTo>
                    <a:pt x="6" y="345"/>
                    <a:pt x="7" y="345"/>
                    <a:pt x="7" y="347"/>
                  </a:cubicBezTo>
                  <a:lnTo>
                    <a:pt x="7" y="347"/>
                  </a:lnTo>
                  <a:cubicBezTo>
                    <a:pt x="7" y="348"/>
                    <a:pt x="6" y="349"/>
                    <a:pt x="5" y="349"/>
                  </a:cubicBezTo>
                  <a:cubicBezTo>
                    <a:pt x="4" y="349"/>
                    <a:pt x="3" y="348"/>
                    <a:pt x="3" y="347"/>
                  </a:cubicBezTo>
                  <a:close/>
                  <a:moveTo>
                    <a:pt x="3" y="339"/>
                  </a:moveTo>
                  <a:lnTo>
                    <a:pt x="3" y="339"/>
                  </a:lnTo>
                  <a:cubicBezTo>
                    <a:pt x="3" y="337"/>
                    <a:pt x="4" y="337"/>
                    <a:pt x="5" y="337"/>
                  </a:cubicBezTo>
                  <a:cubicBezTo>
                    <a:pt x="6" y="337"/>
                    <a:pt x="7" y="337"/>
                    <a:pt x="7" y="339"/>
                  </a:cubicBezTo>
                  <a:lnTo>
                    <a:pt x="7" y="339"/>
                  </a:lnTo>
                  <a:cubicBezTo>
                    <a:pt x="7" y="340"/>
                    <a:pt x="6" y="341"/>
                    <a:pt x="5" y="341"/>
                  </a:cubicBezTo>
                  <a:cubicBezTo>
                    <a:pt x="4" y="341"/>
                    <a:pt x="3" y="340"/>
                    <a:pt x="3" y="339"/>
                  </a:cubicBezTo>
                  <a:close/>
                  <a:moveTo>
                    <a:pt x="3" y="331"/>
                  </a:moveTo>
                  <a:lnTo>
                    <a:pt x="3" y="331"/>
                  </a:lnTo>
                  <a:cubicBezTo>
                    <a:pt x="3" y="329"/>
                    <a:pt x="4" y="329"/>
                    <a:pt x="5" y="329"/>
                  </a:cubicBezTo>
                  <a:cubicBezTo>
                    <a:pt x="6" y="329"/>
                    <a:pt x="7" y="329"/>
                    <a:pt x="7" y="331"/>
                  </a:cubicBezTo>
                  <a:lnTo>
                    <a:pt x="7" y="331"/>
                  </a:lnTo>
                  <a:cubicBezTo>
                    <a:pt x="7" y="332"/>
                    <a:pt x="6" y="333"/>
                    <a:pt x="5" y="333"/>
                  </a:cubicBezTo>
                  <a:cubicBezTo>
                    <a:pt x="4" y="333"/>
                    <a:pt x="3" y="332"/>
                    <a:pt x="3" y="331"/>
                  </a:cubicBezTo>
                  <a:close/>
                  <a:moveTo>
                    <a:pt x="3" y="323"/>
                  </a:moveTo>
                  <a:lnTo>
                    <a:pt x="3" y="323"/>
                  </a:lnTo>
                  <a:cubicBezTo>
                    <a:pt x="3" y="321"/>
                    <a:pt x="4" y="321"/>
                    <a:pt x="5" y="321"/>
                  </a:cubicBezTo>
                  <a:cubicBezTo>
                    <a:pt x="6" y="321"/>
                    <a:pt x="7" y="321"/>
                    <a:pt x="7" y="323"/>
                  </a:cubicBezTo>
                  <a:lnTo>
                    <a:pt x="7" y="323"/>
                  </a:lnTo>
                  <a:cubicBezTo>
                    <a:pt x="7" y="324"/>
                    <a:pt x="6" y="325"/>
                    <a:pt x="5" y="325"/>
                  </a:cubicBezTo>
                  <a:cubicBezTo>
                    <a:pt x="4" y="325"/>
                    <a:pt x="3" y="324"/>
                    <a:pt x="3" y="323"/>
                  </a:cubicBezTo>
                  <a:close/>
                  <a:moveTo>
                    <a:pt x="3" y="315"/>
                  </a:moveTo>
                  <a:lnTo>
                    <a:pt x="3" y="315"/>
                  </a:lnTo>
                  <a:cubicBezTo>
                    <a:pt x="3" y="313"/>
                    <a:pt x="4" y="313"/>
                    <a:pt x="5" y="313"/>
                  </a:cubicBezTo>
                  <a:cubicBezTo>
                    <a:pt x="6" y="313"/>
                    <a:pt x="7" y="313"/>
                    <a:pt x="7" y="315"/>
                  </a:cubicBezTo>
                  <a:lnTo>
                    <a:pt x="7" y="315"/>
                  </a:lnTo>
                  <a:cubicBezTo>
                    <a:pt x="7" y="316"/>
                    <a:pt x="6" y="317"/>
                    <a:pt x="5" y="317"/>
                  </a:cubicBezTo>
                  <a:cubicBezTo>
                    <a:pt x="4" y="317"/>
                    <a:pt x="3" y="316"/>
                    <a:pt x="3" y="315"/>
                  </a:cubicBezTo>
                  <a:close/>
                  <a:moveTo>
                    <a:pt x="3" y="307"/>
                  </a:moveTo>
                  <a:lnTo>
                    <a:pt x="3" y="307"/>
                  </a:lnTo>
                  <a:cubicBezTo>
                    <a:pt x="3" y="305"/>
                    <a:pt x="4" y="305"/>
                    <a:pt x="5" y="305"/>
                  </a:cubicBezTo>
                  <a:cubicBezTo>
                    <a:pt x="6" y="305"/>
                    <a:pt x="7" y="305"/>
                    <a:pt x="7" y="307"/>
                  </a:cubicBezTo>
                  <a:lnTo>
                    <a:pt x="7" y="307"/>
                  </a:lnTo>
                  <a:cubicBezTo>
                    <a:pt x="7" y="308"/>
                    <a:pt x="6" y="309"/>
                    <a:pt x="5" y="309"/>
                  </a:cubicBezTo>
                  <a:cubicBezTo>
                    <a:pt x="4" y="309"/>
                    <a:pt x="3" y="308"/>
                    <a:pt x="3" y="307"/>
                  </a:cubicBezTo>
                  <a:close/>
                  <a:moveTo>
                    <a:pt x="3" y="299"/>
                  </a:moveTo>
                  <a:lnTo>
                    <a:pt x="3" y="299"/>
                  </a:lnTo>
                  <a:cubicBezTo>
                    <a:pt x="3" y="297"/>
                    <a:pt x="4" y="297"/>
                    <a:pt x="5" y="297"/>
                  </a:cubicBezTo>
                  <a:cubicBezTo>
                    <a:pt x="7" y="297"/>
                    <a:pt x="7" y="297"/>
                    <a:pt x="7" y="299"/>
                  </a:cubicBezTo>
                  <a:lnTo>
                    <a:pt x="7" y="299"/>
                  </a:lnTo>
                  <a:cubicBezTo>
                    <a:pt x="7" y="300"/>
                    <a:pt x="7" y="301"/>
                    <a:pt x="5" y="301"/>
                  </a:cubicBezTo>
                  <a:cubicBezTo>
                    <a:pt x="4" y="301"/>
                    <a:pt x="3" y="300"/>
                    <a:pt x="3" y="299"/>
                  </a:cubicBezTo>
                  <a:close/>
                  <a:moveTo>
                    <a:pt x="3" y="291"/>
                  </a:moveTo>
                  <a:lnTo>
                    <a:pt x="3" y="291"/>
                  </a:lnTo>
                  <a:cubicBezTo>
                    <a:pt x="3" y="289"/>
                    <a:pt x="4" y="289"/>
                    <a:pt x="5" y="289"/>
                  </a:cubicBezTo>
                  <a:cubicBezTo>
                    <a:pt x="7" y="289"/>
                    <a:pt x="7" y="289"/>
                    <a:pt x="7" y="291"/>
                  </a:cubicBezTo>
                  <a:lnTo>
                    <a:pt x="7" y="291"/>
                  </a:lnTo>
                  <a:cubicBezTo>
                    <a:pt x="7" y="292"/>
                    <a:pt x="7" y="293"/>
                    <a:pt x="5" y="293"/>
                  </a:cubicBezTo>
                  <a:cubicBezTo>
                    <a:pt x="4" y="293"/>
                    <a:pt x="3" y="292"/>
                    <a:pt x="3" y="291"/>
                  </a:cubicBezTo>
                  <a:close/>
                  <a:moveTo>
                    <a:pt x="3" y="283"/>
                  </a:moveTo>
                  <a:lnTo>
                    <a:pt x="3" y="283"/>
                  </a:lnTo>
                  <a:cubicBezTo>
                    <a:pt x="3" y="281"/>
                    <a:pt x="4" y="281"/>
                    <a:pt x="5" y="281"/>
                  </a:cubicBezTo>
                  <a:cubicBezTo>
                    <a:pt x="7" y="281"/>
                    <a:pt x="7" y="281"/>
                    <a:pt x="7" y="283"/>
                  </a:cubicBezTo>
                  <a:lnTo>
                    <a:pt x="7" y="283"/>
                  </a:lnTo>
                  <a:cubicBezTo>
                    <a:pt x="7" y="284"/>
                    <a:pt x="7" y="285"/>
                    <a:pt x="5" y="285"/>
                  </a:cubicBezTo>
                  <a:cubicBezTo>
                    <a:pt x="4" y="285"/>
                    <a:pt x="3" y="284"/>
                    <a:pt x="3" y="283"/>
                  </a:cubicBezTo>
                  <a:close/>
                  <a:moveTo>
                    <a:pt x="3" y="275"/>
                  </a:moveTo>
                  <a:lnTo>
                    <a:pt x="3" y="275"/>
                  </a:lnTo>
                  <a:cubicBezTo>
                    <a:pt x="3" y="273"/>
                    <a:pt x="4" y="273"/>
                    <a:pt x="6" y="273"/>
                  </a:cubicBezTo>
                  <a:cubicBezTo>
                    <a:pt x="7" y="273"/>
                    <a:pt x="8" y="273"/>
                    <a:pt x="8" y="275"/>
                  </a:cubicBezTo>
                  <a:lnTo>
                    <a:pt x="8" y="275"/>
                  </a:lnTo>
                  <a:cubicBezTo>
                    <a:pt x="8" y="276"/>
                    <a:pt x="7" y="277"/>
                    <a:pt x="6" y="277"/>
                  </a:cubicBezTo>
                  <a:cubicBezTo>
                    <a:pt x="4" y="277"/>
                    <a:pt x="3" y="276"/>
                    <a:pt x="3" y="275"/>
                  </a:cubicBezTo>
                  <a:close/>
                  <a:moveTo>
                    <a:pt x="4" y="267"/>
                  </a:moveTo>
                  <a:lnTo>
                    <a:pt x="4" y="267"/>
                  </a:lnTo>
                  <a:cubicBezTo>
                    <a:pt x="4" y="265"/>
                    <a:pt x="4" y="265"/>
                    <a:pt x="6" y="265"/>
                  </a:cubicBezTo>
                  <a:cubicBezTo>
                    <a:pt x="7" y="265"/>
                    <a:pt x="8" y="265"/>
                    <a:pt x="8" y="267"/>
                  </a:cubicBezTo>
                  <a:lnTo>
                    <a:pt x="8" y="267"/>
                  </a:lnTo>
                  <a:cubicBezTo>
                    <a:pt x="8" y="268"/>
                    <a:pt x="7" y="269"/>
                    <a:pt x="6" y="269"/>
                  </a:cubicBezTo>
                  <a:cubicBezTo>
                    <a:pt x="4" y="269"/>
                    <a:pt x="4" y="268"/>
                    <a:pt x="4" y="267"/>
                  </a:cubicBezTo>
                  <a:close/>
                  <a:moveTo>
                    <a:pt x="4" y="259"/>
                  </a:moveTo>
                  <a:lnTo>
                    <a:pt x="4" y="259"/>
                  </a:lnTo>
                  <a:cubicBezTo>
                    <a:pt x="4" y="257"/>
                    <a:pt x="4" y="257"/>
                    <a:pt x="6" y="257"/>
                  </a:cubicBezTo>
                  <a:cubicBezTo>
                    <a:pt x="7" y="257"/>
                    <a:pt x="8" y="257"/>
                    <a:pt x="8" y="259"/>
                  </a:cubicBezTo>
                  <a:lnTo>
                    <a:pt x="8" y="259"/>
                  </a:lnTo>
                  <a:cubicBezTo>
                    <a:pt x="8" y="260"/>
                    <a:pt x="7" y="261"/>
                    <a:pt x="6" y="261"/>
                  </a:cubicBezTo>
                  <a:cubicBezTo>
                    <a:pt x="4" y="261"/>
                    <a:pt x="4" y="260"/>
                    <a:pt x="4" y="259"/>
                  </a:cubicBezTo>
                  <a:close/>
                  <a:moveTo>
                    <a:pt x="4" y="251"/>
                  </a:moveTo>
                  <a:lnTo>
                    <a:pt x="4" y="251"/>
                  </a:lnTo>
                  <a:cubicBezTo>
                    <a:pt x="4" y="249"/>
                    <a:pt x="4" y="249"/>
                    <a:pt x="6" y="249"/>
                  </a:cubicBezTo>
                  <a:cubicBezTo>
                    <a:pt x="7" y="249"/>
                    <a:pt x="8" y="249"/>
                    <a:pt x="8" y="251"/>
                  </a:cubicBezTo>
                  <a:lnTo>
                    <a:pt x="8" y="251"/>
                  </a:lnTo>
                  <a:cubicBezTo>
                    <a:pt x="8" y="252"/>
                    <a:pt x="7" y="253"/>
                    <a:pt x="6" y="253"/>
                  </a:cubicBezTo>
                  <a:cubicBezTo>
                    <a:pt x="4" y="253"/>
                    <a:pt x="4" y="252"/>
                    <a:pt x="4" y="251"/>
                  </a:cubicBezTo>
                  <a:close/>
                  <a:moveTo>
                    <a:pt x="4" y="243"/>
                  </a:moveTo>
                  <a:lnTo>
                    <a:pt x="4" y="243"/>
                  </a:lnTo>
                  <a:cubicBezTo>
                    <a:pt x="4" y="241"/>
                    <a:pt x="5" y="241"/>
                    <a:pt x="6" y="241"/>
                  </a:cubicBezTo>
                  <a:cubicBezTo>
                    <a:pt x="7" y="241"/>
                    <a:pt x="8" y="241"/>
                    <a:pt x="8" y="243"/>
                  </a:cubicBezTo>
                  <a:lnTo>
                    <a:pt x="8" y="243"/>
                  </a:lnTo>
                  <a:cubicBezTo>
                    <a:pt x="8" y="244"/>
                    <a:pt x="7" y="245"/>
                    <a:pt x="6" y="245"/>
                  </a:cubicBezTo>
                  <a:cubicBezTo>
                    <a:pt x="5" y="245"/>
                    <a:pt x="4" y="244"/>
                    <a:pt x="4" y="243"/>
                  </a:cubicBezTo>
                  <a:close/>
                  <a:moveTo>
                    <a:pt x="4" y="235"/>
                  </a:moveTo>
                  <a:lnTo>
                    <a:pt x="4" y="235"/>
                  </a:lnTo>
                  <a:cubicBezTo>
                    <a:pt x="4" y="233"/>
                    <a:pt x="5" y="233"/>
                    <a:pt x="6" y="233"/>
                  </a:cubicBezTo>
                  <a:cubicBezTo>
                    <a:pt x="7" y="233"/>
                    <a:pt x="8" y="233"/>
                    <a:pt x="8" y="235"/>
                  </a:cubicBezTo>
                  <a:lnTo>
                    <a:pt x="8" y="235"/>
                  </a:lnTo>
                  <a:cubicBezTo>
                    <a:pt x="8" y="236"/>
                    <a:pt x="7" y="237"/>
                    <a:pt x="6" y="237"/>
                  </a:cubicBezTo>
                  <a:cubicBezTo>
                    <a:pt x="5" y="237"/>
                    <a:pt x="4" y="236"/>
                    <a:pt x="4" y="235"/>
                  </a:cubicBezTo>
                  <a:close/>
                  <a:moveTo>
                    <a:pt x="4" y="227"/>
                  </a:moveTo>
                  <a:lnTo>
                    <a:pt x="4" y="227"/>
                  </a:lnTo>
                  <a:cubicBezTo>
                    <a:pt x="4" y="225"/>
                    <a:pt x="5" y="225"/>
                    <a:pt x="6" y="225"/>
                  </a:cubicBezTo>
                  <a:cubicBezTo>
                    <a:pt x="7" y="225"/>
                    <a:pt x="8" y="225"/>
                    <a:pt x="8" y="227"/>
                  </a:cubicBezTo>
                  <a:lnTo>
                    <a:pt x="8" y="227"/>
                  </a:lnTo>
                  <a:cubicBezTo>
                    <a:pt x="8" y="228"/>
                    <a:pt x="7" y="229"/>
                    <a:pt x="6" y="229"/>
                  </a:cubicBezTo>
                  <a:cubicBezTo>
                    <a:pt x="5" y="229"/>
                    <a:pt x="4" y="228"/>
                    <a:pt x="4" y="227"/>
                  </a:cubicBezTo>
                  <a:close/>
                  <a:moveTo>
                    <a:pt x="4" y="219"/>
                  </a:moveTo>
                  <a:lnTo>
                    <a:pt x="4" y="219"/>
                  </a:lnTo>
                  <a:cubicBezTo>
                    <a:pt x="4" y="217"/>
                    <a:pt x="5" y="217"/>
                    <a:pt x="6" y="217"/>
                  </a:cubicBezTo>
                  <a:cubicBezTo>
                    <a:pt x="7" y="217"/>
                    <a:pt x="8" y="217"/>
                    <a:pt x="8" y="219"/>
                  </a:cubicBezTo>
                  <a:lnTo>
                    <a:pt x="8" y="219"/>
                  </a:lnTo>
                  <a:cubicBezTo>
                    <a:pt x="8" y="220"/>
                    <a:pt x="7" y="221"/>
                    <a:pt x="6" y="221"/>
                  </a:cubicBezTo>
                  <a:cubicBezTo>
                    <a:pt x="5" y="221"/>
                    <a:pt x="4" y="220"/>
                    <a:pt x="4" y="219"/>
                  </a:cubicBezTo>
                  <a:close/>
                  <a:moveTo>
                    <a:pt x="4" y="211"/>
                  </a:moveTo>
                  <a:lnTo>
                    <a:pt x="4" y="210"/>
                  </a:lnTo>
                  <a:cubicBezTo>
                    <a:pt x="4" y="209"/>
                    <a:pt x="5" y="208"/>
                    <a:pt x="6" y="208"/>
                  </a:cubicBezTo>
                  <a:cubicBezTo>
                    <a:pt x="7" y="208"/>
                    <a:pt x="8" y="209"/>
                    <a:pt x="8" y="210"/>
                  </a:cubicBezTo>
                  <a:lnTo>
                    <a:pt x="8" y="211"/>
                  </a:lnTo>
                  <a:cubicBezTo>
                    <a:pt x="8" y="212"/>
                    <a:pt x="7" y="213"/>
                    <a:pt x="6" y="213"/>
                  </a:cubicBezTo>
                  <a:cubicBezTo>
                    <a:pt x="5" y="213"/>
                    <a:pt x="4" y="212"/>
                    <a:pt x="4" y="211"/>
                  </a:cubicBezTo>
                  <a:close/>
                  <a:moveTo>
                    <a:pt x="4" y="203"/>
                  </a:moveTo>
                  <a:lnTo>
                    <a:pt x="4" y="202"/>
                  </a:lnTo>
                  <a:cubicBezTo>
                    <a:pt x="4" y="201"/>
                    <a:pt x="5" y="200"/>
                    <a:pt x="6" y="200"/>
                  </a:cubicBezTo>
                  <a:cubicBezTo>
                    <a:pt x="7" y="200"/>
                    <a:pt x="8" y="201"/>
                    <a:pt x="8" y="202"/>
                  </a:cubicBezTo>
                  <a:lnTo>
                    <a:pt x="8" y="203"/>
                  </a:lnTo>
                  <a:cubicBezTo>
                    <a:pt x="8" y="204"/>
                    <a:pt x="7" y="205"/>
                    <a:pt x="6" y="205"/>
                  </a:cubicBezTo>
                  <a:cubicBezTo>
                    <a:pt x="5" y="205"/>
                    <a:pt x="4" y="204"/>
                    <a:pt x="4" y="203"/>
                  </a:cubicBezTo>
                  <a:close/>
                  <a:moveTo>
                    <a:pt x="4" y="194"/>
                  </a:moveTo>
                  <a:lnTo>
                    <a:pt x="4" y="194"/>
                  </a:lnTo>
                  <a:cubicBezTo>
                    <a:pt x="4" y="193"/>
                    <a:pt x="5" y="192"/>
                    <a:pt x="6" y="192"/>
                  </a:cubicBezTo>
                  <a:cubicBezTo>
                    <a:pt x="7" y="192"/>
                    <a:pt x="8" y="193"/>
                    <a:pt x="8" y="194"/>
                  </a:cubicBezTo>
                  <a:lnTo>
                    <a:pt x="8" y="194"/>
                  </a:lnTo>
                  <a:cubicBezTo>
                    <a:pt x="8" y="196"/>
                    <a:pt x="7" y="196"/>
                    <a:pt x="6" y="196"/>
                  </a:cubicBezTo>
                  <a:cubicBezTo>
                    <a:pt x="5" y="196"/>
                    <a:pt x="4" y="196"/>
                    <a:pt x="4" y="194"/>
                  </a:cubicBezTo>
                  <a:close/>
                  <a:moveTo>
                    <a:pt x="4" y="186"/>
                  </a:moveTo>
                  <a:lnTo>
                    <a:pt x="4" y="186"/>
                  </a:lnTo>
                  <a:cubicBezTo>
                    <a:pt x="4" y="185"/>
                    <a:pt x="5" y="184"/>
                    <a:pt x="6" y="184"/>
                  </a:cubicBezTo>
                  <a:cubicBezTo>
                    <a:pt x="7" y="184"/>
                    <a:pt x="8" y="185"/>
                    <a:pt x="8" y="186"/>
                  </a:cubicBezTo>
                  <a:lnTo>
                    <a:pt x="8" y="186"/>
                  </a:lnTo>
                  <a:cubicBezTo>
                    <a:pt x="8" y="188"/>
                    <a:pt x="7" y="188"/>
                    <a:pt x="6" y="188"/>
                  </a:cubicBezTo>
                  <a:cubicBezTo>
                    <a:pt x="5" y="188"/>
                    <a:pt x="4" y="188"/>
                    <a:pt x="4" y="186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4" y="177"/>
                    <a:pt x="5" y="176"/>
                    <a:pt x="6" y="176"/>
                  </a:cubicBezTo>
                  <a:cubicBezTo>
                    <a:pt x="7" y="176"/>
                    <a:pt x="8" y="177"/>
                    <a:pt x="8" y="178"/>
                  </a:cubicBezTo>
                  <a:lnTo>
                    <a:pt x="8" y="178"/>
                  </a:lnTo>
                  <a:cubicBezTo>
                    <a:pt x="8" y="180"/>
                    <a:pt x="7" y="180"/>
                    <a:pt x="6" y="180"/>
                  </a:cubicBezTo>
                  <a:cubicBezTo>
                    <a:pt x="5" y="180"/>
                    <a:pt x="4" y="180"/>
                    <a:pt x="4" y="178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69"/>
                    <a:pt x="5" y="168"/>
                    <a:pt x="6" y="168"/>
                  </a:cubicBezTo>
                  <a:cubicBezTo>
                    <a:pt x="7" y="168"/>
                    <a:pt x="8" y="169"/>
                    <a:pt x="8" y="170"/>
                  </a:cubicBezTo>
                  <a:lnTo>
                    <a:pt x="8" y="170"/>
                  </a:lnTo>
                  <a:cubicBezTo>
                    <a:pt x="8" y="172"/>
                    <a:pt x="7" y="172"/>
                    <a:pt x="6" y="172"/>
                  </a:cubicBezTo>
                  <a:cubicBezTo>
                    <a:pt x="5" y="172"/>
                    <a:pt x="4" y="172"/>
                    <a:pt x="4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4"/>
                    <a:pt x="7" y="164"/>
                    <a:pt x="6" y="164"/>
                  </a:cubicBezTo>
                  <a:cubicBezTo>
                    <a:pt x="5" y="164"/>
                    <a:pt x="4" y="164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6"/>
                    <a:pt x="7" y="156"/>
                    <a:pt x="6" y="156"/>
                  </a:cubicBezTo>
                  <a:cubicBezTo>
                    <a:pt x="5" y="156"/>
                    <a:pt x="4" y="156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8"/>
                    <a:pt x="7" y="148"/>
                    <a:pt x="6" y="148"/>
                  </a:cubicBezTo>
                  <a:cubicBezTo>
                    <a:pt x="5" y="148"/>
                    <a:pt x="4" y="148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40"/>
                    <a:pt x="7" y="140"/>
                    <a:pt x="6" y="140"/>
                  </a:cubicBezTo>
                  <a:cubicBezTo>
                    <a:pt x="5" y="140"/>
                    <a:pt x="4" y="140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2"/>
                    <a:pt x="7" y="132"/>
                    <a:pt x="6" y="132"/>
                  </a:cubicBezTo>
                  <a:cubicBezTo>
                    <a:pt x="5" y="132"/>
                    <a:pt x="4" y="132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4"/>
                    <a:pt x="7" y="124"/>
                    <a:pt x="6" y="124"/>
                  </a:cubicBezTo>
                  <a:cubicBezTo>
                    <a:pt x="5" y="124"/>
                    <a:pt x="4" y="124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6"/>
                    <a:pt x="7" y="116"/>
                    <a:pt x="6" y="116"/>
                  </a:cubicBezTo>
                  <a:cubicBezTo>
                    <a:pt x="5" y="116"/>
                    <a:pt x="4" y="116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8"/>
                    <a:pt x="7" y="108"/>
                    <a:pt x="6" y="108"/>
                  </a:cubicBezTo>
                  <a:cubicBezTo>
                    <a:pt x="5" y="108"/>
                    <a:pt x="4" y="108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100"/>
                    <a:pt x="7" y="100"/>
                    <a:pt x="6" y="100"/>
                  </a:cubicBezTo>
                  <a:cubicBezTo>
                    <a:pt x="5" y="100"/>
                    <a:pt x="4" y="100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2"/>
                    <a:pt x="7" y="92"/>
                    <a:pt x="6" y="92"/>
                  </a:cubicBezTo>
                  <a:cubicBezTo>
                    <a:pt x="5" y="92"/>
                    <a:pt x="4" y="92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4"/>
                    <a:pt x="7" y="84"/>
                    <a:pt x="6" y="84"/>
                  </a:cubicBezTo>
                  <a:cubicBezTo>
                    <a:pt x="5" y="84"/>
                    <a:pt x="4" y="84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6"/>
                    <a:pt x="7" y="76"/>
                    <a:pt x="6" y="76"/>
                  </a:cubicBezTo>
                  <a:cubicBezTo>
                    <a:pt x="5" y="76"/>
                    <a:pt x="4" y="76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8"/>
                    <a:pt x="7" y="68"/>
                    <a:pt x="6" y="68"/>
                  </a:cubicBezTo>
                  <a:cubicBezTo>
                    <a:pt x="5" y="68"/>
                    <a:pt x="4" y="68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8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60"/>
                    <a:pt x="8" y="60"/>
                    <a:pt x="6" y="60"/>
                  </a:cubicBezTo>
                  <a:cubicBezTo>
                    <a:pt x="5" y="60"/>
                    <a:pt x="4" y="60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8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2"/>
                    <a:pt x="8" y="52"/>
                    <a:pt x="6" y="52"/>
                  </a:cubicBezTo>
                  <a:cubicBezTo>
                    <a:pt x="5" y="52"/>
                    <a:pt x="4" y="52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8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4"/>
                    <a:pt x="8" y="44"/>
                    <a:pt x="6" y="44"/>
                  </a:cubicBezTo>
                  <a:cubicBezTo>
                    <a:pt x="5" y="44"/>
                    <a:pt x="4" y="44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8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6"/>
                    <a:pt x="8" y="36"/>
                    <a:pt x="6" y="36"/>
                  </a:cubicBezTo>
                  <a:cubicBezTo>
                    <a:pt x="5" y="36"/>
                    <a:pt x="4" y="36"/>
                    <a:pt x="4" y="34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5"/>
                    <a:pt x="5" y="24"/>
                    <a:pt x="7" y="24"/>
                  </a:cubicBezTo>
                  <a:cubicBezTo>
                    <a:pt x="8" y="24"/>
                    <a:pt x="9" y="25"/>
                    <a:pt x="9" y="26"/>
                  </a:cubicBezTo>
                  <a:lnTo>
                    <a:pt x="9" y="26"/>
                  </a:lnTo>
                  <a:cubicBezTo>
                    <a:pt x="9" y="28"/>
                    <a:pt x="8" y="28"/>
                    <a:pt x="7" y="28"/>
                  </a:cubicBezTo>
                  <a:cubicBezTo>
                    <a:pt x="5" y="28"/>
                    <a:pt x="5" y="28"/>
                    <a:pt x="5" y="26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7"/>
                    <a:pt x="5" y="16"/>
                    <a:pt x="7" y="16"/>
                  </a:cubicBezTo>
                  <a:cubicBezTo>
                    <a:pt x="8" y="16"/>
                    <a:pt x="9" y="17"/>
                    <a:pt x="9" y="18"/>
                  </a:cubicBezTo>
                  <a:lnTo>
                    <a:pt x="9" y="18"/>
                  </a:lnTo>
                  <a:cubicBezTo>
                    <a:pt x="9" y="20"/>
                    <a:pt x="8" y="20"/>
                    <a:pt x="7" y="20"/>
                  </a:cubicBezTo>
                  <a:cubicBezTo>
                    <a:pt x="5" y="20"/>
                    <a:pt x="5" y="20"/>
                    <a:pt x="5" y="18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9"/>
                    <a:pt x="5" y="8"/>
                    <a:pt x="7" y="8"/>
                  </a:cubicBezTo>
                  <a:cubicBezTo>
                    <a:pt x="8" y="8"/>
                    <a:pt x="9" y="9"/>
                    <a:pt x="9" y="10"/>
                  </a:cubicBezTo>
                  <a:lnTo>
                    <a:pt x="9" y="10"/>
                  </a:lnTo>
                  <a:cubicBezTo>
                    <a:pt x="9" y="12"/>
                    <a:pt x="8" y="12"/>
                    <a:pt x="7" y="12"/>
                  </a:cubicBezTo>
                  <a:cubicBezTo>
                    <a:pt x="5" y="12"/>
                    <a:pt x="5" y="12"/>
                    <a:pt x="5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6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4"/>
                    <a:pt x="8" y="4"/>
                    <a:pt x="7" y="4"/>
                  </a:cubicBezTo>
                  <a:cubicBezTo>
                    <a:pt x="6" y="4"/>
                    <a:pt x="5" y="4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6" name="Freeform 46"/>
            <p:cNvSpPr>
              <a:spLocks noEditPoints="1"/>
            </p:cNvSpPr>
            <p:nvPr/>
          </p:nvSpPr>
          <p:spPr bwMode="auto">
            <a:xfrm>
              <a:off x="5028" y="2585"/>
              <a:ext cx="2" cy="256"/>
            </a:xfrm>
            <a:custGeom>
              <a:avLst/>
              <a:gdLst/>
              <a:ahLst/>
              <a:cxnLst>
                <a:cxn ang="0">
                  <a:pos x="4" y="810"/>
                </a:cxn>
                <a:cxn ang="0">
                  <a:pos x="2" y="792"/>
                </a:cxn>
                <a:cxn ang="0">
                  <a:pos x="0" y="778"/>
                </a:cxn>
                <a:cxn ang="0">
                  <a:pos x="3" y="772"/>
                </a:cxn>
                <a:cxn ang="0">
                  <a:pos x="5" y="754"/>
                </a:cxn>
                <a:cxn ang="0">
                  <a:pos x="1" y="738"/>
                </a:cxn>
                <a:cxn ang="0">
                  <a:pos x="1" y="730"/>
                </a:cxn>
                <a:cxn ang="0">
                  <a:pos x="5" y="714"/>
                </a:cxn>
                <a:cxn ang="0">
                  <a:pos x="3" y="696"/>
                </a:cxn>
                <a:cxn ang="0">
                  <a:pos x="1" y="682"/>
                </a:cxn>
                <a:cxn ang="0">
                  <a:pos x="3" y="676"/>
                </a:cxn>
                <a:cxn ang="0">
                  <a:pos x="5" y="658"/>
                </a:cxn>
                <a:cxn ang="0">
                  <a:pos x="1" y="642"/>
                </a:cxn>
                <a:cxn ang="0">
                  <a:pos x="1" y="634"/>
                </a:cxn>
                <a:cxn ang="0">
                  <a:pos x="5" y="618"/>
                </a:cxn>
                <a:cxn ang="0">
                  <a:pos x="3" y="600"/>
                </a:cxn>
                <a:cxn ang="0">
                  <a:pos x="1" y="586"/>
                </a:cxn>
                <a:cxn ang="0">
                  <a:pos x="3" y="580"/>
                </a:cxn>
                <a:cxn ang="0">
                  <a:pos x="6" y="562"/>
                </a:cxn>
                <a:cxn ang="0">
                  <a:pos x="2" y="546"/>
                </a:cxn>
                <a:cxn ang="0">
                  <a:pos x="2" y="538"/>
                </a:cxn>
                <a:cxn ang="0">
                  <a:pos x="6" y="522"/>
                </a:cxn>
                <a:cxn ang="0">
                  <a:pos x="4" y="504"/>
                </a:cxn>
                <a:cxn ang="0">
                  <a:pos x="2" y="490"/>
                </a:cxn>
                <a:cxn ang="0">
                  <a:pos x="4" y="484"/>
                </a:cxn>
                <a:cxn ang="0">
                  <a:pos x="6" y="466"/>
                </a:cxn>
                <a:cxn ang="0">
                  <a:pos x="2" y="450"/>
                </a:cxn>
                <a:cxn ang="0">
                  <a:pos x="2" y="442"/>
                </a:cxn>
                <a:cxn ang="0">
                  <a:pos x="6" y="426"/>
                </a:cxn>
                <a:cxn ang="0">
                  <a:pos x="4" y="408"/>
                </a:cxn>
                <a:cxn ang="0">
                  <a:pos x="2" y="394"/>
                </a:cxn>
                <a:cxn ang="0">
                  <a:pos x="4" y="388"/>
                </a:cxn>
                <a:cxn ang="0">
                  <a:pos x="7" y="370"/>
                </a:cxn>
                <a:cxn ang="0">
                  <a:pos x="3" y="354"/>
                </a:cxn>
                <a:cxn ang="0">
                  <a:pos x="3" y="346"/>
                </a:cxn>
                <a:cxn ang="0">
                  <a:pos x="7" y="330"/>
                </a:cxn>
                <a:cxn ang="0">
                  <a:pos x="5" y="312"/>
                </a:cxn>
                <a:cxn ang="0">
                  <a:pos x="3" y="298"/>
                </a:cxn>
                <a:cxn ang="0">
                  <a:pos x="5" y="292"/>
                </a:cxn>
                <a:cxn ang="0">
                  <a:pos x="7" y="274"/>
                </a:cxn>
                <a:cxn ang="0">
                  <a:pos x="3" y="258"/>
                </a:cxn>
                <a:cxn ang="0">
                  <a:pos x="3" y="250"/>
                </a:cxn>
                <a:cxn ang="0">
                  <a:pos x="7" y="234"/>
                </a:cxn>
                <a:cxn ang="0">
                  <a:pos x="5" y="216"/>
                </a:cxn>
                <a:cxn ang="0">
                  <a:pos x="3" y="202"/>
                </a:cxn>
                <a:cxn ang="0">
                  <a:pos x="5" y="196"/>
                </a:cxn>
                <a:cxn ang="0">
                  <a:pos x="8" y="178"/>
                </a:cxn>
                <a:cxn ang="0">
                  <a:pos x="4" y="162"/>
                </a:cxn>
                <a:cxn ang="0">
                  <a:pos x="4" y="154"/>
                </a:cxn>
                <a:cxn ang="0">
                  <a:pos x="8" y="138"/>
                </a:cxn>
                <a:cxn ang="0">
                  <a:pos x="6" y="120"/>
                </a:cxn>
                <a:cxn ang="0">
                  <a:pos x="4" y="106"/>
                </a:cxn>
                <a:cxn ang="0">
                  <a:pos x="6" y="100"/>
                </a:cxn>
                <a:cxn ang="0">
                  <a:pos x="8" y="82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8" y="42"/>
                </a:cxn>
                <a:cxn ang="0">
                  <a:pos x="6" y="24"/>
                </a:cxn>
                <a:cxn ang="0">
                  <a:pos x="4" y="10"/>
                </a:cxn>
                <a:cxn ang="0">
                  <a:pos x="6" y="4"/>
                </a:cxn>
              </a:cxnLst>
              <a:rect l="0" t="0" r="r" b="b"/>
              <a:pathLst>
                <a:path w="8" h="820">
                  <a:moveTo>
                    <a:pt x="0" y="818"/>
                  </a:moveTo>
                  <a:lnTo>
                    <a:pt x="0" y="818"/>
                  </a:lnTo>
                  <a:cubicBezTo>
                    <a:pt x="0" y="817"/>
                    <a:pt x="1" y="816"/>
                    <a:pt x="2" y="816"/>
                  </a:cubicBezTo>
                  <a:cubicBezTo>
                    <a:pt x="3" y="816"/>
                    <a:pt x="4" y="817"/>
                    <a:pt x="4" y="818"/>
                  </a:cubicBezTo>
                  <a:lnTo>
                    <a:pt x="4" y="818"/>
                  </a:lnTo>
                  <a:cubicBezTo>
                    <a:pt x="4" y="819"/>
                    <a:pt x="3" y="820"/>
                    <a:pt x="2" y="820"/>
                  </a:cubicBezTo>
                  <a:cubicBezTo>
                    <a:pt x="1" y="820"/>
                    <a:pt x="0" y="819"/>
                    <a:pt x="0" y="818"/>
                  </a:cubicBezTo>
                  <a:close/>
                  <a:moveTo>
                    <a:pt x="0" y="810"/>
                  </a:moveTo>
                  <a:lnTo>
                    <a:pt x="0" y="810"/>
                  </a:lnTo>
                  <a:cubicBezTo>
                    <a:pt x="0" y="809"/>
                    <a:pt x="1" y="808"/>
                    <a:pt x="2" y="808"/>
                  </a:cubicBezTo>
                  <a:cubicBezTo>
                    <a:pt x="3" y="808"/>
                    <a:pt x="4" y="809"/>
                    <a:pt x="4" y="810"/>
                  </a:cubicBezTo>
                  <a:lnTo>
                    <a:pt x="4" y="810"/>
                  </a:lnTo>
                  <a:cubicBezTo>
                    <a:pt x="4" y="811"/>
                    <a:pt x="3" y="812"/>
                    <a:pt x="2" y="812"/>
                  </a:cubicBezTo>
                  <a:cubicBezTo>
                    <a:pt x="1" y="812"/>
                    <a:pt x="0" y="811"/>
                    <a:pt x="0" y="810"/>
                  </a:cubicBezTo>
                  <a:close/>
                  <a:moveTo>
                    <a:pt x="0" y="802"/>
                  </a:moveTo>
                  <a:lnTo>
                    <a:pt x="0" y="802"/>
                  </a:lnTo>
                  <a:cubicBezTo>
                    <a:pt x="0" y="801"/>
                    <a:pt x="1" y="800"/>
                    <a:pt x="2" y="800"/>
                  </a:cubicBezTo>
                  <a:cubicBezTo>
                    <a:pt x="3" y="800"/>
                    <a:pt x="4" y="801"/>
                    <a:pt x="4" y="802"/>
                  </a:cubicBezTo>
                  <a:lnTo>
                    <a:pt x="4" y="802"/>
                  </a:lnTo>
                  <a:cubicBezTo>
                    <a:pt x="4" y="803"/>
                    <a:pt x="3" y="804"/>
                    <a:pt x="2" y="804"/>
                  </a:cubicBezTo>
                  <a:cubicBezTo>
                    <a:pt x="1" y="804"/>
                    <a:pt x="0" y="803"/>
                    <a:pt x="0" y="802"/>
                  </a:cubicBezTo>
                  <a:close/>
                  <a:moveTo>
                    <a:pt x="0" y="794"/>
                  </a:moveTo>
                  <a:lnTo>
                    <a:pt x="0" y="794"/>
                  </a:lnTo>
                  <a:cubicBezTo>
                    <a:pt x="0" y="793"/>
                    <a:pt x="1" y="792"/>
                    <a:pt x="2" y="792"/>
                  </a:cubicBezTo>
                  <a:cubicBezTo>
                    <a:pt x="4" y="792"/>
                    <a:pt x="4" y="793"/>
                    <a:pt x="4" y="794"/>
                  </a:cubicBezTo>
                  <a:lnTo>
                    <a:pt x="4" y="794"/>
                  </a:lnTo>
                  <a:cubicBezTo>
                    <a:pt x="4" y="795"/>
                    <a:pt x="4" y="796"/>
                    <a:pt x="2" y="796"/>
                  </a:cubicBezTo>
                  <a:cubicBezTo>
                    <a:pt x="1" y="796"/>
                    <a:pt x="0" y="795"/>
                    <a:pt x="0" y="794"/>
                  </a:cubicBezTo>
                  <a:close/>
                  <a:moveTo>
                    <a:pt x="0" y="786"/>
                  </a:moveTo>
                  <a:lnTo>
                    <a:pt x="0" y="786"/>
                  </a:lnTo>
                  <a:cubicBezTo>
                    <a:pt x="0" y="785"/>
                    <a:pt x="1" y="784"/>
                    <a:pt x="2" y="784"/>
                  </a:cubicBezTo>
                  <a:cubicBezTo>
                    <a:pt x="4" y="784"/>
                    <a:pt x="4" y="785"/>
                    <a:pt x="4" y="786"/>
                  </a:cubicBezTo>
                  <a:lnTo>
                    <a:pt x="4" y="786"/>
                  </a:lnTo>
                  <a:cubicBezTo>
                    <a:pt x="4" y="787"/>
                    <a:pt x="4" y="788"/>
                    <a:pt x="2" y="788"/>
                  </a:cubicBezTo>
                  <a:cubicBezTo>
                    <a:pt x="1" y="788"/>
                    <a:pt x="0" y="787"/>
                    <a:pt x="0" y="786"/>
                  </a:cubicBezTo>
                  <a:close/>
                  <a:moveTo>
                    <a:pt x="0" y="778"/>
                  </a:moveTo>
                  <a:lnTo>
                    <a:pt x="0" y="778"/>
                  </a:lnTo>
                  <a:cubicBezTo>
                    <a:pt x="0" y="777"/>
                    <a:pt x="1" y="776"/>
                    <a:pt x="2" y="776"/>
                  </a:cubicBezTo>
                  <a:cubicBezTo>
                    <a:pt x="4" y="776"/>
                    <a:pt x="4" y="777"/>
                    <a:pt x="4" y="778"/>
                  </a:cubicBezTo>
                  <a:lnTo>
                    <a:pt x="4" y="778"/>
                  </a:lnTo>
                  <a:cubicBezTo>
                    <a:pt x="4" y="779"/>
                    <a:pt x="4" y="780"/>
                    <a:pt x="2" y="780"/>
                  </a:cubicBezTo>
                  <a:cubicBezTo>
                    <a:pt x="1" y="780"/>
                    <a:pt x="0" y="779"/>
                    <a:pt x="0" y="778"/>
                  </a:cubicBezTo>
                  <a:close/>
                  <a:moveTo>
                    <a:pt x="1" y="770"/>
                  </a:moveTo>
                  <a:lnTo>
                    <a:pt x="1" y="770"/>
                  </a:lnTo>
                  <a:cubicBezTo>
                    <a:pt x="1" y="769"/>
                    <a:pt x="1" y="768"/>
                    <a:pt x="3" y="768"/>
                  </a:cubicBezTo>
                  <a:cubicBezTo>
                    <a:pt x="4" y="768"/>
                    <a:pt x="5" y="769"/>
                    <a:pt x="5" y="770"/>
                  </a:cubicBezTo>
                  <a:lnTo>
                    <a:pt x="5" y="770"/>
                  </a:lnTo>
                  <a:cubicBezTo>
                    <a:pt x="5" y="771"/>
                    <a:pt x="4" y="772"/>
                    <a:pt x="3" y="772"/>
                  </a:cubicBezTo>
                  <a:cubicBezTo>
                    <a:pt x="1" y="772"/>
                    <a:pt x="1" y="771"/>
                    <a:pt x="1" y="770"/>
                  </a:cubicBezTo>
                  <a:close/>
                  <a:moveTo>
                    <a:pt x="1" y="762"/>
                  </a:moveTo>
                  <a:lnTo>
                    <a:pt x="1" y="762"/>
                  </a:lnTo>
                  <a:cubicBezTo>
                    <a:pt x="1" y="761"/>
                    <a:pt x="1" y="760"/>
                    <a:pt x="3" y="760"/>
                  </a:cubicBezTo>
                  <a:cubicBezTo>
                    <a:pt x="4" y="760"/>
                    <a:pt x="5" y="761"/>
                    <a:pt x="5" y="762"/>
                  </a:cubicBezTo>
                  <a:lnTo>
                    <a:pt x="5" y="762"/>
                  </a:lnTo>
                  <a:cubicBezTo>
                    <a:pt x="5" y="763"/>
                    <a:pt x="4" y="764"/>
                    <a:pt x="3" y="764"/>
                  </a:cubicBezTo>
                  <a:cubicBezTo>
                    <a:pt x="1" y="764"/>
                    <a:pt x="1" y="763"/>
                    <a:pt x="1" y="762"/>
                  </a:cubicBezTo>
                  <a:close/>
                  <a:moveTo>
                    <a:pt x="1" y="754"/>
                  </a:moveTo>
                  <a:lnTo>
                    <a:pt x="1" y="754"/>
                  </a:lnTo>
                  <a:cubicBezTo>
                    <a:pt x="1" y="753"/>
                    <a:pt x="2" y="752"/>
                    <a:pt x="3" y="752"/>
                  </a:cubicBezTo>
                  <a:cubicBezTo>
                    <a:pt x="4" y="752"/>
                    <a:pt x="5" y="753"/>
                    <a:pt x="5" y="754"/>
                  </a:cubicBezTo>
                  <a:lnTo>
                    <a:pt x="5" y="754"/>
                  </a:lnTo>
                  <a:cubicBezTo>
                    <a:pt x="5" y="755"/>
                    <a:pt x="4" y="756"/>
                    <a:pt x="3" y="756"/>
                  </a:cubicBezTo>
                  <a:cubicBezTo>
                    <a:pt x="2" y="756"/>
                    <a:pt x="1" y="755"/>
                    <a:pt x="1" y="754"/>
                  </a:cubicBezTo>
                  <a:close/>
                  <a:moveTo>
                    <a:pt x="1" y="746"/>
                  </a:moveTo>
                  <a:lnTo>
                    <a:pt x="1" y="746"/>
                  </a:lnTo>
                  <a:cubicBezTo>
                    <a:pt x="1" y="745"/>
                    <a:pt x="2" y="744"/>
                    <a:pt x="3" y="744"/>
                  </a:cubicBezTo>
                  <a:cubicBezTo>
                    <a:pt x="4" y="744"/>
                    <a:pt x="5" y="745"/>
                    <a:pt x="5" y="746"/>
                  </a:cubicBezTo>
                  <a:lnTo>
                    <a:pt x="5" y="746"/>
                  </a:lnTo>
                  <a:cubicBezTo>
                    <a:pt x="5" y="747"/>
                    <a:pt x="4" y="748"/>
                    <a:pt x="3" y="748"/>
                  </a:cubicBezTo>
                  <a:cubicBezTo>
                    <a:pt x="2" y="748"/>
                    <a:pt x="1" y="747"/>
                    <a:pt x="1" y="746"/>
                  </a:cubicBezTo>
                  <a:close/>
                  <a:moveTo>
                    <a:pt x="1" y="738"/>
                  </a:moveTo>
                  <a:lnTo>
                    <a:pt x="1" y="738"/>
                  </a:lnTo>
                  <a:cubicBezTo>
                    <a:pt x="1" y="737"/>
                    <a:pt x="2" y="736"/>
                    <a:pt x="3" y="736"/>
                  </a:cubicBezTo>
                  <a:cubicBezTo>
                    <a:pt x="4" y="736"/>
                    <a:pt x="5" y="737"/>
                    <a:pt x="5" y="738"/>
                  </a:cubicBezTo>
                  <a:lnTo>
                    <a:pt x="5" y="738"/>
                  </a:lnTo>
                  <a:cubicBezTo>
                    <a:pt x="5" y="739"/>
                    <a:pt x="4" y="740"/>
                    <a:pt x="3" y="740"/>
                  </a:cubicBezTo>
                  <a:cubicBezTo>
                    <a:pt x="2" y="740"/>
                    <a:pt x="1" y="739"/>
                    <a:pt x="1" y="738"/>
                  </a:cubicBezTo>
                  <a:close/>
                  <a:moveTo>
                    <a:pt x="1" y="730"/>
                  </a:moveTo>
                  <a:lnTo>
                    <a:pt x="1" y="730"/>
                  </a:lnTo>
                  <a:cubicBezTo>
                    <a:pt x="1" y="729"/>
                    <a:pt x="2" y="728"/>
                    <a:pt x="3" y="728"/>
                  </a:cubicBezTo>
                  <a:cubicBezTo>
                    <a:pt x="4" y="728"/>
                    <a:pt x="5" y="729"/>
                    <a:pt x="5" y="730"/>
                  </a:cubicBezTo>
                  <a:lnTo>
                    <a:pt x="5" y="730"/>
                  </a:lnTo>
                  <a:cubicBezTo>
                    <a:pt x="5" y="731"/>
                    <a:pt x="4" y="732"/>
                    <a:pt x="3" y="732"/>
                  </a:cubicBezTo>
                  <a:cubicBezTo>
                    <a:pt x="2" y="732"/>
                    <a:pt x="1" y="731"/>
                    <a:pt x="1" y="730"/>
                  </a:cubicBezTo>
                  <a:close/>
                  <a:moveTo>
                    <a:pt x="1" y="722"/>
                  </a:moveTo>
                  <a:lnTo>
                    <a:pt x="1" y="722"/>
                  </a:lnTo>
                  <a:cubicBezTo>
                    <a:pt x="1" y="721"/>
                    <a:pt x="2" y="720"/>
                    <a:pt x="3" y="720"/>
                  </a:cubicBezTo>
                  <a:cubicBezTo>
                    <a:pt x="4" y="720"/>
                    <a:pt x="5" y="721"/>
                    <a:pt x="5" y="722"/>
                  </a:cubicBezTo>
                  <a:lnTo>
                    <a:pt x="5" y="722"/>
                  </a:lnTo>
                  <a:cubicBezTo>
                    <a:pt x="5" y="723"/>
                    <a:pt x="4" y="724"/>
                    <a:pt x="3" y="724"/>
                  </a:cubicBezTo>
                  <a:cubicBezTo>
                    <a:pt x="2" y="724"/>
                    <a:pt x="1" y="723"/>
                    <a:pt x="1" y="722"/>
                  </a:cubicBezTo>
                  <a:close/>
                  <a:moveTo>
                    <a:pt x="1" y="714"/>
                  </a:moveTo>
                  <a:lnTo>
                    <a:pt x="1" y="714"/>
                  </a:lnTo>
                  <a:cubicBezTo>
                    <a:pt x="1" y="713"/>
                    <a:pt x="2" y="712"/>
                    <a:pt x="3" y="712"/>
                  </a:cubicBezTo>
                  <a:cubicBezTo>
                    <a:pt x="4" y="712"/>
                    <a:pt x="5" y="713"/>
                    <a:pt x="5" y="714"/>
                  </a:cubicBezTo>
                  <a:lnTo>
                    <a:pt x="5" y="714"/>
                  </a:lnTo>
                  <a:cubicBezTo>
                    <a:pt x="5" y="715"/>
                    <a:pt x="4" y="716"/>
                    <a:pt x="3" y="716"/>
                  </a:cubicBezTo>
                  <a:cubicBezTo>
                    <a:pt x="2" y="716"/>
                    <a:pt x="1" y="715"/>
                    <a:pt x="1" y="714"/>
                  </a:cubicBezTo>
                  <a:close/>
                  <a:moveTo>
                    <a:pt x="1" y="706"/>
                  </a:moveTo>
                  <a:lnTo>
                    <a:pt x="1" y="706"/>
                  </a:lnTo>
                  <a:cubicBezTo>
                    <a:pt x="1" y="705"/>
                    <a:pt x="2" y="704"/>
                    <a:pt x="3" y="704"/>
                  </a:cubicBezTo>
                  <a:cubicBezTo>
                    <a:pt x="4" y="704"/>
                    <a:pt x="5" y="705"/>
                    <a:pt x="5" y="706"/>
                  </a:cubicBezTo>
                  <a:lnTo>
                    <a:pt x="5" y="706"/>
                  </a:lnTo>
                  <a:cubicBezTo>
                    <a:pt x="5" y="707"/>
                    <a:pt x="4" y="708"/>
                    <a:pt x="3" y="708"/>
                  </a:cubicBezTo>
                  <a:cubicBezTo>
                    <a:pt x="2" y="708"/>
                    <a:pt x="1" y="707"/>
                    <a:pt x="1" y="706"/>
                  </a:cubicBezTo>
                  <a:close/>
                  <a:moveTo>
                    <a:pt x="1" y="698"/>
                  </a:moveTo>
                  <a:lnTo>
                    <a:pt x="1" y="698"/>
                  </a:lnTo>
                  <a:cubicBezTo>
                    <a:pt x="1" y="697"/>
                    <a:pt x="2" y="696"/>
                    <a:pt x="3" y="696"/>
                  </a:cubicBezTo>
                  <a:cubicBezTo>
                    <a:pt x="4" y="696"/>
                    <a:pt x="5" y="697"/>
                    <a:pt x="5" y="698"/>
                  </a:cubicBezTo>
                  <a:lnTo>
                    <a:pt x="5" y="698"/>
                  </a:lnTo>
                  <a:cubicBezTo>
                    <a:pt x="5" y="699"/>
                    <a:pt x="4" y="700"/>
                    <a:pt x="3" y="700"/>
                  </a:cubicBezTo>
                  <a:cubicBezTo>
                    <a:pt x="2" y="700"/>
                    <a:pt x="1" y="699"/>
                    <a:pt x="1" y="698"/>
                  </a:cubicBezTo>
                  <a:close/>
                  <a:moveTo>
                    <a:pt x="1" y="690"/>
                  </a:moveTo>
                  <a:lnTo>
                    <a:pt x="1" y="690"/>
                  </a:lnTo>
                  <a:cubicBezTo>
                    <a:pt x="1" y="689"/>
                    <a:pt x="2" y="688"/>
                    <a:pt x="3" y="688"/>
                  </a:cubicBezTo>
                  <a:cubicBezTo>
                    <a:pt x="4" y="688"/>
                    <a:pt x="5" y="689"/>
                    <a:pt x="5" y="690"/>
                  </a:cubicBezTo>
                  <a:lnTo>
                    <a:pt x="5" y="690"/>
                  </a:lnTo>
                  <a:cubicBezTo>
                    <a:pt x="5" y="691"/>
                    <a:pt x="4" y="692"/>
                    <a:pt x="3" y="692"/>
                  </a:cubicBezTo>
                  <a:cubicBezTo>
                    <a:pt x="2" y="692"/>
                    <a:pt x="1" y="691"/>
                    <a:pt x="1" y="690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81"/>
                    <a:pt x="2" y="680"/>
                    <a:pt x="3" y="680"/>
                  </a:cubicBezTo>
                  <a:cubicBezTo>
                    <a:pt x="4" y="680"/>
                    <a:pt x="5" y="681"/>
                    <a:pt x="5" y="682"/>
                  </a:cubicBezTo>
                  <a:lnTo>
                    <a:pt x="5" y="682"/>
                  </a:lnTo>
                  <a:cubicBezTo>
                    <a:pt x="5" y="683"/>
                    <a:pt x="4" y="684"/>
                    <a:pt x="3" y="684"/>
                  </a:cubicBezTo>
                  <a:cubicBezTo>
                    <a:pt x="2" y="684"/>
                    <a:pt x="1" y="683"/>
                    <a:pt x="1" y="682"/>
                  </a:cubicBezTo>
                  <a:close/>
                  <a:moveTo>
                    <a:pt x="1" y="674"/>
                  </a:moveTo>
                  <a:lnTo>
                    <a:pt x="1" y="674"/>
                  </a:lnTo>
                  <a:cubicBezTo>
                    <a:pt x="1" y="673"/>
                    <a:pt x="2" y="672"/>
                    <a:pt x="3" y="672"/>
                  </a:cubicBezTo>
                  <a:cubicBezTo>
                    <a:pt x="4" y="672"/>
                    <a:pt x="5" y="673"/>
                    <a:pt x="5" y="674"/>
                  </a:cubicBezTo>
                  <a:lnTo>
                    <a:pt x="5" y="674"/>
                  </a:lnTo>
                  <a:cubicBezTo>
                    <a:pt x="5" y="675"/>
                    <a:pt x="4" y="676"/>
                    <a:pt x="3" y="676"/>
                  </a:cubicBezTo>
                  <a:cubicBezTo>
                    <a:pt x="2" y="676"/>
                    <a:pt x="1" y="675"/>
                    <a:pt x="1" y="674"/>
                  </a:cubicBezTo>
                  <a:close/>
                  <a:moveTo>
                    <a:pt x="1" y="666"/>
                  </a:moveTo>
                  <a:lnTo>
                    <a:pt x="1" y="666"/>
                  </a:lnTo>
                  <a:cubicBezTo>
                    <a:pt x="1" y="665"/>
                    <a:pt x="2" y="664"/>
                    <a:pt x="3" y="664"/>
                  </a:cubicBezTo>
                  <a:cubicBezTo>
                    <a:pt x="4" y="664"/>
                    <a:pt x="5" y="665"/>
                    <a:pt x="5" y="666"/>
                  </a:cubicBezTo>
                  <a:lnTo>
                    <a:pt x="5" y="666"/>
                  </a:lnTo>
                  <a:cubicBezTo>
                    <a:pt x="5" y="667"/>
                    <a:pt x="4" y="668"/>
                    <a:pt x="3" y="668"/>
                  </a:cubicBezTo>
                  <a:cubicBezTo>
                    <a:pt x="2" y="668"/>
                    <a:pt x="1" y="667"/>
                    <a:pt x="1" y="666"/>
                  </a:cubicBezTo>
                  <a:close/>
                  <a:moveTo>
                    <a:pt x="1" y="658"/>
                  </a:moveTo>
                  <a:lnTo>
                    <a:pt x="1" y="658"/>
                  </a:lnTo>
                  <a:cubicBezTo>
                    <a:pt x="1" y="657"/>
                    <a:pt x="2" y="656"/>
                    <a:pt x="3" y="656"/>
                  </a:cubicBezTo>
                  <a:cubicBezTo>
                    <a:pt x="4" y="656"/>
                    <a:pt x="5" y="657"/>
                    <a:pt x="5" y="658"/>
                  </a:cubicBezTo>
                  <a:lnTo>
                    <a:pt x="5" y="658"/>
                  </a:lnTo>
                  <a:cubicBezTo>
                    <a:pt x="5" y="659"/>
                    <a:pt x="4" y="660"/>
                    <a:pt x="3" y="660"/>
                  </a:cubicBezTo>
                  <a:cubicBezTo>
                    <a:pt x="2" y="660"/>
                    <a:pt x="1" y="659"/>
                    <a:pt x="1" y="658"/>
                  </a:cubicBezTo>
                  <a:close/>
                  <a:moveTo>
                    <a:pt x="1" y="650"/>
                  </a:moveTo>
                  <a:lnTo>
                    <a:pt x="1" y="650"/>
                  </a:lnTo>
                  <a:cubicBezTo>
                    <a:pt x="1" y="649"/>
                    <a:pt x="2" y="648"/>
                    <a:pt x="3" y="648"/>
                  </a:cubicBezTo>
                  <a:cubicBezTo>
                    <a:pt x="4" y="648"/>
                    <a:pt x="5" y="649"/>
                    <a:pt x="5" y="650"/>
                  </a:cubicBezTo>
                  <a:lnTo>
                    <a:pt x="5" y="650"/>
                  </a:lnTo>
                  <a:cubicBezTo>
                    <a:pt x="5" y="651"/>
                    <a:pt x="4" y="652"/>
                    <a:pt x="3" y="652"/>
                  </a:cubicBezTo>
                  <a:cubicBezTo>
                    <a:pt x="2" y="652"/>
                    <a:pt x="1" y="651"/>
                    <a:pt x="1" y="650"/>
                  </a:cubicBezTo>
                  <a:close/>
                  <a:moveTo>
                    <a:pt x="1" y="642"/>
                  </a:moveTo>
                  <a:lnTo>
                    <a:pt x="1" y="642"/>
                  </a:lnTo>
                  <a:cubicBezTo>
                    <a:pt x="1" y="641"/>
                    <a:pt x="2" y="640"/>
                    <a:pt x="3" y="640"/>
                  </a:cubicBezTo>
                  <a:cubicBezTo>
                    <a:pt x="4" y="640"/>
                    <a:pt x="5" y="641"/>
                    <a:pt x="5" y="642"/>
                  </a:cubicBezTo>
                  <a:lnTo>
                    <a:pt x="5" y="642"/>
                  </a:lnTo>
                  <a:cubicBezTo>
                    <a:pt x="5" y="643"/>
                    <a:pt x="4" y="644"/>
                    <a:pt x="3" y="644"/>
                  </a:cubicBezTo>
                  <a:cubicBezTo>
                    <a:pt x="2" y="644"/>
                    <a:pt x="1" y="643"/>
                    <a:pt x="1" y="642"/>
                  </a:cubicBezTo>
                  <a:close/>
                  <a:moveTo>
                    <a:pt x="1" y="634"/>
                  </a:moveTo>
                  <a:lnTo>
                    <a:pt x="1" y="634"/>
                  </a:lnTo>
                  <a:cubicBezTo>
                    <a:pt x="1" y="633"/>
                    <a:pt x="2" y="632"/>
                    <a:pt x="3" y="632"/>
                  </a:cubicBezTo>
                  <a:cubicBezTo>
                    <a:pt x="4" y="632"/>
                    <a:pt x="5" y="633"/>
                    <a:pt x="5" y="634"/>
                  </a:cubicBezTo>
                  <a:lnTo>
                    <a:pt x="5" y="634"/>
                  </a:lnTo>
                  <a:cubicBezTo>
                    <a:pt x="5" y="635"/>
                    <a:pt x="4" y="636"/>
                    <a:pt x="3" y="636"/>
                  </a:cubicBezTo>
                  <a:cubicBezTo>
                    <a:pt x="2" y="636"/>
                    <a:pt x="1" y="635"/>
                    <a:pt x="1" y="634"/>
                  </a:cubicBezTo>
                  <a:close/>
                  <a:moveTo>
                    <a:pt x="1" y="626"/>
                  </a:moveTo>
                  <a:lnTo>
                    <a:pt x="1" y="626"/>
                  </a:lnTo>
                  <a:cubicBezTo>
                    <a:pt x="1" y="625"/>
                    <a:pt x="2" y="624"/>
                    <a:pt x="3" y="624"/>
                  </a:cubicBezTo>
                  <a:cubicBezTo>
                    <a:pt x="4" y="624"/>
                    <a:pt x="5" y="625"/>
                    <a:pt x="5" y="626"/>
                  </a:cubicBezTo>
                  <a:lnTo>
                    <a:pt x="5" y="626"/>
                  </a:lnTo>
                  <a:cubicBezTo>
                    <a:pt x="5" y="627"/>
                    <a:pt x="4" y="628"/>
                    <a:pt x="3" y="628"/>
                  </a:cubicBezTo>
                  <a:cubicBezTo>
                    <a:pt x="2" y="628"/>
                    <a:pt x="1" y="627"/>
                    <a:pt x="1" y="626"/>
                  </a:cubicBezTo>
                  <a:close/>
                  <a:moveTo>
                    <a:pt x="1" y="618"/>
                  </a:moveTo>
                  <a:lnTo>
                    <a:pt x="1" y="618"/>
                  </a:lnTo>
                  <a:cubicBezTo>
                    <a:pt x="1" y="617"/>
                    <a:pt x="2" y="616"/>
                    <a:pt x="3" y="616"/>
                  </a:cubicBezTo>
                  <a:cubicBezTo>
                    <a:pt x="4" y="616"/>
                    <a:pt x="5" y="617"/>
                    <a:pt x="5" y="618"/>
                  </a:cubicBezTo>
                  <a:lnTo>
                    <a:pt x="5" y="618"/>
                  </a:lnTo>
                  <a:cubicBezTo>
                    <a:pt x="5" y="619"/>
                    <a:pt x="4" y="620"/>
                    <a:pt x="3" y="620"/>
                  </a:cubicBezTo>
                  <a:cubicBezTo>
                    <a:pt x="2" y="620"/>
                    <a:pt x="1" y="619"/>
                    <a:pt x="1" y="618"/>
                  </a:cubicBezTo>
                  <a:close/>
                  <a:moveTo>
                    <a:pt x="1" y="610"/>
                  </a:moveTo>
                  <a:lnTo>
                    <a:pt x="1" y="610"/>
                  </a:lnTo>
                  <a:cubicBezTo>
                    <a:pt x="1" y="609"/>
                    <a:pt x="2" y="608"/>
                    <a:pt x="3" y="608"/>
                  </a:cubicBezTo>
                  <a:cubicBezTo>
                    <a:pt x="4" y="608"/>
                    <a:pt x="5" y="609"/>
                    <a:pt x="5" y="610"/>
                  </a:cubicBezTo>
                  <a:lnTo>
                    <a:pt x="5" y="610"/>
                  </a:lnTo>
                  <a:cubicBezTo>
                    <a:pt x="5" y="611"/>
                    <a:pt x="4" y="612"/>
                    <a:pt x="3" y="612"/>
                  </a:cubicBezTo>
                  <a:cubicBezTo>
                    <a:pt x="2" y="612"/>
                    <a:pt x="1" y="611"/>
                    <a:pt x="1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2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3"/>
                    <a:pt x="4" y="604"/>
                    <a:pt x="3" y="604"/>
                  </a:cubicBezTo>
                  <a:cubicBezTo>
                    <a:pt x="2" y="604"/>
                    <a:pt x="1" y="603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2" y="592"/>
                    <a:pt x="3" y="592"/>
                  </a:cubicBezTo>
                  <a:cubicBezTo>
                    <a:pt x="5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5"/>
                    <a:pt x="5" y="596"/>
                    <a:pt x="3" y="596"/>
                  </a:cubicBezTo>
                  <a:cubicBezTo>
                    <a:pt x="2" y="596"/>
                    <a:pt x="1" y="595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5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7"/>
                    <a:pt x="5" y="588"/>
                    <a:pt x="3" y="588"/>
                  </a:cubicBezTo>
                  <a:cubicBezTo>
                    <a:pt x="2" y="588"/>
                    <a:pt x="1" y="587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5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5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2" y="570"/>
                  </a:moveTo>
                  <a:lnTo>
                    <a:pt x="2" y="570"/>
                  </a:lnTo>
                  <a:cubicBezTo>
                    <a:pt x="2" y="569"/>
                    <a:pt x="2" y="568"/>
                    <a:pt x="4" y="568"/>
                  </a:cubicBezTo>
                  <a:cubicBezTo>
                    <a:pt x="5" y="568"/>
                    <a:pt x="6" y="569"/>
                    <a:pt x="6" y="570"/>
                  </a:cubicBezTo>
                  <a:lnTo>
                    <a:pt x="6" y="570"/>
                  </a:lnTo>
                  <a:cubicBezTo>
                    <a:pt x="6" y="571"/>
                    <a:pt x="5" y="572"/>
                    <a:pt x="4" y="572"/>
                  </a:cubicBezTo>
                  <a:cubicBezTo>
                    <a:pt x="2" y="572"/>
                    <a:pt x="2" y="571"/>
                    <a:pt x="2" y="570"/>
                  </a:cubicBezTo>
                  <a:close/>
                  <a:moveTo>
                    <a:pt x="2" y="562"/>
                  </a:moveTo>
                  <a:lnTo>
                    <a:pt x="2" y="562"/>
                  </a:lnTo>
                  <a:cubicBezTo>
                    <a:pt x="2" y="561"/>
                    <a:pt x="2" y="560"/>
                    <a:pt x="4" y="560"/>
                  </a:cubicBezTo>
                  <a:cubicBezTo>
                    <a:pt x="5" y="560"/>
                    <a:pt x="6" y="561"/>
                    <a:pt x="6" y="562"/>
                  </a:cubicBezTo>
                  <a:lnTo>
                    <a:pt x="6" y="562"/>
                  </a:lnTo>
                  <a:cubicBezTo>
                    <a:pt x="6" y="563"/>
                    <a:pt x="5" y="564"/>
                    <a:pt x="4" y="564"/>
                  </a:cubicBezTo>
                  <a:cubicBezTo>
                    <a:pt x="2" y="564"/>
                    <a:pt x="2" y="563"/>
                    <a:pt x="2" y="562"/>
                  </a:cubicBezTo>
                  <a:close/>
                  <a:moveTo>
                    <a:pt x="2" y="554"/>
                  </a:moveTo>
                  <a:lnTo>
                    <a:pt x="2" y="554"/>
                  </a:lnTo>
                  <a:cubicBezTo>
                    <a:pt x="2" y="553"/>
                    <a:pt x="3" y="552"/>
                    <a:pt x="4" y="552"/>
                  </a:cubicBezTo>
                  <a:cubicBezTo>
                    <a:pt x="5" y="552"/>
                    <a:pt x="6" y="553"/>
                    <a:pt x="6" y="554"/>
                  </a:cubicBezTo>
                  <a:lnTo>
                    <a:pt x="6" y="554"/>
                  </a:lnTo>
                  <a:cubicBezTo>
                    <a:pt x="6" y="555"/>
                    <a:pt x="5" y="556"/>
                    <a:pt x="4" y="556"/>
                  </a:cubicBezTo>
                  <a:cubicBezTo>
                    <a:pt x="3" y="556"/>
                    <a:pt x="2" y="555"/>
                    <a:pt x="2" y="554"/>
                  </a:cubicBezTo>
                  <a:close/>
                  <a:moveTo>
                    <a:pt x="2" y="546"/>
                  </a:moveTo>
                  <a:lnTo>
                    <a:pt x="2" y="546"/>
                  </a:lnTo>
                  <a:cubicBezTo>
                    <a:pt x="2" y="545"/>
                    <a:pt x="3" y="544"/>
                    <a:pt x="4" y="544"/>
                  </a:cubicBezTo>
                  <a:cubicBezTo>
                    <a:pt x="5" y="544"/>
                    <a:pt x="6" y="545"/>
                    <a:pt x="6" y="546"/>
                  </a:cubicBezTo>
                  <a:lnTo>
                    <a:pt x="6" y="546"/>
                  </a:lnTo>
                  <a:cubicBezTo>
                    <a:pt x="6" y="547"/>
                    <a:pt x="5" y="548"/>
                    <a:pt x="4" y="548"/>
                  </a:cubicBezTo>
                  <a:cubicBezTo>
                    <a:pt x="3" y="548"/>
                    <a:pt x="2" y="547"/>
                    <a:pt x="2" y="546"/>
                  </a:cubicBezTo>
                  <a:close/>
                  <a:moveTo>
                    <a:pt x="2" y="538"/>
                  </a:moveTo>
                  <a:lnTo>
                    <a:pt x="2" y="538"/>
                  </a:lnTo>
                  <a:cubicBezTo>
                    <a:pt x="2" y="537"/>
                    <a:pt x="3" y="536"/>
                    <a:pt x="4" y="536"/>
                  </a:cubicBezTo>
                  <a:cubicBezTo>
                    <a:pt x="5" y="536"/>
                    <a:pt x="6" y="537"/>
                    <a:pt x="6" y="538"/>
                  </a:cubicBezTo>
                  <a:lnTo>
                    <a:pt x="6" y="538"/>
                  </a:lnTo>
                  <a:cubicBezTo>
                    <a:pt x="6" y="539"/>
                    <a:pt x="5" y="540"/>
                    <a:pt x="4" y="540"/>
                  </a:cubicBezTo>
                  <a:cubicBezTo>
                    <a:pt x="3" y="540"/>
                    <a:pt x="2" y="539"/>
                    <a:pt x="2" y="538"/>
                  </a:cubicBezTo>
                  <a:close/>
                  <a:moveTo>
                    <a:pt x="2" y="530"/>
                  </a:moveTo>
                  <a:lnTo>
                    <a:pt x="2" y="530"/>
                  </a:lnTo>
                  <a:cubicBezTo>
                    <a:pt x="2" y="529"/>
                    <a:pt x="3" y="528"/>
                    <a:pt x="4" y="528"/>
                  </a:cubicBezTo>
                  <a:cubicBezTo>
                    <a:pt x="5" y="528"/>
                    <a:pt x="6" y="529"/>
                    <a:pt x="6" y="530"/>
                  </a:cubicBezTo>
                  <a:lnTo>
                    <a:pt x="6" y="530"/>
                  </a:lnTo>
                  <a:cubicBezTo>
                    <a:pt x="6" y="531"/>
                    <a:pt x="5" y="532"/>
                    <a:pt x="4" y="532"/>
                  </a:cubicBezTo>
                  <a:cubicBezTo>
                    <a:pt x="3" y="532"/>
                    <a:pt x="2" y="531"/>
                    <a:pt x="2" y="530"/>
                  </a:cubicBezTo>
                  <a:close/>
                  <a:moveTo>
                    <a:pt x="2" y="522"/>
                  </a:moveTo>
                  <a:lnTo>
                    <a:pt x="2" y="522"/>
                  </a:lnTo>
                  <a:cubicBezTo>
                    <a:pt x="2" y="521"/>
                    <a:pt x="3" y="520"/>
                    <a:pt x="4" y="520"/>
                  </a:cubicBezTo>
                  <a:cubicBezTo>
                    <a:pt x="5" y="520"/>
                    <a:pt x="6" y="521"/>
                    <a:pt x="6" y="522"/>
                  </a:cubicBezTo>
                  <a:lnTo>
                    <a:pt x="6" y="522"/>
                  </a:lnTo>
                  <a:cubicBezTo>
                    <a:pt x="6" y="523"/>
                    <a:pt x="5" y="524"/>
                    <a:pt x="4" y="524"/>
                  </a:cubicBezTo>
                  <a:cubicBezTo>
                    <a:pt x="3" y="524"/>
                    <a:pt x="2" y="523"/>
                    <a:pt x="2" y="522"/>
                  </a:cubicBezTo>
                  <a:close/>
                  <a:moveTo>
                    <a:pt x="2" y="514"/>
                  </a:moveTo>
                  <a:lnTo>
                    <a:pt x="2" y="514"/>
                  </a:lnTo>
                  <a:cubicBezTo>
                    <a:pt x="2" y="513"/>
                    <a:pt x="3" y="512"/>
                    <a:pt x="4" y="512"/>
                  </a:cubicBezTo>
                  <a:cubicBezTo>
                    <a:pt x="5" y="512"/>
                    <a:pt x="6" y="513"/>
                    <a:pt x="6" y="514"/>
                  </a:cubicBezTo>
                  <a:lnTo>
                    <a:pt x="6" y="514"/>
                  </a:lnTo>
                  <a:cubicBezTo>
                    <a:pt x="6" y="515"/>
                    <a:pt x="5" y="516"/>
                    <a:pt x="4" y="516"/>
                  </a:cubicBezTo>
                  <a:cubicBezTo>
                    <a:pt x="3" y="516"/>
                    <a:pt x="2" y="515"/>
                    <a:pt x="2" y="514"/>
                  </a:cubicBezTo>
                  <a:close/>
                  <a:moveTo>
                    <a:pt x="2" y="506"/>
                  </a:moveTo>
                  <a:lnTo>
                    <a:pt x="2" y="506"/>
                  </a:lnTo>
                  <a:cubicBezTo>
                    <a:pt x="2" y="505"/>
                    <a:pt x="3" y="504"/>
                    <a:pt x="4" y="504"/>
                  </a:cubicBezTo>
                  <a:cubicBezTo>
                    <a:pt x="5" y="504"/>
                    <a:pt x="6" y="505"/>
                    <a:pt x="6" y="506"/>
                  </a:cubicBezTo>
                  <a:lnTo>
                    <a:pt x="6" y="506"/>
                  </a:lnTo>
                  <a:cubicBezTo>
                    <a:pt x="6" y="507"/>
                    <a:pt x="5" y="508"/>
                    <a:pt x="4" y="508"/>
                  </a:cubicBezTo>
                  <a:cubicBezTo>
                    <a:pt x="3" y="508"/>
                    <a:pt x="2" y="507"/>
                    <a:pt x="2" y="506"/>
                  </a:cubicBezTo>
                  <a:close/>
                  <a:moveTo>
                    <a:pt x="2" y="498"/>
                  </a:moveTo>
                  <a:lnTo>
                    <a:pt x="2" y="498"/>
                  </a:lnTo>
                  <a:cubicBezTo>
                    <a:pt x="2" y="497"/>
                    <a:pt x="3" y="496"/>
                    <a:pt x="4" y="496"/>
                  </a:cubicBezTo>
                  <a:cubicBezTo>
                    <a:pt x="5" y="496"/>
                    <a:pt x="6" y="497"/>
                    <a:pt x="6" y="498"/>
                  </a:cubicBezTo>
                  <a:lnTo>
                    <a:pt x="6" y="498"/>
                  </a:lnTo>
                  <a:cubicBezTo>
                    <a:pt x="6" y="499"/>
                    <a:pt x="5" y="500"/>
                    <a:pt x="4" y="500"/>
                  </a:cubicBezTo>
                  <a:cubicBezTo>
                    <a:pt x="3" y="500"/>
                    <a:pt x="2" y="499"/>
                    <a:pt x="2" y="498"/>
                  </a:cubicBezTo>
                  <a:close/>
                  <a:moveTo>
                    <a:pt x="2" y="490"/>
                  </a:moveTo>
                  <a:lnTo>
                    <a:pt x="2" y="490"/>
                  </a:lnTo>
                  <a:cubicBezTo>
                    <a:pt x="2" y="489"/>
                    <a:pt x="3" y="488"/>
                    <a:pt x="4" y="488"/>
                  </a:cubicBezTo>
                  <a:cubicBezTo>
                    <a:pt x="5" y="488"/>
                    <a:pt x="6" y="489"/>
                    <a:pt x="6" y="490"/>
                  </a:cubicBezTo>
                  <a:lnTo>
                    <a:pt x="6" y="490"/>
                  </a:lnTo>
                  <a:cubicBezTo>
                    <a:pt x="6" y="491"/>
                    <a:pt x="5" y="492"/>
                    <a:pt x="4" y="492"/>
                  </a:cubicBezTo>
                  <a:cubicBezTo>
                    <a:pt x="3" y="492"/>
                    <a:pt x="2" y="491"/>
                    <a:pt x="2" y="490"/>
                  </a:cubicBezTo>
                  <a:close/>
                  <a:moveTo>
                    <a:pt x="2" y="482"/>
                  </a:moveTo>
                  <a:lnTo>
                    <a:pt x="2" y="482"/>
                  </a:lnTo>
                  <a:cubicBezTo>
                    <a:pt x="2" y="481"/>
                    <a:pt x="3" y="480"/>
                    <a:pt x="4" y="480"/>
                  </a:cubicBezTo>
                  <a:cubicBezTo>
                    <a:pt x="5" y="480"/>
                    <a:pt x="6" y="481"/>
                    <a:pt x="6" y="482"/>
                  </a:cubicBezTo>
                  <a:lnTo>
                    <a:pt x="6" y="482"/>
                  </a:lnTo>
                  <a:cubicBezTo>
                    <a:pt x="6" y="483"/>
                    <a:pt x="5" y="484"/>
                    <a:pt x="4" y="484"/>
                  </a:cubicBezTo>
                  <a:cubicBezTo>
                    <a:pt x="3" y="484"/>
                    <a:pt x="2" y="483"/>
                    <a:pt x="2" y="482"/>
                  </a:cubicBezTo>
                  <a:close/>
                  <a:moveTo>
                    <a:pt x="2" y="474"/>
                  </a:moveTo>
                  <a:lnTo>
                    <a:pt x="2" y="474"/>
                  </a:lnTo>
                  <a:cubicBezTo>
                    <a:pt x="2" y="473"/>
                    <a:pt x="3" y="472"/>
                    <a:pt x="4" y="472"/>
                  </a:cubicBezTo>
                  <a:cubicBezTo>
                    <a:pt x="5" y="472"/>
                    <a:pt x="6" y="473"/>
                    <a:pt x="6" y="474"/>
                  </a:cubicBezTo>
                  <a:lnTo>
                    <a:pt x="6" y="474"/>
                  </a:lnTo>
                  <a:cubicBezTo>
                    <a:pt x="6" y="475"/>
                    <a:pt x="5" y="476"/>
                    <a:pt x="4" y="476"/>
                  </a:cubicBezTo>
                  <a:cubicBezTo>
                    <a:pt x="3" y="476"/>
                    <a:pt x="2" y="475"/>
                    <a:pt x="2" y="474"/>
                  </a:cubicBezTo>
                  <a:close/>
                  <a:moveTo>
                    <a:pt x="2" y="466"/>
                  </a:moveTo>
                  <a:lnTo>
                    <a:pt x="2" y="466"/>
                  </a:lnTo>
                  <a:cubicBezTo>
                    <a:pt x="2" y="465"/>
                    <a:pt x="3" y="464"/>
                    <a:pt x="4" y="464"/>
                  </a:cubicBezTo>
                  <a:cubicBezTo>
                    <a:pt x="5" y="464"/>
                    <a:pt x="6" y="465"/>
                    <a:pt x="6" y="466"/>
                  </a:cubicBezTo>
                  <a:lnTo>
                    <a:pt x="6" y="466"/>
                  </a:lnTo>
                  <a:cubicBezTo>
                    <a:pt x="6" y="467"/>
                    <a:pt x="5" y="468"/>
                    <a:pt x="4" y="468"/>
                  </a:cubicBezTo>
                  <a:cubicBezTo>
                    <a:pt x="3" y="468"/>
                    <a:pt x="2" y="467"/>
                    <a:pt x="2" y="466"/>
                  </a:cubicBezTo>
                  <a:close/>
                  <a:moveTo>
                    <a:pt x="2" y="458"/>
                  </a:moveTo>
                  <a:lnTo>
                    <a:pt x="2" y="458"/>
                  </a:lnTo>
                  <a:cubicBezTo>
                    <a:pt x="2" y="457"/>
                    <a:pt x="3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3" y="460"/>
                    <a:pt x="2" y="459"/>
                    <a:pt x="2" y="458"/>
                  </a:cubicBezTo>
                  <a:close/>
                  <a:moveTo>
                    <a:pt x="2" y="450"/>
                  </a:moveTo>
                  <a:lnTo>
                    <a:pt x="2" y="450"/>
                  </a:lnTo>
                  <a:cubicBezTo>
                    <a:pt x="2" y="449"/>
                    <a:pt x="3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3" y="452"/>
                    <a:pt x="2" y="451"/>
                    <a:pt x="2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6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6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6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6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3" y="378"/>
                  </a:moveTo>
                  <a:lnTo>
                    <a:pt x="3" y="378"/>
                  </a:lnTo>
                  <a:cubicBezTo>
                    <a:pt x="3" y="377"/>
                    <a:pt x="3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3" y="380"/>
                    <a:pt x="3" y="379"/>
                    <a:pt x="3" y="378"/>
                  </a:cubicBezTo>
                  <a:close/>
                  <a:moveTo>
                    <a:pt x="3" y="370"/>
                  </a:moveTo>
                  <a:lnTo>
                    <a:pt x="3" y="370"/>
                  </a:lnTo>
                  <a:cubicBezTo>
                    <a:pt x="3" y="369"/>
                    <a:pt x="3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3" y="372"/>
                    <a:pt x="3" y="371"/>
                    <a:pt x="3" y="370"/>
                  </a:cubicBezTo>
                  <a:close/>
                  <a:moveTo>
                    <a:pt x="3" y="362"/>
                  </a:moveTo>
                  <a:lnTo>
                    <a:pt x="3" y="362"/>
                  </a:lnTo>
                  <a:cubicBezTo>
                    <a:pt x="3" y="361"/>
                    <a:pt x="3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3" y="364"/>
                    <a:pt x="3" y="363"/>
                    <a:pt x="3" y="362"/>
                  </a:cubicBezTo>
                  <a:close/>
                  <a:moveTo>
                    <a:pt x="3" y="354"/>
                  </a:move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close/>
                  <a:moveTo>
                    <a:pt x="3" y="346"/>
                  </a:move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close/>
                  <a:moveTo>
                    <a:pt x="3" y="338"/>
                  </a:move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close/>
                  <a:moveTo>
                    <a:pt x="3" y="330"/>
                  </a:move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close/>
                  <a:moveTo>
                    <a:pt x="3" y="322"/>
                  </a:move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close/>
                  <a:moveTo>
                    <a:pt x="3" y="314"/>
                  </a:move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close/>
                  <a:moveTo>
                    <a:pt x="3" y="306"/>
                  </a:move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close/>
                  <a:moveTo>
                    <a:pt x="3" y="298"/>
                  </a:move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7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7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7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7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6" y="184"/>
                  </a:cubicBezTo>
                  <a:cubicBezTo>
                    <a:pt x="7" y="184"/>
                    <a:pt x="8" y="185"/>
                    <a:pt x="8" y="186"/>
                  </a:cubicBezTo>
                  <a:lnTo>
                    <a:pt x="8" y="186"/>
                  </a:lnTo>
                  <a:cubicBezTo>
                    <a:pt x="8" y="187"/>
                    <a:pt x="7" y="188"/>
                    <a:pt x="6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4" y="177"/>
                    <a:pt x="4" y="176"/>
                    <a:pt x="6" y="176"/>
                  </a:cubicBezTo>
                  <a:cubicBezTo>
                    <a:pt x="7" y="176"/>
                    <a:pt x="8" y="177"/>
                    <a:pt x="8" y="178"/>
                  </a:cubicBezTo>
                  <a:lnTo>
                    <a:pt x="8" y="178"/>
                  </a:lnTo>
                  <a:cubicBezTo>
                    <a:pt x="8" y="179"/>
                    <a:pt x="7" y="180"/>
                    <a:pt x="6" y="180"/>
                  </a:cubicBezTo>
                  <a:cubicBezTo>
                    <a:pt x="4" y="180"/>
                    <a:pt x="4" y="179"/>
                    <a:pt x="4" y="178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69"/>
                    <a:pt x="4" y="168"/>
                    <a:pt x="6" y="168"/>
                  </a:cubicBezTo>
                  <a:cubicBezTo>
                    <a:pt x="7" y="168"/>
                    <a:pt x="8" y="169"/>
                    <a:pt x="8" y="170"/>
                  </a:cubicBezTo>
                  <a:lnTo>
                    <a:pt x="8" y="170"/>
                  </a:lnTo>
                  <a:cubicBezTo>
                    <a:pt x="8" y="171"/>
                    <a:pt x="7" y="172"/>
                    <a:pt x="6" y="172"/>
                  </a:cubicBezTo>
                  <a:cubicBezTo>
                    <a:pt x="4" y="172"/>
                    <a:pt x="4" y="171"/>
                    <a:pt x="4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3"/>
                    <a:pt x="7" y="164"/>
                    <a:pt x="6" y="164"/>
                  </a:cubicBezTo>
                  <a:cubicBezTo>
                    <a:pt x="5" y="164"/>
                    <a:pt x="4" y="163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5"/>
                    <a:pt x="7" y="156"/>
                    <a:pt x="6" y="156"/>
                  </a:cubicBezTo>
                  <a:cubicBezTo>
                    <a:pt x="5" y="156"/>
                    <a:pt x="4" y="155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7"/>
                    <a:pt x="7" y="148"/>
                    <a:pt x="6" y="148"/>
                  </a:cubicBezTo>
                  <a:cubicBezTo>
                    <a:pt x="5" y="148"/>
                    <a:pt x="4" y="147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39"/>
                    <a:pt x="7" y="140"/>
                    <a:pt x="6" y="140"/>
                  </a:cubicBezTo>
                  <a:cubicBezTo>
                    <a:pt x="5" y="140"/>
                    <a:pt x="4" y="139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1"/>
                    <a:pt x="7" y="132"/>
                    <a:pt x="6" y="132"/>
                  </a:cubicBezTo>
                  <a:cubicBezTo>
                    <a:pt x="5" y="132"/>
                    <a:pt x="4" y="131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3"/>
                    <a:pt x="7" y="124"/>
                    <a:pt x="6" y="124"/>
                  </a:cubicBezTo>
                  <a:cubicBezTo>
                    <a:pt x="5" y="124"/>
                    <a:pt x="4" y="123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5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8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8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7" name="Freeform 47"/>
            <p:cNvSpPr>
              <a:spLocks noEditPoints="1"/>
            </p:cNvSpPr>
            <p:nvPr/>
          </p:nvSpPr>
          <p:spPr bwMode="auto">
            <a:xfrm>
              <a:off x="5137" y="2585"/>
              <a:ext cx="3" cy="91"/>
            </a:xfrm>
            <a:custGeom>
              <a:avLst/>
              <a:gdLst/>
              <a:ahLst/>
              <a:cxnLst>
                <a:cxn ang="0">
                  <a:pos x="4" y="290"/>
                </a:cxn>
                <a:cxn ang="0">
                  <a:pos x="2" y="280"/>
                </a:cxn>
                <a:cxn ang="0">
                  <a:pos x="1" y="274"/>
                </a:cxn>
                <a:cxn ang="0">
                  <a:pos x="3" y="276"/>
                </a:cxn>
                <a:cxn ang="0">
                  <a:pos x="5" y="266"/>
                </a:cxn>
                <a:cxn ang="0">
                  <a:pos x="1" y="258"/>
                </a:cxn>
                <a:cxn ang="0">
                  <a:pos x="1" y="258"/>
                </a:cxn>
                <a:cxn ang="0">
                  <a:pos x="5" y="250"/>
                </a:cxn>
                <a:cxn ang="0">
                  <a:pos x="3" y="240"/>
                </a:cxn>
                <a:cxn ang="0">
                  <a:pos x="1" y="234"/>
                </a:cxn>
                <a:cxn ang="0">
                  <a:pos x="3" y="236"/>
                </a:cxn>
                <a:cxn ang="0">
                  <a:pos x="5" y="226"/>
                </a:cxn>
                <a:cxn ang="0">
                  <a:pos x="1" y="218"/>
                </a:cxn>
                <a:cxn ang="0">
                  <a:pos x="1" y="218"/>
                </a:cxn>
                <a:cxn ang="0">
                  <a:pos x="5" y="210"/>
                </a:cxn>
                <a:cxn ang="0">
                  <a:pos x="4" y="200"/>
                </a:cxn>
                <a:cxn ang="0">
                  <a:pos x="2" y="194"/>
                </a:cxn>
                <a:cxn ang="0">
                  <a:pos x="4" y="196"/>
                </a:cxn>
                <a:cxn ang="0">
                  <a:pos x="6" y="186"/>
                </a:cxn>
                <a:cxn ang="0">
                  <a:pos x="2" y="178"/>
                </a:cxn>
                <a:cxn ang="0">
                  <a:pos x="2" y="178"/>
                </a:cxn>
                <a:cxn ang="0">
                  <a:pos x="6" y="170"/>
                </a:cxn>
                <a:cxn ang="0">
                  <a:pos x="4" y="160"/>
                </a:cxn>
                <a:cxn ang="0">
                  <a:pos x="2" y="154"/>
                </a:cxn>
                <a:cxn ang="0">
                  <a:pos x="4" y="156"/>
                </a:cxn>
                <a:cxn ang="0">
                  <a:pos x="6" y="146"/>
                </a:cxn>
                <a:cxn ang="0">
                  <a:pos x="2" y="138"/>
                </a:cxn>
                <a:cxn ang="0">
                  <a:pos x="2" y="138"/>
                </a:cxn>
                <a:cxn ang="0">
                  <a:pos x="7" y="130"/>
                </a:cxn>
                <a:cxn ang="0">
                  <a:pos x="5" y="120"/>
                </a:cxn>
                <a:cxn ang="0">
                  <a:pos x="3" y="114"/>
                </a:cxn>
                <a:cxn ang="0">
                  <a:pos x="5" y="116"/>
                </a:cxn>
                <a:cxn ang="0">
                  <a:pos x="7" y="106"/>
                </a:cxn>
                <a:cxn ang="0">
                  <a:pos x="3" y="98"/>
                </a:cxn>
                <a:cxn ang="0">
                  <a:pos x="3" y="98"/>
                </a:cxn>
                <a:cxn ang="0">
                  <a:pos x="7" y="90"/>
                </a:cxn>
                <a:cxn ang="0">
                  <a:pos x="5" y="80"/>
                </a:cxn>
                <a:cxn ang="0">
                  <a:pos x="3" y="74"/>
                </a:cxn>
                <a:cxn ang="0">
                  <a:pos x="5" y="76"/>
                </a:cxn>
                <a:cxn ang="0">
                  <a:pos x="7" y="66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8" y="50"/>
                </a:cxn>
                <a:cxn ang="0">
                  <a:pos x="6" y="40"/>
                </a:cxn>
                <a:cxn ang="0">
                  <a:pos x="4" y="34"/>
                </a:cxn>
                <a:cxn ang="0">
                  <a:pos x="6" y="36"/>
                </a:cxn>
                <a:cxn ang="0">
                  <a:pos x="8" y="26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6" y="0"/>
                </a:cxn>
              </a:cxnLst>
              <a:rect l="0" t="0" r="r" b="b"/>
              <a:pathLst>
                <a:path w="8" h="292">
                  <a:moveTo>
                    <a:pt x="0" y="290"/>
                  </a:moveTo>
                  <a:lnTo>
                    <a:pt x="0" y="290"/>
                  </a:lnTo>
                  <a:cubicBezTo>
                    <a:pt x="0" y="289"/>
                    <a:pt x="1" y="288"/>
                    <a:pt x="2" y="288"/>
                  </a:cubicBezTo>
                  <a:cubicBezTo>
                    <a:pt x="3" y="288"/>
                    <a:pt x="4" y="289"/>
                    <a:pt x="4" y="290"/>
                  </a:cubicBezTo>
                  <a:lnTo>
                    <a:pt x="4" y="290"/>
                  </a:lnTo>
                  <a:cubicBezTo>
                    <a:pt x="4" y="291"/>
                    <a:pt x="3" y="292"/>
                    <a:pt x="2" y="292"/>
                  </a:cubicBezTo>
                  <a:cubicBezTo>
                    <a:pt x="1" y="292"/>
                    <a:pt x="0" y="291"/>
                    <a:pt x="0" y="290"/>
                  </a:cubicBezTo>
                  <a:close/>
                  <a:moveTo>
                    <a:pt x="0" y="282"/>
                  </a:moveTo>
                  <a:lnTo>
                    <a:pt x="0" y="282"/>
                  </a:lnTo>
                  <a:cubicBezTo>
                    <a:pt x="0" y="281"/>
                    <a:pt x="1" y="280"/>
                    <a:pt x="2" y="280"/>
                  </a:cubicBezTo>
                  <a:cubicBezTo>
                    <a:pt x="4" y="280"/>
                    <a:pt x="4" y="281"/>
                    <a:pt x="4" y="282"/>
                  </a:cubicBezTo>
                  <a:lnTo>
                    <a:pt x="4" y="282"/>
                  </a:lnTo>
                  <a:cubicBezTo>
                    <a:pt x="4" y="283"/>
                    <a:pt x="4" y="284"/>
                    <a:pt x="2" y="284"/>
                  </a:cubicBezTo>
                  <a:cubicBezTo>
                    <a:pt x="1" y="284"/>
                    <a:pt x="0" y="283"/>
                    <a:pt x="0" y="282"/>
                  </a:cubicBezTo>
                  <a:close/>
                  <a:moveTo>
                    <a:pt x="1" y="274"/>
                  </a:moveTo>
                  <a:lnTo>
                    <a:pt x="1" y="274"/>
                  </a:lnTo>
                  <a:cubicBezTo>
                    <a:pt x="1" y="273"/>
                    <a:pt x="1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lnTo>
                    <a:pt x="5" y="274"/>
                  </a:lnTo>
                  <a:cubicBezTo>
                    <a:pt x="5" y="275"/>
                    <a:pt x="4" y="276"/>
                    <a:pt x="3" y="276"/>
                  </a:cubicBezTo>
                  <a:cubicBezTo>
                    <a:pt x="1" y="276"/>
                    <a:pt x="1" y="275"/>
                    <a:pt x="1" y="274"/>
                  </a:cubicBezTo>
                  <a:close/>
                  <a:moveTo>
                    <a:pt x="1" y="266"/>
                  </a:move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lnTo>
                    <a:pt x="5" y="266"/>
                  </a:lnTo>
                  <a:cubicBezTo>
                    <a:pt x="5" y="267"/>
                    <a:pt x="4" y="268"/>
                    <a:pt x="3" y="268"/>
                  </a:cubicBezTo>
                  <a:cubicBezTo>
                    <a:pt x="2" y="268"/>
                    <a:pt x="1" y="267"/>
                    <a:pt x="1" y="266"/>
                  </a:cubicBezTo>
                  <a:close/>
                  <a:moveTo>
                    <a:pt x="1" y="258"/>
                  </a:move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lnTo>
                    <a:pt x="5" y="258"/>
                  </a:lnTo>
                  <a:cubicBezTo>
                    <a:pt x="5" y="259"/>
                    <a:pt x="4" y="260"/>
                    <a:pt x="3" y="260"/>
                  </a:cubicBezTo>
                  <a:cubicBezTo>
                    <a:pt x="2" y="260"/>
                    <a:pt x="1" y="259"/>
                    <a:pt x="1" y="258"/>
                  </a:cubicBezTo>
                  <a:close/>
                  <a:moveTo>
                    <a:pt x="1" y="250"/>
                  </a:move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lnTo>
                    <a:pt x="5" y="250"/>
                  </a:lnTo>
                  <a:cubicBezTo>
                    <a:pt x="5" y="251"/>
                    <a:pt x="4" y="252"/>
                    <a:pt x="3" y="252"/>
                  </a:cubicBezTo>
                  <a:cubicBezTo>
                    <a:pt x="2" y="252"/>
                    <a:pt x="1" y="251"/>
                    <a:pt x="1" y="250"/>
                  </a:cubicBezTo>
                  <a:close/>
                  <a:moveTo>
                    <a:pt x="1" y="242"/>
                  </a:move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4" y="240"/>
                    <a:pt x="5" y="241"/>
                    <a:pt x="5" y="242"/>
                  </a:cubicBezTo>
                  <a:lnTo>
                    <a:pt x="5" y="242"/>
                  </a:lnTo>
                  <a:cubicBezTo>
                    <a:pt x="5" y="243"/>
                    <a:pt x="4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close/>
                  <a:moveTo>
                    <a:pt x="1" y="234"/>
                  </a:move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lnTo>
                    <a:pt x="5" y="234"/>
                  </a:lnTo>
                  <a:cubicBezTo>
                    <a:pt x="5" y="235"/>
                    <a:pt x="4" y="236"/>
                    <a:pt x="3" y="236"/>
                  </a:cubicBezTo>
                  <a:cubicBezTo>
                    <a:pt x="2" y="236"/>
                    <a:pt x="1" y="235"/>
                    <a:pt x="1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2" y="228"/>
                    <a:pt x="1" y="227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5" y="208"/>
                    <a:pt x="5" y="209"/>
                    <a:pt x="5" y="210"/>
                  </a:cubicBezTo>
                  <a:lnTo>
                    <a:pt x="5" y="210"/>
                  </a:lnTo>
                  <a:cubicBezTo>
                    <a:pt x="5" y="211"/>
                    <a:pt x="5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2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2" y="204"/>
                    <a:pt x="2" y="203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6" y="136"/>
                    <a:pt x="6" y="137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6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3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3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7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7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8" name="Freeform 48"/>
            <p:cNvSpPr>
              <a:spLocks noEditPoints="1"/>
            </p:cNvSpPr>
            <p:nvPr/>
          </p:nvSpPr>
          <p:spPr bwMode="auto">
            <a:xfrm>
              <a:off x="5245" y="2498"/>
              <a:ext cx="3" cy="8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2" y="28"/>
                </a:cxn>
                <a:cxn ang="0">
                  <a:pos x="4" y="26"/>
                </a:cxn>
                <a:cxn ang="0">
                  <a:pos x="1" y="34"/>
                </a:cxn>
                <a:cxn ang="0">
                  <a:pos x="5" y="42"/>
                </a:cxn>
                <a:cxn ang="0">
                  <a:pos x="1" y="42"/>
                </a:cxn>
                <a:cxn ang="0">
                  <a:pos x="5" y="50"/>
                </a:cxn>
                <a:cxn ang="0">
                  <a:pos x="3" y="48"/>
                </a:cxn>
                <a:cxn ang="0">
                  <a:pos x="3" y="60"/>
                </a:cxn>
                <a:cxn ang="0">
                  <a:pos x="5" y="58"/>
                </a:cxn>
                <a:cxn ang="0">
                  <a:pos x="1" y="66"/>
                </a:cxn>
                <a:cxn ang="0">
                  <a:pos x="5" y="74"/>
                </a:cxn>
                <a:cxn ang="0">
                  <a:pos x="1" y="74"/>
                </a:cxn>
                <a:cxn ang="0">
                  <a:pos x="5" y="82"/>
                </a:cxn>
                <a:cxn ang="0">
                  <a:pos x="3" y="80"/>
                </a:cxn>
                <a:cxn ang="0">
                  <a:pos x="3" y="92"/>
                </a:cxn>
                <a:cxn ang="0">
                  <a:pos x="5" y="90"/>
                </a:cxn>
                <a:cxn ang="0">
                  <a:pos x="2" y="98"/>
                </a:cxn>
                <a:cxn ang="0">
                  <a:pos x="6" y="106"/>
                </a:cxn>
                <a:cxn ang="0">
                  <a:pos x="2" y="106"/>
                </a:cxn>
                <a:cxn ang="0">
                  <a:pos x="6" y="114"/>
                </a:cxn>
                <a:cxn ang="0">
                  <a:pos x="4" y="112"/>
                </a:cxn>
                <a:cxn ang="0">
                  <a:pos x="4" y="124"/>
                </a:cxn>
                <a:cxn ang="0">
                  <a:pos x="6" y="122"/>
                </a:cxn>
                <a:cxn ang="0">
                  <a:pos x="2" y="130"/>
                </a:cxn>
                <a:cxn ang="0">
                  <a:pos x="6" y="138"/>
                </a:cxn>
                <a:cxn ang="0">
                  <a:pos x="2" y="138"/>
                </a:cxn>
                <a:cxn ang="0">
                  <a:pos x="6" y="146"/>
                </a:cxn>
                <a:cxn ang="0">
                  <a:pos x="4" y="144"/>
                </a:cxn>
                <a:cxn ang="0">
                  <a:pos x="4" y="156"/>
                </a:cxn>
                <a:cxn ang="0">
                  <a:pos x="6" y="154"/>
                </a:cxn>
                <a:cxn ang="0">
                  <a:pos x="3" y="162"/>
                </a:cxn>
                <a:cxn ang="0">
                  <a:pos x="7" y="170"/>
                </a:cxn>
                <a:cxn ang="0">
                  <a:pos x="3" y="170"/>
                </a:cxn>
                <a:cxn ang="0">
                  <a:pos x="7" y="178"/>
                </a:cxn>
                <a:cxn ang="0">
                  <a:pos x="5" y="176"/>
                </a:cxn>
                <a:cxn ang="0">
                  <a:pos x="5" y="188"/>
                </a:cxn>
                <a:cxn ang="0">
                  <a:pos x="7" y="186"/>
                </a:cxn>
                <a:cxn ang="0">
                  <a:pos x="3" y="194"/>
                </a:cxn>
                <a:cxn ang="0">
                  <a:pos x="7" y="202"/>
                </a:cxn>
                <a:cxn ang="0">
                  <a:pos x="3" y="202"/>
                </a:cxn>
                <a:cxn ang="0">
                  <a:pos x="7" y="210"/>
                </a:cxn>
                <a:cxn ang="0">
                  <a:pos x="5" y="208"/>
                </a:cxn>
                <a:cxn ang="0">
                  <a:pos x="5" y="220"/>
                </a:cxn>
                <a:cxn ang="0">
                  <a:pos x="7" y="218"/>
                </a:cxn>
                <a:cxn ang="0">
                  <a:pos x="4" y="226"/>
                </a:cxn>
                <a:cxn ang="0">
                  <a:pos x="8" y="234"/>
                </a:cxn>
                <a:cxn ang="0">
                  <a:pos x="4" y="234"/>
                </a:cxn>
                <a:cxn ang="0">
                  <a:pos x="8" y="242"/>
                </a:cxn>
                <a:cxn ang="0">
                  <a:pos x="6" y="240"/>
                </a:cxn>
                <a:cxn ang="0">
                  <a:pos x="6" y="252"/>
                </a:cxn>
                <a:cxn ang="0">
                  <a:pos x="8" y="250"/>
                </a:cxn>
                <a:cxn ang="0">
                  <a:pos x="4" y="258"/>
                </a:cxn>
                <a:cxn ang="0">
                  <a:pos x="8" y="266"/>
                </a:cxn>
                <a:cxn ang="0">
                  <a:pos x="4" y="266"/>
                </a:cxn>
                <a:cxn ang="0">
                  <a:pos x="8" y="274"/>
                </a:cxn>
                <a:cxn ang="0">
                  <a:pos x="6" y="272"/>
                </a:cxn>
              </a:cxnLst>
              <a:rect l="0" t="0" r="r" b="b"/>
              <a:pathLst>
                <a:path w="8" h="27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4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4" y="24"/>
                    <a:pt x="4" y="25"/>
                    <a:pt x="4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5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5" y="88"/>
                    <a:pt x="5" y="89"/>
                    <a:pt x="5" y="90"/>
                  </a:cubicBezTo>
                  <a:close/>
                  <a:moveTo>
                    <a:pt x="6" y="98"/>
                  </a:move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2" y="99"/>
                    <a:pt x="2" y="98"/>
                  </a:cubicBez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close/>
                  <a:moveTo>
                    <a:pt x="6" y="106"/>
                  </a:move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close/>
                  <a:moveTo>
                    <a:pt x="6" y="114"/>
                  </a:move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3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6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6" y="152"/>
                    <a:pt x="6" y="153"/>
                    <a:pt x="6" y="154"/>
                  </a:cubicBezTo>
                  <a:close/>
                  <a:moveTo>
                    <a:pt x="7" y="162"/>
                  </a:move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3" y="164"/>
                    <a:pt x="3" y="163"/>
                    <a:pt x="3" y="162"/>
                  </a:cubicBezTo>
                  <a:lnTo>
                    <a:pt x="3" y="162"/>
                  </a:lnTo>
                  <a:cubicBezTo>
                    <a:pt x="3" y="161"/>
                    <a:pt x="3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close/>
                  <a:moveTo>
                    <a:pt x="7" y="170"/>
                  </a:move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close/>
                  <a:moveTo>
                    <a:pt x="7" y="178"/>
                  </a:move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close/>
                  <a:moveTo>
                    <a:pt x="7" y="186"/>
                  </a:move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close/>
                  <a:moveTo>
                    <a:pt x="7" y="194"/>
                  </a:move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close/>
                  <a:moveTo>
                    <a:pt x="7" y="202"/>
                  </a:move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close/>
                  <a:moveTo>
                    <a:pt x="7" y="210"/>
                  </a:move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close/>
                  <a:moveTo>
                    <a:pt x="7" y="218"/>
                  </a:moveTo>
                  <a:lnTo>
                    <a:pt x="7" y="218"/>
                  </a:lnTo>
                  <a:cubicBezTo>
                    <a:pt x="7" y="219"/>
                    <a:pt x="7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7" y="216"/>
                    <a:pt x="7" y="217"/>
                    <a:pt x="7" y="218"/>
                  </a:cubicBezTo>
                  <a:close/>
                  <a:moveTo>
                    <a:pt x="8" y="226"/>
                  </a:moveTo>
                  <a:lnTo>
                    <a:pt x="8" y="226"/>
                  </a:lnTo>
                  <a:cubicBezTo>
                    <a:pt x="8" y="227"/>
                    <a:pt x="7" y="228"/>
                    <a:pt x="6" y="228"/>
                  </a:cubicBezTo>
                  <a:cubicBezTo>
                    <a:pt x="4" y="228"/>
                    <a:pt x="4" y="227"/>
                    <a:pt x="4" y="226"/>
                  </a:cubicBezTo>
                  <a:lnTo>
                    <a:pt x="4" y="226"/>
                  </a:lnTo>
                  <a:cubicBezTo>
                    <a:pt x="4" y="225"/>
                    <a:pt x="4" y="224"/>
                    <a:pt x="6" y="224"/>
                  </a:cubicBezTo>
                  <a:cubicBezTo>
                    <a:pt x="7" y="224"/>
                    <a:pt x="8" y="225"/>
                    <a:pt x="8" y="226"/>
                  </a:cubicBezTo>
                  <a:close/>
                  <a:moveTo>
                    <a:pt x="8" y="234"/>
                  </a:moveTo>
                  <a:lnTo>
                    <a:pt x="8" y="234"/>
                  </a:lnTo>
                  <a:cubicBezTo>
                    <a:pt x="8" y="235"/>
                    <a:pt x="7" y="236"/>
                    <a:pt x="6" y="236"/>
                  </a:cubicBezTo>
                  <a:cubicBezTo>
                    <a:pt x="5" y="236"/>
                    <a:pt x="4" y="235"/>
                    <a:pt x="4" y="234"/>
                  </a:cubicBezTo>
                  <a:lnTo>
                    <a:pt x="4" y="234"/>
                  </a:lnTo>
                  <a:cubicBezTo>
                    <a:pt x="4" y="233"/>
                    <a:pt x="5" y="232"/>
                    <a:pt x="6" y="232"/>
                  </a:cubicBezTo>
                  <a:cubicBezTo>
                    <a:pt x="7" y="232"/>
                    <a:pt x="8" y="233"/>
                    <a:pt x="8" y="234"/>
                  </a:cubicBezTo>
                  <a:close/>
                  <a:moveTo>
                    <a:pt x="8" y="242"/>
                  </a:moveTo>
                  <a:lnTo>
                    <a:pt x="8" y="242"/>
                  </a:lnTo>
                  <a:cubicBezTo>
                    <a:pt x="8" y="243"/>
                    <a:pt x="7" y="244"/>
                    <a:pt x="6" y="244"/>
                  </a:cubicBezTo>
                  <a:cubicBezTo>
                    <a:pt x="5" y="244"/>
                    <a:pt x="4" y="243"/>
                    <a:pt x="4" y="242"/>
                  </a:cubicBezTo>
                  <a:lnTo>
                    <a:pt x="4" y="242"/>
                  </a:lnTo>
                  <a:cubicBezTo>
                    <a:pt x="4" y="241"/>
                    <a:pt x="5" y="240"/>
                    <a:pt x="6" y="240"/>
                  </a:cubicBezTo>
                  <a:cubicBezTo>
                    <a:pt x="7" y="240"/>
                    <a:pt x="8" y="241"/>
                    <a:pt x="8" y="242"/>
                  </a:cubicBezTo>
                  <a:close/>
                  <a:moveTo>
                    <a:pt x="8" y="250"/>
                  </a:moveTo>
                  <a:lnTo>
                    <a:pt x="8" y="250"/>
                  </a:lnTo>
                  <a:cubicBezTo>
                    <a:pt x="8" y="252"/>
                    <a:pt x="7" y="252"/>
                    <a:pt x="6" y="252"/>
                  </a:cubicBezTo>
                  <a:cubicBezTo>
                    <a:pt x="5" y="252"/>
                    <a:pt x="4" y="252"/>
                    <a:pt x="4" y="250"/>
                  </a:cubicBezTo>
                  <a:lnTo>
                    <a:pt x="4" y="250"/>
                  </a:lnTo>
                  <a:cubicBezTo>
                    <a:pt x="4" y="249"/>
                    <a:pt x="5" y="248"/>
                    <a:pt x="6" y="248"/>
                  </a:cubicBezTo>
                  <a:cubicBezTo>
                    <a:pt x="7" y="248"/>
                    <a:pt x="8" y="249"/>
                    <a:pt x="8" y="250"/>
                  </a:cubicBezTo>
                  <a:close/>
                  <a:moveTo>
                    <a:pt x="8" y="258"/>
                  </a:moveTo>
                  <a:lnTo>
                    <a:pt x="8" y="258"/>
                  </a:lnTo>
                  <a:cubicBezTo>
                    <a:pt x="8" y="260"/>
                    <a:pt x="7" y="260"/>
                    <a:pt x="6" y="260"/>
                  </a:cubicBezTo>
                  <a:cubicBezTo>
                    <a:pt x="5" y="260"/>
                    <a:pt x="4" y="260"/>
                    <a:pt x="4" y="258"/>
                  </a:cubicBezTo>
                  <a:lnTo>
                    <a:pt x="4" y="258"/>
                  </a:lnTo>
                  <a:cubicBezTo>
                    <a:pt x="4" y="257"/>
                    <a:pt x="5" y="256"/>
                    <a:pt x="6" y="256"/>
                  </a:cubicBezTo>
                  <a:cubicBezTo>
                    <a:pt x="7" y="256"/>
                    <a:pt x="8" y="257"/>
                    <a:pt x="8" y="258"/>
                  </a:cubicBezTo>
                  <a:close/>
                  <a:moveTo>
                    <a:pt x="8" y="266"/>
                  </a:moveTo>
                  <a:lnTo>
                    <a:pt x="8" y="266"/>
                  </a:lnTo>
                  <a:cubicBezTo>
                    <a:pt x="8" y="268"/>
                    <a:pt x="7" y="268"/>
                    <a:pt x="6" y="268"/>
                  </a:cubicBezTo>
                  <a:cubicBezTo>
                    <a:pt x="5" y="268"/>
                    <a:pt x="4" y="268"/>
                    <a:pt x="4" y="266"/>
                  </a:cubicBezTo>
                  <a:lnTo>
                    <a:pt x="4" y="266"/>
                  </a:lnTo>
                  <a:cubicBezTo>
                    <a:pt x="4" y="265"/>
                    <a:pt x="5" y="264"/>
                    <a:pt x="6" y="264"/>
                  </a:cubicBezTo>
                  <a:cubicBezTo>
                    <a:pt x="7" y="264"/>
                    <a:pt x="8" y="265"/>
                    <a:pt x="8" y="266"/>
                  </a:cubicBezTo>
                  <a:close/>
                  <a:moveTo>
                    <a:pt x="8" y="274"/>
                  </a:moveTo>
                  <a:lnTo>
                    <a:pt x="8" y="274"/>
                  </a:lnTo>
                  <a:cubicBezTo>
                    <a:pt x="8" y="276"/>
                    <a:pt x="7" y="276"/>
                    <a:pt x="6" y="276"/>
                  </a:cubicBezTo>
                  <a:cubicBezTo>
                    <a:pt x="5" y="276"/>
                    <a:pt x="4" y="276"/>
                    <a:pt x="4" y="274"/>
                  </a:cubicBezTo>
                  <a:lnTo>
                    <a:pt x="4" y="274"/>
                  </a:lnTo>
                  <a:cubicBezTo>
                    <a:pt x="4" y="273"/>
                    <a:pt x="5" y="272"/>
                    <a:pt x="6" y="272"/>
                  </a:cubicBezTo>
                  <a:cubicBezTo>
                    <a:pt x="7" y="272"/>
                    <a:pt x="8" y="273"/>
                    <a:pt x="8" y="27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89" name="Freeform 49"/>
            <p:cNvSpPr>
              <a:spLocks noEditPoints="1"/>
            </p:cNvSpPr>
            <p:nvPr/>
          </p:nvSpPr>
          <p:spPr bwMode="auto">
            <a:xfrm>
              <a:off x="5406" y="2219"/>
              <a:ext cx="2" cy="13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2" y="28"/>
                </a:cxn>
                <a:cxn ang="0">
                  <a:pos x="4" y="34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2" y="48"/>
                </a:cxn>
                <a:cxn ang="0">
                  <a:pos x="0" y="58"/>
                </a:cxn>
                <a:cxn ang="0">
                  <a:pos x="0" y="66"/>
                </a:cxn>
                <a:cxn ang="0">
                  <a:pos x="2" y="76"/>
                </a:cxn>
                <a:cxn ang="0">
                  <a:pos x="4" y="82"/>
                </a:cxn>
                <a:cxn ang="0">
                  <a:pos x="5" y="90"/>
                </a:cxn>
                <a:cxn ang="0">
                  <a:pos x="5" y="90"/>
                </a:cxn>
                <a:cxn ang="0">
                  <a:pos x="3" y="96"/>
                </a:cxn>
                <a:cxn ang="0">
                  <a:pos x="1" y="106"/>
                </a:cxn>
                <a:cxn ang="0">
                  <a:pos x="1" y="114"/>
                </a:cxn>
                <a:cxn ang="0">
                  <a:pos x="3" y="124"/>
                </a:cxn>
                <a:cxn ang="0">
                  <a:pos x="5" y="130"/>
                </a:cxn>
                <a:cxn ang="0">
                  <a:pos x="5" y="138"/>
                </a:cxn>
                <a:cxn ang="0">
                  <a:pos x="5" y="138"/>
                </a:cxn>
                <a:cxn ang="0">
                  <a:pos x="3" y="144"/>
                </a:cxn>
                <a:cxn ang="0">
                  <a:pos x="1" y="154"/>
                </a:cxn>
                <a:cxn ang="0">
                  <a:pos x="1" y="162"/>
                </a:cxn>
                <a:cxn ang="0">
                  <a:pos x="3" y="172"/>
                </a:cxn>
                <a:cxn ang="0">
                  <a:pos x="5" y="178"/>
                </a:cxn>
                <a:cxn ang="0">
                  <a:pos x="5" y="186"/>
                </a:cxn>
                <a:cxn ang="0">
                  <a:pos x="5" y="186"/>
                </a:cxn>
                <a:cxn ang="0">
                  <a:pos x="4" y="192"/>
                </a:cxn>
                <a:cxn ang="0">
                  <a:pos x="2" y="202"/>
                </a:cxn>
                <a:cxn ang="0">
                  <a:pos x="2" y="210"/>
                </a:cxn>
                <a:cxn ang="0">
                  <a:pos x="4" y="220"/>
                </a:cxn>
                <a:cxn ang="0">
                  <a:pos x="6" y="226"/>
                </a:cxn>
                <a:cxn ang="0">
                  <a:pos x="6" y="234"/>
                </a:cxn>
                <a:cxn ang="0">
                  <a:pos x="6" y="234"/>
                </a:cxn>
                <a:cxn ang="0">
                  <a:pos x="4" y="240"/>
                </a:cxn>
                <a:cxn ang="0">
                  <a:pos x="2" y="250"/>
                </a:cxn>
                <a:cxn ang="0">
                  <a:pos x="2" y="258"/>
                </a:cxn>
                <a:cxn ang="0">
                  <a:pos x="4" y="268"/>
                </a:cxn>
                <a:cxn ang="0">
                  <a:pos x="6" y="274"/>
                </a:cxn>
                <a:cxn ang="0">
                  <a:pos x="6" y="282"/>
                </a:cxn>
                <a:cxn ang="0">
                  <a:pos x="6" y="282"/>
                </a:cxn>
                <a:cxn ang="0">
                  <a:pos x="5" y="288"/>
                </a:cxn>
                <a:cxn ang="0">
                  <a:pos x="3" y="298"/>
                </a:cxn>
                <a:cxn ang="0">
                  <a:pos x="3" y="306"/>
                </a:cxn>
                <a:cxn ang="0">
                  <a:pos x="5" y="316"/>
                </a:cxn>
                <a:cxn ang="0">
                  <a:pos x="7" y="322"/>
                </a:cxn>
                <a:cxn ang="0">
                  <a:pos x="7" y="330"/>
                </a:cxn>
                <a:cxn ang="0">
                  <a:pos x="7" y="330"/>
                </a:cxn>
                <a:cxn ang="0">
                  <a:pos x="5" y="336"/>
                </a:cxn>
                <a:cxn ang="0">
                  <a:pos x="3" y="346"/>
                </a:cxn>
                <a:cxn ang="0">
                  <a:pos x="3" y="354"/>
                </a:cxn>
                <a:cxn ang="0">
                  <a:pos x="5" y="364"/>
                </a:cxn>
                <a:cxn ang="0">
                  <a:pos x="7" y="370"/>
                </a:cxn>
                <a:cxn ang="0">
                  <a:pos x="7" y="378"/>
                </a:cxn>
                <a:cxn ang="0">
                  <a:pos x="7" y="378"/>
                </a:cxn>
                <a:cxn ang="0">
                  <a:pos x="5" y="384"/>
                </a:cxn>
                <a:cxn ang="0">
                  <a:pos x="4" y="394"/>
                </a:cxn>
                <a:cxn ang="0">
                  <a:pos x="4" y="402"/>
                </a:cxn>
                <a:cxn ang="0">
                  <a:pos x="6" y="412"/>
                </a:cxn>
                <a:cxn ang="0">
                  <a:pos x="8" y="418"/>
                </a:cxn>
              </a:cxnLst>
              <a:rect l="0" t="0" r="r" b="b"/>
              <a:pathLst>
                <a:path w="8" h="4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3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3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3"/>
                    <a:pt x="4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lnTo>
                    <a:pt x="0" y="82"/>
                  </a:lnTo>
                  <a:cubicBezTo>
                    <a:pt x="0" y="81"/>
                    <a:pt x="1" y="80"/>
                    <a:pt x="2" y="80"/>
                  </a:cubicBezTo>
                  <a:cubicBezTo>
                    <a:pt x="4" y="80"/>
                    <a:pt x="4" y="81"/>
                    <a:pt x="4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1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1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1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1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5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5" y="184"/>
                    <a:pt x="5" y="185"/>
                    <a:pt x="5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2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2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6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6" y="280"/>
                    <a:pt x="6" y="281"/>
                    <a:pt x="6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3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3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3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3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4" y="380"/>
                    <a:pt x="3" y="379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7" y="388"/>
                    <a:pt x="5" y="388"/>
                  </a:cubicBezTo>
                  <a:cubicBezTo>
                    <a:pt x="4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7" y="384"/>
                    <a:pt x="7" y="385"/>
                    <a:pt x="7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5"/>
                    <a:pt x="7" y="396"/>
                    <a:pt x="6" y="396"/>
                  </a:cubicBezTo>
                  <a:cubicBezTo>
                    <a:pt x="4" y="396"/>
                    <a:pt x="4" y="395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4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3"/>
                    <a:pt x="7" y="404"/>
                    <a:pt x="6" y="404"/>
                  </a:cubicBezTo>
                  <a:cubicBezTo>
                    <a:pt x="5" y="404"/>
                    <a:pt x="4" y="403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1"/>
                    <a:pt x="7" y="412"/>
                    <a:pt x="6" y="412"/>
                  </a:cubicBezTo>
                  <a:cubicBezTo>
                    <a:pt x="5" y="412"/>
                    <a:pt x="4" y="411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19"/>
                    <a:pt x="7" y="420"/>
                    <a:pt x="6" y="420"/>
                  </a:cubicBezTo>
                  <a:cubicBezTo>
                    <a:pt x="5" y="420"/>
                    <a:pt x="4" y="419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0" name="Freeform 50"/>
            <p:cNvSpPr>
              <a:spLocks noEditPoints="1"/>
            </p:cNvSpPr>
            <p:nvPr/>
          </p:nvSpPr>
          <p:spPr bwMode="auto">
            <a:xfrm>
              <a:off x="5513" y="2026"/>
              <a:ext cx="3" cy="193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" y="18"/>
                </a:cxn>
                <a:cxn ang="0">
                  <a:pos x="3" y="24"/>
                </a:cxn>
                <a:cxn ang="0">
                  <a:pos x="5" y="42"/>
                </a:cxn>
                <a:cxn ang="0">
                  <a:pos x="3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5" y="154"/>
                </a:cxn>
                <a:cxn ang="0">
                  <a:pos x="2" y="162"/>
                </a:cxn>
                <a:cxn ang="0">
                  <a:pos x="4" y="168"/>
                </a:cxn>
                <a:cxn ang="0">
                  <a:pos x="6" y="186"/>
                </a:cxn>
                <a:cxn ang="0">
                  <a:pos x="4" y="196"/>
                </a:cxn>
                <a:cxn ang="0">
                  <a:pos x="2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2" y="306"/>
                </a:cxn>
                <a:cxn ang="0">
                  <a:pos x="5" y="312"/>
                </a:cxn>
                <a:cxn ang="0">
                  <a:pos x="7" y="330"/>
                </a:cxn>
                <a:cxn ang="0">
                  <a:pos x="5" y="340"/>
                </a:cxn>
                <a:cxn ang="0">
                  <a:pos x="3" y="346"/>
                </a:cxn>
                <a:cxn ang="0">
                  <a:pos x="7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7" y="442"/>
                </a:cxn>
                <a:cxn ang="0">
                  <a:pos x="3" y="450"/>
                </a:cxn>
                <a:cxn ang="0">
                  <a:pos x="6" y="456"/>
                </a:cxn>
                <a:cxn ang="0">
                  <a:pos x="8" y="474"/>
                </a:cxn>
                <a:cxn ang="0">
                  <a:pos x="6" y="484"/>
                </a:cxn>
                <a:cxn ang="0">
                  <a:pos x="4" y="490"/>
                </a:cxn>
                <a:cxn ang="0">
                  <a:pos x="8" y="498"/>
                </a:cxn>
                <a:cxn ang="0">
                  <a:pos x="8" y="514"/>
                </a:cxn>
                <a:cxn ang="0">
                  <a:pos x="4" y="522"/>
                </a:cxn>
                <a:cxn ang="0">
                  <a:pos x="6" y="528"/>
                </a:cxn>
                <a:cxn ang="0">
                  <a:pos x="8" y="546"/>
                </a:cxn>
                <a:cxn ang="0">
                  <a:pos x="6" y="556"/>
                </a:cxn>
                <a:cxn ang="0">
                  <a:pos x="4" y="562"/>
                </a:cxn>
                <a:cxn ang="0">
                  <a:pos x="8" y="570"/>
                </a:cxn>
                <a:cxn ang="0">
                  <a:pos x="8" y="586"/>
                </a:cxn>
                <a:cxn ang="0">
                  <a:pos x="4" y="594"/>
                </a:cxn>
                <a:cxn ang="0">
                  <a:pos x="6" y="600"/>
                </a:cxn>
                <a:cxn ang="0">
                  <a:pos x="9" y="618"/>
                </a:cxn>
              </a:cxnLst>
              <a:rect l="0" t="0" r="r" b="b"/>
              <a:pathLst>
                <a:path w="9" h="6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5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5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5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5" y="152"/>
                    <a:pt x="5" y="153"/>
                    <a:pt x="5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2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2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2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7"/>
                    <a:pt x="6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6" y="304"/>
                    <a:pt x="6" y="305"/>
                    <a:pt x="6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3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3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3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3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4" y="380"/>
                    <a:pt x="3" y="379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6" y="388"/>
                    <a:pt x="5" y="388"/>
                  </a:cubicBezTo>
                  <a:cubicBezTo>
                    <a:pt x="4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5"/>
                    <a:pt x="6" y="396"/>
                    <a:pt x="5" y="396"/>
                  </a:cubicBezTo>
                  <a:cubicBezTo>
                    <a:pt x="4" y="396"/>
                    <a:pt x="3" y="395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3"/>
                    <a:pt x="6" y="404"/>
                    <a:pt x="5" y="404"/>
                  </a:cubicBezTo>
                  <a:cubicBezTo>
                    <a:pt x="4" y="404"/>
                    <a:pt x="3" y="403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1"/>
                    <a:pt x="6" y="412"/>
                    <a:pt x="5" y="412"/>
                  </a:cubicBezTo>
                  <a:cubicBezTo>
                    <a:pt x="4" y="412"/>
                    <a:pt x="3" y="411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19"/>
                    <a:pt x="6" y="420"/>
                    <a:pt x="5" y="420"/>
                  </a:cubicBezTo>
                  <a:cubicBezTo>
                    <a:pt x="4" y="420"/>
                    <a:pt x="3" y="419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6"/>
                  </a:lnTo>
                  <a:cubicBezTo>
                    <a:pt x="7" y="427"/>
                    <a:pt x="6" y="428"/>
                    <a:pt x="5" y="428"/>
                  </a:cubicBezTo>
                  <a:cubicBezTo>
                    <a:pt x="4" y="428"/>
                    <a:pt x="3" y="427"/>
                    <a:pt x="3" y="426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4"/>
                  </a:moveTo>
                  <a:lnTo>
                    <a:pt x="7" y="434"/>
                  </a:lnTo>
                  <a:cubicBezTo>
                    <a:pt x="7" y="435"/>
                    <a:pt x="6" y="436"/>
                    <a:pt x="5" y="436"/>
                  </a:cubicBezTo>
                  <a:cubicBezTo>
                    <a:pt x="4" y="436"/>
                    <a:pt x="3" y="435"/>
                    <a:pt x="3" y="434"/>
                  </a:cubicBezTo>
                  <a:lnTo>
                    <a:pt x="3" y="434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4"/>
                  </a:cubicBezTo>
                  <a:close/>
                  <a:moveTo>
                    <a:pt x="7" y="442"/>
                  </a:moveTo>
                  <a:lnTo>
                    <a:pt x="7" y="442"/>
                  </a:lnTo>
                  <a:cubicBezTo>
                    <a:pt x="7" y="443"/>
                    <a:pt x="7" y="444"/>
                    <a:pt x="5" y="444"/>
                  </a:cubicBezTo>
                  <a:cubicBezTo>
                    <a:pt x="4" y="444"/>
                    <a:pt x="3" y="443"/>
                    <a:pt x="3" y="442"/>
                  </a:cubicBezTo>
                  <a:lnTo>
                    <a:pt x="3" y="442"/>
                  </a:lnTo>
                  <a:cubicBezTo>
                    <a:pt x="3" y="441"/>
                    <a:pt x="4" y="440"/>
                    <a:pt x="5" y="440"/>
                  </a:cubicBezTo>
                  <a:cubicBezTo>
                    <a:pt x="7" y="440"/>
                    <a:pt x="7" y="441"/>
                    <a:pt x="7" y="442"/>
                  </a:cubicBezTo>
                  <a:close/>
                  <a:moveTo>
                    <a:pt x="7" y="450"/>
                  </a:moveTo>
                  <a:lnTo>
                    <a:pt x="7" y="450"/>
                  </a:lnTo>
                  <a:cubicBezTo>
                    <a:pt x="7" y="451"/>
                    <a:pt x="7" y="452"/>
                    <a:pt x="5" y="452"/>
                  </a:cubicBezTo>
                  <a:cubicBezTo>
                    <a:pt x="4" y="452"/>
                    <a:pt x="3" y="451"/>
                    <a:pt x="3" y="450"/>
                  </a:cubicBezTo>
                  <a:lnTo>
                    <a:pt x="3" y="450"/>
                  </a:lnTo>
                  <a:cubicBezTo>
                    <a:pt x="3" y="449"/>
                    <a:pt x="4" y="448"/>
                    <a:pt x="5" y="448"/>
                  </a:cubicBezTo>
                  <a:cubicBezTo>
                    <a:pt x="7" y="448"/>
                    <a:pt x="7" y="449"/>
                    <a:pt x="7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7" y="460"/>
                    <a:pt x="6" y="460"/>
                  </a:cubicBezTo>
                  <a:cubicBezTo>
                    <a:pt x="4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4" y="456"/>
                    <a:pt x="6" y="456"/>
                  </a:cubicBezTo>
                  <a:cubicBezTo>
                    <a:pt x="7" y="456"/>
                    <a:pt x="8" y="457"/>
                    <a:pt x="8" y="458"/>
                  </a:cubicBezTo>
                  <a:close/>
                  <a:moveTo>
                    <a:pt x="8" y="466"/>
                  </a:moveTo>
                  <a:lnTo>
                    <a:pt x="8" y="466"/>
                  </a:lnTo>
                  <a:cubicBezTo>
                    <a:pt x="8" y="467"/>
                    <a:pt x="7" y="468"/>
                    <a:pt x="6" y="468"/>
                  </a:cubicBezTo>
                  <a:cubicBezTo>
                    <a:pt x="4" y="468"/>
                    <a:pt x="4" y="467"/>
                    <a:pt x="4" y="466"/>
                  </a:cubicBezTo>
                  <a:lnTo>
                    <a:pt x="4" y="466"/>
                  </a:lnTo>
                  <a:cubicBezTo>
                    <a:pt x="4" y="465"/>
                    <a:pt x="4" y="464"/>
                    <a:pt x="6" y="464"/>
                  </a:cubicBezTo>
                  <a:cubicBezTo>
                    <a:pt x="7" y="464"/>
                    <a:pt x="8" y="465"/>
                    <a:pt x="8" y="466"/>
                  </a:cubicBezTo>
                  <a:close/>
                  <a:moveTo>
                    <a:pt x="8" y="474"/>
                  </a:moveTo>
                  <a:lnTo>
                    <a:pt x="8" y="474"/>
                  </a:lnTo>
                  <a:cubicBezTo>
                    <a:pt x="8" y="475"/>
                    <a:pt x="7" y="476"/>
                    <a:pt x="6" y="476"/>
                  </a:cubicBezTo>
                  <a:cubicBezTo>
                    <a:pt x="5" y="476"/>
                    <a:pt x="4" y="475"/>
                    <a:pt x="4" y="474"/>
                  </a:cubicBezTo>
                  <a:lnTo>
                    <a:pt x="4" y="474"/>
                  </a:lnTo>
                  <a:cubicBezTo>
                    <a:pt x="4" y="473"/>
                    <a:pt x="5" y="472"/>
                    <a:pt x="6" y="472"/>
                  </a:cubicBezTo>
                  <a:cubicBezTo>
                    <a:pt x="7" y="472"/>
                    <a:pt x="8" y="473"/>
                    <a:pt x="8" y="474"/>
                  </a:cubicBezTo>
                  <a:close/>
                  <a:moveTo>
                    <a:pt x="8" y="482"/>
                  </a:moveTo>
                  <a:lnTo>
                    <a:pt x="8" y="482"/>
                  </a:lnTo>
                  <a:cubicBezTo>
                    <a:pt x="8" y="483"/>
                    <a:pt x="7" y="484"/>
                    <a:pt x="6" y="484"/>
                  </a:cubicBezTo>
                  <a:cubicBezTo>
                    <a:pt x="5" y="484"/>
                    <a:pt x="4" y="483"/>
                    <a:pt x="4" y="482"/>
                  </a:cubicBezTo>
                  <a:lnTo>
                    <a:pt x="4" y="482"/>
                  </a:lnTo>
                  <a:cubicBezTo>
                    <a:pt x="4" y="481"/>
                    <a:pt x="5" y="480"/>
                    <a:pt x="6" y="480"/>
                  </a:cubicBezTo>
                  <a:cubicBezTo>
                    <a:pt x="7" y="480"/>
                    <a:pt x="8" y="481"/>
                    <a:pt x="8" y="482"/>
                  </a:cubicBezTo>
                  <a:close/>
                  <a:moveTo>
                    <a:pt x="8" y="490"/>
                  </a:moveTo>
                  <a:lnTo>
                    <a:pt x="8" y="490"/>
                  </a:lnTo>
                  <a:cubicBezTo>
                    <a:pt x="8" y="491"/>
                    <a:pt x="7" y="492"/>
                    <a:pt x="6" y="492"/>
                  </a:cubicBezTo>
                  <a:cubicBezTo>
                    <a:pt x="5" y="492"/>
                    <a:pt x="4" y="491"/>
                    <a:pt x="4" y="490"/>
                  </a:cubicBezTo>
                  <a:lnTo>
                    <a:pt x="4" y="490"/>
                  </a:lnTo>
                  <a:cubicBezTo>
                    <a:pt x="4" y="489"/>
                    <a:pt x="5" y="488"/>
                    <a:pt x="6" y="488"/>
                  </a:cubicBezTo>
                  <a:cubicBezTo>
                    <a:pt x="7" y="488"/>
                    <a:pt x="8" y="489"/>
                    <a:pt x="8" y="490"/>
                  </a:cubicBezTo>
                  <a:close/>
                  <a:moveTo>
                    <a:pt x="8" y="498"/>
                  </a:moveTo>
                  <a:lnTo>
                    <a:pt x="8" y="498"/>
                  </a:lnTo>
                  <a:cubicBezTo>
                    <a:pt x="8" y="499"/>
                    <a:pt x="7" y="500"/>
                    <a:pt x="6" y="500"/>
                  </a:cubicBezTo>
                  <a:cubicBezTo>
                    <a:pt x="5" y="500"/>
                    <a:pt x="4" y="499"/>
                    <a:pt x="4" y="498"/>
                  </a:cubicBezTo>
                  <a:lnTo>
                    <a:pt x="4" y="498"/>
                  </a:lnTo>
                  <a:cubicBezTo>
                    <a:pt x="4" y="497"/>
                    <a:pt x="5" y="496"/>
                    <a:pt x="6" y="496"/>
                  </a:cubicBezTo>
                  <a:cubicBezTo>
                    <a:pt x="7" y="496"/>
                    <a:pt x="8" y="497"/>
                    <a:pt x="8" y="498"/>
                  </a:cubicBezTo>
                  <a:close/>
                  <a:moveTo>
                    <a:pt x="8" y="506"/>
                  </a:moveTo>
                  <a:lnTo>
                    <a:pt x="8" y="506"/>
                  </a:lnTo>
                  <a:cubicBezTo>
                    <a:pt x="8" y="507"/>
                    <a:pt x="7" y="508"/>
                    <a:pt x="6" y="508"/>
                  </a:cubicBezTo>
                  <a:cubicBezTo>
                    <a:pt x="5" y="508"/>
                    <a:pt x="4" y="507"/>
                    <a:pt x="4" y="506"/>
                  </a:cubicBezTo>
                  <a:lnTo>
                    <a:pt x="4" y="506"/>
                  </a:lnTo>
                  <a:cubicBezTo>
                    <a:pt x="4" y="505"/>
                    <a:pt x="5" y="504"/>
                    <a:pt x="6" y="504"/>
                  </a:cubicBezTo>
                  <a:cubicBezTo>
                    <a:pt x="7" y="504"/>
                    <a:pt x="8" y="505"/>
                    <a:pt x="8" y="506"/>
                  </a:cubicBezTo>
                  <a:close/>
                  <a:moveTo>
                    <a:pt x="8" y="514"/>
                  </a:moveTo>
                  <a:lnTo>
                    <a:pt x="8" y="514"/>
                  </a:lnTo>
                  <a:cubicBezTo>
                    <a:pt x="8" y="515"/>
                    <a:pt x="7" y="516"/>
                    <a:pt x="6" y="516"/>
                  </a:cubicBezTo>
                  <a:cubicBezTo>
                    <a:pt x="5" y="516"/>
                    <a:pt x="4" y="515"/>
                    <a:pt x="4" y="514"/>
                  </a:cubicBezTo>
                  <a:lnTo>
                    <a:pt x="4" y="514"/>
                  </a:lnTo>
                  <a:cubicBezTo>
                    <a:pt x="4" y="513"/>
                    <a:pt x="5" y="512"/>
                    <a:pt x="6" y="512"/>
                  </a:cubicBezTo>
                  <a:cubicBezTo>
                    <a:pt x="7" y="512"/>
                    <a:pt x="8" y="513"/>
                    <a:pt x="8" y="514"/>
                  </a:cubicBezTo>
                  <a:close/>
                  <a:moveTo>
                    <a:pt x="8" y="522"/>
                  </a:moveTo>
                  <a:lnTo>
                    <a:pt x="8" y="522"/>
                  </a:lnTo>
                  <a:cubicBezTo>
                    <a:pt x="8" y="523"/>
                    <a:pt x="7" y="524"/>
                    <a:pt x="6" y="524"/>
                  </a:cubicBezTo>
                  <a:cubicBezTo>
                    <a:pt x="5" y="524"/>
                    <a:pt x="4" y="523"/>
                    <a:pt x="4" y="522"/>
                  </a:cubicBezTo>
                  <a:lnTo>
                    <a:pt x="4" y="522"/>
                  </a:lnTo>
                  <a:cubicBezTo>
                    <a:pt x="4" y="521"/>
                    <a:pt x="5" y="520"/>
                    <a:pt x="6" y="520"/>
                  </a:cubicBezTo>
                  <a:cubicBezTo>
                    <a:pt x="7" y="520"/>
                    <a:pt x="8" y="521"/>
                    <a:pt x="8" y="522"/>
                  </a:cubicBezTo>
                  <a:close/>
                  <a:moveTo>
                    <a:pt x="8" y="530"/>
                  </a:moveTo>
                  <a:lnTo>
                    <a:pt x="8" y="530"/>
                  </a:lnTo>
                  <a:cubicBezTo>
                    <a:pt x="8" y="531"/>
                    <a:pt x="7" y="532"/>
                    <a:pt x="6" y="532"/>
                  </a:cubicBezTo>
                  <a:cubicBezTo>
                    <a:pt x="5" y="532"/>
                    <a:pt x="4" y="531"/>
                    <a:pt x="4" y="530"/>
                  </a:cubicBezTo>
                  <a:lnTo>
                    <a:pt x="4" y="530"/>
                  </a:lnTo>
                  <a:cubicBezTo>
                    <a:pt x="4" y="529"/>
                    <a:pt x="5" y="528"/>
                    <a:pt x="6" y="528"/>
                  </a:cubicBezTo>
                  <a:cubicBezTo>
                    <a:pt x="7" y="528"/>
                    <a:pt x="8" y="529"/>
                    <a:pt x="8" y="530"/>
                  </a:cubicBezTo>
                  <a:close/>
                  <a:moveTo>
                    <a:pt x="8" y="538"/>
                  </a:moveTo>
                  <a:lnTo>
                    <a:pt x="8" y="538"/>
                  </a:lnTo>
                  <a:cubicBezTo>
                    <a:pt x="8" y="539"/>
                    <a:pt x="7" y="540"/>
                    <a:pt x="6" y="540"/>
                  </a:cubicBezTo>
                  <a:cubicBezTo>
                    <a:pt x="5" y="540"/>
                    <a:pt x="4" y="539"/>
                    <a:pt x="4" y="538"/>
                  </a:cubicBezTo>
                  <a:lnTo>
                    <a:pt x="4" y="538"/>
                  </a:lnTo>
                  <a:cubicBezTo>
                    <a:pt x="4" y="537"/>
                    <a:pt x="5" y="536"/>
                    <a:pt x="6" y="536"/>
                  </a:cubicBezTo>
                  <a:cubicBezTo>
                    <a:pt x="7" y="536"/>
                    <a:pt x="8" y="537"/>
                    <a:pt x="8" y="538"/>
                  </a:cubicBezTo>
                  <a:close/>
                  <a:moveTo>
                    <a:pt x="8" y="546"/>
                  </a:moveTo>
                  <a:lnTo>
                    <a:pt x="8" y="546"/>
                  </a:lnTo>
                  <a:cubicBezTo>
                    <a:pt x="8" y="547"/>
                    <a:pt x="7" y="548"/>
                    <a:pt x="6" y="548"/>
                  </a:cubicBezTo>
                  <a:cubicBezTo>
                    <a:pt x="5" y="548"/>
                    <a:pt x="4" y="547"/>
                    <a:pt x="4" y="546"/>
                  </a:cubicBezTo>
                  <a:lnTo>
                    <a:pt x="4" y="546"/>
                  </a:lnTo>
                  <a:cubicBezTo>
                    <a:pt x="4" y="545"/>
                    <a:pt x="5" y="544"/>
                    <a:pt x="6" y="544"/>
                  </a:cubicBezTo>
                  <a:cubicBezTo>
                    <a:pt x="7" y="544"/>
                    <a:pt x="8" y="545"/>
                    <a:pt x="8" y="546"/>
                  </a:cubicBezTo>
                  <a:close/>
                  <a:moveTo>
                    <a:pt x="8" y="554"/>
                  </a:moveTo>
                  <a:lnTo>
                    <a:pt x="8" y="554"/>
                  </a:lnTo>
                  <a:cubicBezTo>
                    <a:pt x="8" y="555"/>
                    <a:pt x="7" y="556"/>
                    <a:pt x="6" y="556"/>
                  </a:cubicBezTo>
                  <a:cubicBezTo>
                    <a:pt x="5" y="556"/>
                    <a:pt x="4" y="555"/>
                    <a:pt x="4" y="554"/>
                  </a:cubicBezTo>
                  <a:lnTo>
                    <a:pt x="4" y="554"/>
                  </a:lnTo>
                  <a:cubicBezTo>
                    <a:pt x="4" y="553"/>
                    <a:pt x="5" y="552"/>
                    <a:pt x="6" y="552"/>
                  </a:cubicBezTo>
                  <a:cubicBezTo>
                    <a:pt x="7" y="552"/>
                    <a:pt x="8" y="553"/>
                    <a:pt x="8" y="554"/>
                  </a:cubicBezTo>
                  <a:close/>
                  <a:moveTo>
                    <a:pt x="8" y="562"/>
                  </a:moveTo>
                  <a:lnTo>
                    <a:pt x="8" y="562"/>
                  </a:lnTo>
                  <a:cubicBezTo>
                    <a:pt x="8" y="563"/>
                    <a:pt x="7" y="564"/>
                    <a:pt x="6" y="564"/>
                  </a:cubicBezTo>
                  <a:cubicBezTo>
                    <a:pt x="5" y="564"/>
                    <a:pt x="4" y="563"/>
                    <a:pt x="4" y="562"/>
                  </a:cubicBezTo>
                  <a:lnTo>
                    <a:pt x="4" y="562"/>
                  </a:lnTo>
                  <a:cubicBezTo>
                    <a:pt x="4" y="561"/>
                    <a:pt x="5" y="560"/>
                    <a:pt x="6" y="560"/>
                  </a:cubicBezTo>
                  <a:cubicBezTo>
                    <a:pt x="7" y="560"/>
                    <a:pt x="8" y="561"/>
                    <a:pt x="8" y="562"/>
                  </a:cubicBezTo>
                  <a:close/>
                  <a:moveTo>
                    <a:pt x="8" y="570"/>
                  </a:moveTo>
                  <a:lnTo>
                    <a:pt x="8" y="570"/>
                  </a:lnTo>
                  <a:cubicBezTo>
                    <a:pt x="8" y="571"/>
                    <a:pt x="7" y="572"/>
                    <a:pt x="6" y="572"/>
                  </a:cubicBezTo>
                  <a:cubicBezTo>
                    <a:pt x="5" y="572"/>
                    <a:pt x="4" y="571"/>
                    <a:pt x="4" y="570"/>
                  </a:cubicBezTo>
                  <a:lnTo>
                    <a:pt x="4" y="570"/>
                  </a:lnTo>
                  <a:cubicBezTo>
                    <a:pt x="4" y="569"/>
                    <a:pt x="5" y="568"/>
                    <a:pt x="6" y="568"/>
                  </a:cubicBezTo>
                  <a:cubicBezTo>
                    <a:pt x="7" y="568"/>
                    <a:pt x="8" y="569"/>
                    <a:pt x="8" y="570"/>
                  </a:cubicBezTo>
                  <a:close/>
                  <a:moveTo>
                    <a:pt x="8" y="578"/>
                  </a:moveTo>
                  <a:lnTo>
                    <a:pt x="8" y="578"/>
                  </a:lnTo>
                  <a:cubicBezTo>
                    <a:pt x="8" y="579"/>
                    <a:pt x="7" y="580"/>
                    <a:pt x="6" y="580"/>
                  </a:cubicBezTo>
                  <a:cubicBezTo>
                    <a:pt x="5" y="580"/>
                    <a:pt x="4" y="579"/>
                    <a:pt x="4" y="578"/>
                  </a:cubicBezTo>
                  <a:lnTo>
                    <a:pt x="4" y="578"/>
                  </a:lnTo>
                  <a:cubicBezTo>
                    <a:pt x="4" y="577"/>
                    <a:pt x="5" y="576"/>
                    <a:pt x="6" y="576"/>
                  </a:cubicBezTo>
                  <a:cubicBezTo>
                    <a:pt x="7" y="576"/>
                    <a:pt x="8" y="577"/>
                    <a:pt x="8" y="578"/>
                  </a:cubicBezTo>
                  <a:close/>
                  <a:moveTo>
                    <a:pt x="8" y="586"/>
                  </a:moveTo>
                  <a:lnTo>
                    <a:pt x="8" y="586"/>
                  </a:lnTo>
                  <a:cubicBezTo>
                    <a:pt x="8" y="587"/>
                    <a:pt x="7" y="588"/>
                    <a:pt x="6" y="588"/>
                  </a:cubicBezTo>
                  <a:cubicBezTo>
                    <a:pt x="5" y="588"/>
                    <a:pt x="4" y="587"/>
                    <a:pt x="4" y="586"/>
                  </a:cubicBezTo>
                  <a:lnTo>
                    <a:pt x="4" y="586"/>
                  </a:lnTo>
                  <a:cubicBezTo>
                    <a:pt x="4" y="585"/>
                    <a:pt x="5" y="584"/>
                    <a:pt x="6" y="584"/>
                  </a:cubicBezTo>
                  <a:cubicBezTo>
                    <a:pt x="7" y="584"/>
                    <a:pt x="8" y="585"/>
                    <a:pt x="8" y="586"/>
                  </a:cubicBezTo>
                  <a:close/>
                  <a:moveTo>
                    <a:pt x="8" y="594"/>
                  </a:moveTo>
                  <a:lnTo>
                    <a:pt x="8" y="594"/>
                  </a:lnTo>
                  <a:cubicBezTo>
                    <a:pt x="8" y="595"/>
                    <a:pt x="8" y="596"/>
                    <a:pt x="6" y="596"/>
                  </a:cubicBezTo>
                  <a:cubicBezTo>
                    <a:pt x="5" y="596"/>
                    <a:pt x="4" y="595"/>
                    <a:pt x="4" y="594"/>
                  </a:cubicBezTo>
                  <a:lnTo>
                    <a:pt x="4" y="594"/>
                  </a:lnTo>
                  <a:cubicBezTo>
                    <a:pt x="4" y="593"/>
                    <a:pt x="5" y="592"/>
                    <a:pt x="6" y="592"/>
                  </a:cubicBezTo>
                  <a:cubicBezTo>
                    <a:pt x="8" y="592"/>
                    <a:pt x="8" y="593"/>
                    <a:pt x="8" y="594"/>
                  </a:cubicBezTo>
                  <a:close/>
                  <a:moveTo>
                    <a:pt x="8" y="602"/>
                  </a:moveTo>
                  <a:lnTo>
                    <a:pt x="8" y="602"/>
                  </a:lnTo>
                  <a:cubicBezTo>
                    <a:pt x="8" y="603"/>
                    <a:pt x="8" y="604"/>
                    <a:pt x="6" y="604"/>
                  </a:cubicBezTo>
                  <a:cubicBezTo>
                    <a:pt x="5" y="604"/>
                    <a:pt x="4" y="603"/>
                    <a:pt x="4" y="602"/>
                  </a:cubicBezTo>
                  <a:lnTo>
                    <a:pt x="4" y="602"/>
                  </a:lnTo>
                  <a:cubicBezTo>
                    <a:pt x="4" y="601"/>
                    <a:pt x="5" y="600"/>
                    <a:pt x="6" y="600"/>
                  </a:cubicBezTo>
                  <a:cubicBezTo>
                    <a:pt x="8" y="600"/>
                    <a:pt x="8" y="601"/>
                    <a:pt x="8" y="602"/>
                  </a:cubicBezTo>
                  <a:close/>
                  <a:moveTo>
                    <a:pt x="9" y="610"/>
                  </a:moveTo>
                  <a:lnTo>
                    <a:pt x="9" y="610"/>
                  </a:lnTo>
                  <a:cubicBezTo>
                    <a:pt x="9" y="611"/>
                    <a:pt x="8" y="612"/>
                    <a:pt x="7" y="612"/>
                  </a:cubicBezTo>
                  <a:cubicBezTo>
                    <a:pt x="5" y="612"/>
                    <a:pt x="5" y="611"/>
                    <a:pt x="5" y="610"/>
                  </a:cubicBezTo>
                  <a:lnTo>
                    <a:pt x="5" y="610"/>
                  </a:lnTo>
                  <a:cubicBezTo>
                    <a:pt x="5" y="609"/>
                    <a:pt x="5" y="608"/>
                    <a:pt x="7" y="608"/>
                  </a:cubicBezTo>
                  <a:cubicBezTo>
                    <a:pt x="8" y="608"/>
                    <a:pt x="9" y="609"/>
                    <a:pt x="9" y="610"/>
                  </a:cubicBezTo>
                  <a:close/>
                  <a:moveTo>
                    <a:pt x="9" y="618"/>
                  </a:moveTo>
                  <a:lnTo>
                    <a:pt x="9" y="618"/>
                  </a:lnTo>
                  <a:cubicBezTo>
                    <a:pt x="9" y="619"/>
                    <a:pt x="8" y="620"/>
                    <a:pt x="7" y="620"/>
                  </a:cubicBezTo>
                  <a:cubicBezTo>
                    <a:pt x="5" y="620"/>
                    <a:pt x="5" y="619"/>
                    <a:pt x="5" y="618"/>
                  </a:cubicBezTo>
                  <a:lnTo>
                    <a:pt x="5" y="618"/>
                  </a:lnTo>
                  <a:cubicBezTo>
                    <a:pt x="5" y="617"/>
                    <a:pt x="5" y="616"/>
                    <a:pt x="7" y="616"/>
                  </a:cubicBezTo>
                  <a:cubicBezTo>
                    <a:pt x="8" y="616"/>
                    <a:pt x="9" y="617"/>
                    <a:pt x="9" y="6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1" name="Freeform 51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2" name="Oval 52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3" name="Oval 53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4" name="Oval 54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5" name="Freeform 55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6" name="Freeform 56"/>
            <p:cNvSpPr>
              <a:spLocks noEditPoints="1"/>
            </p:cNvSpPr>
            <p:nvPr/>
          </p:nvSpPr>
          <p:spPr bwMode="auto">
            <a:xfrm>
              <a:off x="4008" y="3799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0"/>
                </a:cxn>
                <a:cxn ang="0">
                  <a:pos x="16" y="36"/>
                </a:cxn>
                <a:cxn ang="0">
                  <a:pos x="16" y="36"/>
                </a:cxn>
                <a:cxn ang="0">
                  <a:pos x="12" y="40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12" y="32"/>
                </a:cxn>
                <a:cxn ang="0">
                  <a:pos x="16" y="36"/>
                </a:cxn>
              </a:cxnLst>
              <a:rect l="0" t="0" r="r" b="b"/>
              <a:pathLst>
                <a:path w="16" h="40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20"/>
                  </a:moveTo>
                  <a:lnTo>
                    <a:pt x="12" y="20"/>
                  </a:lnTo>
                  <a:cubicBezTo>
                    <a:pt x="12" y="22"/>
                    <a:pt x="10" y="24"/>
                    <a:pt x="8" y="24"/>
                  </a:cubicBezTo>
                  <a:cubicBezTo>
                    <a:pt x="5" y="24"/>
                    <a:pt x="4" y="22"/>
                    <a:pt x="4" y="20"/>
                  </a:cubicBezTo>
                  <a:lnTo>
                    <a:pt x="4" y="20"/>
                  </a:lnTo>
                  <a:cubicBezTo>
                    <a:pt x="4" y="18"/>
                    <a:pt x="5" y="16"/>
                    <a:pt x="8" y="16"/>
                  </a:cubicBezTo>
                  <a:cubicBezTo>
                    <a:pt x="10" y="16"/>
                    <a:pt x="12" y="18"/>
                    <a:pt x="12" y="20"/>
                  </a:cubicBezTo>
                  <a:close/>
                  <a:moveTo>
                    <a:pt x="16" y="36"/>
                  </a:moveTo>
                  <a:lnTo>
                    <a:pt x="16" y="36"/>
                  </a:lnTo>
                  <a:cubicBezTo>
                    <a:pt x="16" y="38"/>
                    <a:pt x="14" y="40"/>
                    <a:pt x="12" y="40"/>
                  </a:cubicBezTo>
                  <a:cubicBezTo>
                    <a:pt x="9" y="40"/>
                    <a:pt x="8" y="38"/>
                    <a:pt x="8" y="36"/>
                  </a:cubicBezTo>
                  <a:lnTo>
                    <a:pt x="8" y="36"/>
                  </a:lnTo>
                  <a:cubicBezTo>
                    <a:pt x="8" y="33"/>
                    <a:pt x="9" y="32"/>
                    <a:pt x="12" y="32"/>
                  </a:cubicBezTo>
                  <a:cubicBezTo>
                    <a:pt x="14" y="32"/>
                    <a:pt x="16" y="33"/>
                    <a:pt x="16" y="3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7" name="Freeform 57"/>
            <p:cNvSpPr>
              <a:spLocks noEditPoints="1"/>
            </p:cNvSpPr>
            <p:nvPr/>
          </p:nvSpPr>
          <p:spPr bwMode="auto">
            <a:xfrm>
              <a:off x="4116" y="3714"/>
              <a:ext cx="2" cy="51"/>
            </a:xfrm>
            <a:custGeom>
              <a:avLst/>
              <a:gdLst/>
              <a:ahLst/>
              <a:cxnLst>
                <a:cxn ang="0">
                  <a:pos x="4" y="320"/>
                </a:cxn>
                <a:cxn ang="0">
                  <a:pos x="4" y="328"/>
                </a:cxn>
                <a:cxn ang="0">
                  <a:pos x="1" y="308"/>
                </a:cxn>
                <a:cxn ang="0">
                  <a:pos x="9" y="308"/>
                </a:cxn>
                <a:cxn ang="0">
                  <a:pos x="1" y="292"/>
                </a:cxn>
                <a:cxn ang="0">
                  <a:pos x="9" y="292"/>
                </a:cxn>
                <a:cxn ang="0">
                  <a:pos x="1" y="292"/>
                </a:cxn>
                <a:cxn ang="0">
                  <a:pos x="6" y="272"/>
                </a:cxn>
                <a:cxn ang="0">
                  <a:pos x="6" y="280"/>
                </a:cxn>
                <a:cxn ang="0">
                  <a:pos x="2" y="260"/>
                </a:cxn>
                <a:cxn ang="0">
                  <a:pos x="10" y="260"/>
                </a:cxn>
                <a:cxn ang="0">
                  <a:pos x="3" y="244"/>
                </a:cxn>
                <a:cxn ang="0">
                  <a:pos x="11" y="244"/>
                </a:cxn>
                <a:cxn ang="0">
                  <a:pos x="3" y="244"/>
                </a:cxn>
                <a:cxn ang="0">
                  <a:pos x="7" y="224"/>
                </a:cxn>
                <a:cxn ang="0">
                  <a:pos x="7" y="232"/>
                </a:cxn>
                <a:cxn ang="0">
                  <a:pos x="3" y="212"/>
                </a:cxn>
                <a:cxn ang="0">
                  <a:pos x="11" y="212"/>
                </a:cxn>
                <a:cxn ang="0">
                  <a:pos x="4" y="196"/>
                </a:cxn>
                <a:cxn ang="0">
                  <a:pos x="12" y="196"/>
                </a:cxn>
                <a:cxn ang="0">
                  <a:pos x="4" y="196"/>
                </a:cxn>
                <a:cxn ang="0">
                  <a:pos x="8" y="176"/>
                </a:cxn>
                <a:cxn ang="0">
                  <a:pos x="8" y="184"/>
                </a:cxn>
                <a:cxn ang="0">
                  <a:pos x="5" y="164"/>
                </a:cxn>
                <a:cxn ang="0">
                  <a:pos x="13" y="164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5" y="148"/>
                </a:cxn>
                <a:cxn ang="0">
                  <a:pos x="9" y="128"/>
                </a:cxn>
                <a:cxn ang="0">
                  <a:pos x="9" y="136"/>
                </a:cxn>
                <a:cxn ang="0">
                  <a:pos x="6" y="116"/>
                </a:cxn>
                <a:cxn ang="0">
                  <a:pos x="14" y="116"/>
                </a:cxn>
                <a:cxn ang="0">
                  <a:pos x="6" y="100"/>
                </a:cxn>
                <a:cxn ang="0">
                  <a:pos x="14" y="100"/>
                </a:cxn>
                <a:cxn ang="0">
                  <a:pos x="6" y="100"/>
                </a:cxn>
                <a:cxn ang="0">
                  <a:pos x="11" y="80"/>
                </a:cxn>
                <a:cxn ang="0">
                  <a:pos x="11" y="88"/>
                </a:cxn>
                <a:cxn ang="0">
                  <a:pos x="7" y="68"/>
                </a:cxn>
                <a:cxn ang="0">
                  <a:pos x="15" y="68"/>
                </a:cxn>
                <a:cxn ang="0">
                  <a:pos x="7" y="52"/>
                </a:cxn>
                <a:cxn ang="0">
                  <a:pos x="15" y="52"/>
                </a:cxn>
                <a:cxn ang="0">
                  <a:pos x="7" y="52"/>
                </a:cxn>
                <a:cxn ang="0">
                  <a:pos x="12" y="32"/>
                </a:cxn>
                <a:cxn ang="0">
                  <a:pos x="12" y="40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9" y="4"/>
                </a:cxn>
                <a:cxn ang="0">
                  <a:pos x="17" y="4"/>
                </a:cxn>
                <a:cxn ang="0">
                  <a:pos x="9" y="4"/>
                </a:cxn>
              </a:cxnLst>
              <a:rect l="0" t="0" r="r" b="b"/>
              <a:pathLst>
                <a:path w="17" h="328">
                  <a:moveTo>
                    <a:pt x="0" y="324"/>
                  </a:moveTo>
                  <a:lnTo>
                    <a:pt x="0" y="324"/>
                  </a:lnTo>
                  <a:cubicBezTo>
                    <a:pt x="0" y="322"/>
                    <a:pt x="2" y="320"/>
                    <a:pt x="4" y="320"/>
                  </a:cubicBezTo>
                  <a:cubicBezTo>
                    <a:pt x="7" y="320"/>
                    <a:pt x="8" y="322"/>
                    <a:pt x="8" y="324"/>
                  </a:cubicBezTo>
                  <a:lnTo>
                    <a:pt x="8" y="324"/>
                  </a:lnTo>
                  <a:cubicBezTo>
                    <a:pt x="8" y="327"/>
                    <a:pt x="7" y="328"/>
                    <a:pt x="4" y="328"/>
                  </a:cubicBezTo>
                  <a:cubicBezTo>
                    <a:pt x="2" y="328"/>
                    <a:pt x="0" y="327"/>
                    <a:pt x="0" y="324"/>
                  </a:cubicBezTo>
                  <a:close/>
                  <a:moveTo>
                    <a:pt x="1" y="308"/>
                  </a:moveTo>
                  <a:lnTo>
                    <a:pt x="1" y="308"/>
                  </a:lnTo>
                  <a:cubicBezTo>
                    <a:pt x="1" y="306"/>
                    <a:pt x="3" y="304"/>
                    <a:pt x="5" y="304"/>
                  </a:cubicBezTo>
                  <a:cubicBezTo>
                    <a:pt x="7" y="304"/>
                    <a:pt x="9" y="306"/>
                    <a:pt x="9" y="308"/>
                  </a:cubicBezTo>
                  <a:lnTo>
                    <a:pt x="9" y="308"/>
                  </a:lnTo>
                  <a:cubicBezTo>
                    <a:pt x="9" y="311"/>
                    <a:pt x="7" y="312"/>
                    <a:pt x="5" y="312"/>
                  </a:cubicBezTo>
                  <a:cubicBezTo>
                    <a:pt x="3" y="312"/>
                    <a:pt x="1" y="311"/>
                    <a:pt x="1" y="308"/>
                  </a:cubicBezTo>
                  <a:close/>
                  <a:moveTo>
                    <a:pt x="1" y="292"/>
                  </a:moveTo>
                  <a:lnTo>
                    <a:pt x="1" y="292"/>
                  </a:lnTo>
                  <a:cubicBezTo>
                    <a:pt x="1" y="290"/>
                    <a:pt x="3" y="288"/>
                    <a:pt x="5" y="288"/>
                  </a:cubicBezTo>
                  <a:cubicBezTo>
                    <a:pt x="7" y="288"/>
                    <a:pt x="9" y="290"/>
                    <a:pt x="9" y="292"/>
                  </a:cubicBezTo>
                  <a:lnTo>
                    <a:pt x="9" y="292"/>
                  </a:lnTo>
                  <a:cubicBezTo>
                    <a:pt x="9" y="295"/>
                    <a:pt x="7" y="296"/>
                    <a:pt x="5" y="296"/>
                  </a:cubicBezTo>
                  <a:cubicBezTo>
                    <a:pt x="3" y="296"/>
                    <a:pt x="1" y="295"/>
                    <a:pt x="1" y="292"/>
                  </a:cubicBezTo>
                  <a:close/>
                  <a:moveTo>
                    <a:pt x="2" y="276"/>
                  </a:moveTo>
                  <a:lnTo>
                    <a:pt x="2" y="276"/>
                  </a:lnTo>
                  <a:cubicBezTo>
                    <a:pt x="2" y="274"/>
                    <a:pt x="3" y="272"/>
                    <a:pt x="6" y="272"/>
                  </a:cubicBezTo>
                  <a:cubicBezTo>
                    <a:pt x="8" y="272"/>
                    <a:pt x="10" y="274"/>
                    <a:pt x="10" y="276"/>
                  </a:cubicBezTo>
                  <a:lnTo>
                    <a:pt x="10" y="276"/>
                  </a:lnTo>
                  <a:cubicBezTo>
                    <a:pt x="10" y="279"/>
                    <a:pt x="8" y="280"/>
                    <a:pt x="6" y="280"/>
                  </a:cubicBezTo>
                  <a:cubicBezTo>
                    <a:pt x="3" y="280"/>
                    <a:pt x="2" y="279"/>
                    <a:pt x="2" y="276"/>
                  </a:cubicBezTo>
                  <a:close/>
                  <a:moveTo>
                    <a:pt x="2" y="260"/>
                  </a:moveTo>
                  <a:lnTo>
                    <a:pt x="2" y="260"/>
                  </a:lnTo>
                  <a:cubicBezTo>
                    <a:pt x="2" y="258"/>
                    <a:pt x="4" y="256"/>
                    <a:pt x="6" y="256"/>
                  </a:cubicBezTo>
                  <a:cubicBezTo>
                    <a:pt x="8" y="256"/>
                    <a:pt x="10" y="258"/>
                    <a:pt x="10" y="260"/>
                  </a:cubicBezTo>
                  <a:lnTo>
                    <a:pt x="10" y="260"/>
                  </a:lnTo>
                  <a:cubicBezTo>
                    <a:pt x="10" y="263"/>
                    <a:pt x="8" y="264"/>
                    <a:pt x="6" y="264"/>
                  </a:cubicBezTo>
                  <a:cubicBezTo>
                    <a:pt x="4" y="264"/>
                    <a:pt x="2" y="263"/>
                    <a:pt x="2" y="260"/>
                  </a:cubicBezTo>
                  <a:close/>
                  <a:moveTo>
                    <a:pt x="3" y="244"/>
                  </a:moveTo>
                  <a:lnTo>
                    <a:pt x="3" y="244"/>
                  </a:lnTo>
                  <a:cubicBezTo>
                    <a:pt x="3" y="242"/>
                    <a:pt x="4" y="240"/>
                    <a:pt x="7" y="240"/>
                  </a:cubicBezTo>
                  <a:cubicBezTo>
                    <a:pt x="9" y="240"/>
                    <a:pt x="11" y="242"/>
                    <a:pt x="11" y="244"/>
                  </a:cubicBezTo>
                  <a:lnTo>
                    <a:pt x="11" y="244"/>
                  </a:lnTo>
                  <a:cubicBezTo>
                    <a:pt x="11" y="247"/>
                    <a:pt x="9" y="248"/>
                    <a:pt x="7" y="248"/>
                  </a:cubicBezTo>
                  <a:cubicBezTo>
                    <a:pt x="4" y="248"/>
                    <a:pt x="3" y="247"/>
                    <a:pt x="3" y="244"/>
                  </a:cubicBezTo>
                  <a:close/>
                  <a:moveTo>
                    <a:pt x="3" y="228"/>
                  </a:moveTo>
                  <a:lnTo>
                    <a:pt x="3" y="228"/>
                  </a:lnTo>
                  <a:cubicBezTo>
                    <a:pt x="3" y="226"/>
                    <a:pt x="5" y="224"/>
                    <a:pt x="7" y="224"/>
                  </a:cubicBezTo>
                  <a:cubicBezTo>
                    <a:pt x="9" y="224"/>
                    <a:pt x="11" y="226"/>
                    <a:pt x="11" y="228"/>
                  </a:cubicBezTo>
                  <a:lnTo>
                    <a:pt x="11" y="228"/>
                  </a:lnTo>
                  <a:cubicBezTo>
                    <a:pt x="11" y="231"/>
                    <a:pt x="9" y="232"/>
                    <a:pt x="7" y="232"/>
                  </a:cubicBezTo>
                  <a:cubicBezTo>
                    <a:pt x="5" y="232"/>
                    <a:pt x="3" y="231"/>
                    <a:pt x="3" y="228"/>
                  </a:cubicBezTo>
                  <a:close/>
                  <a:moveTo>
                    <a:pt x="3" y="212"/>
                  </a:moveTo>
                  <a:lnTo>
                    <a:pt x="3" y="212"/>
                  </a:lnTo>
                  <a:cubicBezTo>
                    <a:pt x="3" y="210"/>
                    <a:pt x="5" y="208"/>
                    <a:pt x="7" y="208"/>
                  </a:cubicBezTo>
                  <a:cubicBezTo>
                    <a:pt x="10" y="208"/>
                    <a:pt x="11" y="210"/>
                    <a:pt x="11" y="212"/>
                  </a:cubicBezTo>
                  <a:lnTo>
                    <a:pt x="11" y="212"/>
                  </a:lnTo>
                  <a:cubicBezTo>
                    <a:pt x="11" y="215"/>
                    <a:pt x="10" y="216"/>
                    <a:pt x="7" y="216"/>
                  </a:cubicBezTo>
                  <a:cubicBezTo>
                    <a:pt x="5" y="216"/>
                    <a:pt x="3" y="215"/>
                    <a:pt x="3" y="212"/>
                  </a:cubicBezTo>
                  <a:close/>
                  <a:moveTo>
                    <a:pt x="4" y="196"/>
                  </a:moveTo>
                  <a:lnTo>
                    <a:pt x="4" y="196"/>
                  </a:lnTo>
                  <a:cubicBezTo>
                    <a:pt x="4" y="194"/>
                    <a:pt x="6" y="192"/>
                    <a:pt x="8" y="192"/>
                  </a:cubicBezTo>
                  <a:cubicBezTo>
                    <a:pt x="10" y="192"/>
                    <a:pt x="12" y="194"/>
                    <a:pt x="12" y="196"/>
                  </a:cubicBezTo>
                  <a:lnTo>
                    <a:pt x="12" y="196"/>
                  </a:lnTo>
                  <a:cubicBezTo>
                    <a:pt x="12" y="199"/>
                    <a:pt x="10" y="200"/>
                    <a:pt x="8" y="200"/>
                  </a:cubicBezTo>
                  <a:cubicBezTo>
                    <a:pt x="6" y="200"/>
                    <a:pt x="4" y="199"/>
                    <a:pt x="4" y="196"/>
                  </a:cubicBezTo>
                  <a:close/>
                  <a:moveTo>
                    <a:pt x="4" y="180"/>
                  </a:moveTo>
                  <a:lnTo>
                    <a:pt x="4" y="180"/>
                  </a:lnTo>
                  <a:cubicBezTo>
                    <a:pt x="4" y="178"/>
                    <a:pt x="6" y="176"/>
                    <a:pt x="8" y="176"/>
                  </a:cubicBezTo>
                  <a:cubicBezTo>
                    <a:pt x="10" y="176"/>
                    <a:pt x="12" y="178"/>
                    <a:pt x="12" y="180"/>
                  </a:cubicBezTo>
                  <a:lnTo>
                    <a:pt x="12" y="180"/>
                  </a:lnTo>
                  <a:cubicBezTo>
                    <a:pt x="12" y="183"/>
                    <a:pt x="10" y="184"/>
                    <a:pt x="8" y="184"/>
                  </a:cubicBezTo>
                  <a:cubicBezTo>
                    <a:pt x="6" y="184"/>
                    <a:pt x="4" y="183"/>
                    <a:pt x="4" y="180"/>
                  </a:cubicBezTo>
                  <a:close/>
                  <a:moveTo>
                    <a:pt x="5" y="164"/>
                  </a:moveTo>
                  <a:lnTo>
                    <a:pt x="5" y="164"/>
                  </a:lnTo>
                  <a:cubicBezTo>
                    <a:pt x="5" y="162"/>
                    <a:pt x="6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lnTo>
                    <a:pt x="13" y="164"/>
                  </a:lnTo>
                  <a:cubicBezTo>
                    <a:pt x="13" y="167"/>
                    <a:pt x="11" y="168"/>
                    <a:pt x="9" y="168"/>
                  </a:cubicBezTo>
                  <a:cubicBezTo>
                    <a:pt x="6" y="168"/>
                    <a:pt x="5" y="167"/>
                    <a:pt x="5" y="164"/>
                  </a:cubicBezTo>
                  <a:close/>
                  <a:moveTo>
                    <a:pt x="5" y="148"/>
                  </a:move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lnTo>
                    <a:pt x="13" y="148"/>
                  </a:lnTo>
                  <a:cubicBezTo>
                    <a:pt x="13" y="151"/>
                    <a:pt x="11" y="152"/>
                    <a:pt x="9" y="152"/>
                  </a:cubicBezTo>
                  <a:cubicBezTo>
                    <a:pt x="7" y="152"/>
                    <a:pt x="5" y="151"/>
                    <a:pt x="5" y="148"/>
                  </a:cubicBezTo>
                  <a:close/>
                  <a:moveTo>
                    <a:pt x="5" y="132"/>
                  </a:move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2" y="128"/>
                    <a:pt x="13" y="130"/>
                    <a:pt x="13" y="132"/>
                  </a:cubicBezTo>
                  <a:lnTo>
                    <a:pt x="13" y="132"/>
                  </a:lnTo>
                  <a:cubicBezTo>
                    <a:pt x="13" y="135"/>
                    <a:pt x="12" y="136"/>
                    <a:pt x="9" y="136"/>
                  </a:cubicBezTo>
                  <a:cubicBezTo>
                    <a:pt x="7" y="136"/>
                    <a:pt x="5" y="135"/>
                    <a:pt x="5" y="132"/>
                  </a:cubicBezTo>
                  <a:close/>
                  <a:moveTo>
                    <a:pt x="6" y="116"/>
                  </a:move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2" y="112"/>
                    <a:pt x="14" y="114"/>
                    <a:pt x="14" y="116"/>
                  </a:cubicBezTo>
                  <a:lnTo>
                    <a:pt x="14" y="116"/>
                  </a:lnTo>
                  <a:cubicBezTo>
                    <a:pt x="14" y="119"/>
                    <a:pt x="12" y="120"/>
                    <a:pt x="10" y="120"/>
                  </a:cubicBezTo>
                  <a:cubicBezTo>
                    <a:pt x="8" y="120"/>
                    <a:pt x="6" y="119"/>
                    <a:pt x="6" y="116"/>
                  </a:cubicBezTo>
                  <a:close/>
                  <a:moveTo>
                    <a:pt x="6" y="100"/>
                  </a:moveTo>
                  <a:lnTo>
                    <a:pt x="6" y="100"/>
                  </a:lnTo>
                  <a:cubicBezTo>
                    <a:pt x="6" y="98"/>
                    <a:pt x="8" y="96"/>
                    <a:pt x="10" y="96"/>
                  </a:cubicBezTo>
                  <a:cubicBezTo>
                    <a:pt x="12" y="96"/>
                    <a:pt x="14" y="98"/>
                    <a:pt x="14" y="100"/>
                  </a:cubicBezTo>
                  <a:lnTo>
                    <a:pt x="14" y="100"/>
                  </a:lnTo>
                  <a:cubicBezTo>
                    <a:pt x="14" y="103"/>
                    <a:pt x="12" y="104"/>
                    <a:pt x="10" y="104"/>
                  </a:cubicBezTo>
                  <a:cubicBezTo>
                    <a:pt x="8" y="104"/>
                    <a:pt x="6" y="103"/>
                    <a:pt x="6" y="100"/>
                  </a:cubicBezTo>
                  <a:close/>
                  <a:moveTo>
                    <a:pt x="7" y="84"/>
                  </a:moveTo>
                  <a:lnTo>
                    <a:pt x="7" y="84"/>
                  </a:lnTo>
                  <a:cubicBezTo>
                    <a:pt x="7" y="82"/>
                    <a:pt x="8" y="80"/>
                    <a:pt x="11" y="80"/>
                  </a:cubicBezTo>
                  <a:cubicBezTo>
                    <a:pt x="13" y="80"/>
                    <a:pt x="15" y="82"/>
                    <a:pt x="15" y="84"/>
                  </a:cubicBezTo>
                  <a:lnTo>
                    <a:pt x="15" y="84"/>
                  </a:lnTo>
                  <a:cubicBezTo>
                    <a:pt x="15" y="87"/>
                    <a:pt x="13" y="88"/>
                    <a:pt x="11" y="88"/>
                  </a:cubicBezTo>
                  <a:cubicBezTo>
                    <a:pt x="8" y="88"/>
                    <a:pt x="7" y="87"/>
                    <a:pt x="7" y="84"/>
                  </a:cubicBezTo>
                  <a:close/>
                  <a:moveTo>
                    <a:pt x="7" y="68"/>
                  </a:move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lnTo>
                    <a:pt x="15" y="68"/>
                  </a:lnTo>
                  <a:cubicBezTo>
                    <a:pt x="15" y="71"/>
                    <a:pt x="13" y="72"/>
                    <a:pt x="11" y="72"/>
                  </a:cubicBezTo>
                  <a:cubicBezTo>
                    <a:pt x="9" y="72"/>
                    <a:pt x="7" y="71"/>
                    <a:pt x="7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4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4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8" y="36"/>
                  </a:moveTo>
                  <a:lnTo>
                    <a:pt x="8" y="36"/>
                  </a:lnTo>
                  <a:cubicBezTo>
                    <a:pt x="8" y="34"/>
                    <a:pt x="10" y="32"/>
                    <a:pt x="12" y="32"/>
                  </a:cubicBezTo>
                  <a:cubicBezTo>
                    <a:pt x="14" y="32"/>
                    <a:pt x="16" y="34"/>
                    <a:pt x="16" y="36"/>
                  </a:cubicBezTo>
                  <a:lnTo>
                    <a:pt x="16" y="36"/>
                  </a:lnTo>
                  <a:cubicBezTo>
                    <a:pt x="16" y="39"/>
                    <a:pt x="14" y="40"/>
                    <a:pt x="12" y="40"/>
                  </a:cubicBezTo>
                  <a:cubicBezTo>
                    <a:pt x="10" y="40"/>
                    <a:pt x="8" y="39"/>
                    <a:pt x="8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9" y="4"/>
                  </a:moveTo>
                  <a:lnTo>
                    <a:pt x="9" y="4"/>
                  </a:lnTo>
                  <a:cubicBezTo>
                    <a:pt x="9" y="2"/>
                    <a:pt x="10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lnTo>
                    <a:pt x="17" y="4"/>
                  </a:lnTo>
                  <a:cubicBezTo>
                    <a:pt x="17" y="7"/>
                    <a:pt x="15" y="8"/>
                    <a:pt x="13" y="8"/>
                  </a:cubicBezTo>
                  <a:cubicBezTo>
                    <a:pt x="10" y="8"/>
                    <a:pt x="9" y="7"/>
                    <a:pt x="9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8" name="Freeform 58"/>
            <p:cNvSpPr>
              <a:spLocks noEditPoints="1"/>
            </p:cNvSpPr>
            <p:nvPr/>
          </p:nvSpPr>
          <p:spPr bwMode="auto">
            <a:xfrm>
              <a:off x="4276" y="3679"/>
              <a:ext cx="2" cy="34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4" y="148"/>
                </a:cxn>
                <a:cxn ang="0">
                  <a:pos x="10" y="152"/>
                </a:cxn>
                <a:cxn ang="0">
                  <a:pos x="6" y="148"/>
                </a:cxn>
                <a:cxn ang="0">
                  <a:pos x="14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5" y="180"/>
                </a:cxn>
                <a:cxn ang="0">
                  <a:pos x="11" y="184"/>
                </a:cxn>
                <a:cxn ang="0">
                  <a:pos x="7" y="180"/>
                </a:cxn>
                <a:cxn ang="0">
                  <a:pos x="15" y="180"/>
                </a:cxn>
                <a:cxn ang="0">
                  <a:pos x="16" y="196"/>
                </a:cxn>
                <a:cxn ang="0">
                  <a:pos x="8" y="196"/>
                </a:cxn>
                <a:cxn ang="0">
                  <a:pos x="12" y="192"/>
                </a:cxn>
                <a:cxn ang="0">
                  <a:pos x="16" y="212"/>
                </a:cxn>
                <a:cxn ang="0">
                  <a:pos x="12" y="216"/>
                </a:cxn>
                <a:cxn ang="0">
                  <a:pos x="8" y="212"/>
                </a:cxn>
                <a:cxn ang="0">
                  <a:pos x="16" y="212"/>
                </a:cxn>
              </a:cxnLst>
              <a:rect l="0" t="0" r="r" b="b"/>
              <a:pathLst>
                <a:path w="16" h="21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9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9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5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5" y="88"/>
                    <a:pt x="4" y="86"/>
                    <a:pt x="4" y="84"/>
                  </a:cubicBezTo>
                  <a:lnTo>
                    <a:pt x="4" y="84"/>
                  </a:lnTo>
                  <a:cubicBezTo>
                    <a:pt x="4" y="82"/>
                    <a:pt x="5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8"/>
                    <a:pt x="11" y="120"/>
                    <a:pt x="9" y="120"/>
                  </a:cubicBezTo>
                  <a:cubicBezTo>
                    <a:pt x="7" y="120"/>
                    <a:pt x="5" y="118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2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2" y="128"/>
                    <a:pt x="13" y="130"/>
                    <a:pt x="13" y="132"/>
                  </a:cubicBezTo>
                  <a:close/>
                  <a:moveTo>
                    <a:pt x="14" y="148"/>
                  </a:moveTo>
                  <a:lnTo>
                    <a:pt x="14" y="148"/>
                  </a:lnTo>
                  <a:cubicBezTo>
                    <a:pt x="14" y="150"/>
                    <a:pt x="12" y="152"/>
                    <a:pt x="10" y="152"/>
                  </a:cubicBezTo>
                  <a:cubicBezTo>
                    <a:pt x="8" y="152"/>
                    <a:pt x="6" y="150"/>
                    <a:pt x="6" y="148"/>
                  </a:cubicBezTo>
                  <a:lnTo>
                    <a:pt x="6" y="148"/>
                  </a:lnTo>
                  <a:cubicBezTo>
                    <a:pt x="6" y="146"/>
                    <a:pt x="8" y="144"/>
                    <a:pt x="10" y="144"/>
                  </a:cubicBezTo>
                  <a:cubicBezTo>
                    <a:pt x="12" y="144"/>
                    <a:pt x="14" y="146"/>
                    <a:pt x="14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6"/>
                    <a:pt x="13" y="168"/>
                    <a:pt x="11" y="168"/>
                  </a:cubicBezTo>
                  <a:cubicBezTo>
                    <a:pt x="8" y="168"/>
                    <a:pt x="7" y="166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8" y="160"/>
                    <a:pt x="11" y="160"/>
                  </a:cubicBezTo>
                  <a:cubicBezTo>
                    <a:pt x="13" y="160"/>
                    <a:pt x="15" y="162"/>
                    <a:pt x="15" y="164"/>
                  </a:cubicBezTo>
                  <a:close/>
                  <a:moveTo>
                    <a:pt x="15" y="180"/>
                  </a:moveTo>
                  <a:lnTo>
                    <a:pt x="15" y="180"/>
                  </a:lnTo>
                  <a:cubicBezTo>
                    <a:pt x="15" y="182"/>
                    <a:pt x="13" y="184"/>
                    <a:pt x="11" y="184"/>
                  </a:cubicBezTo>
                  <a:cubicBezTo>
                    <a:pt x="9" y="184"/>
                    <a:pt x="7" y="182"/>
                    <a:pt x="7" y="180"/>
                  </a:cubicBezTo>
                  <a:lnTo>
                    <a:pt x="7" y="180"/>
                  </a:lnTo>
                  <a:cubicBezTo>
                    <a:pt x="7" y="178"/>
                    <a:pt x="9" y="176"/>
                    <a:pt x="11" y="176"/>
                  </a:cubicBezTo>
                  <a:cubicBezTo>
                    <a:pt x="13" y="176"/>
                    <a:pt x="15" y="178"/>
                    <a:pt x="15" y="180"/>
                  </a:cubicBezTo>
                  <a:close/>
                  <a:moveTo>
                    <a:pt x="16" y="196"/>
                  </a:moveTo>
                  <a:lnTo>
                    <a:pt x="16" y="196"/>
                  </a:lnTo>
                  <a:cubicBezTo>
                    <a:pt x="16" y="198"/>
                    <a:pt x="14" y="200"/>
                    <a:pt x="12" y="200"/>
                  </a:cubicBezTo>
                  <a:cubicBezTo>
                    <a:pt x="10" y="200"/>
                    <a:pt x="8" y="198"/>
                    <a:pt x="8" y="196"/>
                  </a:cubicBezTo>
                  <a:lnTo>
                    <a:pt x="8" y="196"/>
                  </a:lnTo>
                  <a:cubicBezTo>
                    <a:pt x="8" y="194"/>
                    <a:pt x="10" y="192"/>
                    <a:pt x="12" y="192"/>
                  </a:cubicBezTo>
                  <a:cubicBezTo>
                    <a:pt x="14" y="192"/>
                    <a:pt x="16" y="194"/>
                    <a:pt x="16" y="196"/>
                  </a:cubicBezTo>
                  <a:close/>
                  <a:moveTo>
                    <a:pt x="16" y="212"/>
                  </a:moveTo>
                  <a:lnTo>
                    <a:pt x="16" y="212"/>
                  </a:lnTo>
                  <a:cubicBezTo>
                    <a:pt x="16" y="214"/>
                    <a:pt x="15" y="216"/>
                    <a:pt x="12" y="216"/>
                  </a:cubicBezTo>
                  <a:cubicBezTo>
                    <a:pt x="10" y="216"/>
                    <a:pt x="8" y="214"/>
                    <a:pt x="8" y="212"/>
                  </a:cubicBezTo>
                  <a:lnTo>
                    <a:pt x="8" y="212"/>
                  </a:lnTo>
                  <a:cubicBezTo>
                    <a:pt x="8" y="210"/>
                    <a:pt x="10" y="208"/>
                    <a:pt x="12" y="208"/>
                  </a:cubicBezTo>
                  <a:cubicBezTo>
                    <a:pt x="15" y="208"/>
                    <a:pt x="16" y="210"/>
                    <a:pt x="16" y="21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899" name="Freeform 59"/>
            <p:cNvSpPr>
              <a:spLocks noEditPoints="1"/>
            </p:cNvSpPr>
            <p:nvPr/>
          </p:nvSpPr>
          <p:spPr bwMode="auto">
            <a:xfrm>
              <a:off x="4384" y="3560"/>
              <a:ext cx="2" cy="46"/>
            </a:xfrm>
            <a:custGeom>
              <a:avLst/>
              <a:gdLst/>
              <a:ahLst/>
              <a:cxnLst>
                <a:cxn ang="0">
                  <a:pos x="2" y="144"/>
                </a:cxn>
                <a:cxn ang="0">
                  <a:pos x="2" y="148"/>
                </a:cxn>
                <a:cxn ang="0">
                  <a:pos x="0" y="138"/>
                </a:cxn>
                <a:cxn ang="0">
                  <a:pos x="4" y="138"/>
                </a:cxn>
                <a:cxn ang="0">
                  <a:pos x="0" y="130"/>
                </a:cxn>
                <a:cxn ang="0">
                  <a:pos x="4" y="130"/>
                </a:cxn>
                <a:cxn ang="0">
                  <a:pos x="0" y="130"/>
                </a:cxn>
                <a:cxn ang="0">
                  <a:pos x="2" y="120"/>
                </a:cxn>
                <a:cxn ang="0">
                  <a:pos x="2" y="124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3" y="96"/>
                </a:cxn>
                <a:cxn ang="0">
                  <a:pos x="3" y="100"/>
                </a:cxn>
                <a:cxn ang="0">
                  <a:pos x="1" y="90"/>
                </a:cxn>
                <a:cxn ang="0">
                  <a:pos x="5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4" y="72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2" y="58"/>
                </a:cxn>
                <a:cxn ang="0">
                  <a:pos x="5" y="48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5" y="24"/>
                </a:cxn>
                <a:cxn ang="0">
                  <a:pos x="5" y="28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6" y="0"/>
                </a:cxn>
                <a:cxn ang="0">
                  <a:pos x="6" y="4"/>
                </a:cxn>
              </a:cxnLst>
              <a:rect l="0" t="0" r="r" b="b"/>
              <a:pathLst>
                <a:path w="8" h="148"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close/>
                  <a:moveTo>
                    <a:pt x="0" y="138"/>
                  </a:move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lnTo>
                    <a:pt x="4" y="138"/>
                  </a:lnTo>
                  <a:cubicBezTo>
                    <a:pt x="4" y="139"/>
                    <a:pt x="3" y="140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close/>
                  <a:moveTo>
                    <a:pt x="0" y="130"/>
                  </a:moveTo>
                  <a:lnTo>
                    <a:pt x="0" y="130"/>
                  </a:lnTo>
                  <a:cubicBezTo>
                    <a:pt x="0" y="129"/>
                    <a:pt x="1" y="128"/>
                    <a:pt x="2" y="128"/>
                  </a:cubicBezTo>
                  <a:cubicBezTo>
                    <a:pt x="3" y="128"/>
                    <a:pt x="4" y="129"/>
                    <a:pt x="4" y="130"/>
                  </a:cubicBezTo>
                  <a:lnTo>
                    <a:pt x="4" y="130"/>
                  </a:lnTo>
                  <a:cubicBezTo>
                    <a:pt x="4" y="131"/>
                    <a:pt x="3" y="132"/>
                    <a:pt x="2" y="132"/>
                  </a:cubicBezTo>
                  <a:cubicBezTo>
                    <a:pt x="1" y="132"/>
                    <a:pt x="0" y="131"/>
                    <a:pt x="0" y="130"/>
                  </a:cubicBezTo>
                  <a:close/>
                  <a:moveTo>
                    <a:pt x="0" y="122"/>
                  </a:moveTo>
                  <a:lnTo>
                    <a:pt x="0" y="122"/>
                  </a:lnTo>
                  <a:cubicBezTo>
                    <a:pt x="0" y="121"/>
                    <a:pt x="1" y="120"/>
                    <a:pt x="2" y="120"/>
                  </a:cubicBezTo>
                  <a:cubicBezTo>
                    <a:pt x="4" y="120"/>
                    <a:pt x="4" y="121"/>
                    <a:pt x="4" y="122"/>
                  </a:cubicBezTo>
                  <a:lnTo>
                    <a:pt x="4" y="122"/>
                  </a:lnTo>
                  <a:cubicBezTo>
                    <a:pt x="4" y="123"/>
                    <a:pt x="4" y="124"/>
                    <a:pt x="2" y="124"/>
                  </a:cubicBezTo>
                  <a:cubicBezTo>
                    <a:pt x="1" y="124"/>
                    <a:pt x="0" y="123"/>
                    <a:pt x="0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1" y="98"/>
                  </a:move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close/>
                  <a:moveTo>
                    <a:pt x="1" y="90"/>
                  </a:move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5" y="88"/>
                    <a:pt x="5" y="89"/>
                    <a:pt x="5" y="90"/>
                  </a:cubicBezTo>
                  <a:lnTo>
                    <a:pt x="5" y="90"/>
                  </a:lnTo>
                  <a:cubicBezTo>
                    <a:pt x="5" y="91"/>
                    <a:pt x="5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2" y="58"/>
                  </a:move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5" y="56"/>
                    <a:pt x="6" y="57"/>
                    <a:pt x="6" y="58"/>
                  </a:cubicBezTo>
                  <a:lnTo>
                    <a:pt x="6" y="58"/>
                  </a:lnTo>
                  <a:cubicBezTo>
                    <a:pt x="6" y="59"/>
                    <a:pt x="5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3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3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7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7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0" name="Freeform 60"/>
            <p:cNvSpPr>
              <a:spLocks noEditPoints="1"/>
            </p:cNvSpPr>
            <p:nvPr/>
          </p:nvSpPr>
          <p:spPr bwMode="auto">
            <a:xfrm>
              <a:off x="4492" y="3297"/>
              <a:ext cx="2" cy="212"/>
            </a:xfrm>
            <a:custGeom>
              <a:avLst/>
              <a:gdLst/>
              <a:ahLst/>
              <a:cxnLst>
                <a:cxn ang="0">
                  <a:pos x="2" y="665"/>
                </a:cxn>
                <a:cxn ang="0">
                  <a:pos x="2" y="661"/>
                </a:cxn>
                <a:cxn ang="0">
                  <a:pos x="0" y="643"/>
                </a:cxn>
                <a:cxn ang="0">
                  <a:pos x="4" y="635"/>
                </a:cxn>
                <a:cxn ang="0">
                  <a:pos x="0" y="619"/>
                </a:cxn>
                <a:cxn ang="0">
                  <a:pos x="4" y="611"/>
                </a:cxn>
                <a:cxn ang="0">
                  <a:pos x="0" y="603"/>
                </a:cxn>
                <a:cxn ang="0">
                  <a:pos x="2" y="585"/>
                </a:cxn>
                <a:cxn ang="0">
                  <a:pos x="2" y="581"/>
                </a:cxn>
                <a:cxn ang="0">
                  <a:pos x="0" y="563"/>
                </a:cxn>
                <a:cxn ang="0">
                  <a:pos x="4" y="555"/>
                </a:cxn>
                <a:cxn ang="0">
                  <a:pos x="0" y="539"/>
                </a:cxn>
                <a:cxn ang="0">
                  <a:pos x="5" y="531"/>
                </a:cxn>
                <a:cxn ang="0">
                  <a:pos x="1" y="523"/>
                </a:cxn>
                <a:cxn ang="0">
                  <a:pos x="3" y="505"/>
                </a:cxn>
                <a:cxn ang="0">
                  <a:pos x="3" y="501"/>
                </a:cxn>
                <a:cxn ang="0">
                  <a:pos x="1" y="483"/>
                </a:cxn>
                <a:cxn ang="0">
                  <a:pos x="5" y="475"/>
                </a:cxn>
                <a:cxn ang="0">
                  <a:pos x="1" y="459"/>
                </a:cxn>
                <a:cxn ang="0">
                  <a:pos x="5" y="450"/>
                </a:cxn>
                <a:cxn ang="0">
                  <a:pos x="1" y="442"/>
                </a:cxn>
                <a:cxn ang="0">
                  <a:pos x="3" y="424"/>
                </a:cxn>
                <a:cxn ang="0">
                  <a:pos x="3" y="420"/>
                </a:cxn>
                <a:cxn ang="0">
                  <a:pos x="1" y="402"/>
                </a:cxn>
                <a:cxn ang="0">
                  <a:pos x="5" y="394"/>
                </a:cxn>
                <a:cxn ang="0">
                  <a:pos x="1" y="378"/>
                </a:cxn>
                <a:cxn ang="0">
                  <a:pos x="5" y="370"/>
                </a:cxn>
                <a:cxn ang="0">
                  <a:pos x="2" y="362"/>
                </a:cxn>
                <a:cxn ang="0">
                  <a:pos x="4" y="344"/>
                </a:cxn>
                <a:cxn ang="0">
                  <a:pos x="4" y="340"/>
                </a:cxn>
                <a:cxn ang="0">
                  <a:pos x="2" y="322"/>
                </a:cxn>
                <a:cxn ang="0">
                  <a:pos x="6" y="314"/>
                </a:cxn>
                <a:cxn ang="0">
                  <a:pos x="2" y="298"/>
                </a:cxn>
                <a:cxn ang="0">
                  <a:pos x="6" y="290"/>
                </a:cxn>
                <a:cxn ang="0">
                  <a:pos x="2" y="282"/>
                </a:cxn>
                <a:cxn ang="0">
                  <a:pos x="4" y="264"/>
                </a:cxn>
                <a:cxn ang="0">
                  <a:pos x="4" y="260"/>
                </a:cxn>
                <a:cxn ang="0">
                  <a:pos x="2" y="242"/>
                </a:cxn>
                <a:cxn ang="0">
                  <a:pos x="6" y="234"/>
                </a:cxn>
                <a:cxn ang="0">
                  <a:pos x="2" y="218"/>
                </a:cxn>
                <a:cxn ang="0">
                  <a:pos x="6" y="210"/>
                </a:cxn>
                <a:cxn ang="0">
                  <a:pos x="3" y="202"/>
                </a:cxn>
                <a:cxn ang="0">
                  <a:pos x="5" y="184"/>
                </a:cxn>
                <a:cxn ang="0">
                  <a:pos x="5" y="180"/>
                </a:cxn>
                <a:cxn ang="0">
                  <a:pos x="3" y="162"/>
                </a:cxn>
                <a:cxn ang="0">
                  <a:pos x="7" y="154"/>
                </a:cxn>
                <a:cxn ang="0">
                  <a:pos x="3" y="138"/>
                </a:cxn>
                <a:cxn ang="0">
                  <a:pos x="7" y="130"/>
                </a:cxn>
                <a:cxn ang="0">
                  <a:pos x="3" y="122"/>
                </a:cxn>
                <a:cxn ang="0">
                  <a:pos x="5" y="104"/>
                </a:cxn>
                <a:cxn ang="0">
                  <a:pos x="5" y="100"/>
                </a:cxn>
                <a:cxn ang="0">
                  <a:pos x="3" y="82"/>
                </a:cxn>
                <a:cxn ang="0">
                  <a:pos x="7" y="74"/>
                </a:cxn>
                <a:cxn ang="0">
                  <a:pos x="3" y="58"/>
                </a:cxn>
                <a:cxn ang="0">
                  <a:pos x="7" y="50"/>
                </a:cxn>
                <a:cxn ang="0">
                  <a:pos x="4" y="42"/>
                </a:cxn>
                <a:cxn ang="0">
                  <a:pos x="6" y="24"/>
                </a:cxn>
                <a:cxn ang="0">
                  <a:pos x="6" y="20"/>
                </a:cxn>
                <a:cxn ang="0">
                  <a:pos x="4" y="2"/>
                </a:cxn>
              </a:cxnLst>
              <a:rect l="0" t="0" r="r" b="b"/>
              <a:pathLst>
                <a:path w="8" h="677">
                  <a:moveTo>
                    <a:pt x="0" y="675"/>
                  </a:moveTo>
                  <a:lnTo>
                    <a:pt x="0" y="675"/>
                  </a:lnTo>
                  <a:cubicBezTo>
                    <a:pt x="0" y="674"/>
                    <a:pt x="1" y="673"/>
                    <a:pt x="2" y="673"/>
                  </a:cubicBezTo>
                  <a:cubicBezTo>
                    <a:pt x="3" y="673"/>
                    <a:pt x="4" y="674"/>
                    <a:pt x="4" y="675"/>
                  </a:cubicBezTo>
                  <a:lnTo>
                    <a:pt x="4" y="675"/>
                  </a:lnTo>
                  <a:cubicBezTo>
                    <a:pt x="4" y="676"/>
                    <a:pt x="3" y="677"/>
                    <a:pt x="2" y="677"/>
                  </a:cubicBezTo>
                  <a:cubicBezTo>
                    <a:pt x="1" y="677"/>
                    <a:pt x="0" y="676"/>
                    <a:pt x="0" y="675"/>
                  </a:cubicBezTo>
                  <a:close/>
                  <a:moveTo>
                    <a:pt x="0" y="667"/>
                  </a:moveTo>
                  <a:lnTo>
                    <a:pt x="0" y="667"/>
                  </a:lnTo>
                  <a:cubicBezTo>
                    <a:pt x="0" y="666"/>
                    <a:pt x="1" y="665"/>
                    <a:pt x="2" y="665"/>
                  </a:cubicBezTo>
                  <a:cubicBezTo>
                    <a:pt x="3" y="665"/>
                    <a:pt x="4" y="666"/>
                    <a:pt x="4" y="667"/>
                  </a:cubicBezTo>
                  <a:lnTo>
                    <a:pt x="4" y="667"/>
                  </a:lnTo>
                  <a:cubicBezTo>
                    <a:pt x="4" y="668"/>
                    <a:pt x="3" y="669"/>
                    <a:pt x="2" y="669"/>
                  </a:cubicBezTo>
                  <a:cubicBezTo>
                    <a:pt x="1" y="669"/>
                    <a:pt x="0" y="668"/>
                    <a:pt x="0" y="667"/>
                  </a:cubicBezTo>
                  <a:close/>
                  <a:moveTo>
                    <a:pt x="0" y="659"/>
                  </a:moveTo>
                  <a:lnTo>
                    <a:pt x="0" y="659"/>
                  </a:lnTo>
                  <a:cubicBezTo>
                    <a:pt x="0" y="658"/>
                    <a:pt x="1" y="657"/>
                    <a:pt x="2" y="657"/>
                  </a:cubicBezTo>
                  <a:cubicBezTo>
                    <a:pt x="3" y="657"/>
                    <a:pt x="4" y="658"/>
                    <a:pt x="4" y="659"/>
                  </a:cubicBezTo>
                  <a:lnTo>
                    <a:pt x="4" y="659"/>
                  </a:lnTo>
                  <a:cubicBezTo>
                    <a:pt x="4" y="660"/>
                    <a:pt x="3" y="661"/>
                    <a:pt x="2" y="661"/>
                  </a:cubicBezTo>
                  <a:cubicBezTo>
                    <a:pt x="1" y="661"/>
                    <a:pt x="0" y="660"/>
                    <a:pt x="0" y="659"/>
                  </a:cubicBezTo>
                  <a:close/>
                  <a:moveTo>
                    <a:pt x="0" y="651"/>
                  </a:moveTo>
                  <a:lnTo>
                    <a:pt x="0" y="651"/>
                  </a:lnTo>
                  <a:cubicBezTo>
                    <a:pt x="0" y="650"/>
                    <a:pt x="1" y="649"/>
                    <a:pt x="2" y="649"/>
                  </a:cubicBezTo>
                  <a:cubicBezTo>
                    <a:pt x="3" y="649"/>
                    <a:pt x="4" y="650"/>
                    <a:pt x="4" y="651"/>
                  </a:cubicBezTo>
                  <a:lnTo>
                    <a:pt x="4" y="651"/>
                  </a:lnTo>
                  <a:cubicBezTo>
                    <a:pt x="4" y="652"/>
                    <a:pt x="3" y="653"/>
                    <a:pt x="2" y="653"/>
                  </a:cubicBezTo>
                  <a:cubicBezTo>
                    <a:pt x="1" y="653"/>
                    <a:pt x="0" y="652"/>
                    <a:pt x="0" y="651"/>
                  </a:cubicBezTo>
                  <a:close/>
                  <a:moveTo>
                    <a:pt x="0" y="643"/>
                  </a:moveTo>
                  <a:lnTo>
                    <a:pt x="0" y="643"/>
                  </a:lnTo>
                  <a:cubicBezTo>
                    <a:pt x="0" y="642"/>
                    <a:pt x="1" y="641"/>
                    <a:pt x="2" y="641"/>
                  </a:cubicBezTo>
                  <a:cubicBezTo>
                    <a:pt x="3" y="641"/>
                    <a:pt x="4" y="642"/>
                    <a:pt x="4" y="643"/>
                  </a:cubicBezTo>
                  <a:lnTo>
                    <a:pt x="4" y="643"/>
                  </a:lnTo>
                  <a:cubicBezTo>
                    <a:pt x="4" y="644"/>
                    <a:pt x="3" y="645"/>
                    <a:pt x="2" y="645"/>
                  </a:cubicBezTo>
                  <a:cubicBezTo>
                    <a:pt x="1" y="645"/>
                    <a:pt x="0" y="644"/>
                    <a:pt x="0" y="643"/>
                  </a:cubicBezTo>
                  <a:close/>
                  <a:moveTo>
                    <a:pt x="0" y="635"/>
                  </a:moveTo>
                  <a:lnTo>
                    <a:pt x="0" y="635"/>
                  </a:lnTo>
                  <a:cubicBezTo>
                    <a:pt x="0" y="634"/>
                    <a:pt x="1" y="633"/>
                    <a:pt x="2" y="633"/>
                  </a:cubicBezTo>
                  <a:cubicBezTo>
                    <a:pt x="3" y="633"/>
                    <a:pt x="4" y="634"/>
                    <a:pt x="4" y="635"/>
                  </a:cubicBezTo>
                  <a:lnTo>
                    <a:pt x="4" y="635"/>
                  </a:lnTo>
                  <a:cubicBezTo>
                    <a:pt x="4" y="636"/>
                    <a:pt x="3" y="637"/>
                    <a:pt x="2" y="637"/>
                  </a:cubicBezTo>
                  <a:cubicBezTo>
                    <a:pt x="1" y="637"/>
                    <a:pt x="0" y="636"/>
                    <a:pt x="0" y="635"/>
                  </a:cubicBezTo>
                  <a:close/>
                  <a:moveTo>
                    <a:pt x="0" y="627"/>
                  </a:moveTo>
                  <a:lnTo>
                    <a:pt x="0" y="627"/>
                  </a:lnTo>
                  <a:cubicBezTo>
                    <a:pt x="0" y="625"/>
                    <a:pt x="1" y="625"/>
                    <a:pt x="2" y="625"/>
                  </a:cubicBezTo>
                  <a:cubicBezTo>
                    <a:pt x="3" y="625"/>
                    <a:pt x="4" y="625"/>
                    <a:pt x="4" y="627"/>
                  </a:cubicBezTo>
                  <a:lnTo>
                    <a:pt x="4" y="627"/>
                  </a:lnTo>
                  <a:cubicBezTo>
                    <a:pt x="4" y="628"/>
                    <a:pt x="3" y="629"/>
                    <a:pt x="2" y="629"/>
                  </a:cubicBezTo>
                  <a:cubicBezTo>
                    <a:pt x="1" y="629"/>
                    <a:pt x="0" y="628"/>
                    <a:pt x="0" y="627"/>
                  </a:cubicBezTo>
                  <a:close/>
                  <a:moveTo>
                    <a:pt x="0" y="619"/>
                  </a:moveTo>
                  <a:lnTo>
                    <a:pt x="0" y="619"/>
                  </a:lnTo>
                  <a:cubicBezTo>
                    <a:pt x="0" y="617"/>
                    <a:pt x="1" y="617"/>
                    <a:pt x="2" y="617"/>
                  </a:cubicBezTo>
                  <a:cubicBezTo>
                    <a:pt x="3" y="617"/>
                    <a:pt x="4" y="617"/>
                    <a:pt x="4" y="619"/>
                  </a:cubicBezTo>
                  <a:lnTo>
                    <a:pt x="4" y="619"/>
                  </a:lnTo>
                  <a:cubicBezTo>
                    <a:pt x="4" y="620"/>
                    <a:pt x="3" y="621"/>
                    <a:pt x="2" y="621"/>
                  </a:cubicBezTo>
                  <a:cubicBezTo>
                    <a:pt x="1" y="621"/>
                    <a:pt x="0" y="620"/>
                    <a:pt x="0" y="619"/>
                  </a:cubicBezTo>
                  <a:close/>
                  <a:moveTo>
                    <a:pt x="0" y="611"/>
                  </a:moveTo>
                  <a:lnTo>
                    <a:pt x="0" y="611"/>
                  </a:lnTo>
                  <a:cubicBezTo>
                    <a:pt x="0" y="609"/>
                    <a:pt x="1" y="609"/>
                    <a:pt x="2" y="609"/>
                  </a:cubicBezTo>
                  <a:cubicBezTo>
                    <a:pt x="3" y="609"/>
                    <a:pt x="4" y="609"/>
                    <a:pt x="4" y="611"/>
                  </a:cubicBezTo>
                  <a:lnTo>
                    <a:pt x="4" y="611"/>
                  </a:lnTo>
                  <a:cubicBezTo>
                    <a:pt x="4" y="612"/>
                    <a:pt x="3" y="613"/>
                    <a:pt x="2" y="613"/>
                  </a:cubicBezTo>
                  <a:cubicBezTo>
                    <a:pt x="1" y="613"/>
                    <a:pt x="0" y="612"/>
                    <a:pt x="0" y="611"/>
                  </a:cubicBezTo>
                  <a:close/>
                  <a:moveTo>
                    <a:pt x="0" y="603"/>
                  </a:moveTo>
                  <a:lnTo>
                    <a:pt x="0" y="603"/>
                  </a:lnTo>
                  <a:cubicBezTo>
                    <a:pt x="0" y="601"/>
                    <a:pt x="1" y="601"/>
                    <a:pt x="2" y="601"/>
                  </a:cubicBezTo>
                  <a:cubicBezTo>
                    <a:pt x="3" y="601"/>
                    <a:pt x="4" y="601"/>
                    <a:pt x="4" y="603"/>
                  </a:cubicBezTo>
                  <a:lnTo>
                    <a:pt x="4" y="603"/>
                  </a:lnTo>
                  <a:cubicBezTo>
                    <a:pt x="4" y="604"/>
                    <a:pt x="3" y="605"/>
                    <a:pt x="2" y="605"/>
                  </a:cubicBezTo>
                  <a:cubicBezTo>
                    <a:pt x="1" y="605"/>
                    <a:pt x="0" y="604"/>
                    <a:pt x="0" y="603"/>
                  </a:cubicBezTo>
                  <a:close/>
                  <a:moveTo>
                    <a:pt x="0" y="595"/>
                  </a:moveTo>
                  <a:lnTo>
                    <a:pt x="0" y="595"/>
                  </a:lnTo>
                  <a:cubicBezTo>
                    <a:pt x="0" y="593"/>
                    <a:pt x="1" y="593"/>
                    <a:pt x="2" y="593"/>
                  </a:cubicBezTo>
                  <a:cubicBezTo>
                    <a:pt x="3" y="593"/>
                    <a:pt x="4" y="593"/>
                    <a:pt x="4" y="595"/>
                  </a:cubicBezTo>
                  <a:lnTo>
                    <a:pt x="4" y="595"/>
                  </a:lnTo>
                  <a:cubicBezTo>
                    <a:pt x="4" y="596"/>
                    <a:pt x="3" y="597"/>
                    <a:pt x="2" y="597"/>
                  </a:cubicBezTo>
                  <a:cubicBezTo>
                    <a:pt x="1" y="597"/>
                    <a:pt x="0" y="596"/>
                    <a:pt x="0" y="595"/>
                  </a:cubicBezTo>
                  <a:close/>
                  <a:moveTo>
                    <a:pt x="0" y="587"/>
                  </a:moveTo>
                  <a:lnTo>
                    <a:pt x="0" y="587"/>
                  </a:lnTo>
                  <a:cubicBezTo>
                    <a:pt x="0" y="585"/>
                    <a:pt x="1" y="585"/>
                    <a:pt x="2" y="585"/>
                  </a:cubicBezTo>
                  <a:cubicBezTo>
                    <a:pt x="3" y="585"/>
                    <a:pt x="4" y="585"/>
                    <a:pt x="4" y="587"/>
                  </a:cubicBezTo>
                  <a:lnTo>
                    <a:pt x="4" y="587"/>
                  </a:lnTo>
                  <a:cubicBezTo>
                    <a:pt x="4" y="588"/>
                    <a:pt x="3" y="589"/>
                    <a:pt x="2" y="589"/>
                  </a:cubicBezTo>
                  <a:cubicBezTo>
                    <a:pt x="1" y="589"/>
                    <a:pt x="0" y="588"/>
                    <a:pt x="0" y="587"/>
                  </a:cubicBezTo>
                  <a:close/>
                  <a:moveTo>
                    <a:pt x="0" y="579"/>
                  </a:moveTo>
                  <a:lnTo>
                    <a:pt x="0" y="579"/>
                  </a:lnTo>
                  <a:cubicBezTo>
                    <a:pt x="0" y="577"/>
                    <a:pt x="1" y="577"/>
                    <a:pt x="2" y="577"/>
                  </a:cubicBezTo>
                  <a:cubicBezTo>
                    <a:pt x="3" y="577"/>
                    <a:pt x="4" y="577"/>
                    <a:pt x="4" y="579"/>
                  </a:cubicBezTo>
                  <a:lnTo>
                    <a:pt x="4" y="579"/>
                  </a:lnTo>
                  <a:cubicBezTo>
                    <a:pt x="4" y="580"/>
                    <a:pt x="3" y="581"/>
                    <a:pt x="2" y="581"/>
                  </a:cubicBezTo>
                  <a:cubicBezTo>
                    <a:pt x="1" y="581"/>
                    <a:pt x="0" y="580"/>
                    <a:pt x="0" y="579"/>
                  </a:cubicBezTo>
                  <a:close/>
                  <a:moveTo>
                    <a:pt x="0" y="571"/>
                  </a:moveTo>
                  <a:lnTo>
                    <a:pt x="0" y="571"/>
                  </a:lnTo>
                  <a:cubicBezTo>
                    <a:pt x="0" y="569"/>
                    <a:pt x="1" y="569"/>
                    <a:pt x="2" y="569"/>
                  </a:cubicBezTo>
                  <a:cubicBezTo>
                    <a:pt x="3" y="569"/>
                    <a:pt x="4" y="569"/>
                    <a:pt x="4" y="571"/>
                  </a:cubicBezTo>
                  <a:lnTo>
                    <a:pt x="4" y="571"/>
                  </a:lnTo>
                  <a:cubicBezTo>
                    <a:pt x="4" y="572"/>
                    <a:pt x="3" y="573"/>
                    <a:pt x="2" y="573"/>
                  </a:cubicBezTo>
                  <a:cubicBezTo>
                    <a:pt x="1" y="573"/>
                    <a:pt x="0" y="572"/>
                    <a:pt x="0" y="571"/>
                  </a:cubicBezTo>
                  <a:close/>
                  <a:moveTo>
                    <a:pt x="0" y="563"/>
                  </a:moveTo>
                  <a:lnTo>
                    <a:pt x="0" y="563"/>
                  </a:lnTo>
                  <a:cubicBezTo>
                    <a:pt x="0" y="561"/>
                    <a:pt x="1" y="561"/>
                    <a:pt x="2" y="561"/>
                  </a:cubicBezTo>
                  <a:cubicBezTo>
                    <a:pt x="3" y="561"/>
                    <a:pt x="4" y="561"/>
                    <a:pt x="4" y="563"/>
                  </a:cubicBezTo>
                  <a:lnTo>
                    <a:pt x="4" y="563"/>
                  </a:lnTo>
                  <a:cubicBezTo>
                    <a:pt x="4" y="564"/>
                    <a:pt x="3" y="565"/>
                    <a:pt x="2" y="565"/>
                  </a:cubicBezTo>
                  <a:cubicBezTo>
                    <a:pt x="1" y="565"/>
                    <a:pt x="0" y="564"/>
                    <a:pt x="0" y="563"/>
                  </a:cubicBezTo>
                  <a:close/>
                  <a:moveTo>
                    <a:pt x="0" y="555"/>
                  </a:moveTo>
                  <a:lnTo>
                    <a:pt x="0" y="555"/>
                  </a:lnTo>
                  <a:cubicBezTo>
                    <a:pt x="0" y="553"/>
                    <a:pt x="1" y="553"/>
                    <a:pt x="2" y="553"/>
                  </a:cubicBezTo>
                  <a:cubicBezTo>
                    <a:pt x="3" y="553"/>
                    <a:pt x="4" y="553"/>
                    <a:pt x="4" y="555"/>
                  </a:cubicBezTo>
                  <a:lnTo>
                    <a:pt x="4" y="555"/>
                  </a:lnTo>
                  <a:cubicBezTo>
                    <a:pt x="4" y="556"/>
                    <a:pt x="3" y="557"/>
                    <a:pt x="2" y="557"/>
                  </a:cubicBezTo>
                  <a:cubicBezTo>
                    <a:pt x="1" y="557"/>
                    <a:pt x="0" y="556"/>
                    <a:pt x="0" y="555"/>
                  </a:cubicBezTo>
                  <a:close/>
                  <a:moveTo>
                    <a:pt x="0" y="547"/>
                  </a:moveTo>
                  <a:lnTo>
                    <a:pt x="0" y="547"/>
                  </a:lnTo>
                  <a:cubicBezTo>
                    <a:pt x="0" y="545"/>
                    <a:pt x="1" y="545"/>
                    <a:pt x="2" y="545"/>
                  </a:cubicBezTo>
                  <a:cubicBezTo>
                    <a:pt x="4" y="545"/>
                    <a:pt x="4" y="545"/>
                    <a:pt x="4" y="547"/>
                  </a:cubicBezTo>
                  <a:lnTo>
                    <a:pt x="4" y="547"/>
                  </a:lnTo>
                  <a:cubicBezTo>
                    <a:pt x="4" y="548"/>
                    <a:pt x="4" y="549"/>
                    <a:pt x="2" y="549"/>
                  </a:cubicBezTo>
                  <a:cubicBezTo>
                    <a:pt x="1" y="549"/>
                    <a:pt x="0" y="548"/>
                    <a:pt x="0" y="547"/>
                  </a:cubicBezTo>
                  <a:close/>
                  <a:moveTo>
                    <a:pt x="0" y="539"/>
                  </a:moveTo>
                  <a:lnTo>
                    <a:pt x="0" y="539"/>
                  </a:lnTo>
                  <a:cubicBezTo>
                    <a:pt x="0" y="537"/>
                    <a:pt x="1" y="537"/>
                    <a:pt x="2" y="537"/>
                  </a:cubicBezTo>
                  <a:cubicBezTo>
                    <a:pt x="4" y="537"/>
                    <a:pt x="4" y="537"/>
                    <a:pt x="4" y="539"/>
                  </a:cubicBezTo>
                  <a:lnTo>
                    <a:pt x="4" y="539"/>
                  </a:lnTo>
                  <a:cubicBezTo>
                    <a:pt x="4" y="540"/>
                    <a:pt x="4" y="541"/>
                    <a:pt x="2" y="541"/>
                  </a:cubicBezTo>
                  <a:cubicBezTo>
                    <a:pt x="1" y="541"/>
                    <a:pt x="0" y="540"/>
                    <a:pt x="0" y="539"/>
                  </a:cubicBezTo>
                  <a:close/>
                  <a:moveTo>
                    <a:pt x="1" y="531"/>
                  </a:moveTo>
                  <a:lnTo>
                    <a:pt x="1" y="531"/>
                  </a:lnTo>
                  <a:cubicBezTo>
                    <a:pt x="1" y="529"/>
                    <a:pt x="1" y="529"/>
                    <a:pt x="3" y="529"/>
                  </a:cubicBezTo>
                  <a:cubicBezTo>
                    <a:pt x="4" y="529"/>
                    <a:pt x="5" y="529"/>
                    <a:pt x="5" y="531"/>
                  </a:cubicBezTo>
                  <a:lnTo>
                    <a:pt x="5" y="531"/>
                  </a:lnTo>
                  <a:cubicBezTo>
                    <a:pt x="5" y="532"/>
                    <a:pt x="4" y="533"/>
                    <a:pt x="3" y="533"/>
                  </a:cubicBezTo>
                  <a:cubicBezTo>
                    <a:pt x="1" y="533"/>
                    <a:pt x="1" y="532"/>
                    <a:pt x="1" y="531"/>
                  </a:cubicBezTo>
                  <a:close/>
                  <a:moveTo>
                    <a:pt x="1" y="523"/>
                  </a:moveTo>
                  <a:lnTo>
                    <a:pt x="1" y="523"/>
                  </a:lnTo>
                  <a:cubicBezTo>
                    <a:pt x="1" y="521"/>
                    <a:pt x="1" y="521"/>
                    <a:pt x="3" y="521"/>
                  </a:cubicBezTo>
                  <a:cubicBezTo>
                    <a:pt x="4" y="521"/>
                    <a:pt x="5" y="521"/>
                    <a:pt x="5" y="523"/>
                  </a:cubicBezTo>
                  <a:lnTo>
                    <a:pt x="5" y="523"/>
                  </a:lnTo>
                  <a:cubicBezTo>
                    <a:pt x="5" y="524"/>
                    <a:pt x="4" y="525"/>
                    <a:pt x="3" y="525"/>
                  </a:cubicBezTo>
                  <a:cubicBezTo>
                    <a:pt x="1" y="525"/>
                    <a:pt x="1" y="524"/>
                    <a:pt x="1" y="523"/>
                  </a:cubicBezTo>
                  <a:close/>
                  <a:moveTo>
                    <a:pt x="1" y="515"/>
                  </a:moveTo>
                  <a:lnTo>
                    <a:pt x="1" y="515"/>
                  </a:lnTo>
                  <a:cubicBezTo>
                    <a:pt x="1" y="513"/>
                    <a:pt x="2" y="513"/>
                    <a:pt x="3" y="513"/>
                  </a:cubicBezTo>
                  <a:cubicBezTo>
                    <a:pt x="4" y="513"/>
                    <a:pt x="5" y="513"/>
                    <a:pt x="5" y="515"/>
                  </a:cubicBezTo>
                  <a:lnTo>
                    <a:pt x="5" y="515"/>
                  </a:lnTo>
                  <a:cubicBezTo>
                    <a:pt x="5" y="516"/>
                    <a:pt x="4" y="517"/>
                    <a:pt x="3" y="517"/>
                  </a:cubicBezTo>
                  <a:cubicBezTo>
                    <a:pt x="2" y="517"/>
                    <a:pt x="1" y="516"/>
                    <a:pt x="1" y="515"/>
                  </a:cubicBezTo>
                  <a:close/>
                  <a:moveTo>
                    <a:pt x="1" y="507"/>
                  </a:moveTo>
                  <a:lnTo>
                    <a:pt x="1" y="507"/>
                  </a:lnTo>
                  <a:cubicBezTo>
                    <a:pt x="1" y="505"/>
                    <a:pt x="2" y="505"/>
                    <a:pt x="3" y="505"/>
                  </a:cubicBezTo>
                  <a:cubicBezTo>
                    <a:pt x="4" y="505"/>
                    <a:pt x="5" y="505"/>
                    <a:pt x="5" y="507"/>
                  </a:cubicBezTo>
                  <a:lnTo>
                    <a:pt x="5" y="507"/>
                  </a:lnTo>
                  <a:cubicBezTo>
                    <a:pt x="5" y="508"/>
                    <a:pt x="4" y="509"/>
                    <a:pt x="3" y="509"/>
                  </a:cubicBezTo>
                  <a:cubicBezTo>
                    <a:pt x="2" y="509"/>
                    <a:pt x="1" y="508"/>
                    <a:pt x="1" y="507"/>
                  </a:cubicBezTo>
                  <a:close/>
                  <a:moveTo>
                    <a:pt x="1" y="499"/>
                  </a:moveTo>
                  <a:lnTo>
                    <a:pt x="1" y="499"/>
                  </a:lnTo>
                  <a:cubicBezTo>
                    <a:pt x="1" y="497"/>
                    <a:pt x="2" y="497"/>
                    <a:pt x="3" y="497"/>
                  </a:cubicBezTo>
                  <a:cubicBezTo>
                    <a:pt x="4" y="497"/>
                    <a:pt x="5" y="497"/>
                    <a:pt x="5" y="499"/>
                  </a:cubicBezTo>
                  <a:lnTo>
                    <a:pt x="5" y="499"/>
                  </a:lnTo>
                  <a:cubicBezTo>
                    <a:pt x="5" y="500"/>
                    <a:pt x="4" y="501"/>
                    <a:pt x="3" y="501"/>
                  </a:cubicBezTo>
                  <a:cubicBezTo>
                    <a:pt x="2" y="501"/>
                    <a:pt x="1" y="500"/>
                    <a:pt x="1" y="499"/>
                  </a:cubicBezTo>
                  <a:close/>
                  <a:moveTo>
                    <a:pt x="1" y="491"/>
                  </a:moveTo>
                  <a:lnTo>
                    <a:pt x="1" y="491"/>
                  </a:lnTo>
                  <a:cubicBezTo>
                    <a:pt x="1" y="489"/>
                    <a:pt x="2" y="489"/>
                    <a:pt x="3" y="489"/>
                  </a:cubicBezTo>
                  <a:cubicBezTo>
                    <a:pt x="4" y="489"/>
                    <a:pt x="5" y="489"/>
                    <a:pt x="5" y="491"/>
                  </a:cubicBezTo>
                  <a:lnTo>
                    <a:pt x="5" y="491"/>
                  </a:lnTo>
                  <a:cubicBezTo>
                    <a:pt x="5" y="492"/>
                    <a:pt x="4" y="493"/>
                    <a:pt x="3" y="493"/>
                  </a:cubicBezTo>
                  <a:cubicBezTo>
                    <a:pt x="2" y="493"/>
                    <a:pt x="1" y="492"/>
                    <a:pt x="1" y="491"/>
                  </a:cubicBezTo>
                  <a:close/>
                  <a:moveTo>
                    <a:pt x="1" y="483"/>
                  </a:moveTo>
                  <a:lnTo>
                    <a:pt x="1" y="483"/>
                  </a:lnTo>
                  <a:cubicBezTo>
                    <a:pt x="1" y="481"/>
                    <a:pt x="2" y="481"/>
                    <a:pt x="3" y="481"/>
                  </a:cubicBezTo>
                  <a:cubicBezTo>
                    <a:pt x="4" y="481"/>
                    <a:pt x="5" y="481"/>
                    <a:pt x="5" y="483"/>
                  </a:cubicBezTo>
                  <a:lnTo>
                    <a:pt x="5" y="483"/>
                  </a:lnTo>
                  <a:cubicBezTo>
                    <a:pt x="5" y="484"/>
                    <a:pt x="4" y="485"/>
                    <a:pt x="3" y="485"/>
                  </a:cubicBezTo>
                  <a:cubicBezTo>
                    <a:pt x="2" y="485"/>
                    <a:pt x="1" y="484"/>
                    <a:pt x="1" y="483"/>
                  </a:cubicBezTo>
                  <a:close/>
                  <a:moveTo>
                    <a:pt x="1" y="475"/>
                  </a:moveTo>
                  <a:lnTo>
                    <a:pt x="1" y="475"/>
                  </a:lnTo>
                  <a:cubicBezTo>
                    <a:pt x="1" y="473"/>
                    <a:pt x="2" y="473"/>
                    <a:pt x="3" y="473"/>
                  </a:cubicBezTo>
                  <a:cubicBezTo>
                    <a:pt x="4" y="473"/>
                    <a:pt x="5" y="473"/>
                    <a:pt x="5" y="475"/>
                  </a:cubicBezTo>
                  <a:lnTo>
                    <a:pt x="5" y="475"/>
                  </a:lnTo>
                  <a:cubicBezTo>
                    <a:pt x="5" y="476"/>
                    <a:pt x="4" y="477"/>
                    <a:pt x="3" y="477"/>
                  </a:cubicBezTo>
                  <a:cubicBezTo>
                    <a:pt x="2" y="477"/>
                    <a:pt x="1" y="476"/>
                    <a:pt x="1" y="475"/>
                  </a:cubicBezTo>
                  <a:close/>
                  <a:moveTo>
                    <a:pt x="1" y="467"/>
                  </a:moveTo>
                  <a:lnTo>
                    <a:pt x="1" y="467"/>
                  </a:lnTo>
                  <a:cubicBezTo>
                    <a:pt x="1" y="465"/>
                    <a:pt x="2" y="465"/>
                    <a:pt x="3" y="465"/>
                  </a:cubicBezTo>
                  <a:cubicBezTo>
                    <a:pt x="4" y="465"/>
                    <a:pt x="5" y="465"/>
                    <a:pt x="5" y="467"/>
                  </a:cubicBezTo>
                  <a:lnTo>
                    <a:pt x="5" y="467"/>
                  </a:lnTo>
                  <a:cubicBezTo>
                    <a:pt x="5" y="468"/>
                    <a:pt x="4" y="469"/>
                    <a:pt x="3" y="469"/>
                  </a:cubicBezTo>
                  <a:cubicBezTo>
                    <a:pt x="2" y="469"/>
                    <a:pt x="1" y="468"/>
                    <a:pt x="1" y="467"/>
                  </a:cubicBezTo>
                  <a:close/>
                  <a:moveTo>
                    <a:pt x="1" y="459"/>
                  </a:moveTo>
                  <a:lnTo>
                    <a:pt x="1" y="458"/>
                  </a:lnTo>
                  <a:cubicBezTo>
                    <a:pt x="1" y="457"/>
                    <a:pt x="2" y="456"/>
                    <a:pt x="3" y="456"/>
                  </a:cubicBezTo>
                  <a:cubicBezTo>
                    <a:pt x="4" y="456"/>
                    <a:pt x="5" y="457"/>
                    <a:pt x="5" y="458"/>
                  </a:cubicBezTo>
                  <a:lnTo>
                    <a:pt x="5" y="459"/>
                  </a:lnTo>
                  <a:cubicBezTo>
                    <a:pt x="5" y="460"/>
                    <a:pt x="4" y="461"/>
                    <a:pt x="3" y="461"/>
                  </a:cubicBezTo>
                  <a:cubicBezTo>
                    <a:pt x="2" y="461"/>
                    <a:pt x="1" y="460"/>
                    <a:pt x="1" y="459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2" y="448"/>
                    <a:pt x="3" y="448"/>
                  </a:cubicBezTo>
                  <a:cubicBezTo>
                    <a:pt x="4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2"/>
                    <a:pt x="4" y="452"/>
                    <a:pt x="3" y="452"/>
                  </a:cubicBezTo>
                  <a:cubicBezTo>
                    <a:pt x="2" y="452"/>
                    <a:pt x="1" y="452"/>
                    <a:pt x="1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2" y="440"/>
                    <a:pt x="3" y="440"/>
                  </a:cubicBezTo>
                  <a:cubicBezTo>
                    <a:pt x="4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4"/>
                    <a:pt x="4" y="444"/>
                    <a:pt x="3" y="444"/>
                  </a:cubicBezTo>
                  <a:cubicBezTo>
                    <a:pt x="2" y="444"/>
                    <a:pt x="1" y="444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2" y="432"/>
                    <a:pt x="3" y="432"/>
                  </a:cubicBezTo>
                  <a:cubicBezTo>
                    <a:pt x="4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6"/>
                    <a:pt x="4" y="436"/>
                    <a:pt x="3" y="436"/>
                  </a:cubicBezTo>
                  <a:cubicBezTo>
                    <a:pt x="2" y="436"/>
                    <a:pt x="1" y="436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4" y="428"/>
                    <a:pt x="3" y="428"/>
                  </a:cubicBezTo>
                  <a:cubicBezTo>
                    <a:pt x="2" y="428"/>
                    <a:pt x="1" y="428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20"/>
                    <a:pt x="4" y="420"/>
                    <a:pt x="3" y="420"/>
                  </a:cubicBezTo>
                  <a:cubicBezTo>
                    <a:pt x="2" y="420"/>
                    <a:pt x="1" y="420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2"/>
                    <a:pt x="4" y="412"/>
                    <a:pt x="3" y="412"/>
                  </a:cubicBezTo>
                  <a:cubicBezTo>
                    <a:pt x="2" y="412"/>
                    <a:pt x="1" y="412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4"/>
                    <a:pt x="4" y="404"/>
                    <a:pt x="3" y="404"/>
                  </a:cubicBezTo>
                  <a:cubicBezTo>
                    <a:pt x="2" y="404"/>
                    <a:pt x="1" y="404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6"/>
                    <a:pt x="4" y="396"/>
                    <a:pt x="3" y="396"/>
                  </a:cubicBezTo>
                  <a:cubicBezTo>
                    <a:pt x="2" y="396"/>
                    <a:pt x="1" y="396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8"/>
                    <a:pt x="4" y="388"/>
                    <a:pt x="3" y="388"/>
                  </a:cubicBezTo>
                  <a:cubicBezTo>
                    <a:pt x="2" y="388"/>
                    <a:pt x="1" y="388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5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80"/>
                    <a:pt x="5" y="380"/>
                    <a:pt x="3" y="380"/>
                  </a:cubicBezTo>
                  <a:cubicBezTo>
                    <a:pt x="2" y="380"/>
                    <a:pt x="1" y="380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5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2"/>
                    <a:pt x="5" y="372"/>
                    <a:pt x="3" y="372"/>
                  </a:cubicBezTo>
                  <a:cubicBezTo>
                    <a:pt x="2" y="372"/>
                    <a:pt x="1" y="372"/>
                    <a:pt x="1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2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4"/>
                    <a:pt x="5" y="364"/>
                    <a:pt x="4" y="364"/>
                  </a:cubicBezTo>
                  <a:cubicBezTo>
                    <a:pt x="2" y="364"/>
                    <a:pt x="2" y="364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2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6"/>
                    <a:pt x="5" y="356"/>
                    <a:pt x="4" y="356"/>
                  </a:cubicBezTo>
                  <a:cubicBezTo>
                    <a:pt x="2" y="356"/>
                    <a:pt x="2" y="356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8"/>
                    <a:pt x="5" y="348"/>
                    <a:pt x="4" y="348"/>
                  </a:cubicBezTo>
                  <a:cubicBezTo>
                    <a:pt x="3" y="348"/>
                    <a:pt x="2" y="348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40"/>
                    <a:pt x="5" y="340"/>
                    <a:pt x="4" y="340"/>
                  </a:cubicBezTo>
                  <a:cubicBezTo>
                    <a:pt x="3" y="340"/>
                    <a:pt x="2" y="340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2"/>
                    <a:pt x="5" y="332"/>
                    <a:pt x="4" y="332"/>
                  </a:cubicBezTo>
                  <a:cubicBezTo>
                    <a:pt x="3" y="332"/>
                    <a:pt x="2" y="332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4"/>
                    <a:pt x="5" y="324"/>
                    <a:pt x="4" y="324"/>
                  </a:cubicBezTo>
                  <a:cubicBezTo>
                    <a:pt x="3" y="324"/>
                    <a:pt x="2" y="324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6"/>
                    <a:pt x="5" y="316"/>
                    <a:pt x="4" y="316"/>
                  </a:cubicBezTo>
                  <a:cubicBezTo>
                    <a:pt x="3" y="316"/>
                    <a:pt x="2" y="316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8"/>
                    <a:pt x="5" y="308"/>
                    <a:pt x="4" y="308"/>
                  </a:cubicBezTo>
                  <a:cubicBezTo>
                    <a:pt x="3" y="308"/>
                    <a:pt x="2" y="308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300"/>
                    <a:pt x="5" y="300"/>
                    <a:pt x="4" y="300"/>
                  </a:cubicBezTo>
                  <a:cubicBezTo>
                    <a:pt x="3" y="300"/>
                    <a:pt x="2" y="300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2"/>
                    <a:pt x="5" y="292"/>
                    <a:pt x="4" y="292"/>
                  </a:cubicBezTo>
                  <a:cubicBezTo>
                    <a:pt x="3" y="292"/>
                    <a:pt x="2" y="292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4"/>
                    <a:pt x="5" y="284"/>
                    <a:pt x="4" y="284"/>
                  </a:cubicBezTo>
                  <a:cubicBezTo>
                    <a:pt x="3" y="284"/>
                    <a:pt x="2" y="284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6"/>
                    <a:pt x="5" y="276"/>
                    <a:pt x="4" y="276"/>
                  </a:cubicBezTo>
                  <a:cubicBezTo>
                    <a:pt x="3" y="276"/>
                    <a:pt x="2" y="276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8"/>
                    <a:pt x="5" y="268"/>
                    <a:pt x="4" y="268"/>
                  </a:cubicBezTo>
                  <a:cubicBezTo>
                    <a:pt x="3" y="268"/>
                    <a:pt x="2" y="268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60"/>
                    <a:pt x="5" y="260"/>
                    <a:pt x="4" y="260"/>
                  </a:cubicBezTo>
                  <a:cubicBezTo>
                    <a:pt x="3" y="260"/>
                    <a:pt x="2" y="260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6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6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7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7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7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7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4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1" name="Freeform 61"/>
            <p:cNvSpPr>
              <a:spLocks noEditPoints="1"/>
            </p:cNvSpPr>
            <p:nvPr/>
          </p:nvSpPr>
          <p:spPr bwMode="auto">
            <a:xfrm>
              <a:off x="4652" y="3247"/>
              <a:ext cx="2" cy="96"/>
            </a:xfrm>
            <a:custGeom>
              <a:avLst/>
              <a:gdLst/>
              <a:ahLst/>
              <a:cxnLst>
                <a:cxn ang="0">
                  <a:pos x="4" y="306"/>
                </a:cxn>
                <a:cxn ang="0">
                  <a:pos x="2" y="296"/>
                </a:cxn>
                <a:cxn ang="0">
                  <a:pos x="0" y="290"/>
                </a:cxn>
                <a:cxn ang="0">
                  <a:pos x="2" y="292"/>
                </a:cxn>
                <a:cxn ang="0">
                  <a:pos x="4" y="282"/>
                </a:cxn>
                <a:cxn ang="0">
                  <a:pos x="1" y="274"/>
                </a:cxn>
                <a:cxn ang="0">
                  <a:pos x="1" y="274"/>
                </a:cxn>
                <a:cxn ang="0">
                  <a:pos x="5" y="266"/>
                </a:cxn>
                <a:cxn ang="0">
                  <a:pos x="3" y="256"/>
                </a:cxn>
                <a:cxn ang="0">
                  <a:pos x="1" y="250"/>
                </a:cxn>
                <a:cxn ang="0">
                  <a:pos x="3" y="252"/>
                </a:cxn>
                <a:cxn ang="0">
                  <a:pos x="5" y="242"/>
                </a:cxn>
                <a:cxn ang="0">
                  <a:pos x="1" y="234"/>
                </a:cxn>
                <a:cxn ang="0">
                  <a:pos x="1" y="234"/>
                </a:cxn>
                <a:cxn ang="0">
                  <a:pos x="5" y="226"/>
                </a:cxn>
                <a:cxn ang="0">
                  <a:pos x="3" y="216"/>
                </a:cxn>
                <a:cxn ang="0">
                  <a:pos x="1" y="210"/>
                </a:cxn>
                <a:cxn ang="0">
                  <a:pos x="3" y="212"/>
                </a:cxn>
                <a:cxn ang="0">
                  <a:pos x="6" y="202"/>
                </a:cxn>
                <a:cxn ang="0">
                  <a:pos x="2" y="194"/>
                </a:cxn>
                <a:cxn ang="0">
                  <a:pos x="2" y="194"/>
                </a:cxn>
                <a:cxn ang="0">
                  <a:pos x="6" y="186"/>
                </a:cxn>
                <a:cxn ang="0">
                  <a:pos x="4" y="176"/>
                </a:cxn>
                <a:cxn ang="0">
                  <a:pos x="2" y="170"/>
                </a:cxn>
                <a:cxn ang="0">
                  <a:pos x="4" y="172"/>
                </a:cxn>
                <a:cxn ang="0">
                  <a:pos x="6" y="162"/>
                </a:cxn>
                <a:cxn ang="0">
                  <a:pos x="2" y="154"/>
                </a:cxn>
                <a:cxn ang="0">
                  <a:pos x="2" y="154"/>
                </a:cxn>
                <a:cxn ang="0">
                  <a:pos x="6" y="146"/>
                </a:cxn>
                <a:cxn ang="0">
                  <a:pos x="4" y="136"/>
                </a:cxn>
                <a:cxn ang="0">
                  <a:pos x="2" y="130"/>
                </a:cxn>
                <a:cxn ang="0">
                  <a:pos x="4" y="132"/>
                </a:cxn>
                <a:cxn ang="0">
                  <a:pos x="7" y="122"/>
                </a:cxn>
                <a:cxn ang="0">
                  <a:pos x="3" y="114"/>
                </a:cxn>
                <a:cxn ang="0">
                  <a:pos x="3" y="114"/>
                </a:cxn>
                <a:cxn ang="0">
                  <a:pos x="7" y="106"/>
                </a:cxn>
                <a:cxn ang="0">
                  <a:pos x="5" y="96"/>
                </a:cxn>
                <a:cxn ang="0">
                  <a:pos x="3" y="90"/>
                </a:cxn>
                <a:cxn ang="0">
                  <a:pos x="5" y="92"/>
                </a:cxn>
                <a:cxn ang="0">
                  <a:pos x="7" y="82"/>
                </a:cxn>
                <a:cxn ang="0">
                  <a:pos x="3" y="74"/>
                </a:cxn>
                <a:cxn ang="0">
                  <a:pos x="3" y="74"/>
                </a:cxn>
                <a:cxn ang="0">
                  <a:pos x="7" y="66"/>
                </a:cxn>
                <a:cxn ang="0">
                  <a:pos x="5" y="56"/>
                </a:cxn>
                <a:cxn ang="0">
                  <a:pos x="4" y="50"/>
                </a:cxn>
                <a:cxn ang="0">
                  <a:pos x="6" y="52"/>
                </a:cxn>
                <a:cxn ang="0">
                  <a:pos x="8" y="42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8" y="26"/>
                </a:cxn>
                <a:cxn ang="0">
                  <a:pos x="6" y="16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8" y="2"/>
                </a:cxn>
              </a:cxnLst>
              <a:rect l="0" t="0" r="r" b="b"/>
              <a:pathLst>
                <a:path w="8" h="308">
                  <a:moveTo>
                    <a:pt x="0" y="306"/>
                  </a:moveTo>
                  <a:lnTo>
                    <a:pt x="0" y="306"/>
                  </a:lnTo>
                  <a:cubicBezTo>
                    <a:pt x="0" y="305"/>
                    <a:pt x="1" y="304"/>
                    <a:pt x="2" y="304"/>
                  </a:cubicBezTo>
                  <a:cubicBezTo>
                    <a:pt x="3" y="304"/>
                    <a:pt x="4" y="305"/>
                    <a:pt x="4" y="306"/>
                  </a:cubicBezTo>
                  <a:lnTo>
                    <a:pt x="4" y="306"/>
                  </a:lnTo>
                  <a:cubicBezTo>
                    <a:pt x="4" y="308"/>
                    <a:pt x="3" y="308"/>
                    <a:pt x="2" y="308"/>
                  </a:cubicBezTo>
                  <a:cubicBezTo>
                    <a:pt x="1" y="308"/>
                    <a:pt x="0" y="308"/>
                    <a:pt x="0" y="306"/>
                  </a:cubicBezTo>
                  <a:close/>
                  <a:moveTo>
                    <a:pt x="0" y="298"/>
                  </a:moveTo>
                  <a:lnTo>
                    <a:pt x="0" y="298"/>
                  </a:lnTo>
                  <a:cubicBezTo>
                    <a:pt x="0" y="297"/>
                    <a:pt x="1" y="296"/>
                    <a:pt x="2" y="296"/>
                  </a:cubicBezTo>
                  <a:cubicBezTo>
                    <a:pt x="3" y="296"/>
                    <a:pt x="4" y="297"/>
                    <a:pt x="4" y="298"/>
                  </a:cubicBezTo>
                  <a:lnTo>
                    <a:pt x="4" y="298"/>
                  </a:lnTo>
                  <a:cubicBezTo>
                    <a:pt x="4" y="300"/>
                    <a:pt x="3" y="300"/>
                    <a:pt x="2" y="300"/>
                  </a:cubicBezTo>
                  <a:cubicBezTo>
                    <a:pt x="1" y="300"/>
                    <a:pt x="0" y="300"/>
                    <a:pt x="0" y="298"/>
                  </a:cubicBezTo>
                  <a:close/>
                  <a:moveTo>
                    <a:pt x="0" y="290"/>
                  </a:moveTo>
                  <a:lnTo>
                    <a:pt x="0" y="290"/>
                  </a:lnTo>
                  <a:cubicBezTo>
                    <a:pt x="0" y="289"/>
                    <a:pt x="1" y="288"/>
                    <a:pt x="2" y="288"/>
                  </a:cubicBezTo>
                  <a:cubicBezTo>
                    <a:pt x="3" y="288"/>
                    <a:pt x="4" y="289"/>
                    <a:pt x="4" y="290"/>
                  </a:cubicBezTo>
                  <a:lnTo>
                    <a:pt x="4" y="290"/>
                  </a:lnTo>
                  <a:cubicBezTo>
                    <a:pt x="4" y="292"/>
                    <a:pt x="3" y="292"/>
                    <a:pt x="2" y="292"/>
                  </a:cubicBezTo>
                  <a:cubicBezTo>
                    <a:pt x="1" y="292"/>
                    <a:pt x="0" y="292"/>
                    <a:pt x="0" y="290"/>
                  </a:cubicBezTo>
                  <a:close/>
                  <a:moveTo>
                    <a:pt x="0" y="282"/>
                  </a:moveTo>
                  <a:lnTo>
                    <a:pt x="0" y="282"/>
                  </a:lnTo>
                  <a:cubicBezTo>
                    <a:pt x="0" y="281"/>
                    <a:pt x="1" y="280"/>
                    <a:pt x="2" y="280"/>
                  </a:cubicBezTo>
                  <a:cubicBezTo>
                    <a:pt x="4" y="280"/>
                    <a:pt x="4" y="281"/>
                    <a:pt x="4" y="282"/>
                  </a:cubicBezTo>
                  <a:lnTo>
                    <a:pt x="4" y="282"/>
                  </a:lnTo>
                  <a:cubicBezTo>
                    <a:pt x="4" y="284"/>
                    <a:pt x="4" y="284"/>
                    <a:pt x="2" y="284"/>
                  </a:cubicBezTo>
                  <a:cubicBezTo>
                    <a:pt x="1" y="284"/>
                    <a:pt x="0" y="284"/>
                    <a:pt x="0" y="282"/>
                  </a:cubicBezTo>
                  <a:close/>
                  <a:moveTo>
                    <a:pt x="1" y="274"/>
                  </a:moveTo>
                  <a:lnTo>
                    <a:pt x="1" y="274"/>
                  </a:lnTo>
                  <a:cubicBezTo>
                    <a:pt x="1" y="273"/>
                    <a:pt x="1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lnTo>
                    <a:pt x="5" y="274"/>
                  </a:lnTo>
                  <a:cubicBezTo>
                    <a:pt x="5" y="276"/>
                    <a:pt x="4" y="276"/>
                    <a:pt x="3" y="276"/>
                  </a:cubicBezTo>
                  <a:cubicBezTo>
                    <a:pt x="1" y="276"/>
                    <a:pt x="1" y="276"/>
                    <a:pt x="1" y="274"/>
                  </a:cubicBezTo>
                  <a:close/>
                  <a:moveTo>
                    <a:pt x="1" y="266"/>
                  </a:move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lnTo>
                    <a:pt x="5" y="266"/>
                  </a:lnTo>
                  <a:cubicBezTo>
                    <a:pt x="5" y="268"/>
                    <a:pt x="4" y="268"/>
                    <a:pt x="3" y="268"/>
                  </a:cubicBezTo>
                  <a:cubicBezTo>
                    <a:pt x="2" y="268"/>
                    <a:pt x="1" y="268"/>
                    <a:pt x="1" y="266"/>
                  </a:cubicBezTo>
                  <a:close/>
                  <a:moveTo>
                    <a:pt x="1" y="258"/>
                  </a:move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lnTo>
                    <a:pt x="5" y="258"/>
                  </a:lnTo>
                  <a:cubicBezTo>
                    <a:pt x="5" y="260"/>
                    <a:pt x="4" y="260"/>
                    <a:pt x="3" y="260"/>
                  </a:cubicBezTo>
                  <a:cubicBezTo>
                    <a:pt x="2" y="260"/>
                    <a:pt x="1" y="260"/>
                    <a:pt x="1" y="258"/>
                  </a:cubicBezTo>
                  <a:close/>
                  <a:moveTo>
                    <a:pt x="1" y="250"/>
                  </a:move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lnTo>
                    <a:pt x="5" y="250"/>
                  </a:lnTo>
                  <a:cubicBezTo>
                    <a:pt x="5" y="252"/>
                    <a:pt x="4" y="252"/>
                    <a:pt x="3" y="252"/>
                  </a:cubicBezTo>
                  <a:cubicBezTo>
                    <a:pt x="2" y="252"/>
                    <a:pt x="1" y="252"/>
                    <a:pt x="1" y="250"/>
                  </a:cubicBezTo>
                  <a:close/>
                  <a:moveTo>
                    <a:pt x="1" y="242"/>
                  </a:move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4" y="240"/>
                    <a:pt x="5" y="241"/>
                    <a:pt x="5" y="242"/>
                  </a:cubicBezTo>
                  <a:lnTo>
                    <a:pt x="5" y="242"/>
                  </a:lnTo>
                  <a:cubicBezTo>
                    <a:pt x="5" y="244"/>
                    <a:pt x="4" y="244"/>
                    <a:pt x="3" y="244"/>
                  </a:cubicBezTo>
                  <a:cubicBezTo>
                    <a:pt x="2" y="244"/>
                    <a:pt x="1" y="244"/>
                    <a:pt x="1" y="242"/>
                  </a:cubicBezTo>
                  <a:close/>
                  <a:moveTo>
                    <a:pt x="1" y="234"/>
                  </a:move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lnTo>
                    <a:pt x="5" y="234"/>
                  </a:lnTo>
                  <a:cubicBezTo>
                    <a:pt x="5" y="236"/>
                    <a:pt x="4" y="236"/>
                    <a:pt x="3" y="236"/>
                  </a:cubicBezTo>
                  <a:cubicBezTo>
                    <a:pt x="2" y="236"/>
                    <a:pt x="1" y="236"/>
                    <a:pt x="1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8"/>
                    <a:pt x="4" y="228"/>
                    <a:pt x="3" y="228"/>
                  </a:cubicBezTo>
                  <a:cubicBezTo>
                    <a:pt x="2" y="228"/>
                    <a:pt x="1" y="228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20"/>
                    <a:pt x="4" y="220"/>
                    <a:pt x="3" y="220"/>
                  </a:cubicBezTo>
                  <a:cubicBezTo>
                    <a:pt x="2" y="220"/>
                    <a:pt x="1" y="220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5" y="208"/>
                    <a:pt x="5" y="209"/>
                    <a:pt x="5" y="210"/>
                  </a:cubicBezTo>
                  <a:lnTo>
                    <a:pt x="5" y="210"/>
                  </a:lnTo>
                  <a:cubicBezTo>
                    <a:pt x="5" y="212"/>
                    <a:pt x="5" y="212"/>
                    <a:pt x="3" y="212"/>
                  </a:cubicBezTo>
                  <a:cubicBezTo>
                    <a:pt x="2" y="212"/>
                    <a:pt x="1" y="212"/>
                    <a:pt x="1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2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4"/>
                    <a:pt x="5" y="204"/>
                    <a:pt x="4" y="204"/>
                  </a:cubicBezTo>
                  <a:cubicBezTo>
                    <a:pt x="2" y="204"/>
                    <a:pt x="2" y="204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6"/>
                    <a:pt x="5" y="196"/>
                    <a:pt x="4" y="196"/>
                  </a:cubicBezTo>
                  <a:cubicBezTo>
                    <a:pt x="3" y="196"/>
                    <a:pt x="2" y="196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8"/>
                    <a:pt x="5" y="188"/>
                    <a:pt x="4" y="188"/>
                  </a:cubicBezTo>
                  <a:cubicBezTo>
                    <a:pt x="3" y="188"/>
                    <a:pt x="2" y="188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80"/>
                    <a:pt x="5" y="180"/>
                    <a:pt x="4" y="180"/>
                  </a:cubicBezTo>
                  <a:cubicBezTo>
                    <a:pt x="3" y="180"/>
                    <a:pt x="2" y="180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2"/>
                    <a:pt x="5" y="172"/>
                    <a:pt x="4" y="172"/>
                  </a:cubicBezTo>
                  <a:cubicBezTo>
                    <a:pt x="3" y="172"/>
                    <a:pt x="2" y="172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2" y="130"/>
                  </a:move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6" y="128"/>
                    <a:pt x="6" y="129"/>
                    <a:pt x="6" y="130"/>
                  </a:cubicBezTo>
                  <a:lnTo>
                    <a:pt x="6" y="130"/>
                  </a:lnTo>
                  <a:cubicBezTo>
                    <a:pt x="6" y="131"/>
                    <a:pt x="6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7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7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2" name="Freeform 62"/>
            <p:cNvSpPr>
              <a:spLocks noEditPoints="1"/>
            </p:cNvSpPr>
            <p:nvPr/>
          </p:nvSpPr>
          <p:spPr bwMode="auto">
            <a:xfrm>
              <a:off x="4760" y="3211"/>
              <a:ext cx="2" cy="3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5" y="18"/>
                </a:cxn>
                <a:cxn ang="0">
                  <a:pos x="1" y="18"/>
                </a:cxn>
                <a:cxn ang="0">
                  <a:pos x="3" y="16"/>
                </a:cxn>
                <a:cxn ang="0">
                  <a:pos x="5" y="26"/>
                </a:cxn>
                <a:cxn ang="0">
                  <a:pos x="3" y="28"/>
                </a:cxn>
                <a:cxn ang="0">
                  <a:pos x="1" y="26"/>
                </a:cxn>
                <a:cxn ang="0">
                  <a:pos x="5" y="26"/>
                </a:cxn>
                <a:cxn ang="0">
                  <a:pos x="5" y="34"/>
                </a:cxn>
                <a:cxn ang="0">
                  <a:pos x="1" y="34"/>
                </a:cxn>
                <a:cxn ang="0">
                  <a:pos x="3" y="32"/>
                </a:cxn>
                <a:cxn ang="0">
                  <a:pos x="5" y="42"/>
                </a:cxn>
                <a:cxn ang="0">
                  <a:pos x="3" y="44"/>
                </a:cxn>
                <a:cxn ang="0">
                  <a:pos x="1" y="42"/>
                </a:cxn>
                <a:cxn ang="0">
                  <a:pos x="5" y="42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8"/>
                </a:cxn>
                <a:cxn ang="0">
                  <a:pos x="4" y="60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6" y="66"/>
                </a:cxn>
                <a:cxn ang="0">
                  <a:pos x="2" y="66"/>
                </a:cxn>
                <a:cxn ang="0">
                  <a:pos x="4" y="64"/>
                </a:cxn>
                <a:cxn ang="0">
                  <a:pos x="7" y="74"/>
                </a:cxn>
                <a:cxn ang="0">
                  <a:pos x="5" y="76"/>
                </a:cxn>
                <a:cxn ang="0">
                  <a:pos x="3" y="74"/>
                </a:cxn>
                <a:cxn ang="0">
                  <a:pos x="7" y="74"/>
                </a:cxn>
                <a:cxn ang="0">
                  <a:pos x="7" y="82"/>
                </a:cxn>
                <a:cxn ang="0">
                  <a:pos x="3" y="82"/>
                </a:cxn>
                <a:cxn ang="0">
                  <a:pos x="5" y="80"/>
                </a:cxn>
                <a:cxn ang="0">
                  <a:pos x="7" y="90"/>
                </a:cxn>
                <a:cxn ang="0">
                  <a:pos x="5" y="92"/>
                </a:cxn>
                <a:cxn ang="0">
                  <a:pos x="3" y="90"/>
                </a:cxn>
                <a:cxn ang="0">
                  <a:pos x="7" y="90"/>
                </a:cxn>
                <a:cxn ang="0">
                  <a:pos x="8" y="98"/>
                </a:cxn>
                <a:cxn ang="0">
                  <a:pos x="4" y="98"/>
                </a:cxn>
                <a:cxn ang="0">
                  <a:pos x="6" y="96"/>
                </a:cxn>
                <a:cxn ang="0">
                  <a:pos x="8" y="106"/>
                </a:cxn>
                <a:cxn ang="0">
                  <a:pos x="6" y="108"/>
                </a:cxn>
                <a:cxn ang="0">
                  <a:pos x="4" y="106"/>
                </a:cxn>
                <a:cxn ang="0">
                  <a:pos x="8" y="106"/>
                </a:cxn>
                <a:cxn ang="0">
                  <a:pos x="8" y="114"/>
                </a:cxn>
                <a:cxn ang="0">
                  <a:pos x="4" y="114"/>
                </a:cxn>
                <a:cxn ang="0">
                  <a:pos x="6" y="112"/>
                </a:cxn>
              </a:cxnLst>
              <a:rect l="0" t="0" r="r" b="b"/>
              <a:pathLst>
                <a:path w="8" h="11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5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5" y="40"/>
                    <a:pt x="5" y="41"/>
                    <a:pt x="5" y="42"/>
                  </a:cubicBezTo>
                  <a:close/>
                  <a:moveTo>
                    <a:pt x="6" y="50"/>
                  </a:move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close/>
                  <a:moveTo>
                    <a:pt x="6" y="58"/>
                  </a:moveTo>
                  <a:lnTo>
                    <a:pt x="6" y="58"/>
                  </a:lnTo>
                  <a:cubicBezTo>
                    <a:pt x="6" y="59"/>
                    <a:pt x="5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5" y="56"/>
                    <a:pt x="6" y="57"/>
                    <a:pt x="6" y="58"/>
                  </a:cubicBezTo>
                  <a:close/>
                  <a:moveTo>
                    <a:pt x="6" y="66"/>
                  </a:move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close/>
                  <a:moveTo>
                    <a:pt x="7" y="74"/>
                  </a:move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close/>
                  <a:moveTo>
                    <a:pt x="7" y="82"/>
                  </a:move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close/>
                  <a:moveTo>
                    <a:pt x="7" y="90"/>
                  </a:move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close/>
                  <a:moveTo>
                    <a:pt x="8" y="98"/>
                  </a:move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close/>
                  <a:moveTo>
                    <a:pt x="8" y="106"/>
                  </a:move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close/>
                  <a:moveTo>
                    <a:pt x="8" y="114"/>
                  </a:move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3" name="Freeform 63"/>
            <p:cNvSpPr>
              <a:spLocks noEditPoints="1"/>
            </p:cNvSpPr>
            <p:nvPr/>
          </p:nvSpPr>
          <p:spPr bwMode="auto">
            <a:xfrm>
              <a:off x="4920" y="2802"/>
              <a:ext cx="3" cy="194"/>
            </a:xfrm>
            <a:custGeom>
              <a:avLst/>
              <a:gdLst/>
              <a:ahLst/>
              <a:cxnLst>
                <a:cxn ang="0">
                  <a:pos x="1" y="610"/>
                </a:cxn>
                <a:cxn ang="0">
                  <a:pos x="5" y="602"/>
                </a:cxn>
                <a:cxn ang="0">
                  <a:pos x="3" y="596"/>
                </a:cxn>
                <a:cxn ang="0">
                  <a:pos x="1" y="578"/>
                </a:cxn>
                <a:cxn ang="0">
                  <a:pos x="3" y="568"/>
                </a:cxn>
                <a:cxn ang="0">
                  <a:pos x="5" y="562"/>
                </a:cxn>
                <a:cxn ang="0">
                  <a:pos x="1" y="554"/>
                </a:cxn>
                <a:cxn ang="0">
                  <a:pos x="1" y="538"/>
                </a:cxn>
                <a:cxn ang="0">
                  <a:pos x="5" y="530"/>
                </a:cxn>
                <a:cxn ang="0">
                  <a:pos x="3" y="524"/>
                </a:cxn>
                <a:cxn ang="0">
                  <a:pos x="1" y="506"/>
                </a:cxn>
                <a:cxn ang="0">
                  <a:pos x="3" y="496"/>
                </a:cxn>
                <a:cxn ang="0">
                  <a:pos x="5" y="490"/>
                </a:cxn>
                <a:cxn ang="0">
                  <a:pos x="1" y="482"/>
                </a:cxn>
                <a:cxn ang="0">
                  <a:pos x="1" y="466"/>
                </a:cxn>
                <a:cxn ang="0">
                  <a:pos x="6" y="458"/>
                </a:cxn>
                <a:cxn ang="0">
                  <a:pos x="4" y="452"/>
                </a:cxn>
                <a:cxn ang="0">
                  <a:pos x="2" y="434"/>
                </a:cxn>
                <a:cxn ang="0">
                  <a:pos x="4" y="424"/>
                </a:cxn>
                <a:cxn ang="0">
                  <a:pos x="6" y="418"/>
                </a:cxn>
                <a:cxn ang="0">
                  <a:pos x="2" y="410"/>
                </a:cxn>
                <a:cxn ang="0">
                  <a:pos x="2" y="394"/>
                </a:cxn>
                <a:cxn ang="0">
                  <a:pos x="6" y="386"/>
                </a:cxn>
                <a:cxn ang="0">
                  <a:pos x="4" y="380"/>
                </a:cxn>
                <a:cxn ang="0">
                  <a:pos x="2" y="362"/>
                </a:cxn>
                <a:cxn ang="0">
                  <a:pos x="4" y="352"/>
                </a:cxn>
                <a:cxn ang="0">
                  <a:pos x="6" y="346"/>
                </a:cxn>
                <a:cxn ang="0">
                  <a:pos x="2" y="338"/>
                </a:cxn>
                <a:cxn ang="0">
                  <a:pos x="2" y="322"/>
                </a:cxn>
                <a:cxn ang="0">
                  <a:pos x="6" y="314"/>
                </a:cxn>
                <a:cxn ang="0">
                  <a:pos x="5" y="308"/>
                </a:cxn>
                <a:cxn ang="0">
                  <a:pos x="3" y="290"/>
                </a:cxn>
                <a:cxn ang="0">
                  <a:pos x="5" y="280"/>
                </a:cxn>
                <a:cxn ang="0">
                  <a:pos x="7" y="274"/>
                </a:cxn>
                <a:cxn ang="0">
                  <a:pos x="3" y="266"/>
                </a:cxn>
                <a:cxn ang="0">
                  <a:pos x="3" y="250"/>
                </a:cxn>
                <a:cxn ang="0">
                  <a:pos x="7" y="242"/>
                </a:cxn>
                <a:cxn ang="0">
                  <a:pos x="5" y="236"/>
                </a:cxn>
                <a:cxn ang="0">
                  <a:pos x="3" y="218"/>
                </a:cxn>
                <a:cxn ang="0">
                  <a:pos x="5" y="208"/>
                </a:cxn>
                <a:cxn ang="0">
                  <a:pos x="7" y="202"/>
                </a:cxn>
                <a:cxn ang="0">
                  <a:pos x="3" y="194"/>
                </a:cxn>
                <a:cxn ang="0">
                  <a:pos x="3" y="178"/>
                </a:cxn>
                <a:cxn ang="0">
                  <a:pos x="7" y="170"/>
                </a:cxn>
                <a:cxn ang="0">
                  <a:pos x="6" y="164"/>
                </a:cxn>
                <a:cxn ang="0">
                  <a:pos x="4" y="146"/>
                </a:cxn>
                <a:cxn ang="0">
                  <a:pos x="6" y="136"/>
                </a:cxn>
                <a:cxn ang="0">
                  <a:pos x="8" y="130"/>
                </a:cxn>
                <a:cxn ang="0">
                  <a:pos x="4" y="122"/>
                </a:cxn>
                <a:cxn ang="0">
                  <a:pos x="4" y="106"/>
                </a:cxn>
                <a:cxn ang="0">
                  <a:pos x="8" y="98"/>
                </a:cxn>
                <a:cxn ang="0">
                  <a:pos x="6" y="92"/>
                </a:cxn>
                <a:cxn ang="0">
                  <a:pos x="4" y="74"/>
                </a:cxn>
                <a:cxn ang="0">
                  <a:pos x="6" y="64"/>
                </a:cxn>
                <a:cxn ang="0">
                  <a:pos x="8" y="58"/>
                </a:cxn>
                <a:cxn ang="0">
                  <a:pos x="4" y="50"/>
                </a:cxn>
                <a:cxn ang="0">
                  <a:pos x="4" y="34"/>
                </a:cxn>
                <a:cxn ang="0">
                  <a:pos x="8" y="26"/>
                </a:cxn>
                <a:cxn ang="0">
                  <a:pos x="6" y="20"/>
                </a:cxn>
                <a:cxn ang="0">
                  <a:pos x="5" y="2"/>
                </a:cxn>
              </a:cxnLst>
              <a:rect l="0" t="0" r="r" b="b"/>
              <a:pathLst>
                <a:path w="9" h="620">
                  <a:moveTo>
                    <a:pt x="0" y="618"/>
                  </a:moveTo>
                  <a:lnTo>
                    <a:pt x="0" y="618"/>
                  </a:lnTo>
                  <a:cubicBezTo>
                    <a:pt x="0" y="617"/>
                    <a:pt x="1" y="616"/>
                    <a:pt x="2" y="616"/>
                  </a:cubicBezTo>
                  <a:cubicBezTo>
                    <a:pt x="4" y="616"/>
                    <a:pt x="4" y="617"/>
                    <a:pt x="4" y="618"/>
                  </a:cubicBezTo>
                  <a:lnTo>
                    <a:pt x="4" y="618"/>
                  </a:lnTo>
                  <a:cubicBezTo>
                    <a:pt x="4" y="619"/>
                    <a:pt x="4" y="620"/>
                    <a:pt x="2" y="620"/>
                  </a:cubicBezTo>
                  <a:cubicBezTo>
                    <a:pt x="1" y="620"/>
                    <a:pt x="0" y="619"/>
                    <a:pt x="0" y="618"/>
                  </a:cubicBezTo>
                  <a:close/>
                  <a:moveTo>
                    <a:pt x="1" y="610"/>
                  </a:moveTo>
                  <a:lnTo>
                    <a:pt x="1" y="610"/>
                  </a:lnTo>
                  <a:cubicBezTo>
                    <a:pt x="1" y="609"/>
                    <a:pt x="1" y="608"/>
                    <a:pt x="3" y="608"/>
                  </a:cubicBezTo>
                  <a:cubicBezTo>
                    <a:pt x="4" y="608"/>
                    <a:pt x="5" y="609"/>
                    <a:pt x="5" y="610"/>
                  </a:cubicBezTo>
                  <a:lnTo>
                    <a:pt x="5" y="610"/>
                  </a:lnTo>
                  <a:cubicBezTo>
                    <a:pt x="5" y="611"/>
                    <a:pt x="4" y="612"/>
                    <a:pt x="3" y="612"/>
                  </a:cubicBezTo>
                  <a:cubicBezTo>
                    <a:pt x="1" y="612"/>
                    <a:pt x="1" y="611"/>
                    <a:pt x="1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1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3"/>
                    <a:pt x="4" y="604"/>
                    <a:pt x="3" y="604"/>
                  </a:cubicBezTo>
                  <a:cubicBezTo>
                    <a:pt x="1" y="604"/>
                    <a:pt x="1" y="603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2" y="592"/>
                    <a:pt x="3" y="592"/>
                  </a:cubicBezTo>
                  <a:cubicBezTo>
                    <a:pt x="4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5"/>
                    <a:pt x="4" y="596"/>
                    <a:pt x="3" y="596"/>
                  </a:cubicBezTo>
                  <a:cubicBezTo>
                    <a:pt x="2" y="596"/>
                    <a:pt x="1" y="595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4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7"/>
                    <a:pt x="4" y="588"/>
                    <a:pt x="3" y="588"/>
                  </a:cubicBezTo>
                  <a:cubicBezTo>
                    <a:pt x="2" y="588"/>
                    <a:pt x="1" y="587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4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4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1" y="570"/>
                  </a:moveTo>
                  <a:lnTo>
                    <a:pt x="1" y="570"/>
                  </a:lnTo>
                  <a:cubicBezTo>
                    <a:pt x="1" y="569"/>
                    <a:pt x="2" y="568"/>
                    <a:pt x="3" y="568"/>
                  </a:cubicBezTo>
                  <a:cubicBezTo>
                    <a:pt x="4" y="568"/>
                    <a:pt x="5" y="569"/>
                    <a:pt x="5" y="570"/>
                  </a:cubicBezTo>
                  <a:lnTo>
                    <a:pt x="5" y="570"/>
                  </a:lnTo>
                  <a:cubicBezTo>
                    <a:pt x="5" y="571"/>
                    <a:pt x="4" y="572"/>
                    <a:pt x="3" y="572"/>
                  </a:cubicBezTo>
                  <a:cubicBezTo>
                    <a:pt x="2" y="572"/>
                    <a:pt x="1" y="571"/>
                    <a:pt x="1" y="570"/>
                  </a:cubicBezTo>
                  <a:close/>
                  <a:moveTo>
                    <a:pt x="1" y="562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2"/>
                  </a:lnTo>
                  <a:cubicBezTo>
                    <a:pt x="5" y="563"/>
                    <a:pt x="4" y="564"/>
                    <a:pt x="3" y="564"/>
                  </a:cubicBezTo>
                  <a:cubicBezTo>
                    <a:pt x="2" y="564"/>
                    <a:pt x="1" y="563"/>
                    <a:pt x="1" y="562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5"/>
                    <a:pt x="4" y="556"/>
                    <a:pt x="3" y="556"/>
                  </a:cubicBezTo>
                  <a:cubicBezTo>
                    <a:pt x="2" y="556"/>
                    <a:pt x="1" y="555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4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7"/>
                    <a:pt x="4" y="548"/>
                    <a:pt x="3" y="548"/>
                  </a:cubicBezTo>
                  <a:cubicBezTo>
                    <a:pt x="2" y="548"/>
                    <a:pt x="1" y="547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4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39"/>
                    <a:pt x="4" y="540"/>
                    <a:pt x="3" y="540"/>
                  </a:cubicBezTo>
                  <a:cubicBezTo>
                    <a:pt x="2" y="540"/>
                    <a:pt x="1" y="539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4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1"/>
                    <a:pt x="4" y="532"/>
                    <a:pt x="3" y="532"/>
                  </a:cubicBezTo>
                  <a:cubicBezTo>
                    <a:pt x="2" y="532"/>
                    <a:pt x="1" y="531"/>
                    <a:pt x="1" y="530"/>
                  </a:cubicBezTo>
                  <a:close/>
                  <a:moveTo>
                    <a:pt x="1" y="522"/>
                  </a:moveTo>
                  <a:lnTo>
                    <a:pt x="1" y="522"/>
                  </a:lnTo>
                  <a:cubicBezTo>
                    <a:pt x="1" y="521"/>
                    <a:pt x="2" y="520"/>
                    <a:pt x="3" y="520"/>
                  </a:cubicBezTo>
                  <a:cubicBezTo>
                    <a:pt x="4" y="520"/>
                    <a:pt x="5" y="521"/>
                    <a:pt x="5" y="522"/>
                  </a:cubicBezTo>
                  <a:lnTo>
                    <a:pt x="5" y="522"/>
                  </a:lnTo>
                  <a:cubicBezTo>
                    <a:pt x="5" y="523"/>
                    <a:pt x="4" y="524"/>
                    <a:pt x="3" y="524"/>
                  </a:cubicBezTo>
                  <a:cubicBezTo>
                    <a:pt x="2" y="524"/>
                    <a:pt x="1" y="523"/>
                    <a:pt x="1" y="522"/>
                  </a:cubicBezTo>
                  <a:close/>
                  <a:moveTo>
                    <a:pt x="1" y="514"/>
                  </a:moveTo>
                  <a:lnTo>
                    <a:pt x="1" y="514"/>
                  </a:lnTo>
                  <a:cubicBezTo>
                    <a:pt x="1" y="513"/>
                    <a:pt x="2" y="512"/>
                    <a:pt x="3" y="512"/>
                  </a:cubicBezTo>
                  <a:cubicBezTo>
                    <a:pt x="4" y="512"/>
                    <a:pt x="5" y="513"/>
                    <a:pt x="5" y="514"/>
                  </a:cubicBezTo>
                  <a:lnTo>
                    <a:pt x="5" y="514"/>
                  </a:lnTo>
                  <a:cubicBezTo>
                    <a:pt x="5" y="515"/>
                    <a:pt x="4" y="516"/>
                    <a:pt x="3" y="516"/>
                  </a:cubicBezTo>
                  <a:cubicBezTo>
                    <a:pt x="2" y="516"/>
                    <a:pt x="1" y="515"/>
                    <a:pt x="1" y="514"/>
                  </a:cubicBezTo>
                  <a:close/>
                  <a:moveTo>
                    <a:pt x="1" y="506"/>
                  </a:moveTo>
                  <a:lnTo>
                    <a:pt x="1" y="506"/>
                  </a:lnTo>
                  <a:cubicBezTo>
                    <a:pt x="1" y="505"/>
                    <a:pt x="2" y="504"/>
                    <a:pt x="3" y="504"/>
                  </a:cubicBezTo>
                  <a:cubicBezTo>
                    <a:pt x="4" y="504"/>
                    <a:pt x="5" y="505"/>
                    <a:pt x="5" y="506"/>
                  </a:cubicBezTo>
                  <a:lnTo>
                    <a:pt x="5" y="506"/>
                  </a:lnTo>
                  <a:cubicBezTo>
                    <a:pt x="5" y="507"/>
                    <a:pt x="4" y="508"/>
                    <a:pt x="3" y="508"/>
                  </a:cubicBezTo>
                  <a:cubicBezTo>
                    <a:pt x="2" y="508"/>
                    <a:pt x="1" y="507"/>
                    <a:pt x="1" y="506"/>
                  </a:cubicBezTo>
                  <a:close/>
                  <a:moveTo>
                    <a:pt x="1" y="498"/>
                  </a:moveTo>
                  <a:lnTo>
                    <a:pt x="1" y="498"/>
                  </a:lnTo>
                  <a:cubicBezTo>
                    <a:pt x="1" y="497"/>
                    <a:pt x="2" y="496"/>
                    <a:pt x="3" y="496"/>
                  </a:cubicBezTo>
                  <a:cubicBezTo>
                    <a:pt x="4" y="496"/>
                    <a:pt x="5" y="497"/>
                    <a:pt x="5" y="498"/>
                  </a:cubicBezTo>
                  <a:lnTo>
                    <a:pt x="5" y="498"/>
                  </a:lnTo>
                  <a:cubicBezTo>
                    <a:pt x="5" y="499"/>
                    <a:pt x="4" y="500"/>
                    <a:pt x="3" y="500"/>
                  </a:cubicBezTo>
                  <a:cubicBezTo>
                    <a:pt x="2" y="500"/>
                    <a:pt x="1" y="499"/>
                    <a:pt x="1" y="498"/>
                  </a:cubicBezTo>
                  <a:close/>
                  <a:moveTo>
                    <a:pt x="1" y="490"/>
                  </a:moveTo>
                  <a:lnTo>
                    <a:pt x="1" y="490"/>
                  </a:lnTo>
                  <a:cubicBezTo>
                    <a:pt x="1" y="489"/>
                    <a:pt x="2" y="488"/>
                    <a:pt x="3" y="488"/>
                  </a:cubicBezTo>
                  <a:cubicBezTo>
                    <a:pt x="4" y="488"/>
                    <a:pt x="5" y="489"/>
                    <a:pt x="5" y="490"/>
                  </a:cubicBezTo>
                  <a:lnTo>
                    <a:pt x="5" y="490"/>
                  </a:lnTo>
                  <a:cubicBezTo>
                    <a:pt x="5" y="491"/>
                    <a:pt x="4" y="492"/>
                    <a:pt x="3" y="492"/>
                  </a:cubicBezTo>
                  <a:cubicBezTo>
                    <a:pt x="2" y="492"/>
                    <a:pt x="1" y="491"/>
                    <a:pt x="1" y="490"/>
                  </a:cubicBezTo>
                  <a:close/>
                  <a:moveTo>
                    <a:pt x="1" y="482"/>
                  </a:moveTo>
                  <a:lnTo>
                    <a:pt x="1" y="482"/>
                  </a:lnTo>
                  <a:cubicBezTo>
                    <a:pt x="1" y="481"/>
                    <a:pt x="2" y="480"/>
                    <a:pt x="3" y="480"/>
                  </a:cubicBezTo>
                  <a:cubicBezTo>
                    <a:pt x="4" y="480"/>
                    <a:pt x="5" y="481"/>
                    <a:pt x="5" y="482"/>
                  </a:cubicBezTo>
                  <a:lnTo>
                    <a:pt x="5" y="482"/>
                  </a:lnTo>
                  <a:cubicBezTo>
                    <a:pt x="5" y="483"/>
                    <a:pt x="4" y="484"/>
                    <a:pt x="3" y="484"/>
                  </a:cubicBezTo>
                  <a:cubicBezTo>
                    <a:pt x="2" y="484"/>
                    <a:pt x="1" y="483"/>
                    <a:pt x="1" y="482"/>
                  </a:cubicBezTo>
                  <a:close/>
                  <a:moveTo>
                    <a:pt x="1" y="474"/>
                  </a:moveTo>
                  <a:lnTo>
                    <a:pt x="1" y="474"/>
                  </a:lnTo>
                  <a:cubicBezTo>
                    <a:pt x="1" y="473"/>
                    <a:pt x="2" y="472"/>
                    <a:pt x="3" y="472"/>
                  </a:cubicBezTo>
                  <a:cubicBezTo>
                    <a:pt x="5" y="472"/>
                    <a:pt x="5" y="473"/>
                    <a:pt x="5" y="474"/>
                  </a:cubicBezTo>
                  <a:lnTo>
                    <a:pt x="5" y="474"/>
                  </a:lnTo>
                  <a:cubicBezTo>
                    <a:pt x="5" y="475"/>
                    <a:pt x="5" y="476"/>
                    <a:pt x="3" y="476"/>
                  </a:cubicBezTo>
                  <a:cubicBezTo>
                    <a:pt x="2" y="476"/>
                    <a:pt x="1" y="475"/>
                    <a:pt x="1" y="474"/>
                  </a:cubicBezTo>
                  <a:close/>
                  <a:moveTo>
                    <a:pt x="1" y="466"/>
                  </a:moveTo>
                  <a:lnTo>
                    <a:pt x="1" y="466"/>
                  </a:lnTo>
                  <a:cubicBezTo>
                    <a:pt x="1" y="465"/>
                    <a:pt x="2" y="464"/>
                    <a:pt x="3" y="464"/>
                  </a:cubicBezTo>
                  <a:cubicBezTo>
                    <a:pt x="5" y="464"/>
                    <a:pt x="5" y="465"/>
                    <a:pt x="5" y="466"/>
                  </a:cubicBezTo>
                  <a:lnTo>
                    <a:pt x="5" y="466"/>
                  </a:lnTo>
                  <a:cubicBezTo>
                    <a:pt x="5" y="467"/>
                    <a:pt x="5" y="468"/>
                    <a:pt x="3" y="468"/>
                  </a:cubicBezTo>
                  <a:cubicBezTo>
                    <a:pt x="2" y="468"/>
                    <a:pt x="1" y="467"/>
                    <a:pt x="1" y="466"/>
                  </a:cubicBezTo>
                  <a:close/>
                  <a:moveTo>
                    <a:pt x="2" y="458"/>
                  </a:moveTo>
                  <a:lnTo>
                    <a:pt x="2" y="458"/>
                  </a:lnTo>
                  <a:cubicBezTo>
                    <a:pt x="2" y="457"/>
                    <a:pt x="2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2" y="460"/>
                    <a:pt x="2" y="459"/>
                    <a:pt x="2" y="458"/>
                  </a:cubicBezTo>
                  <a:close/>
                  <a:moveTo>
                    <a:pt x="2" y="450"/>
                  </a:moveTo>
                  <a:lnTo>
                    <a:pt x="2" y="450"/>
                  </a:lnTo>
                  <a:cubicBezTo>
                    <a:pt x="2" y="449"/>
                    <a:pt x="2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2" y="452"/>
                    <a:pt x="2" y="451"/>
                    <a:pt x="2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6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6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6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6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3" y="306"/>
                  </a:moveTo>
                  <a:lnTo>
                    <a:pt x="3" y="306"/>
                  </a:lnTo>
                  <a:cubicBezTo>
                    <a:pt x="3" y="305"/>
                    <a:pt x="3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3" y="308"/>
                    <a:pt x="3" y="307"/>
                    <a:pt x="3" y="306"/>
                  </a:cubicBezTo>
                  <a:close/>
                  <a:moveTo>
                    <a:pt x="3" y="298"/>
                  </a:moveTo>
                  <a:lnTo>
                    <a:pt x="3" y="298"/>
                  </a:lnTo>
                  <a:cubicBezTo>
                    <a:pt x="3" y="297"/>
                    <a:pt x="3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3" y="300"/>
                    <a:pt x="3" y="299"/>
                    <a:pt x="3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7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7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7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7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4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3"/>
                    <a:pt x="7" y="164"/>
                    <a:pt x="6" y="164"/>
                  </a:cubicBezTo>
                  <a:cubicBezTo>
                    <a:pt x="4" y="164"/>
                    <a:pt x="4" y="163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4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5"/>
                    <a:pt x="7" y="156"/>
                    <a:pt x="6" y="156"/>
                  </a:cubicBezTo>
                  <a:cubicBezTo>
                    <a:pt x="4" y="156"/>
                    <a:pt x="4" y="155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7"/>
                    <a:pt x="7" y="148"/>
                    <a:pt x="6" y="148"/>
                  </a:cubicBezTo>
                  <a:cubicBezTo>
                    <a:pt x="5" y="148"/>
                    <a:pt x="4" y="147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39"/>
                    <a:pt x="7" y="140"/>
                    <a:pt x="6" y="140"/>
                  </a:cubicBezTo>
                  <a:cubicBezTo>
                    <a:pt x="5" y="140"/>
                    <a:pt x="4" y="139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1"/>
                    <a:pt x="7" y="132"/>
                    <a:pt x="6" y="132"/>
                  </a:cubicBezTo>
                  <a:cubicBezTo>
                    <a:pt x="5" y="132"/>
                    <a:pt x="4" y="131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3"/>
                    <a:pt x="7" y="124"/>
                    <a:pt x="6" y="124"/>
                  </a:cubicBezTo>
                  <a:cubicBezTo>
                    <a:pt x="5" y="124"/>
                    <a:pt x="4" y="123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5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8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8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8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8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9"/>
                    <a:pt x="5" y="8"/>
                    <a:pt x="7" y="8"/>
                  </a:cubicBezTo>
                  <a:cubicBezTo>
                    <a:pt x="8" y="8"/>
                    <a:pt x="9" y="9"/>
                    <a:pt x="9" y="10"/>
                  </a:cubicBezTo>
                  <a:lnTo>
                    <a:pt x="9" y="10"/>
                  </a:lnTo>
                  <a:cubicBezTo>
                    <a:pt x="9" y="11"/>
                    <a:pt x="8" y="12"/>
                    <a:pt x="7" y="12"/>
                  </a:cubicBezTo>
                  <a:cubicBezTo>
                    <a:pt x="5" y="12"/>
                    <a:pt x="5" y="11"/>
                    <a:pt x="5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4" name="Freeform 64"/>
            <p:cNvSpPr>
              <a:spLocks noEditPoints="1"/>
            </p:cNvSpPr>
            <p:nvPr/>
          </p:nvSpPr>
          <p:spPr bwMode="auto">
            <a:xfrm>
              <a:off x="5028" y="2693"/>
              <a:ext cx="2" cy="148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0" y="466"/>
                </a:cxn>
                <a:cxn ang="0">
                  <a:pos x="0" y="458"/>
                </a:cxn>
                <a:cxn ang="0">
                  <a:pos x="1" y="450"/>
                </a:cxn>
                <a:cxn ang="0">
                  <a:pos x="1" y="442"/>
                </a:cxn>
                <a:cxn ang="0">
                  <a:pos x="1" y="434"/>
                </a:cxn>
                <a:cxn ang="0">
                  <a:pos x="1" y="426"/>
                </a:cxn>
                <a:cxn ang="0">
                  <a:pos x="1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2" y="330"/>
                </a:cxn>
                <a:cxn ang="0">
                  <a:pos x="2" y="322"/>
                </a:cxn>
                <a:cxn ang="0">
                  <a:pos x="2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3" y="218"/>
                </a:cxn>
                <a:cxn ang="0">
                  <a:pos x="3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4" y="106"/>
                </a:cxn>
                <a:cxn ang="0">
                  <a:pos x="4" y="98"/>
                </a:cxn>
                <a:cxn ang="0">
                  <a:pos x="4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76">
                  <a:moveTo>
                    <a:pt x="0" y="474"/>
                  </a:moveTo>
                  <a:lnTo>
                    <a:pt x="0" y="474"/>
                  </a:lnTo>
                  <a:cubicBezTo>
                    <a:pt x="0" y="473"/>
                    <a:pt x="1" y="472"/>
                    <a:pt x="2" y="472"/>
                  </a:cubicBezTo>
                  <a:cubicBezTo>
                    <a:pt x="3" y="472"/>
                    <a:pt x="4" y="473"/>
                    <a:pt x="4" y="474"/>
                  </a:cubicBezTo>
                  <a:lnTo>
                    <a:pt x="4" y="474"/>
                  </a:lnTo>
                  <a:cubicBezTo>
                    <a:pt x="4" y="475"/>
                    <a:pt x="3" y="476"/>
                    <a:pt x="2" y="476"/>
                  </a:cubicBezTo>
                  <a:cubicBezTo>
                    <a:pt x="1" y="476"/>
                    <a:pt x="0" y="475"/>
                    <a:pt x="0" y="474"/>
                  </a:cubicBezTo>
                  <a:close/>
                  <a:moveTo>
                    <a:pt x="0" y="466"/>
                  </a:moveTo>
                  <a:lnTo>
                    <a:pt x="0" y="466"/>
                  </a:lnTo>
                  <a:cubicBezTo>
                    <a:pt x="0" y="465"/>
                    <a:pt x="1" y="464"/>
                    <a:pt x="2" y="464"/>
                  </a:cubicBezTo>
                  <a:cubicBezTo>
                    <a:pt x="3" y="464"/>
                    <a:pt x="4" y="465"/>
                    <a:pt x="4" y="466"/>
                  </a:cubicBezTo>
                  <a:lnTo>
                    <a:pt x="4" y="466"/>
                  </a:lnTo>
                  <a:cubicBezTo>
                    <a:pt x="4" y="467"/>
                    <a:pt x="3" y="468"/>
                    <a:pt x="2" y="468"/>
                  </a:cubicBezTo>
                  <a:cubicBezTo>
                    <a:pt x="1" y="468"/>
                    <a:pt x="0" y="467"/>
                    <a:pt x="0" y="466"/>
                  </a:cubicBezTo>
                  <a:close/>
                  <a:moveTo>
                    <a:pt x="0" y="458"/>
                  </a:moveTo>
                  <a:lnTo>
                    <a:pt x="0" y="458"/>
                  </a:lnTo>
                  <a:cubicBezTo>
                    <a:pt x="0" y="457"/>
                    <a:pt x="1" y="456"/>
                    <a:pt x="2" y="456"/>
                  </a:cubicBezTo>
                  <a:cubicBezTo>
                    <a:pt x="4" y="456"/>
                    <a:pt x="4" y="457"/>
                    <a:pt x="4" y="458"/>
                  </a:cubicBezTo>
                  <a:lnTo>
                    <a:pt x="4" y="458"/>
                  </a:lnTo>
                  <a:cubicBezTo>
                    <a:pt x="4" y="459"/>
                    <a:pt x="4" y="460"/>
                    <a:pt x="2" y="460"/>
                  </a:cubicBezTo>
                  <a:cubicBezTo>
                    <a:pt x="1" y="460"/>
                    <a:pt x="0" y="459"/>
                    <a:pt x="0" y="458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1" y="448"/>
                    <a:pt x="3" y="448"/>
                  </a:cubicBezTo>
                  <a:cubicBezTo>
                    <a:pt x="4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1"/>
                    <a:pt x="4" y="452"/>
                    <a:pt x="3" y="452"/>
                  </a:cubicBezTo>
                  <a:cubicBezTo>
                    <a:pt x="1" y="452"/>
                    <a:pt x="1" y="451"/>
                    <a:pt x="1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1" y="440"/>
                    <a:pt x="3" y="440"/>
                  </a:cubicBezTo>
                  <a:cubicBezTo>
                    <a:pt x="4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3"/>
                    <a:pt x="4" y="444"/>
                    <a:pt x="3" y="444"/>
                  </a:cubicBezTo>
                  <a:cubicBezTo>
                    <a:pt x="1" y="444"/>
                    <a:pt x="1" y="443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2" y="432"/>
                    <a:pt x="3" y="432"/>
                  </a:cubicBezTo>
                  <a:cubicBezTo>
                    <a:pt x="4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5"/>
                    <a:pt x="4" y="436"/>
                    <a:pt x="3" y="436"/>
                  </a:cubicBezTo>
                  <a:cubicBezTo>
                    <a:pt x="2" y="436"/>
                    <a:pt x="1" y="435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7"/>
                    <a:pt x="4" y="428"/>
                    <a:pt x="3" y="428"/>
                  </a:cubicBezTo>
                  <a:cubicBezTo>
                    <a:pt x="2" y="428"/>
                    <a:pt x="1" y="427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19"/>
                    <a:pt x="4" y="420"/>
                    <a:pt x="3" y="420"/>
                  </a:cubicBezTo>
                  <a:cubicBezTo>
                    <a:pt x="2" y="420"/>
                    <a:pt x="1" y="419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1"/>
                    <a:pt x="4" y="412"/>
                    <a:pt x="3" y="412"/>
                  </a:cubicBezTo>
                  <a:cubicBezTo>
                    <a:pt x="2" y="412"/>
                    <a:pt x="1" y="411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3"/>
                    <a:pt x="4" y="404"/>
                    <a:pt x="3" y="404"/>
                  </a:cubicBezTo>
                  <a:cubicBezTo>
                    <a:pt x="2" y="404"/>
                    <a:pt x="1" y="403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5"/>
                    <a:pt x="4" y="396"/>
                    <a:pt x="3" y="396"/>
                  </a:cubicBezTo>
                  <a:cubicBezTo>
                    <a:pt x="2" y="396"/>
                    <a:pt x="1" y="395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7"/>
                    <a:pt x="4" y="388"/>
                    <a:pt x="3" y="388"/>
                  </a:cubicBezTo>
                  <a:cubicBezTo>
                    <a:pt x="2" y="388"/>
                    <a:pt x="1" y="387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79"/>
                    <a:pt x="4" y="380"/>
                    <a:pt x="3" y="380"/>
                  </a:cubicBezTo>
                  <a:cubicBezTo>
                    <a:pt x="2" y="380"/>
                    <a:pt x="1" y="379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1"/>
                    <a:pt x="4" y="372"/>
                    <a:pt x="3" y="372"/>
                  </a:cubicBezTo>
                  <a:cubicBezTo>
                    <a:pt x="2" y="372"/>
                    <a:pt x="1" y="371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5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5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5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5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2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2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6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6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6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6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3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3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7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7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4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4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5" name="Freeform 65"/>
            <p:cNvSpPr>
              <a:spLocks noEditPoints="1"/>
            </p:cNvSpPr>
            <p:nvPr/>
          </p:nvSpPr>
          <p:spPr bwMode="auto">
            <a:xfrm>
              <a:off x="5137" y="2675"/>
              <a:ext cx="3" cy="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7" y="34"/>
                </a:cxn>
                <a:cxn ang="0">
                  <a:pos x="7" y="34"/>
                </a:cxn>
                <a:cxn ang="0">
                  <a:pos x="5" y="36"/>
                </a:cxn>
                <a:cxn ang="0">
                  <a:pos x="3" y="3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8" y="50"/>
                </a:cxn>
                <a:cxn ang="0">
                  <a:pos x="8" y="50"/>
                </a:cxn>
                <a:cxn ang="0">
                  <a:pos x="6" y="52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6" y="48"/>
                </a:cxn>
                <a:cxn ang="0">
                  <a:pos x="8" y="50"/>
                </a:cxn>
              </a:cxnLst>
              <a:rect l="0" t="0" r="r" b="b"/>
              <a:pathLst>
                <a:path w="8" h="52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6" y="18"/>
                  </a:move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2" y="20"/>
                    <a:pt x="2" y="19"/>
                    <a:pt x="2" y="18"/>
                  </a:cubicBezTo>
                  <a:lnTo>
                    <a:pt x="2" y="18"/>
                  </a:lnTo>
                  <a:cubicBezTo>
                    <a:pt x="2" y="17"/>
                    <a:pt x="2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close/>
                  <a:moveTo>
                    <a:pt x="6" y="26"/>
                  </a:move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close/>
                  <a:moveTo>
                    <a:pt x="7" y="34"/>
                  </a:move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close/>
                  <a:moveTo>
                    <a:pt x="7" y="42"/>
                  </a:move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close/>
                  <a:moveTo>
                    <a:pt x="8" y="50"/>
                  </a:move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6" name="Freeform 66"/>
            <p:cNvSpPr>
              <a:spLocks noEditPoints="1"/>
            </p:cNvSpPr>
            <p:nvPr/>
          </p:nvSpPr>
          <p:spPr bwMode="auto">
            <a:xfrm>
              <a:off x="5245" y="2498"/>
              <a:ext cx="3" cy="194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18"/>
                </a:cxn>
                <a:cxn ang="0">
                  <a:pos x="2" y="24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5" y="154"/>
                </a:cxn>
                <a:cxn ang="0">
                  <a:pos x="1" y="162"/>
                </a:cxn>
                <a:cxn ang="0">
                  <a:pos x="3" y="168"/>
                </a:cxn>
                <a:cxn ang="0">
                  <a:pos x="5" y="186"/>
                </a:cxn>
                <a:cxn ang="0">
                  <a:pos x="3" y="196"/>
                </a:cxn>
                <a:cxn ang="0">
                  <a:pos x="1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2" y="306"/>
                </a:cxn>
                <a:cxn ang="0">
                  <a:pos x="4" y="312"/>
                </a:cxn>
                <a:cxn ang="0">
                  <a:pos x="6" y="330"/>
                </a:cxn>
                <a:cxn ang="0">
                  <a:pos x="4" y="340"/>
                </a:cxn>
                <a:cxn ang="0">
                  <a:pos x="2" y="346"/>
                </a:cxn>
                <a:cxn ang="0">
                  <a:pos x="6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7" y="443"/>
                </a:cxn>
                <a:cxn ang="0">
                  <a:pos x="3" y="451"/>
                </a:cxn>
                <a:cxn ang="0">
                  <a:pos x="5" y="457"/>
                </a:cxn>
                <a:cxn ang="0">
                  <a:pos x="7" y="475"/>
                </a:cxn>
                <a:cxn ang="0">
                  <a:pos x="5" y="485"/>
                </a:cxn>
                <a:cxn ang="0">
                  <a:pos x="3" y="491"/>
                </a:cxn>
                <a:cxn ang="0">
                  <a:pos x="7" y="499"/>
                </a:cxn>
                <a:cxn ang="0">
                  <a:pos x="8" y="515"/>
                </a:cxn>
                <a:cxn ang="0">
                  <a:pos x="4" y="523"/>
                </a:cxn>
                <a:cxn ang="0">
                  <a:pos x="6" y="529"/>
                </a:cxn>
                <a:cxn ang="0">
                  <a:pos x="8" y="547"/>
                </a:cxn>
                <a:cxn ang="0">
                  <a:pos x="6" y="557"/>
                </a:cxn>
                <a:cxn ang="0">
                  <a:pos x="4" y="563"/>
                </a:cxn>
                <a:cxn ang="0">
                  <a:pos x="8" y="571"/>
                </a:cxn>
                <a:cxn ang="0">
                  <a:pos x="8" y="587"/>
                </a:cxn>
                <a:cxn ang="0">
                  <a:pos x="4" y="595"/>
                </a:cxn>
                <a:cxn ang="0">
                  <a:pos x="6" y="601"/>
                </a:cxn>
                <a:cxn ang="0">
                  <a:pos x="8" y="619"/>
                </a:cxn>
              </a:cxnLst>
              <a:rect l="0" t="0" r="r" b="b"/>
              <a:pathLst>
                <a:path w="8" h="621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4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4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4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4" y="48"/>
                    <a:pt x="4" y="49"/>
                    <a:pt x="4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1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1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1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1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5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5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5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5" y="200"/>
                    <a:pt x="5" y="201"/>
                    <a:pt x="5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2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2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20"/>
                    <a:pt x="5" y="220"/>
                    <a:pt x="4" y="220"/>
                  </a:cubicBezTo>
                  <a:cubicBezTo>
                    <a:pt x="2" y="220"/>
                    <a:pt x="2" y="220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2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4"/>
                    <a:pt x="5" y="244"/>
                    <a:pt x="4" y="244"/>
                  </a:cubicBezTo>
                  <a:cubicBezTo>
                    <a:pt x="3" y="244"/>
                    <a:pt x="2" y="244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2"/>
                    <a:pt x="5" y="252"/>
                    <a:pt x="4" y="252"/>
                  </a:cubicBezTo>
                  <a:cubicBezTo>
                    <a:pt x="3" y="252"/>
                    <a:pt x="2" y="252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60"/>
                    <a:pt x="5" y="260"/>
                    <a:pt x="4" y="260"/>
                  </a:cubicBezTo>
                  <a:cubicBezTo>
                    <a:pt x="3" y="260"/>
                    <a:pt x="2" y="260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8"/>
                    <a:pt x="5" y="268"/>
                    <a:pt x="4" y="268"/>
                  </a:cubicBezTo>
                  <a:cubicBezTo>
                    <a:pt x="3" y="268"/>
                    <a:pt x="2" y="268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6"/>
                    <a:pt x="5" y="276"/>
                    <a:pt x="4" y="276"/>
                  </a:cubicBezTo>
                  <a:cubicBezTo>
                    <a:pt x="3" y="276"/>
                    <a:pt x="2" y="276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4"/>
                    <a:pt x="5" y="284"/>
                    <a:pt x="4" y="284"/>
                  </a:cubicBezTo>
                  <a:cubicBezTo>
                    <a:pt x="3" y="284"/>
                    <a:pt x="2" y="284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2"/>
                    <a:pt x="5" y="292"/>
                    <a:pt x="4" y="292"/>
                  </a:cubicBezTo>
                  <a:cubicBezTo>
                    <a:pt x="3" y="292"/>
                    <a:pt x="2" y="292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300"/>
                    <a:pt x="5" y="300"/>
                    <a:pt x="4" y="300"/>
                  </a:cubicBezTo>
                  <a:cubicBezTo>
                    <a:pt x="3" y="300"/>
                    <a:pt x="2" y="300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8"/>
                    <a:pt x="5" y="308"/>
                    <a:pt x="4" y="308"/>
                  </a:cubicBezTo>
                  <a:cubicBezTo>
                    <a:pt x="3" y="308"/>
                    <a:pt x="2" y="308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close/>
                  <a:moveTo>
                    <a:pt x="6" y="314"/>
                  </a:moveTo>
                  <a:lnTo>
                    <a:pt x="6" y="314"/>
                  </a:lnTo>
                  <a:cubicBezTo>
                    <a:pt x="6" y="316"/>
                    <a:pt x="5" y="316"/>
                    <a:pt x="4" y="316"/>
                  </a:cubicBezTo>
                  <a:cubicBezTo>
                    <a:pt x="3" y="316"/>
                    <a:pt x="2" y="316"/>
                    <a:pt x="2" y="314"/>
                  </a:cubicBez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close/>
                  <a:moveTo>
                    <a:pt x="6" y="322"/>
                  </a:moveTo>
                  <a:lnTo>
                    <a:pt x="6" y="322"/>
                  </a:lnTo>
                  <a:cubicBezTo>
                    <a:pt x="6" y="324"/>
                    <a:pt x="5" y="324"/>
                    <a:pt x="4" y="324"/>
                  </a:cubicBezTo>
                  <a:cubicBezTo>
                    <a:pt x="3" y="324"/>
                    <a:pt x="2" y="324"/>
                    <a:pt x="2" y="322"/>
                  </a:cubicBez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close/>
                  <a:moveTo>
                    <a:pt x="6" y="330"/>
                  </a:moveTo>
                  <a:lnTo>
                    <a:pt x="6" y="330"/>
                  </a:lnTo>
                  <a:cubicBezTo>
                    <a:pt x="6" y="332"/>
                    <a:pt x="5" y="332"/>
                    <a:pt x="4" y="332"/>
                  </a:cubicBezTo>
                  <a:cubicBezTo>
                    <a:pt x="3" y="332"/>
                    <a:pt x="2" y="332"/>
                    <a:pt x="2" y="330"/>
                  </a:cubicBez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close/>
                  <a:moveTo>
                    <a:pt x="6" y="338"/>
                  </a:moveTo>
                  <a:lnTo>
                    <a:pt x="6" y="338"/>
                  </a:lnTo>
                  <a:cubicBezTo>
                    <a:pt x="6" y="340"/>
                    <a:pt x="5" y="340"/>
                    <a:pt x="4" y="340"/>
                  </a:cubicBezTo>
                  <a:cubicBezTo>
                    <a:pt x="3" y="340"/>
                    <a:pt x="2" y="340"/>
                    <a:pt x="2" y="338"/>
                  </a:cubicBez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close/>
                  <a:moveTo>
                    <a:pt x="6" y="346"/>
                  </a:moveTo>
                  <a:lnTo>
                    <a:pt x="6" y="346"/>
                  </a:lnTo>
                  <a:cubicBezTo>
                    <a:pt x="6" y="348"/>
                    <a:pt x="6" y="348"/>
                    <a:pt x="4" y="348"/>
                  </a:cubicBezTo>
                  <a:cubicBezTo>
                    <a:pt x="3" y="348"/>
                    <a:pt x="2" y="348"/>
                    <a:pt x="2" y="346"/>
                  </a:cubicBez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6" y="344"/>
                    <a:pt x="6" y="345"/>
                    <a:pt x="6" y="346"/>
                  </a:cubicBezTo>
                  <a:close/>
                  <a:moveTo>
                    <a:pt x="6" y="354"/>
                  </a:moveTo>
                  <a:lnTo>
                    <a:pt x="6" y="354"/>
                  </a:lnTo>
                  <a:cubicBezTo>
                    <a:pt x="6" y="356"/>
                    <a:pt x="6" y="356"/>
                    <a:pt x="4" y="356"/>
                  </a:cubicBezTo>
                  <a:cubicBezTo>
                    <a:pt x="3" y="356"/>
                    <a:pt x="2" y="356"/>
                    <a:pt x="2" y="354"/>
                  </a:cubicBez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6" y="352"/>
                    <a:pt x="6" y="353"/>
                    <a:pt x="6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4"/>
                    <a:pt x="6" y="364"/>
                    <a:pt x="5" y="364"/>
                  </a:cubicBezTo>
                  <a:cubicBezTo>
                    <a:pt x="3" y="364"/>
                    <a:pt x="3" y="364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3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2"/>
                    <a:pt x="6" y="372"/>
                    <a:pt x="5" y="372"/>
                  </a:cubicBezTo>
                  <a:cubicBezTo>
                    <a:pt x="3" y="372"/>
                    <a:pt x="3" y="372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3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80"/>
                    <a:pt x="6" y="380"/>
                    <a:pt x="5" y="380"/>
                  </a:cubicBezTo>
                  <a:cubicBezTo>
                    <a:pt x="4" y="380"/>
                    <a:pt x="3" y="380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8"/>
                    <a:pt x="6" y="388"/>
                    <a:pt x="5" y="388"/>
                  </a:cubicBezTo>
                  <a:cubicBezTo>
                    <a:pt x="4" y="388"/>
                    <a:pt x="3" y="388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6"/>
                    <a:pt x="6" y="396"/>
                    <a:pt x="5" y="396"/>
                  </a:cubicBezTo>
                  <a:cubicBezTo>
                    <a:pt x="4" y="396"/>
                    <a:pt x="3" y="396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4"/>
                    <a:pt x="6" y="404"/>
                    <a:pt x="5" y="404"/>
                  </a:cubicBezTo>
                  <a:cubicBezTo>
                    <a:pt x="4" y="404"/>
                    <a:pt x="3" y="404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2"/>
                    <a:pt x="6" y="412"/>
                    <a:pt x="5" y="412"/>
                  </a:cubicBezTo>
                  <a:cubicBezTo>
                    <a:pt x="4" y="412"/>
                    <a:pt x="3" y="412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20"/>
                    <a:pt x="6" y="420"/>
                    <a:pt x="5" y="420"/>
                  </a:cubicBezTo>
                  <a:cubicBezTo>
                    <a:pt x="4" y="420"/>
                    <a:pt x="3" y="420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5"/>
                  </a:move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lnTo>
                    <a:pt x="3" y="435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5"/>
                  </a:cubicBezTo>
                  <a:close/>
                  <a:moveTo>
                    <a:pt x="7" y="443"/>
                  </a:move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lnTo>
                    <a:pt x="3" y="443"/>
                  </a:lnTo>
                  <a:cubicBezTo>
                    <a:pt x="3" y="441"/>
                    <a:pt x="4" y="441"/>
                    <a:pt x="5" y="441"/>
                  </a:cubicBezTo>
                  <a:cubicBezTo>
                    <a:pt x="6" y="441"/>
                    <a:pt x="7" y="441"/>
                    <a:pt x="7" y="443"/>
                  </a:cubicBezTo>
                  <a:close/>
                  <a:moveTo>
                    <a:pt x="7" y="451"/>
                  </a:move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lnTo>
                    <a:pt x="3" y="451"/>
                  </a:lnTo>
                  <a:cubicBezTo>
                    <a:pt x="3" y="449"/>
                    <a:pt x="4" y="449"/>
                    <a:pt x="5" y="449"/>
                  </a:cubicBezTo>
                  <a:cubicBezTo>
                    <a:pt x="6" y="449"/>
                    <a:pt x="7" y="449"/>
                    <a:pt x="7" y="451"/>
                  </a:cubicBezTo>
                  <a:close/>
                  <a:moveTo>
                    <a:pt x="7" y="459"/>
                  </a:move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lnTo>
                    <a:pt x="3" y="459"/>
                  </a:lnTo>
                  <a:cubicBezTo>
                    <a:pt x="3" y="457"/>
                    <a:pt x="4" y="457"/>
                    <a:pt x="5" y="457"/>
                  </a:cubicBezTo>
                  <a:cubicBezTo>
                    <a:pt x="6" y="457"/>
                    <a:pt x="7" y="457"/>
                    <a:pt x="7" y="459"/>
                  </a:cubicBezTo>
                  <a:close/>
                  <a:moveTo>
                    <a:pt x="7" y="467"/>
                  </a:move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lnTo>
                    <a:pt x="3" y="467"/>
                  </a:lnTo>
                  <a:cubicBezTo>
                    <a:pt x="3" y="465"/>
                    <a:pt x="4" y="465"/>
                    <a:pt x="5" y="465"/>
                  </a:cubicBezTo>
                  <a:cubicBezTo>
                    <a:pt x="6" y="465"/>
                    <a:pt x="7" y="465"/>
                    <a:pt x="7" y="467"/>
                  </a:cubicBezTo>
                  <a:close/>
                  <a:moveTo>
                    <a:pt x="7" y="475"/>
                  </a:move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lnTo>
                    <a:pt x="3" y="475"/>
                  </a:lnTo>
                  <a:cubicBezTo>
                    <a:pt x="3" y="473"/>
                    <a:pt x="4" y="473"/>
                    <a:pt x="5" y="473"/>
                  </a:cubicBezTo>
                  <a:cubicBezTo>
                    <a:pt x="6" y="473"/>
                    <a:pt x="7" y="473"/>
                    <a:pt x="7" y="475"/>
                  </a:cubicBezTo>
                  <a:close/>
                  <a:moveTo>
                    <a:pt x="7" y="483"/>
                  </a:move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lnTo>
                    <a:pt x="3" y="483"/>
                  </a:lnTo>
                  <a:cubicBezTo>
                    <a:pt x="3" y="481"/>
                    <a:pt x="4" y="481"/>
                    <a:pt x="5" y="481"/>
                  </a:cubicBezTo>
                  <a:cubicBezTo>
                    <a:pt x="6" y="481"/>
                    <a:pt x="7" y="481"/>
                    <a:pt x="7" y="483"/>
                  </a:cubicBezTo>
                  <a:close/>
                  <a:moveTo>
                    <a:pt x="7" y="491"/>
                  </a:move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lnTo>
                    <a:pt x="3" y="491"/>
                  </a:lnTo>
                  <a:cubicBezTo>
                    <a:pt x="3" y="489"/>
                    <a:pt x="4" y="489"/>
                    <a:pt x="5" y="489"/>
                  </a:cubicBezTo>
                  <a:cubicBezTo>
                    <a:pt x="6" y="489"/>
                    <a:pt x="7" y="489"/>
                    <a:pt x="7" y="491"/>
                  </a:cubicBezTo>
                  <a:close/>
                  <a:moveTo>
                    <a:pt x="7" y="499"/>
                  </a:moveTo>
                  <a:lnTo>
                    <a:pt x="7" y="499"/>
                  </a:lnTo>
                  <a:cubicBezTo>
                    <a:pt x="7" y="500"/>
                    <a:pt x="7" y="501"/>
                    <a:pt x="5" y="501"/>
                  </a:cubicBezTo>
                  <a:cubicBezTo>
                    <a:pt x="4" y="501"/>
                    <a:pt x="3" y="500"/>
                    <a:pt x="3" y="499"/>
                  </a:cubicBezTo>
                  <a:lnTo>
                    <a:pt x="3" y="499"/>
                  </a:lnTo>
                  <a:cubicBezTo>
                    <a:pt x="3" y="497"/>
                    <a:pt x="4" y="497"/>
                    <a:pt x="5" y="497"/>
                  </a:cubicBezTo>
                  <a:cubicBezTo>
                    <a:pt x="7" y="497"/>
                    <a:pt x="7" y="497"/>
                    <a:pt x="7" y="499"/>
                  </a:cubicBezTo>
                  <a:close/>
                  <a:moveTo>
                    <a:pt x="8" y="507"/>
                  </a:moveTo>
                  <a:lnTo>
                    <a:pt x="8" y="507"/>
                  </a:lnTo>
                  <a:cubicBezTo>
                    <a:pt x="8" y="508"/>
                    <a:pt x="7" y="509"/>
                    <a:pt x="6" y="509"/>
                  </a:cubicBezTo>
                  <a:cubicBezTo>
                    <a:pt x="4" y="509"/>
                    <a:pt x="4" y="508"/>
                    <a:pt x="4" y="507"/>
                  </a:cubicBezTo>
                  <a:lnTo>
                    <a:pt x="4" y="507"/>
                  </a:lnTo>
                  <a:cubicBezTo>
                    <a:pt x="4" y="505"/>
                    <a:pt x="4" y="505"/>
                    <a:pt x="6" y="505"/>
                  </a:cubicBezTo>
                  <a:cubicBezTo>
                    <a:pt x="7" y="505"/>
                    <a:pt x="8" y="505"/>
                    <a:pt x="8" y="507"/>
                  </a:cubicBezTo>
                  <a:close/>
                  <a:moveTo>
                    <a:pt x="8" y="515"/>
                  </a:moveTo>
                  <a:lnTo>
                    <a:pt x="8" y="515"/>
                  </a:lnTo>
                  <a:cubicBezTo>
                    <a:pt x="8" y="516"/>
                    <a:pt x="7" y="517"/>
                    <a:pt x="6" y="517"/>
                  </a:cubicBezTo>
                  <a:cubicBezTo>
                    <a:pt x="4" y="517"/>
                    <a:pt x="4" y="516"/>
                    <a:pt x="4" y="515"/>
                  </a:cubicBezTo>
                  <a:lnTo>
                    <a:pt x="4" y="515"/>
                  </a:lnTo>
                  <a:cubicBezTo>
                    <a:pt x="4" y="513"/>
                    <a:pt x="4" y="513"/>
                    <a:pt x="6" y="513"/>
                  </a:cubicBezTo>
                  <a:cubicBezTo>
                    <a:pt x="7" y="513"/>
                    <a:pt x="8" y="513"/>
                    <a:pt x="8" y="515"/>
                  </a:cubicBezTo>
                  <a:close/>
                  <a:moveTo>
                    <a:pt x="8" y="523"/>
                  </a:moveTo>
                  <a:lnTo>
                    <a:pt x="8" y="523"/>
                  </a:lnTo>
                  <a:cubicBezTo>
                    <a:pt x="8" y="524"/>
                    <a:pt x="7" y="525"/>
                    <a:pt x="6" y="525"/>
                  </a:cubicBezTo>
                  <a:cubicBezTo>
                    <a:pt x="5" y="525"/>
                    <a:pt x="4" y="524"/>
                    <a:pt x="4" y="523"/>
                  </a:cubicBezTo>
                  <a:lnTo>
                    <a:pt x="4" y="523"/>
                  </a:lnTo>
                  <a:cubicBezTo>
                    <a:pt x="4" y="521"/>
                    <a:pt x="5" y="521"/>
                    <a:pt x="6" y="521"/>
                  </a:cubicBezTo>
                  <a:cubicBezTo>
                    <a:pt x="7" y="521"/>
                    <a:pt x="8" y="521"/>
                    <a:pt x="8" y="523"/>
                  </a:cubicBezTo>
                  <a:close/>
                  <a:moveTo>
                    <a:pt x="8" y="531"/>
                  </a:moveTo>
                  <a:lnTo>
                    <a:pt x="8" y="531"/>
                  </a:lnTo>
                  <a:cubicBezTo>
                    <a:pt x="8" y="532"/>
                    <a:pt x="7" y="533"/>
                    <a:pt x="6" y="533"/>
                  </a:cubicBezTo>
                  <a:cubicBezTo>
                    <a:pt x="5" y="533"/>
                    <a:pt x="4" y="532"/>
                    <a:pt x="4" y="531"/>
                  </a:cubicBezTo>
                  <a:lnTo>
                    <a:pt x="4" y="531"/>
                  </a:lnTo>
                  <a:cubicBezTo>
                    <a:pt x="4" y="529"/>
                    <a:pt x="5" y="529"/>
                    <a:pt x="6" y="529"/>
                  </a:cubicBezTo>
                  <a:cubicBezTo>
                    <a:pt x="7" y="529"/>
                    <a:pt x="8" y="529"/>
                    <a:pt x="8" y="531"/>
                  </a:cubicBezTo>
                  <a:close/>
                  <a:moveTo>
                    <a:pt x="8" y="539"/>
                  </a:moveTo>
                  <a:lnTo>
                    <a:pt x="8" y="539"/>
                  </a:lnTo>
                  <a:cubicBezTo>
                    <a:pt x="8" y="540"/>
                    <a:pt x="7" y="541"/>
                    <a:pt x="6" y="541"/>
                  </a:cubicBezTo>
                  <a:cubicBezTo>
                    <a:pt x="5" y="541"/>
                    <a:pt x="4" y="540"/>
                    <a:pt x="4" y="539"/>
                  </a:cubicBezTo>
                  <a:lnTo>
                    <a:pt x="4" y="539"/>
                  </a:lnTo>
                  <a:cubicBezTo>
                    <a:pt x="4" y="537"/>
                    <a:pt x="5" y="537"/>
                    <a:pt x="6" y="537"/>
                  </a:cubicBezTo>
                  <a:cubicBezTo>
                    <a:pt x="7" y="537"/>
                    <a:pt x="8" y="537"/>
                    <a:pt x="8" y="539"/>
                  </a:cubicBezTo>
                  <a:close/>
                  <a:moveTo>
                    <a:pt x="8" y="547"/>
                  </a:moveTo>
                  <a:lnTo>
                    <a:pt x="8" y="547"/>
                  </a:lnTo>
                  <a:cubicBezTo>
                    <a:pt x="8" y="548"/>
                    <a:pt x="7" y="549"/>
                    <a:pt x="6" y="549"/>
                  </a:cubicBezTo>
                  <a:cubicBezTo>
                    <a:pt x="5" y="549"/>
                    <a:pt x="4" y="548"/>
                    <a:pt x="4" y="547"/>
                  </a:cubicBezTo>
                  <a:lnTo>
                    <a:pt x="4" y="547"/>
                  </a:lnTo>
                  <a:cubicBezTo>
                    <a:pt x="4" y="545"/>
                    <a:pt x="5" y="545"/>
                    <a:pt x="6" y="545"/>
                  </a:cubicBezTo>
                  <a:cubicBezTo>
                    <a:pt x="7" y="545"/>
                    <a:pt x="8" y="545"/>
                    <a:pt x="8" y="547"/>
                  </a:cubicBezTo>
                  <a:close/>
                  <a:moveTo>
                    <a:pt x="8" y="555"/>
                  </a:moveTo>
                  <a:lnTo>
                    <a:pt x="8" y="555"/>
                  </a:lnTo>
                  <a:cubicBezTo>
                    <a:pt x="8" y="556"/>
                    <a:pt x="7" y="557"/>
                    <a:pt x="6" y="557"/>
                  </a:cubicBezTo>
                  <a:cubicBezTo>
                    <a:pt x="5" y="557"/>
                    <a:pt x="4" y="556"/>
                    <a:pt x="4" y="555"/>
                  </a:cubicBezTo>
                  <a:lnTo>
                    <a:pt x="4" y="555"/>
                  </a:lnTo>
                  <a:cubicBezTo>
                    <a:pt x="4" y="553"/>
                    <a:pt x="5" y="553"/>
                    <a:pt x="6" y="553"/>
                  </a:cubicBezTo>
                  <a:cubicBezTo>
                    <a:pt x="7" y="553"/>
                    <a:pt x="8" y="553"/>
                    <a:pt x="8" y="555"/>
                  </a:cubicBezTo>
                  <a:close/>
                  <a:moveTo>
                    <a:pt x="8" y="563"/>
                  </a:moveTo>
                  <a:lnTo>
                    <a:pt x="8" y="563"/>
                  </a:lnTo>
                  <a:cubicBezTo>
                    <a:pt x="8" y="564"/>
                    <a:pt x="7" y="565"/>
                    <a:pt x="6" y="565"/>
                  </a:cubicBezTo>
                  <a:cubicBezTo>
                    <a:pt x="5" y="565"/>
                    <a:pt x="4" y="564"/>
                    <a:pt x="4" y="563"/>
                  </a:cubicBezTo>
                  <a:lnTo>
                    <a:pt x="4" y="563"/>
                  </a:lnTo>
                  <a:cubicBezTo>
                    <a:pt x="4" y="561"/>
                    <a:pt x="5" y="561"/>
                    <a:pt x="6" y="561"/>
                  </a:cubicBezTo>
                  <a:cubicBezTo>
                    <a:pt x="7" y="561"/>
                    <a:pt x="8" y="561"/>
                    <a:pt x="8" y="563"/>
                  </a:cubicBezTo>
                  <a:close/>
                  <a:moveTo>
                    <a:pt x="8" y="571"/>
                  </a:moveTo>
                  <a:lnTo>
                    <a:pt x="8" y="571"/>
                  </a:lnTo>
                  <a:cubicBezTo>
                    <a:pt x="8" y="572"/>
                    <a:pt x="7" y="573"/>
                    <a:pt x="6" y="573"/>
                  </a:cubicBezTo>
                  <a:cubicBezTo>
                    <a:pt x="5" y="573"/>
                    <a:pt x="4" y="572"/>
                    <a:pt x="4" y="571"/>
                  </a:cubicBezTo>
                  <a:lnTo>
                    <a:pt x="4" y="571"/>
                  </a:lnTo>
                  <a:cubicBezTo>
                    <a:pt x="4" y="569"/>
                    <a:pt x="5" y="569"/>
                    <a:pt x="6" y="569"/>
                  </a:cubicBezTo>
                  <a:cubicBezTo>
                    <a:pt x="7" y="569"/>
                    <a:pt x="8" y="569"/>
                    <a:pt x="8" y="571"/>
                  </a:cubicBezTo>
                  <a:close/>
                  <a:moveTo>
                    <a:pt x="8" y="579"/>
                  </a:moveTo>
                  <a:lnTo>
                    <a:pt x="8" y="579"/>
                  </a:lnTo>
                  <a:cubicBezTo>
                    <a:pt x="8" y="580"/>
                    <a:pt x="7" y="581"/>
                    <a:pt x="6" y="581"/>
                  </a:cubicBezTo>
                  <a:cubicBezTo>
                    <a:pt x="5" y="581"/>
                    <a:pt x="4" y="580"/>
                    <a:pt x="4" y="579"/>
                  </a:cubicBezTo>
                  <a:lnTo>
                    <a:pt x="4" y="579"/>
                  </a:lnTo>
                  <a:cubicBezTo>
                    <a:pt x="4" y="577"/>
                    <a:pt x="5" y="577"/>
                    <a:pt x="6" y="577"/>
                  </a:cubicBezTo>
                  <a:cubicBezTo>
                    <a:pt x="7" y="577"/>
                    <a:pt x="8" y="577"/>
                    <a:pt x="8" y="579"/>
                  </a:cubicBezTo>
                  <a:close/>
                  <a:moveTo>
                    <a:pt x="8" y="587"/>
                  </a:moveTo>
                  <a:lnTo>
                    <a:pt x="8" y="587"/>
                  </a:lnTo>
                  <a:cubicBezTo>
                    <a:pt x="8" y="588"/>
                    <a:pt x="7" y="589"/>
                    <a:pt x="6" y="589"/>
                  </a:cubicBezTo>
                  <a:cubicBezTo>
                    <a:pt x="5" y="589"/>
                    <a:pt x="4" y="588"/>
                    <a:pt x="4" y="587"/>
                  </a:cubicBezTo>
                  <a:lnTo>
                    <a:pt x="4" y="587"/>
                  </a:lnTo>
                  <a:cubicBezTo>
                    <a:pt x="4" y="585"/>
                    <a:pt x="5" y="585"/>
                    <a:pt x="6" y="585"/>
                  </a:cubicBezTo>
                  <a:cubicBezTo>
                    <a:pt x="7" y="585"/>
                    <a:pt x="8" y="585"/>
                    <a:pt x="8" y="587"/>
                  </a:cubicBezTo>
                  <a:close/>
                  <a:moveTo>
                    <a:pt x="8" y="595"/>
                  </a:moveTo>
                  <a:lnTo>
                    <a:pt x="8" y="595"/>
                  </a:lnTo>
                  <a:cubicBezTo>
                    <a:pt x="8" y="596"/>
                    <a:pt x="7" y="597"/>
                    <a:pt x="6" y="597"/>
                  </a:cubicBezTo>
                  <a:cubicBezTo>
                    <a:pt x="5" y="597"/>
                    <a:pt x="4" y="596"/>
                    <a:pt x="4" y="595"/>
                  </a:cubicBezTo>
                  <a:lnTo>
                    <a:pt x="4" y="595"/>
                  </a:lnTo>
                  <a:cubicBezTo>
                    <a:pt x="4" y="593"/>
                    <a:pt x="5" y="593"/>
                    <a:pt x="6" y="593"/>
                  </a:cubicBezTo>
                  <a:cubicBezTo>
                    <a:pt x="7" y="593"/>
                    <a:pt x="8" y="593"/>
                    <a:pt x="8" y="595"/>
                  </a:cubicBezTo>
                  <a:close/>
                  <a:moveTo>
                    <a:pt x="8" y="603"/>
                  </a:moveTo>
                  <a:lnTo>
                    <a:pt x="8" y="603"/>
                  </a:lnTo>
                  <a:cubicBezTo>
                    <a:pt x="8" y="604"/>
                    <a:pt x="7" y="605"/>
                    <a:pt x="6" y="605"/>
                  </a:cubicBezTo>
                  <a:cubicBezTo>
                    <a:pt x="5" y="605"/>
                    <a:pt x="4" y="604"/>
                    <a:pt x="4" y="603"/>
                  </a:cubicBezTo>
                  <a:lnTo>
                    <a:pt x="4" y="603"/>
                  </a:lnTo>
                  <a:cubicBezTo>
                    <a:pt x="4" y="601"/>
                    <a:pt x="5" y="601"/>
                    <a:pt x="6" y="601"/>
                  </a:cubicBezTo>
                  <a:cubicBezTo>
                    <a:pt x="7" y="601"/>
                    <a:pt x="8" y="601"/>
                    <a:pt x="8" y="603"/>
                  </a:cubicBezTo>
                  <a:close/>
                  <a:moveTo>
                    <a:pt x="8" y="611"/>
                  </a:moveTo>
                  <a:lnTo>
                    <a:pt x="8" y="611"/>
                  </a:lnTo>
                  <a:cubicBezTo>
                    <a:pt x="8" y="612"/>
                    <a:pt x="7" y="613"/>
                    <a:pt x="6" y="613"/>
                  </a:cubicBezTo>
                  <a:cubicBezTo>
                    <a:pt x="5" y="613"/>
                    <a:pt x="4" y="612"/>
                    <a:pt x="4" y="611"/>
                  </a:cubicBezTo>
                  <a:lnTo>
                    <a:pt x="4" y="611"/>
                  </a:lnTo>
                  <a:cubicBezTo>
                    <a:pt x="4" y="609"/>
                    <a:pt x="5" y="609"/>
                    <a:pt x="6" y="609"/>
                  </a:cubicBezTo>
                  <a:cubicBezTo>
                    <a:pt x="7" y="609"/>
                    <a:pt x="8" y="609"/>
                    <a:pt x="8" y="611"/>
                  </a:cubicBezTo>
                  <a:close/>
                  <a:moveTo>
                    <a:pt x="8" y="619"/>
                  </a:moveTo>
                  <a:lnTo>
                    <a:pt x="8" y="619"/>
                  </a:lnTo>
                  <a:cubicBezTo>
                    <a:pt x="8" y="620"/>
                    <a:pt x="7" y="621"/>
                    <a:pt x="6" y="621"/>
                  </a:cubicBezTo>
                  <a:cubicBezTo>
                    <a:pt x="5" y="621"/>
                    <a:pt x="4" y="620"/>
                    <a:pt x="4" y="619"/>
                  </a:cubicBezTo>
                  <a:lnTo>
                    <a:pt x="4" y="619"/>
                  </a:lnTo>
                  <a:cubicBezTo>
                    <a:pt x="4" y="617"/>
                    <a:pt x="5" y="617"/>
                    <a:pt x="6" y="617"/>
                  </a:cubicBezTo>
                  <a:cubicBezTo>
                    <a:pt x="7" y="617"/>
                    <a:pt x="8" y="617"/>
                    <a:pt x="8" y="619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7" name="Freeform 67"/>
            <p:cNvSpPr>
              <a:spLocks noEditPoints="1"/>
            </p:cNvSpPr>
            <p:nvPr/>
          </p:nvSpPr>
          <p:spPr bwMode="auto">
            <a:xfrm>
              <a:off x="5406" y="2219"/>
              <a:ext cx="2" cy="24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4" y="26"/>
                </a:cxn>
                <a:cxn ang="0">
                  <a:pos x="0" y="34"/>
                </a:cxn>
                <a:cxn ang="0">
                  <a:pos x="4" y="50"/>
                </a:cxn>
                <a:cxn ang="0">
                  <a:pos x="2" y="56"/>
                </a:cxn>
                <a:cxn ang="0">
                  <a:pos x="2" y="76"/>
                </a:cxn>
                <a:cxn ang="0">
                  <a:pos x="4" y="82"/>
                </a:cxn>
                <a:cxn ang="0">
                  <a:pos x="0" y="98"/>
                </a:cxn>
                <a:cxn ang="0">
                  <a:pos x="4" y="114"/>
                </a:cxn>
                <a:cxn ang="0">
                  <a:pos x="0" y="122"/>
                </a:cxn>
                <a:cxn ang="0">
                  <a:pos x="4" y="138"/>
                </a:cxn>
                <a:cxn ang="0">
                  <a:pos x="2" y="144"/>
                </a:cxn>
                <a:cxn ang="0">
                  <a:pos x="2" y="164"/>
                </a:cxn>
                <a:cxn ang="0">
                  <a:pos x="4" y="170"/>
                </a:cxn>
                <a:cxn ang="0">
                  <a:pos x="1" y="186"/>
                </a:cxn>
                <a:cxn ang="0">
                  <a:pos x="5" y="202"/>
                </a:cxn>
                <a:cxn ang="0">
                  <a:pos x="1" y="210"/>
                </a:cxn>
                <a:cxn ang="0">
                  <a:pos x="5" y="226"/>
                </a:cxn>
                <a:cxn ang="0">
                  <a:pos x="3" y="232"/>
                </a:cxn>
                <a:cxn ang="0">
                  <a:pos x="3" y="252"/>
                </a:cxn>
                <a:cxn ang="0">
                  <a:pos x="5" y="258"/>
                </a:cxn>
                <a:cxn ang="0">
                  <a:pos x="1" y="274"/>
                </a:cxn>
                <a:cxn ang="0">
                  <a:pos x="5" y="290"/>
                </a:cxn>
                <a:cxn ang="0">
                  <a:pos x="1" y="298"/>
                </a:cxn>
                <a:cxn ang="0">
                  <a:pos x="5" y="314"/>
                </a:cxn>
                <a:cxn ang="0">
                  <a:pos x="3" y="320"/>
                </a:cxn>
                <a:cxn ang="0">
                  <a:pos x="3" y="340"/>
                </a:cxn>
                <a:cxn ang="0">
                  <a:pos x="5" y="346"/>
                </a:cxn>
                <a:cxn ang="0">
                  <a:pos x="1" y="362"/>
                </a:cxn>
                <a:cxn ang="0">
                  <a:pos x="6" y="378"/>
                </a:cxn>
                <a:cxn ang="0">
                  <a:pos x="2" y="386"/>
                </a:cxn>
                <a:cxn ang="0">
                  <a:pos x="6" y="402"/>
                </a:cxn>
                <a:cxn ang="0">
                  <a:pos x="4" y="408"/>
                </a:cxn>
                <a:cxn ang="0">
                  <a:pos x="4" y="428"/>
                </a:cxn>
                <a:cxn ang="0">
                  <a:pos x="6" y="434"/>
                </a:cxn>
                <a:cxn ang="0">
                  <a:pos x="2" y="450"/>
                </a:cxn>
                <a:cxn ang="0">
                  <a:pos x="6" y="466"/>
                </a:cxn>
                <a:cxn ang="0">
                  <a:pos x="2" y="474"/>
                </a:cxn>
                <a:cxn ang="0">
                  <a:pos x="6" y="490"/>
                </a:cxn>
                <a:cxn ang="0">
                  <a:pos x="4" y="496"/>
                </a:cxn>
                <a:cxn ang="0">
                  <a:pos x="4" y="516"/>
                </a:cxn>
                <a:cxn ang="0">
                  <a:pos x="6" y="522"/>
                </a:cxn>
                <a:cxn ang="0">
                  <a:pos x="2" y="538"/>
                </a:cxn>
                <a:cxn ang="0">
                  <a:pos x="6" y="554"/>
                </a:cxn>
                <a:cxn ang="0">
                  <a:pos x="3" y="562"/>
                </a:cxn>
                <a:cxn ang="0">
                  <a:pos x="7" y="578"/>
                </a:cxn>
                <a:cxn ang="0">
                  <a:pos x="5" y="584"/>
                </a:cxn>
                <a:cxn ang="0">
                  <a:pos x="5" y="604"/>
                </a:cxn>
                <a:cxn ang="0">
                  <a:pos x="7" y="610"/>
                </a:cxn>
                <a:cxn ang="0">
                  <a:pos x="3" y="626"/>
                </a:cxn>
                <a:cxn ang="0">
                  <a:pos x="7" y="642"/>
                </a:cxn>
                <a:cxn ang="0">
                  <a:pos x="3" y="650"/>
                </a:cxn>
                <a:cxn ang="0">
                  <a:pos x="7" y="666"/>
                </a:cxn>
                <a:cxn ang="0">
                  <a:pos x="5" y="672"/>
                </a:cxn>
                <a:cxn ang="0">
                  <a:pos x="5" y="692"/>
                </a:cxn>
                <a:cxn ang="0">
                  <a:pos x="7" y="698"/>
                </a:cxn>
                <a:cxn ang="0">
                  <a:pos x="3" y="714"/>
                </a:cxn>
                <a:cxn ang="0">
                  <a:pos x="7" y="730"/>
                </a:cxn>
                <a:cxn ang="0">
                  <a:pos x="3" y="738"/>
                </a:cxn>
                <a:cxn ang="0">
                  <a:pos x="8" y="754"/>
                </a:cxn>
                <a:cxn ang="0">
                  <a:pos x="6" y="760"/>
                </a:cxn>
                <a:cxn ang="0">
                  <a:pos x="6" y="780"/>
                </a:cxn>
                <a:cxn ang="0">
                  <a:pos x="8" y="786"/>
                </a:cxn>
              </a:cxnLst>
              <a:rect l="0" t="0" r="r" b="b"/>
              <a:pathLst>
                <a:path w="8" h="79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3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3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3"/>
                    <a:pt x="3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lnTo>
                    <a:pt x="0" y="82"/>
                  </a:lnTo>
                  <a:cubicBezTo>
                    <a:pt x="0" y="81"/>
                    <a:pt x="1" y="80"/>
                    <a:pt x="2" y="80"/>
                  </a:cubicBezTo>
                  <a:cubicBezTo>
                    <a:pt x="3" y="80"/>
                    <a:pt x="4" y="81"/>
                    <a:pt x="4" y="82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9"/>
                    <a:pt x="3" y="100"/>
                    <a:pt x="2" y="100"/>
                  </a:cubicBezTo>
                  <a:cubicBezTo>
                    <a:pt x="1" y="100"/>
                    <a:pt x="0" y="99"/>
                    <a:pt x="0" y="98"/>
                  </a:cubicBezTo>
                  <a:lnTo>
                    <a:pt x="0" y="98"/>
                  </a:lnTo>
                  <a:cubicBezTo>
                    <a:pt x="0" y="97"/>
                    <a:pt x="1" y="96"/>
                    <a:pt x="2" y="96"/>
                  </a:cubicBezTo>
                  <a:cubicBezTo>
                    <a:pt x="3" y="96"/>
                    <a:pt x="4" y="97"/>
                    <a:pt x="4" y="98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7"/>
                    <a:pt x="3" y="108"/>
                    <a:pt x="2" y="108"/>
                  </a:cubicBezTo>
                  <a:cubicBezTo>
                    <a:pt x="1" y="108"/>
                    <a:pt x="0" y="107"/>
                    <a:pt x="0" y="106"/>
                  </a:cubicBezTo>
                  <a:lnTo>
                    <a:pt x="0" y="106"/>
                  </a:lnTo>
                  <a:cubicBezTo>
                    <a:pt x="0" y="105"/>
                    <a:pt x="1" y="104"/>
                    <a:pt x="2" y="104"/>
                  </a:cubicBezTo>
                  <a:cubicBezTo>
                    <a:pt x="3" y="104"/>
                    <a:pt x="4" y="105"/>
                    <a:pt x="4" y="106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5"/>
                    <a:pt x="3" y="116"/>
                    <a:pt x="2" y="116"/>
                  </a:cubicBezTo>
                  <a:cubicBezTo>
                    <a:pt x="1" y="116"/>
                    <a:pt x="0" y="115"/>
                    <a:pt x="0" y="114"/>
                  </a:cubicBezTo>
                  <a:lnTo>
                    <a:pt x="0" y="114"/>
                  </a:lnTo>
                  <a:cubicBezTo>
                    <a:pt x="0" y="113"/>
                    <a:pt x="1" y="112"/>
                    <a:pt x="2" y="112"/>
                  </a:cubicBezTo>
                  <a:cubicBezTo>
                    <a:pt x="3" y="112"/>
                    <a:pt x="4" y="113"/>
                    <a:pt x="4" y="114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3"/>
                    <a:pt x="3" y="124"/>
                    <a:pt x="2" y="124"/>
                  </a:cubicBezTo>
                  <a:cubicBezTo>
                    <a:pt x="1" y="124"/>
                    <a:pt x="0" y="123"/>
                    <a:pt x="0" y="122"/>
                  </a:cubicBezTo>
                  <a:lnTo>
                    <a:pt x="0" y="122"/>
                  </a:lnTo>
                  <a:cubicBezTo>
                    <a:pt x="0" y="121"/>
                    <a:pt x="1" y="120"/>
                    <a:pt x="2" y="120"/>
                  </a:cubicBezTo>
                  <a:cubicBezTo>
                    <a:pt x="3" y="120"/>
                    <a:pt x="4" y="121"/>
                    <a:pt x="4" y="122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31"/>
                    <a:pt x="3" y="132"/>
                    <a:pt x="2" y="132"/>
                  </a:cubicBezTo>
                  <a:cubicBezTo>
                    <a:pt x="1" y="132"/>
                    <a:pt x="0" y="131"/>
                    <a:pt x="0" y="130"/>
                  </a:cubicBezTo>
                  <a:lnTo>
                    <a:pt x="0" y="130"/>
                  </a:lnTo>
                  <a:cubicBezTo>
                    <a:pt x="0" y="129"/>
                    <a:pt x="1" y="128"/>
                    <a:pt x="2" y="128"/>
                  </a:cubicBezTo>
                  <a:cubicBezTo>
                    <a:pt x="3" y="128"/>
                    <a:pt x="4" y="129"/>
                    <a:pt x="4" y="130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9"/>
                    <a:pt x="3" y="140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5"/>
                    <a:pt x="4" y="156"/>
                    <a:pt x="2" y="156"/>
                  </a:cubicBezTo>
                  <a:cubicBezTo>
                    <a:pt x="1" y="156"/>
                    <a:pt x="0" y="155"/>
                    <a:pt x="0" y="154"/>
                  </a:cubicBezTo>
                  <a:lnTo>
                    <a:pt x="0" y="154"/>
                  </a:lnTo>
                  <a:cubicBezTo>
                    <a:pt x="0" y="153"/>
                    <a:pt x="1" y="152"/>
                    <a:pt x="2" y="152"/>
                  </a:cubicBezTo>
                  <a:cubicBezTo>
                    <a:pt x="4" y="152"/>
                    <a:pt x="4" y="153"/>
                    <a:pt x="4" y="154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3"/>
                    <a:pt x="4" y="164"/>
                    <a:pt x="2" y="164"/>
                  </a:cubicBezTo>
                  <a:cubicBezTo>
                    <a:pt x="1" y="164"/>
                    <a:pt x="0" y="163"/>
                    <a:pt x="0" y="162"/>
                  </a:cubicBezTo>
                  <a:lnTo>
                    <a:pt x="0" y="162"/>
                  </a:lnTo>
                  <a:cubicBezTo>
                    <a:pt x="0" y="161"/>
                    <a:pt x="1" y="160"/>
                    <a:pt x="2" y="160"/>
                  </a:cubicBezTo>
                  <a:cubicBezTo>
                    <a:pt x="4" y="160"/>
                    <a:pt x="4" y="161"/>
                    <a:pt x="4" y="162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71"/>
                    <a:pt x="4" y="172"/>
                    <a:pt x="2" y="172"/>
                  </a:cubicBezTo>
                  <a:cubicBezTo>
                    <a:pt x="1" y="172"/>
                    <a:pt x="0" y="171"/>
                    <a:pt x="0" y="170"/>
                  </a:cubicBezTo>
                  <a:lnTo>
                    <a:pt x="0" y="170"/>
                  </a:lnTo>
                  <a:cubicBezTo>
                    <a:pt x="0" y="169"/>
                    <a:pt x="1" y="168"/>
                    <a:pt x="2" y="168"/>
                  </a:cubicBezTo>
                  <a:cubicBezTo>
                    <a:pt x="4" y="168"/>
                    <a:pt x="4" y="169"/>
                    <a:pt x="4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1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1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1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1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4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4" y="200"/>
                    <a:pt x="5" y="201"/>
                    <a:pt x="5" y="202"/>
                  </a:cubicBezTo>
                  <a:close/>
                  <a:moveTo>
                    <a:pt x="5" y="210"/>
                  </a:move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4" y="208"/>
                    <a:pt x="5" y="209"/>
                    <a:pt x="5" y="210"/>
                  </a:cubicBezTo>
                  <a:close/>
                  <a:moveTo>
                    <a:pt x="5" y="218"/>
                  </a:move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close/>
                  <a:moveTo>
                    <a:pt x="5" y="226"/>
                  </a:move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2" y="228"/>
                    <a:pt x="1" y="227"/>
                    <a:pt x="1" y="226"/>
                  </a:cubicBez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close/>
                  <a:moveTo>
                    <a:pt x="5" y="234"/>
                  </a:moveTo>
                  <a:lnTo>
                    <a:pt x="5" y="234"/>
                  </a:lnTo>
                  <a:cubicBezTo>
                    <a:pt x="5" y="235"/>
                    <a:pt x="4" y="236"/>
                    <a:pt x="3" y="236"/>
                  </a:cubicBezTo>
                  <a:cubicBezTo>
                    <a:pt x="2" y="236"/>
                    <a:pt x="1" y="235"/>
                    <a:pt x="1" y="234"/>
                  </a:cubicBez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close/>
                  <a:moveTo>
                    <a:pt x="5" y="242"/>
                  </a:moveTo>
                  <a:lnTo>
                    <a:pt x="5" y="242"/>
                  </a:lnTo>
                  <a:cubicBezTo>
                    <a:pt x="5" y="243"/>
                    <a:pt x="4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4" y="240"/>
                    <a:pt x="5" y="241"/>
                    <a:pt x="5" y="242"/>
                  </a:cubicBezTo>
                  <a:close/>
                  <a:moveTo>
                    <a:pt x="5" y="250"/>
                  </a:moveTo>
                  <a:lnTo>
                    <a:pt x="5" y="250"/>
                  </a:lnTo>
                  <a:cubicBezTo>
                    <a:pt x="5" y="251"/>
                    <a:pt x="4" y="252"/>
                    <a:pt x="3" y="252"/>
                  </a:cubicBezTo>
                  <a:cubicBezTo>
                    <a:pt x="2" y="252"/>
                    <a:pt x="1" y="251"/>
                    <a:pt x="1" y="250"/>
                  </a:cubicBez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close/>
                  <a:moveTo>
                    <a:pt x="5" y="258"/>
                  </a:moveTo>
                  <a:lnTo>
                    <a:pt x="5" y="258"/>
                  </a:lnTo>
                  <a:cubicBezTo>
                    <a:pt x="5" y="259"/>
                    <a:pt x="4" y="260"/>
                    <a:pt x="3" y="260"/>
                  </a:cubicBezTo>
                  <a:cubicBezTo>
                    <a:pt x="2" y="260"/>
                    <a:pt x="1" y="259"/>
                    <a:pt x="1" y="258"/>
                  </a:cubicBez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close/>
                  <a:moveTo>
                    <a:pt x="5" y="266"/>
                  </a:moveTo>
                  <a:lnTo>
                    <a:pt x="5" y="266"/>
                  </a:lnTo>
                  <a:cubicBezTo>
                    <a:pt x="5" y="267"/>
                    <a:pt x="4" y="268"/>
                    <a:pt x="3" y="268"/>
                  </a:cubicBezTo>
                  <a:cubicBezTo>
                    <a:pt x="2" y="268"/>
                    <a:pt x="1" y="267"/>
                    <a:pt x="1" y="266"/>
                  </a:cubicBez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close/>
                  <a:moveTo>
                    <a:pt x="5" y="274"/>
                  </a:moveTo>
                  <a:lnTo>
                    <a:pt x="5" y="274"/>
                  </a:lnTo>
                  <a:cubicBezTo>
                    <a:pt x="5" y="275"/>
                    <a:pt x="4" y="276"/>
                    <a:pt x="3" y="276"/>
                  </a:cubicBezTo>
                  <a:cubicBezTo>
                    <a:pt x="2" y="276"/>
                    <a:pt x="1" y="275"/>
                    <a:pt x="1" y="274"/>
                  </a:cubicBezTo>
                  <a:lnTo>
                    <a:pt x="1" y="274"/>
                  </a:lnTo>
                  <a:cubicBezTo>
                    <a:pt x="1" y="273"/>
                    <a:pt x="2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close/>
                  <a:moveTo>
                    <a:pt x="5" y="282"/>
                  </a:moveTo>
                  <a:lnTo>
                    <a:pt x="5" y="282"/>
                  </a:lnTo>
                  <a:cubicBezTo>
                    <a:pt x="5" y="283"/>
                    <a:pt x="4" y="284"/>
                    <a:pt x="3" y="284"/>
                  </a:cubicBezTo>
                  <a:cubicBezTo>
                    <a:pt x="2" y="284"/>
                    <a:pt x="1" y="283"/>
                    <a:pt x="1" y="282"/>
                  </a:cubicBezTo>
                  <a:lnTo>
                    <a:pt x="1" y="282"/>
                  </a:lnTo>
                  <a:cubicBezTo>
                    <a:pt x="1" y="281"/>
                    <a:pt x="2" y="280"/>
                    <a:pt x="3" y="280"/>
                  </a:cubicBezTo>
                  <a:cubicBezTo>
                    <a:pt x="4" y="280"/>
                    <a:pt x="5" y="281"/>
                    <a:pt x="5" y="282"/>
                  </a:cubicBezTo>
                  <a:close/>
                  <a:moveTo>
                    <a:pt x="5" y="290"/>
                  </a:moveTo>
                  <a:lnTo>
                    <a:pt x="5" y="290"/>
                  </a:lnTo>
                  <a:cubicBezTo>
                    <a:pt x="5" y="291"/>
                    <a:pt x="4" y="292"/>
                    <a:pt x="3" y="292"/>
                  </a:cubicBezTo>
                  <a:cubicBezTo>
                    <a:pt x="2" y="292"/>
                    <a:pt x="1" y="291"/>
                    <a:pt x="1" y="290"/>
                  </a:cubicBezTo>
                  <a:lnTo>
                    <a:pt x="1" y="290"/>
                  </a:lnTo>
                  <a:cubicBezTo>
                    <a:pt x="1" y="289"/>
                    <a:pt x="2" y="288"/>
                    <a:pt x="3" y="288"/>
                  </a:cubicBezTo>
                  <a:cubicBezTo>
                    <a:pt x="4" y="288"/>
                    <a:pt x="5" y="289"/>
                    <a:pt x="5" y="290"/>
                  </a:cubicBezTo>
                  <a:close/>
                  <a:moveTo>
                    <a:pt x="5" y="298"/>
                  </a:moveTo>
                  <a:lnTo>
                    <a:pt x="5" y="298"/>
                  </a:lnTo>
                  <a:cubicBezTo>
                    <a:pt x="5" y="299"/>
                    <a:pt x="4" y="300"/>
                    <a:pt x="3" y="300"/>
                  </a:cubicBezTo>
                  <a:cubicBezTo>
                    <a:pt x="2" y="300"/>
                    <a:pt x="1" y="299"/>
                    <a:pt x="1" y="298"/>
                  </a:cubicBezTo>
                  <a:lnTo>
                    <a:pt x="1" y="298"/>
                  </a:lnTo>
                  <a:cubicBezTo>
                    <a:pt x="1" y="297"/>
                    <a:pt x="2" y="296"/>
                    <a:pt x="3" y="296"/>
                  </a:cubicBezTo>
                  <a:cubicBezTo>
                    <a:pt x="4" y="296"/>
                    <a:pt x="5" y="297"/>
                    <a:pt x="5" y="298"/>
                  </a:cubicBezTo>
                  <a:close/>
                  <a:moveTo>
                    <a:pt x="5" y="306"/>
                  </a:moveTo>
                  <a:lnTo>
                    <a:pt x="5" y="306"/>
                  </a:lnTo>
                  <a:cubicBezTo>
                    <a:pt x="5" y="307"/>
                    <a:pt x="4" y="308"/>
                    <a:pt x="3" y="308"/>
                  </a:cubicBezTo>
                  <a:cubicBezTo>
                    <a:pt x="2" y="308"/>
                    <a:pt x="1" y="307"/>
                    <a:pt x="1" y="306"/>
                  </a:cubicBezTo>
                  <a:lnTo>
                    <a:pt x="1" y="306"/>
                  </a:lnTo>
                  <a:cubicBezTo>
                    <a:pt x="1" y="305"/>
                    <a:pt x="2" y="304"/>
                    <a:pt x="3" y="304"/>
                  </a:cubicBezTo>
                  <a:cubicBezTo>
                    <a:pt x="4" y="304"/>
                    <a:pt x="5" y="305"/>
                    <a:pt x="5" y="306"/>
                  </a:cubicBezTo>
                  <a:close/>
                  <a:moveTo>
                    <a:pt x="5" y="314"/>
                  </a:moveTo>
                  <a:lnTo>
                    <a:pt x="5" y="314"/>
                  </a:lnTo>
                  <a:cubicBezTo>
                    <a:pt x="5" y="315"/>
                    <a:pt x="4" y="316"/>
                    <a:pt x="3" y="316"/>
                  </a:cubicBezTo>
                  <a:cubicBezTo>
                    <a:pt x="2" y="316"/>
                    <a:pt x="1" y="315"/>
                    <a:pt x="1" y="314"/>
                  </a:cubicBezTo>
                  <a:lnTo>
                    <a:pt x="1" y="314"/>
                  </a:lnTo>
                  <a:cubicBezTo>
                    <a:pt x="1" y="313"/>
                    <a:pt x="2" y="312"/>
                    <a:pt x="3" y="312"/>
                  </a:cubicBezTo>
                  <a:cubicBezTo>
                    <a:pt x="4" y="312"/>
                    <a:pt x="5" y="313"/>
                    <a:pt x="5" y="314"/>
                  </a:cubicBezTo>
                  <a:close/>
                  <a:moveTo>
                    <a:pt x="5" y="322"/>
                  </a:moveTo>
                  <a:lnTo>
                    <a:pt x="5" y="322"/>
                  </a:lnTo>
                  <a:cubicBezTo>
                    <a:pt x="5" y="323"/>
                    <a:pt x="4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4" y="320"/>
                    <a:pt x="5" y="321"/>
                    <a:pt x="5" y="322"/>
                  </a:cubicBezTo>
                  <a:close/>
                  <a:moveTo>
                    <a:pt x="5" y="330"/>
                  </a:move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close/>
                  <a:moveTo>
                    <a:pt x="5" y="338"/>
                  </a:move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close/>
                  <a:moveTo>
                    <a:pt x="5" y="346"/>
                  </a:moveTo>
                  <a:lnTo>
                    <a:pt x="5" y="346"/>
                  </a:lnTo>
                  <a:cubicBezTo>
                    <a:pt x="5" y="347"/>
                    <a:pt x="5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5" y="344"/>
                    <a:pt x="5" y="345"/>
                    <a:pt x="5" y="346"/>
                  </a:cubicBezTo>
                  <a:close/>
                  <a:moveTo>
                    <a:pt x="5" y="354"/>
                  </a:moveTo>
                  <a:lnTo>
                    <a:pt x="5" y="354"/>
                  </a:lnTo>
                  <a:cubicBezTo>
                    <a:pt x="5" y="355"/>
                    <a:pt x="5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5" y="352"/>
                    <a:pt x="5" y="353"/>
                    <a:pt x="5" y="354"/>
                  </a:cubicBezTo>
                  <a:close/>
                  <a:moveTo>
                    <a:pt x="5" y="362"/>
                  </a:moveTo>
                  <a:lnTo>
                    <a:pt x="5" y="362"/>
                  </a:lnTo>
                  <a:cubicBezTo>
                    <a:pt x="5" y="363"/>
                    <a:pt x="5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5" y="360"/>
                    <a:pt x="5" y="361"/>
                    <a:pt x="5" y="362"/>
                  </a:cubicBezTo>
                  <a:close/>
                  <a:moveTo>
                    <a:pt x="6" y="370"/>
                  </a:move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2" y="372"/>
                    <a:pt x="2" y="371"/>
                    <a:pt x="2" y="370"/>
                  </a:cubicBezTo>
                  <a:lnTo>
                    <a:pt x="2" y="370"/>
                  </a:lnTo>
                  <a:cubicBezTo>
                    <a:pt x="2" y="369"/>
                    <a:pt x="2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close/>
                  <a:moveTo>
                    <a:pt x="6" y="378"/>
                  </a:move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2" y="380"/>
                    <a:pt x="2" y="379"/>
                    <a:pt x="2" y="378"/>
                  </a:cubicBezTo>
                  <a:lnTo>
                    <a:pt x="2" y="378"/>
                  </a:lnTo>
                  <a:cubicBezTo>
                    <a:pt x="2" y="377"/>
                    <a:pt x="2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close/>
                  <a:moveTo>
                    <a:pt x="6" y="386"/>
                  </a:move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2" y="388"/>
                    <a:pt x="2" y="387"/>
                    <a:pt x="2" y="386"/>
                  </a:cubicBezTo>
                  <a:lnTo>
                    <a:pt x="2" y="386"/>
                  </a:lnTo>
                  <a:cubicBezTo>
                    <a:pt x="2" y="385"/>
                    <a:pt x="2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close/>
                  <a:moveTo>
                    <a:pt x="6" y="394"/>
                  </a:move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close/>
                  <a:moveTo>
                    <a:pt x="6" y="402"/>
                  </a:move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close/>
                  <a:moveTo>
                    <a:pt x="6" y="410"/>
                  </a:move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close/>
                  <a:moveTo>
                    <a:pt x="6" y="418"/>
                  </a:move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close/>
                  <a:moveTo>
                    <a:pt x="6" y="426"/>
                  </a:move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close/>
                  <a:moveTo>
                    <a:pt x="6" y="434"/>
                  </a:move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close/>
                  <a:moveTo>
                    <a:pt x="6" y="442"/>
                  </a:move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close/>
                  <a:moveTo>
                    <a:pt x="6" y="450"/>
                  </a:move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3" y="452"/>
                    <a:pt x="2" y="451"/>
                    <a:pt x="2" y="450"/>
                  </a:cubicBezTo>
                  <a:lnTo>
                    <a:pt x="2" y="450"/>
                  </a:lnTo>
                  <a:cubicBezTo>
                    <a:pt x="2" y="449"/>
                    <a:pt x="3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close/>
                  <a:moveTo>
                    <a:pt x="6" y="458"/>
                  </a:move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3" y="460"/>
                    <a:pt x="2" y="459"/>
                    <a:pt x="2" y="458"/>
                  </a:cubicBezTo>
                  <a:lnTo>
                    <a:pt x="2" y="458"/>
                  </a:lnTo>
                  <a:cubicBezTo>
                    <a:pt x="2" y="457"/>
                    <a:pt x="3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close/>
                  <a:moveTo>
                    <a:pt x="6" y="466"/>
                  </a:moveTo>
                  <a:lnTo>
                    <a:pt x="6" y="466"/>
                  </a:lnTo>
                  <a:cubicBezTo>
                    <a:pt x="6" y="467"/>
                    <a:pt x="5" y="468"/>
                    <a:pt x="4" y="468"/>
                  </a:cubicBezTo>
                  <a:cubicBezTo>
                    <a:pt x="3" y="468"/>
                    <a:pt x="2" y="467"/>
                    <a:pt x="2" y="466"/>
                  </a:cubicBezTo>
                  <a:lnTo>
                    <a:pt x="2" y="466"/>
                  </a:lnTo>
                  <a:cubicBezTo>
                    <a:pt x="2" y="465"/>
                    <a:pt x="3" y="464"/>
                    <a:pt x="4" y="464"/>
                  </a:cubicBezTo>
                  <a:cubicBezTo>
                    <a:pt x="5" y="464"/>
                    <a:pt x="6" y="465"/>
                    <a:pt x="6" y="466"/>
                  </a:cubicBezTo>
                  <a:close/>
                  <a:moveTo>
                    <a:pt x="6" y="474"/>
                  </a:moveTo>
                  <a:lnTo>
                    <a:pt x="6" y="474"/>
                  </a:lnTo>
                  <a:cubicBezTo>
                    <a:pt x="6" y="475"/>
                    <a:pt x="5" y="476"/>
                    <a:pt x="4" y="476"/>
                  </a:cubicBezTo>
                  <a:cubicBezTo>
                    <a:pt x="3" y="476"/>
                    <a:pt x="2" y="475"/>
                    <a:pt x="2" y="474"/>
                  </a:cubicBezTo>
                  <a:lnTo>
                    <a:pt x="2" y="474"/>
                  </a:lnTo>
                  <a:cubicBezTo>
                    <a:pt x="2" y="473"/>
                    <a:pt x="3" y="472"/>
                    <a:pt x="4" y="472"/>
                  </a:cubicBezTo>
                  <a:cubicBezTo>
                    <a:pt x="5" y="472"/>
                    <a:pt x="6" y="473"/>
                    <a:pt x="6" y="474"/>
                  </a:cubicBezTo>
                  <a:close/>
                  <a:moveTo>
                    <a:pt x="6" y="482"/>
                  </a:moveTo>
                  <a:lnTo>
                    <a:pt x="6" y="482"/>
                  </a:lnTo>
                  <a:cubicBezTo>
                    <a:pt x="6" y="483"/>
                    <a:pt x="5" y="484"/>
                    <a:pt x="4" y="484"/>
                  </a:cubicBezTo>
                  <a:cubicBezTo>
                    <a:pt x="3" y="484"/>
                    <a:pt x="2" y="483"/>
                    <a:pt x="2" y="482"/>
                  </a:cubicBezTo>
                  <a:lnTo>
                    <a:pt x="2" y="482"/>
                  </a:lnTo>
                  <a:cubicBezTo>
                    <a:pt x="2" y="481"/>
                    <a:pt x="3" y="480"/>
                    <a:pt x="4" y="480"/>
                  </a:cubicBezTo>
                  <a:cubicBezTo>
                    <a:pt x="5" y="480"/>
                    <a:pt x="6" y="481"/>
                    <a:pt x="6" y="482"/>
                  </a:cubicBezTo>
                  <a:close/>
                  <a:moveTo>
                    <a:pt x="6" y="490"/>
                  </a:moveTo>
                  <a:lnTo>
                    <a:pt x="6" y="490"/>
                  </a:lnTo>
                  <a:cubicBezTo>
                    <a:pt x="6" y="491"/>
                    <a:pt x="5" y="492"/>
                    <a:pt x="4" y="492"/>
                  </a:cubicBezTo>
                  <a:cubicBezTo>
                    <a:pt x="3" y="492"/>
                    <a:pt x="2" y="491"/>
                    <a:pt x="2" y="490"/>
                  </a:cubicBezTo>
                  <a:lnTo>
                    <a:pt x="2" y="490"/>
                  </a:lnTo>
                  <a:cubicBezTo>
                    <a:pt x="2" y="489"/>
                    <a:pt x="3" y="488"/>
                    <a:pt x="4" y="488"/>
                  </a:cubicBezTo>
                  <a:cubicBezTo>
                    <a:pt x="5" y="488"/>
                    <a:pt x="6" y="489"/>
                    <a:pt x="6" y="490"/>
                  </a:cubicBezTo>
                  <a:close/>
                  <a:moveTo>
                    <a:pt x="6" y="498"/>
                  </a:moveTo>
                  <a:lnTo>
                    <a:pt x="6" y="498"/>
                  </a:lnTo>
                  <a:cubicBezTo>
                    <a:pt x="6" y="499"/>
                    <a:pt x="5" y="500"/>
                    <a:pt x="4" y="500"/>
                  </a:cubicBezTo>
                  <a:cubicBezTo>
                    <a:pt x="3" y="500"/>
                    <a:pt x="2" y="499"/>
                    <a:pt x="2" y="498"/>
                  </a:cubicBezTo>
                  <a:lnTo>
                    <a:pt x="2" y="498"/>
                  </a:lnTo>
                  <a:cubicBezTo>
                    <a:pt x="2" y="497"/>
                    <a:pt x="3" y="496"/>
                    <a:pt x="4" y="496"/>
                  </a:cubicBezTo>
                  <a:cubicBezTo>
                    <a:pt x="5" y="496"/>
                    <a:pt x="6" y="497"/>
                    <a:pt x="6" y="498"/>
                  </a:cubicBezTo>
                  <a:close/>
                  <a:moveTo>
                    <a:pt x="6" y="506"/>
                  </a:moveTo>
                  <a:lnTo>
                    <a:pt x="6" y="506"/>
                  </a:lnTo>
                  <a:cubicBezTo>
                    <a:pt x="6" y="507"/>
                    <a:pt x="5" y="508"/>
                    <a:pt x="4" y="508"/>
                  </a:cubicBezTo>
                  <a:cubicBezTo>
                    <a:pt x="3" y="508"/>
                    <a:pt x="2" y="507"/>
                    <a:pt x="2" y="506"/>
                  </a:cubicBezTo>
                  <a:lnTo>
                    <a:pt x="2" y="506"/>
                  </a:lnTo>
                  <a:cubicBezTo>
                    <a:pt x="2" y="505"/>
                    <a:pt x="3" y="504"/>
                    <a:pt x="4" y="504"/>
                  </a:cubicBezTo>
                  <a:cubicBezTo>
                    <a:pt x="5" y="504"/>
                    <a:pt x="6" y="505"/>
                    <a:pt x="6" y="506"/>
                  </a:cubicBezTo>
                  <a:close/>
                  <a:moveTo>
                    <a:pt x="6" y="514"/>
                  </a:moveTo>
                  <a:lnTo>
                    <a:pt x="6" y="514"/>
                  </a:lnTo>
                  <a:cubicBezTo>
                    <a:pt x="6" y="515"/>
                    <a:pt x="5" y="516"/>
                    <a:pt x="4" y="516"/>
                  </a:cubicBezTo>
                  <a:cubicBezTo>
                    <a:pt x="3" y="516"/>
                    <a:pt x="2" y="515"/>
                    <a:pt x="2" y="514"/>
                  </a:cubicBezTo>
                  <a:lnTo>
                    <a:pt x="2" y="514"/>
                  </a:lnTo>
                  <a:cubicBezTo>
                    <a:pt x="2" y="513"/>
                    <a:pt x="3" y="512"/>
                    <a:pt x="4" y="512"/>
                  </a:cubicBezTo>
                  <a:cubicBezTo>
                    <a:pt x="5" y="512"/>
                    <a:pt x="6" y="513"/>
                    <a:pt x="6" y="514"/>
                  </a:cubicBezTo>
                  <a:close/>
                  <a:moveTo>
                    <a:pt x="6" y="522"/>
                  </a:moveTo>
                  <a:lnTo>
                    <a:pt x="6" y="522"/>
                  </a:lnTo>
                  <a:cubicBezTo>
                    <a:pt x="6" y="523"/>
                    <a:pt x="5" y="524"/>
                    <a:pt x="4" y="524"/>
                  </a:cubicBezTo>
                  <a:cubicBezTo>
                    <a:pt x="3" y="524"/>
                    <a:pt x="2" y="523"/>
                    <a:pt x="2" y="522"/>
                  </a:cubicBezTo>
                  <a:lnTo>
                    <a:pt x="2" y="522"/>
                  </a:lnTo>
                  <a:cubicBezTo>
                    <a:pt x="2" y="521"/>
                    <a:pt x="3" y="520"/>
                    <a:pt x="4" y="520"/>
                  </a:cubicBezTo>
                  <a:cubicBezTo>
                    <a:pt x="5" y="520"/>
                    <a:pt x="6" y="521"/>
                    <a:pt x="6" y="522"/>
                  </a:cubicBezTo>
                  <a:close/>
                  <a:moveTo>
                    <a:pt x="6" y="530"/>
                  </a:moveTo>
                  <a:lnTo>
                    <a:pt x="6" y="530"/>
                  </a:lnTo>
                  <a:cubicBezTo>
                    <a:pt x="6" y="531"/>
                    <a:pt x="5" y="532"/>
                    <a:pt x="4" y="532"/>
                  </a:cubicBezTo>
                  <a:cubicBezTo>
                    <a:pt x="3" y="532"/>
                    <a:pt x="2" y="531"/>
                    <a:pt x="2" y="530"/>
                  </a:cubicBezTo>
                  <a:lnTo>
                    <a:pt x="2" y="530"/>
                  </a:lnTo>
                  <a:cubicBezTo>
                    <a:pt x="2" y="529"/>
                    <a:pt x="3" y="528"/>
                    <a:pt x="4" y="528"/>
                  </a:cubicBezTo>
                  <a:cubicBezTo>
                    <a:pt x="5" y="528"/>
                    <a:pt x="6" y="529"/>
                    <a:pt x="6" y="530"/>
                  </a:cubicBezTo>
                  <a:close/>
                  <a:moveTo>
                    <a:pt x="6" y="538"/>
                  </a:moveTo>
                  <a:lnTo>
                    <a:pt x="6" y="538"/>
                  </a:lnTo>
                  <a:cubicBezTo>
                    <a:pt x="6" y="539"/>
                    <a:pt x="5" y="540"/>
                    <a:pt x="4" y="540"/>
                  </a:cubicBezTo>
                  <a:cubicBezTo>
                    <a:pt x="3" y="540"/>
                    <a:pt x="2" y="539"/>
                    <a:pt x="2" y="538"/>
                  </a:cubicBezTo>
                  <a:lnTo>
                    <a:pt x="2" y="538"/>
                  </a:lnTo>
                  <a:cubicBezTo>
                    <a:pt x="2" y="537"/>
                    <a:pt x="3" y="536"/>
                    <a:pt x="4" y="536"/>
                  </a:cubicBezTo>
                  <a:cubicBezTo>
                    <a:pt x="5" y="536"/>
                    <a:pt x="6" y="537"/>
                    <a:pt x="6" y="538"/>
                  </a:cubicBezTo>
                  <a:close/>
                  <a:moveTo>
                    <a:pt x="6" y="546"/>
                  </a:moveTo>
                  <a:lnTo>
                    <a:pt x="6" y="546"/>
                  </a:lnTo>
                  <a:cubicBezTo>
                    <a:pt x="6" y="547"/>
                    <a:pt x="6" y="548"/>
                    <a:pt x="4" y="548"/>
                  </a:cubicBezTo>
                  <a:cubicBezTo>
                    <a:pt x="3" y="548"/>
                    <a:pt x="2" y="547"/>
                    <a:pt x="2" y="546"/>
                  </a:cubicBezTo>
                  <a:lnTo>
                    <a:pt x="2" y="546"/>
                  </a:lnTo>
                  <a:cubicBezTo>
                    <a:pt x="2" y="545"/>
                    <a:pt x="3" y="544"/>
                    <a:pt x="4" y="544"/>
                  </a:cubicBezTo>
                  <a:cubicBezTo>
                    <a:pt x="6" y="544"/>
                    <a:pt x="6" y="545"/>
                    <a:pt x="6" y="546"/>
                  </a:cubicBezTo>
                  <a:close/>
                  <a:moveTo>
                    <a:pt x="6" y="554"/>
                  </a:moveTo>
                  <a:lnTo>
                    <a:pt x="6" y="554"/>
                  </a:lnTo>
                  <a:cubicBezTo>
                    <a:pt x="6" y="555"/>
                    <a:pt x="6" y="556"/>
                    <a:pt x="4" y="556"/>
                  </a:cubicBezTo>
                  <a:cubicBezTo>
                    <a:pt x="3" y="556"/>
                    <a:pt x="2" y="555"/>
                    <a:pt x="2" y="554"/>
                  </a:cubicBezTo>
                  <a:lnTo>
                    <a:pt x="2" y="554"/>
                  </a:lnTo>
                  <a:cubicBezTo>
                    <a:pt x="2" y="553"/>
                    <a:pt x="3" y="552"/>
                    <a:pt x="4" y="552"/>
                  </a:cubicBezTo>
                  <a:cubicBezTo>
                    <a:pt x="6" y="552"/>
                    <a:pt x="6" y="553"/>
                    <a:pt x="6" y="554"/>
                  </a:cubicBezTo>
                  <a:close/>
                  <a:moveTo>
                    <a:pt x="7" y="562"/>
                  </a:moveTo>
                  <a:lnTo>
                    <a:pt x="7" y="562"/>
                  </a:lnTo>
                  <a:cubicBezTo>
                    <a:pt x="7" y="563"/>
                    <a:pt x="6" y="564"/>
                    <a:pt x="5" y="564"/>
                  </a:cubicBezTo>
                  <a:cubicBezTo>
                    <a:pt x="3" y="564"/>
                    <a:pt x="3" y="563"/>
                    <a:pt x="3" y="562"/>
                  </a:cubicBezTo>
                  <a:lnTo>
                    <a:pt x="3" y="562"/>
                  </a:lnTo>
                  <a:cubicBezTo>
                    <a:pt x="3" y="561"/>
                    <a:pt x="3" y="560"/>
                    <a:pt x="5" y="560"/>
                  </a:cubicBezTo>
                  <a:cubicBezTo>
                    <a:pt x="6" y="560"/>
                    <a:pt x="7" y="561"/>
                    <a:pt x="7" y="562"/>
                  </a:cubicBezTo>
                  <a:close/>
                  <a:moveTo>
                    <a:pt x="7" y="570"/>
                  </a:moveTo>
                  <a:lnTo>
                    <a:pt x="7" y="570"/>
                  </a:lnTo>
                  <a:cubicBezTo>
                    <a:pt x="7" y="571"/>
                    <a:pt x="6" y="572"/>
                    <a:pt x="5" y="572"/>
                  </a:cubicBezTo>
                  <a:cubicBezTo>
                    <a:pt x="3" y="572"/>
                    <a:pt x="3" y="571"/>
                    <a:pt x="3" y="570"/>
                  </a:cubicBezTo>
                  <a:lnTo>
                    <a:pt x="3" y="570"/>
                  </a:lnTo>
                  <a:cubicBezTo>
                    <a:pt x="3" y="569"/>
                    <a:pt x="3" y="568"/>
                    <a:pt x="5" y="568"/>
                  </a:cubicBezTo>
                  <a:cubicBezTo>
                    <a:pt x="6" y="568"/>
                    <a:pt x="7" y="569"/>
                    <a:pt x="7" y="570"/>
                  </a:cubicBezTo>
                  <a:close/>
                  <a:moveTo>
                    <a:pt x="7" y="578"/>
                  </a:moveTo>
                  <a:lnTo>
                    <a:pt x="7" y="578"/>
                  </a:lnTo>
                  <a:cubicBezTo>
                    <a:pt x="7" y="579"/>
                    <a:pt x="6" y="580"/>
                    <a:pt x="5" y="580"/>
                  </a:cubicBezTo>
                  <a:cubicBezTo>
                    <a:pt x="3" y="580"/>
                    <a:pt x="3" y="579"/>
                    <a:pt x="3" y="578"/>
                  </a:cubicBezTo>
                  <a:lnTo>
                    <a:pt x="3" y="578"/>
                  </a:lnTo>
                  <a:cubicBezTo>
                    <a:pt x="3" y="577"/>
                    <a:pt x="3" y="576"/>
                    <a:pt x="5" y="576"/>
                  </a:cubicBezTo>
                  <a:cubicBezTo>
                    <a:pt x="6" y="576"/>
                    <a:pt x="7" y="577"/>
                    <a:pt x="7" y="578"/>
                  </a:cubicBezTo>
                  <a:close/>
                  <a:moveTo>
                    <a:pt x="7" y="586"/>
                  </a:moveTo>
                  <a:lnTo>
                    <a:pt x="7" y="586"/>
                  </a:lnTo>
                  <a:cubicBezTo>
                    <a:pt x="7" y="587"/>
                    <a:pt x="6" y="588"/>
                    <a:pt x="5" y="588"/>
                  </a:cubicBezTo>
                  <a:cubicBezTo>
                    <a:pt x="4" y="588"/>
                    <a:pt x="3" y="587"/>
                    <a:pt x="3" y="586"/>
                  </a:cubicBezTo>
                  <a:lnTo>
                    <a:pt x="3" y="586"/>
                  </a:lnTo>
                  <a:cubicBezTo>
                    <a:pt x="3" y="585"/>
                    <a:pt x="4" y="584"/>
                    <a:pt x="5" y="584"/>
                  </a:cubicBezTo>
                  <a:cubicBezTo>
                    <a:pt x="6" y="584"/>
                    <a:pt x="7" y="585"/>
                    <a:pt x="7" y="586"/>
                  </a:cubicBezTo>
                  <a:close/>
                  <a:moveTo>
                    <a:pt x="7" y="594"/>
                  </a:moveTo>
                  <a:lnTo>
                    <a:pt x="7" y="594"/>
                  </a:lnTo>
                  <a:cubicBezTo>
                    <a:pt x="7" y="595"/>
                    <a:pt x="6" y="596"/>
                    <a:pt x="5" y="596"/>
                  </a:cubicBezTo>
                  <a:cubicBezTo>
                    <a:pt x="4" y="596"/>
                    <a:pt x="3" y="595"/>
                    <a:pt x="3" y="594"/>
                  </a:cubicBezTo>
                  <a:lnTo>
                    <a:pt x="3" y="594"/>
                  </a:lnTo>
                  <a:cubicBezTo>
                    <a:pt x="3" y="593"/>
                    <a:pt x="4" y="592"/>
                    <a:pt x="5" y="592"/>
                  </a:cubicBezTo>
                  <a:cubicBezTo>
                    <a:pt x="6" y="592"/>
                    <a:pt x="7" y="593"/>
                    <a:pt x="7" y="594"/>
                  </a:cubicBezTo>
                  <a:close/>
                  <a:moveTo>
                    <a:pt x="7" y="602"/>
                  </a:moveTo>
                  <a:lnTo>
                    <a:pt x="7" y="602"/>
                  </a:lnTo>
                  <a:cubicBezTo>
                    <a:pt x="7" y="603"/>
                    <a:pt x="6" y="604"/>
                    <a:pt x="5" y="604"/>
                  </a:cubicBezTo>
                  <a:cubicBezTo>
                    <a:pt x="4" y="604"/>
                    <a:pt x="3" y="603"/>
                    <a:pt x="3" y="602"/>
                  </a:cubicBezTo>
                  <a:lnTo>
                    <a:pt x="3" y="602"/>
                  </a:lnTo>
                  <a:cubicBezTo>
                    <a:pt x="3" y="601"/>
                    <a:pt x="4" y="600"/>
                    <a:pt x="5" y="600"/>
                  </a:cubicBezTo>
                  <a:cubicBezTo>
                    <a:pt x="6" y="600"/>
                    <a:pt x="7" y="601"/>
                    <a:pt x="7" y="602"/>
                  </a:cubicBezTo>
                  <a:close/>
                  <a:moveTo>
                    <a:pt x="7" y="610"/>
                  </a:moveTo>
                  <a:lnTo>
                    <a:pt x="7" y="610"/>
                  </a:lnTo>
                  <a:cubicBezTo>
                    <a:pt x="7" y="611"/>
                    <a:pt x="6" y="612"/>
                    <a:pt x="5" y="612"/>
                  </a:cubicBezTo>
                  <a:cubicBezTo>
                    <a:pt x="4" y="612"/>
                    <a:pt x="3" y="611"/>
                    <a:pt x="3" y="610"/>
                  </a:cubicBezTo>
                  <a:lnTo>
                    <a:pt x="3" y="610"/>
                  </a:lnTo>
                  <a:cubicBezTo>
                    <a:pt x="3" y="609"/>
                    <a:pt x="4" y="608"/>
                    <a:pt x="5" y="608"/>
                  </a:cubicBezTo>
                  <a:cubicBezTo>
                    <a:pt x="6" y="608"/>
                    <a:pt x="7" y="609"/>
                    <a:pt x="7" y="610"/>
                  </a:cubicBezTo>
                  <a:close/>
                  <a:moveTo>
                    <a:pt x="7" y="618"/>
                  </a:moveTo>
                  <a:lnTo>
                    <a:pt x="7" y="618"/>
                  </a:lnTo>
                  <a:cubicBezTo>
                    <a:pt x="7" y="619"/>
                    <a:pt x="6" y="620"/>
                    <a:pt x="5" y="620"/>
                  </a:cubicBezTo>
                  <a:cubicBezTo>
                    <a:pt x="4" y="620"/>
                    <a:pt x="3" y="619"/>
                    <a:pt x="3" y="618"/>
                  </a:cubicBezTo>
                  <a:lnTo>
                    <a:pt x="3" y="618"/>
                  </a:lnTo>
                  <a:cubicBezTo>
                    <a:pt x="3" y="617"/>
                    <a:pt x="4" y="616"/>
                    <a:pt x="5" y="616"/>
                  </a:cubicBezTo>
                  <a:cubicBezTo>
                    <a:pt x="6" y="616"/>
                    <a:pt x="7" y="617"/>
                    <a:pt x="7" y="618"/>
                  </a:cubicBezTo>
                  <a:close/>
                  <a:moveTo>
                    <a:pt x="7" y="626"/>
                  </a:moveTo>
                  <a:lnTo>
                    <a:pt x="7" y="626"/>
                  </a:lnTo>
                  <a:cubicBezTo>
                    <a:pt x="7" y="627"/>
                    <a:pt x="6" y="628"/>
                    <a:pt x="5" y="628"/>
                  </a:cubicBezTo>
                  <a:cubicBezTo>
                    <a:pt x="4" y="628"/>
                    <a:pt x="3" y="627"/>
                    <a:pt x="3" y="626"/>
                  </a:cubicBezTo>
                  <a:lnTo>
                    <a:pt x="3" y="626"/>
                  </a:lnTo>
                  <a:cubicBezTo>
                    <a:pt x="3" y="625"/>
                    <a:pt x="4" y="624"/>
                    <a:pt x="5" y="624"/>
                  </a:cubicBezTo>
                  <a:cubicBezTo>
                    <a:pt x="6" y="624"/>
                    <a:pt x="7" y="625"/>
                    <a:pt x="7" y="626"/>
                  </a:cubicBezTo>
                  <a:close/>
                  <a:moveTo>
                    <a:pt x="7" y="634"/>
                  </a:moveTo>
                  <a:lnTo>
                    <a:pt x="7" y="634"/>
                  </a:lnTo>
                  <a:cubicBezTo>
                    <a:pt x="7" y="635"/>
                    <a:pt x="6" y="636"/>
                    <a:pt x="5" y="636"/>
                  </a:cubicBezTo>
                  <a:cubicBezTo>
                    <a:pt x="4" y="636"/>
                    <a:pt x="3" y="635"/>
                    <a:pt x="3" y="634"/>
                  </a:cubicBezTo>
                  <a:lnTo>
                    <a:pt x="3" y="634"/>
                  </a:lnTo>
                  <a:cubicBezTo>
                    <a:pt x="3" y="633"/>
                    <a:pt x="4" y="632"/>
                    <a:pt x="5" y="632"/>
                  </a:cubicBezTo>
                  <a:cubicBezTo>
                    <a:pt x="6" y="632"/>
                    <a:pt x="7" y="633"/>
                    <a:pt x="7" y="634"/>
                  </a:cubicBezTo>
                  <a:close/>
                  <a:moveTo>
                    <a:pt x="7" y="642"/>
                  </a:moveTo>
                  <a:lnTo>
                    <a:pt x="7" y="642"/>
                  </a:lnTo>
                  <a:cubicBezTo>
                    <a:pt x="7" y="643"/>
                    <a:pt x="6" y="644"/>
                    <a:pt x="5" y="644"/>
                  </a:cubicBezTo>
                  <a:cubicBezTo>
                    <a:pt x="4" y="644"/>
                    <a:pt x="3" y="643"/>
                    <a:pt x="3" y="642"/>
                  </a:cubicBezTo>
                  <a:lnTo>
                    <a:pt x="3" y="642"/>
                  </a:lnTo>
                  <a:cubicBezTo>
                    <a:pt x="3" y="641"/>
                    <a:pt x="4" y="640"/>
                    <a:pt x="5" y="640"/>
                  </a:cubicBezTo>
                  <a:cubicBezTo>
                    <a:pt x="6" y="640"/>
                    <a:pt x="7" y="641"/>
                    <a:pt x="7" y="642"/>
                  </a:cubicBezTo>
                  <a:close/>
                  <a:moveTo>
                    <a:pt x="7" y="650"/>
                  </a:moveTo>
                  <a:lnTo>
                    <a:pt x="7" y="650"/>
                  </a:lnTo>
                  <a:cubicBezTo>
                    <a:pt x="7" y="651"/>
                    <a:pt x="6" y="652"/>
                    <a:pt x="5" y="652"/>
                  </a:cubicBezTo>
                  <a:cubicBezTo>
                    <a:pt x="4" y="652"/>
                    <a:pt x="3" y="651"/>
                    <a:pt x="3" y="650"/>
                  </a:cubicBezTo>
                  <a:lnTo>
                    <a:pt x="3" y="650"/>
                  </a:lnTo>
                  <a:cubicBezTo>
                    <a:pt x="3" y="649"/>
                    <a:pt x="4" y="648"/>
                    <a:pt x="5" y="648"/>
                  </a:cubicBezTo>
                  <a:cubicBezTo>
                    <a:pt x="6" y="648"/>
                    <a:pt x="7" y="649"/>
                    <a:pt x="7" y="650"/>
                  </a:cubicBezTo>
                  <a:close/>
                  <a:moveTo>
                    <a:pt x="7" y="658"/>
                  </a:moveTo>
                  <a:lnTo>
                    <a:pt x="7" y="658"/>
                  </a:lnTo>
                  <a:cubicBezTo>
                    <a:pt x="7" y="659"/>
                    <a:pt x="6" y="660"/>
                    <a:pt x="5" y="660"/>
                  </a:cubicBezTo>
                  <a:cubicBezTo>
                    <a:pt x="4" y="660"/>
                    <a:pt x="3" y="659"/>
                    <a:pt x="3" y="658"/>
                  </a:cubicBezTo>
                  <a:lnTo>
                    <a:pt x="3" y="658"/>
                  </a:lnTo>
                  <a:cubicBezTo>
                    <a:pt x="3" y="657"/>
                    <a:pt x="4" y="656"/>
                    <a:pt x="5" y="656"/>
                  </a:cubicBezTo>
                  <a:cubicBezTo>
                    <a:pt x="6" y="656"/>
                    <a:pt x="7" y="657"/>
                    <a:pt x="7" y="658"/>
                  </a:cubicBezTo>
                  <a:close/>
                  <a:moveTo>
                    <a:pt x="7" y="666"/>
                  </a:moveTo>
                  <a:lnTo>
                    <a:pt x="7" y="666"/>
                  </a:lnTo>
                  <a:cubicBezTo>
                    <a:pt x="7" y="667"/>
                    <a:pt x="6" y="668"/>
                    <a:pt x="5" y="668"/>
                  </a:cubicBezTo>
                  <a:cubicBezTo>
                    <a:pt x="4" y="668"/>
                    <a:pt x="3" y="667"/>
                    <a:pt x="3" y="666"/>
                  </a:cubicBezTo>
                  <a:lnTo>
                    <a:pt x="3" y="666"/>
                  </a:lnTo>
                  <a:cubicBezTo>
                    <a:pt x="3" y="665"/>
                    <a:pt x="4" y="664"/>
                    <a:pt x="5" y="664"/>
                  </a:cubicBezTo>
                  <a:cubicBezTo>
                    <a:pt x="6" y="664"/>
                    <a:pt x="7" y="665"/>
                    <a:pt x="7" y="666"/>
                  </a:cubicBezTo>
                  <a:close/>
                  <a:moveTo>
                    <a:pt x="7" y="674"/>
                  </a:moveTo>
                  <a:lnTo>
                    <a:pt x="7" y="674"/>
                  </a:lnTo>
                  <a:cubicBezTo>
                    <a:pt x="7" y="675"/>
                    <a:pt x="6" y="676"/>
                    <a:pt x="5" y="676"/>
                  </a:cubicBezTo>
                  <a:cubicBezTo>
                    <a:pt x="4" y="676"/>
                    <a:pt x="3" y="675"/>
                    <a:pt x="3" y="674"/>
                  </a:cubicBezTo>
                  <a:lnTo>
                    <a:pt x="3" y="674"/>
                  </a:lnTo>
                  <a:cubicBezTo>
                    <a:pt x="3" y="673"/>
                    <a:pt x="4" y="672"/>
                    <a:pt x="5" y="672"/>
                  </a:cubicBezTo>
                  <a:cubicBezTo>
                    <a:pt x="6" y="672"/>
                    <a:pt x="7" y="673"/>
                    <a:pt x="7" y="674"/>
                  </a:cubicBezTo>
                  <a:close/>
                  <a:moveTo>
                    <a:pt x="7" y="682"/>
                  </a:moveTo>
                  <a:lnTo>
                    <a:pt x="7" y="682"/>
                  </a:lnTo>
                  <a:cubicBezTo>
                    <a:pt x="7" y="683"/>
                    <a:pt x="6" y="684"/>
                    <a:pt x="5" y="684"/>
                  </a:cubicBezTo>
                  <a:cubicBezTo>
                    <a:pt x="4" y="684"/>
                    <a:pt x="3" y="683"/>
                    <a:pt x="3" y="682"/>
                  </a:cubicBezTo>
                  <a:lnTo>
                    <a:pt x="3" y="682"/>
                  </a:lnTo>
                  <a:cubicBezTo>
                    <a:pt x="3" y="681"/>
                    <a:pt x="4" y="680"/>
                    <a:pt x="5" y="680"/>
                  </a:cubicBezTo>
                  <a:cubicBezTo>
                    <a:pt x="6" y="680"/>
                    <a:pt x="7" y="681"/>
                    <a:pt x="7" y="682"/>
                  </a:cubicBezTo>
                  <a:close/>
                  <a:moveTo>
                    <a:pt x="7" y="690"/>
                  </a:moveTo>
                  <a:lnTo>
                    <a:pt x="7" y="690"/>
                  </a:lnTo>
                  <a:cubicBezTo>
                    <a:pt x="7" y="691"/>
                    <a:pt x="6" y="692"/>
                    <a:pt x="5" y="692"/>
                  </a:cubicBezTo>
                  <a:cubicBezTo>
                    <a:pt x="4" y="692"/>
                    <a:pt x="3" y="691"/>
                    <a:pt x="3" y="690"/>
                  </a:cubicBezTo>
                  <a:lnTo>
                    <a:pt x="3" y="690"/>
                  </a:lnTo>
                  <a:cubicBezTo>
                    <a:pt x="3" y="689"/>
                    <a:pt x="4" y="688"/>
                    <a:pt x="5" y="688"/>
                  </a:cubicBezTo>
                  <a:cubicBezTo>
                    <a:pt x="6" y="688"/>
                    <a:pt x="7" y="689"/>
                    <a:pt x="7" y="690"/>
                  </a:cubicBezTo>
                  <a:close/>
                  <a:moveTo>
                    <a:pt x="7" y="698"/>
                  </a:moveTo>
                  <a:lnTo>
                    <a:pt x="7" y="698"/>
                  </a:lnTo>
                  <a:cubicBezTo>
                    <a:pt x="7" y="699"/>
                    <a:pt x="6" y="700"/>
                    <a:pt x="5" y="700"/>
                  </a:cubicBezTo>
                  <a:cubicBezTo>
                    <a:pt x="4" y="700"/>
                    <a:pt x="3" y="699"/>
                    <a:pt x="3" y="698"/>
                  </a:cubicBezTo>
                  <a:lnTo>
                    <a:pt x="3" y="698"/>
                  </a:lnTo>
                  <a:cubicBezTo>
                    <a:pt x="3" y="697"/>
                    <a:pt x="4" y="696"/>
                    <a:pt x="5" y="696"/>
                  </a:cubicBezTo>
                  <a:cubicBezTo>
                    <a:pt x="6" y="696"/>
                    <a:pt x="7" y="697"/>
                    <a:pt x="7" y="698"/>
                  </a:cubicBezTo>
                  <a:close/>
                  <a:moveTo>
                    <a:pt x="7" y="706"/>
                  </a:moveTo>
                  <a:lnTo>
                    <a:pt x="7" y="706"/>
                  </a:lnTo>
                  <a:cubicBezTo>
                    <a:pt x="7" y="707"/>
                    <a:pt x="6" y="708"/>
                    <a:pt x="5" y="708"/>
                  </a:cubicBezTo>
                  <a:cubicBezTo>
                    <a:pt x="4" y="708"/>
                    <a:pt x="3" y="707"/>
                    <a:pt x="3" y="706"/>
                  </a:cubicBezTo>
                  <a:lnTo>
                    <a:pt x="3" y="706"/>
                  </a:lnTo>
                  <a:cubicBezTo>
                    <a:pt x="3" y="705"/>
                    <a:pt x="4" y="704"/>
                    <a:pt x="5" y="704"/>
                  </a:cubicBezTo>
                  <a:cubicBezTo>
                    <a:pt x="6" y="704"/>
                    <a:pt x="7" y="705"/>
                    <a:pt x="7" y="706"/>
                  </a:cubicBezTo>
                  <a:close/>
                  <a:moveTo>
                    <a:pt x="7" y="714"/>
                  </a:moveTo>
                  <a:lnTo>
                    <a:pt x="7" y="714"/>
                  </a:lnTo>
                  <a:cubicBezTo>
                    <a:pt x="7" y="715"/>
                    <a:pt x="6" y="716"/>
                    <a:pt x="5" y="716"/>
                  </a:cubicBezTo>
                  <a:cubicBezTo>
                    <a:pt x="4" y="716"/>
                    <a:pt x="3" y="715"/>
                    <a:pt x="3" y="714"/>
                  </a:cubicBezTo>
                  <a:lnTo>
                    <a:pt x="3" y="714"/>
                  </a:lnTo>
                  <a:cubicBezTo>
                    <a:pt x="3" y="713"/>
                    <a:pt x="4" y="712"/>
                    <a:pt x="5" y="712"/>
                  </a:cubicBezTo>
                  <a:cubicBezTo>
                    <a:pt x="6" y="712"/>
                    <a:pt x="7" y="713"/>
                    <a:pt x="7" y="714"/>
                  </a:cubicBezTo>
                  <a:close/>
                  <a:moveTo>
                    <a:pt x="7" y="722"/>
                  </a:moveTo>
                  <a:lnTo>
                    <a:pt x="7" y="722"/>
                  </a:lnTo>
                  <a:cubicBezTo>
                    <a:pt x="7" y="723"/>
                    <a:pt x="6" y="724"/>
                    <a:pt x="5" y="724"/>
                  </a:cubicBezTo>
                  <a:cubicBezTo>
                    <a:pt x="4" y="724"/>
                    <a:pt x="3" y="723"/>
                    <a:pt x="3" y="722"/>
                  </a:cubicBezTo>
                  <a:lnTo>
                    <a:pt x="3" y="722"/>
                  </a:lnTo>
                  <a:cubicBezTo>
                    <a:pt x="3" y="721"/>
                    <a:pt x="4" y="720"/>
                    <a:pt x="5" y="720"/>
                  </a:cubicBezTo>
                  <a:cubicBezTo>
                    <a:pt x="6" y="720"/>
                    <a:pt x="7" y="721"/>
                    <a:pt x="7" y="722"/>
                  </a:cubicBezTo>
                  <a:close/>
                  <a:moveTo>
                    <a:pt x="7" y="730"/>
                  </a:moveTo>
                  <a:lnTo>
                    <a:pt x="7" y="730"/>
                  </a:lnTo>
                  <a:cubicBezTo>
                    <a:pt x="7" y="731"/>
                    <a:pt x="7" y="732"/>
                    <a:pt x="5" y="732"/>
                  </a:cubicBezTo>
                  <a:cubicBezTo>
                    <a:pt x="4" y="732"/>
                    <a:pt x="3" y="731"/>
                    <a:pt x="3" y="730"/>
                  </a:cubicBezTo>
                  <a:lnTo>
                    <a:pt x="3" y="730"/>
                  </a:lnTo>
                  <a:cubicBezTo>
                    <a:pt x="3" y="729"/>
                    <a:pt x="4" y="728"/>
                    <a:pt x="5" y="728"/>
                  </a:cubicBezTo>
                  <a:cubicBezTo>
                    <a:pt x="7" y="728"/>
                    <a:pt x="7" y="729"/>
                    <a:pt x="7" y="730"/>
                  </a:cubicBezTo>
                  <a:close/>
                  <a:moveTo>
                    <a:pt x="7" y="738"/>
                  </a:moveTo>
                  <a:lnTo>
                    <a:pt x="7" y="738"/>
                  </a:lnTo>
                  <a:cubicBezTo>
                    <a:pt x="7" y="739"/>
                    <a:pt x="7" y="740"/>
                    <a:pt x="5" y="740"/>
                  </a:cubicBezTo>
                  <a:cubicBezTo>
                    <a:pt x="4" y="740"/>
                    <a:pt x="3" y="739"/>
                    <a:pt x="3" y="738"/>
                  </a:cubicBezTo>
                  <a:lnTo>
                    <a:pt x="3" y="738"/>
                  </a:lnTo>
                  <a:cubicBezTo>
                    <a:pt x="3" y="737"/>
                    <a:pt x="4" y="736"/>
                    <a:pt x="5" y="736"/>
                  </a:cubicBezTo>
                  <a:cubicBezTo>
                    <a:pt x="7" y="736"/>
                    <a:pt x="7" y="737"/>
                    <a:pt x="7" y="738"/>
                  </a:cubicBezTo>
                  <a:close/>
                  <a:moveTo>
                    <a:pt x="8" y="746"/>
                  </a:moveTo>
                  <a:lnTo>
                    <a:pt x="8" y="746"/>
                  </a:lnTo>
                  <a:cubicBezTo>
                    <a:pt x="8" y="747"/>
                    <a:pt x="7" y="748"/>
                    <a:pt x="6" y="748"/>
                  </a:cubicBezTo>
                  <a:cubicBezTo>
                    <a:pt x="4" y="748"/>
                    <a:pt x="3" y="747"/>
                    <a:pt x="3" y="746"/>
                  </a:cubicBezTo>
                  <a:lnTo>
                    <a:pt x="3" y="746"/>
                  </a:lnTo>
                  <a:cubicBezTo>
                    <a:pt x="3" y="745"/>
                    <a:pt x="4" y="744"/>
                    <a:pt x="6" y="744"/>
                  </a:cubicBezTo>
                  <a:cubicBezTo>
                    <a:pt x="7" y="744"/>
                    <a:pt x="8" y="745"/>
                    <a:pt x="8" y="746"/>
                  </a:cubicBezTo>
                  <a:close/>
                  <a:moveTo>
                    <a:pt x="8" y="754"/>
                  </a:moveTo>
                  <a:lnTo>
                    <a:pt x="8" y="754"/>
                  </a:lnTo>
                  <a:cubicBezTo>
                    <a:pt x="8" y="755"/>
                    <a:pt x="7" y="756"/>
                    <a:pt x="6" y="756"/>
                  </a:cubicBezTo>
                  <a:cubicBezTo>
                    <a:pt x="4" y="756"/>
                    <a:pt x="4" y="755"/>
                    <a:pt x="4" y="754"/>
                  </a:cubicBezTo>
                  <a:lnTo>
                    <a:pt x="4" y="754"/>
                  </a:lnTo>
                  <a:cubicBezTo>
                    <a:pt x="4" y="753"/>
                    <a:pt x="4" y="752"/>
                    <a:pt x="6" y="752"/>
                  </a:cubicBezTo>
                  <a:cubicBezTo>
                    <a:pt x="7" y="752"/>
                    <a:pt x="8" y="753"/>
                    <a:pt x="8" y="754"/>
                  </a:cubicBezTo>
                  <a:close/>
                  <a:moveTo>
                    <a:pt x="8" y="762"/>
                  </a:moveTo>
                  <a:lnTo>
                    <a:pt x="8" y="762"/>
                  </a:lnTo>
                  <a:cubicBezTo>
                    <a:pt x="8" y="763"/>
                    <a:pt x="7" y="764"/>
                    <a:pt x="6" y="764"/>
                  </a:cubicBezTo>
                  <a:cubicBezTo>
                    <a:pt x="4" y="764"/>
                    <a:pt x="4" y="763"/>
                    <a:pt x="4" y="762"/>
                  </a:cubicBezTo>
                  <a:lnTo>
                    <a:pt x="4" y="762"/>
                  </a:lnTo>
                  <a:cubicBezTo>
                    <a:pt x="4" y="761"/>
                    <a:pt x="4" y="760"/>
                    <a:pt x="6" y="760"/>
                  </a:cubicBezTo>
                  <a:cubicBezTo>
                    <a:pt x="7" y="760"/>
                    <a:pt x="8" y="761"/>
                    <a:pt x="8" y="762"/>
                  </a:cubicBezTo>
                  <a:close/>
                  <a:moveTo>
                    <a:pt x="8" y="770"/>
                  </a:moveTo>
                  <a:lnTo>
                    <a:pt x="8" y="770"/>
                  </a:lnTo>
                  <a:cubicBezTo>
                    <a:pt x="8" y="771"/>
                    <a:pt x="7" y="772"/>
                    <a:pt x="6" y="772"/>
                  </a:cubicBezTo>
                  <a:cubicBezTo>
                    <a:pt x="5" y="772"/>
                    <a:pt x="4" y="771"/>
                    <a:pt x="4" y="770"/>
                  </a:cubicBezTo>
                  <a:lnTo>
                    <a:pt x="4" y="770"/>
                  </a:lnTo>
                  <a:cubicBezTo>
                    <a:pt x="4" y="769"/>
                    <a:pt x="5" y="768"/>
                    <a:pt x="6" y="768"/>
                  </a:cubicBezTo>
                  <a:cubicBezTo>
                    <a:pt x="7" y="768"/>
                    <a:pt x="8" y="769"/>
                    <a:pt x="8" y="770"/>
                  </a:cubicBezTo>
                  <a:close/>
                  <a:moveTo>
                    <a:pt x="8" y="778"/>
                  </a:moveTo>
                  <a:lnTo>
                    <a:pt x="8" y="778"/>
                  </a:lnTo>
                  <a:cubicBezTo>
                    <a:pt x="8" y="779"/>
                    <a:pt x="7" y="780"/>
                    <a:pt x="6" y="780"/>
                  </a:cubicBezTo>
                  <a:cubicBezTo>
                    <a:pt x="5" y="780"/>
                    <a:pt x="4" y="779"/>
                    <a:pt x="4" y="778"/>
                  </a:cubicBezTo>
                  <a:lnTo>
                    <a:pt x="4" y="778"/>
                  </a:lnTo>
                  <a:cubicBezTo>
                    <a:pt x="4" y="777"/>
                    <a:pt x="5" y="776"/>
                    <a:pt x="6" y="776"/>
                  </a:cubicBezTo>
                  <a:cubicBezTo>
                    <a:pt x="7" y="776"/>
                    <a:pt x="8" y="777"/>
                    <a:pt x="8" y="778"/>
                  </a:cubicBezTo>
                  <a:close/>
                  <a:moveTo>
                    <a:pt x="8" y="786"/>
                  </a:moveTo>
                  <a:lnTo>
                    <a:pt x="8" y="786"/>
                  </a:lnTo>
                  <a:cubicBezTo>
                    <a:pt x="8" y="787"/>
                    <a:pt x="7" y="788"/>
                    <a:pt x="6" y="788"/>
                  </a:cubicBezTo>
                  <a:cubicBezTo>
                    <a:pt x="5" y="788"/>
                    <a:pt x="4" y="787"/>
                    <a:pt x="4" y="786"/>
                  </a:cubicBezTo>
                  <a:lnTo>
                    <a:pt x="4" y="786"/>
                  </a:lnTo>
                  <a:cubicBezTo>
                    <a:pt x="4" y="785"/>
                    <a:pt x="5" y="784"/>
                    <a:pt x="6" y="784"/>
                  </a:cubicBezTo>
                  <a:cubicBezTo>
                    <a:pt x="7" y="784"/>
                    <a:pt x="8" y="785"/>
                    <a:pt x="8" y="786"/>
                  </a:cubicBezTo>
                  <a:close/>
                  <a:moveTo>
                    <a:pt x="8" y="794"/>
                  </a:moveTo>
                  <a:lnTo>
                    <a:pt x="8" y="794"/>
                  </a:lnTo>
                  <a:cubicBezTo>
                    <a:pt x="8" y="795"/>
                    <a:pt x="7" y="796"/>
                    <a:pt x="6" y="796"/>
                  </a:cubicBezTo>
                  <a:cubicBezTo>
                    <a:pt x="5" y="796"/>
                    <a:pt x="4" y="795"/>
                    <a:pt x="4" y="794"/>
                  </a:cubicBezTo>
                  <a:lnTo>
                    <a:pt x="4" y="794"/>
                  </a:lnTo>
                  <a:cubicBezTo>
                    <a:pt x="4" y="793"/>
                    <a:pt x="5" y="792"/>
                    <a:pt x="6" y="792"/>
                  </a:cubicBezTo>
                  <a:cubicBezTo>
                    <a:pt x="7" y="792"/>
                    <a:pt x="8" y="793"/>
                    <a:pt x="8" y="79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8" name="Freeform 68"/>
            <p:cNvSpPr>
              <a:spLocks noEditPoints="1"/>
            </p:cNvSpPr>
            <p:nvPr/>
          </p:nvSpPr>
          <p:spPr bwMode="auto">
            <a:xfrm>
              <a:off x="5513" y="2026"/>
              <a:ext cx="3" cy="148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10"/>
                </a:cxn>
                <a:cxn ang="0">
                  <a:pos x="5" y="18"/>
                </a:cxn>
                <a:cxn ang="0">
                  <a:pos x="5" y="26"/>
                </a:cxn>
                <a:cxn ang="0">
                  <a:pos x="5" y="34"/>
                </a:cxn>
                <a:cxn ang="0">
                  <a:pos x="5" y="42"/>
                </a:cxn>
                <a:cxn ang="0">
                  <a:pos x="5" y="50"/>
                </a:cxn>
                <a:cxn ang="0">
                  <a:pos x="5" y="58"/>
                </a:cxn>
                <a:cxn ang="0">
                  <a:pos x="5" y="66"/>
                </a:cxn>
                <a:cxn ang="0">
                  <a:pos x="5" y="74"/>
                </a:cxn>
                <a:cxn ang="0">
                  <a:pos x="5" y="82"/>
                </a:cxn>
                <a:cxn ang="0">
                  <a:pos x="5" y="90"/>
                </a:cxn>
                <a:cxn ang="0">
                  <a:pos x="5" y="98"/>
                </a:cxn>
                <a:cxn ang="0">
                  <a:pos x="5" y="106"/>
                </a:cxn>
                <a:cxn ang="0">
                  <a:pos x="5" y="114"/>
                </a:cxn>
                <a:cxn ang="0">
                  <a:pos x="6" y="122"/>
                </a:cxn>
                <a:cxn ang="0">
                  <a:pos x="6" y="130"/>
                </a:cxn>
                <a:cxn ang="0">
                  <a:pos x="6" y="138"/>
                </a:cxn>
                <a:cxn ang="0">
                  <a:pos x="6" y="146"/>
                </a:cxn>
                <a:cxn ang="0">
                  <a:pos x="6" y="154"/>
                </a:cxn>
                <a:cxn ang="0">
                  <a:pos x="6" y="162"/>
                </a:cxn>
                <a:cxn ang="0">
                  <a:pos x="6" y="170"/>
                </a:cxn>
                <a:cxn ang="0">
                  <a:pos x="6" y="178"/>
                </a:cxn>
                <a:cxn ang="0">
                  <a:pos x="6" y="186"/>
                </a:cxn>
                <a:cxn ang="0">
                  <a:pos x="6" y="194"/>
                </a:cxn>
                <a:cxn ang="0">
                  <a:pos x="6" y="202"/>
                </a:cxn>
                <a:cxn ang="0">
                  <a:pos x="6" y="210"/>
                </a:cxn>
                <a:cxn ang="0">
                  <a:pos x="6" y="218"/>
                </a:cxn>
                <a:cxn ang="0">
                  <a:pos x="6" y="226"/>
                </a:cxn>
                <a:cxn ang="0">
                  <a:pos x="6" y="234"/>
                </a:cxn>
                <a:cxn ang="0">
                  <a:pos x="7" y="242"/>
                </a:cxn>
                <a:cxn ang="0">
                  <a:pos x="7" y="250"/>
                </a:cxn>
                <a:cxn ang="0">
                  <a:pos x="7" y="258"/>
                </a:cxn>
                <a:cxn ang="0">
                  <a:pos x="7" y="266"/>
                </a:cxn>
                <a:cxn ang="0">
                  <a:pos x="7" y="274"/>
                </a:cxn>
                <a:cxn ang="0">
                  <a:pos x="7" y="282"/>
                </a:cxn>
                <a:cxn ang="0">
                  <a:pos x="7" y="290"/>
                </a:cxn>
                <a:cxn ang="0">
                  <a:pos x="7" y="298"/>
                </a:cxn>
                <a:cxn ang="0">
                  <a:pos x="7" y="306"/>
                </a:cxn>
                <a:cxn ang="0">
                  <a:pos x="7" y="314"/>
                </a:cxn>
                <a:cxn ang="0">
                  <a:pos x="7" y="322"/>
                </a:cxn>
                <a:cxn ang="0">
                  <a:pos x="7" y="330"/>
                </a:cxn>
                <a:cxn ang="0">
                  <a:pos x="7" y="338"/>
                </a:cxn>
                <a:cxn ang="0">
                  <a:pos x="7" y="346"/>
                </a:cxn>
                <a:cxn ang="0">
                  <a:pos x="8" y="354"/>
                </a:cxn>
                <a:cxn ang="0">
                  <a:pos x="8" y="362"/>
                </a:cxn>
                <a:cxn ang="0">
                  <a:pos x="8" y="370"/>
                </a:cxn>
                <a:cxn ang="0">
                  <a:pos x="8" y="378"/>
                </a:cxn>
                <a:cxn ang="0">
                  <a:pos x="8" y="386"/>
                </a:cxn>
                <a:cxn ang="0">
                  <a:pos x="8" y="394"/>
                </a:cxn>
                <a:cxn ang="0">
                  <a:pos x="8" y="402"/>
                </a:cxn>
                <a:cxn ang="0">
                  <a:pos x="8" y="410"/>
                </a:cxn>
                <a:cxn ang="0">
                  <a:pos x="8" y="418"/>
                </a:cxn>
                <a:cxn ang="0">
                  <a:pos x="8" y="426"/>
                </a:cxn>
                <a:cxn ang="0">
                  <a:pos x="8" y="434"/>
                </a:cxn>
                <a:cxn ang="0">
                  <a:pos x="8" y="442"/>
                </a:cxn>
                <a:cxn ang="0">
                  <a:pos x="8" y="450"/>
                </a:cxn>
                <a:cxn ang="0">
                  <a:pos x="8" y="458"/>
                </a:cxn>
                <a:cxn ang="0">
                  <a:pos x="9" y="466"/>
                </a:cxn>
                <a:cxn ang="0">
                  <a:pos x="9" y="474"/>
                </a:cxn>
              </a:cxnLst>
              <a:rect l="0" t="0" r="r" b="b"/>
              <a:pathLst>
                <a:path w="9" h="47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2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2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5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5" y="112"/>
                    <a:pt x="5" y="113"/>
                    <a:pt x="5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2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2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2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2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6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6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6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6" y="232"/>
                    <a:pt x="6" y="233"/>
                    <a:pt x="6" y="234"/>
                  </a:cubicBezTo>
                  <a:close/>
                  <a:moveTo>
                    <a:pt x="7" y="242"/>
                  </a:move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3" y="244"/>
                    <a:pt x="3" y="243"/>
                    <a:pt x="3" y="242"/>
                  </a:cubicBezTo>
                  <a:lnTo>
                    <a:pt x="3" y="242"/>
                  </a:lnTo>
                  <a:cubicBezTo>
                    <a:pt x="3" y="241"/>
                    <a:pt x="3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close/>
                  <a:moveTo>
                    <a:pt x="7" y="250"/>
                  </a:move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7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7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7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7" y="344"/>
                    <a:pt x="7" y="345"/>
                    <a:pt x="7" y="346"/>
                  </a:cubicBezTo>
                  <a:close/>
                  <a:moveTo>
                    <a:pt x="8" y="354"/>
                  </a:moveTo>
                  <a:lnTo>
                    <a:pt x="8" y="354"/>
                  </a:lnTo>
                  <a:cubicBezTo>
                    <a:pt x="8" y="355"/>
                    <a:pt x="7" y="356"/>
                    <a:pt x="6" y="356"/>
                  </a:cubicBezTo>
                  <a:cubicBezTo>
                    <a:pt x="4" y="356"/>
                    <a:pt x="4" y="355"/>
                    <a:pt x="4" y="354"/>
                  </a:cubicBezTo>
                  <a:lnTo>
                    <a:pt x="4" y="354"/>
                  </a:lnTo>
                  <a:cubicBezTo>
                    <a:pt x="4" y="353"/>
                    <a:pt x="4" y="352"/>
                    <a:pt x="6" y="352"/>
                  </a:cubicBezTo>
                  <a:cubicBezTo>
                    <a:pt x="7" y="352"/>
                    <a:pt x="8" y="353"/>
                    <a:pt x="8" y="354"/>
                  </a:cubicBezTo>
                  <a:close/>
                  <a:moveTo>
                    <a:pt x="8" y="362"/>
                  </a:moveTo>
                  <a:lnTo>
                    <a:pt x="8" y="362"/>
                  </a:lnTo>
                  <a:cubicBezTo>
                    <a:pt x="8" y="363"/>
                    <a:pt x="7" y="364"/>
                    <a:pt x="6" y="364"/>
                  </a:cubicBezTo>
                  <a:cubicBezTo>
                    <a:pt x="5" y="364"/>
                    <a:pt x="4" y="363"/>
                    <a:pt x="4" y="362"/>
                  </a:cubicBezTo>
                  <a:lnTo>
                    <a:pt x="4" y="362"/>
                  </a:lnTo>
                  <a:cubicBezTo>
                    <a:pt x="4" y="361"/>
                    <a:pt x="5" y="360"/>
                    <a:pt x="6" y="360"/>
                  </a:cubicBezTo>
                  <a:cubicBezTo>
                    <a:pt x="7" y="360"/>
                    <a:pt x="8" y="361"/>
                    <a:pt x="8" y="362"/>
                  </a:cubicBezTo>
                  <a:close/>
                  <a:moveTo>
                    <a:pt x="8" y="370"/>
                  </a:moveTo>
                  <a:lnTo>
                    <a:pt x="8" y="370"/>
                  </a:lnTo>
                  <a:cubicBezTo>
                    <a:pt x="8" y="371"/>
                    <a:pt x="7" y="372"/>
                    <a:pt x="6" y="372"/>
                  </a:cubicBezTo>
                  <a:cubicBezTo>
                    <a:pt x="5" y="372"/>
                    <a:pt x="4" y="371"/>
                    <a:pt x="4" y="370"/>
                  </a:cubicBezTo>
                  <a:lnTo>
                    <a:pt x="4" y="370"/>
                  </a:lnTo>
                  <a:cubicBezTo>
                    <a:pt x="4" y="369"/>
                    <a:pt x="5" y="368"/>
                    <a:pt x="6" y="368"/>
                  </a:cubicBezTo>
                  <a:cubicBezTo>
                    <a:pt x="7" y="368"/>
                    <a:pt x="8" y="369"/>
                    <a:pt x="8" y="370"/>
                  </a:cubicBezTo>
                  <a:close/>
                  <a:moveTo>
                    <a:pt x="8" y="378"/>
                  </a:moveTo>
                  <a:lnTo>
                    <a:pt x="8" y="378"/>
                  </a:lnTo>
                  <a:cubicBezTo>
                    <a:pt x="8" y="379"/>
                    <a:pt x="7" y="380"/>
                    <a:pt x="6" y="380"/>
                  </a:cubicBezTo>
                  <a:cubicBezTo>
                    <a:pt x="5" y="380"/>
                    <a:pt x="4" y="379"/>
                    <a:pt x="4" y="378"/>
                  </a:cubicBezTo>
                  <a:lnTo>
                    <a:pt x="4" y="378"/>
                  </a:lnTo>
                  <a:cubicBezTo>
                    <a:pt x="4" y="377"/>
                    <a:pt x="5" y="376"/>
                    <a:pt x="6" y="376"/>
                  </a:cubicBezTo>
                  <a:cubicBezTo>
                    <a:pt x="7" y="376"/>
                    <a:pt x="8" y="377"/>
                    <a:pt x="8" y="378"/>
                  </a:cubicBezTo>
                  <a:close/>
                  <a:moveTo>
                    <a:pt x="8" y="386"/>
                  </a:moveTo>
                  <a:lnTo>
                    <a:pt x="8" y="386"/>
                  </a:lnTo>
                  <a:cubicBezTo>
                    <a:pt x="8" y="387"/>
                    <a:pt x="7" y="388"/>
                    <a:pt x="6" y="388"/>
                  </a:cubicBezTo>
                  <a:cubicBezTo>
                    <a:pt x="5" y="388"/>
                    <a:pt x="4" y="387"/>
                    <a:pt x="4" y="386"/>
                  </a:cubicBezTo>
                  <a:lnTo>
                    <a:pt x="4" y="386"/>
                  </a:lnTo>
                  <a:cubicBezTo>
                    <a:pt x="4" y="385"/>
                    <a:pt x="5" y="384"/>
                    <a:pt x="6" y="384"/>
                  </a:cubicBezTo>
                  <a:cubicBezTo>
                    <a:pt x="7" y="384"/>
                    <a:pt x="8" y="385"/>
                    <a:pt x="8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5"/>
                    <a:pt x="7" y="396"/>
                    <a:pt x="6" y="396"/>
                  </a:cubicBezTo>
                  <a:cubicBezTo>
                    <a:pt x="5" y="396"/>
                    <a:pt x="4" y="395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5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3"/>
                    <a:pt x="7" y="404"/>
                    <a:pt x="6" y="404"/>
                  </a:cubicBezTo>
                  <a:cubicBezTo>
                    <a:pt x="5" y="404"/>
                    <a:pt x="4" y="403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1"/>
                    <a:pt x="7" y="412"/>
                    <a:pt x="6" y="412"/>
                  </a:cubicBezTo>
                  <a:cubicBezTo>
                    <a:pt x="5" y="412"/>
                    <a:pt x="4" y="411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19"/>
                    <a:pt x="7" y="420"/>
                    <a:pt x="6" y="420"/>
                  </a:cubicBezTo>
                  <a:cubicBezTo>
                    <a:pt x="5" y="420"/>
                    <a:pt x="4" y="419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  <a:moveTo>
                    <a:pt x="8" y="426"/>
                  </a:moveTo>
                  <a:lnTo>
                    <a:pt x="8" y="426"/>
                  </a:lnTo>
                  <a:cubicBezTo>
                    <a:pt x="8" y="427"/>
                    <a:pt x="7" y="428"/>
                    <a:pt x="6" y="428"/>
                  </a:cubicBezTo>
                  <a:cubicBezTo>
                    <a:pt x="5" y="428"/>
                    <a:pt x="4" y="427"/>
                    <a:pt x="4" y="426"/>
                  </a:cubicBezTo>
                  <a:lnTo>
                    <a:pt x="4" y="426"/>
                  </a:lnTo>
                  <a:cubicBezTo>
                    <a:pt x="4" y="425"/>
                    <a:pt x="5" y="424"/>
                    <a:pt x="6" y="424"/>
                  </a:cubicBezTo>
                  <a:cubicBezTo>
                    <a:pt x="7" y="424"/>
                    <a:pt x="8" y="425"/>
                    <a:pt x="8" y="426"/>
                  </a:cubicBezTo>
                  <a:close/>
                  <a:moveTo>
                    <a:pt x="8" y="434"/>
                  </a:moveTo>
                  <a:lnTo>
                    <a:pt x="8" y="434"/>
                  </a:lnTo>
                  <a:cubicBezTo>
                    <a:pt x="8" y="435"/>
                    <a:pt x="7" y="436"/>
                    <a:pt x="6" y="436"/>
                  </a:cubicBezTo>
                  <a:cubicBezTo>
                    <a:pt x="5" y="436"/>
                    <a:pt x="4" y="435"/>
                    <a:pt x="4" y="434"/>
                  </a:cubicBezTo>
                  <a:lnTo>
                    <a:pt x="4" y="434"/>
                  </a:lnTo>
                  <a:cubicBezTo>
                    <a:pt x="4" y="433"/>
                    <a:pt x="5" y="432"/>
                    <a:pt x="6" y="432"/>
                  </a:cubicBezTo>
                  <a:cubicBezTo>
                    <a:pt x="7" y="432"/>
                    <a:pt x="8" y="433"/>
                    <a:pt x="8" y="434"/>
                  </a:cubicBezTo>
                  <a:close/>
                  <a:moveTo>
                    <a:pt x="8" y="442"/>
                  </a:moveTo>
                  <a:lnTo>
                    <a:pt x="8" y="442"/>
                  </a:lnTo>
                  <a:cubicBezTo>
                    <a:pt x="8" y="443"/>
                    <a:pt x="7" y="444"/>
                    <a:pt x="6" y="444"/>
                  </a:cubicBezTo>
                  <a:cubicBezTo>
                    <a:pt x="5" y="444"/>
                    <a:pt x="4" y="443"/>
                    <a:pt x="4" y="442"/>
                  </a:cubicBezTo>
                  <a:lnTo>
                    <a:pt x="4" y="442"/>
                  </a:lnTo>
                  <a:cubicBezTo>
                    <a:pt x="4" y="441"/>
                    <a:pt x="5" y="440"/>
                    <a:pt x="6" y="440"/>
                  </a:cubicBezTo>
                  <a:cubicBezTo>
                    <a:pt x="7" y="440"/>
                    <a:pt x="8" y="441"/>
                    <a:pt x="8" y="442"/>
                  </a:cubicBezTo>
                  <a:close/>
                  <a:moveTo>
                    <a:pt x="8" y="450"/>
                  </a:moveTo>
                  <a:lnTo>
                    <a:pt x="8" y="450"/>
                  </a:lnTo>
                  <a:cubicBezTo>
                    <a:pt x="8" y="451"/>
                    <a:pt x="8" y="452"/>
                    <a:pt x="6" y="452"/>
                  </a:cubicBezTo>
                  <a:cubicBezTo>
                    <a:pt x="5" y="452"/>
                    <a:pt x="4" y="451"/>
                    <a:pt x="4" y="450"/>
                  </a:cubicBezTo>
                  <a:lnTo>
                    <a:pt x="4" y="450"/>
                  </a:lnTo>
                  <a:cubicBezTo>
                    <a:pt x="4" y="449"/>
                    <a:pt x="5" y="448"/>
                    <a:pt x="6" y="448"/>
                  </a:cubicBezTo>
                  <a:cubicBezTo>
                    <a:pt x="8" y="448"/>
                    <a:pt x="8" y="449"/>
                    <a:pt x="8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8" y="460"/>
                    <a:pt x="6" y="460"/>
                  </a:cubicBezTo>
                  <a:cubicBezTo>
                    <a:pt x="5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5" y="456"/>
                    <a:pt x="6" y="456"/>
                  </a:cubicBezTo>
                  <a:cubicBezTo>
                    <a:pt x="8" y="456"/>
                    <a:pt x="8" y="457"/>
                    <a:pt x="8" y="458"/>
                  </a:cubicBezTo>
                  <a:close/>
                  <a:moveTo>
                    <a:pt x="9" y="466"/>
                  </a:moveTo>
                  <a:lnTo>
                    <a:pt x="9" y="466"/>
                  </a:lnTo>
                  <a:cubicBezTo>
                    <a:pt x="9" y="467"/>
                    <a:pt x="8" y="468"/>
                    <a:pt x="7" y="468"/>
                  </a:cubicBezTo>
                  <a:cubicBezTo>
                    <a:pt x="5" y="468"/>
                    <a:pt x="5" y="467"/>
                    <a:pt x="5" y="466"/>
                  </a:cubicBezTo>
                  <a:lnTo>
                    <a:pt x="5" y="466"/>
                  </a:lnTo>
                  <a:cubicBezTo>
                    <a:pt x="5" y="465"/>
                    <a:pt x="5" y="464"/>
                    <a:pt x="7" y="464"/>
                  </a:cubicBezTo>
                  <a:cubicBezTo>
                    <a:pt x="8" y="464"/>
                    <a:pt x="9" y="465"/>
                    <a:pt x="9" y="466"/>
                  </a:cubicBezTo>
                  <a:close/>
                  <a:moveTo>
                    <a:pt x="9" y="474"/>
                  </a:moveTo>
                  <a:lnTo>
                    <a:pt x="9" y="474"/>
                  </a:lnTo>
                  <a:cubicBezTo>
                    <a:pt x="9" y="475"/>
                    <a:pt x="8" y="476"/>
                    <a:pt x="7" y="476"/>
                  </a:cubicBezTo>
                  <a:cubicBezTo>
                    <a:pt x="6" y="476"/>
                    <a:pt x="5" y="475"/>
                    <a:pt x="5" y="474"/>
                  </a:cubicBezTo>
                  <a:lnTo>
                    <a:pt x="5" y="474"/>
                  </a:lnTo>
                  <a:cubicBezTo>
                    <a:pt x="5" y="473"/>
                    <a:pt x="6" y="472"/>
                    <a:pt x="7" y="472"/>
                  </a:cubicBezTo>
                  <a:cubicBezTo>
                    <a:pt x="8" y="472"/>
                    <a:pt x="9" y="473"/>
                    <a:pt x="9" y="47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09" name="Freeform 69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0" name="Oval 70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1" name="Oval 71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2" name="Oval 72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3" name="Freeform 73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4" name="Freeform 74"/>
            <p:cNvSpPr>
              <a:spLocks noEditPoints="1"/>
            </p:cNvSpPr>
            <p:nvPr/>
          </p:nvSpPr>
          <p:spPr bwMode="auto">
            <a:xfrm>
              <a:off x="4008" y="3799"/>
              <a:ext cx="2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3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4" y="84"/>
                </a:cxn>
                <a:cxn ang="0">
                  <a:pos x="4" y="84"/>
                </a:cxn>
                <a:cxn ang="0">
                  <a:pos x="9" y="80"/>
                </a:cxn>
                <a:cxn ang="0">
                  <a:pos x="13" y="84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5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3" y="100"/>
                </a:cxn>
                <a:cxn ang="0">
                  <a:pos x="14" y="11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6" y="116"/>
                </a:cxn>
                <a:cxn ang="0">
                  <a:pos x="10" y="112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15" y="132"/>
                </a:cxn>
                <a:cxn ang="0">
                  <a:pos x="11" y="136"/>
                </a:cxn>
                <a:cxn ang="0">
                  <a:pos x="7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5" y="132"/>
                </a:cxn>
              </a:cxnLst>
              <a:rect l="0" t="0" r="r" b="b"/>
              <a:pathLst>
                <a:path w="15" h="136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3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9" y="56"/>
                    <a:pt x="7" y="56"/>
                  </a:cubicBezTo>
                  <a:cubicBezTo>
                    <a:pt x="4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1"/>
                    <a:pt x="10" y="72"/>
                    <a:pt x="8" y="72"/>
                  </a:cubicBezTo>
                  <a:cubicBezTo>
                    <a:pt x="5" y="72"/>
                    <a:pt x="4" y="71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7"/>
                    <a:pt x="11" y="88"/>
                    <a:pt x="9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9"/>
                    <a:pt x="13" y="120"/>
                    <a:pt x="10" y="120"/>
                  </a:cubicBezTo>
                  <a:cubicBezTo>
                    <a:pt x="8" y="120"/>
                    <a:pt x="6" y="119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5"/>
                    <a:pt x="14" y="136"/>
                    <a:pt x="11" y="136"/>
                  </a:cubicBezTo>
                  <a:cubicBezTo>
                    <a:pt x="9" y="136"/>
                    <a:pt x="7" y="135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4" y="128"/>
                    <a:pt x="15" y="130"/>
                    <a:pt x="15" y="13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5" name="Freeform 75"/>
            <p:cNvSpPr>
              <a:spLocks noEditPoints="1"/>
            </p:cNvSpPr>
            <p:nvPr/>
          </p:nvSpPr>
          <p:spPr bwMode="auto">
            <a:xfrm>
              <a:off x="4116" y="3749"/>
              <a:ext cx="2" cy="16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99"/>
                </a:cxn>
                <a:cxn ang="0">
                  <a:pos x="4" y="95"/>
                </a:cxn>
                <a:cxn ang="0">
                  <a:pos x="8" y="99"/>
                </a:cxn>
                <a:cxn ang="0">
                  <a:pos x="8" y="99"/>
                </a:cxn>
                <a:cxn ang="0">
                  <a:pos x="4" y="103"/>
                </a:cxn>
                <a:cxn ang="0">
                  <a:pos x="0" y="99"/>
                </a:cxn>
                <a:cxn ang="0">
                  <a:pos x="2" y="84"/>
                </a:cxn>
                <a:cxn ang="0">
                  <a:pos x="2" y="83"/>
                </a:cxn>
                <a:cxn ang="0">
                  <a:pos x="6" y="79"/>
                </a:cxn>
                <a:cxn ang="0">
                  <a:pos x="10" y="83"/>
                </a:cxn>
                <a:cxn ang="0">
                  <a:pos x="10" y="84"/>
                </a:cxn>
                <a:cxn ang="0">
                  <a:pos x="6" y="88"/>
                </a:cxn>
                <a:cxn ang="0">
                  <a:pos x="2" y="84"/>
                </a:cxn>
                <a:cxn ang="0">
                  <a:pos x="3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68"/>
                </a:cxn>
                <a:cxn ang="0">
                  <a:pos x="11" y="68"/>
                </a:cxn>
                <a:cxn ang="0">
                  <a:pos x="7" y="72"/>
                </a:cxn>
                <a:cxn ang="0">
                  <a:pos x="3" y="68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8" y="48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5" y="36"/>
                </a:cxn>
                <a:cxn ang="0">
                  <a:pos x="5" y="36"/>
                </a:cxn>
                <a:cxn ang="0">
                  <a:pos x="9" y="32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9" y="40"/>
                </a:cxn>
                <a:cxn ang="0">
                  <a:pos x="5" y="36"/>
                </a:cxn>
                <a:cxn ang="0">
                  <a:pos x="7" y="20"/>
                </a:cxn>
                <a:cxn ang="0">
                  <a:pos x="7" y="20"/>
                </a:cxn>
                <a:cxn ang="0">
                  <a:pos x="11" y="1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7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2" y="8"/>
                </a:cxn>
                <a:cxn ang="0">
                  <a:pos x="8" y="4"/>
                </a:cxn>
              </a:cxnLst>
              <a:rect l="0" t="0" r="r" b="b"/>
              <a:pathLst>
                <a:path w="16" h="103">
                  <a:moveTo>
                    <a:pt x="0" y="99"/>
                  </a:moveTo>
                  <a:lnTo>
                    <a:pt x="0" y="99"/>
                  </a:lnTo>
                  <a:cubicBezTo>
                    <a:pt x="0" y="97"/>
                    <a:pt x="2" y="95"/>
                    <a:pt x="4" y="95"/>
                  </a:cubicBezTo>
                  <a:cubicBezTo>
                    <a:pt x="7" y="95"/>
                    <a:pt x="8" y="97"/>
                    <a:pt x="8" y="99"/>
                  </a:cubicBezTo>
                  <a:lnTo>
                    <a:pt x="8" y="99"/>
                  </a:lnTo>
                  <a:cubicBezTo>
                    <a:pt x="8" y="102"/>
                    <a:pt x="7" y="103"/>
                    <a:pt x="4" y="103"/>
                  </a:cubicBezTo>
                  <a:cubicBezTo>
                    <a:pt x="2" y="103"/>
                    <a:pt x="0" y="102"/>
                    <a:pt x="0" y="99"/>
                  </a:cubicBezTo>
                  <a:close/>
                  <a:moveTo>
                    <a:pt x="2" y="84"/>
                  </a:moveTo>
                  <a:lnTo>
                    <a:pt x="2" y="83"/>
                  </a:lnTo>
                  <a:cubicBezTo>
                    <a:pt x="2" y="81"/>
                    <a:pt x="3" y="79"/>
                    <a:pt x="6" y="79"/>
                  </a:cubicBezTo>
                  <a:cubicBezTo>
                    <a:pt x="8" y="79"/>
                    <a:pt x="10" y="81"/>
                    <a:pt x="10" y="83"/>
                  </a:cubicBezTo>
                  <a:lnTo>
                    <a:pt x="10" y="84"/>
                  </a:lnTo>
                  <a:cubicBezTo>
                    <a:pt x="10" y="86"/>
                    <a:pt x="8" y="88"/>
                    <a:pt x="6" y="88"/>
                  </a:cubicBezTo>
                  <a:cubicBezTo>
                    <a:pt x="3" y="88"/>
                    <a:pt x="2" y="86"/>
                    <a:pt x="2" y="84"/>
                  </a:cubicBezTo>
                  <a:close/>
                  <a:moveTo>
                    <a:pt x="3" y="68"/>
                  </a:moveTo>
                  <a:lnTo>
                    <a:pt x="3" y="68"/>
                  </a:lnTo>
                  <a:cubicBezTo>
                    <a:pt x="3" y="65"/>
                    <a:pt x="5" y="64"/>
                    <a:pt x="7" y="64"/>
                  </a:cubicBezTo>
                  <a:cubicBezTo>
                    <a:pt x="9" y="64"/>
                    <a:pt x="11" y="65"/>
                    <a:pt x="11" y="68"/>
                  </a:cubicBez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5" y="72"/>
                    <a:pt x="3" y="70"/>
                    <a:pt x="3" y="68"/>
                  </a:cubicBezTo>
                  <a:close/>
                  <a:moveTo>
                    <a:pt x="4" y="52"/>
                  </a:moveTo>
                  <a:lnTo>
                    <a:pt x="4" y="52"/>
                  </a:lnTo>
                  <a:cubicBezTo>
                    <a:pt x="4" y="49"/>
                    <a:pt x="6" y="48"/>
                    <a:pt x="8" y="48"/>
                  </a:cubicBezTo>
                  <a:cubicBezTo>
                    <a:pt x="10" y="48"/>
                    <a:pt x="12" y="49"/>
                    <a:pt x="12" y="52"/>
                  </a:cubicBezTo>
                  <a:lnTo>
                    <a:pt x="12" y="52"/>
                  </a:lnTo>
                  <a:cubicBezTo>
                    <a:pt x="12" y="54"/>
                    <a:pt x="10" y="56"/>
                    <a:pt x="8" y="56"/>
                  </a:cubicBezTo>
                  <a:cubicBezTo>
                    <a:pt x="6" y="56"/>
                    <a:pt x="4" y="54"/>
                    <a:pt x="4" y="52"/>
                  </a:cubicBezTo>
                  <a:close/>
                  <a:moveTo>
                    <a:pt x="5" y="36"/>
                  </a:moveTo>
                  <a:lnTo>
                    <a:pt x="5" y="36"/>
                  </a:lnTo>
                  <a:cubicBezTo>
                    <a:pt x="5" y="33"/>
                    <a:pt x="7" y="32"/>
                    <a:pt x="9" y="32"/>
                  </a:cubicBezTo>
                  <a:cubicBezTo>
                    <a:pt x="12" y="32"/>
                    <a:pt x="13" y="33"/>
                    <a:pt x="13" y="36"/>
                  </a:cubicBezTo>
                  <a:lnTo>
                    <a:pt x="13" y="36"/>
                  </a:lnTo>
                  <a:cubicBezTo>
                    <a:pt x="13" y="38"/>
                    <a:pt x="12" y="40"/>
                    <a:pt x="9" y="40"/>
                  </a:cubicBezTo>
                  <a:cubicBezTo>
                    <a:pt x="7" y="40"/>
                    <a:pt x="5" y="38"/>
                    <a:pt x="5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7"/>
                    <a:pt x="8" y="16"/>
                    <a:pt x="11" y="16"/>
                  </a:cubicBezTo>
                  <a:cubicBezTo>
                    <a:pt x="13" y="16"/>
                    <a:pt x="15" y="17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8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4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6" name="Freeform 76"/>
            <p:cNvSpPr>
              <a:spLocks noEditPoints="1"/>
            </p:cNvSpPr>
            <p:nvPr/>
          </p:nvSpPr>
          <p:spPr bwMode="auto">
            <a:xfrm>
              <a:off x="4276" y="3679"/>
              <a:ext cx="2" cy="46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1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9" y="36"/>
                </a:cxn>
                <a:cxn ang="0">
                  <a:pos x="6" y="56"/>
                </a:cxn>
                <a:cxn ang="0">
                  <a:pos x="6" y="48"/>
                </a:cxn>
                <a:cxn ang="0">
                  <a:pos x="10" y="68"/>
                </a:cxn>
                <a:cxn ang="0">
                  <a:pos x="2" y="68"/>
                </a:cxn>
                <a:cxn ang="0">
                  <a:pos x="11" y="84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7" y="104"/>
                </a:cxn>
                <a:cxn ang="0">
                  <a:pos x="7" y="96"/>
                </a:cxn>
                <a:cxn ang="0">
                  <a:pos x="12" y="116"/>
                </a:cxn>
                <a:cxn ang="0">
                  <a:pos x="4" y="116"/>
                </a:cxn>
                <a:cxn ang="0">
                  <a:pos x="12" y="132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9" y="152"/>
                </a:cxn>
                <a:cxn ang="0">
                  <a:pos x="9" y="144"/>
                </a:cxn>
                <a:cxn ang="0">
                  <a:pos x="13" y="164"/>
                </a:cxn>
                <a:cxn ang="0">
                  <a:pos x="5" y="164"/>
                </a:cxn>
                <a:cxn ang="0">
                  <a:pos x="13" y="180"/>
                </a:cxn>
                <a:cxn ang="0">
                  <a:pos x="5" y="180"/>
                </a:cxn>
                <a:cxn ang="0">
                  <a:pos x="13" y="180"/>
                </a:cxn>
                <a:cxn ang="0">
                  <a:pos x="10" y="200"/>
                </a:cxn>
                <a:cxn ang="0">
                  <a:pos x="10" y="192"/>
                </a:cxn>
                <a:cxn ang="0">
                  <a:pos x="14" y="212"/>
                </a:cxn>
                <a:cxn ang="0">
                  <a:pos x="6" y="212"/>
                </a:cxn>
                <a:cxn ang="0">
                  <a:pos x="15" y="228"/>
                </a:cxn>
                <a:cxn ang="0">
                  <a:pos x="7" y="228"/>
                </a:cxn>
                <a:cxn ang="0">
                  <a:pos x="15" y="228"/>
                </a:cxn>
                <a:cxn ang="0">
                  <a:pos x="11" y="248"/>
                </a:cxn>
                <a:cxn ang="0">
                  <a:pos x="11" y="240"/>
                </a:cxn>
                <a:cxn ang="0">
                  <a:pos x="16" y="260"/>
                </a:cxn>
                <a:cxn ang="0">
                  <a:pos x="8" y="260"/>
                </a:cxn>
                <a:cxn ang="0">
                  <a:pos x="16" y="276"/>
                </a:cxn>
                <a:cxn ang="0">
                  <a:pos x="8" y="276"/>
                </a:cxn>
                <a:cxn ang="0">
                  <a:pos x="16" y="276"/>
                </a:cxn>
                <a:cxn ang="0">
                  <a:pos x="13" y="296"/>
                </a:cxn>
                <a:cxn ang="0">
                  <a:pos x="13" y="288"/>
                </a:cxn>
              </a:cxnLst>
              <a:rect l="0" t="0" r="r" b="b"/>
              <a:pathLst>
                <a:path w="17" h="29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8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8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0" y="68"/>
                  </a:moveTo>
                  <a:lnTo>
                    <a:pt x="10" y="68"/>
                  </a:lnTo>
                  <a:cubicBezTo>
                    <a:pt x="10" y="70"/>
                    <a:pt x="9" y="72"/>
                    <a:pt x="6" y="72"/>
                  </a:cubicBezTo>
                  <a:cubicBezTo>
                    <a:pt x="4" y="72"/>
                    <a:pt x="2" y="70"/>
                    <a:pt x="2" y="68"/>
                  </a:cubicBez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9" y="64"/>
                    <a:pt x="10" y="66"/>
                    <a:pt x="10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1" y="100"/>
                  </a:moveTo>
                  <a:lnTo>
                    <a:pt x="11" y="100"/>
                  </a:lnTo>
                  <a:cubicBezTo>
                    <a:pt x="11" y="102"/>
                    <a:pt x="9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9" y="96"/>
                    <a:pt x="11" y="98"/>
                    <a:pt x="11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5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5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2" y="132"/>
                  </a:moveTo>
                  <a:lnTo>
                    <a:pt x="12" y="132"/>
                  </a:lnTo>
                  <a:cubicBezTo>
                    <a:pt x="12" y="134"/>
                    <a:pt x="10" y="136"/>
                    <a:pt x="8" y="136"/>
                  </a:cubicBezTo>
                  <a:cubicBezTo>
                    <a:pt x="6" y="136"/>
                    <a:pt x="4" y="134"/>
                    <a:pt x="4" y="132"/>
                  </a:cubicBez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1" y="152"/>
                    <a:pt x="9" y="152"/>
                  </a:cubicBezTo>
                  <a:cubicBezTo>
                    <a:pt x="6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6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close/>
                  <a:moveTo>
                    <a:pt x="13" y="164"/>
                  </a:moveTo>
                  <a:lnTo>
                    <a:pt x="13" y="164"/>
                  </a:lnTo>
                  <a:cubicBezTo>
                    <a:pt x="13" y="166"/>
                    <a:pt x="11" y="168"/>
                    <a:pt x="9" y="168"/>
                  </a:cubicBezTo>
                  <a:cubicBezTo>
                    <a:pt x="7" y="168"/>
                    <a:pt x="5" y="166"/>
                    <a:pt x="5" y="164"/>
                  </a:cubicBezTo>
                  <a:lnTo>
                    <a:pt x="5" y="164"/>
                  </a:lnTo>
                  <a:cubicBezTo>
                    <a:pt x="5" y="162"/>
                    <a:pt x="7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close/>
                  <a:moveTo>
                    <a:pt x="13" y="180"/>
                  </a:moveTo>
                  <a:lnTo>
                    <a:pt x="13" y="180"/>
                  </a:lnTo>
                  <a:cubicBezTo>
                    <a:pt x="13" y="182"/>
                    <a:pt x="12" y="184"/>
                    <a:pt x="9" y="184"/>
                  </a:cubicBezTo>
                  <a:cubicBezTo>
                    <a:pt x="7" y="184"/>
                    <a:pt x="5" y="182"/>
                    <a:pt x="5" y="180"/>
                  </a:cubicBezTo>
                  <a:lnTo>
                    <a:pt x="5" y="180"/>
                  </a:lnTo>
                  <a:cubicBezTo>
                    <a:pt x="5" y="178"/>
                    <a:pt x="7" y="176"/>
                    <a:pt x="9" y="176"/>
                  </a:cubicBezTo>
                  <a:cubicBezTo>
                    <a:pt x="12" y="176"/>
                    <a:pt x="13" y="178"/>
                    <a:pt x="13" y="180"/>
                  </a:cubicBezTo>
                  <a:close/>
                  <a:moveTo>
                    <a:pt x="14" y="196"/>
                  </a:moveTo>
                  <a:lnTo>
                    <a:pt x="14" y="196"/>
                  </a:lnTo>
                  <a:cubicBezTo>
                    <a:pt x="14" y="198"/>
                    <a:pt x="12" y="200"/>
                    <a:pt x="10" y="200"/>
                  </a:cubicBezTo>
                  <a:cubicBezTo>
                    <a:pt x="8" y="200"/>
                    <a:pt x="6" y="198"/>
                    <a:pt x="6" y="196"/>
                  </a:cubicBezTo>
                  <a:lnTo>
                    <a:pt x="6" y="196"/>
                  </a:lnTo>
                  <a:cubicBezTo>
                    <a:pt x="6" y="194"/>
                    <a:pt x="8" y="192"/>
                    <a:pt x="10" y="192"/>
                  </a:cubicBezTo>
                  <a:cubicBezTo>
                    <a:pt x="12" y="192"/>
                    <a:pt x="14" y="194"/>
                    <a:pt x="14" y="196"/>
                  </a:cubicBezTo>
                  <a:close/>
                  <a:moveTo>
                    <a:pt x="14" y="212"/>
                  </a:moveTo>
                  <a:lnTo>
                    <a:pt x="14" y="212"/>
                  </a:lnTo>
                  <a:cubicBezTo>
                    <a:pt x="14" y="214"/>
                    <a:pt x="13" y="216"/>
                    <a:pt x="10" y="216"/>
                  </a:cubicBezTo>
                  <a:cubicBezTo>
                    <a:pt x="8" y="216"/>
                    <a:pt x="6" y="214"/>
                    <a:pt x="6" y="212"/>
                  </a:cubicBezTo>
                  <a:lnTo>
                    <a:pt x="6" y="212"/>
                  </a:lnTo>
                  <a:cubicBezTo>
                    <a:pt x="6" y="210"/>
                    <a:pt x="8" y="208"/>
                    <a:pt x="10" y="208"/>
                  </a:cubicBezTo>
                  <a:cubicBezTo>
                    <a:pt x="13" y="208"/>
                    <a:pt x="14" y="210"/>
                    <a:pt x="14" y="212"/>
                  </a:cubicBezTo>
                  <a:close/>
                  <a:moveTo>
                    <a:pt x="15" y="228"/>
                  </a:moveTo>
                  <a:lnTo>
                    <a:pt x="15" y="228"/>
                  </a:lnTo>
                  <a:cubicBezTo>
                    <a:pt x="15" y="230"/>
                    <a:pt x="13" y="232"/>
                    <a:pt x="11" y="232"/>
                  </a:cubicBezTo>
                  <a:cubicBezTo>
                    <a:pt x="9" y="232"/>
                    <a:pt x="7" y="230"/>
                    <a:pt x="7" y="228"/>
                  </a:cubicBezTo>
                  <a:lnTo>
                    <a:pt x="7" y="228"/>
                  </a:lnTo>
                  <a:cubicBezTo>
                    <a:pt x="7" y="226"/>
                    <a:pt x="9" y="224"/>
                    <a:pt x="11" y="224"/>
                  </a:cubicBezTo>
                  <a:cubicBezTo>
                    <a:pt x="13" y="224"/>
                    <a:pt x="15" y="226"/>
                    <a:pt x="15" y="228"/>
                  </a:cubicBezTo>
                  <a:close/>
                  <a:moveTo>
                    <a:pt x="15" y="244"/>
                  </a:moveTo>
                  <a:lnTo>
                    <a:pt x="15" y="244"/>
                  </a:lnTo>
                  <a:cubicBezTo>
                    <a:pt x="15" y="246"/>
                    <a:pt x="14" y="248"/>
                    <a:pt x="11" y="248"/>
                  </a:cubicBezTo>
                  <a:cubicBezTo>
                    <a:pt x="9" y="248"/>
                    <a:pt x="7" y="246"/>
                    <a:pt x="7" y="244"/>
                  </a:cubicBezTo>
                  <a:lnTo>
                    <a:pt x="7" y="244"/>
                  </a:lnTo>
                  <a:cubicBezTo>
                    <a:pt x="7" y="242"/>
                    <a:pt x="9" y="240"/>
                    <a:pt x="11" y="240"/>
                  </a:cubicBezTo>
                  <a:cubicBezTo>
                    <a:pt x="14" y="240"/>
                    <a:pt x="15" y="242"/>
                    <a:pt x="15" y="244"/>
                  </a:cubicBezTo>
                  <a:close/>
                  <a:moveTo>
                    <a:pt x="16" y="260"/>
                  </a:moveTo>
                  <a:lnTo>
                    <a:pt x="16" y="260"/>
                  </a:lnTo>
                  <a:cubicBezTo>
                    <a:pt x="16" y="262"/>
                    <a:pt x="14" y="264"/>
                    <a:pt x="12" y="264"/>
                  </a:cubicBezTo>
                  <a:cubicBezTo>
                    <a:pt x="10" y="264"/>
                    <a:pt x="8" y="262"/>
                    <a:pt x="8" y="260"/>
                  </a:cubicBezTo>
                  <a:lnTo>
                    <a:pt x="8" y="260"/>
                  </a:lnTo>
                  <a:cubicBezTo>
                    <a:pt x="8" y="258"/>
                    <a:pt x="10" y="256"/>
                    <a:pt x="12" y="256"/>
                  </a:cubicBezTo>
                  <a:cubicBezTo>
                    <a:pt x="14" y="256"/>
                    <a:pt x="16" y="258"/>
                    <a:pt x="16" y="260"/>
                  </a:cubicBezTo>
                  <a:close/>
                  <a:moveTo>
                    <a:pt x="16" y="276"/>
                  </a:moveTo>
                  <a:lnTo>
                    <a:pt x="16" y="276"/>
                  </a:lnTo>
                  <a:cubicBezTo>
                    <a:pt x="16" y="278"/>
                    <a:pt x="14" y="280"/>
                    <a:pt x="12" y="280"/>
                  </a:cubicBezTo>
                  <a:cubicBezTo>
                    <a:pt x="10" y="280"/>
                    <a:pt x="8" y="278"/>
                    <a:pt x="8" y="276"/>
                  </a:cubicBezTo>
                  <a:lnTo>
                    <a:pt x="8" y="276"/>
                  </a:lnTo>
                  <a:cubicBezTo>
                    <a:pt x="8" y="274"/>
                    <a:pt x="10" y="272"/>
                    <a:pt x="12" y="272"/>
                  </a:cubicBezTo>
                  <a:cubicBezTo>
                    <a:pt x="14" y="272"/>
                    <a:pt x="16" y="274"/>
                    <a:pt x="16" y="276"/>
                  </a:cubicBezTo>
                  <a:close/>
                  <a:moveTo>
                    <a:pt x="17" y="292"/>
                  </a:moveTo>
                  <a:lnTo>
                    <a:pt x="17" y="292"/>
                  </a:lnTo>
                  <a:cubicBezTo>
                    <a:pt x="17" y="294"/>
                    <a:pt x="15" y="296"/>
                    <a:pt x="13" y="296"/>
                  </a:cubicBezTo>
                  <a:cubicBezTo>
                    <a:pt x="10" y="296"/>
                    <a:pt x="9" y="294"/>
                    <a:pt x="9" y="292"/>
                  </a:cubicBezTo>
                  <a:lnTo>
                    <a:pt x="9" y="292"/>
                  </a:lnTo>
                  <a:cubicBezTo>
                    <a:pt x="9" y="290"/>
                    <a:pt x="10" y="288"/>
                    <a:pt x="13" y="288"/>
                  </a:cubicBezTo>
                  <a:cubicBezTo>
                    <a:pt x="15" y="288"/>
                    <a:pt x="17" y="290"/>
                    <a:pt x="17" y="29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7" name="Freeform 77"/>
            <p:cNvSpPr>
              <a:spLocks noEditPoints="1"/>
            </p:cNvSpPr>
            <p:nvPr/>
          </p:nvSpPr>
          <p:spPr bwMode="auto">
            <a:xfrm>
              <a:off x="4384" y="3605"/>
              <a:ext cx="2" cy="9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2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0" y="42"/>
                </a:cxn>
                <a:cxn ang="0">
                  <a:pos x="2" y="52"/>
                </a:cxn>
                <a:cxn ang="0">
                  <a:pos x="5" y="58"/>
                </a:cxn>
                <a:cxn ang="0">
                  <a:pos x="3" y="56"/>
                </a:cxn>
                <a:cxn ang="0">
                  <a:pos x="1" y="66"/>
                </a:cxn>
                <a:cxn ang="0">
                  <a:pos x="5" y="74"/>
                </a:cxn>
                <a:cxn ang="0">
                  <a:pos x="5" y="74"/>
                </a:cxn>
                <a:cxn ang="0">
                  <a:pos x="1" y="82"/>
                </a:cxn>
                <a:cxn ang="0">
                  <a:pos x="3" y="92"/>
                </a:cxn>
                <a:cxn ang="0">
                  <a:pos x="5" y="98"/>
                </a:cxn>
                <a:cxn ang="0">
                  <a:pos x="3" y="96"/>
                </a:cxn>
                <a:cxn ang="0">
                  <a:pos x="1" y="106"/>
                </a:cxn>
                <a:cxn ang="0">
                  <a:pos x="5" y="114"/>
                </a:cxn>
                <a:cxn ang="0">
                  <a:pos x="5" y="114"/>
                </a:cxn>
                <a:cxn ang="0">
                  <a:pos x="2" y="122"/>
                </a:cxn>
                <a:cxn ang="0">
                  <a:pos x="4" y="132"/>
                </a:cxn>
                <a:cxn ang="0">
                  <a:pos x="6" y="138"/>
                </a:cxn>
                <a:cxn ang="0">
                  <a:pos x="4" y="136"/>
                </a:cxn>
                <a:cxn ang="0">
                  <a:pos x="2" y="146"/>
                </a:cxn>
                <a:cxn ang="0">
                  <a:pos x="6" y="154"/>
                </a:cxn>
                <a:cxn ang="0">
                  <a:pos x="6" y="154"/>
                </a:cxn>
                <a:cxn ang="0">
                  <a:pos x="2" y="162"/>
                </a:cxn>
                <a:cxn ang="0">
                  <a:pos x="4" y="172"/>
                </a:cxn>
                <a:cxn ang="0">
                  <a:pos x="6" y="178"/>
                </a:cxn>
                <a:cxn ang="0">
                  <a:pos x="4" y="176"/>
                </a:cxn>
                <a:cxn ang="0">
                  <a:pos x="2" y="186"/>
                </a:cxn>
                <a:cxn ang="0">
                  <a:pos x="7" y="194"/>
                </a:cxn>
                <a:cxn ang="0">
                  <a:pos x="7" y="194"/>
                </a:cxn>
                <a:cxn ang="0">
                  <a:pos x="3" y="202"/>
                </a:cxn>
                <a:cxn ang="0">
                  <a:pos x="5" y="212"/>
                </a:cxn>
                <a:cxn ang="0">
                  <a:pos x="7" y="218"/>
                </a:cxn>
                <a:cxn ang="0">
                  <a:pos x="5" y="216"/>
                </a:cxn>
                <a:cxn ang="0">
                  <a:pos x="3" y="226"/>
                </a:cxn>
                <a:cxn ang="0">
                  <a:pos x="7" y="234"/>
                </a:cxn>
                <a:cxn ang="0">
                  <a:pos x="7" y="234"/>
                </a:cxn>
                <a:cxn ang="0">
                  <a:pos x="3" y="242"/>
                </a:cxn>
                <a:cxn ang="0">
                  <a:pos x="5" y="252"/>
                </a:cxn>
                <a:cxn ang="0">
                  <a:pos x="7" y="258"/>
                </a:cxn>
                <a:cxn ang="0">
                  <a:pos x="5" y="256"/>
                </a:cxn>
                <a:cxn ang="0">
                  <a:pos x="4" y="266"/>
                </a:cxn>
                <a:cxn ang="0">
                  <a:pos x="8" y="274"/>
                </a:cxn>
                <a:cxn ang="0">
                  <a:pos x="8" y="274"/>
                </a:cxn>
                <a:cxn ang="0">
                  <a:pos x="4" y="282"/>
                </a:cxn>
                <a:cxn ang="0">
                  <a:pos x="6" y="292"/>
                </a:cxn>
              </a:cxnLst>
              <a:rect l="0" t="0" r="r" b="b"/>
              <a:pathLst>
                <a:path w="8" h="292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4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4" y="48"/>
                    <a:pt x="4" y="49"/>
                    <a:pt x="4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1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1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2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2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6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6" y="184"/>
                    <a:pt x="6" y="185"/>
                    <a:pt x="6" y="186"/>
                  </a:cubicBezTo>
                  <a:close/>
                  <a:moveTo>
                    <a:pt x="7" y="194"/>
                  </a:move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close/>
                  <a:moveTo>
                    <a:pt x="7" y="202"/>
                  </a:move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close/>
                  <a:moveTo>
                    <a:pt x="7" y="210"/>
                  </a:move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close/>
                  <a:moveTo>
                    <a:pt x="7" y="218"/>
                  </a:move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close/>
                  <a:moveTo>
                    <a:pt x="7" y="226"/>
                  </a:move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close/>
                  <a:moveTo>
                    <a:pt x="7" y="234"/>
                  </a:move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close/>
                  <a:moveTo>
                    <a:pt x="7" y="242"/>
                  </a:move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close/>
                  <a:moveTo>
                    <a:pt x="7" y="250"/>
                  </a:move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7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7" y="256"/>
                    <a:pt x="7" y="257"/>
                    <a:pt x="7" y="258"/>
                  </a:cubicBezTo>
                  <a:close/>
                  <a:moveTo>
                    <a:pt x="8" y="266"/>
                  </a:moveTo>
                  <a:lnTo>
                    <a:pt x="8" y="266"/>
                  </a:lnTo>
                  <a:cubicBezTo>
                    <a:pt x="8" y="267"/>
                    <a:pt x="7" y="268"/>
                    <a:pt x="6" y="268"/>
                  </a:cubicBezTo>
                  <a:cubicBezTo>
                    <a:pt x="4" y="268"/>
                    <a:pt x="4" y="267"/>
                    <a:pt x="4" y="266"/>
                  </a:cubicBezTo>
                  <a:lnTo>
                    <a:pt x="4" y="266"/>
                  </a:lnTo>
                  <a:cubicBezTo>
                    <a:pt x="4" y="265"/>
                    <a:pt x="4" y="264"/>
                    <a:pt x="6" y="264"/>
                  </a:cubicBezTo>
                  <a:cubicBezTo>
                    <a:pt x="7" y="264"/>
                    <a:pt x="8" y="265"/>
                    <a:pt x="8" y="266"/>
                  </a:cubicBezTo>
                  <a:close/>
                  <a:moveTo>
                    <a:pt x="8" y="274"/>
                  </a:moveTo>
                  <a:lnTo>
                    <a:pt x="8" y="274"/>
                  </a:lnTo>
                  <a:cubicBezTo>
                    <a:pt x="8" y="275"/>
                    <a:pt x="7" y="276"/>
                    <a:pt x="6" y="276"/>
                  </a:cubicBezTo>
                  <a:cubicBezTo>
                    <a:pt x="5" y="276"/>
                    <a:pt x="4" y="275"/>
                    <a:pt x="4" y="274"/>
                  </a:cubicBezTo>
                  <a:lnTo>
                    <a:pt x="4" y="274"/>
                  </a:lnTo>
                  <a:cubicBezTo>
                    <a:pt x="4" y="273"/>
                    <a:pt x="5" y="272"/>
                    <a:pt x="6" y="272"/>
                  </a:cubicBezTo>
                  <a:cubicBezTo>
                    <a:pt x="7" y="272"/>
                    <a:pt x="8" y="273"/>
                    <a:pt x="8" y="274"/>
                  </a:cubicBezTo>
                  <a:close/>
                  <a:moveTo>
                    <a:pt x="8" y="282"/>
                  </a:moveTo>
                  <a:lnTo>
                    <a:pt x="8" y="282"/>
                  </a:lnTo>
                  <a:cubicBezTo>
                    <a:pt x="8" y="283"/>
                    <a:pt x="7" y="284"/>
                    <a:pt x="6" y="284"/>
                  </a:cubicBezTo>
                  <a:cubicBezTo>
                    <a:pt x="5" y="284"/>
                    <a:pt x="4" y="283"/>
                    <a:pt x="4" y="282"/>
                  </a:cubicBezTo>
                  <a:lnTo>
                    <a:pt x="4" y="282"/>
                  </a:lnTo>
                  <a:cubicBezTo>
                    <a:pt x="4" y="281"/>
                    <a:pt x="5" y="280"/>
                    <a:pt x="6" y="280"/>
                  </a:cubicBezTo>
                  <a:cubicBezTo>
                    <a:pt x="7" y="280"/>
                    <a:pt x="8" y="281"/>
                    <a:pt x="8" y="282"/>
                  </a:cubicBezTo>
                  <a:close/>
                  <a:moveTo>
                    <a:pt x="8" y="290"/>
                  </a:moveTo>
                  <a:lnTo>
                    <a:pt x="8" y="290"/>
                  </a:lnTo>
                  <a:cubicBezTo>
                    <a:pt x="8" y="291"/>
                    <a:pt x="7" y="292"/>
                    <a:pt x="6" y="292"/>
                  </a:cubicBezTo>
                  <a:cubicBezTo>
                    <a:pt x="5" y="292"/>
                    <a:pt x="4" y="291"/>
                    <a:pt x="4" y="290"/>
                  </a:cubicBezTo>
                  <a:lnTo>
                    <a:pt x="4" y="290"/>
                  </a:lnTo>
                  <a:cubicBezTo>
                    <a:pt x="4" y="289"/>
                    <a:pt x="5" y="288"/>
                    <a:pt x="6" y="288"/>
                  </a:cubicBezTo>
                  <a:cubicBezTo>
                    <a:pt x="7" y="288"/>
                    <a:pt x="8" y="289"/>
                    <a:pt x="8" y="29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8" name="Freeform 78"/>
            <p:cNvSpPr>
              <a:spLocks noEditPoints="1"/>
            </p:cNvSpPr>
            <p:nvPr/>
          </p:nvSpPr>
          <p:spPr bwMode="auto">
            <a:xfrm>
              <a:off x="4492" y="3360"/>
              <a:ext cx="2" cy="149"/>
            </a:xfrm>
            <a:custGeom>
              <a:avLst/>
              <a:gdLst/>
              <a:ahLst/>
              <a:cxnLst>
                <a:cxn ang="0">
                  <a:pos x="0" y="475"/>
                </a:cxn>
                <a:cxn ang="0">
                  <a:pos x="0" y="467"/>
                </a:cxn>
                <a:cxn ang="0">
                  <a:pos x="0" y="459"/>
                </a:cxn>
                <a:cxn ang="0">
                  <a:pos x="0" y="451"/>
                </a:cxn>
                <a:cxn ang="0">
                  <a:pos x="0" y="443"/>
                </a:cxn>
                <a:cxn ang="0">
                  <a:pos x="0" y="435"/>
                </a:cxn>
                <a:cxn ang="0">
                  <a:pos x="0" y="427"/>
                </a:cxn>
                <a:cxn ang="0">
                  <a:pos x="0" y="419"/>
                </a:cxn>
                <a:cxn ang="0">
                  <a:pos x="0" y="411"/>
                </a:cxn>
                <a:cxn ang="0">
                  <a:pos x="0" y="403"/>
                </a:cxn>
                <a:cxn ang="0">
                  <a:pos x="0" y="395"/>
                </a:cxn>
                <a:cxn ang="0">
                  <a:pos x="0" y="387"/>
                </a:cxn>
                <a:cxn ang="0">
                  <a:pos x="0" y="379"/>
                </a:cxn>
                <a:cxn ang="0">
                  <a:pos x="1" y="371"/>
                </a:cxn>
                <a:cxn ang="0">
                  <a:pos x="1" y="363"/>
                </a:cxn>
                <a:cxn ang="0">
                  <a:pos x="1" y="355"/>
                </a:cxn>
                <a:cxn ang="0">
                  <a:pos x="1" y="347"/>
                </a:cxn>
                <a:cxn ang="0">
                  <a:pos x="1" y="339"/>
                </a:cxn>
                <a:cxn ang="0">
                  <a:pos x="1" y="331"/>
                </a:cxn>
                <a:cxn ang="0">
                  <a:pos x="1" y="323"/>
                </a:cxn>
                <a:cxn ang="0">
                  <a:pos x="1" y="315"/>
                </a:cxn>
                <a:cxn ang="0">
                  <a:pos x="1" y="307"/>
                </a:cxn>
                <a:cxn ang="0">
                  <a:pos x="1" y="299"/>
                </a:cxn>
                <a:cxn ang="0">
                  <a:pos x="1" y="291"/>
                </a:cxn>
                <a:cxn ang="0">
                  <a:pos x="1" y="283"/>
                </a:cxn>
                <a:cxn ang="0">
                  <a:pos x="1" y="275"/>
                </a:cxn>
                <a:cxn ang="0">
                  <a:pos x="1" y="267"/>
                </a:cxn>
                <a:cxn ang="0">
                  <a:pos x="2" y="259"/>
                </a:cxn>
                <a:cxn ang="0">
                  <a:pos x="2" y="251"/>
                </a:cxn>
                <a:cxn ang="0">
                  <a:pos x="2" y="243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2" y="202"/>
                </a:cxn>
                <a:cxn ang="0">
                  <a:pos x="2" y="194"/>
                </a:cxn>
                <a:cxn ang="0">
                  <a:pos x="2" y="186"/>
                </a:cxn>
                <a:cxn ang="0">
                  <a:pos x="2" y="178"/>
                </a:cxn>
                <a:cxn ang="0">
                  <a:pos x="2" y="170"/>
                </a:cxn>
                <a:cxn ang="0">
                  <a:pos x="2" y="162"/>
                </a:cxn>
                <a:cxn ang="0">
                  <a:pos x="2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3" y="98"/>
                </a:cxn>
                <a:cxn ang="0">
                  <a:pos x="3" y="90"/>
                </a:cxn>
                <a:cxn ang="0">
                  <a:pos x="3" y="82"/>
                </a:cxn>
                <a:cxn ang="0">
                  <a:pos x="3" y="74"/>
                </a:cxn>
                <a:cxn ang="0">
                  <a:pos x="3" y="66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42"/>
                </a:cxn>
                <a:cxn ang="0">
                  <a:pos x="3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77">
                  <a:moveTo>
                    <a:pt x="0" y="475"/>
                  </a:moveTo>
                  <a:lnTo>
                    <a:pt x="0" y="475"/>
                  </a:lnTo>
                  <a:cubicBezTo>
                    <a:pt x="0" y="474"/>
                    <a:pt x="1" y="473"/>
                    <a:pt x="2" y="473"/>
                  </a:cubicBezTo>
                  <a:cubicBezTo>
                    <a:pt x="3" y="473"/>
                    <a:pt x="4" y="474"/>
                    <a:pt x="4" y="475"/>
                  </a:cubicBezTo>
                  <a:lnTo>
                    <a:pt x="4" y="475"/>
                  </a:lnTo>
                  <a:cubicBezTo>
                    <a:pt x="4" y="476"/>
                    <a:pt x="3" y="477"/>
                    <a:pt x="2" y="477"/>
                  </a:cubicBezTo>
                  <a:cubicBezTo>
                    <a:pt x="1" y="477"/>
                    <a:pt x="0" y="476"/>
                    <a:pt x="0" y="475"/>
                  </a:cubicBezTo>
                  <a:close/>
                  <a:moveTo>
                    <a:pt x="0" y="467"/>
                  </a:moveTo>
                  <a:lnTo>
                    <a:pt x="0" y="467"/>
                  </a:lnTo>
                  <a:cubicBezTo>
                    <a:pt x="0" y="466"/>
                    <a:pt x="1" y="465"/>
                    <a:pt x="2" y="465"/>
                  </a:cubicBezTo>
                  <a:cubicBezTo>
                    <a:pt x="3" y="465"/>
                    <a:pt x="4" y="466"/>
                    <a:pt x="4" y="467"/>
                  </a:cubicBezTo>
                  <a:lnTo>
                    <a:pt x="4" y="467"/>
                  </a:lnTo>
                  <a:cubicBezTo>
                    <a:pt x="4" y="468"/>
                    <a:pt x="3" y="469"/>
                    <a:pt x="2" y="469"/>
                  </a:cubicBezTo>
                  <a:cubicBezTo>
                    <a:pt x="1" y="469"/>
                    <a:pt x="0" y="468"/>
                    <a:pt x="0" y="467"/>
                  </a:cubicBezTo>
                  <a:close/>
                  <a:moveTo>
                    <a:pt x="0" y="459"/>
                  </a:moveTo>
                  <a:lnTo>
                    <a:pt x="0" y="459"/>
                  </a:lnTo>
                  <a:cubicBezTo>
                    <a:pt x="0" y="458"/>
                    <a:pt x="1" y="457"/>
                    <a:pt x="2" y="457"/>
                  </a:cubicBezTo>
                  <a:cubicBezTo>
                    <a:pt x="3" y="457"/>
                    <a:pt x="4" y="458"/>
                    <a:pt x="4" y="459"/>
                  </a:cubicBezTo>
                  <a:lnTo>
                    <a:pt x="4" y="459"/>
                  </a:lnTo>
                  <a:cubicBezTo>
                    <a:pt x="4" y="460"/>
                    <a:pt x="3" y="461"/>
                    <a:pt x="2" y="461"/>
                  </a:cubicBezTo>
                  <a:cubicBezTo>
                    <a:pt x="1" y="461"/>
                    <a:pt x="0" y="460"/>
                    <a:pt x="0" y="459"/>
                  </a:cubicBezTo>
                  <a:close/>
                  <a:moveTo>
                    <a:pt x="0" y="451"/>
                  </a:moveTo>
                  <a:lnTo>
                    <a:pt x="0" y="451"/>
                  </a:lnTo>
                  <a:cubicBezTo>
                    <a:pt x="0" y="450"/>
                    <a:pt x="1" y="449"/>
                    <a:pt x="2" y="449"/>
                  </a:cubicBezTo>
                  <a:cubicBezTo>
                    <a:pt x="3" y="449"/>
                    <a:pt x="4" y="450"/>
                    <a:pt x="4" y="451"/>
                  </a:cubicBezTo>
                  <a:lnTo>
                    <a:pt x="4" y="451"/>
                  </a:lnTo>
                  <a:cubicBezTo>
                    <a:pt x="4" y="452"/>
                    <a:pt x="3" y="453"/>
                    <a:pt x="2" y="453"/>
                  </a:cubicBezTo>
                  <a:cubicBezTo>
                    <a:pt x="1" y="453"/>
                    <a:pt x="0" y="452"/>
                    <a:pt x="0" y="451"/>
                  </a:cubicBezTo>
                  <a:close/>
                  <a:moveTo>
                    <a:pt x="0" y="443"/>
                  </a:moveTo>
                  <a:lnTo>
                    <a:pt x="0" y="443"/>
                  </a:lnTo>
                  <a:cubicBezTo>
                    <a:pt x="0" y="442"/>
                    <a:pt x="1" y="441"/>
                    <a:pt x="2" y="441"/>
                  </a:cubicBezTo>
                  <a:cubicBezTo>
                    <a:pt x="3" y="441"/>
                    <a:pt x="4" y="442"/>
                    <a:pt x="4" y="443"/>
                  </a:cubicBezTo>
                  <a:lnTo>
                    <a:pt x="4" y="443"/>
                  </a:lnTo>
                  <a:cubicBezTo>
                    <a:pt x="4" y="444"/>
                    <a:pt x="3" y="445"/>
                    <a:pt x="2" y="445"/>
                  </a:cubicBezTo>
                  <a:cubicBezTo>
                    <a:pt x="1" y="445"/>
                    <a:pt x="0" y="444"/>
                    <a:pt x="0" y="443"/>
                  </a:cubicBezTo>
                  <a:close/>
                  <a:moveTo>
                    <a:pt x="0" y="435"/>
                  </a:moveTo>
                  <a:lnTo>
                    <a:pt x="0" y="435"/>
                  </a:lnTo>
                  <a:cubicBezTo>
                    <a:pt x="0" y="434"/>
                    <a:pt x="1" y="433"/>
                    <a:pt x="2" y="433"/>
                  </a:cubicBezTo>
                  <a:cubicBezTo>
                    <a:pt x="3" y="433"/>
                    <a:pt x="4" y="434"/>
                    <a:pt x="4" y="435"/>
                  </a:cubicBezTo>
                  <a:lnTo>
                    <a:pt x="4" y="435"/>
                  </a:lnTo>
                  <a:cubicBezTo>
                    <a:pt x="4" y="436"/>
                    <a:pt x="3" y="437"/>
                    <a:pt x="2" y="437"/>
                  </a:cubicBezTo>
                  <a:cubicBezTo>
                    <a:pt x="1" y="437"/>
                    <a:pt x="0" y="436"/>
                    <a:pt x="0" y="435"/>
                  </a:cubicBezTo>
                  <a:close/>
                  <a:moveTo>
                    <a:pt x="0" y="427"/>
                  </a:moveTo>
                  <a:lnTo>
                    <a:pt x="0" y="427"/>
                  </a:lnTo>
                  <a:cubicBezTo>
                    <a:pt x="0" y="425"/>
                    <a:pt x="1" y="425"/>
                    <a:pt x="2" y="425"/>
                  </a:cubicBezTo>
                  <a:cubicBezTo>
                    <a:pt x="3" y="425"/>
                    <a:pt x="4" y="425"/>
                    <a:pt x="4" y="427"/>
                  </a:cubicBezTo>
                  <a:lnTo>
                    <a:pt x="4" y="427"/>
                  </a:lnTo>
                  <a:cubicBezTo>
                    <a:pt x="4" y="428"/>
                    <a:pt x="3" y="429"/>
                    <a:pt x="2" y="429"/>
                  </a:cubicBezTo>
                  <a:cubicBezTo>
                    <a:pt x="1" y="429"/>
                    <a:pt x="0" y="428"/>
                    <a:pt x="0" y="427"/>
                  </a:cubicBezTo>
                  <a:close/>
                  <a:moveTo>
                    <a:pt x="0" y="419"/>
                  </a:moveTo>
                  <a:lnTo>
                    <a:pt x="0" y="419"/>
                  </a:lnTo>
                  <a:cubicBezTo>
                    <a:pt x="0" y="417"/>
                    <a:pt x="1" y="417"/>
                    <a:pt x="2" y="417"/>
                  </a:cubicBezTo>
                  <a:cubicBezTo>
                    <a:pt x="3" y="417"/>
                    <a:pt x="4" y="417"/>
                    <a:pt x="4" y="419"/>
                  </a:cubicBezTo>
                  <a:lnTo>
                    <a:pt x="4" y="419"/>
                  </a:lnTo>
                  <a:cubicBezTo>
                    <a:pt x="4" y="420"/>
                    <a:pt x="3" y="421"/>
                    <a:pt x="2" y="421"/>
                  </a:cubicBezTo>
                  <a:cubicBezTo>
                    <a:pt x="1" y="421"/>
                    <a:pt x="0" y="420"/>
                    <a:pt x="0" y="419"/>
                  </a:cubicBezTo>
                  <a:close/>
                  <a:moveTo>
                    <a:pt x="0" y="411"/>
                  </a:moveTo>
                  <a:lnTo>
                    <a:pt x="0" y="411"/>
                  </a:lnTo>
                  <a:cubicBezTo>
                    <a:pt x="0" y="409"/>
                    <a:pt x="1" y="409"/>
                    <a:pt x="2" y="409"/>
                  </a:cubicBezTo>
                  <a:cubicBezTo>
                    <a:pt x="3" y="409"/>
                    <a:pt x="4" y="409"/>
                    <a:pt x="4" y="411"/>
                  </a:cubicBezTo>
                  <a:lnTo>
                    <a:pt x="4" y="411"/>
                  </a:lnTo>
                  <a:cubicBezTo>
                    <a:pt x="4" y="412"/>
                    <a:pt x="3" y="413"/>
                    <a:pt x="2" y="413"/>
                  </a:cubicBezTo>
                  <a:cubicBezTo>
                    <a:pt x="1" y="413"/>
                    <a:pt x="0" y="412"/>
                    <a:pt x="0" y="411"/>
                  </a:cubicBezTo>
                  <a:close/>
                  <a:moveTo>
                    <a:pt x="0" y="403"/>
                  </a:moveTo>
                  <a:lnTo>
                    <a:pt x="0" y="403"/>
                  </a:lnTo>
                  <a:cubicBezTo>
                    <a:pt x="0" y="401"/>
                    <a:pt x="1" y="401"/>
                    <a:pt x="2" y="401"/>
                  </a:cubicBezTo>
                  <a:cubicBezTo>
                    <a:pt x="3" y="401"/>
                    <a:pt x="4" y="401"/>
                    <a:pt x="4" y="403"/>
                  </a:cubicBezTo>
                  <a:lnTo>
                    <a:pt x="4" y="403"/>
                  </a:lnTo>
                  <a:cubicBezTo>
                    <a:pt x="4" y="404"/>
                    <a:pt x="3" y="405"/>
                    <a:pt x="2" y="405"/>
                  </a:cubicBezTo>
                  <a:cubicBezTo>
                    <a:pt x="1" y="405"/>
                    <a:pt x="0" y="404"/>
                    <a:pt x="0" y="403"/>
                  </a:cubicBezTo>
                  <a:close/>
                  <a:moveTo>
                    <a:pt x="0" y="395"/>
                  </a:moveTo>
                  <a:lnTo>
                    <a:pt x="0" y="395"/>
                  </a:lnTo>
                  <a:cubicBezTo>
                    <a:pt x="0" y="393"/>
                    <a:pt x="1" y="393"/>
                    <a:pt x="2" y="393"/>
                  </a:cubicBezTo>
                  <a:cubicBezTo>
                    <a:pt x="3" y="393"/>
                    <a:pt x="4" y="393"/>
                    <a:pt x="4" y="395"/>
                  </a:cubicBezTo>
                  <a:lnTo>
                    <a:pt x="4" y="395"/>
                  </a:lnTo>
                  <a:cubicBezTo>
                    <a:pt x="4" y="396"/>
                    <a:pt x="3" y="397"/>
                    <a:pt x="2" y="397"/>
                  </a:cubicBezTo>
                  <a:cubicBezTo>
                    <a:pt x="1" y="397"/>
                    <a:pt x="0" y="396"/>
                    <a:pt x="0" y="395"/>
                  </a:cubicBezTo>
                  <a:close/>
                  <a:moveTo>
                    <a:pt x="0" y="387"/>
                  </a:moveTo>
                  <a:lnTo>
                    <a:pt x="0" y="387"/>
                  </a:lnTo>
                  <a:cubicBezTo>
                    <a:pt x="0" y="385"/>
                    <a:pt x="1" y="385"/>
                    <a:pt x="2" y="385"/>
                  </a:cubicBezTo>
                  <a:cubicBezTo>
                    <a:pt x="4" y="385"/>
                    <a:pt x="4" y="385"/>
                    <a:pt x="4" y="387"/>
                  </a:cubicBezTo>
                  <a:lnTo>
                    <a:pt x="4" y="387"/>
                  </a:lnTo>
                  <a:cubicBezTo>
                    <a:pt x="4" y="388"/>
                    <a:pt x="4" y="389"/>
                    <a:pt x="2" y="389"/>
                  </a:cubicBezTo>
                  <a:cubicBezTo>
                    <a:pt x="1" y="389"/>
                    <a:pt x="0" y="388"/>
                    <a:pt x="0" y="387"/>
                  </a:cubicBezTo>
                  <a:close/>
                  <a:moveTo>
                    <a:pt x="0" y="379"/>
                  </a:moveTo>
                  <a:lnTo>
                    <a:pt x="0" y="379"/>
                  </a:lnTo>
                  <a:cubicBezTo>
                    <a:pt x="0" y="377"/>
                    <a:pt x="1" y="377"/>
                    <a:pt x="2" y="377"/>
                  </a:cubicBezTo>
                  <a:cubicBezTo>
                    <a:pt x="4" y="377"/>
                    <a:pt x="4" y="377"/>
                    <a:pt x="4" y="379"/>
                  </a:cubicBezTo>
                  <a:lnTo>
                    <a:pt x="4" y="379"/>
                  </a:lnTo>
                  <a:cubicBezTo>
                    <a:pt x="4" y="380"/>
                    <a:pt x="4" y="381"/>
                    <a:pt x="2" y="381"/>
                  </a:cubicBezTo>
                  <a:cubicBezTo>
                    <a:pt x="1" y="381"/>
                    <a:pt x="0" y="380"/>
                    <a:pt x="0" y="379"/>
                  </a:cubicBezTo>
                  <a:close/>
                  <a:moveTo>
                    <a:pt x="1" y="371"/>
                  </a:moveTo>
                  <a:lnTo>
                    <a:pt x="1" y="371"/>
                  </a:lnTo>
                  <a:cubicBezTo>
                    <a:pt x="1" y="369"/>
                    <a:pt x="1" y="369"/>
                    <a:pt x="3" y="369"/>
                  </a:cubicBezTo>
                  <a:cubicBezTo>
                    <a:pt x="4" y="369"/>
                    <a:pt x="5" y="369"/>
                    <a:pt x="5" y="371"/>
                  </a:cubicBezTo>
                  <a:lnTo>
                    <a:pt x="5" y="371"/>
                  </a:lnTo>
                  <a:cubicBezTo>
                    <a:pt x="5" y="372"/>
                    <a:pt x="4" y="373"/>
                    <a:pt x="3" y="373"/>
                  </a:cubicBezTo>
                  <a:cubicBezTo>
                    <a:pt x="1" y="373"/>
                    <a:pt x="1" y="372"/>
                    <a:pt x="1" y="371"/>
                  </a:cubicBezTo>
                  <a:close/>
                  <a:moveTo>
                    <a:pt x="1" y="363"/>
                  </a:moveTo>
                  <a:lnTo>
                    <a:pt x="1" y="363"/>
                  </a:lnTo>
                  <a:cubicBezTo>
                    <a:pt x="1" y="361"/>
                    <a:pt x="2" y="361"/>
                    <a:pt x="3" y="361"/>
                  </a:cubicBezTo>
                  <a:cubicBezTo>
                    <a:pt x="4" y="361"/>
                    <a:pt x="5" y="361"/>
                    <a:pt x="5" y="363"/>
                  </a:cubicBezTo>
                  <a:lnTo>
                    <a:pt x="5" y="363"/>
                  </a:lnTo>
                  <a:cubicBezTo>
                    <a:pt x="5" y="364"/>
                    <a:pt x="4" y="365"/>
                    <a:pt x="3" y="365"/>
                  </a:cubicBezTo>
                  <a:cubicBezTo>
                    <a:pt x="2" y="365"/>
                    <a:pt x="1" y="364"/>
                    <a:pt x="1" y="363"/>
                  </a:cubicBezTo>
                  <a:close/>
                  <a:moveTo>
                    <a:pt x="1" y="355"/>
                  </a:moveTo>
                  <a:lnTo>
                    <a:pt x="1" y="355"/>
                  </a:lnTo>
                  <a:cubicBezTo>
                    <a:pt x="1" y="353"/>
                    <a:pt x="2" y="353"/>
                    <a:pt x="3" y="353"/>
                  </a:cubicBezTo>
                  <a:cubicBezTo>
                    <a:pt x="4" y="353"/>
                    <a:pt x="5" y="353"/>
                    <a:pt x="5" y="355"/>
                  </a:cubicBezTo>
                  <a:lnTo>
                    <a:pt x="5" y="355"/>
                  </a:lnTo>
                  <a:cubicBezTo>
                    <a:pt x="5" y="356"/>
                    <a:pt x="4" y="357"/>
                    <a:pt x="3" y="357"/>
                  </a:cubicBezTo>
                  <a:cubicBezTo>
                    <a:pt x="2" y="357"/>
                    <a:pt x="1" y="356"/>
                    <a:pt x="1" y="355"/>
                  </a:cubicBezTo>
                  <a:close/>
                  <a:moveTo>
                    <a:pt x="1" y="347"/>
                  </a:moveTo>
                  <a:lnTo>
                    <a:pt x="1" y="347"/>
                  </a:lnTo>
                  <a:cubicBezTo>
                    <a:pt x="1" y="345"/>
                    <a:pt x="2" y="345"/>
                    <a:pt x="3" y="345"/>
                  </a:cubicBezTo>
                  <a:cubicBezTo>
                    <a:pt x="4" y="345"/>
                    <a:pt x="5" y="345"/>
                    <a:pt x="5" y="347"/>
                  </a:cubicBezTo>
                  <a:lnTo>
                    <a:pt x="5" y="347"/>
                  </a:lnTo>
                  <a:cubicBezTo>
                    <a:pt x="5" y="348"/>
                    <a:pt x="4" y="349"/>
                    <a:pt x="3" y="349"/>
                  </a:cubicBezTo>
                  <a:cubicBezTo>
                    <a:pt x="2" y="349"/>
                    <a:pt x="1" y="348"/>
                    <a:pt x="1" y="347"/>
                  </a:cubicBezTo>
                  <a:close/>
                  <a:moveTo>
                    <a:pt x="1" y="339"/>
                  </a:moveTo>
                  <a:lnTo>
                    <a:pt x="1" y="339"/>
                  </a:lnTo>
                  <a:cubicBezTo>
                    <a:pt x="1" y="337"/>
                    <a:pt x="2" y="337"/>
                    <a:pt x="3" y="337"/>
                  </a:cubicBezTo>
                  <a:cubicBezTo>
                    <a:pt x="4" y="337"/>
                    <a:pt x="5" y="337"/>
                    <a:pt x="5" y="339"/>
                  </a:cubicBezTo>
                  <a:lnTo>
                    <a:pt x="5" y="339"/>
                  </a:lnTo>
                  <a:cubicBezTo>
                    <a:pt x="5" y="340"/>
                    <a:pt x="4" y="341"/>
                    <a:pt x="3" y="341"/>
                  </a:cubicBezTo>
                  <a:cubicBezTo>
                    <a:pt x="2" y="341"/>
                    <a:pt x="1" y="340"/>
                    <a:pt x="1" y="339"/>
                  </a:cubicBezTo>
                  <a:close/>
                  <a:moveTo>
                    <a:pt x="1" y="331"/>
                  </a:moveTo>
                  <a:lnTo>
                    <a:pt x="1" y="331"/>
                  </a:lnTo>
                  <a:cubicBezTo>
                    <a:pt x="1" y="329"/>
                    <a:pt x="2" y="329"/>
                    <a:pt x="3" y="329"/>
                  </a:cubicBezTo>
                  <a:cubicBezTo>
                    <a:pt x="4" y="329"/>
                    <a:pt x="5" y="329"/>
                    <a:pt x="5" y="331"/>
                  </a:cubicBezTo>
                  <a:lnTo>
                    <a:pt x="5" y="331"/>
                  </a:lnTo>
                  <a:cubicBezTo>
                    <a:pt x="5" y="332"/>
                    <a:pt x="4" y="333"/>
                    <a:pt x="3" y="333"/>
                  </a:cubicBezTo>
                  <a:cubicBezTo>
                    <a:pt x="2" y="333"/>
                    <a:pt x="1" y="332"/>
                    <a:pt x="1" y="331"/>
                  </a:cubicBezTo>
                  <a:close/>
                  <a:moveTo>
                    <a:pt x="1" y="323"/>
                  </a:moveTo>
                  <a:lnTo>
                    <a:pt x="1" y="323"/>
                  </a:lnTo>
                  <a:cubicBezTo>
                    <a:pt x="1" y="321"/>
                    <a:pt x="2" y="321"/>
                    <a:pt x="3" y="321"/>
                  </a:cubicBezTo>
                  <a:cubicBezTo>
                    <a:pt x="4" y="321"/>
                    <a:pt x="5" y="321"/>
                    <a:pt x="5" y="323"/>
                  </a:cubicBezTo>
                  <a:lnTo>
                    <a:pt x="5" y="323"/>
                  </a:lnTo>
                  <a:cubicBezTo>
                    <a:pt x="5" y="324"/>
                    <a:pt x="4" y="325"/>
                    <a:pt x="3" y="325"/>
                  </a:cubicBezTo>
                  <a:cubicBezTo>
                    <a:pt x="2" y="325"/>
                    <a:pt x="1" y="324"/>
                    <a:pt x="1" y="323"/>
                  </a:cubicBezTo>
                  <a:close/>
                  <a:moveTo>
                    <a:pt x="1" y="315"/>
                  </a:moveTo>
                  <a:lnTo>
                    <a:pt x="1" y="315"/>
                  </a:lnTo>
                  <a:cubicBezTo>
                    <a:pt x="1" y="313"/>
                    <a:pt x="2" y="313"/>
                    <a:pt x="3" y="313"/>
                  </a:cubicBezTo>
                  <a:cubicBezTo>
                    <a:pt x="4" y="313"/>
                    <a:pt x="5" y="313"/>
                    <a:pt x="5" y="315"/>
                  </a:cubicBezTo>
                  <a:lnTo>
                    <a:pt x="5" y="315"/>
                  </a:lnTo>
                  <a:cubicBezTo>
                    <a:pt x="5" y="316"/>
                    <a:pt x="4" y="317"/>
                    <a:pt x="3" y="317"/>
                  </a:cubicBezTo>
                  <a:cubicBezTo>
                    <a:pt x="2" y="317"/>
                    <a:pt x="1" y="316"/>
                    <a:pt x="1" y="315"/>
                  </a:cubicBezTo>
                  <a:close/>
                  <a:moveTo>
                    <a:pt x="1" y="307"/>
                  </a:moveTo>
                  <a:lnTo>
                    <a:pt x="1" y="307"/>
                  </a:lnTo>
                  <a:cubicBezTo>
                    <a:pt x="1" y="305"/>
                    <a:pt x="2" y="305"/>
                    <a:pt x="3" y="305"/>
                  </a:cubicBezTo>
                  <a:cubicBezTo>
                    <a:pt x="4" y="305"/>
                    <a:pt x="5" y="305"/>
                    <a:pt x="5" y="307"/>
                  </a:cubicBezTo>
                  <a:lnTo>
                    <a:pt x="5" y="307"/>
                  </a:lnTo>
                  <a:cubicBezTo>
                    <a:pt x="5" y="308"/>
                    <a:pt x="4" y="309"/>
                    <a:pt x="3" y="309"/>
                  </a:cubicBezTo>
                  <a:cubicBezTo>
                    <a:pt x="2" y="309"/>
                    <a:pt x="1" y="308"/>
                    <a:pt x="1" y="307"/>
                  </a:cubicBezTo>
                  <a:close/>
                  <a:moveTo>
                    <a:pt x="1" y="299"/>
                  </a:moveTo>
                  <a:lnTo>
                    <a:pt x="1" y="299"/>
                  </a:lnTo>
                  <a:cubicBezTo>
                    <a:pt x="1" y="297"/>
                    <a:pt x="2" y="297"/>
                    <a:pt x="3" y="297"/>
                  </a:cubicBezTo>
                  <a:cubicBezTo>
                    <a:pt x="4" y="297"/>
                    <a:pt x="5" y="297"/>
                    <a:pt x="5" y="299"/>
                  </a:cubicBezTo>
                  <a:lnTo>
                    <a:pt x="5" y="299"/>
                  </a:lnTo>
                  <a:cubicBezTo>
                    <a:pt x="5" y="300"/>
                    <a:pt x="4" y="301"/>
                    <a:pt x="3" y="301"/>
                  </a:cubicBezTo>
                  <a:cubicBezTo>
                    <a:pt x="2" y="301"/>
                    <a:pt x="1" y="300"/>
                    <a:pt x="1" y="299"/>
                  </a:cubicBezTo>
                  <a:close/>
                  <a:moveTo>
                    <a:pt x="1" y="291"/>
                  </a:moveTo>
                  <a:lnTo>
                    <a:pt x="1" y="291"/>
                  </a:lnTo>
                  <a:cubicBezTo>
                    <a:pt x="1" y="289"/>
                    <a:pt x="2" y="289"/>
                    <a:pt x="3" y="289"/>
                  </a:cubicBezTo>
                  <a:cubicBezTo>
                    <a:pt x="4" y="289"/>
                    <a:pt x="5" y="289"/>
                    <a:pt x="5" y="291"/>
                  </a:cubicBezTo>
                  <a:lnTo>
                    <a:pt x="5" y="291"/>
                  </a:lnTo>
                  <a:cubicBezTo>
                    <a:pt x="5" y="292"/>
                    <a:pt x="4" y="293"/>
                    <a:pt x="3" y="293"/>
                  </a:cubicBezTo>
                  <a:cubicBezTo>
                    <a:pt x="2" y="293"/>
                    <a:pt x="1" y="292"/>
                    <a:pt x="1" y="291"/>
                  </a:cubicBezTo>
                  <a:close/>
                  <a:moveTo>
                    <a:pt x="1" y="283"/>
                  </a:moveTo>
                  <a:lnTo>
                    <a:pt x="1" y="283"/>
                  </a:lnTo>
                  <a:cubicBezTo>
                    <a:pt x="1" y="281"/>
                    <a:pt x="2" y="281"/>
                    <a:pt x="3" y="281"/>
                  </a:cubicBezTo>
                  <a:cubicBezTo>
                    <a:pt x="4" y="281"/>
                    <a:pt x="5" y="281"/>
                    <a:pt x="5" y="283"/>
                  </a:cubicBezTo>
                  <a:lnTo>
                    <a:pt x="5" y="283"/>
                  </a:lnTo>
                  <a:cubicBezTo>
                    <a:pt x="5" y="284"/>
                    <a:pt x="4" y="285"/>
                    <a:pt x="3" y="285"/>
                  </a:cubicBezTo>
                  <a:cubicBezTo>
                    <a:pt x="2" y="285"/>
                    <a:pt x="1" y="284"/>
                    <a:pt x="1" y="283"/>
                  </a:cubicBezTo>
                  <a:close/>
                  <a:moveTo>
                    <a:pt x="1" y="275"/>
                  </a:moveTo>
                  <a:lnTo>
                    <a:pt x="1" y="275"/>
                  </a:lnTo>
                  <a:cubicBezTo>
                    <a:pt x="1" y="273"/>
                    <a:pt x="2" y="273"/>
                    <a:pt x="3" y="273"/>
                  </a:cubicBezTo>
                  <a:cubicBezTo>
                    <a:pt x="4" y="273"/>
                    <a:pt x="5" y="273"/>
                    <a:pt x="5" y="275"/>
                  </a:cubicBezTo>
                  <a:lnTo>
                    <a:pt x="5" y="275"/>
                  </a:lnTo>
                  <a:cubicBezTo>
                    <a:pt x="5" y="276"/>
                    <a:pt x="4" y="277"/>
                    <a:pt x="3" y="277"/>
                  </a:cubicBezTo>
                  <a:cubicBezTo>
                    <a:pt x="2" y="277"/>
                    <a:pt x="1" y="276"/>
                    <a:pt x="1" y="275"/>
                  </a:cubicBezTo>
                  <a:close/>
                  <a:moveTo>
                    <a:pt x="1" y="267"/>
                  </a:moveTo>
                  <a:lnTo>
                    <a:pt x="1" y="267"/>
                  </a:lnTo>
                  <a:cubicBezTo>
                    <a:pt x="1" y="265"/>
                    <a:pt x="2" y="265"/>
                    <a:pt x="3" y="265"/>
                  </a:cubicBezTo>
                  <a:cubicBezTo>
                    <a:pt x="5" y="265"/>
                    <a:pt x="5" y="265"/>
                    <a:pt x="5" y="267"/>
                  </a:cubicBezTo>
                  <a:lnTo>
                    <a:pt x="5" y="267"/>
                  </a:lnTo>
                  <a:cubicBezTo>
                    <a:pt x="5" y="268"/>
                    <a:pt x="5" y="269"/>
                    <a:pt x="3" y="269"/>
                  </a:cubicBezTo>
                  <a:cubicBezTo>
                    <a:pt x="2" y="269"/>
                    <a:pt x="1" y="268"/>
                    <a:pt x="1" y="267"/>
                  </a:cubicBezTo>
                  <a:close/>
                  <a:moveTo>
                    <a:pt x="2" y="259"/>
                  </a:moveTo>
                  <a:lnTo>
                    <a:pt x="2" y="259"/>
                  </a:lnTo>
                  <a:cubicBezTo>
                    <a:pt x="2" y="257"/>
                    <a:pt x="2" y="257"/>
                    <a:pt x="4" y="257"/>
                  </a:cubicBezTo>
                  <a:cubicBezTo>
                    <a:pt x="5" y="257"/>
                    <a:pt x="6" y="257"/>
                    <a:pt x="6" y="259"/>
                  </a:cubicBezTo>
                  <a:lnTo>
                    <a:pt x="6" y="259"/>
                  </a:lnTo>
                  <a:cubicBezTo>
                    <a:pt x="6" y="260"/>
                    <a:pt x="5" y="261"/>
                    <a:pt x="4" y="261"/>
                  </a:cubicBezTo>
                  <a:cubicBezTo>
                    <a:pt x="2" y="261"/>
                    <a:pt x="2" y="260"/>
                    <a:pt x="2" y="259"/>
                  </a:cubicBezTo>
                  <a:close/>
                  <a:moveTo>
                    <a:pt x="2" y="251"/>
                  </a:moveTo>
                  <a:lnTo>
                    <a:pt x="2" y="251"/>
                  </a:lnTo>
                  <a:cubicBezTo>
                    <a:pt x="2" y="249"/>
                    <a:pt x="2" y="248"/>
                    <a:pt x="4" y="248"/>
                  </a:cubicBezTo>
                  <a:cubicBezTo>
                    <a:pt x="5" y="248"/>
                    <a:pt x="6" y="249"/>
                    <a:pt x="6" y="251"/>
                  </a:cubicBezTo>
                  <a:lnTo>
                    <a:pt x="6" y="251"/>
                  </a:lnTo>
                  <a:cubicBezTo>
                    <a:pt x="6" y="252"/>
                    <a:pt x="5" y="253"/>
                    <a:pt x="4" y="253"/>
                  </a:cubicBezTo>
                  <a:cubicBezTo>
                    <a:pt x="2" y="253"/>
                    <a:pt x="2" y="252"/>
                    <a:pt x="2" y="251"/>
                  </a:cubicBezTo>
                  <a:close/>
                  <a:moveTo>
                    <a:pt x="2" y="243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3"/>
                  </a:lnTo>
                  <a:cubicBezTo>
                    <a:pt x="6" y="244"/>
                    <a:pt x="5" y="245"/>
                    <a:pt x="4" y="245"/>
                  </a:cubicBezTo>
                  <a:cubicBezTo>
                    <a:pt x="3" y="245"/>
                    <a:pt x="2" y="244"/>
                    <a:pt x="2" y="243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20"/>
                    <a:pt x="5" y="220"/>
                    <a:pt x="4" y="220"/>
                  </a:cubicBezTo>
                  <a:cubicBezTo>
                    <a:pt x="3" y="220"/>
                    <a:pt x="2" y="220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2"/>
                    <a:pt x="5" y="212"/>
                    <a:pt x="4" y="212"/>
                  </a:cubicBezTo>
                  <a:cubicBezTo>
                    <a:pt x="3" y="212"/>
                    <a:pt x="2" y="212"/>
                    <a:pt x="2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4"/>
                    <a:pt x="5" y="204"/>
                    <a:pt x="4" y="204"/>
                  </a:cubicBezTo>
                  <a:cubicBezTo>
                    <a:pt x="3" y="204"/>
                    <a:pt x="2" y="204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6"/>
                    <a:pt x="5" y="196"/>
                    <a:pt x="4" y="196"/>
                  </a:cubicBezTo>
                  <a:cubicBezTo>
                    <a:pt x="3" y="196"/>
                    <a:pt x="2" y="196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8"/>
                    <a:pt x="5" y="188"/>
                    <a:pt x="4" y="188"/>
                  </a:cubicBezTo>
                  <a:cubicBezTo>
                    <a:pt x="3" y="188"/>
                    <a:pt x="2" y="188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80"/>
                    <a:pt x="5" y="180"/>
                    <a:pt x="4" y="180"/>
                  </a:cubicBezTo>
                  <a:cubicBezTo>
                    <a:pt x="3" y="180"/>
                    <a:pt x="2" y="180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2"/>
                    <a:pt x="5" y="172"/>
                    <a:pt x="4" y="172"/>
                  </a:cubicBezTo>
                  <a:cubicBezTo>
                    <a:pt x="3" y="172"/>
                    <a:pt x="2" y="172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4"/>
                    <a:pt x="5" y="164"/>
                    <a:pt x="4" y="164"/>
                  </a:cubicBezTo>
                  <a:cubicBezTo>
                    <a:pt x="3" y="164"/>
                    <a:pt x="2" y="164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6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6"/>
                    <a:pt x="6" y="156"/>
                    <a:pt x="4" y="156"/>
                  </a:cubicBezTo>
                  <a:cubicBezTo>
                    <a:pt x="3" y="156"/>
                    <a:pt x="2" y="156"/>
                    <a:pt x="2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3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8"/>
                    <a:pt x="6" y="148"/>
                    <a:pt x="5" y="148"/>
                  </a:cubicBezTo>
                  <a:cubicBezTo>
                    <a:pt x="3" y="148"/>
                    <a:pt x="3" y="148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3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40"/>
                    <a:pt x="6" y="140"/>
                    <a:pt x="5" y="140"/>
                  </a:cubicBezTo>
                  <a:cubicBezTo>
                    <a:pt x="3" y="140"/>
                    <a:pt x="3" y="140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2"/>
                    <a:pt x="6" y="132"/>
                    <a:pt x="5" y="132"/>
                  </a:cubicBezTo>
                  <a:cubicBezTo>
                    <a:pt x="4" y="132"/>
                    <a:pt x="3" y="132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4"/>
                    <a:pt x="6" y="124"/>
                    <a:pt x="5" y="124"/>
                  </a:cubicBezTo>
                  <a:cubicBezTo>
                    <a:pt x="4" y="124"/>
                    <a:pt x="3" y="124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6"/>
                    <a:pt x="6" y="116"/>
                    <a:pt x="5" y="116"/>
                  </a:cubicBezTo>
                  <a:cubicBezTo>
                    <a:pt x="4" y="116"/>
                    <a:pt x="3" y="116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8"/>
                    <a:pt x="6" y="108"/>
                    <a:pt x="5" y="108"/>
                  </a:cubicBezTo>
                  <a:cubicBezTo>
                    <a:pt x="4" y="108"/>
                    <a:pt x="3" y="108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100"/>
                    <a:pt x="6" y="100"/>
                    <a:pt x="5" y="100"/>
                  </a:cubicBezTo>
                  <a:cubicBezTo>
                    <a:pt x="4" y="100"/>
                    <a:pt x="3" y="100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2"/>
                    <a:pt x="6" y="92"/>
                    <a:pt x="5" y="92"/>
                  </a:cubicBezTo>
                  <a:cubicBezTo>
                    <a:pt x="4" y="92"/>
                    <a:pt x="3" y="92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4"/>
                    <a:pt x="6" y="84"/>
                    <a:pt x="5" y="84"/>
                  </a:cubicBezTo>
                  <a:cubicBezTo>
                    <a:pt x="4" y="84"/>
                    <a:pt x="3" y="84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6"/>
                    <a:pt x="6" y="76"/>
                    <a:pt x="5" y="76"/>
                  </a:cubicBezTo>
                  <a:cubicBezTo>
                    <a:pt x="4" y="76"/>
                    <a:pt x="3" y="76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8"/>
                    <a:pt x="6" y="68"/>
                    <a:pt x="5" y="68"/>
                  </a:cubicBezTo>
                  <a:cubicBezTo>
                    <a:pt x="4" y="68"/>
                    <a:pt x="3" y="68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60"/>
                    <a:pt x="6" y="60"/>
                    <a:pt x="5" y="60"/>
                  </a:cubicBezTo>
                  <a:cubicBezTo>
                    <a:pt x="4" y="60"/>
                    <a:pt x="3" y="60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2"/>
                    <a:pt x="6" y="52"/>
                    <a:pt x="5" y="52"/>
                  </a:cubicBezTo>
                  <a:cubicBezTo>
                    <a:pt x="4" y="52"/>
                    <a:pt x="3" y="52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7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4"/>
                    <a:pt x="7" y="44"/>
                    <a:pt x="5" y="44"/>
                  </a:cubicBezTo>
                  <a:cubicBezTo>
                    <a:pt x="4" y="44"/>
                    <a:pt x="3" y="44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7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6"/>
                    <a:pt x="7" y="36"/>
                    <a:pt x="5" y="36"/>
                  </a:cubicBezTo>
                  <a:cubicBezTo>
                    <a:pt x="4" y="36"/>
                    <a:pt x="3" y="36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8"/>
                    <a:pt x="7" y="28"/>
                    <a:pt x="6" y="28"/>
                  </a:cubicBezTo>
                  <a:cubicBezTo>
                    <a:pt x="4" y="28"/>
                    <a:pt x="4" y="28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4" y="20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2"/>
                    <a:pt x="7" y="12"/>
                    <a:pt x="6" y="12"/>
                  </a:cubicBezTo>
                  <a:cubicBezTo>
                    <a:pt x="5" y="12"/>
                    <a:pt x="4" y="12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4"/>
                    <a:pt x="7" y="4"/>
                    <a:pt x="6" y="4"/>
                  </a:cubicBezTo>
                  <a:cubicBezTo>
                    <a:pt x="5" y="4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19" name="Freeform 79"/>
            <p:cNvSpPr>
              <a:spLocks noEditPoints="1"/>
            </p:cNvSpPr>
            <p:nvPr/>
          </p:nvSpPr>
          <p:spPr bwMode="auto">
            <a:xfrm>
              <a:off x="4652" y="3297"/>
              <a:ext cx="2" cy="46"/>
            </a:xfrm>
            <a:custGeom>
              <a:avLst/>
              <a:gdLst/>
              <a:ahLst/>
              <a:cxnLst>
                <a:cxn ang="0">
                  <a:pos x="2" y="144"/>
                </a:cxn>
                <a:cxn ang="0">
                  <a:pos x="2" y="148"/>
                </a:cxn>
                <a:cxn ang="0">
                  <a:pos x="0" y="138"/>
                </a:cxn>
                <a:cxn ang="0">
                  <a:pos x="4" y="138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30"/>
                </a:cxn>
                <a:cxn ang="0">
                  <a:pos x="3" y="120"/>
                </a:cxn>
                <a:cxn ang="0">
                  <a:pos x="3" y="124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4" y="96"/>
                </a:cxn>
                <a:cxn ang="0">
                  <a:pos x="4" y="100"/>
                </a:cxn>
                <a:cxn ang="0">
                  <a:pos x="2" y="90"/>
                </a:cxn>
                <a:cxn ang="0">
                  <a:pos x="6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4" y="72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8"/>
                </a:cxn>
                <a:cxn ang="0">
                  <a:pos x="5" y="48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6" y="0"/>
                </a:cxn>
                <a:cxn ang="0">
                  <a:pos x="6" y="4"/>
                </a:cxn>
              </a:cxnLst>
              <a:rect l="0" t="0" r="r" b="b"/>
              <a:pathLst>
                <a:path w="8" h="148"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8"/>
                    <a:pt x="3" y="148"/>
                    <a:pt x="2" y="148"/>
                  </a:cubicBezTo>
                  <a:cubicBezTo>
                    <a:pt x="1" y="148"/>
                    <a:pt x="0" y="148"/>
                    <a:pt x="0" y="146"/>
                  </a:cubicBezTo>
                  <a:close/>
                  <a:moveTo>
                    <a:pt x="0" y="138"/>
                  </a:move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lnTo>
                    <a:pt x="4" y="138"/>
                  </a:lnTo>
                  <a:cubicBezTo>
                    <a:pt x="4" y="140"/>
                    <a:pt x="3" y="140"/>
                    <a:pt x="2" y="140"/>
                  </a:cubicBezTo>
                  <a:cubicBezTo>
                    <a:pt x="1" y="140"/>
                    <a:pt x="0" y="140"/>
                    <a:pt x="0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1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2"/>
                    <a:pt x="4" y="132"/>
                    <a:pt x="3" y="132"/>
                  </a:cubicBezTo>
                  <a:cubicBezTo>
                    <a:pt x="1" y="132"/>
                    <a:pt x="1" y="132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4"/>
                    <a:pt x="4" y="124"/>
                    <a:pt x="3" y="124"/>
                  </a:cubicBezTo>
                  <a:cubicBezTo>
                    <a:pt x="2" y="124"/>
                    <a:pt x="1" y="124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6"/>
                    <a:pt x="4" y="116"/>
                    <a:pt x="3" y="116"/>
                  </a:cubicBezTo>
                  <a:cubicBezTo>
                    <a:pt x="2" y="116"/>
                    <a:pt x="1" y="116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8"/>
                    <a:pt x="4" y="108"/>
                    <a:pt x="3" y="108"/>
                  </a:cubicBezTo>
                  <a:cubicBezTo>
                    <a:pt x="2" y="108"/>
                    <a:pt x="1" y="108"/>
                    <a:pt x="1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100"/>
                    <a:pt x="5" y="100"/>
                    <a:pt x="4" y="100"/>
                  </a:cubicBezTo>
                  <a:cubicBezTo>
                    <a:pt x="2" y="100"/>
                    <a:pt x="2" y="100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2"/>
                    <a:pt x="5" y="92"/>
                    <a:pt x="4" y="92"/>
                  </a:cubicBezTo>
                  <a:cubicBezTo>
                    <a:pt x="3" y="92"/>
                    <a:pt x="2" y="92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4"/>
                    <a:pt x="5" y="84"/>
                    <a:pt x="4" y="84"/>
                  </a:cubicBezTo>
                  <a:cubicBezTo>
                    <a:pt x="3" y="84"/>
                    <a:pt x="2" y="84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6"/>
                    <a:pt x="5" y="76"/>
                    <a:pt x="4" y="76"/>
                  </a:cubicBezTo>
                  <a:cubicBezTo>
                    <a:pt x="3" y="76"/>
                    <a:pt x="2" y="76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6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8"/>
                    <a:pt x="6" y="68"/>
                    <a:pt x="4" y="68"/>
                  </a:cubicBezTo>
                  <a:cubicBezTo>
                    <a:pt x="3" y="68"/>
                    <a:pt x="2" y="68"/>
                    <a:pt x="2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60"/>
                    <a:pt x="6" y="60"/>
                    <a:pt x="5" y="60"/>
                  </a:cubicBezTo>
                  <a:cubicBezTo>
                    <a:pt x="4" y="60"/>
                    <a:pt x="3" y="60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2"/>
                    <a:pt x="6" y="52"/>
                    <a:pt x="5" y="52"/>
                  </a:cubicBezTo>
                  <a:cubicBezTo>
                    <a:pt x="4" y="52"/>
                    <a:pt x="3" y="52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4"/>
                    <a:pt x="6" y="44"/>
                    <a:pt x="5" y="44"/>
                  </a:cubicBezTo>
                  <a:cubicBezTo>
                    <a:pt x="4" y="44"/>
                    <a:pt x="3" y="44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6"/>
                    <a:pt x="6" y="36"/>
                    <a:pt x="5" y="36"/>
                  </a:cubicBezTo>
                  <a:cubicBezTo>
                    <a:pt x="4" y="36"/>
                    <a:pt x="3" y="36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8"/>
                    <a:pt x="7" y="28"/>
                    <a:pt x="6" y="28"/>
                  </a:cubicBezTo>
                  <a:cubicBezTo>
                    <a:pt x="4" y="28"/>
                    <a:pt x="4" y="28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4" y="20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2"/>
                    <a:pt x="7" y="12"/>
                    <a:pt x="6" y="12"/>
                  </a:cubicBezTo>
                  <a:cubicBezTo>
                    <a:pt x="5" y="12"/>
                    <a:pt x="4" y="12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4"/>
                    <a:pt x="7" y="4"/>
                    <a:pt x="6" y="4"/>
                  </a:cubicBezTo>
                  <a:cubicBezTo>
                    <a:pt x="5" y="4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0" name="Freeform 80"/>
            <p:cNvSpPr>
              <a:spLocks noEditPoints="1"/>
            </p:cNvSpPr>
            <p:nvPr/>
          </p:nvSpPr>
          <p:spPr bwMode="auto">
            <a:xfrm>
              <a:off x="4760" y="3211"/>
              <a:ext cx="2" cy="8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2" y="28"/>
                </a:cxn>
                <a:cxn ang="0">
                  <a:pos x="4" y="26"/>
                </a:cxn>
                <a:cxn ang="0">
                  <a:pos x="0" y="34"/>
                </a:cxn>
                <a:cxn ang="0">
                  <a:pos x="5" y="42"/>
                </a:cxn>
                <a:cxn ang="0">
                  <a:pos x="1" y="42"/>
                </a:cxn>
                <a:cxn ang="0">
                  <a:pos x="5" y="50"/>
                </a:cxn>
                <a:cxn ang="0">
                  <a:pos x="3" y="48"/>
                </a:cxn>
                <a:cxn ang="0">
                  <a:pos x="3" y="60"/>
                </a:cxn>
                <a:cxn ang="0">
                  <a:pos x="5" y="58"/>
                </a:cxn>
                <a:cxn ang="0">
                  <a:pos x="1" y="66"/>
                </a:cxn>
                <a:cxn ang="0">
                  <a:pos x="5" y="74"/>
                </a:cxn>
                <a:cxn ang="0">
                  <a:pos x="1" y="74"/>
                </a:cxn>
                <a:cxn ang="0">
                  <a:pos x="5" y="82"/>
                </a:cxn>
                <a:cxn ang="0">
                  <a:pos x="3" y="80"/>
                </a:cxn>
                <a:cxn ang="0">
                  <a:pos x="3" y="92"/>
                </a:cxn>
                <a:cxn ang="0">
                  <a:pos x="5" y="90"/>
                </a:cxn>
                <a:cxn ang="0">
                  <a:pos x="2" y="98"/>
                </a:cxn>
                <a:cxn ang="0">
                  <a:pos x="6" y="106"/>
                </a:cxn>
                <a:cxn ang="0">
                  <a:pos x="2" y="106"/>
                </a:cxn>
                <a:cxn ang="0">
                  <a:pos x="6" y="114"/>
                </a:cxn>
                <a:cxn ang="0">
                  <a:pos x="4" y="112"/>
                </a:cxn>
                <a:cxn ang="0">
                  <a:pos x="4" y="124"/>
                </a:cxn>
                <a:cxn ang="0">
                  <a:pos x="6" y="122"/>
                </a:cxn>
                <a:cxn ang="0">
                  <a:pos x="2" y="130"/>
                </a:cxn>
                <a:cxn ang="0">
                  <a:pos x="6" y="138"/>
                </a:cxn>
                <a:cxn ang="0">
                  <a:pos x="2" y="138"/>
                </a:cxn>
                <a:cxn ang="0">
                  <a:pos x="6" y="146"/>
                </a:cxn>
                <a:cxn ang="0">
                  <a:pos x="4" y="144"/>
                </a:cxn>
                <a:cxn ang="0">
                  <a:pos x="4" y="156"/>
                </a:cxn>
                <a:cxn ang="0">
                  <a:pos x="6" y="154"/>
                </a:cxn>
                <a:cxn ang="0">
                  <a:pos x="3" y="162"/>
                </a:cxn>
                <a:cxn ang="0">
                  <a:pos x="7" y="170"/>
                </a:cxn>
                <a:cxn ang="0">
                  <a:pos x="3" y="170"/>
                </a:cxn>
                <a:cxn ang="0">
                  <a:pos x="7" y="178"/>
                </a:cxn>
                <a:cxn ang="0">
                  <a:pos x="5" y="176"/>
                </a:cxn>
                <a:cxn ang="0">
                  <a:pos x="5" y="188"/>
                </a:cxn>
                <a:cxn ang="0">
                  <a:pos x="7" y="186"/>
                </a:cxn>
                <a:cxn ang="0">
                  <a:pos x="3" y="194"/>
                </a:cxn>
                <a:cxn ang="0">
                  <a:pos x="7" y="202"/>
                </a:cxn>
                <a:cxn ang="0">
                  <a:pos x="3" y="202"/>
                </a:cxn>
                <a:cxn ang="0">
                  <a:pos x="7" y="210"/>
                </a:cxn>
                <a:cxn ang="0">
                  <a:pos x="5" y="208"/>
                </a:cxn>
                <a:cxn ang="0">
                  <a:pos x="5" y="220"/>
                </a:cxn>
                <a:cxn ang="0">
                  <a:pos x="7" y="218"/>
                </a:cxn>
                <a:cxn ang="0">
                  <a:pos x="4" y="226"/>
                </a:cxn>
                <a:cxn ang="0">
                  <a:pos x="8" y="234"/>
                </a:cxn>
                <a:cxn ang="0">
                  <a:pos x="4" y="234"/>
                </a:cxn>
                <a:cxn ang="0">
                  <a:pos x="8" y="242"/>
                </a:cxn>
                <a:cxn ang="0">
                  <a:pos x="6" y="240"/>
                </a:cxn>
                <a:cxn ang="0">
                  <a:pos x="6" y="252"/>
                </a:cxn>
                <a:cxn ang="0">
                  <a:pos x="8" y="250"/>
                </a:cxn>
                <a:cxn ang="0">
                  <a:pos x="4" y="258"/>
                </a:cxn>
              </a:cxnLst>
              <a:rect l="0" t="0" r="r" b="b"/>
              <a:pathLst>
                <a:path w="8" h="26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4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4" y="32"/>
                    <a:pt x="4" y="33"/>
                    <a:pt x="4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6" y="98"/>
                  </a:move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2" y="99"/>
                    <a:pt x="2" y="98"/>
                  </a:cubicBez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close/>
                  <a:moveTo>
                    <a:pt x="6" y="106"/>
                  </a:move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close/>
                  <a:moveTo>
                    <a:pt x="6" y="114"/>
                  </a:move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3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6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6" y="152"/>
                    <a:pt x="6" y="153"/>
                    <a:pt x="6" y="154"/>
                  </a:cubicBezTo>
                  <a:close/>
                  <a:moveTo>
                    <a:pt x="7" y="162"/>
                  </a:move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3" y="164"/>
                    <a:pt x="3" y="163"/>
                    <a:pt x="3" y="162"/>
                  </a:cubicBezTo>
                  <a:lnTo>
                    <a:pt x="3" y="162"/>
                  </a:lnTo>
                  <a:cubicBezTo>
                    <a:pt x="3" y="161"/>
                    <a:pt x="3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close/>
                  <a:moveTo>
                    <a:pt x="7" y="170"/>
                  </a:move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close/>
                  <a:moveTo>
                    <a:pt x="7" y="178"/>
                  </a:move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close/>
                  <a:moveTo>
                    <a:pt x="7" y="186"/>
                  </a:move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close/>
                  <a:moveTo>
                    <a:pt x="7" y="194"/>
                  </a:move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close/>
                  <a:moveTo>
                    <a:pt x="7" y="202"/>
                  </a:move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close/>
                  <a:moveTo>
                    <a:pt x="7" y="210"/>
                  </a:move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close/>
                  <a:moveTo>
                    <a:pt x="7" y="218"/>
                  </a:moveTo>
                  <a:lnTo>
                    <a:pt x="7" y="218"/>
                  </a:lnTo>
                  <a:cubicBezTo>
                    <a:pt x="7" y="219"/>
                    <a:pt x="7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7" y="216"/>
                    <a:pt x="7" y="217"/>
                    <a:pt x="7" y="218"/>
                  </a:cubicBezTo>
                  <a:close/>
                  <a:moveTo>
                    <a:pt x="8" y="226"/>
                  </a:moveTo>
                  <a:lnTo>
                    <a:pt x="8" y="226"/>
                  </a:lnTo>
                  <a:cubicBezTo>
                    <a:pt x="8" y="227"/>
                    <a:pt x="7" y="228"/>
                    <a:pt x="6" y="228"/>
                  </a:cubicBezTo>
                  <a:cubicBezTo>
                    <a:pt x="4" y="228"/>
                    <a:pt x="4" y="227"/>
                    <a:pt x="4" y="226"/>
                  </a:cubicBezTo>
                  <a:lnTo>
                    <a:pt x="4" y="226"/>
                  </a:lnTo>
                  <a:cubicBezTo>
                    <a:pt x="4" y="225"/>
                    <a:pt x="4" y="224"/>
                    <a:pt x="6" y="224"/>
                  </a:cubicBezTo>
                  <a:cubicBezTo>
                    <a:pt x="7" y="224"/>
                    <a:pt x="8" y="225"/>
                    <a:pt x="8" y="226"/>
                  </a:cubicBezTo>
                  <a:close/>
                  <a:moveTo>
                    <a:pt x="8" y="234"/>
                  </a:moveTo>
                  <a:lnTo>
                    <a:pt x="8" y="234"/>
                  </a:lnTo>
                  <a:cubicBezTo>
                    <a:pt x="8" y="235"/>
                    <a:pt x="7" y="236"/>
                    <a:pt x="6" y="236"/>
                  </a:cubicBezTo>
                  <a:cubicBezTo>
                    <a:pt x="5" y="236"/>
                    <a:pt x="4" y="235"/>
                    <a:pt x="4" y="234"/>
                  </a:cubicBezTo>
                  <a:lnTo>
                    <a:pt x="4" y="234"/>
                  </a:lnTo>
                  <a:cubicBezTo>
                    <a:pt x="4" y="233"/>
                    <a:pt x="5" y="232"/>
                    <a:pt x="6" y="232"/>
                  </a:cubicBezTo>
                  <a:cubicBezTo>
                    <a:pt x="7" y="232"/>
                    <a:pt x="8" y="233"/>
                    <a:pt x="8" y="234"/>
                  </a:cubicBezTo>
                  <a:close/>
                  <a:moveTo>
                    <a:pt x="8" y="242"/>
                  </a:moveTo>
                  <a:lnTo>
                    <a:pt x="8" y="242"/>
                  </a:lnTo>
                  <a:cubicBezTo>
                    <a:pt x="8" y="243"/>
                    <a:pt x="7" y="244"/>
                    <a:pt x="6" y="244"/>
                  </a:cubicBezTo>
                  <a:cubicBezTo>
                    <a:pt x="5" y="244"/>
                    <a:pt x="4" y="243"/>
                    <a:pt x="4" y="242"/>
                  </a:cubicBezTo>
                  <a:lnTo>
                    <a:pt x="4" y="242"/>
                  </a:lnTo>
                  <a:cubicBezTo>
                    <a:pt x="4" y="241"/>
                    <a:pt x="5" y="240"/>
                    <a:pt x="6" y="240"/>
                  </a:cubicBezTo>
                  <a:cubicBezTo>
                    <a:pt x="7" y="240"/>
                    <a:pt x="8" y="241"/>
                    <a:pt x="8" y="242"/>
                  </a:cubicBezTo>
                  <a:close/>
                  <a:moveTo>
                    <a:pt x="8" y="250"/>
                  </a:moveTo>
                  <a:lnTo>
                    <a:pt x="8" y="250"/>
                  </a:lnTo>
                  <a:cubicBezTo>
                    <a:pt x="8" y="251"/>
                    <a:pt x="7" y="252"/>
                    <a:pt x="6" y="252"/>
                  </a:cubicBezTo>
                  <a:cubicBezTo>
                    <a:pt x="5" y="252"/>
                    <a:pt x="4" y="251"/>
                    <a:pt x="4" y="250"/>
                  </a:cubicBezTo>
                  <a:lnTo>
                    <a:pt x="4" y="250"/>
                  </a:lnTo>
                  <a:cubicBezTo>
                    <a:pt x="4" y="249"/>
                    <a:pt x="5" y="248"/>
                    <a:pt x="6" y="248"/>
                  </a:cubicBezTo>
                  <a:cubicBezTo>
                    <a:pt x="7" y="248"/>
                    <a:pt x="8" y="249"/>
                    <a:pt x="8" y="250"/>
                  </a:cubicBezTo>
                  <a:close/>
                  <a:moveTo>
                    <a:pt x="8" y="258"/>
                  </a:moveTo>
                  <a:lnTo>
                    <a:pt x="8" y="258"/>
                  </a:lnTo>
                  <a:cubicBezTo>
                    <a:pt x="8" y="259"/>
                    <a:pt x="7" y="260"/>
                    <a:pt x="6" y="260"/>
                  </a:cubicBezTo>
                  <a:cubicBezTo>
                    <a:pt x="5" y="260"/>
                    <a:pt x="4" y="259"/>
                    <a:pt x="4" y="258"/>
                  </a:cubicBezTo>
                  <a:lnTo>
                    <a:pt x="4" y="258"/>
                  </a:lnTo>
                  <a:cubicBezTo>
                    <a:pt x="4" y="257"/>
                    <a:pt x="5" y="256"/>
                    <a:pt x="6" y="256"/>
                  </a:cubicBezTo>
                  <a:cubicBezTo>
                    <a:pt x="7" y="256"/>
                    <a:pt x="8" y="257"/>
                    <a:pt x="8" y="25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1" name="Freeform 81"/>
            <p:cNvSpPr>
              <a:spLocks noEditPoints="1"/>
            </p:cNvSpPr>
            <p:nvPr/>
          </p:nvSpPr>
          <p:spPr bwMode="auto">
            <a:xfrm>
              <a:off x="4920" y="2955"/>
              <a:ext cx="3" cy="41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4" y="130"/>
                </a:cxn>
                <a:cxn ang="0">
                  <a:pos x="2" y="132"/>
                </a:cxn>
                <a:cxn ang="0">
                  <a:pos x="1" y="122"/>
                </a:cxn>
                <a:cxn ang="0">
                  <a:pos x="3" y="120"/>
                </a:cxn>
                <a:cxn ang="0">
                  <a:pos x="5" y="122"/>
                </a:cxn>
                <a:cxn ang="0">
                  <a:pos x="1" y="122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3" y="116"/>
                </a:cxn>
                <a:cxn ang="0">
                  <a:pos x="1" y="106"/>
                </a:cxn>
                <a:cxn ang="0">
                  <a:pos x="3" y="104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1" y="98"/>
                </a:cxn>
                <a:cxn ang="0">
                  <a:pos x="6" y="98"/>
                </a:cxn>
                <a:cxn ang="0">
                  <a:pos x="4" y="100"/>
                </a:cxn>
                <a:cxn ang="0">
                  <a:pos x="2" y="90"/>
                </a:cxn>
                <a:cxn ang="0">
                  <a:pos x="4" y="88"/>
                </a:cxn>
                <a:cxn ang="0">
                  <a:pos x="6" y="90"/>
                </a:cxn>
                <a:cxn ang="0">
                  <a:pos x="2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4" y="84"/>
                </a:cxn>
                <a:cxn ang="0">
                  <a:pos x="2" y="74"/>
                </a:cxn>
                <a:cxn ang="0">
                  <a:pos x="4" y="72"/>
                </a:cxn>
                <a:cxn ang="0">
                  <a:pos x="6" y="74"/>
                </a:cxn>
                <a:cxn ang="0">
                  <a:pos x="2" y="74"/>
                </a:cxn>
                <a:cxn ang="0">
                  <a:pos x="3" y="66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3" y="58"/>
                </a:cxn>
                <a:cxn ang="0">
                  <a:pos x="5" y="56"/>
                </a:cxn>
                <a:cxn ang="0">
                  <a:pos x="7" y="58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7" y="50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3" y="42"/>
                </a:cxn>
                <a:cxn ang="0">
                  <a:pos x="4" y="34"/>
                </a:cxn>
                <a:cxn ang="0">
                  <a:pos x="8" y="34"/>
                </a:cxn>
                <a:cxn ang="0">
                  <a:pos x="6" y="36"/>
                </a:cxn>
                <a:cxn ang="0">
                  <a:pos x="4" y="26"/>
                </a:cxn>
                <a:cxn ang="0">
                  <a:pos x="6" y="24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5" y="2"/>
                </a:cxn>
                <a:cxn ang="0">
                  <a:pos x="9" y="2"/>
                </a:cxn>
                <a:cxn ang="0">
                  <a:pos x="7" y="4"/>
                </a:cxn>
              </a:cxnLst>
              <a:rect l="0" t="0" r="r" b="b"/>
              <a:pathLst>
                <a:path w="9" h="132">
                  <a:moveTo>
                    <a:pt x="0" y="130"/>
                  </a:moveTo>
                  <a:lnTo>
                    <a:pt x="0" y="130"/>
                  </a:lnTo>
                  <a:cubicBezTo>
                    <a:pt x="0" y="129"/>
                    <a:pt x="1" y="128"/>
                    <a:pt x="2" y="128"/>
                  </a:cubicBezTo>
                  <a:cubicBezTo>
                    <a:pt x="4" y="128"/>
                    <a:pt x="4" y="129"/>
                    <a:pt x="4" y="130"/>
                  </a:cubicBezTo>
                  <a:lnTo>
                    <a:pt x="4" y="130"/>
                  </a:lnTo>
                  <a:cubicBezTo>
                    <a:pt x="4" y="131"/>
                    <a:pt x="4" y="132"/>
                    <a:pt x="2" y="132"/>
                  </a:cubicBezTo>
                  <a:cubicBezTo>
                    <a:pt x="1" y="132"/>
                    <a:pt x="0" y="131"/>
                    <a:pt x="0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1" y="98"/>
                  </a:moveTo>
                  <a:lnTo>
                    <a:pt x="1" y="98"/>
                  </a:lnTo>
                  <a:cubicBezTo>
                    <a:pt x="1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1" y="99"/>
                    <a:pt x="1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3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3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4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2" name="Freeform 82"/>
            <p:cNvSpPr>
              <a:spLocks noEditPoints="1"/>
            </p:cNvSpPr>
            <p:nvPr/>
          </p:nvSpPr>
          <p:spPr bwMode="auto">
            <a:xfrm>
              <a:off x="5028" y="2705"/>
              <a:ext cx="2" cy="136"/>
            </a:xfrm>
            <a:custGeom>
              <a:avLst/>
              <a:gdLst/>
              <a:ahLst/>
              <a:cxnLst>
                <a:cxn ang="0">
                  <a:pos x="0" y="434"/>
                </a:cxn>
                <a:cxn ang="0">
                  <a:pos x="0" y="426"/>
                </a:cxn>
                <a:cxn ang="0">
                  <a:pos x="0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1" y="330"/>
                </a:cxn>
                <a:cxn ang="0">
                  <a:pos x="1" y="322"/>
                </a:cxn>
                <a:cxn ang="0">
                  <a:pos x="1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4" y="98"/>
                </a:cxn>
                <a:cxn ang="0">
                  <a:pos x="4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36">
                  <a:moveTo>
                    <a:pt x="0" y="434"/>
                  </a:moveTo>
                  <a:lnTo>
                    <a:pt x="0" y="434"/>
                  </a:lnTo>
                  <a:cubicBezTo>
                    <a:pt x="0" y="433"/>
                    <a:pt x="1" y="432"/>
                    <a:pt x="2" y="432"/>
                  </a:cubicBezTo>
                  <a:cubicBezTo>
                    <a:pt x="3" y="432"/>
                    <a:pt x="4" y="433"/>
                    <a:pt x="4" y="434"/>
                  </a:cubicBezTo>
                  <a:lnTo>
                    <a:pt x="4" y="434"/>
                  </a:lnTo>
                  <a:cubicBezTo>
                    <a:pt x="4" y="435"/>
                    <a:pt x="3" y="436"/>
                    <a:pt x="2" y="436"/>
                  </a:cubicBezTo>
                  <a:cubicBezTo>
                    <a:pt x="1" y="436"/>
                    <a:pt x="0" y="435"/>
                    <a:pt x="0" y="434"/>
                  </a:cubicBezTo>
                  <a:close/>
                  <a:moveTo>
                    <a:pt x="0" y="426"/>
                  </a:moveTo>
                  <a:lnTo>
                    <a:pt x="0" y="426"/>
                  </a:lnTo>
                  <a:cubicBezTo>
                    <a:pt x="0" y="425"/>
                    <a:pt x="1" y="424"/>
                    <a:pt x="2" y="424"/>
                  </a:cubicBezTo>
                  <a:cubicBezTo>
                    <a:pt x="3" y="424"/>
                    <a:pt x="4" y="425"/>
                    <a:pt x="4" y="426"/>
                  </a:cubicBezTo>
                  <a:lnTo>
                    <a:pt x="4" y="426"/>
                  </a:lnTo>
                  <a:cubicBezTo>
                    <a:pt x="4" y="427"/>
                    <a:pt x="3" y="428"/>
                    <a:pt x="2" y="428"/>
                  </a:cubicBezTo>
                  <a:cubicBezTo>
                    <a:pt x="1" y="428"/>
                    <a:pt x="0" y="427"/>
                    <a:pt x="0" y="426"/>
                  </a:cubicBezTo>
                  <a:close/>
                  <a:moveTo>
                    <a:pt x="0" y="418"/>
                  </a:moveTo>
                  <a:lnTo>
                    <a:pt x="0" y="418"/>
                  </a:lnTo>
                  <a:cubicBezTo>
                    <a:pt x="0" y="417"/>
                    <a:pt x="1" y="416"/>
                    <a:pt x="2" y="416"/>
                  </a:cubicBezTo>
                  <a:cubicBezTo>
                    <a:pt x="4" y="416"/>
                    <a:pt x="4" y="417"/>
                    <a:pt x="4" y="418"/>
                  </a:cubicBezTo>
                  <a:lnTo>
                    <a:pt x="4" y="418"/>
                  </a:lnTo>
                  <a:cubicBezTo>
                    <a:pt x="4" y="419"/>
                    <a:pt x="4" y="420"/>
                    <a:pt x="2" y="420"/>
                  </a:cubicBezTo>
                  <a:cubicBezTo>
                    <a:pt x="1" y="420"/>
                    <a:pt x="0" y="419"/>
                    <a:pt x="0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1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1"/>
                    <a:pt x="4" y="412"/>
                    <a:pt x="3" y="412"/>
                  </a:cubicBezTo>
                  <a:cubicBezTo>
                    <a:pt x="1" y="412"/>
                    <a:pt x="1" y="411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3"/>
                    <a:pt x="4" y="404"/>
                    <a:pt x="3" y="404"/>
                  </a:cubicBezTo>
                  <a:cubicBezTo>
                    <a:pt x="2" y="404"/>
                    <a:pt x="1" y="403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5"/>
                    <a:pt x="4" y="396"/>
                    <a:pt x="3" y="396"/>
                  </a:cubicBezTo>
                  <a:cubicBezTo>
                    <a:pt x="2" y="396"/>
                    <a:pt x="1" y="395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7"/>
                    <a:pt x="4" y="388"/>
                    <a:pt x="3" y="388"/>
                  </a:cubicBezTo>
                  <a:cubicBezTo>
                    <a:pt x="2" y="388"/>
                    <a:pt x="1" y="387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79"/>
                    <a:pt x="4" y="380"/>
                    <a:pt x="3" y="380"/>
                  </a:cubicBezTo>
                  <a:cubicBezTo>
                    <a:pt x="2" y="380"/>
                    <a:pt x="1" y="379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1"/>
                    <a:pt x="4" y="372"/>
                    <a:pt x="3" y="372"/>
                  </a:cubicBezTo>
                  <a:cubicBezTo>
                    <a:pt x="2" y="372"/>
                    <a:pt x="1" y="371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1" y="322"/>
                  </a:move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4" y="320"/>
                    <a:pt x="5" y="321"/>
                    <a:pt x="5" y="322"/>
                  </a:cubicBezTo>
                  <a:lnTo>
                    <a:pt x="5" y="322"/>
                  </a:lnTo>
                  <a:cubicBezTo>
                    <a:pt x="5" y="323"/>
                    <a:pt x="4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close/>
                  <a:moveTo>
                    <a:pt x="1" y="314"/>
                  </a:moveTo>
                  <a:lnTo>
                    <a:pt x="1" y="314"/>
                  </a:lnTo>
                  <a:cubicBezTo>
                    <a:pt x="1" y="313"/>
                    <a:pt x="2" y="312"/>
                    <a:pt x="3" y="312"/>
                  </a:cubicBezTo>
                  <a:cubicBezTo>
                    <a:pt x="5" y="312"/>
                    <a:pt x="5" y="313"/>
                    <a:pt x="5" y="314"/>
                  </a:cubicBezTo>
                  <a:lnTo>
                    <a:pt x="5" y="314"/>
                  </a:lnTo>
                  <a:cubicBezTo>
                    <a:pt x="5" y="315"/>
                    <a:pt x="5" y="316"/>
                    <a:pt x="3" y="316"/>
                  </a:cubicBezTo>
                  <a:cubicBezTo>
                    <a:pt x="2" y="316"/>
                    <a:pt x="1" y="315"/>
                    <a:pt x="1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2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2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2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2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7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7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4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4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3" name="Freeform 83"/>
            <p:cNvSpPr>
              <a:spLocks noEditPoints="1"/>
            </p:cNvSpPr>
            <p:nvPr/>
          </p:nvSpPr>
          <p:spPr bwMode="auto">
            <a:xfrm>
              <a:off x="5137" y="2675"/>
              <a:ext cx="3" cy="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7" y="34"/>
                </a:cxn>
                <a:cxn ang="0">
                  <a:pos x="7" y="34"/>
                </a:cxn>
                <a:cxn ang="0">
                  <a:pos x="5" y="36"/>
                </a:cxn>
                <a:cxn ang="0">
                  <a:pos x="3" y="3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8" y="50"/>
                </a:cxn>
                <a:cxn ang="0">
                  <a:pos x="8" y="50"/>
                </a:cxn>
                <a:cxn ang="0">
                  <a:pos x="6" y="52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6" y="48"/>
                </a:cxn>
                <a:cxn ang="0">
                  <a:pos x="8" y="50"/>
                </a:cxn>
              </a:cxnLst>
              <a:rect l="0" t="0" r="r" b="b"/>
              <a:pathLst>
                <a:path w="8" h="52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6" y="18"/>
                  </a:move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2" y="20"/>
                    <a:pt x="2" y="19"/>
                    <a:pt x="2" y="18"/>
                  </a:cubicBezTo>
                  <a:lnTo>
                    <a:pt x="2" y="18"/>
                  </a:lnTo>
                  <a:cubicBezTo>
                    <a:pt x="2" y="17"/>
                    <a:pt x="2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close/>
                  <a:moveTo>
                    <a:pt x="6" y="26"/>
                  </a:move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close/>
                  <a:moveTo>
                    <a:pt x="7" y="34"/>
                  </a:move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close/>
                  <a:moveTo>
                    <a:pt x="7" y="42"/>
                  </a:move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close/>
                  <a:moveTo>
                    <a:pt x="8" y="50"/>
                  </a:move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4" name="Freeform 84"/>
            <p:cNvSpPr>
              <a:spLocks noEditPoints="1"/>
            </p:cNvSpPr>
            <p:nvPr/>
          </p:nvSpPr>
          <p:spPr bwMode="auto">
            <a:xfrm>
              <a:off x="5245" y="2498"/>
              <a:ext cx="3" cy="194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18"/>
                </a:cxn>
                <a:cxn ang="0">
                  <a:pos x="2" y="24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5" y="154"/>
                </a:cxn>
                <a:cxn ang="0">
                  <a:pos x="1" y="162"/>
                </a:cxn>
                <a:cxn ang="0">
                  <a:pos x="3" y="168"/>
                </a:cxn>
                <a:cxn ang="0">
                  <a:pos x="5" y="186"/>
                </a:cxn>
                <a:cxn ang="0">
                  <a:pos x="3" y="196"/>
                </a:cxn>
                <a:cxn ang="0">
                  <a:pos x="1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2" y="306"/>
                </a:cxn>
                <a:cxn ang="0">
                  <a:pos x="4" y="312"/>
                </a:cxn>
                <a:cxn ang="0">
                  <a:pos x="6" y="330"/>
                </a:cxn>
                <a:cxn ang="0">
                  <a:pos x="4" y="340"/>
                </a:cxn>
                <a:cxn ang="0">
                  <a:pos x="2" y="346"/>
                </a:cxn>
                <a:cxn ang="0">
                  <a:pos x="6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7" y="443"/>
                </a:cxn>
                <a:cxn ang="0">
                  <a:pos x="3" y="451"/>
                </a:cxn>
                <a:cxn ang="0">
                  <a:pos x="5" y="457"/>
                </a:cxn>
                <a:cxn ang="0">
                  <a:pos x="7" y="475"/>
                </a:cxn>
                <a:cxn ang="0">
                  <a:pos x="5" y="485"/>
                </a:cxn>
                <a:cxn ang="0">
                  <a:pos x="3" y="491"/>
                </a:cxn>
                <a:cxn ang="0">
                  <a:pos x="7" y="499"/>
                </a:cxn>
                <a:cxn ang="0">
                  <a:pos x="8" y="515"/>
                </a:cxn>
                <a:cxn ang="0">
                  <a:pos x="4" y="523"/>
                </a:cxn>
                <a:cxn ang="0">
                  <a:pos x="6" y="529"/>
                </a:cxn>
                <a:cxn ang="0">
                  <a:pos x="8" y="547"/>
                </a:cxn>
                <a:cxn ang="0">
                  <a:pos x="6" y="557"/>
                </a:cxn>
                <a:cxn ang="0">
                  <a:pos x="4" y="563"/>
                </a:cxn>
                <a:cxn ang="0">
                  <a:pos x="8" y="571"/>
                </a:cxn>
                <a:cxn ang="0">
                  <a:pos x="8" y="587"/>
                </a:cxn>
                <a:cxn ang="0">
                  <a:pos x="4" y="595"/>
                </a:cxn>
                <a:cxn ang="0">
                  <a:pos x="6" y="601"/>
                </a:cxn>
                <a:cxn ang="0">
                  <a:pos x="8" y="619"/>
                </a:cxn>
              </a:cxnLst>
              <a:rect l="0" t="0" r="r" b="b"/>
              <a:pathLst>
                <a:path w="8" h="621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4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4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4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4" y="48"/>
                    <a:pt x="4" y="49"/>
                    <a:pt x="4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1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1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1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1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5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5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5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5" y="200"/>
                    <a:pt x="5" y="201"/>
                    <a:pt x="5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2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2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20"/>
                    <a:pt x="5" y="220"/>
                    <a:pt x="4" y="220"/>
                  </a:cubicBezTo>
                  <a:cubicBezTo>
                    <a:pt x="2" y="220"/>
                    <a:pt x="2" y="220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2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4"/>
                    <a:pt x="5" y="244"/>
                    <a:pt x="4" y="244"/>
                  </a:cubicBezTo>
                  <a:cubicBezTo>
                    <a:pt x="3" y="244"/>
                    <a:pt x="2" y="244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2"/>
                    <a:pt x="5" y="252"/>
                    <a:pt x="4" y="252"/>
                  </a:cubicBezTo>
                  <a:cubicBezTo>
                    <a:pt x="3" y="252"/>
                    <a:pt x="2" y="252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60"/>
                    <a:pt x="5" y="260"/>
                    <a:pt x="4" y="260"/>
                  </a:cubicBezTo>
                  <a:cubicBezTo>
                    <a:pt x="3" y="260"/>
                    <a:pt x="2" y="260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8"/>
                    <a:pt x="5" y="268"/>
                    <a:pt x="4" y="268"/>
                  </a:cubicBezTo>
                  <a:cubicBezTo>
                    <a:pt x="3" y="268"/>
                    <a:pt x="2" y="268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6"/>
                    <a:pt x="5" y="276"/>
                    <a:pt x="4" y="276"/>
                  </a:cubicBezTo>
                  <a:cubicBezTo>
                    <a:pt x="3" y="276"/>
                    <a:pt x="2" y="276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4"/>
                    <a:pt x="5" y="284"/>
                    <a:pt x="4" y="284"/>
                  </a:cubicBezTo>
                  <a:cubicBezTo>
                    <a:pt x="3" y="284"/>
                    <a:pt x="2" y="284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2"/>
                    <a:pt x="5" y="292"/>
                    <a:pt x="4" y="292"/>
                  </a:cubicBezTo>
                  <a:cubicBezTo>
                    <a:pt x="3" y="292"/>
                    <a:pt x="2" y="292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300"/>
                    <a:pt x="5" y="300"/>
                    <a:pt x="4" y="300"/>
                  </a:cubicBezTo>
                  <a:cubicBezTo>
                    <a:pt x="3" y="300"/>
                    <a:pt x="2" y="300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8"/>
                    <a:pt x="5" y="308"/>
                    <a:pt x="4" y="308"/>
                  </a:cubicBezTo>
                  <a:cubicBezTo>
                    <a:pt x="3" y="308"/>
                    <a:pt x="2" y="308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close/>
                  <a:moveTo>
                    <a:pt x="6" y="314"/>
                  </a:moveTo>
                  <a:lnTo>
                    <a:pt x="6" y="314"/>
                  </a:lnTo>
                  <a:cubicBezTo>
                    <a:pt x="6" y="316"/>
                    <a:pt x="5" y="316"/>
                    <a:pt x="4" y="316"/>
                  </a:cubicBezTo>
                  <a:cubicBezTo>
                    <a:pt x="3" y="316"/>
                    <a:pt x="2" y="316"/>
                    <a:pt x="2" y="314"/>
                  </a:cubicBez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close/>
                  <a:moveTo>
                    <a:pt x="6" y="322"/>
                  </a:moveTo>
                  <a:lnTo>
                    <a:pt x="6" y="322"/>
                  </a:lnTo>
                  <a:cubicBezTo>
                    <a:pt x="6" y="324"/>
                    <a:pt x="5" y="324"/>
                    <a:pt x="4" y="324"/>
                  </a:cubicBezTo>
                  <a:cubicBezTo>
                    <a:pt x="3" y="324"/>
                    <a:pt x="2" y="324"/>
                    <a:pt x="2" y="322"/>
                  </a:cubicBez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close/>
                  <a:moveTo>
                    <a:pt x="6" y="330"/>
                  </a:moveTo>
                  <a:lnTo>
                    <a:pt x="6" y="330"/>
                  </a:lnTo>
                  <a:cubicBezTo>
                    <a:pt x="6" y="332"/>
                    <a:pt x="5" y="332"/>
                    <a:pt x="4" y="332"/>
                  </a:cubicBezTo>
                  <a:cubicBezTo>
                    <a:pt x="3" y="332"/>
                    <a:pt x="2" y="332"/>
                    <a:pt x="2" y="330"/>
                  </a:cubicBez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close/>
                  <a:moveTo>
                    <a:pt x="6" y="338"/>
                  </a:moveTo>
                  <a:lnTo>
                    <a:pt x="6" y="338"/>
                  </a:lnTo>
                  <a:cubicBezTo>
                    <a:pt x="6" y="340"/>
                    <a:pt x="5" y="340"/>
                    <a:pt x="4" y="340"/>
                  </a:cubicBezTo>
                  <a:cubicBezTo>
                    <a:pt x="3" y="340"/>
                    <a:pt x="2" y="340"/>
                    <a:pt x="2" y="338"/>
                  </a:cubicBez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close/>
                  <a:moveTo>
                    <a:pt x="6" y="346"/>
                  </a:moveTo>
                  <a:lnTo>
                    <a:pt x="6" y="346"/>
                  </a:lnTo>
                  <a:cubicBezTo>
                    <a:pt x="6" y="348"/>
                    <a:pt x="6" y="348"/>
                    <a:pt x="4" y="348"/>
                  </a:cubicBezTo>
                  <a:cubicBezTo>
                    <a:pt x="3" y="348"/>
                    <a:pt x="2" y="348"/>
                    <a:pt x="2" y="346"/>
                  </a:cubicBez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6" y="344"/>
                    <a:pt x="6" y="345"/>
                    <a:pt x="6" y="346"/>
                  </a:cubicBezTo>
                  <a:close/>
                  <a:moveTo>
                    <a:pt x="6" y="354"/>
                  </a:moveTo>
                  <a:lnTo>
                    <a:pt x="6" y="354"/>
                  </a:lnTo>
                  <a:cubicBezTo>
                    <a:pt x="6" y="356"/>
                    <a:pt x="6" y="356"/>
                    <a:pt x="4" y="356"/>
                  </a:cubicBezTo>
                  <a:cubicBezTo>
                    <a:pt x="3" y="356"/>
                    <a:pt x="2" y="356"/>
                    <a:pt x="2" y="354"/>
                  </a:cubicBez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6" y="352"/>
                    <a:pt x="6" y="353"/>
                    <a:pt x="6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4"/>
                    <a:pt x="6" y="364"/>
                    <a:pt x="5" y="364"/>
                  </a:cubicBezTo>
                  <a:cubicBezTo>
                    <a:pt x="3" y="364"/>
                    <a:pt x="3" y="364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3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2"/>
                    <a:pt x="6" y="372"/>
                    <a:pt x="5" y="372"/>
                  </a:cubicBezTo>
                  <a:cubicBezTo>
                    <a:pt x="3" y="372"/>
                    <a:pt x="3" y="372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3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80"/>
                    <a:pt x="6" y="380"/>
                    <a:pt x="5" y="380"/>
                  </a:cubicBezTo>
                  <a:cubicBezTo>
                    <a:pt x="4" y="380"/>
                    <a:pt x="3" y="380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8"/>
                    <a:pt x="6" y="388"/>
                    <a:pt x="5" y="388"/>
                  </a:cubicBezTo>
                  <a:cubicBezTo>
                    <a:pt x="4" y="388"/>
                    <a:pt x="3" y="388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6"/>
                    <a:pt x="6" y="396"/>
                    <a:pt x="5" y="396"/>
                  </a:cubicBezTo>
                  <a:cubicBezTo>
                    <a:pt x="4" y="396"/>
                    <a:pt x="3" y="396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4"/>
                    <a:pt x="6" y="404"/>
                    <a:pt x="5" y="404"/>
                  </a:cubicBezTo>
                  <a:cubicBezTo>
                    <a:pt x="4" y="404"/>
                    <a:pt x="3" y="404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2"/>
                    <a:pt x="6" y="412"/>
                    <a:pt x="5" y="412"/>
                  </a:cubicBezTo>
                  <a:cubicBezTo>
                    <a:pt x="4" y="412"/>
                    <a:pt x="3" y="412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20"/>
                    <a:pt x="6" y="420"/>
                    <a:pt x="5" y="420"/>
                  </a:cubicBezTo>
                  <a:cubicBezTo>
                    <a:pt x="4" y="420"/>
                    <a:pt x="3" y="420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5"/>
                  </a:move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lnTo>
                    <a:pt x="3" y="435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5"/>
                  </a:cubicBezTo>
                  <a:close/>
                  <a:moveTo>
                    <a:pt x="7" y="443"/>
                  </a:move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lnTo>
                    <a:pt x="3" y="443"/>
                  </a:lnTo>
                  <a:cubicBezTo>
                    <a:pt x="3" y="441"/>
                    <a:pt x="4" y="441"/>
                    <a:pt x="5" y="441"/>
                  </a:cubicBezTo>
                  <a:cubicBezTo>
                    <a:pt x="6" y="441"/>
                    <a:pt x="7" y="441"/>
                    <a:pt x="7" y="443"/>
                  </a:cubicBezTo>
                  <a:close/>
                  <a:moveTo>
                    <a:pt x="7" y="451"/>
                  </a:move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lnTo>
                    <a:pt x="3" y="451"/>
                  </a:lnTo>
                  <a:cubicBezTo>
                    <a:pt x="3" y="449"/>
                    <a:pt x="4" y="449"/>
                    <a:pt x="5" y="449"/>
                  </a:cubicBezTo>
                  <a:cubicBezTo>
                    <a:pt x="6" y="449"/>
                    <a:pt x="7" y="449"/>
                    <a:pt x="7" y="451"/>
                  </a:cubicBezTo>
                  <a:close/>
                  <a:moveTo>
                    <a:pt x="7" y="459"/>
                  </a:move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lnTo>
                    <a:pt x="3" y="459"/>
                  </a:lnTo>
                  <a:cubicBezTo>
                    <a:pt x="3" y="457"/>
                    <a:pt x="4" y="457"/>
                    <a:pt x="5" y="457"/>
                  </a:cubicBezTo>
                  <a:cubicBezTo>
                    <a:pt x="6" y="457"/>
                    <a:pt x="7" y="457"/>
                    <a:pt x="7" y="459"/>
                  </a:cubicBezTo>
                  <a:close/>
                  <a:moveTo>
                    <a:pt x="7" y="467"/>
                  </a:move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lnTo>
                    <a:pt x="3" y="467"/>
                  </a:lnTo>
                  <a:cubicBezTo>
                    <a:pt x="3" y="465"/>
                    <a:pt x="4" y="465"/>
                    <a:pt x="5" y="465"/>
                  </a:cubicBezTo>
                  <a:cubicBezTo>
                    <a:pt x="6" y="465"/>
                    <a:pt x="7" y="465"/>
                    <a:pt x="7" y="467"/>
                  </a:cubicBezTo>
                  <a:close/>
                  <a:moveTo>
                    <a:pt x="7" y="475"/>
                  </a:move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lnTo>
                    <a:pt x="3" y="475"/>
                  </a:lnTo>
                  <a:cubicBezTo>
                    <a:pt x="3" y="473"/>
                    <a:pt x="4" y="473"/>
                    <a:pt x="5" y="473"/>
                  </a:cubicBezTo>
                  <a:cubicBezTo>
                    <a:pt x="6" y="473"/>
                    <a:pt x="7" y="473"/>
                    <a:pt x="7" y="475"/>
                  </a:cubicBezTo>
                  <a:close/>
                  <a:moveTo>
                    <a:pt x="7" y="483"/>
                  </a:move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lnTo>
                    <a:pt x="3" y="483"/>
                  </a:lnTo>
                  <a:cubicBezTo>
                    <a:pt x="3" y="481"/>
                    <a:pt x="4" y="481"/>
                    <a:pt x="5" y="481"/>
                  </a:cubicBezTo>
                  <a:cubicBezTo>
                    <a:pt x="6" y="481"/>
                    <a:pt x="7" y="481"/>
                    <a:pt x="7" y="483"/>
                  </a:cubicBezTo>
                  <a:close/>
                  <a:moveTo>
                    <a:pt x="7" y="491"/>
                  </a:move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lnTo>
                    <a:pt x="3" y="491"/>
                  </a:lnTo>
                  <a:cubicBezTo>
                    <a:pt x="3" y="489"/>
                    <a:pt x="4" y="489"/>
                    <a:pt x="5" y="489"/>
                  </a:cubicBezTo>
                  <a:cubicBezTo>
                    <a:pt x="6" y="489"/>
                    <a:pt x="7" y="489"/>
                    <a:pt x="7" y="491"/>
                  </a:cubicBezTo>
                  <a:close/>
                  <a:moveTo>
                    <a:pt x="7" y="499"/>
                  </a:moveTo>
                  <a:lnTo>
                    <a:pt x="7" y="499"/>
                  </a:lnTo>
                  <a:cubicBezTo>
                    <a:pt x="7" y="500"/>
                    <a:pt x="7" y="501"/>
                    <a:pt x="5" y="501"/>
                  </a:cubicBezTo>
                  <a:cubicBezTo>
                    <a:pt x="4" y="501"/>
                    <a:pt x="3" y="500"/>
                    <a:pt x="3" y="499"/>
                  </a:cubicBezTo>
                  <a:lnTo>
                    <a:pt x="3" y="499"/>
                  </a:lnTo>
                  <a:cubicBezTo>
                    <a:pt x="3" y="497"/>
                    <a:pt x="4" y="497"/>
                    <a:pt x="5" y="497"/>
                  </a:cubicBezTo>
                  <a:cubicBezTo>
                    <a:pt x="7" y="497"/>
                    <a:pt x="7" y="497"/>
                    <a:pt x="7" y="499"/>
                  </a:cubicBezTo>
                  <a:close/>
                  <a:moveTo>
                    <a:pt x="8" y="507"/>
                  </a:moveTo>
                  <a:lnTo>
                    <a:pt x="8" y="507"/>
                  </a:lnTo>
                  <a:cubicBezTo>
                    <a:pt x="8" y="508"/>
                    <a:pt x="7" y="509"/>
                    <a:pt x="6" y="509"/>
                  </a:cubicBezTo>
                  <a:cubicBezTo>
                    <a:pt x="4" y="509"/>
                    <a:pt x="4" y="508"/>
                    <a:pt x="4" y="507"/>
                  </a:cubicBezTo>
                  <a:lnTo>
                    <a:pt x="4" y="507"/>
                  </a:lnTo>
                  <a:cubicBezTo>
                    <a:pt x="4" y="505"/>
                    <a:pt x="4" y="505"/>
                    <a:pt x="6" y="505"/>
                  </a:cubicBezTo>
                  <a:cubicBezTo>
                    <a:pt x="7" y="505"/>
                    <a:pt x="8" y="505"/>
                    <a:pt x="8" y="507"/>
                  </a:cubicBezTo>
                  <a:close/>
                  <a:moveTo>
                    <a:pt x="8" y="515"/>
                  </a:moveTo>
                  <a:lnTo>
                    <a:pt x="8" y="515"/>
                  </a:lnTo>
                  <a:cubicBezTo>
                    <a:pt x="8" y="516"/>
                    <a:pt x="7" y="517"/>
                    <a:pt x="6" y="517"/>
                  </a:cubicBezTo>
                  <a:cubicBezTo>
                    <a:pt x="4" y="517"/>
                    <a:pt x="4" y="516"/>
                    <a:pt x="4" y="515"/>
                  </a:cubicBezTo>
                  <a:lnTo>
                    <a:pt x="4" y="515"/>
                  </a:lnTo>
                  <a:cubicBezTo>
                    <a:pt x="4" y="513"/>
                    <a:pt x="4" y="513"/>
                    <a:pt x="6" y="513"/>
                  </a:cubicBezTo>
                  <a:cubicBezTo>
                    <a:pt x="7" y="513"/>
                    <a:pt x="8" y="513"/>
                    <a:pt x="8" y="515"/>
                  </a:cubicBezTo>
                  <a:close/>
                  <a:moveTo>
                    <a:pt x="8" y="523"/>
                  </a:moveTo>
                  <a:lnTo>
                    <a:pt x="8" y="523"/>
                  </a:lnTo>
                  <a:cubicBezTo>
                    <a:pt x="8" y="524"/>
                    <a:pt x="7" y="525"/>
                    <a:pt x="6" y="525"/>
                  </a:cubicBezTo>
                  <a:cubicBezTo>
                    <a:pt x="5" y="525"/>
                    <a:pt x="4" y="524"/>
                    <a:pt x="4" y="523"/>
                  </a:cubicBezTo>
                  <a:lnTo>
                    <a:pt x="4" y="523"/>
                  </a:lnTo>
                  <a:cubicBezTo>
                    <a:pt x="4" y="521"/>
                    <a:pt x="5" y="521"/>
                    <a:pt x="6" y="521"/>
                  </a:cubicBezTo>
                  <a:cubicBezTo>
                    <a:pt x="7" y="521"/>
                    <a:pt x="8" y="521"/>
                    <a:pt x="8" y="523"/>
                  </a:cubicBezTo>
                  <a:close/>
                  <a:moveTo>
                    <a:pt x="8" y="531"/>
                  </a:moveTo>
                  <a:lnTo>
                    <a:pt x="8" y="531"/>
                  </a:lnTo>
                  <a:cubicBezTo>
                    <a:pt x="8" y="532"/>
                    <a:pt x="7" y="533"/>
                    <a:pt x="6" y="533"/>
                  </a:cubicBezTo>
                  <a:cubicBezTo>
                    <a:pt x="5" y="533"/>
                    <a:pt x="4" y="532"/>
                    <a:pt x="4" y="531"/>
                  </a:cubicBezTo>
                  <a:lnTo>
                    <a:pt x="4" y="531"/>
                  </a:lnTo>
                  <a:cubicBezTo>
                    <a:pt x="4" y="529"/>
                    <a:pt x="5" y="529"/>
                    <a:pt x="6" y="529"/>
                  </a:cubicBezTo>
                  <a:cubicBezTo>
                    <a:pt x="7" y="529"/>
                    <a:pt x="8" y="529"/>
                    <a:pt x="8" y="531"/>
                  </a:cubicBezTo>
                  <a:close/>
                  <a:moveTo>
                    <a:pt x="8" y="539"/>
                  </a:moveTo>
                  <a:lnTo>
                    <a:pt x="8" y="539"/>
                  </a:lnTo>
                  <a:cubicBezTo>
                    <a:pt x="8" y="540"/>
                    <a:pt x="7" y="541"/>
                    <a:pt x="6" y="541"/>
                  </a:cubicBezTo>
                  <a:cubicBezTo>
                    <a:pt x="5" y="541"/>
                    <a:pt x="4" y="540"/>
                    <a:pt x="4" y="539"/>
                  </a:cubicBezTo>
                  <a:lnTo>
                    <a:pt x="4" y="539"/>
                  </a:lnTo>
                  <a:cubicBezTo>
                    <a:pt x="4" y="537"/>
                    <a:pt x="5" y="537"/>
                    <a:pt x="6" y="537"/>
                  </a:cubicBezTo>
                  <a:cubicBezTo>
                    <a:pt x="7" y="537"/>
                    <a:pt x="8" y="537"/>
                    <a:pt x="8" y="539"/>
                  </a:cubicBezTo>
                  <a:close/>
                  <a:moveTo>
                    <a:pt x="8" y="547"/>
                  </a:moveTo>
                  <a:lnTo>
                    <a:pt x="8" y="547"/>
                  </a:lnTo>
                  <a:cubicBezTo>
                    <a:pt x="8" y="548"/>
                    <a:pt x="7" y="549"/>
                    <a:pt x="6" y="549"/>
                  </a:cubicBezTo>
                  <a:cubicBezTo>
                    <a:pt x="5" y="549"/>
                    <a:pt x="4" y="548"/>
                    <a:pt x="4" y="547"/>
                  </a:cubicBezTo>
                  <a:lnTo>
                    <a:pt x="4" y="547"/>
                  </a:lnTo>
                  <a:cubicBezTo>
                    <a:pt x="4" y="545"/>
                    <a:pt x="5" y="545"/>
                    <a:pt x="6" y="545"/>
                  </a:cubicBezTo>
                  <a:cubicBezTo>
                    <a:pt x="7" y="545"/>
                    <a:pt x="8" y="545"/>
                    <a:pt x="8" y="547"/>
                  </a:cubicBezTo>
                  <a:close/>
                  <a:moveTo>
                    <a:pt x="8" y="555"/>
                  </a:moveTo>
                  <a:lnTo>
                    <a:pt x="8" y="555"/>
                  </a:lnTo>
                  <a:cubicBezTo>
                    <a:pt x="8" y="556"/>
                    <a:pt x="7" y="557"/>
                    <a:pt x="6" y="557"/>
                  </a:cubicBezTo>
                  <a:cubicBezTo>
                    <a:pt x="5" y="557"/>
                    <a:pt x="4" y="556"/>
                    <a:pt x="4" y="555"/>
                  </a:cubicBezTo>
                  <a:lnTo>
                    <a:pt x="4" y="555"/>
                  </a:lnTo>
                  <a:cubicBezTo>
                    <a:pt x="4" y="553"/>
                    <a:pt x="5" y="553"/>
                    <a:pt x="6" y="553"/>
                  </a:cubicBezTo>
                  <a:cubicBezTo>
                    <a:pt x="7" y="553"/>
                    <a:pt x="8" y="553"/>
                    <a:pt x="8" y="555"/>
                  </a:cubicBezTo>
                  <a:close/>
                  <a:moveTo>
                    <a:pt x="8" y="563"/>
                  </a:moveTo>
                  <a:lnTo>
                    <a:pt x="8" y="563"/>
                  </a:lnTo>
                  <a:cubicBezTo>
                    <a:pt x="8" y="564"/>
                    <a:pt x="7" y="565"/>
                    <a:pt x="6" y="565"/>
                  </a:cubicBezTo>
                  <a:cubicBezTo>
                    <a:pt x="5" y="565"/>
                    <a:pt x="4" y="564"/>
                    <a:pt x="4" y="563"/>
                  </a:cubicBezTo>
                  <a:lnTo>
                    <a:pt x="4" y="563"/>
                  </a:lnTo>
                  <a:cubicBezTo>
                    <a:pt x="4" y="561"/>
                    <a:pt x="5" y="561"/>
                    <a:pt x="6" y="561"/>
                  </a:cubicBezTo>
                  <a:cubicBezTo>
                    <a:pt x="7" y="561"/>
                    <a:pt x="8" y="561"/>
                    <a:pt x="8" y="563"/>
                  </a:cubicBezTo>
                  <a:close/>
                  <a:moveTo>
                    <a:pt x="8" y="571"/>
                  </a:moveTo>
                  <a:lnTo>
                    <a:pt x="8" y="571"/>
                  </a:lnTo>
                  <a:cubicBezTo>
                    <a:pt x="8" y="572"/>
                    <a:pt x="7" y="573"/>
                    <a:pt x="6" y="573"/>
                  </a:cubicBezTo>
                  <a:cubicBezTo>
                    <a:pt x="5" y="573"/>
                    <a:pt x="4" y="572"/>
                    <a:pt x="4" y="571"/>
                  </a:cubicBezTo>
                  <a:lnTo>
                    <a:pt x="4" y="571"/>
                  </a:lnTo>
                  <a:cubicBezTo>
                    <a:pt x="4" y="569"/>
                    <a:pt x="5" y="569"/>
                    <a:pt x="6" y="569"/>
                  </a:cubicBezTo>
                  <a:cubicBezTo>
                    <a:pt x="7" y="569"/>
                    <a:pt x="8" y="569"/>
                    <a:pt x="8" y="571"/>
                  </a:cubicBezTo>
                  <a:close/>
                  <a:moveTo>
                    <a:pt x="8" y="579"/>
                  </a:moveTo>
                  <a:lnTo>
                    <a:pt x="8" y="579"/>
                  </a:lnTo>
                  <a:cubicBezTo>
                    <a:pt x="8" y="580"/>
                    <a:pt x="7" y="581"/>
                    <a:pt x="6" y="581"/>
                  </a:cubicBezTo>
                  <a:cubicBezTo>
                    <a:pt x="5" y="581"/>
                    <a:pt x="4" y="580"/>
                    <a:pt x="4" y="579"/>
                  </a:cubicBezTo>
                  <a:lnTo>
                    <a:pt x="4" y="579"/>
                  </a:lnTo>
                  <a:cubicBezTo>
                    <a:pt x="4" y="577"/>
                    <a:pt x="5" y="577"/>
                    <a:pt x="6" y="577"/>
                  </a:cubicBezTo>
                  <a:cubicBezTo>
                    <a:pt x="7" y="577"/>
                    <a:pt x="8" y="577"/>
                    <a:pt x="8" y="579"/>
                  </a:cubicBezTo>
                  <a:close/>
                  <a:moveTo>
                    <a:pt x="8" y="587"/>
                  </a:moveTo>
                  <a:lnTo>
                    <a:pt x="8" y="587"/>
                  </a:lnTo>
                  <a:cubicBezTo>
                    <a:pt x="8" y="588"/>
                    <a:pt x="7" y="589"/>
                    <a:pt x="6" y="589"/>
                  </a:cubicBezTo>
                  <a:cubicBezTo>
                    <a:pt x="5" y="589"/>
                    <a:pt x="4" y="588"/>
                    <a:pt x="4" y="587"/>
                  </a:cubicBezTo>
                  <a:lnTo>
                    <a:pt x="4" y="587"/>
                  </a:lnTo>
                  <a:cubicBezTo>
                    <a:pt x="4" y="585"/>
                    <a:pt x="5" y="585"/>
                    <a:pt x="6" y="585"/>
                  </a:cubicBezTo>
                  <a:cubicBezTo>
                    <a:pt x="7" y="585"/>
                    <a:pt x="8" y="585"/>
                    <a:pt x="8" y="587"/>
                  </a:cubicBezTo>
                  <a:close/>
                  <a:moveTo>
                    <a:pt x="8" y="595"/>
                  </a:moveTo>
                  <a:lnTo>
                    <a:pt x="8" y="595"/>
                  </a:lnTo>
                  <a:cubicBezTo>
                    <a:pt x="8" y="596"/>
                    <a:pt x="7" y="597"/>
                    <a:pt x="6" y="597"/>
                  </a:cubicBezTo>
                  <a:cubicBezTo>
                    <a:pt x="5" y="597"/>
                    <a:pt x="4" y="596"/>
                    <a:pt x="4" y="595"/>
                  </a:cubicBezTo>
                  <a:lnTo>
                    <a:pt x="4" y="595"/>
                  </a:lnTo>
                  <a:cubicBezTo>
                    <a:pt x="4" y="593"/>
                    <a:pt x="5" y="593"/>
                    <a:pt x="6" y="593"/>
                  </a:cubicBezTo>
                  <a:cubicBezTo>
                    <a:pt x="7" y="593"/>
                    <a:pt x="8" y="593"/>
                    <a:pt x="8" y="595"/>
                  </a:cubicBezTo>
                  <a:close/>
                  <a:moveTo>
                    <a:pt x="8" y="603"/>
                  </a:moveTo>
                  <a:lnTo>
                    <a:pt x="8" y="603"/>
                  </a:lnTo>
                  <a:cubicBezTo>
                    <a:pt x="8" y="604"/>
                    <a:pt x="7" y="605"/>
                    <a:pt x="6" y="605"/>
                  </a:cubicBezTo>
                  <a:cubicBezTo>
                    <a:pt x="5" y="605"/>
                    <a:pt x="4" y="604"/>
                    <a:pt x="4" y="603"/>
                  </a:cubicBezTo>
                  <a:lnTo>
                    <a:pt x="4" y="603"/>
                  </a:lnTo>
                  <a:cubicBezTo>
                    <a:pt x="4" y="601"/>
                    <a:pt x="5" y="601"/>
                    <a:pt x="6" y="601"/>
                  </a:cubicBezTo>
                  <a:cubicBezTo>
                    <a:pt x="7" y="601"/>
                    <a:pt x="8" y="601"/>
                    <a:pt x="8" y="603"/>
                  </a:cubicBezTo>
                  <a:close/>
                  <a:moveTo>
                    <a:pt x="8" y="611"/>
                  </a:moveTo>
                  <a:lnTo>
                    <a:pt x="8" y="611"/>
                  </a:lnTo>
                  <a:cubicBezTo>
                    <a:pt x="8" y="612"/>
                    <a:pt x="7" y="613"/>
                    <a:pt x="6" y="613"/>
                  </a:cubicBezTo>
                  <a:cubicBezTo>
                    <a:pt x="5" y="613"/>
                    <a:pt x="4" y="612"/>
                    <a:pt x="4" y="611"/>
                  </a:cubicBezTo>
                  <a:lnTo>
                    <a:pt x="4" y="611"/>
                  </a:lnTo>
                  <a:cubicBezTo>
                    <a:pt x="4" y="609"/>
                    <a:pt x="5" y="609"/>
                    <a:pt x="6" y="609"/>
                  </a:cubicBezTo>
                  <a:cubicBezTo>
                    <a:pt x="7" y="609"/>
                    <a:pt x="8" y="609"/>
                    <a:pt x="8" y="611"/>
                  </a:cubicBezTo>
                  <a:close/>
                  <a:moveTo>
                    <a:pt x="8" y="619"/>
                  </a:moveTo>
                  <a:lnTo>
                    <a:pt x="8" y="619"/>
                  </a:lnTo>
                  <a:cubicBezTo>
                    <a:pt x="8" y="620"/>
                    <a:pt x="7" y="621"/>
                    <a:pt x="6" y="621"/>
                  </a:cubicBezTo>
                  <a:cubicBezTo>
                    <a:pt x="5" y="621"/>
                    <a:pt x="4" y="620"/>
                    <a:pt x="4" y="619"/>
                  </a:cubicBezTo>
                  <a:lnTo>
                    <a:pt x="4" y="619"/>
                  </a:lnTo>
                  <a:cubicBezTo>
                    <a:pt x="4" y="617"/>
                    <a:pt x="5" y="617"/>
                    <a:pt x="6" y="617"/>
                  </a:cubicBezTo>
                  <a:cubicBezTo>
                    <a:pt x="7" y="617"/>
                    <a:pt x="8" y="617"/>
                    <a:pt x="8" y="619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5" name="Freeform 85"/>
            <p:cNvSpPr>
              <a:spLocks noEditPoints="1"/>
            </p:cNvSpPr>
            <p:nvPr/>
          </p:nvSpPr>
          <p:spPr bwMode="auto">
            <a:xfrm>
              <a:off x="5406" y="2219"/>
              <a:ext cx="2" cy="172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4" y="18"/>
                </a:cxn>
                <a:cxn ang="0">
                  <a:pos x="2" y="28"/>
                </a:cxn>
                <a:cxn ang="0">
                  <a:pos x="0" y="34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4" y="58"/>
                </a:cxn>
                <a:cxn ang="0">
                  <a:pos x="4" y="74"/>
                </a:cxn>
                <a:cxn ang="0">
                  <a:pos x="4" y="82"/>
                </a:cxn>
                <a:cxn ang="0">
                  <a:pos x="2" y="92"/>
                </a:cxn>
                <a:cxn ang="0">
                  <a:pos x="0" y="98"/>
                </a:cxn>
                <a:cxn ang="0">
                  <a:pos x="0" y="106"/>
                </a:cxn>
                <a:cxn ang="0">
                  <a:pos x="2" y="112"/>
                </a:cxn>
                <a:cxn ang="0">
                  <a:pos x="5" y="122"/>
                </a:cxn>
                <a:cxn ang="0">
                  <a:pos x="5" y="138"/>
                </a:cxn>
                <a:cxn ang="0">
                  <a:pos x="5" y="146"/>
                </a:cxn>
                <a:cxn ang="0">
                  <a:pos x="3" y="156"/>
                </a:cxn>
                <a:cxn ang="0">
                  <a:pos x="1" y="162"/>
                </a:cxn>
                <a:cxn ang="0">
                  <a:pos x="1" y="170"/>
                </a:cxn>
                <a:cxn ang="0">
                  <a:pos x="3" y="176"/>
                </a:cxn>
                <a:cxn ang="0">
                  <a:pos x="5" y="186"/>
                </a:cxn>
                <a:cxn ang="0">
                  <a:pos x="5" y="202"/>
                </a:cxn>
                <a:cxn ang="0">
                  <a:pos x="5" y="210"/>
                </a:cxn>
                <a:cxn ang="0">
                  <a:pos x="3" y="220"/>
                </a:cxn>
                <a:cxn ang="0">
                  <a:pos x="1" y="226"/>
                </a:cxn>
                <a:cxn ang="0">
                  <a:pos x="1" y="234"/>
                </a:cxn>
                <a:cxn ang="0">
                  <a:pos x="3" y="240"/>
                </a:cxn>
                <a:cxn ang="0">
                  <a:pos x="6" y="250"/>
                </a:cxn>
                <a:cxn ang="0">
                  <a:pos x="6" y="266"/>
                </a:cxn>
                <a:cxn ang="0">
                  <a:pos x="6" y="274"/>
                </a:cxn>
                <a:cxn ang="0">
                  <a:pos x="4" y="284"/>
                </a:cxn>
                <a:cxn ang="0">
                  <a:pos x="2" y="290"/>
                </a:cxn>
                <a:cxn ang="0">
                  <a:pos x="2" y="298"/>
                </a:cxn>
                <a:cxn ang="0">
                  <a:pos x="4" y="304"/>
                </a:cxn>
                <a:cxn ang="0">
                  <a:pos x="6" y="314"/>
                </a:cxn>
                <a:cxn ang="0">
                  <a:pos x="6" y="330"/>
                </a:cxn>
                <a:cxn ang="0">
                  <a:pos x="6" y="338"/>
                </a:cxn>
                <a:cxn ang="0">
                  <a:pos x="4" y="348"/>
                </a:cxn>
                <a:cxn ang="0">
                  <a:pos x="2" y="354"/>
                </a:cxn>
                <a:cxn ang="0">
                  <a:pos x="2" y="362"/>
                </a:cxn>
                <a:cxn ang="0">
                  <a:pos x="4" y="368"/>
                </a:cxn>
                <a:cxn ang="0">
                  <a:pos x="6" y="378"/>
                </a:cxn>
                <a:cxn ang="0">
                  <a:pos x="7" y="39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3" y="426"/>
                </a:cxn>
                <a:cxn ang="0">
                  <a:pos x="5" y="432"/>
                </a:cxn>
                <a:cxn ang="0">
                  <a:pos x="7" y="442"/>
                </a:cxn>
                <a:cxn ang="0">
                  <a:pos x="7" y="458"/>
                </a:cxn>
                <a:cxn ang="0">
                  <a:pos x="7" y="466"/>
                </a:cxn>
                <a:cxn ang="0">
                  <a:pos x="5" y="476"/>
                </a:cxn>
                <a:cxn ang="0">
                  <a:pos x="3" y="482"/>
                </a:cxn>
                <a:cxn ang="0">
                  <a:pos x="3" y="490"/>
                </a:cxn>
                <a:cxn ang="0">
                  <a:pos x="5" y="496"/>
                </a:cxn>
                <a:cxn ang="0">
                  <a:pos x="7" y="506"/>
                </a:cxn>
                <a:cxn ang="0">
                  <a:pos x="8" y="522"/>
                </a:cxn>
                <a:cxn ang="0">
                  <a:pos x="8" y="530"/>
                </a:cxn>
                <a:cxn ang="0">
                  <a:pos x="6" y="540"/>
                </a:cxn>
                <a:cxn ang="0">
                  <a:pos x="4" y="546"/>
                </a:cxn>
              </a:cxnLst>
              <a:rect l="0" t="0" r="r" b="b"/>
              <a:pathLst>
                <a:path w="8" h="548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3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3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3"/>
                    <a:pt x="3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lnTo>
                    <a:pt x="0" y="82"/>
                  </a:lnTo>
                  <a:cubicBezTo>
                    <a:pt x="0" y="81"/>
                    <a:pt x="1" y="80"/>
                    <a:pt x="2" y="80"/>
                  </a:cubicBezTo>
                  <a:cubicBezTo>
                    <a:pt x="3" y="80"/>
                    <a:pt x="4" y="81"/>
                    <a:pt x="4" y="82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9"/>
                    <a:pt x="3" y="100"/>
                    <a:pt x="2" y="100"/>
                  </a:cubicBezTo>
                  <a:cubicBezTo>
                    <a:pt x="1" y="100"/>
                    <a:pt x="0" y="99"/>
                    <a:pt x="0" y="98"/>
                  </a:cubicBezTo>
                  <a:lnTo>
                    <a:pt x="0" y="98"/>
                  </a:lnTo>
                  <a:cubicBezTo>
                    <a:pt x="0" y="97"/>
                    <a:pt x="1" y="96"/>
                    <a:pt x="2" y="96"/>
                  </a:cubicBezTo>
                  <a:cubicBezTo>
                    <a:pt x="3" y="96"/>
                    <a:pt x="4" y="97"/>
                    <a:pt x="4" y="98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7"/>
                    <a:pt x="4" y="108"/>
                    <a:pt x="2" y="108"/>
                  </a:cubicBezTo>
                  <a:cubicBezTo>
                    <a:pt x="1" y="108"/>
                    <a:pt x="0" y="107"/>
                    <a:pt x="0" y="106"/>
                  </a:cubicBezTo>
                  <a:lnTo>
                    <a:pt x="0" y="106"/>
                  </a:lnTo>
                  <a:cubicBezTo>
                    <a:pt x="0" y="105"/>
                    <a:pt x="1" y="104"/>
                    <a:pt x="2" y="104"/>
                  </a:cubicBezTo>
                  <a:cubicBezTo>
                    <a:pt x="4" y="104"/>
                    <a:pt x="4" y="105"/>
                    <a:pt x="4" y="106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5"/>
                    <a:pt x="4" y="116"/>
                    <a:pt x="2" y="116"/>
                  </a:cubicBezTo>
                  <a:cubicBezTo>
                    <a:pt x="1" y="116"/>
                    <a:pt x="0" y="115"/>
                    <a:pt x="0" y="114"/>
                  </a:cubicBezTo>
                  <a:lnTo>
                    <a:pt x="0" y="114"/>
                  </a:lnTo>
                  <a:cubicBezTo>
                    <a:pt x="0" y="113"/>
                    <a:pt x="1" y="112"/>
                    <a:pt x="2" y="112"/>
                  </a:cubicBezTo>
                  <a:cubicBezTo>
                    <a:pt x="4" y="112"/>
                    <a:pt x="4" y="113"/>
                    <a:pt x="4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1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1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1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1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4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4" y="200"/>
                    <a:pt x="5" y="201"/>
                    <a:pt x="5" y="202"/>
                  </a:cubicBezTo>
                  <a:close/>
                  <a:moveTo>
                    <a:pt x="5" y="210"/>
                  </a:move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4" y="208"/>
                    <a:pt x="5" y="209"/>
                    <a:pt x="5" y="210"/>
                  </a:cubicBezTo>
                  <a:close/>
                  <a:moveTo>
                    <a:pt x="5" y="218"/>
                  </a:move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close/>
                  <a:moveTo>
                    <a:pt x="5" y="226"/>
                  </a:move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2" y="228"/>
                    <a:pt x="1" y="227"/>
                    <a:pt x="1" y="226"/>
                  </a:cubicBez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close/>
                  <a:moveTo>
                    <a:pt x="5" y="234"/>
                  </a:moveTo>
                  <a:lnTo>
                    <a:pt x="5" y="234"/>
                  </a:lnTo>
                  <a:cubicBezTo>
                    <a:pt x="5" y="235"/>
                    <a:pt x="4" y="236"/>
                    <a:pt x="3" y="236"/>
                  </a:cubicBezTo>
                  <a:cubicBezTo>
                    <a:pt x="2" y="236"/>
                    <a:pt x="1" y="235"/>
                    <a:pt x="1" y="234"/>
                  </a:cubicBez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close/>
                  <a:moveTo>
                    <a:pt x="5" y="242"/>
                  </a:moveTo>
                  <a:lnTo>
                    <a:pt x="5" y="242"/>
                  </a:lnTo>
                  <a:cubicBezTo>
                    <a:pt x="5" y="243"/>
                    <a:pt x="5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5" y="240"/>
                    <a:pt x="5" y="241"/>
                    <a:pt x="5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2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2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2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2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close/>
                  <a:moveTo>
                    <a:pt x="6" y="314"/>
                  </a:move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close/>
                  <a:moveTo>
                    <a:pt x="6" y="322"/>
                  </a:move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close/>
                  <a:moveTo>
                    <a:pt x="6" y="330"/>
                  </a:move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close/>
                  <a:moveTo>
                    <a:pt x="6" y="338"/>
                  </a:move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close/>
                  <a:moveTo>
                    <a:pt x="6" y="346"/>
                  </a:move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close/>
                  <a:moveTo>
                    <a:pt x="6" y="354"/>
                  </a:move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close/>
                  <a:moveTo>
                    <a:pt x="6" y="362"/>
                  </a:move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close/>
                  <a:moveTo>
                    <a:pt x="6" y="370"/>
                  </a:moveTo>
                  <a:lnTo>
                    <a:pt x="6" y="370"/>
                  </a:lnTo>
                  <a:cubicBezTo>
                    <a:pt x="6" y="371"/>
                    <a:pt x="6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6" y="368"/>
                    <a:pt x="6" y="369"/>
                    <a:pt x="6" y="370"/>
                  </a:cubicBezTo>
                  <a:close/>
                  <a:moveTo>
                    <a:pt x="6" y="378"/>
                  </a:moveTo>
                  <a:lnTo>
                    <a:pt x="6" y="378"/>
                  </a:lnTo>
                  <a:cubicBezTo>
                    <a:pt x="6" y="379"/>
                    <a:pt x="6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6" y="376"/>
                    <a:pt x="6" y="377"/>
                    <a:pt x="6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6" y="388"/>
                    <a:pt x="5" y="388"/>
                  </a:cubicBezTo>
                  <a:cubicBezTo>
                    <a:pt x="3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3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5"/>
                    <a:pt x="6" y="396"/>
                    <a:pt x="5" y="396"/>
                  </a:cubicBezTo>
                  <a:cubicBezTo>
                    <a:pt x="3" y="396"/>
                    <a:pt x="3" y="395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3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3"/>
                    <a:pt x="6" y="404"/>
                    <a:pt x="5" y="404"/>
                  </a:cubicBezTo>
                  <a:cubicBezTo>
                    <a:pt x="4" y="404"/>
                    <a:pt x="3" y="403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1"/>
                    <a:pt x="6" y="412"/>
                    <a:pt x="5" y="412"/>
                  </a:cubicBezTo>
                  <a:cubicBezTo>
                    <a:pt x="4" y="412"/>
                    <a:pt x="3" y="411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19"/>
                    <a:pt x="6" y="420"/>
                    <a:pt x="5" y="420"/>
                  </a:cubicBezTo>
                  <a:cubicBezTo>
                    <a:pt x="4" y="420"/>
                    <a:pt x="3" y="419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6"/>
                  </a:lnTo>
                  <a:cubicBezTo>
                    <a:pt x="7" y="427"/>
                    <a:pt x="6" y="428"/>
                    <a:pt x="5" y="428"/>
                  </a:cubicBezTo>
                  <a:cubicBezTo>
                    <a:pt x="4" y="428"/>
                    <a:pt x="3" y="427"/>
                    <a:pt x="3" y="426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4"/>
                  </a:moveTo>
                  <a:lnTo>
                    <a:pt x="7" y="434"/>
                  </a:lnTo>
                  <a:cubicBezTo>
                    <a:pt x="7" y="435"/>
                    <a:pt x="6" y="436"/>
                    <a:pt x="5" y="436"/>
                  </a:cubicBezTo>
                  <a:cubicBezTo>
                    <a:pt x="4" y="436"/>
                    <a:pt x="3" y="435"/>
                    <a:pt x="3" y="434"/>
                  </a:cubicBezTo>
                  <a:lnTo>
                    <a:pt x="3" y="434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4"/>
                  </a:cubicBezTo>
                  <a:close/>
                  <a:moveTo>
                    <a:pt x="7" y="442"/>
                  </a:moveTo>
                  <a:lnTo>
                    <a:pt x="7" y="442"/>
                  </a:lnTo>
                  <a:cubicBezTo>
                    <a:pt x="7" y="443"/>
                    <a:pt x="6" y="444"/>
                    <a:pt x="5" y="444"/>
                  </a:cubicBezTo>
                  <a:cubicBezTo>
                    <a:pt x="4" y="444"/>
                    <a:pt x="3" y="443"/>
                    <a:pt x="3" y="442"/>
                  </a:cubicBezTo>
                  <a:lnTo>
                    <a:pt x="3" y="442"/>
                  </a:lnTo>
                  <a:cubicBezTo>
                    <a:pt x="3" y="441"/>
                    <a:pt x="4" y="440"/>
                    <a:pt x="5" y="440"/>
                  </a:cubicBezTo>
                  <a:cubicBezTo>
                    <a:pt x="6" y="440"/>
                    <a:pt x="7" y="441"/>
                    <a:pt x="7" y="442"/>
                  </a:cubicBezTo>
                  <a:close/>
                  <a:moveTo>
                    <a:pt x="7" y="450"/>
                  </a:moveTo>
                  <a:lnTo>
                    <a:pt x="7" y="450"/>
                  </a:lnTo>
                  <a:cubicBezTo>
                    <a:pt x="7" y="451"/>
                    <a:pt x="6" y="452"/>
                    <a:pt x="5" y="452"/>
                  </a:cubicBezTo>
                  <a:cubicBezTo>
                    <a:pt x="4" y="452"/>
                    <a:pt x="3" y="451"/>
                    <a:pt x="3" y="450"/>
                  </a:cubicBezTo>
                  <a:lnTo>
                    <a:pt x="3" y="450"/>
                  </a:lnTo>
                  <a:cubicBezTo>
                    <a:pt x="3" y="449"/>
                    <a:pt x="4" y="448"/>
                    <a:pt x="5" y="448"/>
                  </a:cubicBezTo>
                  <a:cubicBezTo>
                    <a:pt x="6" y="448"/>
                    <a:pt x="7" y="449"/>
                    <a:pt x="7" y="450"/>
                  </a:cubicBezTo>
                  <a:close/>
                  <a:moveTo>
                    <a:pt x="7" y="458"/>
                  </a:moveTo>
                  <a:lnTo>
                    <a:pt x="7" y="458"/>
                  </a:lnTo>
                  <a:cubicBezTo>
                    <a:pt x="7" y="459"/>
                    <a:pt x="6" y="460"/>
                    <a:pt x="5" y="460"/>
                  </a:cubicBezTo>
                  <a:cubicBezTo>
                    <a:pt x="4" y="460"/>
                    <a:pt x="3" y="459"/>
                    <a:pt x="3" y="458"/>
                  </a:cubicBezTo>
                  <a:lnTo>
                    <a:pt x="3" y="458"/>
                  </a:lnTo>
                  <a:cubicBezTo>
                    <a:pt x="3" y="457"/>
                    <a:pt x="4" y="456"/>
                    <a:pt x="5" y="456"/>
                  </a:cubicBezTo>
                  <a:cubicBezTo>
                    <a:pt x="6" y="456"/>
                    <a:pt x="7" y="457"/>
                    <a:pt x="7" y="458"/>
                  </a:cubicBezTo>
                  <a:close/>
                  <a:moveTo>
                    <a:pt x="7" y="466"/>
                  </a:moveTo>
                  <a:lnTo>
                    <a:pt x="7" y="466"/>
                  </a:lnTo>
                  <a:cubicBezTo>
                    <a:pt x="7" y="467"/>
                    <a:pt x="6" y="468"/>
                    <a:pt x="5" y="468"/>
                  </a:cubicBezTo>
                  <a:cubicBezTo>
                    <a:pt x="4" y="468"/>
                    <a:pt x="3" y="467"/>
                    <a:pt x="3" y="466"/>
                  </a:cubicBezTo>
                  <a:lnTo>
                    <a:pt x="3" y="466"/>
                  </a:lnTo>
                  <a:cubicBezTo>
                    <a:pt x="3" y="465"/>
                    <a:pt x="4" y="464"/>
                    <a:pt x="5" y="464"/>
                  </a:cubicBezTo>
                  <a:cubicBezTo>
                    <a:pt x="6" y="464"/>
                    <a:pt x="7" y="465"/>
                    <a:pt x="7" y="466"/>
                  </a:cubicBezTo>
                  <a:close/>
                  <a:moveTo>
                    <a:pt x="7" y="474"/>
                  </a:moveTo>
                  <a:lnTo>
                    <a:pt x="7" y="474"/>
                  </a:lnTo>
                  <a:cubicBezTo>
                    <a:pt x="7" y="475"/>
                    <a:pt x="6" y="476"/>
                    <a:pt x="5" y="476"/>
                  </a:cubicBezTo>
                  <a:cubicBezTo>
                    <a:pt x="4" y="476"/>
                    <a:pt x="3" y="475"/>
                    <a:pt x="3" y="474"/>
                  </a:cubicBezTo>
                  <a:lnTo>
                    <a:pt x="3" y="474"/>
                  </a:lnTo>
                  <a:cubicBezTo>
                    <a:pt x="3" y="473"/>
                    <a:pt x="4" y="472"/>
                    <a:pt x="5" y="472"/>
                  </a:cubicBezTo>
                  <a:cubicBezTo>
                    <a:pt x="6" y="472"/>
                    <a:pt x="7" y="473"/>
                    <a:pt x="7" y="474"/>
                  </a:cubicBezTo>
                  <a:close/>
                  <a:moveTo>
                    <a:pt x="7" y="482"/>
                  </a:moveTo>
                  <a:lnTo>
                    <a:pt x="7" y="482"/>
                  </a:lnTo>
                  <a:cubicBezTo>
                    <a:pt x="7" y="483"/>
                    <a:pt x="6" y="484"/>
                    <a:pt x="5" y="484"/>
                  </a:cubicBezTo>
                  <a:cubicBezTo>
                    <a:pt x="4" y="484"/>
                    <a:pt x="3" y="483"/>
                    <a:pt x="3" y="482"/>
                  </a:cubicBezTo>
                  <a:lnTo>
                    <a:pt x="3" y="482"/>
                  </a:lnTo>
                  <a:cubicBezTo>
                    <a:pt x="3" y="481"/>
                    <a:pt x="4" y="480"/>
                    <a:pt x="5" y="480"/>
                  </a:cubicBezTo>
                  <a:cubicBezTo>
                    <a:pt x="6" y="480"/>
                    <a:pt x="7" y="481"/>
                    <a:pt x="7" y="482"/>
                  </a:cubicBezTo>
                  <a:close/>
                  <a:moveTo>
                    <a:pt x="7" y="490"/>
                  </a:moveTo>
                  <a:lnTo>
                    <a:pt x="7" y="490"/>
                  </a:lnTo>
                  <a:cubicBezTo>
                    <a:pt x="7" y="491"/>
                    <a:pt x="6" y="492"/>
                    <a:pt x="5" y="492"/>
                  </a:cubicBezTo>
                  <a:cubicBezTo>
                    <a:pt x="4" y="492"/>
                    <a:pt x="3" y="491"/>
                    <a:pt x="3" y="490"/>
                  </a:cubicBezTo>
                  <a:lnTo>
                    <a:pt x="3" y="490"/>
                  </a:lnTo>
                  <a:cubicBezTo>
                    <a:pt x="3" y="489"/>
                    <a:pt x="4" y="488"/>
                    <a:pt x="5" y="488"/>
                  </a:cubicBezTo>
                  <a:cubicBezTo>
                    <a:pt x="6" y="488"/>
                    <a:pt x="7" y="489"/>
                    <a:pt x="7" y="490"/>
                  </a:cubicBezTo>
                  <a:close/>
                  <a:moveTo>
                    <a:pt x="7" y="498"/>
                  </a:moveTo>
                  <a:lnTo>
                    <a:pt x="7" y="498"/>
                  </a:lnTo>
                  <a:cubicBezTo>
                    <a:pt x="7" y="499"/>
                    <a:pt x="7" y="500"/>
                    <a:pt x="5" y="500"/>
                  </a:cubicBezTo>
                  <a:cubicBezTo>
                    <a:pt x="4" y="500"/>
                    <a:pt x="3" y="499"/>
                    <a:pt x="3" y="498"/>
                  </a:cubicBezTo>
                  <a:lnTo>
                    <a:pt x="3" y="498"/>
                  </a:lnTo>
                  <a:cubicBezTo>
                    <a:pt x="3" y="497"/>
                    <a:pt x="4" y="496"/>
                    <a:pt x="5" y="496"/>
                  </a:cubicBezTo>
                  <a:cubicBezTo>
                    <a:pt x="7" y="496"/>
                    <a:pt x="7" y="497"/>
                    <a:pt x="7" y="498"/>
                  </a:cubicBezTo>
                  <a:close/>
                  <a:moveTo>
                    <a:pt x="7" y="506"/>
                  </a:moveTo>
                  <a:lnTo>
                    <a:pt x="7" y="506"/>
                  </a:lnTo>
                  <a:cubicBezTo>
                    <a:pt x="7" y="507"/>
                    <a:pt x="7" y="508"/>
                    <a:pt x="5" y="508"/>
                  </a:cubicBezTo>
                  <a:cubicBezTo>
                    <a:pt x="4" y="508"/>
                    <a:pt x="3" y="507"/>
                    <a:pt x="3" y="506"/>
                  </a:cubicBezTo>
                  <a:lnTo>
                    <a:pt x="3" y="506"/>
                  </a:lnTo>
                  <a:cubicBezTo>
                    <a:pt x="3" y="505"/>
                    <a:pt x="4" y="504"/>
                    <a:pt x="5" y="504"/>
                  </a:cubicBezTo>
                  <a:cubicBezTo>
                    <a:pt x="7" y="504"/>
                    <a:pt x="7" y="505"/>
                    <a:pt x="7" y="506"/>
                  </a:cubicBezTo>
                  <a:close/>
                  <a:moveTo>
                    <a:pt x="8" y="514"/>
                  </a:moveTo>
                  <a:lnTo>
                    <a:pt x="8" y="514"/>
                  </a:lnTo>
                  <a:cubicBezTo>
                    <a:pt x="8" y="515"/>
                    <a:pt x="7" y="516"/>
                    <a:pt x="6" y="516"/>
                  </a:cubicBezTo>
                  <a:cubicBezTo>
                    <a:pt x="4" y="516"/>
                    <a:pt x="4" y="515"/>
                    <a:pt x="4" y="514"/>
                  </a:cubicBezTo>
                  <a:lnTo>
                    <a:pt x="4" y="514"/>
                  </a:lnTo>
                  <a:cubicBezTo>
                    <a:pt x="4" y="513"/>
                    <a:pt x="4" y="512"/>
                    <a:pt x="6" y="512"/>
                  </a:cubicBezTo>
                  <a:cubicBezTo>
                    <a:pt x="7" y="512"/>
                    <a:pt x="8" y="513"/>
                    <a:pt x="8" y="514"/>
                  </a:cubicBezTo>
                  <a:close/>
                  <a:moveTo>
                    <a:pt x="8" y="522"/>
                  </a:moveTo>
                  <a:lnTo>
                    <a:pt x="8" y="522"/>
                  </a:lnTo>
                  <a:cubicBezTo>
                    <a:pt x="8" y="523"/>
                    <a:pt x="7" y="524"/>
                    <a:pt x="6" y="524"/>
                  </a:cubicBezTo>
                  <a:cubicBezTo>
                    <a:pt x="4" y="524"/>
                    <a:pt x="4" y="523"/>
                    <a:pt x="4" y="522"/>
                  </a:cubicBezTo>
                  <a:lnTo>
                    <a:pt x="4" y="522"/>
                  </a:lnTo>
                  <a:cubicBezTo>
                    <a:pt x="4" y="521"/>
                    <a:pt x="4" y="520"/>
                    <a:pt x="6" y="520"/>
                  </a:cubicBezTo>
                  <a:cubicBezTo>
                    <a:pt x="7" y="520"/>
                    <a:pt x="8" y="521"/>
                    <a:pt x="8" y="522"/>
                  </a:cubicBezTo>
                  <a:close/>
                  <a:moveTo>
                    <a:pt x="8" y="530"/>
                  </a:moveTo>
                  <a:lnTo>
                    <a:pt x="8" y="530"/>
                  </a:lnTo>
                  <a:cubicBezTo>
                    <a:pt x="8" y="531"/>
                    <a:pt x="7" y="532"/>
                    <a:pt x="6" y="532"/>
                  </a:cubicBezTo>
                  <a:cubicBezTo>
                    <a:pt x="5" y="532"/>
                    <a:pt x="4" y="531"/>
                    <a:pt x="4" y="530"/>
                  </a:cubicBezTo>
                  <a:lnTo>
                    <a:pt x="4" y="530"/>
                  </a:lnTo>
                  <a:cubicBezTo>
                    <a:pt x="4" y="529"/>
                    <a:pt x="5" y="528"/>
                    <a:pt x="6" y="528"/>
                  </a:cubicBezTo>
                  <a:cubicBezTo>
                    <a:pt x="7" y="528"/>
                    <a:pt x="8" y="529"/>
                    <a:pt x="8" y="530"/>
                  </a:cubicBezTo>
                  <a:close/>
                  <a:moveTo>
                    <a:pt x="8" y="538"/>
                  </a:moveTo>
                  <a:lnTo>
                    <a:pt x="8" y="538"/>
                  </a:lnTo>
                  <a:cubicBezTo>
                    <a:pt x="8" y="539"/>
                    <a:pt x="7" y="540"/>
                    <a:pt x="6" y="540"/>
                  </a:cubicBezTo>
                  <a:cubicBezTo>
                    <a:pt x="5" y="540"/>
                    <a:pt x="4" y="539"/>
                    <a:pt x="4" y="538"/>
                  </a:cubicBezTo>
                  <a:lnTo>
                    <a:pt x="4" y="538"/>
                  </a:lnTo>
                  <a:cubicBezTo>
                    <a:pt x="4" y="537"/>
                    <a:pt x="5" y="536"/>
                    <a:pt x="6" y="536"/>
                  </a:cubicBezTo>
                  <a:cubicBezTo>
                    <a:pt x="7" y="536"/>
                    <a:pt x="8" y="537"/>
                    <a:pt x="8" y="538"/>
                  </a:cubicBezTo>
                  <a:close/>
                  <a:moveTo>
                    <a:pt x="8" y="546"/>
                  </a:moveTo>
                  <a:lnTo>
                    <a:pt x="8" y="546"/>
                  </a:lnTo>
                  <a:cubicBezTo>
                    <a:pt x="8" y="547"/>
                    <a:pt x="7" y="548"/>
                    <a:pt x="6" y="548"/>
                  </a:cubicBezTo>
                  <a:cubicBezTo>
                    <a:pt x="5" y="548"/>
                    <a:pt x="4" y="547"/>
                    <a:pt x="4" y="546"/>
                  </a:cubicBezTo>
                  <a:lnTo>
                    <a:pt x="4" y="546"/>
                  </a:lnTo>
                  <a:cubicBezTo>
                    <a:pt x="4" y="545"/>
                    <a:pt x="5" y="544"/>
                    <a:pt x="6" y="544"/>
                  </a:cubicBezTo>
                  <a:cubicBezTo>
                    <a:pt x="7" y="544"/>
                    <a:pt x="8" y="545"/>
                    <a:pt x="8" y="54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6" name="Freeform 86"/>
            <p:cNvSpPr>
              <a:spLocks noEditPoints="1"/>
            </p:cNvSpPr>
            <p:nvPr/>
          </p:nvSpPr>
          <p:spPr bwMode="auto">
            <a:xfrm>
              <a:off x="5513" y="2026"/>
              <a:ext cx="3" cy="186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" y="18"/>
                </a:cxn>
                <a:cxn ang="0">
                  <a:pos x="3" y="24"/>
                </a:cxn>
                <a:cxn ang="0">
                  <a:pos x="5" y="42"/>
                </a:cxn>
                <a:cxn ang="0">
                  <a:pos x="3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6" y="154"/>
                </a:cxn>
                <a:cxn ang="0">
                  <a:pos x="2" y="162"/>
                </a:cxn>
                <a:cxn ang="0">
                  <a:pos x="4" y="168"/>
                </a:cxn>
                <a:cxn ang="0">
                  <a:pos x="6" y="186"/>
                </a:cxn>
                <a:cxn ang="0">
                  <a:pos x="4" y="196"/>
                </a:cxn>
                <a:cxn ang="0">
                  <a:pos x="2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3" y="306"/>
                </a:cxn>
                <a:cxn ang="0">
                  <a:pos x="5" y="312"/>
                </a:cxn>
                <a:cxn ang="0">
                  <a:pos x="7" y="330"/>
                </a:cxn>
                <a:cxn ang="0">
                  <a:pos x="5" y="340"/>
                </a:cxn>
                <a:cxn ang="0">
                  <a:pos x="3" y="346"/>
                </a:cxn>
                <a:cxn ang="0">
                  <a:pos x="7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8" y="442"/>
                </a:cxn>
                <a:cxn ang="0">
                  <a:pos x="4" y="450"/>
                </a:cxn>
                <a:cxn ang="0">
                  <a:pos x="6" y="456"/>
                </a:cxn>
                <a:cxn ang="0">
                  <a:pos x="8" y="474"/>
                </a:cxn>
                <a:cxn ang="0">
                  <a:pos x="6" y="484"/>
                </a:cxn>
                <a:cxn ang="0">
                  <a:pos x="4" y="490"/>
                </a:cxn>
                <a:cxn ang="0">
                  <a:pos x="8" y="498"/>
                </a:cxn>
                <a:cxn ang="0">
                  <a:pos x="8" y="514"/>
                </a:cxn>
                <a:cxn ang="0">
                  <a:pos x="4" y="522"/>
                </a:cxn>
                <a:cxn ang="0">
                  <a:pos x="6" y="528"/>
                </a:cxn>
                <a:cxn ang="0">
                  <a:pos x="8" y="546"/>
                </a:cxn>
                <a:cxn ang="0">
                  <a:pos x="6" y="556"/>
                </a:cxn>
                <a:cxn ang="0">
                  <a:pos x="4" y="562"/>
                </a:cxn>
                <a:cxn ang="0">
                  <a:pos x="8" y="570"/>
                </a:cxn>
                <a:cxn ang="0">
                  <a:pos x="9" y="586"/>
                </a:cxn>
                <a:cxn ang="0">
                  <a:pos x="5" y="594"/>
                </a:cxn>
              </a:cxnLst>
              <a:rect l="0" t="0" r="r" b="b"/>
              <a:pathLst>
                <a:path w="9" h="59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5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5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5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5" y="144"/>
                    <a:pt x="5" y="145"/>
                    <a:pt x="5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2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2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2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1"/>
                    <a:pt x="6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6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3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3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3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3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4" y="380"/>
                    <a:pt x="3" y="379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6" y="388"/>
                    <a:pt x="5" y="388"/>
                  </a:cubicBezTo>
                  <a:cubicBezTo>
                    <a:pt x="4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5"/>
                    <a:pt x="6" y="396"/>
                    <a:pt x="5" y="396"/>
                  </a:cubicBezTo>
                  <a:cubicBezTo>
                    <a:pt x="4" y="396"/>
                    <a:pt x="3" y="395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3"/>
                    <a:pt x="6" y="404"/>
                    <a:pt x="5" y="404"/>
                  </a:cubicBezTo>
                  <a:cubicBezTo>
                    <a:pt x="4" y="404"/>
                    <a:pt x="3" y="403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1"/>
                    <a:pt x="6" y="412"/>
                    <a:pt x="5" y="412"/>
                  </a:cubicBezTo>
                  <a:cubicBezTo>
                    <a:pt x="4" y="412"/>
                    <a:pt x="3" y="411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19"/>
                    <a:pt x="6" y="420"/>
                    <a:pt x="5" y="420"/>
                  </a:cubicBezTo>
                  <a:cubicBezTo>
                    <a:pt x="4" y="420"/>
                    <a:pt x="3" y="419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6"/>
                  </a:lnTo>
                  <a:cubicBezTo>
                    <a:pt x="7" y="427"/>
                    <a:pt x="6" y="428"/>
                    <a:pt x="5" y="428"/>
                  </a:cubicBezTo>
                  <a:cubicBezTo>
                    <a:pt x="4" y="428"/>
                    <a:pt x="3" y="427"/>
                    <a:pt x="3" y="426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4"/>
                  </a:moveTo>
                  <a:lnTo>
                    <a:pt x="7" y="434"/>
                  </a:lnTo>
                  <a:cubicBezTo>
                    <a:pt x="7" y="435"/>
                    <a:pt x="7" y="436"/>
                    <a:pt x="5" y="436"/>
                  </a:cubicBezTo>
                  <a:cubicBezTo>
                    <a:pt x="4" y="436"/>
                    <a:pt x="3" y="435"/>
                    <a:pt x="3" y="434"/>
                  </a:cubicBezTo>
                  <a:lnTo>
                    <a:pt x="3" y="434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7" y="432"/>
                    <a:pt x="7" y="433"/>
                    <a:pt x="7" y="434"/>
                  </a:cubicBezTo>
                  <a:close/>
                  <a:moveTo>
                    <a:pt x="8" y="442"/>
                  </a:moveTo>
                  <a:lnTo>
                    <a:pt x="8" y="442"/>
                  </a:lnTo>
                  <a:cubicBezTo>
                    <a:pt x="8" y="443"/>
                    <a:pt x="7" y="444"/>
                    <a:pt x="6" y="444"/>
                  </a:cubicBezTo>
                  <a:cubicBezTo>
                    <a:pt x="4" y="444"/>
                    <a:pt x="4" y="443"/>
                    <a:pt x="4" y="442"/>
                  </a:cubicBezTo>
                  <a:lnTo>
                    <a:pt x="4" y="442"/>
                  </a:lnTo>
                  <a:cubicBezTo>
                    <a:pt x="4" y="441"/>
                    <a:pt x="4" y="440"/>
                    <a:pt x="6" y="440"/>
                  </a:cubicBezTo>
                  <a:cubicBezTo>
                    <a:pt x="7" y="440"/>
                    <a:pt x="8" y="441"/>
                    <a:pt x="8" y="442"/>
                  </a:cubicBezTo>
                  <a:close/>
                  <a:moveTo>
                    <a:pt x="8" y="450"/>
                  </a:moveTo>
                  <a:lnTo>
                    <a:pt x="8" y="450"/>
                  </a:lnTo>
                  <a:cubicBezTo>
                    <a:pt x="8" y="451"/>
                    <a:pt x="7" y="452"/>
                    <a:pt x="6" y="452"/>
                  </a:cubicBezTo>
                  <a:cubicBezTo>
                    <a:pt x="4" y="452"/>
                    <a:pt x="4" y="451"/>
                    <a:pt x="4" y="450"/>
                  </a:cubicBezTo>
                  <a:lnTo>
                    <a:pt x="4" y="450"/>
                  </a:lnTo>
                  <a:cubicBezTo>
                    <a:pt x="4" y="449"/>
                    <a:pt x="4" y="448"/>
                    <a:pt x="6" y="448"/>
                  </a:cubicBezTo>
                  <a:cubicBezTo>
                    <a:pt x="7" y="448"/>
                    <a:pt x="8" y="449"/>
                    <a:pt x="8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7" y="460"/>
                    <a:pt x="6" y="460"/>
                  </a:cubicBezTo>
                  <a:cubicBezTo>
                    <a:pt x="5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5" y="456"/>
                    <a:pt x="6" y="456"/>
                  </a:cubicBezTo>
                  <a:cubicBezTo>
                    <a:pt x="7" y="456"/>
                    <a:pt x="8" y="457"/>
                    <a:pt x="8" y="458"/>
                  </a:cubicBezTo>
                  <a:close/>
                  <a:moveTo>
                    <a:pt x="8" y="466"/>
                  </a:moveTo>
                  <a:lnTo>
                    <a:pt x="8" y="466"/>
                  </a:lnTo>
                  <a:cubicBezTo>
                    <a:pt x="8" y="467"/>
                    <a:pt x="7" y="468"/>
                    <a:pt x="6" y="468"/>
                  </a:cubicBezTo>
                  <a:cubicBezTo>
                    <a:pt x="5" y="468"/>
                    <a:pt x="4" y="467"/>
                    <a:pt x="4" y="466"/>
                  </a:cubicBezTo>
                  <a:lnTo>
                    <a:pt x="4" y="466"/>
                  </a:lnTo>
                  <a:cubicBezTo>
                    <a:pt x="4" y="465"/>
                    <a:pt x="5" y="464"/>
                    <a:pt x="6" y="464"/>
                  </a:cubicBezTo>
                  <a:cubicBezTo>
                    <a:pt x="7" y="464"/>
                    <a:pt x="8" y="465"/>
                    <a:pt x="8" y="466"/>
                  </a:cubicBezTo>
                  <a:close/>
                  <a:moveTo>
                    <a:pt x="8" y="474"/>
                  </a:moveTo>
                  <a:lnTo>
                    <a:pt x="8" y="474"/>
                  </a:lnTo>
                  <a:cubicBezTo>
                    <a:pt x="8" y="475"/>
                    <a:pt x="7" y="476"/>
                    <a:pt x="6" y="476"/>
                  </a:cubicBezTo>
                  <a:cubicBezTo>
                    <a:pt x="5" y="476"/>
                    <a:pt x="4" y="475"/>
                    <a:pt x="4" y="474"/>
                  </a:cubicBezTo>
                  <a:lnTo>
                    <a:pt x="4" y="474"/>
                  </a:lnTo>
                  <a:cubicBezTo>
                    <a:pt x="4" y="473"/>
                    <a:pt x="5" y="472"/>
                    <a:pt x="6" y="472"/>
                  </a:cubicBezTo>
                  <a:cubicBezTo>
                    <a:pt x="7" y="472"/>
                    <a:pt x="8" y="473"/>
                    <a:pt x="8" y="474"/>
                  </a:cubicBezTo>
                  <a:close/>
                  <a:moveTo>
                    <a:pt x="8" y="482"/>
                  </a:moveTo>
                  <a:lnTo>
                    <a:pt x="8" y="482"/>
                  </a:lnTo>
                  <a:cubicBezTo>
                    <a:pt x="8" y="483"/>
                    <a:pt x="7" y="484"/>
                    <a:pt x="6" y="484"/>
                  </a:cubicBezTo>
                  <a:cubicBezTo>
                    <a:pt x="5" y="484"/>
                    <a:pt x="4" y="483"/>
                    <a:pt x="4" y="482"/>
                  </a:cubicBezTo>
                  <a:lnTo>
                    <a:pt x="4" y="482"/>
                  </a:lnTo>
                  <a:cubicBezTo>
                    <a:pt x="4" y="481"/>
                    <a:pt x="5" y="480"/>
                    <a:pt x="6" y="480"/>
                  </a:cubicBezTo>
                  <a:cubicBezTo>
                    <a:pt x="7" y="480"/>
                    <a:pt x="8" y="481"/>
                    <a:pt x="8" y="482"/>
                  </a:cubicBezTo>
                  <a:close/>
                  <a:moveTo>
                    <a:pt x="8" y="490"/>
                  </a:moveTo>
                  <a:lnTo>
                    <a:pt x="8" y="490"/>
                  </a:lnTo>
                  <a:cubicBezTo>
                    <a:pt x="8" y="491"/>
                    <a:pt x="7" y="492"/>
                    <a:pt x="6" y="492"/>
                  </a:cubicBezTo>
                  <a:cubicBezTo>
                    <a:pt x="5" y="492"/>
                    <a:pt x="4" y="491"/>
                    <a:pt x="4" y="490"/>
                  </a:cubicBezTo>
                  <a:lnTo>
                    <a:pt x="4" y="490"/>
                  </a:lnTo>
                  <a:cubicBezTo>
                    <a:pt x="4" y="489"/>
                    <a:pt x="5" y="488"/>
                    <a:pt x="6" y="488"/>
                  </a:cubicBezTo>
                  <a:cubicBezTo>
                    <a:pt x="7" y="488"/>
                    <a:pt x="8" y="489"/>
                    <a:pt x="8" y="490"/>
                  </a:cubicBezTo>
                  <a:close/>
                  <a:moveTo>
                    <a:pt x="8" y="498"/>
                  </a:moveTo>
                  <a:lnTo>
                    <a:pt x="8" y="498"/>
                  </a:lnTo>
                  <a:cubicBezTo>
                    <a:pt x="8" y="499"/>
                    <a:pt x="7" y="500"/>
                    <a:pt x="6" y="500"/>
                  </a:cubicBezTo>
                  <a:cubicBezTo>
                    <a:pt x="5" y="500"/>
                    <a:pt x="4" y="499"/>
                    <a:pt x="4" y="498"/>
                  </a:cubicBezTo>
                  <a:lnTo>
                    <a:pt x="4" y="498"/>
                  </a:lnTo>
                  <a:cubicBezTo>
                    <a:pt x="4" y="497"/>
                    <a:pt x="5" y="496"/>
                    <a:pt x="6" y="496"/>
                  </a:cubicBezTo>
                  <a:cubicBezTo>
                    <a:pt x="7" y="496"/>
                    <a:pt x="8" y="497"/>
                    <a:pt x="8" y="498"/>
                  </a:cubicBezTo>
                  <a:close/>
                  <a:moveTo>
                    <a:pt x="8" y="506"/>
                  </a:moveTo>
                  <a:lnTo>
                    <a:pt x="8" y="506"/>
                  </a:lnTo>
                  <a:cubicBezTo>
                    <a:pt x="8" y="507"/>
                    <a:pt x="7" y="508"/>
                    <a:pt x="6" y="508"/>
                  </a:cubicBezTo>
                  <a:cubicBezTo>
                    <a:pt x="5" y="508"/>
                    <a:pt x="4" y="507"/>
                    <a:pt x="4" y="506"/>
                  </a:cubicBezTo>
                  <a:lnTo>
                    <a:pt x="4" y="506"/>
                  </a:lnTo>
                  <a:cubicBezTo>
                    <a:pt x="4" y="505"/>
                    <a:pt x="5" y="504"/>
                    <a:pt x="6" y="504"/>
                  </a:cubicBezTo>
                  <a:cubicBezTo>
                    <a:pt x="7" y="504"/>
                    <a:pt x="8" y="505"/>
                    <a:pt x="8" y="506"/>
                  </a:cubicBezTo>
                  <a:close/>
                  <a:moveTo>
                    <a:pt x="8" y="514"/>
                  </a:moveTo>
                  <a:lnTo>
                    <a:pt x="8" y="514"/>
                  </a:lnTo>
                  <a:cubicBezTo>
                    <a:pt x="8" y="515"/>
                    <a:pt x="7" y="516"/>
                    <a:pt x="6" y="516"/>
                  </a:cubicBezTo>
                  <a:cubicBezTo>
                    <a:pt x="5" y="516"/>
                    <a:pt x="4" y="515"/>
                    <a:pt x="4" y="514"/>
                  </a:cubicBezTo>
                  <a:lnTo>
                    <a:pt x="4" y="514"/>
                  </a:lnTo>
                  <a:cubicBezTo>
                    <a:pt x="4" y="513"/>
                    <a:pt x="5" y="512"/>
                    <a:pt x="6" y="512"/>
                  </a:cubicBezTo>
                  <a:cubicBezTo>
                    <a:pt x="7" y="512"/>
                    <a:pt x="8" y="513"/>
                    <a:pt x="8" y="514"/>
                  </a:cubicBezTo>
                  <a:close/>
                  <a:moveTo>
                    <a:pt x="8" y="522"/>
                  </a:moveTo>
                  <a:lnTo>
                    <a:pt x="8" y="522"/>
                  </a:lnTo>
                  <a:cubicBezTo>
                    <a:pt x="8" y="523"/>
                    <a:pt x="7" y="524"/>
                    <a:pt x="6" y="524"/>
                  </a:cubicBezTo>
                  <a:cubicBezTo>
                    <a:pt x="5" y="524"/>
                    <a:pt x="4" y="523"/>
                    <a:pt x="4" y="522"/>
                  </a:cubicBezTo>
                  <a:lnTo>
                    <a:pt x="4" y="522"/>
                  </a:lnTo>
                  <a:cubicBezTo>
                    <a:pt x="4" y="521"/>
                    <a:pt x="5" y="520"/>
                    <a:pt x="6" y="520"/>
                  </a:cubicBezTo>
                  <a:cubicBezTo>
                    <a:pt x="7" y="520"/>
                    <a:pt x="8" y="521"/>
                    <a:pt x="8" y="522"/>
                  </a:cubicBezTo>
                  <a:close/>
                  <a:moveTo>
                    <a:pt x="8" y="530"/>
                  </a:moveTo>
                  <a:lnTo>
                    <a:pt x="8" y="530"/>
                  </a:lnTo>
                  <a:cubicBezTo>
                    <a:pt x="8" y="531"/>
                    <a:pt x="7" y="532"/>
                    <a:pt x="6" y="532"/>
                  </a:cubicBezTo>
                  <a:cubicBezTo>
                    <a:pt x="5" y="532"/>
                    <a:pt x="4" y="531"/>
                    <a:pt x="4" y="530"/>
                  </a:cubicBezTo>
                  <a:lnTo>
                    <a:pt x="4" y="530"/>
                  </a:lnTo>
                  <a:cubicBezTo>
                    <a:pt x="4" y="529"/>
                    <a:pt x="5" y="528"/>
                    <a:pt x="6" y="528"/>
                  </a:cubicBezTo>
                  <a:cubicBezTo>
                    <a:pt x="7" y="528"/>
                    <a:pt x="8" y="529"/>
                    <a:pt x="8" y="530"/>
                  </a:cubicBezTo>
                  <a:close/>
                  <a:moveTo>
                    <a:pt x="8" y="538"/>
                  </a:moveTo>
                  <a:lnTo>
                    <a:pt x="8" y="538"/>
                  </a:lnTo>
                  <a:cubicBezTo>
                    <a:pt x="8" y="539"/>
                    <a:pt x="7" y="540"/>
                    <a:pt x="6" y="540"/>
                  </a:cubicBezTo>
                  <a:cubicBezTo>
                    <a:pt x="5" y="540"/>
                    <a:pt x="4" y="539"/>
                    <a:pt x="4" y="538"/>
                  </a:cubicBezTo>
                  <a:lnTo>
                    <a:pt x="4" y="538"/>
                  </a:lnTo>
                  <a:cubicBezTo>
                    <a:pt x="4" y="537"/>
                    <a:pt x="5" y="536"/>
                    <a:pt x="6" y="536"/>
                  </a:cubicBezTo>
                  <a:cubicBezTo>
                    <a:pt x="7" y="536"/>
                    <a:pt x="8" y="537"/>
                    <a:pt x="8" y="538"/>
                  </a:cubicBezTo>
                  <a:close/>
                  <a:moveTo>
                    <a:pt x="8" y="546"/>
                  </a:moveTo>
                  <a:lnTo>
                    <a:pt x="8" y="546"/>
                  </a:lnTo>
                  <a:cubicBezTo>
                    <a:pt x="8" y="547"/>
                    <a:pt x="7" y="548"/>
                    <a:pt x="6" y="548"/>
                  </a:cubicBezTo>
                  <a:cubicBezTo>
                    <a:pt x="5" y="548"/>
                    <a:pt x="4" y="547"/>
                    <a:pt x="4" y="546"/>
                  </a:cubicBezTo>
                  <a:lnTo>
                    <a:pt x="4" y="546"/>
                  </a:lnTo>
                  <a:cubicBezTo>
                    <a:pt x="4" y="545"/>
                    <a:pt x="5" y="544"/>
                    <a:pt x="6" y="544"/>
                  </a:cubicBezTo>
                  <a:cubicBezTo>
                    <a:pt x="7" y="544"/>
                    <a:pt x="8" y="545"/>
                    <a:pt x="8" y="546"/>
                  </a:cubicBezTo>
                  <a:close/>
                  <a:moveTo>
                    <a:pt x="8" y="554"/>
                  </a:moveTo>
                  <a:lnTo>
                    <a:pt x="8" y="554"/>
                  </a:lnTo>
                  <a:cubicBezTo>
                    <a:pt x="8" y="555"/>
                    <a:pt x="7" y="556"/>
                    <a:pt x="6" y="556"/>
                  </a:cubicBezTo>
                  <a:cubicBezTo>
                    <a:pt x="5" y="556"/>
                    <a:pt x="4" y="555"/>
                    <a:pt x="4" y="554"/>
                  </a:cubicBezTo>
                  <a:lnTo>
                    <a:pt x="4" y="554"/>
                  </a:lnTo>
                  <a:cubicBezTo>
                    <a:pt x="4" y="553"/>
                    <a:pt x="5" y="552"/>
                    <a:pt x="6" y="552"/>
                  </a:cubicBezTo>
                  <a:cubicBezTo>
                    <a:pt x="7" y="552"/>
                    <a:pt x="8" y="553"/>
                    <a:pt x="8" y="554"/>
                  </a:cubicBezTo>
                  <a:close/>
                  <a:moveTo>
                    <a:pt x="8" y="562"/>
                  </a:moveTo>
                  <a:lnTo>
                    <a:pt x="8" y="562"/>
                  </a:lnTo>
                  <a:cubicBezTo>
                    <a:pt x="8" y="563"/>
                    <a:pt x="7" y="564"/>
                    <a:pt x="6" y="564"/>
                  </a:cubicBezTo>
                  <a:cubicBezTo>
                    <a:pt x="5" y="564"/>
                    <a:pt x="4" y="563"/>
                    <a:pt x="4" y="562"/>
                  </a:cubicBezTo>
                  <a:lnTo>
                    <a:pt x="4" y="562"/>
                  </a:lnTo>
                  <a:cubicBezTo>
                    <a:pt x="4" y="561"/>
                    <a:pt x="5" y="560"/>
                    <a:pt x="6" y="560"/>
                  </a:cubicBezTo>
                  <a:cubicBezTo>
                    <a:pt x="7" y="560"/>
                    <a:pt x="8" y="561"/>
                    <a:pt x="8" y="562"/>
                  </a:cubicBezTo>
                  <a:close/>
                  <a:moveTo>
                    <a:pt x="8" y="570"/>
                  </a:moveTo>
                  <a:lnTo>
                    <a:pt x="8" y="570"/>
                  </a:lnTo>
                  <a:cubicBezTo>
                    <a:pt x="8" y="571"/>
                    <a:pt x="8" y="572"/>
                    <a:pt x="6" y="572"/>
                  </a:cubicBezTo>
                  <a:cubicBezTo>
                    <a:pt x="5" y="572"/>
                    <a:pt x="4" y="571"/>
                    <a:pt x="4" y="570"/>
                  </a:cubicBezTo>
                  <a:lnTo>
                    <a:pt x="4" y="570"/>
                  </a:lnTo>
                  <a:cubicBezTo>
                    <a:pt x="4" y="569"/>
                    <a:pt x="5" y="568"/>
                    <a:pt x="6" y="568"/>
                  </a:cubicBezTo>
                  <a:cubicBezTo>
                    <a:pt x="8" y="568"/>
                    <a:pt x="8" y="569"/>
                    <a:pt x="8" y="570"/>
                  </a:cubicBezTo>
                  <a:close/>
                  <a:moveTo>
                    <a:pt x="8" y="578"/>
                  </a:moveTo>
                  <a:lnTo>
                    <a:pt x="8" y="578"/>
                  </a:lnTo>
                  <a:cubicBezTo>
                    <a:pt x="8" y="579"/>
                    <a:pt x="8" y="580"/>
                    <a:pt x="6" y="580"/>
                  </a:cubicBezTo>
                  <a:cubicBezTo>
                    <a:pt x="5" y="580"/>
                    <a:pt x="4" y="579"/>
                    <a:pt x="4" y="578"/>
                  </a:cubicBezTo>
                  <a:lnTo>
                    <a:pt x="4" y="578"/>
                  </a:lnTo>
                  <a:cubicBezTo>
                    <a:pt x="4" y="577"/>
                    <a:pt x="5" y="576"/>
                    <a:pt x="6" y="576"/>
                  </a:cubicBezTo>
                  <a:cubicBezTo>
                    <a:pt x="8" y="576"/>
                    <a:pt x="8" y="577"/>
                    <a:pt x="8" y="578"/>
                  </a:cubicBezTo>
                  <a:close/>
                  <a:moveTo>
                    <a:pt x="9" y="586"/>
                  </a:moveTo>
                  <a:lnTo>
                    <a:pt x="9" y="586"/>
                  </a:lnTo>
                  <a:cubicBezTo>
                    <a:pt x="9" y="587"/>
                    <a:pt x="8" y="588"/>
                    <a:pt x="7" y="588"/>
                  </a:cubicBezTo>
                  <a:cubicBezTo>
                    <a:pt x="5" y="588"/>
                    <a:pt x="5" y="587"/>
                    <a:pt x="5" y="586"/>
                  </a:cubicBezTo>
                  <a:lnTo>
                    <a:pt x="5" y="586"/>
                  </a:lnTo>
                  <a:cubicBezTo>
                    <a:pt x="5" y="585"/>
                    <a:pt x="5" y="584"/>
                    <a:pt x="7" y="584"/>
                  </a:cubicBezTo>
                  <a:cubicBezTo>
                    <a:pt x="8" y="584"/>
                    <a:pt x="9" y="585"/>
                    <a:pt x="9" y="586"/>
                  </a:cubicBezTo>
                  <a:close/>
                  <a:moveTo>
                    <a:pt x="9" y="594"/>
                  </a:moveTo>
                  <a:lnTo>
                    <a:pt x="9" y="594"/>
                  </a:lnTo>
                  <a:cubicBezTo>
                    <a:pt x="9" y="595"/>
                    <a:pt x="8" y="596"/>
                    <a:pt x="7" y="596"/>
                  </a:cubicBezTo>
                  <a:cubicBezTo>
                    <a:pt x="5" y="596"/>
                    <a:pt x="5" y="595"/>
                    <a:pt x="5" y="594"/>
                  </a:cubicBezTo>
                  <a:lnTo>
                    <a:pt x="5" y="594"/>
                  </a:lnTo>
                  <a:cubicBezTo>
                    <a:pt x="5" y="593"/>
                    <a:pt x="5" y="592"/>
                    <a:pt x="7" y="592"/>
                  </a:cubicBezTo>
                  <a:cubicBezTo>
                    <a:pt x="8" y="592"/>
                    <a:pt x="9" y="593"/>
                    <a:pt x="9" y="59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7" name="Freeform 87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8" name="Oval 88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29" name="Oval 89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0" name="Oval 90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1" name="Freeform 91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2" name="Freeform 92"/>
            <p:cNvSpPr>
              <a:spLocks noEditPoints="1"/>
            </p:cNvSpPr>
            <p:nvPr/>
          </p:nvSpPr>
          <p:spPr bwMode="auto">
            <a:xfrm>
              <a:off x="4008" y="3804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</a:cxnLst>
              <a:rect l="0" t="0" r="r" b="b"/>
              <a:pathLst>
                <a:path w="15" h="10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10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49"/>
                    <a:pt x="5" y="48"/>
                    <a:pt x="7" y="48"/>
                  </a:cubicBezTo>
                  <a:cubicBezTo>
                    <a:pt x="10" y="48"/>
                    <a:pt x="11" y="49"/>
                    <a:pt x="11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6" y="72"/>
                    <a:pt x="5" y="70"/>
                    <a:pt x="5" y="68"/>
                  </a:cubicBezTo>
                  <a:lnTo>
                    <a:pt x="5" y="68"/>
                  </a:lnTo>
                  <a:cubicBezTo>
                    <a:pt x="5" y="65"/>
                    <a:pt x="6" y="64"/>
                    <a:pt x="9" y="64"/>
                  </a:cubicBezTo>
                  <a:cubicBezTo>
                    <a:pt x="11" y="64"/>
                    <a:pt x="13" y="65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1"/>
                    <a:pt x="8" y="80"/>
                    <a:pt x="10" y="80"/>
                  </a:cubicBezTo>
                  <a:cubicBezTo>
                    <a:pt x="12" y="80"/>
                    <a:pt x="14" y="81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7"/>
                    <a:pt x="9" y="96"/>
                    <a:pt x="11" y="96"/>
                  </a:cubicBezTo>
                  <a:cubicBezTo>
                    <a:pt x="13" y="96"/>
                    <a:pt x="15" y="97"/>
                    <a:pt x="15" y="10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3" name="Freeform 93"/>
            <p:cNvSpPr>
              <a:spLocks noEditPoints="1"/>
            </p:cNvSpPr>
            <p:nvPr/>
          </p:nvSpPr>
          <p:spPr bwMode="auto">
            <a:xfrm>
              <a:off x="4116" y="3787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8" y="48"/>
                </a:cxn>
                <a:cxn ang="0">
                  <a:pos x="12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5" y="84"/>
                </a:cxn>
                <a:cxn ang="0">
                  <a:pos x="15" y="84"/>
                </a:cxn>
                <a:cxn ang="0">
                  <a:pos x="11" y="88"/>
                </a:cxn>
                <a:cxn ang="0">
                  <a:pos x="7" y="84"/>
                </a:cxn>
                <a:cxn ang="0">
                  <a:pos x="7" y="84"/>
                </a:cxn>
                <a:cxn ang="0">
                  <a:pos x="11" y="80"/>
                </a:cxn>
                <a:cxn ang="0">
                  <a:pos x="15" y="84"/>
                </a:cxn>
                <a:cxn ang="0">
                  <a:pos x="16" y="100"/>
                </a:cxn>
                <a:cxn ang="0">
                  <a:pos x="16" y="100"/>
                </a:cxn>
                <a:cxn ang="0">
                  <a:pos x="12" y="104"/>
                </a:cxn>
                <a:cxn ang="0">
                  <a:pos x="8" y="100"/>
                </a:cxn>
                <a:cxn ang="0">
                  <a:pos x="8" y="100"/>
                </a:cxn>
                <a:cxn ang="0">
                  <a:pos x="12" y="96"/>
                </a:cxn>
                <a:cxn ang="0">
                  <a:pos x="16" y="100"/>
                </a:cxn>
              </a:cxnLst>
              <a:rect l="0" t="0" r="r" b="b"/>
              <a:pathLst>
                <a:path w="16" h="10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3"/>
                    <a:pt x="8" y="24"/>
                    <a:pt x="6" y="24"/>
                  </a:cubicBezTo>
                  <a:cubicBezTo>
                    <a:pt x="3" y="24"/>
                    <a:pt x="2" y="23"/>
                    <a:pt x="2" y="20"/>
                  </a:cubicBezTo>
                  <a:lnTo>
                    <a:pt x="2" y="20"/>
                  </a:lnTo>
                  <a:cubicBezTo>
                    <a:pt x="2" y="18"/>
                    <a:pt x="3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1" y="36"/>
                  </a:moveTo>
                  <a:lnTo>
                    <a:pt x="11" y="36"/>
                  </a:lnTo>
                  <a:cubicBezTo>
                    <a:pt x="11" y="39"/>
                    <a:pt x="9" y="40"/>
                    <a:pt x="7" y="40"/>
                  </a:cubicBezTo>
                  <a:cubicBezTo>
                    <a:pt x="5" y="40"/>
                    <a:pt x="3" y="39"/>
                    <a:pt x="3" y="36"/>
                  </a:cubicBezTo>
                  <a:lnTo>
                    <a:pt x="3" y="36"/>
                  </a:lnTo>
                  <a:cubicBezTo>
                    <a:pt x="3" y="34"/>
                    <a:pt x="5" y="32"/>
                    <a:pt x="7" y="32"/>
                  </a:cubicBezTo>
                  <a:cubicBezTo>
                    <a:pt x="9" y="32"/>
                    <a:pt x="11" y="34"/>
                    <a:pt x="11" y="36"/>
                  </a:cubicBezTo>
                  <a:close/>
                  <a:moveTo>
                    <a:pt x="12" y="52"/>
                  </a:moveTo>
                  <a:lnTo>
                    <a:pt x="12" y="52"/>
                  </a:lnTo>
                  <a:cubicBezTo>
                    <a:pt x="12" y="55"/>
                    <a:pt x="10" y="56"/>
                    <a:pt x="8" y="56"/>
                  </a:cubicBezTo>
                  <a:cubicBezTo>
                    <a:pt x="6" y="56"/>
                    <a:pt x="4" y="55"/>
                    <a:pt x="4" y="52"/>
                  </a:cubicBezTo>
                  <a:lnTo>
                    <a:pt x="4" y="52"/>
                  </a:lnTo>
                  <a:cubicBezTo>
                    <a:pt x="4" y="50"/>
                    <a:pt x="6" y="48"/>
                    <a:pt x="8" y="48"/>
                  </a:cubicBezTo>
                  <a:cubicBezTo>
                    <a:pt x="10" y="48"/>
                    <a:pt x="12" y="50"/>
                    <a:pt x="12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1"/>
                    <a:pt x="12" y="72"/>
                    <a:pt x="9" y="72"/>
                  </a:cubicBezTo>
                  <a:cubicBezTo>
                    <a:pt x="7" y="72"/>
                    <a:pt x="5" y="71"/>
                    <a:pt x="5" y="68"/>
                  </a:cubicBez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2" y="64"/>
                    <a:pt x="13" y="66"/>
                    <a:pt x="13" y="68"/>
                  </a:cubicBezTo>
                  <a:close/>
                  <a:moveTo>
                    <a:pt x="15" y="84"/>
                  </a:moveTo>
                  <a:lnTo>
                    <a:pt x="15" y="84"/>
                  </a:lnTo>
                  <a:cubicBezTo>
                    <a:pt x="15" y="86"/>
                    <a:pt x="13" y="88"/>
                    <a:pt x="11" y="88"/>
                  </a:cubicBezTo>
                  <a:cubicBezTo>
                    <a:pt x="8" y="88"/>
                    <a:pt x="7" y="86"/>
                    <a:pt x="7" y="84"/>
                  </a:cubicBezTo>
                  <a:lnTo>
                    <a:pt x="7" y="84"/>
                  </a:lnTo>
                  <a:cubicBezTo>
                    <a:pt x="7" y="82"/>
                    <a:pt x="8" y="80"/>
                    <a:pt x="11" y="80"/>
                  </a:cubicBezTo>
                  <a:cubicBezTo>
                    <a:pt x="13" y="80"/>
                    <a:pt x="15" y="82"/>
                    <a:pt x="15" y="84"/>
                  </a:cubicBezTo>
                  <a:close/>
                  <a:moveTo>
                    <a:pt x="16" y="100"/>
                  </a:moveTo>
                  <a:lnTo>
                    <a:pt x="16" y="100"/>
                  </a:lnTo>
                  <a:cubicBezTo>
                    <a:pt x="16" y="102"/>
                    <a:pt x="14" y="104"/>
                    <a:pt x="12" y="104"/>
                  </a:cubicBezTo>
                  <a:cubicBezTo>
                    <a:pt x="10" y="104"/>
                    <a:pt x="8" y="102"/>
                    <a:pt x="8" y="100"/>
                  </a:cubicBezTo>
                  <a:lnTo>
                    <a:pt x="8" y="100"/>
                  </a:lnTo>
                  <a:cubicBezTo>
                    <a:pt x="8" y="98"/>
                    <a:pt x="10" y="96"/>
                    <a:pt x="12" y="96"/>
                  </a:cubicBezTo>
                  <a:cubicBezTo>
                    <a:pt x="14" y="96"/>
                    <a:pt x="16" y="98"/>
                    <a:pt x="16" y="10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4" name="Freeform 94"/>
            <p:cNvSpPr>
              <a:spLocks noEditPoints="1"/>
            </p:cNvSpPr>
            <p:nvPr/>
          </p:nvSpPr>
          <p:spPr bwMode="auto">
            <a:xfrm>
              <a:off x="4276" y="3736"/>
              <a:ext cx="2" cy="52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1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9" y="36"/>
                </a:cxn>
                <a:cxn ang="0">
                  <a:pos x="6" y="56"/>
                </a:cxn>
                <a:cxn ang="0">
                  <a:pos x="6" y="48"/>
                </a:cxn>
                <a:cxn ang="0">
                  <a:pos x="10" y="68"/>
                </a:cxn>
                <a:cxn ang="0">
                  <a:pos x="2" y="68"/>
                </a:cxn>
                <a:cxn ang="0">
                  <a:pos x="11" y="84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7" y="104"/>
                </a:cxn>
                <a:cxn ang="0">
                  <a:pos x="7" y="96"/>
                </a:cxn>
                <a:cxn ang="0">
                  <a:pos x="11" y="116"/>
                </a:cxn>
                <a:cxn ang="0">
                  <a:pos x="3" y="116"/>
                </a:cxn>
                <a:cxn ang="0">
                  <a:pos x="12" y="132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8" y="152"/>
                </a:cxn>
                <a:cxn ang="0">
                  <a:pos x="8" y="144"/>
                </a:cxn>
                <a:cxn ang="0">
                  <a:pos x="13" y="164"/>
                </a:cxn>
                <a:cxn ang="0">
                  <a:pos x="5" y="164"/>
                </a:cxn>
                <a:cxn ang="0">
                  <a:pos x="13" y="180"/>
                </a:cxn>
                <a:cxn ang="0">
                  <a:pos x="5" y="180"/>
                </a:cxn>
                <a:cxn ang="0">
                  <a:pos x="13" y="180"/>
                </a:cxn>
                <a:cxn ang="0">
                  <a:pos x="9" y="201"/>
                </a:cxn>
                <a:cxn ang="0">
                  <a:pos x="9" y="192"/>
                </a:cxn>
                <a:cxn ang="0">
                  <a:pos x="14" y="213"/>
                </a:cxn>
                <a:cxn ang="0">
                  <a:pos x="6" y="212"/>
                </a:cxn>
                <a:cxn ang="0">
                  <a:pos x="14" y="228"/>
                </a:cxn>
                <a:cxn ang="0">
                  <a:pos x="6" y="229"/>
                </a:cxn>
                <a:cxn ang="0">
                  <a:pos x="14" y="228"/>
                </a:cxn>
                <a:cxn ang="0">
                  <a:pos x="11" y="249"/>
                </a:cxn>
                <a:cxn ang="0">
                  <a:pos x="11" y="241"/>
                </a:cxn>
                <a:cxn ang="0">
                  <a:pos x="15" y="261"/>
                </a:cxn>
                <a:cxn ang="0">
                  <a:pos x="7" y="261"/>
                </a:cxn>
                <a:cxn ang="0">
                  <a:pos x="15" y="277"/>
                </a:cxn>
                <a:cxn ang="0">
                  <a:pos x="7" y="277"/>
                </a:cxn>
                <a:cxn ang="0">
                  <a:pos x="15" y="277"/>
                </a:cxn>
                <a:cxn ang="0">
                  <a:pos x="12" y="297"/>
                </a:cxn>
                <a:cxn ang="0">
                  <a:pos x="12" y="289"/>
                </a:cxn>
                <a:cxn ang="0">
                  <a:pos x="16" y="309"/>
                </a:cxn>
                <a:cxn ang="0">
                  <a:pos x="8" y="309"/>
                </a:cxn>
                <a:cxn ang="0">
                  <a:pos x="17" y="325"/>
                </a:cxn>
                <a:cxn ang="0">
                  <a:pos x="9" y="325"/>
                </a:cxn>
                <a:cxn ang="0">
                  <a:pos x="17" y="325"/>
                </a:cxn>
              </a:cxnLst>
              <a:rect l="0" t="0" r="r" b="b"/>
              <a:pathLst>
                <a:path w="17" h="329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9"/>
                    <a:pt x="7" y="40"/>
                    <a:pt x="5" y="40"/>
                  </a:cubicBezTo>
                  <a:cubicBezTo>
                    <a:pt x="3" y="40"/>
                    <a:pt x="1" y="39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5"/>
                    <a:pt x="8" y="56"/>
                    <a:pt x="6" y="56"/>
                  </a:cubicBezTo>
                  <a:cubicBezTo>
                    <a:pt x="3" y="56"/>
                    <a:pt x="2" y="55"/>
                    <a:pt x="2" y="52"/>
                  </a:cubicBezTo>
                  <a:lnTo>
                    <a:pt x="2" y="52"/>
                  </a:lnTo>
                  <a:cubicBezTo>
                    <a:pt x="2" y="50"/>
                    <a:pt x="3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0" y="68"/>
                  </a:moveTo>
                  <a:lnTo>
                    <a:pt x="10" y="68"/>
                  </a:lnTo>
                  <a:cubicBezTo>
                    <a:pt x="10" y="71"/>
                    <a:pt x="8" y="72"/>
                    <a:pt x="6" y="72"/>
                  </a:cubicBezTo>
                  <a:cubicBezTo>
                    <a:pt x="4" y="72"/>
                    <a:pt x="2" y="71"/>
                    <a:pt x="2" y="68"/>
                  </a:cubicBez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8" y="64"/>
                    <a:pt x="10" y="66"/>
                    <a:pt x="10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7"/>
                    <a:pt x="9" y="88"/>
                    <a:pt x="7" y="88"/>
                  </a:cubicBezTo>
                  <a:cubicBezTo>
                    <a:pt x="4" y="88"/>
                    <a:pt x="3" y="87"/>
                    <a:pt x="3" y="84"/>
                  </a:cubicBezTo>
                  <a:lnTo>
                    <a:pt x="3" y="84"/>
                  </a:lnTo>
                  <a:cubicBezTo>
                    <a:pt x="3" y="82"/>
                    <a:pt x="4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1" y="100"/>
                  </a:moveTo>
                  <a:lnTo>
                    <a:pt x="11" y="100"/>
                  </a:lnTo>
                  <a:cubicBezTo>
                    <a:pt x="11" y="103"/>
                    <a:pt x="9" y="104"/>
                    <a:pt x="7" y="104"/>
                  </a:cubicBezTo>
                  <a:cubicBezTo>
                    <a:pt x="5" y="104"/>
                    <a:pt x="3" y="103"/>
                    <a:pt x="3" y="100"/>
                  </a:cubicBez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9" y="96"/>
                    <a:pt x="11" y="98"/>
                    <a:pt x="11" y="100"/>
                  </a:cubicBezTo>
                  <a:close/>
                  <a:moveTo>
                    <a:pt x="11" y="116"/>
                  </a:moveTo>
                  <a:lnTo>
                    <a:pt x="11" y="116"/>
                  </a:lnTo>
                  <a:cubicBezTo>
                    <a:pt x="11" y="119"/>
                    <a:pt x="10" y="120"/>
                    <a:pt x="7" y="120"/>
                  </a:cubicBezTo>
                  <a:cubicBezTo>
                    <a:pt x="5" y="120"/>
                    <a:pt x="3" y="119"/>
                    <a:pt x="3" y="116"/>
                  </a:cubicBezTo>
                  <a:lnTo>
                    <a:pt x="3" y="116"/>
                  </a:lnTo>
                  <a:cubicBezTo>
                    <a:pt x="3" y="114"/>
                    <a:pt x="5" y="112"/>
                    <a:pt x="7" y="112"/>
                  </a:cubicBezTo>
                  <a:cubicBezTo>
                    <a:pt x="10" y="112"/>
                    <a:pt x="11" y="114"/>
                    <a:pt x="11" y="116"/>
                  </a:cubicBezTo>
                  <a:close/>
                  <a:moveTo>
                    <a:pt x="12" y="132"/>
                  </a:moveTo>
                  <a:lnTo>
                    <a:pt x="12" y="132"/>
                  </a:lnTo>
                  <a:cubicBezTo>
                    <a:pt x="12" y="135"/>
                    <a:pt x="10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close/>
                  <a:moveTo>
                    <a:pt x="12" y="148"/>
                  </a:move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close/>
                  <a:moveTo>
                    <a:pt x="13" y="164"/>
                  </a:moveTo>
                  <a:lnTo>
                    <a:pt x="13" y="164"/>
                  </a:lnTo>
                  <a:cubicBezTo>
                    <a:pt x="13" y="167"/>
                    <a:pt x="11" y="168"/>
                    <a:pt x="9" y="168"/>
                  </a:cubicBezTo>
                  <a:cubicBezTo>
                    <a:pt x="6" y="168"/>
                    <a:pt x="5" y="167"/>
                    <a:pt x="5" y="164"/>
                  </a:cubicBezTo>
                  <a:lnTo>
                    <a:pt x="5" y="164"/>
                  </a:lnTo>
                  <a:cubicBezTo>
                    <a:pt x="5" y="162"/>
                    <a:pt x="6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close/>
                  <a:moveTo>
                    <a:pt x="13" y="180"/>
                  </a:moveTo>
                  <a:lnTo>
                    <a:pt x="13" y="180"/>
                  </a:lnTo>
                  <a:cubicBezTo>
                    <a:pt x="13" y="183"/>
                    <a:pt x="11" y="184"/>
                    <a:pt x="9" y="184"/>
                  </a:cubicBezTo>
                  <a:cubicBezTo>
                    <a:pt x="7" y="184"/>
                    <a:pt x="5" y="183"/>
                    <a:pt x="5" y="180"/>
                  </a:cubicBezTo>
                  <a:lnTo>
                    <a:pt x="5" y="180"/>
                  </a:lnTo>
                  <a:cubicBezTo>
                    <a:pt x="5" y="178"/>
                    <a:pt x="7" y="176"/>
                    <a:pt x="9" y="176"/>
                  </a:cubicBezTo>
                  <a:cubicBezTo>
                    <a:pt x="11" y="176"/>
                    <a:pt x="13" y="178"/>
                    <a:pt x="13" y="180"/>
                  </a:cubicBezTo>
                  <a:close/>
                  <a:moveTo>
                    <a:pt x="13" y="196"/>
                  </a:moveTo>
                  <a:lnTo>
                    <a:pt x="13" y="197"/>
                  </a:lnTo>
                  <a:cubicBezTo>
                    <a:pt x="13" y="199"/>
                    <a:pt x="12" y="201"/>
                    <a:pt x="9" y="201"/>
                  </a:cubicBezTo>
                  <a:cubicBezTo>
                    <a:pt x="7" y="201"/>
                    <a:pt x="5" y="199"/>
                    <a:pt x="5" y="197"/>
                  </a:cubicBezTo>
                  <a:lnTo>
                    <a:pt x="5" y="196"/>
                  </a:lnTo>
                  <a:cubicBezTo>
                    <a:pt x="5" y="194"/>
                    <a:pt x="7" y="192"/>
                    <a:pt x="9" y="192"/>
                  </a:cubicBezTo>
                  <a:cubicBezTo>
                    <a:pt x="12" y="192"/>
                    <a:pt x="13" y="194"/>
                    <a:pt x="13" y="196"/>
                  </a:cubicBezTo>
                  <a:close/>
                  <a:moveTo>
                    <a:pt x="14" y="212"/>
                  </a:moveTo>
                  <a:lnTo>
                    <a:pt x="14" y="213"/>
                  </a:lnTo>
                  <a:cubicBezTo>
                    <a:pt x="14" y="215"/>
                    <a:pt x="12" y="217"/>
                    <a:pt x="10" y="217"/>
                  </a:cubicBezTo>
                  <a:cubicBezTo>
                    <a:pt x="8" y="217"/>
                    <a:pt x="6" y="215"/>
                    <a:pt x="6" y="213"/>
                  </a:cubicBezTo>
                  <a:lnTo>
                    <a:pt x="6" y="212"/>
                  </a:lnTo>
                  <a:cubicBezTo>
                    <a:pt x="6" y="210"/>
                    <a:pt x="8" y="208"/>
                    <a:pt x="10" y="208"/>
                  </a:cubicBezTo>
                  <a:cubicBezTo>
                    <a:pt x="12" y="208"/>
                    <a:pt x="14" y="210"/>
                    <a:pt x="14" y="212"/>
                  </a:cubicBezTo>
                  <a:close/>
                  <a:moveTo>
                    <a:pt x="14" y="228"/>
                  </a:moveTo>
                  <a:lnTo>
                    <a:pt x="14" y="229"/>
                  </a:lnTo>
                  <a:cubicBezTo>
                    <a:pt x="14" y="231"/>
                    <a:pt x="12" y="233"/>
                    <a:pt x="10" y="233"/>
                  </a:cubicBezTo>
                  <a:cubicBezTo>
                    <a:pt x="8" y="233"/>
                    <a:pt x="6" y="231"/>
                    <a:pt x="6" y="229"/>
                  </a:cubicBezTo>
                  <a:lnTo>
                    <a:pt x="6" y="228"/>
                  </a:lnTo>
                  <a:cubicBezTo>
                    <a:pt x="6" y="226"/>
                    <a:pt x="8" y="224"/>
                    <a:pt x="10" y="224"/>
                  </a:cubicBezTo>
                  <a:cubicBezTo>
                    <a:pt x="12" y="224"/>
                    <a:pt x="14" y="226"/>
                    <a:pt x="14" y="228"/>
                  </a:cubicBezTo>
                  <a:close/>
                  <a:moveTo>
                    <a:pt x="15" y="245"/>
                  </a:moveTo>
                  <a:lnTo>
                    <a:pt x="15" y="245"/>
                  </a:lnTo>
                  <a:cubicBezTo>
                    <a:pt x="15" y="247"/>
                    <a:pt x="13" y="249"/>
                    <a:pt x="11" y="249"/>
                  </a:cubicBezTo>
                  <a:cubicBezTo>
                    <a:pt x="8" y="249"/>
                    <a:pt x="7" y="247"/>
                    <a:pt x="7" y="245"/>
                  </a:cubicBezTo>
                  <a:lnTo>
                    <a:pt x="7" y="245"/>
                  </a:lnTo>
                  <a:cubicBezTo>
                    <a:pt x="7" y="242"/>
                    <a:pt x="8" y="241"/>
                    <a:pt x="11" y="241"/>
                  </a:cubicBezTo>
                  <a:cubicBezTo>
                    <a:pt x="13" y="241"/>
                    <a:pt x="15" y="242"/>
                    <a:pt x="15" y="245"/>
                  </a:cubicBezTo>
                  <a:close/>
                  <a:moveTo>
                    <a:pt x="15" y="261"/>
                  </a:moveTo>
                  <a:lnTo>
                    <a:pt x="15" y="261"/>
                  </a:lnTo>
                  <a:cubicBezTo>
                    <a:pt x="15" y="263"/>
                    <a:pt x="13" y="265"/>
                    <a:pt x="11" y="265"/>
                  </a:cubicBezTo>
                  <a:cubicBezTo>
                    <a:pt x="9" y="265"/>
                    <a:pt x="7" y="263"/>
                    <a:pt x="7" y="261"/>
                  </a:cubicBezTo>
                  <a:lnTo>
                    <a:pt x="7" y="261"/>
                  </a:lnTo>
                  <a:cubicBezTo>
                    <a:pt x="7" y="258"/>
                    <a:pt x="9" y="257"/>
                    <a:pt x="11" y="257"/>
                  </a:cubicBezTo>
                  <a:cubicBezTo>
                    <a:pt x="13" y="257"/>
                    <a:pt x="15" y="258"/>
                    <a:pt x="15" y="261"/>
                  </a:cubicBezTo>
                  <a:close/>
                  <a:moveTo>
                    <a:pt x="15" y="277"/>
                  </a:moveTo>
                  <a:lnTo>
                    <a:pt x="15" y="277"/>
                  </a:lnTo>
                  <a:cubicBezTo>
                    <a:pt x="15" y="279"/>
                    <a:pt x="14" y="281"/>
                    <a:pt x="11" y="281"/>
                  </a:cubicBezTo>
                  <a:cubicBezTo>
                    <a:pt x="9" y="281"/>
                    <a:pt x="7" y="279"/>
                    <a:pt x="7" y="277"/>
                  </a:cubicBezTo>
                  <a:lnTo>
                    <a:pt x="7" y="277"/>
                  </a:lnTo>
                  <a:cubicBezTo>
                    <a:pt x="7" y="274"/>
                    <a:pt x="9" y="273"/>
                    <a:pt x="11" y="273"/>
                  </a:cubicBezTo>
                  <a:cubicBezTo>
                    <a:pt x="14" y="273"/>
                    <a:pt x="15" y="274"/>
                    <a:pt x="15" y="277"/>
                  </a:cubicBezTo>
                  <a:close/>
                  <a:moveTo>
                    <a:pt x="16" y="293"/>
                  </a:moveTo>
                  <a:lnTo>
                    <a:pt x="16" y="293"/>
                  </a:lnTo>
                  <a:cubicBezTo>
                    <a:pt x="16" y="295"/>
                    <a:pt x="14" y="297"/>
                    <a:pt x="12" y="297"/>
                  </a:cubicBezTo>
                  <a:cubicBezTo>
                    <a:pt x="10" y="297"/>
                    <a:pt x="8" y="295"/>
                    <a:pt x="8" y="293"/>
                  </a:cubicBezTo>
                  <a:lnTo>
                    <a:pt x="8" y="293"/>
                  </a:lnTo>
                  <a:cubicBezTo>
                    <a:pt x="8" y="290"/>
                    <a:pt x="10" y="289"/>
                    <a:pt x="12" y="289"/>
                  </a:cubicBezTo>
                  <a:cubicBezTo>
                    <a:pt x="14" y="289"/>
                    <a:pt x="16" y="290"/>
                    <a:pt x="16" y="293"/>
                  </a:cubicBezTo>
                  <a:close/>
                  <a:moveTo>
                    <a:pt x="16" y="309"/>
                  </a:moveTo>
                  <a:lnTo>
                    <a:pt x="16" y="309"/>
                  </a:lnTo>
                  <a:cubicBezTo>
                    <a:pt x="16" y="311"/>
                    <a:pt x="14" y="313"/>
                    <a:pt x="12" y="313"/>
                  </a:cubicBezTo>
                  <a:cubicBezTo>
                    <a:pt x="10" y="313"/>
                    <a:pt x="8" y="311"/>
                    <a:pt x="8" y="309"/>
                  </a:cubicBezTo>
                  <a:lnTo>
                    <a:pt x="8" y="309"/>
                  </a:lnTo>
                  <a:cubicBezTo>
                    <a:pt x="8" y="306"/>
                    <a:pt x="10" y="305"/>
                    <a:pt x="12" y="305"/>
                  </a:cubicBezTo>
                  <a:cubicBezTo>
                    <a:pt x="14" y="305"/>
                    <a:pt x="16" y="306"/>
                    <a:pt x="16" y="309"/>
                  </a:cubicBezTo>
                  <a:close/>
                  <a:moveTo>
                    <a:pt x="17" y="325"/>
                  </a:moveTo>
                  <a:lnTo>
                    <a:pt x="17" y="325"/>
                  </a:lnTo>
                  <a:cubicBezTo>
                    <a:pt x="17" y="327"/>
                    <a:pt x="15" y="329"/>
                    <a:pt x="13" y="329"/>
                  </a:cubicBezTo>
                  <a:cubicBezTo>
                    <a:pt x="10" y="329"/>
                    <a:pt x="9" y="327"/>
                    <a:pt x="9" y="325"/>
                  </a:cubicBezTo>
                  <a:lnTo>
                    <a:pt x="9" y="325"/>
                  </a:lnTo>
                  <a:cubicBezTo>
                    <a:pt x="9" y="322"/>
                    <a:pt x="10" y="321"/>
                    <a:pt x="13" y="321"/>
                  </a:cubicBezTo>
                  <a:cubicBezTo>
                    <a:pt x="15" y="321"/>
                    <a:pt x="17" y="322"/>
                    <a:pt x="17" y="32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5" name="Freeform 95"/>
            <p:cNvSpPr>
              <a:spLocks noEditPoints="1"/>
            </p:cNvSpPr>
            <p:nvPr/>
          </p:nvSpPr>
          <p:spPr bwMode="auto">
            <a:xfrm>
              <a:off x="4384" y="3673"/>
              <a:ext cx="2" cy="19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58"/>
                </a:cxn>
                <a:cxn ang="0">
                  <a:pos x="2" y="56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2" y="60"/>
                </a:cxn>
                <a:cxn ang="0">
                  <a:pos x="0" y="58"/>
                </a:cxn>
                <a:cxn ang="0">
                  <a:pos x="0" y="50"/>
                </a:cxn>
                <a:cxn ang="0">
                  <a:pos x="0" y="50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2" y="52"/>
                </a:cxn>
                <a:cxn ang="0">
                  <a:pos x="0" y="50"/>
                </a:cxn>
                <a:cxn ang="0">
                  <a:pos x="1" y="42"/>
                </a:cxn>
                <a:cxn ang="0">
                  <a:pos x="1" y="42"/>
                </a:cxn>
                <a:cxn ang="0">
                  <a:pos x="3" y="40"/>
                </a:cxn>
                <a:cxn ang="0">
                  <a:pos x="5" y="42"/>
                </a:cxn>
                <a:cxn ang="0">
                  <a:pos x="5" y="42"/>
                </a:cxn>
                <a:cxn ang="0">
                  <a:pos x="3" y="44"/>
                </a:cxn>
                <a:cxn ang="0">
                  <a:pos x="1" y="42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6" y="34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5" y="8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60">
                  <a:moveTo>
                    <a:pt x="0" y="58"/>
                  </a:move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close/>
                  <a:moveTo>
                    <a:pt x="0" y="50"/>
                  </a:move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lose/>
                  <a:moveTo>
                    <a:pt x="1" y="42"/>
                  </a:move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close/>
                  <a:moveTo>
                    <a:pt x="2" y="34"/>
                  </a:moveTo>
                  <a:lnTo>
                    <a:pt x="2" y="34"/>
                  </a:lnTo>
                  <a:cubicBezTo>
                    <a:pt x="2" y="33"/>
                    <a:pt x="2" y="32"/>
                    <a:pt x="4" y="32"/>
                  </a:cubicBezTo>
                  <a:cubicBezTo>
                    <a:pt x="5" y="32"/>
                    <a:pt x="6" y="33"/>
                    <a:pt x="6" y="34"/>
                  </a:cubicBezTo>
                  <a:lnTo>
                    <a:pt x="6" y="34"/>
                  </a:lnTo>
                  <a:cubicBezTo>
                    <a:pt x="6" y="35"/>
                    <a:pt x="5" y="36"/>
                    <a:pt x="4" y="36"/>
                  </a:cubicBezTo>
                  <a:cubicBezTo>
                    <a:pt x="2" y="36"/>
                    <a:pt x="2" y="35"/>
                    <a:pt x="2" y="34"/>
                  </a:cubicBezTo>
                  <a:close/>
                  <a:moveTo>
                    <a:pt x="2" y="26"/>
                  </a:move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1"/>
                    <a:pt x="6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6" name="Freeform 96"/>
            <p:cNvSpPr>
              <a:spLocks noEditPoints="1"/>
            </p:cNvSpPr>
            <p:nvPr/>
          </p:nvSpPr>
          <p:spPr bwMode="auto">
            <a:xfrm>
              <a:off x="4492" y="3644"/>
              <a:ext cx="2" cy="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</a:cxnLst>
              <a:rect l="0" t="0" r="r" b="b"/>
              <a:pathLst>
                <a:path w="7" h="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7" y="18"/>
                  </a:move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7" name="Freeform 97"/>
            <p:cNvSpPr>
              <a:spLocks noEditPoints="1"/>
            </p:cNvSpPr>
            <p:nvPr/>
          </p:nvSpPr>
          <p:spPr bwMode="auto">
            <a:xfrm>
              <a:off x="4652" y="3559"/>
              <a:ext cx="2" cy="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</a:cxnLst>
              <a:rect l="0" t="0" r="r" b="b"/>
              <a:pathLst>
                <a:path w="8" h="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6" y="11"/>
                    <a:pt x="5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6" y="9"/>
                    <a:pt x="6" y="10"/>
                  </a:cubicBezTo>
                  <a:close/>
                  <a:moveTo>
                    <a:pt x="8" y="18"/>
                  </a:move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8" name="Freeform 98"/>
            <p:cNvSpPr>
              <a:spLocks noEditPoints="1"/>
            </p:cNvSpPr>
            <p:nvPr/>
          </p:nvSpPr>
          <p:spPr bwMode="auto">
            <a:xfrm>
              <a:off x="4760" y="3496"/>
              <a:ext cx="2" cy="51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4" y="18"/>
                </a:cxn>
                <a:cxn ang="0">
                  <a:pos x="0" y="18"/>
                </a:cxn>
                <a:cxn ang="0">
                  <a:pos x="4" y="18"/>
                </a:cxn>
                <a:cxn ang="0">
                  <a:pos x="3" y="28"/>
                </a:cxn>
                <a:cxn ang="0">
                  <a:pos x="3" y="24"/>
                </a:cxn>
                <a:cxn ang="0">
                  <a:pos x="5" y="34"/>
                </a:cxn>
                <a:cxn ang="0">
                  <a:pos x="1" y="34"/>
                </a:cxn>
                <a:cxn ang="0">
                  <a:pos x="5" y="42"/>
                </a:cxn>
                <a:cxn ang="0">
                  <a:pos x="1" y="42"/>
                </a:cxn>
                <a:cxn ang="0">
                  <a:pos x="5" y="42"/>
                </a:cxn>
                <a:cxn ang="0">
                  <a:pos x="3" y="52"/>
                </a:cxn>
                <a:cxn ang="0">
                  <a:pos x="3" y="48"/>
                </a:cxn>
                <a:cxn ang="0">
                  <a:pos x="5" y="58"/>
                </a:cxn>
                <a:cxn ang="0">
                  <a:pos x="1" y="58"/>
                </a:cxn>
                <a:cxn ang="0">
                  <a:pos x="6" y="6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6" y="90"/>
                </a:cxn>
                <a:cxn ang="0">
                  <a:pos x="2" y="90"/>
                </a:cxn>
                <a:cxn ang="0">
                  <a:pos x="6" y="90"/>
                </a:cxn>
                <a:cxn ang="0">
                  <a:pos x="4" y="100"/>
                </a:cxn>
                <a:cxn ang="0">
                  <a:pos x="4" y="96"/>
                </a:cxn>
                <a:cxn ang="0">
                  <a:pos x="7" y="106"/>
                </a:cxn>
                <a:cxn ang="0">
                  <a:pos x="3" y="106"/>
                </a:cxn>
                <a:cxn ang="0">
                  <a:pos x="7" y="114"/>
                </a:cxn>
                <a:cxn ang="0">
                  <a:pos x="3" y="114"/>
                </a:cxn>
                <a:cxn ang="0">
                  <a:pos x="7" y="114"/>
                </a:cxn>
                <a:cxn ang="0">
                  <a:pos x="5" y="124"/>
                </a:cxn>
                <a:cxn ang="0">
                  <a:pos x="5" y="120"/>
                </a:cxn>
                <a:cxn ang="0">
                  <a:pos x="7" y="130"/>
                </a:cxn>
                <a:cxn ang="0">
                  <a:pos x="3" y="130"/>
                </a:cxn>
                <a:cxn ang="0">
                  <a:pos x="7" y="138"/>
                </a:cxn>
                <a:cxn ang="0">
                  <a:pos x="3" y="138"/>
                </a:cxn>
                <a:cxn ang="0">
                  <a:pos x="7" y="138"/>
                </a:cxn>
                <a:cxn ang="0">
                  <a:pos x="6" y="148"/>
                </a:cxn>
                <a:cxn ang="0">
                  <a:pos x="6" y="144"/>
                </a:cxn>
                <a:cxn ang="0">
                  <a:pos x="8" y="154"/>
                </a:cxn>
                <a:cxn ang="0">
                  <a:pos x="4" y="154"/>
                </a:cxn>
                <a:cxn ang="0">
                  <a:pos x="8" y="162"/>
                </a:cxn>
                <a:cxn ang="0">
                  <a:pos x="4" y="162"/>
                </a:cxn>
                <a:cxn ang="0">
                  <a:pos x="8" y="162"/>
                </a:cxn>
              </a:cxnLst>
              <a:rect l="0" t="0" r="r" b="b"/>
              <a:pathLst>
                <a:path w="8" h="164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1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1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6" y="66"/>
                  </a:move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2" y="68"/>
                    <a:pt x="2" y="67"/>
                    <a:pt x="2" y="66"/>
                  </a:cubicBezTo>
                  <a:lnTo>
                    <a:pt x="2" y="66"/>
                  </a:lnTo>
                  <a:cubicBezTo>
                    <a:pt x="2" y="65"/>
                    <a:pt x="2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close/>
                  <a:moveTo>
                    <a:pt x="6" y="74"/>
                  </a:move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close/>
                  <a:moveTo>
                    <a:pt x="6" y="82"/>
                  </a:move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close/>
                  <a:moveTo>
                    <a:pt x="6" y="90"/>
                  </a:move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close/>
                  <a:moveTo>
                    <a:pt x="6" y="98"/>
                  </a:move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close/>
                  <a:moveTo>
                    <a:pt x="7" y="106"/>
                  </a:move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3" y="108"/>
                    <a:pt x="3" y="107"/>
                    <a:pt x="3" y="106"/>
                  </a:cubicBezTo>
                  <a:lnTo>
                    <a:pt x="3" y="106"/>
                  </a:lnTo>
                  <a:cubicBezTo>
                    <a:pt x="3" y="105"/>
                    <a:pt x="3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close/>
                  <a:moveTo>
                    <a:pt x="7" y="114"/>
                  </a:move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close/>
                  <a:moveTo>
                    <a:pt x="7" y="122"/>
                  </a:move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close/>
                  <a:moveTo>
                    <a:pt x="7" y="130"/>
                  </a:move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close/>
                  <a:moveTo>
                    <a:pt x="7" y="138"/>
                  </a:move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close/>
                  <a:moveTo>
                    <a:pt x="8" y="146"/>
                  </a:moveTo>
                  <a:lnTo>
                    <a:pt x="8" y="146"/>
                  </a:lnTo>
                  <a:cubicBezTo>
                    <a:pt x="8" y="147"/>
                    <a:pt x="7" y="148"/>
                    <a:pt x="6" y="148"/>
                  </a:cubicBezTo>
                  <a:cubicBezTo>
                    <a:pt x="4" y="148"/>
                    <a:pt x="4" y="147"/>
                    <a:pt x="4" y="146"/>
                  </a:cubicBezTo>
                  <a:lnTo>
                    <a:pt x="4" y="146"/>
                  </a:lnTo>
                  <a:cubicBezTo>
                    <a:pt x="4" y="145"/>
                    <a:pt x="4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close/>
                  <a:moveTo>
                    <a:pt x="8" y="154"/>
                  </a:moveTo>
                  <a:lnTo>
                    <a:pt x="8" y="154"/>
                  </a:lnTo>
                  <a:cubicBezTo>
                    <a:pt x="8" y="155"/>
                    <a:pt x="7" y="156"/>
                    <a:pt x="6" y="156"/>
                  </a:cubicBezTo>
                  <a:cubicBezTo>
                    <a:pt x="5" y="156"/>
                    <a:pt x="4" y="155"/>
                    <a:pt x="4" y="154"/>
                  </a:cubicBez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close/>
                  <a:moveTo>
                    <a:pt x="8" y="162"/>
                  </a:moveTo>
                  <a:lnTo>
                    <a:pt x="8" y="162"/>
                  </a:lnTo>
                  <a:cubicBezTo>
                    <a:pt x="8" y="163"/>
                    <a:pt x="7" y="164"/>
                    <a:pt x="6" y="164"/>
                  </a:cubicBezTo>
                  <a:cubicBezTo>
                    <a:pt x="5" y="164"/>
                    <a:pt x="4" y="163"/>
                    <a:pt x="4" y="162"/>
                  </a:cubicBez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39" name="Freeform 99"/>
            <p:cNvSpPr>
              <a:spLocks noEditPoints="1"/>
            </p:cNvSpPr>
            <p:nvPr/>
          </p:nvSpPr>
          <p:spPr bwMode="auto">
            <a:xfrm>
              <a:off x="4920" y="3350"/>
              <a:ext cx="3" cy="51"/>
            </a:xfrm>
            <a:custGeom>
              <a:avLst/>
              <a:gdLst/>
              <a:ahLst/>
              <a:cxnLst>
                <a:cxn ang="0">
                  <a:pos x="2" y="160"/>
                </a:cxn>
                <a:cxn ang="0">
                  <a:pos x="2" y="164"/>
                </a:cxn>
                <a:cxn ang="0">
                  <a:pos x="1" y="154"/>
                </a:cxn>
                <a:cxn ang="0">
                  <a:pos x="5" y="154"/>
                </a:cxn>
                <a:cxn ang="0">
                  <a:pos x="1" y="146"/>
                </a:cxn>
                <a:cxn ang="0">
                  <a:pos x="5" y="146"/>
                </a:cxn>
                <a:cxn ang="0">
                  <a:pos x="1" y="146"/>
                </a:cxn>
                <a:cxn ang="0">
                  <a:pos x="3" y="136"/>
                </a:cxn>
                <a:cxn ang="0">
                  <a:pos x="3" y="140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22"/>
                </a:cxn>
                <a:cxn ang="0">
                  <a:pos x="5" y="122"/>
                </a:cxn>
                <a:cxn ang="0">
                  <a:pos x="1" y="122"/>
                </a:cxn>
                <a:cxn ang="0">
                  <a:pos x="4" y="112"/>
                </a:cxn>
                <a:cxn ang="0">
                  <a:pos x="4" y="116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2" y="98"/>
                </a:cxn>
                <a:cxn ang="0">
                  <a:pos x="6" y="98"/>
                </a:cxn>
                <a:cxn ang="0">
                  <a:pos x="2" y="98"/>
                </a:cxn>
                <a:cxn ang="0">
                  <a:pos x="4" y="88"/>
                </a:cxn>
                <a:cxn ang="0">
                  <a:pos x="4" y="92"/>
                </a:cxn>
                <a:cxn ang="0">
                  <a:pos x="3" y="82"/>
                </a:cxn>
                <a:cxn ang="0">
                  <a:pos x="7" y="82"/>
                </a:cxn>
                <a:cxn ang="0">
                  <a:pos x="3" y="74"/>
                </a:cxn>
                <a:cxn ang="0">
                  <a:pos x="7" y="74"/>
                </a:cxn>
                <a:cxn ang="0">
                  <a:pos x="3" y="74"/>
                </a:cxn>
                <a:cxn ang="0">
                  <a:pos x="5" y="64"/>
                </a:cxn>
                <a:cxn ang="0">
                  <a:pos x="5" y="68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0"/>
                </a:cxn>
                <a:cxn ang="0">
                  <a:pos x="7" y="50"/>
                </a:cxn>
                <a:cxn ang="0">
                  <a:pos x="3" y="5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4" y="34"/>
                </a:cxn>
                <a:cxn ang="0">
                  <a:pos x="8" y="34"/>
                </a:cxn>
                <a:cxn ang="0">
                  <a:pos x="4" y="26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5" y="2"/>
                </a:cxn>
                <a:cxn ang="0">
                  <a:pos x="9" y="2"/>
                </a:cxn>
                <a:cxn ang="0">
                  <a:pos x="5" y="2"/>
                </a:cxn>
              </a:cxnLst>
              <a:rect l="0" t="0" r="r" b="b"/>
              <a:pathLst>
                <a:path w="9" h="164">
                  <a:moveTo>
                    <a:pt x="0" y="162"/>
                  </a:moveTo>
                  <a:lnTo>
                    <a:pt x="0" y="162"/>
                  </a:lnTo>
                  <a:cubicBezTo>
                    <a:pt x="0" y="161"/>
                    <a:pt x="1" y="160"/>
                    <a:pt x="2" y="160"/>
                  </a:cubicBezTo>
                  <a:cubicBezTo>
                    <a:pt x="4" y="160"/>
                    <a:pt x="4" y="161"/>
                    <a:pt x="4" y="162"/>
                  </a:cubicBezTo>
                  <a:lnTo>
                    <a:pt x="4" y="162"/>
                  </a:lnTo>
                  <a:cubicBezTo>
                    <a:pt x="4" y="163"/>
                    <a:pt x="4" y="164"/>
                    <a:pt x="2" y="164"/>
                  </a:cubicBezTo>
                  <a:cubicBezTo>
                    <a:pt x="1" y="164"/>
                    <a:pt x="0" y="163"/>
                    <a:pt x="0" y="162"/>
                  </a:cubicBezTo>
                  <a:close/>
                  <a:moveTo>
                    <a:pt x="1" y="154"/>
                  </a:move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close/>
                  <a:moveTo>
                    <a:pt x="1" y="146"/>
                  </a:move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close/>
                  <a:moveTo>
                    <a:pt x="1" y="138"/>
                  </a:move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5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5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2" y="114"/>
                  </a:move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close/>
                  <a:moveTo>
                    <a:pt x="2" y="106"/>
                  </a:move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3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3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0" name="Freeform 100"/>
            <p:cNvSpPr>
              <a:spLocks noEditPoints="1"/>
            </p:cNvSpPr>
            <p:nvPr/>
          </p:nvSpPr>
          <p:spPr bwMode="auto">
            <a:xfrm>
              <a:off x="5028" y="3223"/>
              <a:ext cx="2" cy="103"/>
            </a:xfrm>
            <a:custGeom>
              <a:avLst/>
              <a:gdLst/>
              <a:ahLst/>
              <a:cxnLst>
                <a:cxn ang="0">
                  <a:pos x="4" y="330"/>
                </a:cxn>
                <a:cxn ang="0">
                  <a:pos x="2" y="320"/>
                </a:cxn>
                <a:cxn ang="0">
                  <a:pos x="1" y="314"/>
                </a:cxn>
                <a:cxn ang="0">
                  <a:pos x="3" y="316"/>
                </a:cxn>
                <a:cxn ang="0">
                  <a:pos x="5" y="306"/>
                </a:cxn>
                <a:cxn ang="0">
                  <a:pos x="1" y="298"/>
                </a:cxn>
                <a:cxn ang="0">
                  <a:pos x="1" y="298"/>
                </a:cxn>
                <a:cxn ang="0">
                  <a:pos x="5" y="290"/>
                </a:cxn>
                <a:cxn ang="0">
                  <a:pos x="3" y="280"/>
                </a:cxn>
                <a:cxn ang="0">
                  <a:pos x="1" y="274"/>
                </a:cxn>
                <a:cxn ang="0">
                  <a:pos x="3" y="276"/>
                </a:cxn>
                <a:cxn ang="0">
                  <a:pos x="5" y="266"/>
                </a:cxn>
                <a:cxn ang="0">
                  <a:pos x="1" y="258"/>
                </a:cxn>
                <a:cxn ang="0">
                  <a:pos x="1" y="258"/>
                </a:cxn>
                <a:cxn ang="0">
                  <a:pos x="5" y="250"/>
                </a:cxn>
                <a:cxn ang="0">
                  <a:pos x="3" y="240"/>
                </a:cxn>
                <a:cxn ang="0">
                  <a:pos x="2" y="234"/>
                </a:cxn>
                <a:cxn ang="0">
                  <a:pos x="4" y="236"/>
                </a:cxn>
                <a:cxn ang="0">
                  <a:pos x="6" y="226"/>
                </a:cxn>
                <a:cxn ang="0">
                  <a:pos x="2" y="218"/>
                </a:cxn>
                <a:cxn ang="0">
                  <a:pos x="2" y="218"/>
                </a:cxn>
                <a:cxn ang="0">
                  <a:pos x="6" y="210"/>
                </a:cxn>
                <a:cxn ang="0">
                  <a:pos x="4" y="200"/>
                </a:cxn>
                <a:cxn ang="0">
                  <a:pos x="2" y="194"/>
                </a:cxn>
                <a:cxn ang="0">
                  <a:pos x="4" y="196"/>
                </a:cxn>
                <a:cxn ang="0">
                  <a:pos x="6" y="186"/>
                </a:cxn>
                <a:cxn ang="0">
                  <a:pos x="2" y="178"/>
                </a:cxn>
                <a:cxn ang="0">
                  <a:pos x="2" y="178"/>
                </a:cxn>
                <a:cxn ang="0">
                  <a:pos x="6" y="170"/>
                </a:cxn>
                <a:cxn ang="0">
                  <a:pos x="4" y="160"/>
                </a:cxn>
                <a:cxn ang="0">
                  <a:pos x="3" y="154"/>
                </a:cxn>
                <a:cxn ang="0">
                  <a:pos x="5" y="156"/>
                </a:cxn>
                <a:cxn ang="0">
                  <a:pos x="7" y="146"/>
                </a:cxn>
                <a:cxn ang="0">
                  <a:pos x="3" y="138"/>
                </a:cxn>
                <a:cxn ang="0">
                  <a:pos x="3" y="138"/>
                </a:cxn>
                <a:cxn ang="0">
                  <a:pos x="7" y="130"/>
                </a:cxn>
                <a:cxn ang="0">
                  <a:pos x="5" y="120"/>
                </a:cxn>
                <a:cxn ang="0">
                  <a:pos x="3" y="114"/>
                </a:cxn>
                <a:cxn ang="0">
                  <a:pos x="5" y="116"/>
                </a:cxn>
                <a:cxn ang="0">
                  <a:pos x="7" y="106"/>
                </a:cxn>
                <a:cxn ang="0">
                  <a:pos x="3" y="98"/>
                </a:cxn>
                <a:cxn ang="0">
                  <a:pos x="3" y="98"/>
                </a:cxn>
                <a:cxn ang="0">
                  <a:pos x="7" y="90"/>
                </a:cxn>
                <a:cxn ang="0">
                  <a:pos x="5" y="80"/>
                </a:cxn>
                <a:cxn ang="0">
                  <a:pos x="4" y="74"/>
                </a:cxn>
                <a:cxn ang="0">
                  <a:pos x="6" y="76"/>
                </a:cxn>
                <a:cxn ang="0">
                  <a:pos x="8" y="66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8" y="50"/>
                </a:cxn>
                <a:cxn ang="0">
                  <a:pos x="6" y="40"/>
                </a:cxn>
                <a:cxn ang="0">
                  <a:pos x="4" y="34"/>
                </a:cxn>
                <a:cxn ang="0">
                  <a:pos x="6" y="36"/>
                </a:cxn>
                <a:cxn ang="0">
                  <a:pos x="8" y="26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6" y="0"/>
                </a:cxn>
              </a:cxnLst>
              <a:rect l="0" t="0" r="r" b="b"/>
              <a:pathLst>
                <a:path w="8" h="332">
                  <a:moveTo>
                    <a:pt x="0" y="330"/>
                  </a:moveTo>
                  <a:lnTo>
                    <a:pt x="0" y="330"/>
                  </a:lnTo>
                  <a:cubicBezTo>
                    <a:pt x="0" y="329"/>
                    <a:pt x="1" y="328"/>
                    <a:pt x="2" y="328"/>
                  </a:cubicBezTo>
                  <a:cubicBezTo>
                    <a:pt x="3" y="328"/>
                    <a:pt x="4" y="329"/>
                    <a:pt x="4" y="330"/>
                  </a:cubicBezTo>
                  <a:lnTo>
                    <a:pt x="4" y="330"/>
                  </a:lnTo>
                  <a:cubicBezTo>
                    <a:pt x="4" y="331"/>
                    <a:pt x="3" y="332"/>
                    <a:pt x="2" y="332"/>
                  </a:cubicBezTo>
                  <a:cubicBezTo>
                    <a:pt x="1" y="332"/>
                    <a:pt x="0" y="331"/>
                    <a:pt x="0" y="330"/>
                  </a:cubicBezTo>
                  <a:close/>
                  <a:moveTo>
                    <a:pt x="0" y="322"/>
                  </a:moveTo>
                  <a:lnTo>
                    <a:pt x="0" y="322"/>
                  </a:lnTo>
                  <a:cubicBezTo>
                    <a:pt x="0" y="321"/>
                    <a:pt x="1" y="320"/>
                    <a:pt x="2" y="320"/>
                  </a:cubicBezTo>
                  <a:cubicBezTo>
                    <a:pt x="4" y="320"/>
                    <a:pt x="4" y="321"/>
                    <a:pt x="4" y="322"/>
                  </a:cubicBezTo>
                  <a:lnTo>
                    <a:pt x="4" y="322"/>
                  </a:lnTo>
                  <a:cubicBezTo>
                    <a:pt x="4" y="323"/>
                    <a:pt x="4" y="324"/>
                    <a:pt x="2" y="324"/>
                  </a:cubicBezTo>
                  <a:cubicBezTo>
                    <a:pt x="1" y="324"/>
                    <a:pt x="0" y="323"/>
                    <a:pt x="0" y="322"/>
                  </a:cubicBezTo>
                  <a:close/>
                  <a:moveTo>
                    <a:pt x="1" y="314"/>
                  </a:moveTo>
                  <a:lnTo>
                    <a:pt x="1" y="314"/>
                  </a:lnTo>
                  <a:cubicBezTo>
                    <a:pt x="1" y="313"/>
                    <a:pt x="1" y="312"/>
                    <a:pt x="3" y="312"/>
                  </a:cubicBezTo>
                  <a:cubicBezTo>
                    <a:pt x="4" y="312"/>
                    <a:pt x="5" y="313"/>
                    <a:pt x="5" y="314"/>
                  </a:cubicBezTo>
                  <a:lnTo>
                    <a:pt x="5" y="314"/>
                  </a:lnTo>
                  <a:cubicBezTo>
                    <a:pt x="5" y="315"/>
                    <a:pt x="4" y="316"/>
                    <a:pt x="3" y="316"/>
                  </a:cubicBezTo>
                  <a:cubicBezTo>
                    <a:pt x="1" y="316"/>
                    <a:pt x="1" y="315"/>
                    <a:pt x="1" y="314"/>
                  </a:cubicBezTo>
                  <a:close/>
                  <a:moveTo>
                    <a:pt x="1" y="306"/>
                  </a:moveTo>
                  <a:lnTo>
                    <a:pt x="1" y="306"/>
                  </a:lnTo>
                  <a:cubicBezTo>
                    <a:pt x="1" y="305"/>
                    <a:pt x="1" y="304"/>
                    <a:pt x="3" y="304"/>
                  </a:cubicBezTo>
                  <a:cubicBezTo>
                    <a:pt x="4" y="304"/>
                    <a:pt x="5" y="305"/>
                    <a:pt x="5" y="306"/>
                  </a:cubicBezTo>
                  <a:lnTo>
                    <a:pt x="5" y="306"/>
                  </a:lnTo>
                  <a:cubicBezTo>
                    <a:pt x="5" y="307"/>
                    <a:pt x="4" y="308"/>
                    <a:pt x="3" y="308"/>
                  </a:cubicBezTo>
                  <a:cubicBezTo>
                    <a:pt x="1" y="308"/>
                    <a:pt x="1" y="307"/>
                    <a:pt x="1" y="306"/>
                  </a:cubicBezTo>
                  <a:close/>
                  <a:moveTo>
                    <a:pt x="1" y="298"/>
                  </a:moveTo>
                  <a:lnTo>
                    <a:pt x="1" y="298"/>
                  </a:lnTo>
                  <a:cubicBezTo>
                    <a:pt x="1" y="297"/>
                    <a:pt x="2" y="296"/>
                    <a:pt x="3" y="296"/>
                  </a:cubicBezTo>
                  <a:cubicBezTo>
                    <a:pt x="4" y="296"/>
                    <a:pt x="5" y="297"/>
                    <a:pt x="5" y="298"/>
                  </a:cubicBezTo>
                  <a:lnTo>
                    <a:pt x="5" y="298"/>
                  </a:lnTo>
                  <a:cubicBezTo>
                    <a:pt x="5" y="299"/>
                    <a:pt x="4" y="300"/>
                    <a:pt x="3" y="300"/>
                  </a:cubicBezTo>
                  <a:cubicBezTo>
                    <a:pt x="2" y="300"/>
                    <a:pt x="1" y="299"/>
                    <a:pt x="1" y="298"/>
                  </a:cubicBezTo>
                  <a:close/>
                  <a:moveTo>
                    <a:pt x="1" y="290"/>
                  </a:moveTo>
                  <a:lnTo>
                    <a:pt x="1" y="290"/>
                  </a:lnTo>
                  <a:cubicBezTo>
                    <a:pt x="1" y="289"/>
                    <a:pt x="2" y="288"/>
                    <a:pt x="3" y="288"/>
                  </a:cubicBezTo>
                  <a:cubicBezTo>
                    <a:pt x="4" y="288"/>
                    <a:pt x="5" y="289"/>
                    <a:pt x="5" y="290"/>
                  </a:cubicBezTo>
                  <a:lnTo>
                    <a:pt x="5" y="290"/>
                  </a:lnTo>
                  <a:cubicBezTo>
                    <a:pt x="5" y="291"/>
                    <a:pt x="4" y="292"/>
                    <a:pt x="3" y="292"/>
                  </a:cubicBezTo>
                  <a:cubicBezTo>
                    <a:pt x="2" y="292"/>
                    <a:pt x="1" y="291"/>
                    <a:pt x="1" y="290"/>
                  </a:cubicBezTo>
                  <a:close/>
                  <a:moveTo>
                    <a:pt x="1" y="282"/>
                  </a:moveTo>
                  <a:lnTo>
                    <a:pt x="1" y="282"/>
                  </a:lnTo>
                  <a:cubicBezTo>
                    <a:pt x="1" y="281"/>
                    <a:pt x="2" y="280"/>
                    <a:pt x="3" y="280"/>
                  </a:cubicBezTo>
                  <a:cubicBezTo>
                    <a:pt x="4" y="280"/>
                    <a:pt x="5" y="281"/>
                    <a:pt x="5" y="282"/>
                  </a:cubicBezTo>
                  <a:lnTo>
                    <a:pt x="5" y="282"/>
                  </a:lnTo>
                  <a:cubicBezTo>
                    <a:pt x="5" y="283"/>
                    <a:pt x="4" y="284"/>
                    <a:pt x="3" y="284"/>
                  </a:cubicBezTo>
                  <a:cubicBezTo>
                    <a:pt x="2" y="284"/>
                    <a:pt x="1" y="283"/>
                    <a:pt x="1" y="282"/>
                  </a:cubicBezTo>
                  <a:close/>
                  <a:moveTo>
                    <a:pt x="1" y="274"/>
                  </a:moveTo>
                  <a:lnTo>
                    <a:pt x="1" y="274"/>
                  </a:lnTo>
                  <a:cubicBezTo>
                    <a:pt x="1" y="273"/>
                    <a:pt x="2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lnTo>
                    <a:pt x="5" y="274"/>
                  </a:lnTo>
                  <a:cubicBezTo>
                    <a:pt x="5" y="275"/>
                    <a:pt x="4" y="276"/>
                    <a:pt x="3" y="276"/>
                  </a:cubicBezTo>
                  <a:cubicBezTo>
                    <a:pt x="2" y="276"/>
                    <a:pt x="1" y="275"/>
                    <a:pt x="1" y="274"/>
                  </a:cubicBezTo>
                  <a:close/>
                  <a:moveTo>
                    <a:pt x="1" y="266"/>
                  </a:move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lnTo>
                    <a:pt x="5" y="266"/>
                  </a:lnTo>
                  <a:cubicBezTo>
                    <a:pt x="5" y="267"/>
                    <a:pt x="4" y="268"/>
                    <a:pt x="3" y="268"/>
                  </a:cubicBezTo>
                  <a:cubicBezTo>
                    <a:pt x="2" y="268"/>
                    <a:pt x="1" y="267"/>
                    <a:pt x="1" y="266"/>
                  </a:cubicBezTo>
                  <a:close/>
                  <a:moveTo>
                    <a:pt x="1" y="258"/>
                  </a:move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lnTo>
                    <a:pt x="5" y="258"/>
                  </a:lnTo>
                  <a:cubicBezTo>
                    <a:pt x="5" y="259"/>
                    <a:pt x="4" y="260"/>
                    <a:pt x="3" y="260"/>
                  </a:cubicBezTo>
                  <a:cubicBezTo>
                    <a:pt x="2" y="260"/>
                    <a:pt x="1" y="259"/>
                    <a:pt x="1" y="258"/>
                  </a:cubicBezTo>
                  <a:close/>
                  <a:moveTo>
                    <a:pt x="1" y="250"/>
                  </a:move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lnTo>
                    <a:pt x="5" y="250"/>
                  </a:lnTo>
                  <a:cubicBezTo>
                    <a:pt x="5" y="251"/>
                    <a:pt x="4" y="252"/>
                    <a:pt x="3" y="252"/>
                  </a:cubicBezTo>
                  <a:cubicBezTo>
                    <a:pt x="2" y="252"/>
                    <a:pt x="1" y="251"/>
                    <a:pt x="1" y="250"/>
                  </a:cubicBezTo>
                  <a:close/>
                  <a:moveTo>
                    <a:pt x="1" y="242"/>
                  </a:move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5" y="240"/>
                    <a:pt x="5" y="241"/>
                    <a:pt x="5" y="242"/>
                  </a:cubicBezTo>
                  <a:lnTo>
                    <a:pt x="5" y="242"/>
                  </a:lnTo>
                  <a:cubicBezTo>
                    <a:pt x="5" y="243"/>
                    <a:pt x="5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2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2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6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6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3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3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7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7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4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4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1" name="Freeform 101"/>
            <p:cNvSpPr>
              <a:spLocks noEditPoints="1"/>
            </p:cNvSpPr>
            <p:nvPr/>
          </p:nvSpPr>
          <p:spPr bwMode="auto">
            <a:xfrm>
              <a:off x="5137" y="3224"/>
              <a:ext cx="3" cy="2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4" y="90"/>
                </a:cxn>
                <a:cxn ang="0">
                  <a:pos x="2" y="92"/>
                </a:cxn>
                <a:cxn ang="0">
                  <a:pos x="1" y="82"/>
                </a:cxn>
                <a:cxn ang="0">
                  <a:pos x="3" y="80"/>
                </a:cxn>
                <a:cxn ang="0">
                  <a:pos x="5" y="82"/>
                </a:cxn>
                <a:cxn ang="0">
                  <a:pos x="1" y="82"/>
                </a:cxn>
                <a:cxn ang="0">
                  <a:pos x="1" y="74"/>
                </a:cxn>
                <a:cxn ang="0">
                  <a:pos x="5" y="74"/>
                </a:cxn>
                <a:cxn ang="0">
                  <a:pos x="3" y="76"/>
                </a:cxn>
                <a:cxn ang="0">
                  <a:pos x="1" y="66"/>
                </a:cxn>
                <a:cxn ang="0">
                  <a:pos x="3" y="64"/>
                </a:cxn>
                <a:cxn ang="0">
                  <a:pos x="5" y="66"/>
                </a:cxn>
                <a:cxn ang="0">
                  <a:pos x="1" y="66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4" y="6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92">
                  <a:moveTo>
                    <a:pt x="0" y="90"/>
                  </a:move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close/>
                  <a:moveTo>
                    <a:pt x="1" y="82"/>
                  </a:move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close/>
                  <a:moveTo>
                    <a:pt x="1" y="74"/>
                  </a:move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close/>
                  <a:moveTo>
                    <a:pt x="1" y="66"/>
                  </a:move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close/>
                  <a:moveTo>
                    <a:pt x="2" y="58"/>
                  </a:move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5" y="56"/>
                    <a:pt x="6" y="57"/>
                    <a:pt x="6" y="58"/>
                  </a:cubicBezTo>
                  <a:lnTo>
                    <a:pt x="6" y="58"/>
                  </a:lnTo>
                  <a:cubicBezTo>
                    <a:pt x="6" y="59"/>
                    <a:pt x="5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close/>
                  <a:moveTo>
                    <a:pt x="2" y="50"/>
                  </a:move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close/>
                  <a:moveTo>
                    <a:pt x="2" y="42"/>
                  </a:moveTo>
                  <a:lnTo>
                    <a:pt x="2" y="42"/>
                  </a:lnTo>
                  <a:cubicBezTo>
                    <a:pt x="2" y="41"/>
                    <a:pt x="3" y="40"/>
                    <a:pt x="4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6" y="42"/>
                  </a:lnTo>
                  <a:cubicBezTo>
                    <a:pt x="6" y="43"/>
                    <a:pt x="6" y="44"/>
                    <a:pt x="4" y="44"/>
                  </a:cubicBezTo>
                  <a:cubicBezTo>
                    <a:pt x="3" y="44"/>
                    <a:pt x="2" y="43"/>
                    <a:pt x="2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4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4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2" name="Freeform 102"/>
            <p:cNvSpPr>
              <a:spLocks noEditPoints="1"/>
            </p:cNvSpPr>
            <p:nvPr/>
          </p:nvSpPr>
          <p:spPr bwMode="auto">
            <a:xfrm>
              <a:off x="5245" y="3132"/>
              <a:ext cx="3" cy="46"/>
            </a:xfrm>
            <a:custGeom>
              <a:avLst/>
              <a:gdLst/>
              <a:ahLst/>
              <a:cxnLst>
                <a:cxn ang="0">
                  <a:pos x="2" y="144"/>
                </a:cxn>
                <a:cxn ang="0">
                  <a:pos x="2" y="148"/>
                </a:cxn>
                <a:cxn ang="0">
                  <a:pos x="0" y="138"/>
                </a:cxn>
                <a:cxn ang="0">
                  <a:pos x="4" y="138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30"/>
                </a:cxn>
                <a:cxn ang="0">
                  <a:pos x="3" y="120"/>
                </a:cxn>
                <a:cxn ang="0">
                  <a:pos x="3" y="124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4" y="96"/>
                </a:cxn>
                <a:cxn ang="0">
                  <a:pos x="4" y="100"/>
                </a:cxn>
                <a:cxn ang="0">
                  <a:pos x="2" y="90"/>
                </a:cxn>
                <a:cxn ang="0">
                  <a:pos x="6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4" y="72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8"/>
                </a:cxn>
                <a:cxn ang="0">
                  <a:pos x="5" y="48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6" y="0"/>
                </a:cxn>
                <a:cxn ang="0">
                  <a:pos x="6" y="4"/>
                </a:cxn>
              </a:cxnLst>
              <a:rect l="0" t="0" r="r" b="b"/>
              <a:pathLst>
                <a:path w="8" h="148"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close/>
                  <a:moveTo>
                    <a:pt x="0" y="138"/>
                  </a:move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lnTo>
                    <a:pt x="4" y="138"/>
                  </a:lnTo>
                  <a:cubicBezTo>
                    <a:pt x="4" y="139"/>
                    <a:pt x="3" y="140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1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1" y="132"/>
                    <a:pt x="1" y="131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2" y="99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6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7"/>
                    <a:pt x="6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4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3" name="Freeform 103"/>
            <p:cNvSpPr>
              <a:spLocks noEditPoints="1"/>
            </p:cNvSpPr>
            <p:nvPr/>
          </p:nvSpPr>
          <p:spPr bwMode="auto">
            <a:xfrm>
              <a:off x="5406" y="3025"/>
              <a:ext cx="2" cy="34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4" y="106"/>
                </a:cxn>
                <a:cxn ang="0">
                  <a:pos x="2" y="108"/>
                </a:cxn>
                <a:cxn ang="0">
                  <a:pos x="0" y="98"/>
                </a:cxn>
                <a:cxn ang="0">
                  <a:pos x="2" y="96"/>
                </a:cxn>
                <a:cxn ang="0">
                  <a:pos x="4" y="98"/>
                </a:cxn>
                <a:cxn ang="0">
                  <a:pos x="0" y="98"/>
                </a:cxn>
                <a:cxn ang="0">
                  <a:pos x="0" y="90"/>
                </a:cxn>
                <a:cxn ang="0">
                  <a:pos x="4" y="90"/>
                </a:cxn>
                <a:cxn ang="0">
                  <a:pos x="2" y="92"/>
                </a:cxn>
                <a:cxn ang="0">
                  <a:pos x="1" y="82"/>
                </a:cxn>
                <a:cxn ang="0">
                  <a:pos x="3" y="80"/>
                </a:cxn>
                <a:cxn ang="0">
                  <a:pos x="5" y="82"/>
                </a:cxn>
                <a:cxn ang="0">
                  <a:pos x="1" y="82"/>
                </a:cxn>
                <a:cxn ang="0">
                  <a:pos x="1" y="74"/>
                </a:cxn>
                <a:cxn ang="0">
                  <a:pos x="5" y="74"/>
                </a:cxn>
                <a:cxn ang="0">
                  <a:pos x="3" y="76"/>
                </a:cxn>
                <a:cxn ang="0">
                  <a:pos x="1" y="66"/>
                </a:cxn>
                <a:cxn ang="0">
                  <a:pos x="3" y="64"/>
                </a:cxn>
                <a:cxn ang="0">
                  <a:pos x="5" y="66"/>
                </a:cxn>
                <a:cxn ang="0">
                  <a:pos x="1" y="66"/>
                </a:cxn>
                <a:cxn ang="0">
                  <a:pos x="1" y="58"/>
                </a:cxn>
                <a:cxn ang="0">
                  <a:pos x="5" y="58"/>
                </a:cxn>
                <a:cxn ang="0">
                  <a:pos x="3" y="6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2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3" y="18"/>
                </a:cxn>
                <a:cxn ang="0">
                  <a:pos x="3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108">
                  <a:moveTo>
                    <a:pt x="0" y="106"/>
                  </a:moveTo>
                  <a:lnTo>
                    <a:pt x="0" y="106"/>
                  </a:lnTo>
                  <a:cubicBezTo>
                    <a:pt x="0" y="105"/>
                    <a:pt x="1" y="104"/>
                    <a:pt x="2" y="104"/>
                  </a:cubicBezTo>
                  <a:cubicBezTo>
                    <a:pt x="3" y="104"/>
                    <a:pt x="4" y="105"/>
                    <a:pt x="4" y="106"/>
                  </a:cubicBezTo>
                  <a:lnTo>
                    <a:pt x="4" y="106"/>
                  </a:lnTo>
                  <a:cubicBezTo>
                    <a:pt x="4" y="107"/>
                    <a:pt x="3" y="108"/>
                    <a:pt x="2" y="108"/>
                  </a:cubicBezTo>
                  <a:cubicBezTo>
                    <a:pt x="1" y="108"/>
                    <a:pt x="0" y="107"/>
                    <a:pt x="0" y="106"/>
                  </a:cubicBezTo>
                  <a:close/>
                  <a:moveTo>
                    <a:pt x="0" y="98"/>
                  </a:moveTo>
                  <a:lnTo>
                    <a:pt x="0" y="98"/>
                  </a:lnTo>
                  <a:cubicBezTo>
                    <a:pt x="0" y="97"/>
                    <a:pt x="1" y="96"/>
                    <a:pt x="2" y="96"/>
                  </a:cubicBezTo>
                  <a:cubicBezTo>
                    <a:pt x="3" y="96"/>
                    <a:pt x="4" y="97"/>
                    <a:pt x="4" y="98"/>
                  </a:cubicBezTo>
                  <a:lnTo>
                    <a:pt x="4" y="98"/>
                  </a:lnTo>
                  <a:cubicBezTo>
                    <a:pt x="4" y="99"/>
                    <a:pt x="3" y="100"/>
                    <a:pt x="2" y="100"/>
                  </a:cubicBezTo>
                  <a:cubicBezTo>
                    <a:pt x="1" y="100"/>
                    <a:pt x="0" y="99"/>
                    <a:pt x="0" y="98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close/>
                  <a:moveTo>
                    <a:pt x="1" y="82"/>
                  </a:moveTo>
                  <a:lnTo>
                    <a:pt x="1" y="82"/>
                  </a:lnTo>
                  <a:cubicBezTo>
                    <a:pt x="1" y="81"/>
                    <a:pt x="1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1" y="84"/>
                    <a:pt x="1" y="83"/>
                    <a:pt x="1" y="82"/>
                  </a:cubicBezTo>
                  <a:close/>
                  <a:moveTo>
                    <a:pt x="1" y="74"/>
                  </a:move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close/>
                  <a:moveTo>
                    <a:pt x="1" y="66"/>
                  </a:move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close/>
                  <a:moveTo>
                    <a:pt x="1" y="58"/>
                  </a:move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5" y="56"/>
                    <a:pt x="5" y="57"/>
                    <a:pt x="5" y="58"/>
                  </a:cubicBezTo>
                  <a:lnTo>
                    <a:pt x="5" y="58"/>
                  </a:lnTo>
                  <a:cubicBezTo>
                    <a:pt x="5" y="59"/>
                    <a:pt x="5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close/>
                  <a:moveTo>
                    <a:pt x="2" y="50"/>
                  </a:move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close/>
                  <a:moveTo>
                    <a:pt x="2" y="42"/>
                  </a:moveTo>
                  <a:lnTo>
                    <a:pt x="2" y="42"/>
                  </a:lnTo>
                  <a:cubicBezTo>
                    <a:pt x="2" y="41"/>
                    <a:pt x="3" y="40"/>
                    <a:pt x="4" y="40"/>
                  </a:cubicBezTo>
                  <a:cubicBezTo>
                    <a:pt x="5" y="40"/>
                    <a:pt x="6" y="41"/>
                    <a:pt x="6" y="42"/>
                  </a:cubicBezTo>
                  <a:lnTo>
                    <a:pt x="6" y="42"/>
                  </a:lnTo>
                  <a:cubicBezTo>
                    <a:pt x="6" y="43"/>
                    <a:pt x="5" y="44"/>
                    <a:pt x="4" y="44"/>
                  </a:cubicBezTo>
                  <a:cubicBezTo>
                    <a:pt x="3" y="44"/>
                    <a:pt x="2" y="43"/>
                    <a:pt x="2" y="42"/>
                  </a:cubicBezTo>
                  <a:close/>
                  <a:moveTo>
                    <a:pt x="2" y="34"/>
                  </a:moveTo>
                  <a:lnTo>
                    <a:pt x="2" y="34"/>
                  </a:lnTo>
                  <a:cubicBezTo>
                    <a:pt x="2" y="33"/>
                    <a:pt x="3" y="32"/>
                    <a:pt x="4" y="32"/>
                  </a:cubicBezTo>
                  <a:cubicBezTo>
                    <a:pt x="6" y="32"/>
                    <a:pt x="6" y="33"/>
                    <a:pt x="6" y="34"/>
                  </a:cubicBezTo>
                  <a:lnTo>
                    <a:pt x="6" y="34"/>
                  </a:lnTo>
                  <a:cubicBezTo>
                    <a:pt x="6" y="35"/>
                    <a:pt x="6" y="36"/>
                    <a:pt x="4" y="36"/>
                  </a:cubicBezTo>
                  <a:cubicBezTo>
                    <a:pt x="3" y="36"/>
                    <a:pt x="2" y="35"/>
                    <a:pt x="2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1"/>
                    <a:pt x="6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4" name="Freeform 104"/>
            <p:cNvSpPr>
              <a:spLocks noEditPoints="1"/>
            </p:cNvSpPr>
            <p:nvPr/>
          </p:nvSpPr>
          <p:spPr bwMode="auto">
            <a:xfrm>
              <a:off x="5513" y="2849"/>
              <a:ext cx="3" cy="124"/>
            </a:xfrm>
            <a:custGeom>
              <a:avLst/>
              <a:gdLst/>
              <a:ahLst/>
              <a:cxnLst>
                <a:cxn ang="0">
                  <a:pos x="2" y="396"/>
                </a:cxn>
                <a:cxn ang="0">
                  <a:pos x="5" y="386"/>
                </a:cxn>
                <a:cxn ang="0">
                  <a:pos x="5" y="378"/>
                </a:cxn>
                <a:cxn ang="0">
                  <a:pos x="3" y="368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54"/>
                </a:cxn>
                <a:cxn ang="0">
                  <a:pos x="3" y="348"/>
                </a:cxn>
                <a:cxn ang="0">
                  <a:pos x="5" y="338"/>
                </a:cxn>
                <a:cxn ang="0">
                  <a:pos x="5" y="330"/>
                </a:cxn>
                <a:cxn ang="0">
                  <a:pos x="3" y="320"/>
                </a:cxn>
                <a:cxn ang="0">
                  <a:pos x="1" y="314"/>
                </a:cxn>
                <a:cxn ang="0">
                  <a:pos x="1" y="306"/>
                </a:cxn>
                <a:cxn ang="0">
                  <a:pos x="1" y="306"/>
                </a:cxn>
                <a:cxn ang="0">
                  <a:pos x="3" y="300"/>
                </a:cxn>
                <a:cxn ang="0">
                  <a:pos x="6" y="290"/>
                </a:cxn>
                <a:cxn ang="0">
                  <a:pos x="6" y="282"/>
                </a:cxn>
                <a:cxn ang="0">
                  <a:pos x="4" y="272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8"/>
                </a:cxn>
                <a:cxn ang="0">
                  <a:pos x="4" y="252"/>
                </a:cxn>
                <a:cxn ang="0">
                  <a:pos x="6" y="242"/>
                </a:cxn>
                <a:cxn ang="0">
                  <a:pos x="6" y="234"/>
                </a:cxn>
                <a:cxn ang="0">
                  <a:pos x="4" y="224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2" y="210"/>
                </a:cxn>
                <a:cxn ang="0">
                  <a:pos x="4" y="204"/>
                </a:cxn>
                <a:cxn ang="0">
                  <a:pos x="7" y="194"/>
                </a:cxn>
                <a:cxn ang="0">
                  <a:pos x="7" y="186"/>
                </a:cxn>
                <a:cxn ang="0">
                  <a:pos x="5" y="176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62"/>
                </a:cxn>
                <a:cxn ang="0">
                  <a:pos x="5" y="156"/>
                </a:cxn>
                <a:cxn ang="0">
                  <a:pos x="7" y="146"/>
                </a:cxn>
                <a:cxn ang="0">
                  <a:pos x="7" y="138"/>
                </a:cxn>
                <a:cxn ang="0">
                  <a:pos x="5" y="128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14"/>
                </a:cxn>
                <a:cxn ang="0">
                  <a:pos x="5" y="108"/>
                </a:cxn>
                <a:cxn ang="0">
                  <a:pos x="8" y="98"/>
                </a:cxn>
                <a:cxn ang="0">
                  <a:pos x="8" y="90"/>
                </a:cxn>
                <a:cxn ang="0">
                  <a:pos x="6" y="80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66"/>
                </a:cxn>
                <a:cxn ang="0">
                  <a:pos x="6" y="60"/>
                </a:cxn>
                <a:cxn ang="0">
                  <a:pos x="8" y="50"/>
                </a:cxn>
                <a:cxn ang="0">
                  <a:pos x="8" y="42"/>
                </a:cxn>
                <a:cxn ang="0">
                  <a:pos x="6" y="32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6" y="12"/>
                </a:cxn>
                <a:cxn ang="0">
                  <a:pos x="9" y="2"/>
                </a:cxn>
              </a:cxnLst>
              <a:rect l="0" t="0" r="r" b="b"/>
              <a:pathLst>
                <a:path w="9" h="396">
                  <a:moveTo>
                    <a:pt x="0" y="394"/>
                  </a:moveTo>
                  <a:lnTo>
                    <a:pt x="0" y="394"/>
                  </a:lnTo>
                  <a:cubicBezTo>
                    <a:pt x="0" y="393"/>
                    <a:pt x="1" y="392"/>
                    <a:pt x="2" y="392"/>
                  </a:cubicBezTo>
                  <a:cubicBezTo>
                    <a:pt x="4" y="392"/>
                    <a:pt x="4" y="393"/>
                    <a:pt x="4" y="394"/>
                  </a:cubicBezTo>
                  <a:lnTo>
                    <a:pt x="4" y="394"/>
                  </a:lnTo>
                  <a:cubicBezTo>
                    <a:pt x="4" y="395"/>
                    <a:pt x="4" y="396"/>
                    <a:pt x="2" y="396"/>
                  </a:cubicBezTo>
                  <a:cubicBezTo>
                    <a:pt x="1" y="396"/>
                    <a:pt x="0" y="395"/>
                    <a:pt x="0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1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7"/>
                    <a:pt x="4" y="388"/>
                    <a:pt x="3" y="388"/>
                  </a:cubicBezTo>
                  <a:cubicBezTo>
                    <a:pt x="1" y="388"/>
                    <a:pt x="1" y="387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79"/>
                    <a:pt x="4" y="380"/>
                    <a:pt x="3" y="380"/>
                  </a:cubicBezTo>
                  <a:cubicBezTo>
                    <a:pt x="2" y="380"/>
                    <a:pt x="1" y="379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1"/>
                    <a:pt x="4" y="372"/>
                    <a:pt x="3" y="372"/>
                  </a:cubicBezTo>
                  <a:cubicBezTo>
                    <a:pt x="2" y="372"/>
                    <a:pt x="1" y="371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1" y="322"/>
                  </a:move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4" y="320"/>
                    <a:pt x="5" y="321"/>
                    <a:pt x="5" y="322"/>
                  </a:cubicBezTo>
                  <a:lnTo>
                    <a:pt x="5" y="322"/>
                  </a:lnTo>
                  <a:cubicBezTo>
                    <a:pt x="5" y="323"/>
                    <a:pt x="4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close/>
                  <a:moveTo>
                    <a:pt x="1" y="314"/>
                  </a:moveTo>
                  <a:lnTo>
                    <a:pt x="1" y="314"/>
                  </a:lnTo>
                  <a:cubicBezTo>
                    <a:pt x="1" y="313"/>
                    <a:pt x="2" y="312"/>
                    <a:pt x="3" y="312"/>
                  </a:cubicBezTo>
                  <a:cubicBezTo>
                    <a:pt x="4" y="312"/>
                    <a:pt x="5" y="313"/>
                    <a:pt x="5" y="314"/>
                  </a:cubicBezTo>
                  <a:lnTo>
                    <a:pt x="5" y="314"/>
                  </a:lnTo>
                  <a:cubicBezTo>
                    <a:pt x="5" y="315"/>
                    <a:pt x="4" y="316"/>
                    <a:pt x="3" y="316"/>
                  </a:cubicBezTo>
                  <a:cubicBezTo>
                    <a:pt x="2" y="316"/>
                    <a:pt x="1" y="315"/>
                    <a:pt x="1" y="314"/>
                  </a:cubicBezTo>
                  <a:close/>
                  <a:moveTo>
                    <a:pt x="1" y="306"/>
                  </a:moveTo>
                  <a:lnTo>
                    <a:pt x="1" y="306"/>
                  </a:lnTo>
                  <a:cubicBezTo>
                    <a:pt x="1" y="305"/>
                    <a:pt x="2" y="304"/>
                    <a:pt x="3" y="304"/>
                  </a:cubicBezTo>
                  <a:cubicBezTo>
                    <a:pt x="4" y="304"/>
                    <a:pt x="5" y="305"/>
                    <a:pt x="5" y="306"/>
                  </a:cubicBezTo>
                  <a:lnTo>
                    <a:pt x="5" y="306"/>
                  </a:lnTo>
                  <a:cubicBezTo>
                    <a:pt x="5" y="307"/>
                    <a:pt x="4" y="308"/>
                    <a:pt x="3" y="308"/>
                  </a:cubicBezTo>
                  <a:cubicBezTo>
                    <a:pt x="2" y="308"/>
                    <a:pt x="1" y="307"/>
                    <a:pt x="1" y="306"/>
                  </a:cubicBezTo>
                  <a:close/>
                  <a:moveTo>
                    <a:pt x="1" y="298"/>
                  </a:moveTo>
                  <a:lnTo>
                    <a:pt x="1" y="298"/>
                  </a:lnTo>
                  <a:cubicBezTo>
                    <a:pt x="1" y="297"/>
                    <a:pt x="2" y="296"/>
                    <a:pt x="3" y="296"/>
                  </a:cubicBezTo>
                  <a:cubicBezTo>
                    <a:pt x="5" y="296"/>
                    <a:pt x="5" y="297"/>
                    <a:pt x="5" y="298"/>
                  </a:cubicBezTo>
                  <a:lnTo>
                    <a:pt x="5" y="298"/>
                  </a:lnTo>
                  <a:cubicBezTo>
                    <a:pt x="5" y="299"/>
                    <a:pt x="5" y="300"/>
                    <a:pt x="3" y="300"/>
                  </a:cubicBezTo>
                  <a:cubicBezTo>
                    <a:pt x="2" y="300"/>
                    <a:pt x="1" y="299"/>
                    <a:pt x="1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2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2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6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3"/>
                    <a:pt x="6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7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7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8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8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5" name="Freeform 105"/>
            <p:cNvSpPr>
              <a:spLocks/>
            </p:cNvSpPr>
            <p:nvPr/>
          </p:nvSpPr>
          <p:spPr bwMode="auto">
            <a:xfrm>
              <a:off x="3096" y="2972"/>
              <a:ext cx="2418" cy="850"/>
            </a:xfrm>
            <a:custGeom>
              <a:avLst/>
              <a:gdLst/>
              <a:ahLst/>
              <a:cxnLst>
                <a:cxn ang="0">
                  <a:pos x="22" y="850"/>
                </a:cxn>
                <a:cxn ang="0">
                  <a:pos x="67" y="850"/>
                </a:cxn>
                <a:cxn ang="0">
                  <a:pos x="120" y="850"/>
                </a:cxn>
                <a:cxn ang="0">
                  <a:pos x="171" y="850"/>
                </a:cxn>
                <a:cxn ang="0">
                  <a:pos x="216" y="850"/>
                </a:cxn>
                <a:cxn ang="0">
                  <a:pos x="268" y="850"/>
                </a:cxn>
                <a:cxn ang="0">
                  <a:pos x="314" y="850"/>
                </a:cxn>
                <a:cxn ang="0">
                  <a:pos x="364" y="850"/>
                </a:cxn>
                <a:cxn ang="0">
                  <a:pos x="410" y="850"/>
                </a:cxn>
                <a:cxn ang="0">
                  <a:pos x="462" y="850"/>
                </a:cxn>
                <a:cxn ang="0">
                  <a:pos x="513" y="850"/>
                </a:cxn>
                <a:cxn ang="0">
                  <a:pos x="558" y="850"/>
                </a:cxn>
                <a:cxn ang="0">
                  <a:pos x="610" y="850"/>
                </a:cxn>
                <a:cxn ang="0">
                  <a:pos x="656" y="850"/>
                </a:cxn>
                <a:cxn ang="0">
                  <a:pos x="707" y="850"/>
                </a:cxn>
                <a:cxn ang="0">
                  <a:pos x="752" y="850"/>
                </a:cxn>
                <a:cxn ang="0">
                  <a:pos x="804" y="844"/>
                </a:cxn>
                <a:cxn ang="0">
                  <a:pos x="855" y="844"/>
                </a:cxn>
                <a:cxn ang="0">
                  <a:pos x="901" y="839"/>
                </a:cxn>
                <a:cxn ang="0">
                  <a:pos x="953" y="828"/>
                </a:cxn>
                <a:cxn ang="0">
                  <a:pos x="998" y="816"/>
                </a:cxn>
                <a:cxn ang="0">
                  <a:pos x="1049" y="804"/>
                </a:cxn>
                <a:cxn ang="0">
                  <a:pos x="1095" y="792"/>
                </a:cxn>
                <a:cxn ang="0">
                  <a:pos x="1147" y="775"/>
                </a:cxn>
                <a:cxn ang="0">
                  <a:pos x="1197" y="759"/>
                </a:cxn>
                <a:cxn ang="0">
                  <a:pos x="1243" y="742"/>
                </a:cxn>
                <a:cxn ang="0">
                  <a:pos x="1295" y="720"/>
                </a:cxn>
                <a:cxn ang="0">
                  <a:pos x="1340" y="696"/>
                </a:cxn>
                <a:cxn ang="0">
                  <a:pos x="1391" y="673"/>
                </a:cxn>
                <a:cxn ang="0">
                  <a:pos x="1443" y="651"/>
                </a:cxn>
                <a:cxn ang="0">
                  <a:pos x="1489" y="627"/>
                </a:cxn>
                <a:cxn ang="0">
                  <a:pos x="1540" y="599"/>
                </a:cxn>
                <a:cxn ang="0">
                  <a:pos x="1585" y="571"/>
                </a:cxn>
                <a:cxn ang="0">
                  <a:pos x="1637" y="542"/>
                </a:cxn>
                <a:cxn ang="0">
                  <a:pos x="1683" y="514"/>
                </a:cxn>
                <a:cxn ang="0">
                  <a:pos x="1734" y="485"/>
                </a:cxn>
                <a:cxn ang="0">
                  <a:pos x="1784" y="457"/>
                </a:cxn>
                <a:cxn ang="0">
                  <a:pos x="1831" y="423"/>
                </a:cxn>
                <a:cxn ang="0">
                  <a:pos x="1882" y="388"/>
                </a:cxn>
                <a:cxn ang="0">
                  <a:pos x="1928" y="359"/>
                </a:cxn>
                <a:cxn ang="0">
                  <a:pos x="1978" y="325"/>
                </a:cxn>
                <a:cxn ang="0">
                  <a:pos x="2025" y="291"/>
                </a:cxn>
                <a:cxn ang="0">
                  <a:pos x="2076" y="256"/>
                </a:cxn>
                <a:cxn ang="0">
                  <a:pos x="2127" y="222"/>
                </a:cxn>
                <a:cxn ang="0">
                  <a:pos x="2172" y="182"/>
                </a:cxn>
                <a:cxn ang="0">
                  <a:pos x="2224" y="148"/>
                </a:cxn>
                <a:cxn ang="0">
                  <a:pos x="2270" y="115"/>
                </a:cxn>
                <a:cxn ang="0">
                  <a:pos x="2321" y="74"/>
                </a:cxn>
                <a:cxn ang="0">
                  <a:pos x="2366" y="40"/>
                </a:cxn>
                <a:cxn ang="0">
                  <a:pos x="2418" y="0"/>
                </a:cxn>
              </a:cxnLst>
              <a:rect l="0" t="0" r="r" b="b"/>
              <a:pathLst>
                <a:path w="2418" h="850">
                  <a:moveTo>
                    <a:pt x="0" y="850"/>
                  </a:moveTo>
                  <a:lnTo>
                    <a:pt x="22" y="850"/>
                  </a:lnTo>
                  <a:lnTo>
                    <a:pt x="46" y="850"/>
                  </a:lnTo>
                  <a:lnTo>
                    <a:pt x="67" y="850"/>
                  </a:lnTo>
                  <a:lnTo>
                    <a:pt x="96" y="850"/>
                  </a:lnTo>
                  <a:lnTo>
                    <a:pt x="120" y="850"/>
                  </a:lnTo>
                  <a:lnTo>
                    <a:pt x="142" y="850"/>
                  </a:lnTo>
                  <a:lnTo>
                    <a:pt x="171" y="850"/>
                  </a:lnTo>
                  <a:lnTo>
                    <a:pt x="194" y="850"/>
                  </a:lnTo>
                  <a:lnTo>
                    <a:pt x="216" y="850"/>
                  </a:lnTo>
                  <a:lnTo>
                    <a:pt x="239" y="850"/>
                  </a:lnTo>
                  <a:lnTo>
                    <a:pt x="268" y="850"/>
                  </a:lnTo>
                  <a:lnTo>
                    <a:pt x="290" y="850"/>
                  </a:lnTo>
                  <a:lnTo>
                    <a:pt x="314" y="850"/>
                  </a:lnTo>
                  <a:lnTo>
                    <a:pt x="342" y="850"/>
                  </a:lnTo>
                  <a:lnTo>
                    <a:pt x="364" y="850"/>
                  </a:lnTo>
                  <a:lnTo>
                    <a:pt x="388" y="850"/>
                  </a:lnTo>
                  <a:lnTo>
                    <a:pt x="410" y="850"/>
                  </a:lnTo>
                  <a:lnTo>
                    <a:pt x="439" y="850"/>
                  </a:lnTo>
                  <a:lnTo>
                    <a:pt x="462" y="850"/>
                  </a:lnTo>
                  <a:lnTo>
                    <a:pt x="484" y="850"/>
                  </a:lnTo>
                  <a:lnTo>
                    <a:pt x="513" y="850"/>
                  </a:lnTo>
                  <a:lnTo>
                    <a:pt x="536" y="850"/>
                  </a:lnTo>
                  <a:lnTo>
                    <a:pt x="558" y="850"/>
                  </a:lnTo>
                  <a:lnTo>
                    <a:pt x="582" y="850"/>
                  </a:lnTo>
                  <a:lnTo>
                    <a:pt x="610" y="850"/>
                  </a:lnTo>
                  <a:lnTo>
                    <a:pt x="633" y="850"/>
                  </a:lnTo>
                  <a:lnTo>
                    <a:pt x="656" y="850"/>
                  </a:lnTo>
                  <a:lnTo>
                    <a:pt x="684" y="850"/>
                  </a:lnTo>
                  <a:lnTo>
                    <a:pt x="707" y="850"/>
                  </a:lnTo>
                  <a:lnTo>
                    <a:pt x="730" y="850"/>
                  </a:lnTo>
                  <a:lnTo>
                    <a:pt x="752" y="850"/>
                  </a:lnTo>
                  <a:lnTo>
                    <a:pt x="781" y="844"/>
                  </a:lnTo>
                  <a:lnTo>
                    <a:pt x="804" y="844"/>
                  </a:lnTo>
                  <a:lnTo>
                    <a:pt x="827" y="844"/>
                  </a:lnTo>
                  <a:lnTo>
                    <a:pt x="855" y="844"/>
                  </a:lnTo>
                  <a:lnTo>
                    <a:pt x="878" y="839"/>
                  </a:lnTo>
                  <a:lnTo>
                    <a:pt x="901" y="839"/>
                  </a:lnTo>
                  <a:lnTo>
                    <a:pt x="924" y="833"/>
                  </a:lnTo>
                  <a:lnTo>
                    <a:pt x="953" y="828"/>
                  </a:lnTo>
                  <a:lnTo>
                    <a:pt x="975" y="821"/>
                  </a:lnTo>
                  <a:lnTo>
                    <a:pt x="998" y="816"/>
                  </a:lnTo>
                  <a:lnTo>
                    <a:pt x="1027" y="811"/>
                  </a:lnTo>
                  <a:lnTo>
                    <a:pt x="1049" y="804"/>
                  </a:lnTo>
                  <a:lnTo>
                    <a:pt x="1072" y="799"/>
                  </a:lnTo>
                  <a:lnTo>
                    <a:pt x="1095" y="792"/>
                  </a:lnTo>
                  <a:lnTo>
                    <a:pt x="1123" y="782"/>
                  </a:lnTo>
                  <a:lnTo>
                    <a:pt x="1147" y="775"/>
                  </a:lnTo>
                  <a:lnTo>
                    <a:pt x="1169" y="765"/>
                  </a:lnTo>
                  <a:lnTo>
                    <a:pt x="1197" y="759"/>
                  </a:lnTo>
                  <a:lnTo>
                    <a:pt x="1221" y="747"/>
                  </a:lnTo>
                  <a:lnTo>
                    <a:pt x="1243" y="742"/>
                  </a:lnTo>
                  <a:lnTo>
                    <a:pt x="1272" y="730"/>
                  </a:lnTo>
                  <a:lnTo>
                    <a:pt x="1295" y="720"/>
                  </a:lnTo>
                  <a:lnTo>
                    <a:pt x="1317" y="708"/>
                  </a:lnTo>
                  <a:lnTo>
                    <a:pt x="1340" y="696"/>
                  </a:lnTo>
                  <a:lnTo>
                    <a:pt x="1369" y="685"/>
                  </a:lnTo>
                  <a:lnTo>
                    <a:pt x="1391" y="673"/>
                  </a:lnTo>
                  <a:lnTo>
                    <a:pt x="1415" y="662"/>
                  </a:lnTo>
                  <a:lnTo>
                    <a:pt x="1443" y="651"/>
                  </a:lnTo>
                  <a:lnTo>
                    <a:pt x="1465" y="639"/>
                  </a:lnTo>
                  <a:lnTo>
                    <a:pt x="1489" y="627"/>
                  </a:lnTo>
                  <a:lnTo>
                    <a:pt x="1511" y="610"/>
                  </a:lnTo>
                  <a:lnTo>
                    <a:pt x="1540" y="599"/>
                  </a:lnTo>
                  <a:lnTo>
                    <a:pt x="1563" y="588"/>
                  </a:lnTo>
                  <a:lnTo>
                    <a:pt x="1585" y="571"/>
                  </a:lnTo>
                  <a:lnTo>
                    <a:pt x="1614" y="560"/>
                  </a:lnTo>
                  <a:lnTo>
                    <a:pt x="1637" y="542"/>
                  </a:lnTo>
                  <a:lnTo>
                    <a:pt x="1659" y="531"/>
                  </a:lnTo>
                  <a:lnTo>
                    <a:pt x="1683" y="514"/>
                  </a:lnTo>
                  <a:lnTo>
                    <a:pt x="1710" y="502"/>
                  </a:lnTo>
                  <a:lnTo>
                    <a:pt x="1734" y="485"/>
                  </a:lnTo>
                  <a:lnTo>
                    <a:pt x="1757" y="468"/>
                  </a:lnTo>
                  <a:lnTo>
                    <a:pt x="1784" y="457"/>
                  </a:lnTo>
                  <a:lnTo>
                    <a:pt x="1808" y="440"/>
                  </a:lnTo>
                  <a:lnTo>
                    <a:pt x="1831" y="423"/>
                  </a:lnTo>
                  <a:lnTo>
                    <a:pt x="1853" y="405"/>
                  </a:lnTo>
                  <a:lnTo>
                    <a:pt x="1882" y="388"/>
                  </a:lnTo>
                  <a:lnTo>
                    <a:pt x="1904" y="377"/>
                  </a:lnTo>
                  <a:lnTo>
                    <a:pt x="1928" y="359"/>
                  </a:lnTo>
                  <a:lnTo>
                    <a:pt x="1956" y="342"/>
                  </a:lnTo>
                  <a:lnTo>
                    <a:pt x="1978" y="325"/>
                  </a:lnTo>
                  <a:lnTo>
                    <a:pt x="2002" y="308"/>
                  </a:lnTo>
                  <a:lnTo>
                    <a:pt x="2025" y="291"/>
                  </a:lnTo>
                  <a:lnTo>
                    <a:pt x="2053" y="275"/>
                  </a:lnTo>
                  <a:lnTo>
                    <a:pt x="2076" y="256"/>
                  </a:lnTo>
                  <a:lnTo>
                    <a:pt x="2098" y="240"/>
                  </a:lnTo>
                  <a:lnTo>
                    <a:pt x="2127" y="222"/>
                  </a:lnTo>
                  <a:lnTo>
                    <a:pt x="2150" y="206"/>
                  </a:lnTo>
                  <a:lnTo>
                    <a:pt x="2172" y="182"/>
                  </a:lnTo>
                  <a:lnTo>
                    <a:pt x="2196" y="165"/>
                  </a:lnTo>
                  <a:lnTo>
                    <a:pt x="2224" y="148"/>
                  </a:lnTo>
                  <a:lnTo>
                    <a:pt x="2246" y="132"/>
                  </a:lnTo>
                  <a:lnTo>
                    <a:pt x="2270" y="115"/>
                  </a:lnTo>
                  <a:lnTo>
                    <a:pt x="2298" y="97"/>
                  </a:lnTo>
                  <a:lnTo>
                    <a:pt x="2321" y="74"/>
                  </a:lnTo>
                  <a:lnTo>
                    <a:pt x="2344" y="57"/>
                  </a:lnTo>
                  <a:lnTo>
                    <a:pt x="2366" y="40"/>
                  </a:lnTo>
                  <a:lnTo>
                    <a:pt x="2395" y="23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6" name="Oval 106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7" name="Oval 107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8" name="Oval 108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49" name="Freeform 109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0" name="Freeform 110"/>
            <p:cNvSpPr>
              <a:spLocks noEditPoints="1"/>
            </p:cNvSpPr>
            <p:nvPr/>
          </p:nvSpPr>
          <p:spPr bwMode="auto">
            <a:xfrm>
              <a:off x="4008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5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5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9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9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1" name="Freeform 111"/>
            <p:cNvSpPr>
              <a:spLocks noEditPoints="1"/>
            </p:cNvSpPr>
            <p:nvPr/>
          </p:nvSpPr>
          <p:spPr bwMode="auto">
            <a:xfrm>
              <a:off x="4116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1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1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2" name="Freeform 112"/>
            <p:cNvSpPr>
              <a:spLocks noEditPoints="1"/>
            </p:cNvSpPr>
            <p:nvPr/>
          </p:nvSpPr>
          <p:spPr bwMode="auto">
            <a:xfrm>
              <a:off x="4276" y="3810"/>
              <a:ext cx="2" cy="12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52"/>
                </a:cxn>
                <a:cxn ang="0">
                  <a:pos x="6" y="52"/>
                </a:cxn>
                <a:cxn ang="0">
                  <a:pos x="10" y="48"/>
                </a:cxn>
                <a:cxn ang="0">
                  <a:pos x="14" y="52"/>
                </a:cxn>
                <a:cxn ang="0">
                  <a:pos x="16" y="68"/>
                </a:cxn>
                <a:cxn ang="0">
                  <a:pos x="16" y="68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6" y="68"/>
                </a:cxn>
              </a:cxnLst>
              <a:rect l="0" t="0" r="r" b="b"/>
              <a:pathLst>
                <a:path w="16" h="72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3"/>
                    <a:pt x="9" y="24"/>
                    <a:pt x="6" y="24"/>
                  </a:cubicBezTo>
                  <a:cubicBezTo>
                    <a:pt x="4" y="24"/>
                    <a:pt x="2" y="23"/>
                    <a:pt x="2" y="20"/>
                  </a:cubicBezTo>
                  <a:lnTo>
                    <a:pt x="2" y="20"/>
                  </a:lnTo>
                  <a:cubicBezTo>
                    <a:pt x="2" y="18"/>
                    <a:pt x="4" y="16"/>
                    <a:pt x="6" y="16"/>
                  </a:cubicBezTo>
                  <a:cubicBezTo>
                    <a:pt x="9" y="16"/>
                    <a:pt x="10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8"/>
                    <a:pt x="11" y="40"/>
                    <a:pt x="8" y="40"/>
                  </a:cubicBezTo>
                  <a:cubicBezTo>
                    <a:pt x="6" y="40"/>
                    <a:pt x="4" y="38"/>
                    <a:pt x="4" y="36"/>
                  </a:cubicBezTo>
                  <a:lnTo>
                    <a:pt x="4" y="36"/>
                  </a:lnTo>
                  <a:cubicBezTo>
                    <a:pt x="4" y="34"/>
                    <a:pt x="6" y="32"/>
                    <a:pt x="8" y="32"/>
                  </a:cubicBezTo>
                  <a:cubicBezTo>
                    <a:pt x="11" y="32"/>
                    <a:pt x="12" y="34"/>
                    <a:pt x="12" y="36"/>
                  </a:cubicBezTo>
                  <a:close/>
                  <a:moveTo>
                    <a:pt x="14" y="52"/>
                  </a:moveTo>
                  <a:lnTo>
                    <a:pt x="14" y="52"/>
                  </a:lnTo>
                  <a:cubicBezTo>
                    <a:pt x="14" y="54"/>
                    <a:pt x="13" y="56"/>
                    <a:pt x="10" y="56"/>
                  </a:cubicBezTo>
                  <a:cubicBezTo>
                    <a:pt x="8" y="56"/>
                    <a:pt x="6" y="54"/>
                    <a:pt x="6" y="52"/>
                  </a:cubicBezTo>
                  <a:lnTo>
                    <a:pt x="6" y="52"/>
                  </a:lnTo>
                  <a:cubicBezTo>
                    <a:pt x="6" y="50"/>
                    <a:pt x="8" y="48"/>
                    <a:pt x="10" y="48"/>
                  </a:cubicBezTo>
                  <a:cubicBezTo>
                    <a:pt x="13" y="48"/>
                    <a:pt x="14" y="50"/>
                    <a:pt x="14" y="52"/>
                  </a:cubicBezTo>
                  <a:close/>
                  <a:moveTo>
                    <a:pt x="16" y="68"/>
                  </a:moveTo>
                  <a:lnTo>
                    <a:pt x="16" y="68"/>
                  </a:lnTo>
                  <a:cubicBezTo>
                    <a:pt x="16" y="70"/>
                    <a:pt x="15" y="72"/>
                    <a:pt x="12" y="72"/>
                  </a:cubicBezTo>
                  <a:cubicBezTo>
                    <a:pt x="10" y="72"/>
                    <a:pt x="8" y="70"/>
                    <a:pt x="8" y="68"/>
                  </a:cubicBezTo>
                  <a:lnTo>
                    <a:pt x="8" y="68"/>
                  </a:lnTo>
                  <a:cubicBezTo>
                    <a:pt x="8" y="66"/>
                    <a:pt x="10" y="64"/>
                    <a:pt x="12" y="64"/>
                  </a:cubicBezTo>
                  <a:cubicBezTo>
                    <a:pt x="15" y="64"/>
                    <a:pt x="16" y="66"/>
                    <a:pt x="16" y="6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3" name="Freeform 113"/>
            <p:cNvSpPr>
              <a:spLocks noEditPoints="1"/>
            </p:cNvSpPr>
            <p:nvPr/>
          </p:nvSpPr>
          <p:spPr bwMode="auto">
            <a:xfrm>
              <a:off x="4384" y="3804"/>
              <a:ext cx="2" cy="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3" y="11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9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5" y="19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5" y="15"/>
                </a:cxn>
                <a:cxn ang="0">
                  <a:pos x="7" y="17"/>
                </a:cxn>
              </a:cxnLst>
              <a:rect l="0" t="0" r="r" b="b"/>
              <a:pathLst>
                <a:path w="7" h="19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9"/>
                  </a:moveTo>
                  <a:lnTo>
                    <a:pt x="5" y="9"/>
                  </a:lnTo>
                  <a:cubicBezTo>
                    <a:pt x="5" y="11"/>
                    <a:pt x="4" y="11"/>
                    <a:pt x="3" y="11"/>
                  </a:cubicBezTo>
                  <a:cubicBezTo>
                    <a:pt x="2" y="11"/>
                    <a:pt x="1" y="11"/>
                    <a:pt x="1" y="9"/>
                  </a:cubicBezTo>
                  <a:lnTo>
                    <a:pt x="1" y="9"/>
                  </a:lnTo>
                  <a:cubicBezTo>
                    <a:pt x="1" y="8"/>
                    <a:pt x="2" y="7"/>
                    <a:pt x="3" y="7"/>
                  </a:cubicBezTo>
                  <a:cubicBezTo>
                    <a:pt x="4" y="7"/>
                    <a:pt x="5" y="8"/>
                    <a:pt x="5" y="9"/>
                  </a:cubicBezTo>
                  <a:close/>
                  <a:moveTo>
                    <a:pt x="7" y="17"/>
                  </a:moveTo>
                  <a:lnTo>
                    <a:pt x="7" y="17"/>
                  </a:ln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3" y="18"/>
                    <a:pt x="3" y="17"/>
                  </a:cubicBezTo>
                  <a:lnTo>
                    <a:pt x="3" y="17"/>
                  </a:lnTo>
                  <a:cubicBezTo>
                    <a:pt x="3" y="16"/>
                    <a:pt x="4" y="15"/>
                    <a:pt x="5" y="15"/>
                  </a:cubicBezTo>
                  <a:cubicBezTo>
                    <a:pt x="6" y="15"/>
                    <a:pt x="7" y="16"/>
                    <a:pt x="7" y="1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4" name="Freeform 114"/>
            <p:cNvSpPr>
              <a:spLocks noEditPoints="1"/>
            </p:cNvSpPr>
            <p:nvPr/>
          </p:nvSpPr>
          <p:spPr bwMode="auto">
            <a:xfrm>
              <a:off x="4492" y="3804"/>
              <a:ext cx="2" cy="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3" y="11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9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5" y="19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5" y="15"/>
                </a:cxn>
                <a:cxn ang="0">
                  <a:pos x="7" y="17"/>
                </a:cxn>
              </a:cxnLst>
              <a:rect l="0" t="0" r="r" b="b"/>
              <a:pathLst>
                <a:path w="7" h="19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9"/>
                  </a:moveTo>
                  <a:lnTo>
                    <a:pt x="5" y="9"/>
                  </a:lnTo>
                  <a:cubicBezTo>
                    <a:pt x="5" y="11"/>
                    <a:pt x="4" y="11"/>
                    <a:pt x="3" y="11"/>
                  </a:cubicBezTo>
                  <a:cubicBezTo>
                    <a:pt x="2" y="11"/>
                    <a:pt x="1" y="11"/>
                    <a:pt x="1" y="9"/>
                  </a:cubicBezTo>
                  <a:lnTo>
                    <a:pt x="1" y="9"/>
                  </a:lnTo>
                  <a:cubicBezTo>
                    <a:pt x="1" y="8"/>
                    <a:pt x="2" y="7"/>
                    <a:pt x="3" y="7"/>
                  </a:cubicBezTo>
                  <a:cubicBezTo>
                    <a:pt x="4" y="7"/>
                    <a:pt x="5" y="8"/>
                    <a:pt x="5" y="9"/>
                  </a:cubicBezTo>
                  <a:close/>
                  <a:moveTo>
                    <a:pt x="7" y="17"/>
                  </a:moveTo>
                  <a:lnTo>
                    <a:pt x="7" y="17"/>
                  </a:ln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3" y="18"/>
                    <a:pt x="3" y="17"/>
                  </a:cubicBezTo>
                  <a:lnTo>
                    <a:pt x="3" y="17"/>
                  </a:lnTo>
                  <a:cubicBezTo>
                    <a:pt x="3" y="16"/>
                    <a:pt x="4" y="15"/>
                    <a:pt x="5" y="15"/>
                  </a:cubicBezTo>
                  <a:cubicBezTo>
                    <a:pt x="6" y="15"/>
                    <a:pt x="7" y="16"/>
                    <a:pt x="7" y="1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5" name="Freeform 115"/>
            <p:cNvSpPr>
              <a:spLocks noEditPoints="1"/>
            </p:cNvSpPr>
            <p:nvPr/>
          </p:nvSpPr>
          <p:spPr bwMode="auto">
            <a:xfrm>
              <a:off x="4652" y="3792"/>
              <a:ext cx="2" cy="19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5" y="18"/>
                </a:cxn>
                <a:cxn ang="0">
                  <a:pos x="5" y="18"/>
                </a:cxn>
                <a:cxn ang="0">
                  <a:pos x="3" y="20"/>
                </a:cxn>
                <a:cxn ang="0">
                  <a:pos x="1" y="18"/>
                </a:cxn>
                <a:cxn ang="0">
                  <a:pos x="1" y="18"/>
                </a:cxn>
                <a:cxn ang="0">
                  <a:pos x="3" y="16"/>
                </a:cxn>
                <a:cxn ang="0">
                  <a:pos x="5" y="18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6" y="34"/>
                </a:cxn>
                <a:cxn ang="0">
                  <a:pos x="6" y="34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8" y="50"/>
                </a:cxn>
                <a:cxn ang="0">
                  <a:pos x="8" y="50"/>
                </a:cxn>
                <a:cxn ang="0">
                  <a:pos x="6" y="52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6" y="48"/>
                </a:cxn>
                <a:cxn ang="0">
                  <a:pos x="8" y="50"/>
                </a:cxn>
                <a:cxn ang="0">
                  <a:pos x="8" y="58"/>
                </a:cxn>
                <a:cxn ang="0">
                  <a:pos x="8" y="58"/>
                </a:cxn>
                <a:cxn ang="0">
                  <a:pos x="6" y="60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6" y="56"/>
                </a:cxn>
                <a:cxn ang="0">
                  <a:pos x="8" y="58"/>
                </a:cxn>
              </a:cxnLst>
              <a:rect l="0" t="0" r="r" b="b"/>
              <a:pathLst>
                <a:path w="8" h="6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2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2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6" y="26"/>
                  </a:move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close/>
                  <a:moveTo>
                    <a:pt x="6" y="34"/>
                  </a:moveTo>
                  <a:lnTo>
                    <a:pt x="6" y="34"/>
                  </a:lnTo>
                  <a:cubicBezTo>
                    <a:pt x="6" y="35"/>
                    <a:pt x="6" y="36"/>
                    <a:pt x="4" y="36"/>
                  </a:cubicBezTo>
                  <a:cubicBezTo>
                    <a:pt x="3" y="36"/>
                    <a:pt x="2" y="35"/>
                    <a:pt x="2" y="34"/>
                  </a:cubicBezTo>
                  <a:lnTo>
                    <a:pt x="2" y="34"/>
                  </a:lnTo>
                  <a:cubicBezTo>
                    <a:pt x="2" y="33"/>
                    <a:pt x="3" y="32"/>
                    <a:pt x="4" y="32"/>
                  </a:cubicBezTo>
                  <a:cubicBezTo>
                    <a:pt x="6" y="32"/>
                    <a:pt x="6" y="33"/>
                    <a:pt x="6" y="34"/>
                  </a:cubicBezTo>
                  <a:close/>
                  <a:moveTo>
                    <a:pt x="7" y="42"/>
                  </a:move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close/>
                  <a:moveTo>
                    <a:pt x="8" y="50"/>
                  </a:move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close/>
                  <a:moveTo>
                    <a:pt x="8" y="58"/>
                  </a:move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6" name="Freeform 116"/>
            <p:cNvSpPr>
              <a:spLocks noEditPoints="1"/>
            </p:cNvSpPr>
            <p:nvPr/>
          </p:nvSpPr>
          <p:spPr bwMode="auto">
            <a:xfrm>
              <a:off x="4760" y="3760"/>
              <a:ext cx="2" cy="28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4" y="89"/>
                </a:cxn>
                <a:cxn ang="0">
                  <a:pos x="2" y="91"/>
                </a:cxn>
                <a:cxn ang="0">
                  <a:pos x="0" y="81"/>
                </a:cxn>
                <a:cxn ang="0">
                  <a:pos x="2" y="79"/>
                </a:cxn>
                <a:cxn ang="0">
                  <a:pos x="4" y="81"/>
                </a:cxn>
                <a:cxn ang="0">
                  <a:pos x="0" y="81"/>
                </a:cxn>
                <a:cxn ang="0">
                  <a:pos x="1" y="73"/>
                </a:cxn>
                <a:cxn ang="0">
                  <a:pos x="5" y="73"/>
                </a:cxn>
                <a:cxn ang="0">
                  <a:pos x="3" y="75"/>
                </a:cxn>
                <a:cxn ang="0">
                  <a:pos x="1" y="65"/>
                </a:cxn>
                <a:cxn ang="0">
                  <a:pos x="3" y="63"/>
                </a:cxn>
                <a:cxn ang="0">
                  <a:pos x="5" y="65"/>
                </a:cxn>
                <a:cxn ang="0">
                  <a:pos x="1" y="65"/>
                </a:cxn>
                <a:cxn ang="0">
                  <a:pos x="1" y="57"/>
                </a:cxn>
                <a:cxn ang="0">
                  <a:pos x="5" y="57"/>
                </a:cxn>
                <a:cxn ang="0">
                  <a:pos x="3" y="59"/>
                </a:cxn>
                <a:cxn ang="0">
                  <a:pos x="2" y="49"/>
                </a:cxn>
                <a:cxn ang="0">
                  <a:pos x="4" y="47"/>
                </a:cxn>
                <a:cxn ang="0">
                  <a:pos x="6" y="49"/>
                </a:cxn>
                <a:cxn ang="0">
                  <a:pos x="2" y="49"/>
                </a:cxn>
                <a:cxn ang="0">
                  <a:pos x="2" y="41"/>
                </a:cxn>
                <a:cxn ang="0">
                  <a:pos x="6" y="41"/>
                </a:cxn>
                <a:cxn ang="0">
                  <a:pos x="4" y="43"/>
                </a:cxn>
                <a:cxn ang="0">
                  <a:pos x="3" y="33"/>
                </a:cxn>
                <a:cxn ang="0">
                  <a:pos x="5" y="31"/>
                </a:cxn>
                <a:cxn ang="0">
                  <a:pos x="7" y="33"/>
                </a:cxn>
                <a:cxn ang="0">
                  <a:pos x="3" y="33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5" y="27"/>
                </a:cxn>
                <a:cxn ang="0">
                  <a:pos x="3" y="18"/>
                </a:cxn>
                <a:cxn ang="0">
                  <a:pos x="5" y="15"/>
                </a:cxn>
                <a:cxn ang="0">
                  <a:pos x="7" y="18"/>
                </a:cxn>
                <a:cxn ang="0">
                  <a:pos x="3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91">
                  <a:moveTo>
                    <a:pt x="0" y="89"/>
                  </a:moveTo>
                  <a:lnTo>
                    <a:pt x="0" y="89"/>
                  </a:lnTo>
                  <a:cubicBezTo>
                    <a:pt x="0" y="88"/>
                    <a:pt x="1" y="87"/>
                    <a:pt x="2" y="87"/>
                  </a:cubicBezTo>
                  <a:cubicBezTo>
                    <a:pt x="3" y="87"/>
                    <a:pt x="4" y="88"/>
                    <a:pt x="4" y="89"/>
                  </a:cubicBezTo>
                  <a:lnTo>
                    <a:pt x="4" y="89"/>
                  </a:lnTo>
                  <a:cubicBezTo>
                    <a:pt x="4" y="91"/>
                    <a:pt x="3" y="91"/>
                    <a:pt x="2" y="91"/>
                  </a:cubicBezTo>
                  <a:cubicBezTo>
                    <a:pt x="1" y="91"/>
                    <a:pt x="0" y="91"/>
                    <a:pt x="0" y="89"/>
                  </a:cubicBezTo>
                  <a:close/>
                  <a:moveTo>
                    <a:pt x="0" y="81"/>
                  </a:moveTo>
                  <a:lnTo>
                    <a:pt x="0" y="81"/>
                  </a:lnTo>
                  <a:cubicBezTo>
                    <a:pt x="0" y="80"/>
                    <a:pt x="1" y="79"/>
                    <a:pt x="2" y="79"/>
                  </a:cubicBezTo>
                  <a:cubicBezTo>
                    <a:pt x="3" y="79"/>
                    <a:pt x="4" y="80"/>
                    <a:pt x="4" y="81"/>
                  </a:cubicBezTo>
                  <a:lnTo>
                    <a:pt x="4" y="81"/>
                  </a:lnTo>
                  <a:cubicBezTo>
                    <a:pt x="4" y="83"/>
                    <a:pt x="3" y="83"/>
                    <a:pt x="2" y="83"/>
                  </a:cubicBezTo>
                  <a:cubicBezTo>
                    <a:pt x="1" y="83"/>
                    <a:pt x="0" y="83"/>
                    <a:pt x="0" y="81"/>
                  </a:cubicBezTo>
                  <a:close/>
                  <a:moveTo>
                    <a:pt x="1" y="73"/>
                  </a:moveTo>
                  <a:lnTo>
                    <a:pt x="1" y="73"/>
                  </a:lnTo>
                  <a:cubicBezTo>
                    <a:pt x="1" y="72"/>
                    <a:pt x="2" y="71"/>
                    <a:pt x="3" y="71"/>
                  </a:cubicBezTo>
                  <a:cubicBezTo>
                    <a:pt x="4" y="71"/>
                    <a:pt x="5" y="72"/>
                    <a:pt x="5" y="73"/>
                  </a:cubicBezTo>
                  <a:lnTo>
                    <a:pt x="5" y="73"/>
                  </a:lnTo>
                  <a:cubicBezTo>
                    <a:pt x="5" y="75"/>
                    <a:pt x="4" y="75"/>
                    <a:pt x="3" y="75"/>
                  </a:cubicBezTo>
                  <a:cubicBezTo>
                    <a:pt x="2" y="75"/>
                    <a:pt x="1" y="75"/>
                    <a:pt x="1" y="73"/>
                  </a:cubicBezTo>
                  <a:close/>
                  <a:moveTo>
                    <a:pt x="1" y="65"/>
                  </a:moveTo>
                  <a:lnTo>
                    <a:pt x="1" y="65"/>
                  </a:lnTo>
                  <a:cubicBezTo>
                    <a:pt x="1" y="64"/>
                    <a:pt x="2" y="63"/>
                    <a:pt x="3" y="63"/>
                  </a:cubicBezTo>
                  <a:cubicBezTo>
                    <a:pt x="4" y="63"/>
                    <a:pt x="5" y="64"/>
                    <a:pt x="5" y="65"/>
                  </a:cubicBezTo>
                  <a:lnTo>
                    <a:pt x="5" y="65"/>
                  </a:lnTo>
                  <a:cubicBezTo>
                    <a:pt x="5" y="67"/>
                    <a:pt x="4" y="67"/>
                    <a:pt x="3" y="67"/>
                  </a:cubicBezTo>
                  <a:cubicBezTo>
                    <a:pt x="2" y="67"/>
                    <a:pt x="1" y="67"/>
                    <a:pt x="1" y="65"/>
                  </a:cubicBezTo>
                  <a:close/>
                  <a:moveTo>
                    <a:pt x="1" y="57"/>
                  </a:moveTo>
                  <a:lnTo>
                    <a:pt x="1" y="57"/>
                  </a:lnTo>
                  <a:cubicBezTo>
                    <a:pt x="1" y="56"/>
                    <a:pt x="2" y="55"/>
                    <a:pt x="3" y="55"/>
                  </a:cubicBezTo>
                  <a:cubicBezTo>
                    <a:pt x="5" y="55"/>
                    <a:pt x="5" y="56"/>
                    <a:pt x="5" y="57"/>
                  </a:cubicBezTo>
                  <a:lnTo>
                    <a:pt x="5" y="57"/>
                  </a:lnTo>
                  <a:cubicBezTo>
                    <a:pt x="5" y="59"/>
                    <a:pt x="5" y="59"/>
                    <a:pt x="3" y="59"/>
                  </a:cubicBezTo>
                  <a:cubicBezTo>
                    <a:pt x="2" y="59"/>
                    <a:pt x="1" y="59"/>
                    <a:pt x="1" y="57"/>
                  </a:cubicBezTo>
                  <a:close/>
                  <a:moveTo>
                    <a:pt x="2" y="49"/>
                  </a:moveTo>
                  <a:lnTo>
                    <a:pt x="2" y="49"/>
                  </a:lnTo>
                  <a:cubicBezTo>
                    <a:pt x="2" y="48"/>
                    <a:pt x="3" y="47"/>
                    <a:pt x="4" y="47"/>
                  </a:cubicBezTo>
                  <a:cubicBezTo>
                    <a:pt x="5" y="47"/>
                    <a:pt x="6" y="48"/>
                    <a:pt x="6" y="49"/>
                  </a:cubicBezTo>
                  <a:lnTo>
                    <a:pt x="6" y="49"/>
                  </a:lnTo>
                  <a:cubicBezTo>
                    <a:pt x="6" y="51"/>
                    <a:pt x="5" y="51"/>
                    <a:pt x="4" y="51"/>
                  </a:cubicBezTo>
                  <a:cubicBezTo>
                    <a:pt x="3" y="51"/>
                    <a:pt x="2" y="51"/>
                    <a:pt x="2" y="49"/>
                  </a:cubicBezTo>
                  <a:close/>
                  <a:moveTo>
                    <a:pt x="2" y="41"/>
                  </a:moveTo>
                  <a:lnTo>
                    <a:pt x="2" y="41"/>
                  </a:ln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40"/>
                    <a:pt x="6" y="41"/>
                  </a:cubicBezTo>
                  <a:lnTo>
                    <a:pt x="6" y="41"/>
                  </a:lnTo>
                  <a:cubicBezTo>
                    <a:pt x="6" y="43"/>
                    <a:pt x="5" y="43"/>
                    <a:pt x="4" y="43"/>
                  </a:cubicBezTo>
                  <a:cubicBezTo>
                    <a:pt x="3" y="43"/>
                    <a:pt x="2" y="43"/>
                    <a:pt x="2" y="41"/>
                  </a:cubicBezTo>
                  <a:close/>
                  <a:moveTo>
                    <a:pt x="3" y="33"/>
                  </a:moveTo>
                  <a:lnTo>
                    <a:pt x="3" y="33"/>
                  </a:lnTo>
                  <a:cubicBezTo>
                    <a:pt x="3" y="32"/>
                    <a:pt x="3" y="31"/>
                    <a:pt x="5" y="31"/>
                  </a:cubicBezTo>
                  <a:cubicBezTo>
                    <a:pt x="6" y="31"/>
                    <a:pt x="7" y="32"/>
                    <a:pt x="7" y="33"/>
                  </a:cubicBezTo>
                  <a:lnTo>
                    <a:pt x="7" y="33"/>
                  </a:lnTo>
                  <a:cubicBezTo>
                    <a:pt x="7" y="35"/>
                    <a:pt x="6" y="35"/>
                    <a:pt x="5" y="35"/>
                  </a:cubicBezTo>
                  <a:cubicBezTo>
                    <a:pt x="3" y="35"/>
                    <a:pt x="3" y="35"/>
                    <a:pt x="3" y="33"/>
                  </a:cubicBezTo>
                  <a:close/>
                  <a:moveTo>
                    <a:pt x="3" y="25"/>
                  </a:moveTo>
                  <a:lnTo>
                    <a:pt x="3" y="25"/>
                  </a:lnTo>
                  <a:cubicBezTo>
                    <a:pt x="3" y="24"/>
                    <a:pt x="4" y="23"/>
                    <a:pt x="5" y="23"/>
                  </a:cubicBezTo>
                  <a:cubicBezTo>
                    <a:pt x="6" y="23"/>
                    <a:pt x="7" y="24"/>
                    <a:pt x="7" y="25"/>
                  </a:cubicBezTo>
                  <a:lnTo>
                    <a:pt x="7" y="25"/>
                  </a:lnTo>
                  <a:cubicBezTo>
                    <a:pt x="7" y="27"/>
                    <a:pt x="6" y="27"/>
                    <a:pt x="5" y="27"/>
                  </a:cubicBezTo>
                  <a:cubicBezTo>
                    <a:pt x="4" y="27"/>
                    <a:pt x="3" y="27"/>
                    <a:pt x="3" y="25"/>
                  </a:cubicBezTo>
                  <a:close/>
                  <a:moveTo>
                    <a:pt x="3" y="18"/>
                  </a:moveTo>
                  <a:lnTo>
                    <a:pt x="3" y="17"/>
                  </a:lnTo>
                  <a:cubicBezTo>
                    <a:pt x="3" y="16"/>
                    <a:pt x="4" y="15"/>
                    <a:pt x="5" y="15"/>
                  </a:cubicBezTo>
                  <a:cubicBezTo>
                    <a:pt x="6" y="15"/>
                    <a:pt x="7" y="16"/>
                    <a:pt x="7" y="17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8"/>
                    <a:pt x="4" y="8"/>
                    <a:pt x="6" y="8"/>
                  </a:cubicBezTo>
                  <a:cubicBezTo>
                    <a:pt x="7" y="8"/>
                    <a:pt x="8" y="8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4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7" name="Freeform 117"/>
            <p:cNvSpPr>
              <a:spLocks noEditPoints="1"/>
            </p:cNvSpPr>
            <p:nvPr/>
          </p:nvSpPr>
          <p:spPr bwMode="auto">
            <a:xfrm>
              <a:off x="4920" y="3760"/>
              <a:ext cx="2" cy="23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4" y="74"/>
                </a:cxn>
                <a:cxn ang="0">
                  <a:pos x="2" y="76"/>
                </a:cxn>
                <a:cxn ang="0">
                  <a:pos x="1" y="66"/>
                </a:cxn>
                <a:cxn ang="0">
                  <a:pos x="3" y="64"/>
                </a:cxn>
                <a:cxn ang="0">
                  <a:pos x="5" y="66"/>
                </a:cxn>
                <a:cxn ang="0">
                  <a:pos x="1" y="66"/>
                </a:cxn>
                <a:cxn ang="0">
                  <a:pos x="1" y="58"/>
                </a:cxn>
                <a:cxn ang="0">
                  <a:pos x="5" y="58"/>
                </a:cxn>
                <a:cxn ang="0">
                  <a:pos x="3" y="6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76">
                  <a:moveTo>
                    <a:pt x="0" y="74"/>
                  </a:move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4" y="72"/>
                    <a:pt x="4" y="73"/>
                    <a:pt x="4" y="74"/>
                  </a:cubicBezTo>
                  <a:lnTo>
                    <a:pt x="4" y="74"/>
                  </a:lnTo>
                  <a:cubicBezTo>
                    <a:pt x="4" y="75"/>
                    <a:pt x="4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close/>
                  <a:moveTo>
                    <a:pt x="1" y="66"/>
                  </a:move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close/>
                  <a:moveTo>
                    <a:pt x="1" y="58"/>
                  </a:move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close/>
                  <a:moveTo>
                    <a:pt x="2" y="50"/>
                  </a:move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close/>
                  <a:moveTo>
                    <a:pt x="2" y="42"/>
                  </a:moveTo>
                  <a:lnTo>
                    <a:pt x="2" y="42"/>
                  </a:lnTo>
                  <a:cubicBezTo>
                    <a:pt x="2" y="41"/>
                    <a:pt x="3" y="40"/>
                    <a:pt x="4" y="40"/>
                  </a:cubicBezTo>
                  <a:cubicBezTo>
                    <a:pt x="5" y="40"/>
                    <a:pt x="6" y="41"/>
                    <a:pt x="6" y="42"/>
                  </a:cubicBezTo>
                  <a:lnTo>
                    <a:pt x="6" y="42"/>
                  </a:lnTo>
                  <a:cubicBezTo>
                    <a:pt x="6" y="43"/>
                    <a:pt x="5" y="44"/>
                    <a:pt x="4" y="44"/>
                  </a:cubicBezTo>
                  <a:cubicBezTo>
                    <a:pt x="3" y="44"/>
                    <a:pt x="2" y="43"/>
                    <a:pt x="2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4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4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8" name="Freeform 118"/>
            <p:cNvSpPr>
              <a:spLocks noEditPoints="1"/>
            </p:cNvSpPr>
            <p:nvPr/>
          </p:nvSpPr>
          <p:spPr bwMode="auto">
            <a:xfrm>
              <a:off x="5028" y="3761"/>
              <a:ext cx="2" cy="1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2" y="52"/>
                </a:cxn>
                <a:cxn ang="0">
                  <a:pos x="0" y="50"/>
                </a:cxn>
                <a:cxn ang="0">
                  <a:pos x="1" y="42"/>
                </a:cxn>
                <a:cxn ang="0">
                  <a:pos x="1" y="42"/>
                </a:cxn>
                <a:cxn ang="0">
                  <a:pos x="3" y="40"/>
                </a:cxn>
                <a:cxn ang="0">
                  <a:pos x="5" y="42"/>
                </a:cxn>
                <a:cxn ang="0">
                  <a:pos x="5" y="42"/>
                </a:cxn>
                <a:cxn ang="0">
                  <a:pos x="3" y="44"/>
                </a:cxn>
                <a:cxn ang="0">
                  <a:pos x="1" y="42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6" y="34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5" y="8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52">
                  <a:moveTo>
                    <a:pt x="0" y="50"/>
                  </a:move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lose/>
                  <a:moveTo>
                    <a:pt x="1" y="42"/>
                  </a:move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close/>
                  <a:moveTo>
                    <a:pt x="2" y="34"/>
                  </a:moveTo>
                  <a:lnTo>
                    <a:pt x="2" y="34"/>
                  </a:lnTo>
                  <a:cubicBezTo>
                    <a:pt x="2" y="33"/>
                    <a:pt x="2" y="32"/>
                    <a:pt x="4" y="32"/>
                  </a:cubicBezTo>
                  <a:cubicBezTo>
                    <a:pt x="5" y="32"/>
                    <a:pt x="6" y="33"/>
                    <a:pt x="6" y="34"/>
                  </a:cubicBezTo>
                  <a:lnTo>
                    <a:pt x="6" y="34"/>
                  </a:lnTo>
                  <a:cubicBezTo>
                    <a:pt x="6" y="35"/>
                    <a:pt x="5" y="36"/>
                    <a:pt x="4" y="36"/>
                  </a:cubicBezTo>
                  <a:cubicBezTo>
                    <a:pt x="2" y="36"/>
                    <a:pt x="2" y="35"/>
                    <a:pt x="2" y="34"/>
                  </a:cubicBezTo>
                  <a:close/>
                  <a:moveTo>
                    <a:pt x="2" y="26"/>
                  </a:move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1"/>
                    <a:pt x="6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59" name="Freeform 119"/>
            <p:cNvSpPr>
              <a:spLocks noEditPoints="1"/>
            </p:cNvSpPr>
            <p:nvPr/>
          </p:nvSpPr>
          <p:spPr bwMode="auto">
            <a:xfrm>
              <a:off x="5137" y="3760"/>
              <a:ext cx="3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2" y="32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2" y="36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3" y="24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3" y="28"/>
                </a:cxn>
                <a:cxn ang="0">
                  <a:pos x="1" y="26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5" y="8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36">
                  <a:moveTo>
                    <a:pt x="0" y="34"/>
                  </a:move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lose/>
                  <a:moveTo>
                    <a:pt x="1" y="26"/>
                  </a:move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close/>
                  <a:moveTo>
                    <a:pt x="2" y="18"/>
                  </a:moveTo>
                  <a:lnTo>
                    <a:pt x="2" y="18"/>
                  </a:lnTo>
                  <a:cubicBezTo>
                    <a:pt x="2" y="17"/>
                    <a:pt x="3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3" y="20"/>
                    <a:pt x="2" y="19"/>
                    <a:pt x="2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2"/>
                    <a:pt x="6" y="12"/>
                    <a:pt x="5" y="12"/>
                  </a:cubicBezTo>
                  <a:cubicBezTo>
                    <a:pt x="4" y="12"/>
                    <a:pt x="3" y="12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4"/>
                    <a:pt x="7" y="4"/>
                    <a:pt x="6" y="4"/>
                  </a:cubicBezTo>
                  <a:cubicBezTo>
                    <a:pt x="5" y="4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0" name="Freeform 120"/>
            <p:cNvSpPr>
              <a:spLocks noEditPoints="1"/>
            </p:cNvSpPr>
            <p:nvPr/>
          </p:nvSpPr>
          <p:spPr bwMode="auto">
            <a:xfrm>
              <a:off x="5245" y="3759"/>
              <a:ext cx="3" cy="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2" y="15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2" y="19"/>
                </a:cxn>
                <a:cxn ang="0">
                  <a:pos x="0" y="17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19">
                  <a:moveTo>
                    <a:pt x="0" y="17"/>
                  </a:moveTo>
                  <a:lnTo>
                    <a:pt x="0" y="17"/>
                  </a:lnTo>
                  <a:cubicBezTo>
                    <a:pt x="0" y="16"/>
                    <a:pt x="1" y="15"/>
                    <a:pt x="2" y="15"/>
                  </a:cubicBezTo>
                  <a:cubicBezTo>
                    <a:pt x="3" y="15"/>
                    <a:pt x="4" y="16"/>
                    <a:pt x="4" y="17"/>
                  </a:cubicBezTo>
                  <a:lnTo>
                    <a:pt x="4" y="17"/>
                  </a:lnTo>
                  <a:cubicBezTo>
                    <a:pt x="4" y="19"/>
                    <a:pt x="3" y="19"/>
                    <a:pt x="2" y="19"/>
                  </a:cubicBezTo>
                  <a:cubicBezTo>
                    <a:pt x="1" y="19"/>
                    <a:pt x="0" y="19"/>
                    <a:pt x="0" y="17"/>
                  </a:cubicBezTo>
                  <a:close/>
                  <a:moveTo>
                    <a:pt x="2" y="10"/>
                  </a:move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6" y="9"/>
                    <a:pt x="6" y="10"/>
                  </a:cubicBezTo>
                  <a:lnTo>
                    <a:pt x="6" y="10"/>
                  </a:lnTo>
                  <a:cubicBezTo>
                    <a:pt x="6" y="11"/>
                    <a:pt x="5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1" name="Oval 121"/>
            <p:cNvSpPr>
              <a:spLocks noChangeArrowheads="1"/>
            </p:cNvSpPr>
            <p:nvPr/>
          </p:nvSpPr>
          <p:spPr bwMode="auto">
            <a:xfrm>
              <a:off x="5400" y="3754"/>
              <a:ext cx="11" cy="1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2" name="Freeform 122"/>
            <p:cNvSpPr>
              <a:spLocks noEditPoints="1"/>
            </p:cNvSpPr>
            <p:nvPr/>
          </p:nvSpPr>
          <p:spPr bwMode="auto">
            <a:xfrm>
              <a:off x="5513" y="3753"/>
              <a:ext cx="3" cy="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</a:cxnLst>
              <a:rect l="0" t="0" r="r" b="b"/>
              <a:pathLst>
                <a:path w="8" h="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6" y="11"/>
                    <a:pt x="6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6" y="8"/>
                    <a:pt x="6" y="9"/>
                    <a:pt x="6" y="10"/>
                  </a:cubicBezTo>
                  <a:close/>
                  <a:moveTo>
                    <a:pt x="8" y="18"/>
                  </a:move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3" name="Freeform 123"/>
            <p:cNvSpPr>
              <a:spLocks/>
            </p:cNvSpPr>
            <p:nvPr/>
          </p:nvSpPr>
          <p:spPr bwMode="auto">
            <a:xfrm>
              <a:off x="3096" y="3754"/>
              <a:ext cx="2418" cy="68"/>
            </a:xfrm>
            <a:custGeom>
              <a:avLst/>
              <a:gdLst/>
              <a:ahLst/>
              <a:cxnLst>
                <a:cxn ang="0">
                  <a:pos x="22" y="68"/>
                </a:cxn>
                <a:cxn ang="0">
                  <a:pos x="67" y="68"/>
                </a:cxn>
                <a:cxn ang="0">
                  <a:pos x="120" y="68"/>
                </a:cxn>
                <a:cxn ang="0">
                  <a:pos x="171" y="68"/>
                </a:cxn>
                <a:cxn ang="0">
                  <a:pos x="216" y="68"/>
                </a:cxn>
                <a:cxn ang="0">
                  <a:pos x="268" y="68"/>
                </a:cxn>
                <a:cxn ang="0">
                  <a:pos x="314" y="68"/>
                </a:cxn>
                <a:cxn ang="0">
                  <a:pos x="364" y="68"/>
                </a:cxn>
                <a:cxn ang="0">
                  <a:pos x="410" y="68"/>
                </a:cxn>
                <a:cxn ang="0">
                  <a:pos x="462" y="68"/>
                </a:cxn>
                <a:cxn ang="0">
                  <a:pos x="513" y="68"/>
                </a:cxn>
                <a:cxn ang="0">
                  <a:pos x="558" y="68"/>
                </a:cxn>
                <a:cxn ang="0">
                  <a:pos x="610" y="68"/>
                </a:cxn>
                <a:cxn ang="0">
                  <a:pos x="656" y="68"/>
                </a:cxn>
                <a:cxn ang="0">
                  <a:pos x="707" y="68"/>
                </a:cxn>
                <a:cxn ang="0">
                  <a:pos x="752" y="68"/>
                </a:cxn>
                <a:cxn ang="0">
                  <a:pos x="804" y="62"/>
                </a:cxn>
                <a:cxn ang="0">
                  <a:pos x="855" y="62"/>
                </a:cxn>
                <a:cxn ang="0">
                  <a:pos x="901" y="62"/>
                </a:cxn>
                <a:cxn ang="0">
                  <a:pos x="953" y="62"/>
                </a:cxn>
                <a:cxn ang="0">
                  <a:pos x="998" y="62"/>
                </a:cxn>
                <a:cxn ang="0">
                  <a:pos x="1049" y="62"/>
                </a:cxn>
                <a:cxn ang="0">
                  <a:pos x="1095" y="57"/>
                </a:cxn>
                <a:cxn ang="0">
                  <a:pos x="1147" y="57"/>
                </a:cxn>
                <a:cxn ang="0">
                  <a:pos x="1197" y="57"/>
                </a:cxn>
                <a:cxn ang="0">
                  <a:pos x="1243" y="57"/>
                </a:cxn>
                <a:cxn ang="0">
                  <a:pos x="1295" y="51"/>
                </a:cxn>
                <a:cxn ang="0">
                  <a:pos x="1340" y="51"/>
                </a:cxn>
                <a:cxn ang="0">
                  <a:pos x="1391" y="51"/>
                </a:cxn>
                <a:cxn ang="0">
                  <a:pos x="1443" y="46"/>
                </a:cxn>
                <a:cxn ang="0">
                  <a:pos x="1489" y="46"/>
                </a:cxn>
                <a:cxn ang="0">
                  <a:pos x="1540" y="39"/>
                </a:cxn>
                <a:cxn ang="0">
                  <a:pos x="1585" y="39"/>
                </a:cxn>
                <a:cxn ang="0">
                  <a:pos x="1637" y="39"/>
                </a:cxn>
                <a:cxn ang="0">
                  <a:pos x="1683" y="34"/>
                </a:cxn>
                <a:cxn ang="0">
                  <a:pos x="1734" y="34"/>
                </a:cxn>
                <a:cxn ang="0">
                  <a:pos x="1784" y="29"/>
                </a:cxn>
                <a:cxn ang="0">
                  <a:pos x="1831" y="29"/>
                </a:cxn>
                <a:cxn ang="0">
                  <a:pos x="1882" y="29"/>
                </a:cxn>
                <a:cxn ang="0">
                  <a:pos x="1928" y="22"/>
                </a:cxn>
                <a:cxn ang="0">
                  <a:pos x="1978" y="22"/>
                </a:cxn>
                <a:cxn ang="0">
                  <a:pos x="2025" y="17"/>
                </a:cxn>
                <a:cxn ang="0">
                  <a:pos x="2076" y="17"/>
                </a:cxn>
                <a:cxn ang="0">
                  <a:pos x="2127" y="10"/>
                </a:cxn>
                <a:cxn ang="0">
                  <a:pos x="2172" y="10"/>
                </a:cxn>
                <a:cxn ang="0">
                  <a:pos x="2224" y="10"/>
                </a:cxn>
                <a:cxn ang="0">
                  <a:pos x="2270" y="5"/>
                </a:cxn>
                <a:cxn ang="0">
                  <a:pos x="2321" y="5"/>
                </a:cxn>
                <a:cxn ang="0">
                  <a:pos x="2366" y="0"/>
                </a:cxn>
                <a:cxn ang="0">
                  <a:pos x="2418" y="0"/>
                </a:cxn>
              </a:cxnLst>
              <a:rect l="0" t="0" r="r" b="b"/>
              <a:pathLst>
                <a:path w="2418" h="68">
                  <a:moveTo>
                    <a:pt x="0" y="68"/>
                  </a:moveTo>
                  <a:lnTo>
                    <a:pt x="22" y="68"/>
                  </a:lnTo>
                  <a:lnTo>
                    <a:pt x="46" y="68"/>
                  </a:lnTo>
                  <a:lnTo>
                    <a:pt x="67" y="68"/>
                  </a:lnTo>
                  <a:lnTo>
                    <a:pt x="96" y="68"/>
                  </a:lnTo>
                  <a:lnTo>
                    <a:pt x="120" y="68"/>
                  </a:lnTo>
                  <a:lnTo>
                    <a:pt x="142" y="68"/>
                  </a:lnTo>
                  <a:lnTo>
                    <a:pt x="171" y="68"/>
                  </a:lnTo>
                  <a:lnTo>
                    <a:pt x="194" y="68"/>
                  </a:lnTo>
                  <a:lnTo>
                    <a:pt x="216" y="68"/>
                  </a:lnTo>
                  <a:lnTo>
                    <a:pt x="239" y="68"/>
                  </a:lnTo>
                  <a:lnTo>
                    <a:pt x="268" y="68"/>
                  </a:lnTo>
                  <a:lnTo>
                    <a:pt x="290" y="68"/>
                  </a:lnTo>
                  <a:lnTo>
                    <a:pt x="314" y="68"/>
                  </a:lnTo>
                  <a:lnTo>
                    <a:pt x="342" y="68"/>
                  </a:lnTo>
                  <a:lnTo>
                    <a:pt x="364" y="68"/>
                  </a:lnTo>
                  <a:lnTo>
                    <a:pt x="388" y="68"/>
                  </a:lnTo>
                  <a:lnTo>
                    <a:pt x="410" y="68"/>
                  </a:lnTo>
                  <a:lnTo>
                    <a:pt x="439" y="68"/>
                  </a:lnTo>
                  <a:lnTo>
                    <a:pt x="462" y="68"/>
                  </a:lnTo>
                  <a:lnTo>
                    <a:pt x="484" y="68"/>
                  </a:lnTo>
                  <a:lnTo>
                    <a:pt x="513" y="68"/>
                  </a:lnTo>
                  <a:lnTo>
                    <a:pt x="536" y="68"/>
                  </a:lnTo>
                  <a:lnTo>
                    <a:pt x="558" y="68"/>
                  </a:lnTo>
                  <a:lnTo>
                    <a:pt x="582" y="68"/>
                  </a:lnTo>
                  <a:lnTo>
                    <a:pt x="610" y="68"/>
                  </a:lnTo>
                  <a:lnTo>
                    <a:pt x="633" y="68"/>
                  </a:lnTo>
                  <a:lnTo>
                    <a:pt x="656" y="68"/>
                  </a:lnTo>
                  <a:lnTo>
                    <a:pt x="684" y="68"/>
                  </a:lnTo>
                  <a:lnTo>
                    <a:pt x="707" y="68"/>
                  </a:lnTo>
                  <a:lnTo>
                    <a:pt x="730" y="68"/>
                  </a:lnTo>
                  <a:lnTo>
                    <a:pt x="752" y="68"/>
                  </a:lnTo>
                  <a:lnTo>
                    <a:pt x="781" y="62"/>
                  </a:lnTo>
                  <a:lnTo>
                    <a:pt x="804" y="62"/>
                  </a:lnTo>
                  <a:lnTo>
                    <a:pt x="827" y="62"/>
                  </a:lnTo>
                  <a:lnTo>
                    <a:pt x="855" y="62"/>
                  </a:lnTo>
                  <a:lnTo>
                    <a:pt x="878" y="62"/>
                  </a:lnTo>
                  <a:lnTo>
                    <a:pt x="901" y="62"/>
                  </a:lnTo>
                  <a:lnTo>
                    <a:pt x="924" y="62"/>
                  </a:lnTo>
                  <a:lnTo>
                    <a:pt x="953" y="62"/>
                  </a:lnTo>
                  <a:lnTo>
                    <a:pt x="975" y="62"/>
                  </a:lnTo>
                  <a:lnTo>
                    <a:pt x="998" y="62"/>
                  </a:lnTo>
                  <a:lnTo>
                    <a:pt x="1027" y="62"/>
                  </a:lnTo>
                  <a:lnTo>
                    <a:pt x="1049" y="62"/>
                  </a:lnTo>
                  <a:lnTo>
                    <a:pt x="1072" y="62"/>
                  </a:lnTo>
                  <a:lnTo>
                    <a:pt x="1095" y="57"/>
                  </a:lnTo>
                  <a:lnTo>
                    <a:pt x="1123" y="57"/>
                  </a:lnTo>
                  <a:lnTo>
                    <a:pt x="1147" y="57"/>
                  </a:lnTo>
                  <a:lnTo>
                    <a:pt x="1169" y="57"/>
                  </a:lnTo>
                  <a:lnTo>
                    <a:pt x="1197" y="57"/>
                  </a:lnTo>
                  <a:lnTo>
                    <a:pt x="1221" y="57"/>
                  </a:lnTo>
                  <a:lnTo>
                    <a:pt x="1243" y="57"/>
                  </a:lnTo>
                  <a:lnTo>
                    <a:pt x="1272" y="51"/>
                  </a:lnTo>
                  <a:lnTo>
                    <a:pt x="1295" y="51"/>
                  </a:lnTo>
                  <a:lnTo>
                    <a:pt x="1317" y="51"/>
                  </a:lnTo>
                  <a:lnTo>
                    <a:pt x="1340" y="51"/>
                  </a:lnTo>
                  <a:lnTo>
                    <a:pt x="1369" y="51"/>
                  </a:lnTo>
                  <a:lnTo>
                    <a:pt x="1391" y="51"/>
                  </a:lnTo>
                  <a:lnTo>
                    <a:pt x="1415" y="46"/>
                  </a:lnTo>
                  <a:lnTo>
                    <a:pt x="1443" y="46"/>
                  </a:lnTo>
                  <a:lnTo>
                    <a:pt x="1465" y="46"/>
                  </a:lnTo>
                  <a:lnTo>
                    <a:pt x="1489" y="46"/>
                  </a:lnTo>
                  <a:lnTo>
                    <a:pt x="1511" y="46"/>
                  </a:lnTo>
                  <a:lnTo>
                    <a:pt x="1540" y="39"/>
                  </a:lnTo>
                  <a:lnTo>
                    <a:pt x="1563" y="39"/>
                  </a:lnTo>
                  <a:lnTo>
                    <a:pt x="1585" y="39"/>
                  </a:lnTo>
                  <a:lnTo>
                    <a:pt x="1614" y="39"/>
                  </a:lnTo>
                  <a:lnTo>
                    <a:pt x="1637" y="39"/>
                  </a:lnTo>
                  <a:lnTo>
                    <a:pt x="1659" y="39"/>
                  </a:lnTo>
                  <a:lnTo>
                    <a:pt x="1683" y="34"/>
                  </a:lnTo>
                  <a:lnTo>
                    <a:pt x="1710" y="34"/>
                  </a:lnTo>
                  <a:lnTo>
                    <a:pt x="1734" y="34"/>
                  </a:lnTo>
                  <a:lnTo>
                    <a:pt x="1757" y="34"/>
                  </a:lnTo>
                  <a:lnTo>
                    <a:pt x="1784" y="29"/>
                  </a:lnTo>
                  <a:lnTo>
                    <a:pt x="1808" y="29"/>
                  </a:lnTo>
                  <a:lnTo>
                    <a:pt x="1831" y="29"/>
                  </a:lnTo>
                  <a:lnTo>
                    <a:pt x="1853" y="29"/>
                  </a:lnTo>
                  <a:lnTo>
                    <a:pt x="1882" y="29"/>
                  </a:lnTo>
                  <a:lnTo>
                    <a:pt x="1904" y="22"/>
                  </a:lnTo>
                  <a:lnTo>
                    <a:pt x="1928" y="22"/>
                  </a:lnTo>
                  <a:lnTo>
                    <a:pt x="1956" y="22"/>
                  </a:lnTo>
                  <a:lnTo>
                    <a:pt x="1978" y="22"/>
                  </a:lnTo>
                  <a:lnTo>
                    <a:pt x="2002" y="22"/>
                  </a:lnTo>
                  <a:lnTo>
                    <a:pt x="2025" y="17"/>
                  </a:lnTo>
                  <a:lnTo>
                    <a:pt x="2053" y="17"/>
                  </a:lnTo>
                  <a:lnTo>
                    <a:pt x="2076" y="17"/>
                  </a:lnTo>
                  <a:lnTo>
                    <a:pt x="2098" y="17"/>
                  </a:lnTo>
                  <a:lnTo>
                    <a:pt x="2127" y="10"/>
                  </a:lnTo>
                  <a:lnTo>
                    <a:pt x="2150" y="10"/>
                  </a:lnTo>
                  <a:lnTo>
                    <a:pt x="2172" y="10"/>
                  </a:lnTo>
                  <a:lnTo>
                    <a:pt x="2196" y="10"/>
                  </a:lnTo>
                  <a:lnTo>
                    <a:pt x="2224" y="10"/>
                  </a:lnTo>
                  <a:lnTo>
                    <a:pt x="2246" y="5"/>
                  </a:lnTo>
                  <a:lnTo>
                    <a:pt x="2270" y="5"/>
                  </a:lnTo>
                  <a:lnTo>
                    <a:pt x="2298" y="5"/>
                  </a:lnTo>
                  <a:lnTo>
                    <a:pt x="2321" y="5"/>
                  </a:lnTo>
                  <a:lnTo>
                    <a:pt x="2344" y="0"/>
                  </a:lnTo>
                  <a:lnTo>
                    <a:pt x="2366" y="0"/>
                  </a:lnTo>
                  <a:lnTo>
                    <a:pt x="2395" y="0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4" name="Oval 124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5" name="Oval 125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6" name="Oval 126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7" name="Oval 127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8" name="Oval 128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9" name="Oval 129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0" name="Oval 130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1" name="Oval 131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2" name="Oval 132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3" name="Oval 133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4" name="Oval 134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5" name="Oval 135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6" name="Oval 136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7" name="Oval 137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8" name="Oval 138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79" name="Oval 139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0" name="Oval 140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1" name="Oval 141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2" name="Oval 142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3" name="Oval 143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4" name="Oval 144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5" name="Oval 145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6" name="Oval 146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7" name="Oval 147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8" name="Oval 148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89" name="Oval 149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0" name="Oval 150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1" name="Oval 151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2" name="Oval 152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3" name="Oval 153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4" name="Oval 154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5" name="Oval 155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6" name="Oval 156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7" name="Oval 157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8" name="Oval 158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99" name="Oval 159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0" name="Oval 160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1" name="Oval 161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2" name="Oval 162"/>
            <p:cNvSpPr>
              <a:spLocks noChangeArrowheads="1"/>
            </p:cNvSpPr>
            <p:nvPr/>
          </p:nvSpPr>
          <p:spPr bwMode="auto">
            <a:xfrm>
              <a:off x="3985" y="3764"/>
              <a:ext cx="47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3" name="Oval 163"/>
            <p:cNvSpPr>
              <a:spLocks noChangeArrowheads="1"/>
            </p:cNvSpPr>
            <p:nvPr/>
          </p:nvSpPr>
          <p:spPr bwMode="auto">
            <a:xfrm>
              <a:off x="4094" y="3708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4" name="Oval 164"/>
            <p:cNvSpPr>
              <a:spLocks noChangeArrowheads="1"/>
            </p:cNvSpPr>
            <p:nvPr/>
          </p:nvSpPr>
          <p:spPr bwMode="auto">
            <a:xfrm>
              <a:off x="4253" y="3680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5" name="Oval 165"/>
            <p:cNvSpPr>
              <a:spLocks noChangeArrowheads="1"/>
            </p:cNvSpPr>
            <p:nvPr/>
          </p:nvSpPr>
          <p:spPr bwMode="auto">
            <a:xfrm>
              <a:off x="4362" y="3571"/>
              <a:ext cx="46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6" name="Oval 166"/>
            <p:cNvSpPr>
              <a:spLocks noChangeArrowheads="1"/>
            </p:cNvSpPr>
            <p:nvPr/>
          </p:nvSpPr>
          <p:spPr bwMode="auto">
            <a:xfrm>
              <a:off x="4470" y="324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7" name="Oval 167"/>
            <p:cNvSpPr>
              <a:spLocks noChangeArrowheads="1"/>
            </p:cNvSpPr>
            <p:nvPr/>
          </p:nvSpPr>
          <p:spPr bwMode="auto">
            <a:xfrm>
              <a:off x="4630" y="3173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8" name="Oval 168"/>
            <p:cNvSpPr>
              <a:spLocks noChangeArrowheads="1"/>
            </p:cNvSpPr>
            <p:nvPr/>
          </p:nvSpPr>
          <p:spPr bwMode="auto">
            <a:xfrm>
              <a:off x="4738" y="3104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09" name="Oval 169"/>
            <p:cNvSpPr>
              <a:spLocks noChangeArrowheads="1"/>
            </p:cNvSpPr>
            <p:nvPr/>
          </p:nvSpPr>
          <p:spPr bwMode="auto">
            <a:xfrm>
              <a:off x="4899" y="2647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0" name="Oval 170"/>
            <p:cNvSpPr>
              <a:spLocks noChangeArrowheads="1"/>
            </p:cNvSpPr>
            <p:nvPr/>
          </p:nvSpPr>
          <p:spPr bwMode="auto">
            <a:xfrm>
              <a:off x="5006" y="2562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1" name="Oval 171"/>
            <p:cNvSpPr>
              <a:spLocks noChangeArrowheads="1"/>
            </p:cNvSpPr>
            <p:nvPr/>
          </p:nvSpPr>
          <p:spPr bwMode="auto">
            <a:xfrm>
              <a:off x="5114" y="2562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2" name="Oval 172"/>
            <p:cNvSpPr>
              <a:spLocks noChangeArrowheads="1"/>
            </p:cNvSpPr>
            <p:nvPr/>
          </p:nvSpPr>
          <p:spPr bwMode="auto">
            <a:xfrm>
              <a:off x="5223" y="2562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3" name="Oval 173"/>
            <p:cNvSpPr>
              <a:spLocks noChangeArrowheads="1"/>
            </p:cNvSpPr>
            <p:nvPr/>
          </p:nvSpPr>
          <p:spPr bwMode="auto">
            <a:xfrm>
              <a:off x="5383" y="2328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4" name="Oval 174"/>
            <p:cNvSpPr>
              <a:spLocks noChangeArrowheads="1"/>
            </p:cNvSpPr>
            <p:nvPr/>
          </p:nvSpPr>
          <p:spPr bwMode="auto">
            <a:xfrm>
              <a:off x="5491" y="2197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5" name="Oval 175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6" name="Oval 176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7" name="Oval 177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8" name="Oval 178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19" name="Oval 179"/>
            <p:cNvSpPr>
              <a:spLocks noChangeArrowheads="1"/>
            </p:cNvSpPr>
            <p:nvPr/>
          </p:nvSpPr>
          <p:spPr bwMode="auto">
            <a:xfrm>
              <a:off x="3985" y="3764"/>
              <a:ext cx="47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0" name="Oval 180"/>
            <p:cNvSpPr>
              <a:spLocks noChangeArrowheads="1"/>
            </p:cNvSpPr>
            <p:nvPr/>
          </p:nvSpPr>
          <p:spPr bwMode="auto">
            <a:xfrm>
              <a:off x="4094" y="3708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1" name="Oval 181"/>
            <p:cNvSpPr>
              <a:spLocks noChangeArrowheads="1"/>
            </p:cNvSpPr>
            <p:nvPr/>
          </p:nvSpPr>
          <p:spPr bwMode="auto">
            <a:xfrm>
              <a:off x="4253" y="3680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2" name="Oval 182"/>
            <p:cNvSpPr>
              <a:spLocks noChangeArrowheads="1"/>
            </p:cNvSpPr>
            <p:nvPr/>
          </p:nvSpPr>
          <p:spPr bwMode="auto">
            <a:xfrm>
              <a:off x="4362" y="3571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3" name="Oval 183"/>
            <p:cNvSpPr>
              <a:spLocks noChangeArrowheads="1"/>
            </p:cNvSpPr>
            <p:nvPr/>
          </p:nvSpPr>
          <p:spPr bwMode="auto">
            <a:xfrm>
              <a:off x="4470" y="324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4" name="Oval 184"/>
            <p:cNvSpPr>
              <a:spLocks noChangeArrowheads="1"/>
            </p:cNvSpPr>
            <p:nvPr/>
          </p:nvSpPr>
          <p:spPr bwMode="auto">
            <a:xfrm>
              <a:off x="4630" y="3173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5" name="Oval 185"/>
            <p:cNvSpPr>
              <a:spLocks noChangeArrowheads="1"/>
            </p:cNvSpPr>
            <p:nvPr/>
          </p:nvSpPr>
          <p:spPr bwMode="auto">
            <a:xfrm>
              <a:off x="4738" y="3104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6" name="Oval 186"/>
            <p:cNvSpPr>
              <a:spLocks noChangeArrowheads="1"/>
            </p:cNvSpPr>
            <p:nvPr/>
          </p:nvSpPr>
          <p:spPr bwMode="auto">
            <a:xfrm>
              <a:off x="4899" y="264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7" name="Oval 187"/>
            <p:cNvSpPr>
              <a:spLocks noChangeArrowheads="1"/>
            </p:cNvSpPr>
            <p:nvPr/>
          </p:nvSpPr>
          <p:spPr bwMode="auto">
            <a:xfrm>
              <a:off x="5006" y="2562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8" name="Oval 188"/>
            <p:cNvSpPr>
              <a:spLocks noChangeArrowheads="1"/>
            </p:cNvSpPr>
            <p:nvPr/>
          </p:nvSpPr>
          <p:spPr bwMode="auto">
            <a:xfrm>
              <a:off x="5114" y="2562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29" name="Oval 189"/>
            <p:cNvSpPr>
              <a:spLocks noChangeArrowheads="1"/>
            </p:cNvSpPr>
            <p:nvPr/>
          </p:nvSpPr>
          <p:spPr bwMode="auto">
            <a:xfrm>
              <a:off x="5223" y="2562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0" name="Oval 190"/>
            <p:cNvSpPr>
              <a:spLocks noChangeArrowheads="1"/>
            </p:cNvSpPr>
            <p:nvPr/>
          </p:nvSpPr>
          <p:spPr bwMode="auto">
            <a:xfrm>
              <a:off x="5383" y="2328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1" name="Oval 191"/>
            <p:cNvSpPr>
              <a:spLocks noChangeArrowheads="1"/>
            </p:cNvSpPr>
            <p:nvPr/>
          </p:nvSpPr>
          <p:spPr bwMode="auto">
            <a:xfrm>
              <a:off x="5491" y="219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2" name="Oval 192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3" name="Oval 193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4" name="Oval 194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5" name="Oval 195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6" name="Oval 196"/>
            <p:cNvSpPr>
              <a:spLocks noChangeArrowheads="1"/>
            </p:cNvSpPr>
            <p:nvPr/>
          </p:nvSpPr>
          <p:spPr bwMode="auto">
            <a:xfrm>
              <a:off x="3985" y="3783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7" name="Oval 197"/>
            <p:cNvSpPr>
              <a:spLocks noChangeArrowheads="1"/>
            </p:cNvSpPr>
            <p:nvPr/>
          </p:nvSpPr>
          <p:spPr bwMode="auto">
            <a:xfrm>
              <a:off x="4094" y="3692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8" name="Oval 198"/>
            <p:cNvSpPr>
              <a:spLocks noChangeArrowheads="1"/>
            </p:cNvSpPr>
            <p:nvPr/>
          </p:nvSpPr>
          <p:spPr bwMode="auto">
            <a:xfrm>
              <a:off x="4253" y="369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39" name="Oval 199"/>
            <p:cNvSpPr>
              <a:spLocks noChangeArrowheads="1"/>
            </p:cNvSpPr>
            <p:nvPr/>
          </p:nvSpPr>
          <p:spPr bwMode="auto">
            <a:xfrm>
              <a:off x="4362" y="3537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0" name="Oval 200"/>
            <p:cNvSpPr>
              <a:spLocks noChangeArrowheads="1"/>
            </p:cNvSpPr>
            <p:nvPr/>
          </p:nvSpPr>
          <p:spPr bwMode="auto">
            <a:xfrm>
              <a:off x="4470" y="327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1" name="Oval 201"/>
            <p:cNvSpPr>
              <a:spLocks noChangeArrowheads="1"/>
            </p:cNvSpPr>
            <p:nvPr/>
          </p:nvSpPr>
          <p:spPr bwMode="auto">
            <a:xfrm>
              <a:off x="4630" y="322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2" name="Oval 202"/>
            <p:cNvSpPr>
              <a:spLocks noChangeArrowheads="1"/>
            </p:cNvSpPr>
            <p:nvPr/>
          </p:nvSpPr>
          <p:spPr bwMode="auto">
            <a:xfrm>
              <a:off x="4738" y="322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3" name="Oval 203"/>
            <p:cNvSpPr>
              <a:spLocks noChangeArrowheads="1"/>
            </p:cNvSpPr>
            <p:nvPr/>
          </p:nvSpPr>
          <p:spPr bwMode="auto">
            <a:xfrm>
              <a:off x="4899" y="277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4" name="Oval 204"/>
            <p:cNvSpPr>
              <a:spLocks noChangeArrowheads="1"/>
            </p:cNvSpPr>
            <p:nvPr/>
          </p:nvSpPr>
          <p:spPr bwMode="auto">
            <a:xfrm>
              <a:off x="5006" y="267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5" name="Oval 205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6" name="Oval 206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7" name="Oval 207"/>
            <p:cNvSpPr>
              <a:spLocks noChangeArrowheads="1"/>
            </p:cNvSpPr>
            <p:nvPr/>
          </p:nvSpPr>
          <p:spPr bwMode="auto">
            <a:xfrm>
              <a:off x="5383" y="2448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8" name="Oval 208"/>
            <p:cNvSpPr>
              <a:spLocks noChangeArrowheads="1"/>
            </p:cNvSpPr>
            <p:nvPr/>
          </p:nvSpPr>
          <p:spPr bwMode="auto">
            <a:xfrm>
              <a:off x="5491" y="215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49" name="Oval 209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0" name="Oval 210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1" name="Oval 211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2" name="Oval 212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3" name="Oval 213"/>
            <p:cNvSpPr>
              <a:spLocks noChangeArrowheads="1"/>
            </p:cNvSpPr>
            <p:nvPr/>
          </p:nvSpPr>
          <p:spPr bwMode="auto">
            <a:xfrm>
              <a:off x="3985" y="3783"/>
              <a:ext cx="47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4" name="Oval 214"/>
            <p:cNvSpPr>
              <a:spLocks noChangeArrowheads="1"/>
            </p:cNvSpPr>
            <p:nvPr/>
          </p:nvSpPr>
          <p:spPr bwMode="auto">
            <a:xfrm>
              <a:off x="4094" y="3692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5" name="Oval 215"/>
            <p:cNvSpPr>
              <a:spLocks noChangeArrowheads="1"/>
            </p:cNvSpPr>
            <p:nvPr/>
          </p:nvSpPr>
          <p:spPr bwMode="auto">
            <a:xfrm>
              <a:off x="4253" y="3692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6" name="Oval 216"/>
            <p:cNvSpPr>
              <a:spLocks noChangeArrowheads="1"/>
            </p:cNvSpPr>
            <p:nvPr/>
          </p:nvSpPr>
          <p:spPr bwMode="auto">
            <a:xfrm>
              <a:off x="4362" y="3537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7" name="Oval 217"/>
            <p:cNvSpPr>
              <a:spLocks noChangeArrowheads="1"/>
            </p:cNvSpPr>
            <p:nvPr/>
          </p:nvSpPr>
          <p:spPr bwMode="auto">
            <a:xfrm>
              <a:off x="4470" y="327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8" name="Oval 218"/>
            <p:cNvSpPr>
              <a:spLocks noChangeArrowheads="1"/>
            </p:cNvSpPr>
            <p:nvPr/>
          </p:nvSpPr>
          <p:spPr bwMode="auto">
            <a:xfrm>
              <a:off x="4630" y="322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59" name="Oval 219"/>
            <p:cNvSpPr>
              <a:spLocks noChangeArrowheads="1"/>
            </p:cNvSpPr>
            <p:nvPr/>
          </p:nvSpPr>
          <p:spPr bwMode="auto">
            <a:xfrm>
              <a:off x="4738" y="322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0" name="Oval 220"/>
            <p:cNvSpPr>
              <a:spLocks noChangeArrowheads="1"/>
            </p:cNvSpPr>
            <p:nvPr/>
          </p:nvSpPr>
          <p:spPr bwMode="auto">
            <a:xfrm>
              <a:off x="4899" y="2778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1" name="Oval 221"/>
            <p:cNvSpPr>
              <a:spLocks noChangeArrowheads="1"/>
            </p:cNvSpPr>
            <p:nvPr/>
          </p:nvSpPr>
          <p:spPr bwMode="auto">
            <a:xfrm>
              <a:off x="5006" y="267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2" name="Oval 222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3" name="Oval 223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4" name="Oval 224"/>
            <p:cNvSpPr>
              <a:spLocks noChangeArrowheads="1"/>
            </p:cNvSpPr>
            <p:nvPr/>
          </p:nvSpPr>
          <p:spPr bwMode="auto">
            <a:xfrm>
              <a:off x="5383" y="2448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5" name="Oval 225"/>
            <p:cNvSpPr>
              <a:spLocks noChangeArrowheads="1"/>
            </p:cNvSpPr>
            <p:nvPr/>
          </p:nvSpPr>
          <p:spPr bwMode="auto">
            <a:xfrm>
              <a:off x="5491" y="2151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6" name="Oval 226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7" name="Oval 227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8" name="Oval 228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69" name="Oval 229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0" name="Oval 230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1" name="Oval 231"/>
            <p:cNvSpPr>
              <a:spLocks noChangeArrowheads="1"/>
            </p:cNvSpPr>
            <p:nvPr/>
          </p:nvSpPr>
          <p:spPr bwMode="auto">
            <a:xfrm>
              <a:off x="4094" y="37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2" name="Oval 232"/>
            <p:cNvSpPr>
              <a:spLocks noChangeArrowheads="1"/>
            </p:cNvSpPr>
            <p:nvPr/>
          </p:nvSpPr>
          <p:spPr bwMode="auto">
            <a:xfrm>
              <a:off x="4253" y="370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3" name="Oval 233"/>
            <p:cNvSpPr>
              <a:spLocks noChangeArrowheads="1"/>
            </p:cNvSpPr>
            <p:nvPr/>
          </p:nvSpPr>
          <p:spPr bwMode="auto">
            <a:xfrm>
              <a:off x="4362" y="367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4" name="Oval 234"/>
            <p:cNvSpPr>
              <a:spLocks noChangeArrowheads="1"/>
            </p:cNvSpPr>
            <p:nvPr/>
          </p:nvSpPr>
          <p:spPr bwMode="auto">
            <a:xfrm>
              <a:off x="4470" y="333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5" name="Oval 235"/>
            <p:cNvSpPr>
              <a:spLocks noChangeArrowheads="1"/>
            </p:cNvSpPr>
            <p:nvPr/>
          </p:nvSpPr>
          <p:spPr bwMode="auto">
            <a:xfrm>
              <a:off x="4630" y="327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6" name="Oval 236"/>
            <p:cNvSpPr>
              <a:spLocks noChangeArrowheads="1"/>
            </p:cNvSpPr>
            <p:nvPr/>
          </p:nvSpPr>
          <p:spPr bwMode="auto">
            <a:xfrm>
              <a:off x="4738" y="3269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7" name="Oval 237"/>
            <p:cNvSpPr>
              <a:spLocks noChangeArrowheads="1"/>
            </p:cNvSpPr>
            <p:nvPr/>
          </p:nvSpPr>
          <p:spPr bwMode="auto">
            <a:xfrm>
              <a:off x="4899" y="293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8" name="Oval 238"/>
            <p:cNvSpPr>
              <a:spLocks noChangeArrowheads="1"/>
            </p:cNvSpPr>
            <p:nvPr/>
          </p:nvSpPr>
          <p:spPr bwMode="auto">
            <a:xfrm>
              <a:off x="5006" y="2682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79" name="Oval 239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0" name="Oval 240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1" name="Oval 241"/>
            <p:cNvSpPr>
              <a:spLocks noChangeArrowheads="1"/>
            </p:cNvSpPr>
            <p:nvPr/>
          </p:nvSpPr>
          <p:spPr bwMode="auto">
            <a:xfrm>
              <a:off x="5383" y="236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2" name="Oval 242"/>
            <p:cNvSpPr>
              <a:spLocks noChangeArrowheads="1"/>
            </p:cNvSpPr>
            <p:nvPr/>
          </p:nvSpPr>
          <p:spPr bwMode="auto">
            <a:xfrm>
              <a:off x="5491" y="219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3" name="Oval 243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4" name="Oval 244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5" name="Oval 245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6" name="Oval 246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7" name="Oval 247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8" name="Oval 248"/>
            <p:cNvSpPr>
              <a:spLocks noChangeArrowheads="1"/>
            </p:cNvSpPr>
            <p:nvPr/>
          </p:nvSpPr>
          <p:spPr bwMode="auto">
            <a:xfrm>
              <a:off x="4094" y="372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89" name="Oval 249"/>
            <p:cNvSpPr>
              <a:spLocks noChangeArrowheads="1"/>
            </p:cNvSpPr>
            <p:nvPr/>
          </p:nvSpPr>
          <p:spPr bwMode="auto">
            <a:xfrm>
              <a:off x="4253" y="3702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0" name="Oval 250"/>
            <p:cNvSpPr>
              <a:spLocks noChangeArrowheads="1"/>
            </p:cNvSpPr>
            <p:nvPr/>
          </p:nvSpPr>
          <p:spPr bwMode="auto">
            <a:xfrm>
              <a:off x="4362" y="367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1" name="Oval 251"/>
            <p:cNvSpPr>
              <a:spLocks noChangeArrowheads="1"/>
            </p:cNvSpPr>
            <p:nvPr/>
          </p:nvSpPr>
          <p:spPr bwMode="auto">
            <a:xfrm>
              <a:off x="4470" y="333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2" name="Oval 252"/>
            <p:cNvSpPr>
              <a:spLocks noChangeArrowheads="1"/>
            </p:cNvSpPr>
            <p:nvPr/>
          </p:nvSpPr>
          <p:spPr bwMode="auto">
            <a:xfrm>
              <a:off x="4630" y="327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3" name="Oval 253"/>
            <p:cNvSpPr>
              <a:spLocks noChangeArrowheads="1"/>
            </p:cNvSpPr>
            <p:nvPr/>
          </p:nvSpPr>
          <p:spPr bwMode="auto">
            <a:xfrm>
              <a:off x="4738" y="3269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4" name="Oval 254"/>
            <p:cNvSpPr>
              <a:spLocks noChangeArrowheads="1"/>
            </p:cNvSpPr>
            <p:nvPr/>
          </p:nvSpPr>
          <p:spPr bwMode="auto">
            <a:xfrm>
              <a:off x="4899" y="2933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5" name="Oval 255"/>
            <p:cNvSpPr>
              <a:spLocks noChangeArrowheads="1"/>
            </p:cNvSpPr>
            <p:nvPr/>
          </p:nvSpPr>
          <p:spPr bwMode="auto">
            <a:xfrm>
              <a:off x="5006" y="2682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6" name="Oval 256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7" name="Oval 257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8" name="Oval 258"/>
            <p:cNvSpPr>
              <a:spLocks noChangeArrowheads="1"/>
            </p:cNvSpPr>
            <p:nvPr/>
          </p:nvSpPr>
          <p:spPr bwMode="auto">
            <a:xfrm>
              <a:off x="5383" y="2368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9" name="Oval 259"/>
            <p:cNvSpPr>
              <a:spLocks noChangeArrowheads="1"/>
            </p:cNvSpPr>
            <p:nvPr/>
          </p:nvSpPr>
          <p:spPr bwMode="auto">
            <a:xfrm>
              <a:off x="5491" y="2191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0" name="Oval 260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1" name="Oval 261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2" name="Oval 262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3" name="Oval 263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4" name="Oval 264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5" name="Oval 265"/>
            <p:cNvSpPr>
              <a:spLocks noChangeArrowheads="1"/>
            </p:cNvSpPr>
            <p:nvPr/>
          </p:nvSpPr>
          <p:spPr bwMode="auto">
            <a:xfrm>
              <a:off x="4094" y="3783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6" name="Oval 266"/>
            <p:cNvSpPr>
              <a:spLocks noChangeArrowheads="1"/>
            </p:cNvSpPr>
            <p:nvPr/>
          </p:nvSpPr>
          <p:spPr bwMode="auto">
            <a:xfrm>
              <a:off x="4253" y="3764"/>
              <a:ext cx="45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7" name="Oval 267"/>
            <p:cNvSpPr>
              <a:spLocks noChangeArrowheads="1"/>
            </p:cNvSpPr>
            <p:nvPr/>
          </p:nvSpPr>
          <p:spPr bwMode="auto">
            <a:xfrm>
              <a:off x="4362" y="3651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8" name="Oval 268"/>
            <p:cNvSpPr>
              <a:spLocks noChangeArrowheads="1"/>
            </p:cNvSpPr>
            <p:nvPr/>
          </p:nvSpPr>
          <p:spPr bwMode="auto">
            <a:xfrm>
              <a:off x="4470" y="362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9" name="Oval 269"/>
            <p:cNvSpPr>
              <a:spLocks noChangeArrowheads="1"/>
            </p:cNvSpPr>
            <p:nvPr/>
          </p:nvSpPr>
          <p:spPr bwMode="auto">
            <a:xfrm>
              <a:off x="4630" y="354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0" name="Oval 270"/>
            <p:cNvSpPr>
              <a:spLocks noChangeArrowheads="1"/>
            </p:cNvSpPr>
            <p:nvPr/>
          </p:nvSpPr>
          <p:spPr bwMode="auto">
            <a:xfrm>
              <a:off x="4738" y="35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1" name="Oval 271"/>
            <p:cNvSpPr>
              <a:spLocks noChangeArrowheads="1"/>
            </p:cNvSpPr>
            <p:nvPr/>
          </p:nvSpPr>
          <p:spPr bwMode="auto">
            <a:xfrm>
              <a:off x="4899" y="3326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2" name="Oval 272"/>
            <p:cNvSpPr>
              <a:spLocks noChangeArrowheads="1"/>
            </p:cNvSpPr>
            <p:nvPr/>
          </p:nvSpPr>
          <p:spPr bwMode="auto">
            <a:xfrm>
              <a:off x="5006" y="3201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3" name="Oval 273"/>
            <p:cNvSpPr>
              <a:spLocks noChangeArrowheads="1"/>
            </p:cNvSpPr>
            <p:nvPr/>
          </p:nvSpPr>
          <p:spPr bwMode="auto">
            <a:xfrm>
              <a:off x="5114" y="3201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4" name="Oval 274"/>
            <p:cNvSpPr>
              <a:spLocks noChangeArrowheads="1"/>
            </p:cNvSpPr>
            <p:nvPr/>
          </p:nvSpPr>
          <p:spPr bwMode="auto">
            <a:xfrm>
              <a:off x="5223" y="3109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5" name="Oval 275"/>
            <p:cNvSpPr>
              <a:spLocks noChangeArrowheads="1"/>
            </p:cNvSpPr>
            <p:nvPr/>
          </p:nvSpPr>
          <p:spPr bwMode="auto">
            <a:xfrm>
              <a:off x="5383" y="3001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6" name="Oval 276"/>
            <p:cNvSpPr>
              <a:spLocks noChangeArrowheads="1"/>
            </p:cNvSpPr>
            <p:nvPr/>
          </p:nvSpPr>
          <p:spPr bwMode="auto">
            <a:xfrm>
              <a:off x="5491" y="2824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7" name="Oval 277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8" name="Oval 278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9" name="Oval 279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0" name="Oval 280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1" name="Oval 281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2" name="Oval 282"/>
            <p:cNvSpPr>
              <a:spLocks noChangeArrowheads="1"/>
            </p:cNvSpPr>
            <p:nvPr/>
          </p:nvSpPr>
          <p:spPr bwMode="auto">
            <a:xfrm>
              <a:off x="4094" y="3783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3" name="Oval 283"/>
            <p:cNvSpPr>
              <a:spLocks noChangeArrowheads="1"/>
            </p:cNvSpPr>
            <p:nvPr/>
          </p:nvSpPr>
          <p:spPr bwMode="auto">
            <a:xfrm>
              <a:off x="4253" y="3764"/>
              <a:ext cx="45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4" name="Oval 284"/>
            <p:cNvSpPr>
              <a:spLocks noChangeArrowheads="1"/>
            </p:cNvSpPr>
            <p:nvPr/>
          </p:nvSpPr>
          <p:spPr bwMode="auto">
            <a:xfrm>
              <a:off x="4362" y="3651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5" name="Oval 285"/>
            <p:cNvSpPr>
              <a:spLocks noChangeArrowheads="1"/>
            </p:cNvSpPr>
            <p:nvPr/>
          </p:nvSpPr>
          <p:spPr bwMode="auto">
            <a:xfrm>
              <a:off x="4470" y="362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6" name="Oval 286"/>
            <p:cNvSpPr>
              <a:spLocks noChangeArrowheads="1"/>
            </p:cNvSpPr>
            <p:nvPr/>
          </p:nvSpPr>
          <p:spPr bwMode="auto">
            <a:xfrm>
              <a:off x="4630" y="354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7" name="Oval 287"/>
            <p:cNvSpPr>
              <a:spLocks noChangeArrowheads="1"/>
            </p:cNvSpPr>
            <p:nvPr/>
          </p:nvSpPr>
          <p:spPr bwMode="auto">
            <a:xfrm>
              <a:off x="4738" y="352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8" name="Oval 288"/>
            <p:cNvSpPr>
              <a:spLocks noChangeArrowheads="1"/>
            </p:cNvSpPr>
            <p:nvPr/>
          </p:nvSpPr>
          <p:spPr bwMode="auto">
            <a:xfrm>
              <a:off x="4899" y="3326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29" name="Oval 289"/>
            <p:cNvSpPr>
              <a:spLocks noChangeArrowheads="1"/>
            </p:cNvSpPr>
            <p:nvPr/>
          </p:nvSpPr>
          <p:spPr bwMode="auto">
            <a:xfrm>
              <a:off x="5006" y="3201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0" name="Oval 290"/>
            <p:cNvSpPr>
              <a:spLocks noChangeArrowheads="1"/>
            </p:cNvSpPr>
            <p:nvPr/>
          </p:nvSpPr>
          <p:spPr bwMode="auto">
            <a:xfrm>
              <a:off x="5114" y="3201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1" name="Oval 291"/>
            <p:cNvSpPr>
              <a:spLocks noChangeArrowheads="1"/>
            </p:cNvSpPr>
            <p:nvPr/>
          </p:nvSpPr>
          <p:spPr bwMode="auto">
            <a:xfrm>
              <a:off x="5223" y="3109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2" name="Oval 292"/>
            <p:cNvSpPr>
              <a:spLocks noChangeArrowheads="1"/>
            </p:cNvSpPr>
            <p:nvPr/>
          </p:nvSpPr>
          <p:spPr bwMode="auto">
            <a:xfrm>
              <a:off x="5383" y="3001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3" name="Oval 293"/>
            <p:cNvSpPr>
              <a:spLocks noChangeArrowheads="1"/>
            </p:cNvSpPr>
            <p:nvPr/>
          </p:nvSpPr>
          <p:spPr bwMode="auto">
            <a:xfrm>
              <a:off x="5491" y="2824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4" name="Oval 294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5" name="Oval 295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6" name="Oval 296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7" name="Oval 297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8" name="Oval 298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9" name="Oval 299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0" name="Oval 300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1" name="Oval 301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2" name="Oval 302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3" name="Oval 303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4" name="Oval 304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5" name="Oval 305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6" name="Oval 306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7" name="Oval 307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8" name="Oval 308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49" name="Oval 309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0" name="Oval 310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1" name="Oval 311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2" name="Oval 312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3" name="Oval 313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4" name="Oval 314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5" name="Oval 315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6" name="Oval 316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7" name="Oval 317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8" name="Oval 318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9" name="Oval 319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0" name="Oval 320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1" name="Oval 321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2" name="Oval 322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3" name="Oval 323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4" name="Oval 324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5" name="Oval 325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6" name="Oval 326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7" name="Oval 327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8" name="Oval 328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69" name="Oval 329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0" name="Oval 330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1" name="Oval 331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2" name="Oval 332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3" name="Oval 333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4" name="Oval 334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5" name="Oval 335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6" name="Oval 336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7" name="Oval 337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8" name="Oval 338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79" name="Oval 339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0" name="Oval 340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1" name="Oval 341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2" name="Oval 342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3" name="Oval 343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4" name="Oval 344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5" name="Oval 345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6" name="Oval 346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7" name="Oval 347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8" name="Oval 348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89" name="Oval 349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0" name="Oval 350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1" name="Oval 351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2" name="Oval 352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3" name="Oval 353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4" name="Oval 354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5" name="Oval 355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6" name="Oval 356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7" name="Oval 357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8" name="Oval 358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99" name="Oval 359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0" name="Oval 360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1" name="Oval 361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2" name="Oval 362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3" name="Oval 363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4" name="Oval 364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5" name="Oval 365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6" name="Oval 366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7" name="Oval 367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8" name="Oval 368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09" name="Oval 369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0" name="Oval 370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1" name="Oval 371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2" name="Oval 372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3" name="Oval 373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4" name="Oval 374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5" name="Oval 375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6" name="Oval 376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7" name="Oval 377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8" name="Oval 378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19" name="Oval 379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0" name="Oval 380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1" name="Oval 381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2" name="Oval 382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3" name="Oval 383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4" name="Oval 384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5" name="Oval 385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6" name="Oval 386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7" name="Oval 387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8" name="Oval 388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29" name="Oval 389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0" name="Oval 390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1" name="Oval 391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2" name="Oval 392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3" name="Oval 393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4" name="Oval 394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5" name="Oval 395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6" name="Line 396"/>
            <p:cNvSpPr>
              <a:spLocks noChangeShapeType="1"/>
            </p:cNvSpPr>
            <p:nvPr/>
          </p:nvSpPr>
          <p:spPr bwMode="auto">
            <a:xfrm flipV="1">
              <a:off x="3632" y="3793"/>
              <a:ext cx="1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7" name="Line 397"/>
            <p:cNvSpPr>
              <a:spLocks noChangeShapeType="1"/>
            </p:cNvSpPr>
            <p:nvPr/>
          </p:nvSpPr>
          <p:spPr bwMode="auto">
            <a:xfrm flipV="1">
              <a:off x="3900" y="3793"/>
              <a:ext cx="1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8" name="Line 398"/>
            <p:cNvSpPr>
              <a:spLocks noChangeShapeType="1"/>
            </p:cNvSpPr>
            <p:nvPr/>
          </p:nvSpPr>
          <p:spPr bwMode="auto">
            <a:xfrm flipV="1">
              <a:off x="4168" y="3793"/>
              <a:ext cx="2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39" name="Line 399"/>
            <p:cNvSpPr>
              <a:spLocks noChangeShapeType="1"/>
            </p:cNvSpPr>
            <p:nvPr/>
          </p:nvSpPr>
          <p:spPr bwMode="auto">
            <a:xfrm flipV="1">
              <a:off x="4436" y="3793"/>
              <a:ext cx="2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0" name="Line 400"/>
            <p:cNvSpPr>
              <a:spLocks noChangeShapeType="1"/>
            </p:cNvSpPr>
            <p:nvPr/>
          </p:nvSpPr>
          <p:spPr bwMode="auto">
            <a:xfrm flipV="1">
              <a:off x="4710" y="3793"/>
              <a:ext cx="1" cy="29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1" name="Oval 401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2" name="Oval 402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3" name="Oval 403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4" name="Freeform 404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5" name="Freeform 405"/>
            <p:cNvSpPr>
              <a:spLocks noEditPoints="1"/>
            </p:cNvSpPr>
            <p:nvPr/>
          </p:nvSpPr>
          <p:spPr bwMode="auto">
            <a:xfrm>
              <a:off x="4008" y="3771"/>
              <a:ext cx="2" cy="29"/>
            </a:xfrm>
            <a:custGeom>
              <a:avLst/>
              <a:gdLst/>
              <a:ahLst/>
              <a:cxnLst>
                <a:cxn ang="0">
                  <a:pos x="0" y="179"/>
                </a:cxn>
                <a:cxn ang="0">
                  <a:pos x="8" y="179"/>
                </a:cxn>
                <a:cxn ang="0">
                  <a:pos x="4" y="183"/>
                </a:cxn>
                <a:cxn ang="0">
                  <a:pos x="1" y="163"/>
                </a:cxn>
                <a:cxn ang="0">
                  <a:pos x="5" y="159"/>
                </a:cxn>
                <a:cxn ang="0">
                  <a:pos x="9" y="163"/>
                </a:cxn>
                <a:cxn ang="0">
                  <a:pos x="1" y="163"/>
                </a:cxn>
                <a:cxn ang="0">
                  <a:pos x="1" y="147"/>
                </a:cxn>
                <a:cxn ang="0">
                  <a:pos x="9" y="147"/>
                </a:cxn>
                <a:cxn ang="0">
                  <a:pos x="5" y="151"/>
                </a:cxn>
                <a:cxn ang="0">
                  <a:pos x="2" y="131"/>
                </a:cxn>
                <a:cxn ang="0">
                  <a:pos x="6" y="127"/>
                </a:cxn>
                <a:cxn ang="0">
                  <a:pos x="10" y="131"/>
                </a:cxn>
                <a:cxn ang="0">
                  <a:pos x="2" y="131"/>
                </a:cxn>
                <a:cxn ang="0">
                  <a:pos x="3" y="115"/>
                </a:cxn>
                <a:cxn ang="0">
                  <a:pos x="11" y="115"/>
                </a:cxn>
                <a:cxn ang="0">
                  <a:pos x="7" y="119"/>
                </a:cxn>
                <a:cxn ang="0">
                  <a:pos x="3" y="100"/>
                </a:cxn>
                <a:cxn ang="0">
                  <a:pos x="7" y="95"/>
                </a:cxn>
                <a:cxn ang="0">
                  <a:pos x="11" y="100"/>
                </a:cxn>
                <a:cxn ang="0">
                  <a:pos x="3" y="100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5" y="68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36"/>
                </a:cxn>
                <a:cxn ang="0">
                  <a:pos x="10" y="32"/>
                </a:cxn>
                <a:cxn ang="0">
                  <a:pos x="14" y="36"/>
                </a:cxn>
                <a:cxn ang="0">
                  <a:pos x="6" y="36"/>
                </a:cxn>
                <a:cxn ang="0">
                  <a:pos x="7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183">
                  <a:moveTo>
                    <a:pt x="0" y="179"/>
                  </a:moveTo>
                  <a:lnTo>
                    <a:pt x="0" y="179"/>
                  </a:lnTo>
                  <a:cubicBezTo>
                    <a:pt x="0" y="177"/>
                    <a:pt x="2" y="175"/>
                    <a:pt x="4" y="175"/>
                  </a:cubicBezTo>
                  <a:cubicBezTo>
                    <a:pt x="6" y="175"/>
                    <a:pt x="8" y="177"/>
                    <a:pt x="8" y="179"/>
                  </a:cubicBezTo>
                  <a:lnTo>
                    <a:pt x="8" y="179"/>
                  </a:lnTo>
                  <a:cubicBezTo>
                    <a:pt x="8" y="182"/>
                    <a:pt x="6" y="183"/>
                    <a:pt x="4" y="183"/>
                  </a:cubicBezTo>
                  <a:cubicBezTo>
                    <a:pt x="2" y="183"/>
                    <a:pt x="0" y="182"/>
                    <a:pt x="0" y="179"/>
                  </a:cubicBezTo>
                  <a:close/>
                  <a:moveTo>
                    <a:pt x="1" y="163"/>
                  </a:moveTo>
                  <a:lnTo>
                    <a:pt x="1" y="163"/>
                  </a:lnTo>
                  <a:cubicBezTo>
                    <a:pt x="1" y="161"/>
                    <a:pt x="2" y="159"/>
                    <a:pt x="5" y="159"/>
                  </a:cubicBezTo>
                  <a:cubicBezTo>
                    <a:pt x="7" y="159"/>
                    <a:pt x="9" y="161"/>
                    <a:pt x="9" y="163"/>
                  </a:cubicBezTo>
                  <a:lnTo>
                    <a:pt x="9" y="163"/>
                  </a:lnTo>
                  <a:cubicBezTo>
                    <a:pt x="9" y="166"/>
                    <a:pt x="7" y="167"/>
                    <a:pt x="5" y="167"/>
                  </a:cubicBezTo>
                  <a:cubicBezTo>
                    <a:pt x="2" y="167"/>
                    <a:pt x="1" y="166"/>
                    <a:pt x="1" y="163"/>
                  </a:cubicBezTo>
                  <a:close/>
                  <a:moveTo>
                    <a:pt x="1" y="147"/>
                  </a:moveTo>
                  <a:lnTo>
                    <a:pt x="1" y="147"/>
                  </a:lnTo>
                  <a:cubicBezTo>
                    <a:pt x="1" y="145"/>
                    <a:pt x="3" y="143"/>
                    <a:pt x="5" y="143"/>
                  </a:cubicBezTo>
                  <a:cubicBezTo>
                    <a:pt x="7" y="143"/>
                    <a:pt x="9" y="145"/>
                    <a:pt x="9" y="147"/>
                  </a:cubicBezTo>
                  <a:lnTo>
                    <a:pt x="9" y="147"/>
                  </a:lnTo>
                  <a:cubicBezTo>
                    <a:pt x="9" y="150"/>
                    <a:pt x="7" y="151"/>
                    <a:pt x="5" y="151"/>
                  </a:cubicBezTo>
                  <a:cubicBezTo>
                    <a:pt x="3" y="151"/>
                    <a:pt x="1" y="150"/>
                    <a:pt x="1" y="147"/>
                  </a:cubicBezTo>
                  <a:close/>
                  <a:moveTo>
                    <a:pt x="2" y="131"/>
                  </a:moveTo>
                  <a:lnTo>
                    <a:pt x="2" y="131"/>
                  </a:lnTo>
                  <a:cubicBezTo>
                    <a:pt x="2" y="129"/>
                    <a:pt x="4" y="127"/>
                    <a:pt x="6" y="127"/>
                  </a:cubicBezTo>
                  <a:cubicBezTo>
                    <a:pt x="8" y="127"/>
                    <a:pt x="10" y="129"/>
                    <a:pt x="10" y="131"/>
                  </a:cubicBezTo>
                  <a:lnTo>
                    <a:pt x="10" y="131"/>
                  </a:lnTo>
                  <a:cubicBezTo>
                    <a:pt x="10" y="134"/>
                    <a:pt x="8" y="135"/>
                    <a:pt x="6" y="135"/>
                  </a:cubicBezTo>
                  <a:cubicBezTo>
                    <a:pt x="4" y="135"/>
                    <a:pt x="2" y="134"/>
                    <a:pt x="2" y="131"/>
                  </a:cubicBezTo>
                  <a:close/>
                  <a:moveTo>
                    <a:pt x="3" y="115"/>
                  </a:moveTo>
                  <a:lnTo>
                    <a:pt x="3" y="115"/>
                  </a:lnTo>
                  <a:cubicBezTo>
                    <a:pt x="3" y="113"/>
                    <a:pt x="4" y="111"/>
                    <a:pt x="7" y="111"/>
                  </a:cubicBezTo>
                  <a:cubicBezTo>
                    <a:pt x="9" y="111"/>
                    <a:pt x="11" y="113"/>
                    <a:pt x="11" y="115"/>
                  </a:cubicBezTo>
                  <a:lnTo>
                    <a:pt x="11" y="115"/>
                  </a:lnTo>
                  <a:cubicBezTo>
                    <a:pt x="11" y="118"/>
                    <a:pt x="9" y="119"/>
                    <a:pt x="7" y="119"/>
                  </a:cubicBezTo>
                  <a:cubicBezTo>
                    <a:pt x="4" y="119"/>
                    <a:pt x="3" y="118"/>
                    <a:pt x="3" y="115"/>
                  </a:cubicBezTo>
                  <a:close/>
                  <a:moveTo>
                    <a:pt x="3" y="100"/>
                  </a:moveTo>
                  <a:lnTo>
                    <a:pt x="3" y="99"/>
                  </a:lnTo>
                  <a:cubicBezTo>
                    <a:pt x="3" y="97"/>
                    <a:pt x="5" y="95"/>
                    <a:pt x="7" y="95"/>
                  </a:cubicBezTo>
                  <a:cubicBezTo>
                    <a:pt x="10" y="95"/>
                    <a:pt x="11" y="97"/>
                    <a:pt x="11" y="99"/>
                  </a:cubicBezTo>
                  <a:lnTo>
                    <a:pt x="11" y="100"/>
                  </a:lnTo>
                  <a:cubicBezTo>
                    <a:pt x="11" y="102"/>
                    <a:pt x="10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close/>
                  <a:moveTo>
                    <a:pt x="4" y="84"/>
                  </a:moveTo>
                  <a:lnTo>
                    <a:pt x="4" y="84"/>
                  </a:lnTo>
                  <a:cubicBezTo>
                    <a:pt x="4" y="81"/>
                    <a:pt x="6" y="79"/>
                    <a:pt x="8" y="79"/>
                  </a:cubicBezTo>
                  <a:cubicBezTo>
                    <a:pt x="10" y="79"/>
                    <a:pt x="12" y="81"/>
                    <a:pt x="12" y="84"/>
                  </a:cubicBez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6" y="88"/>
                    <a:pt x="4" y="86"/>
                    <a:pt x="4" y="84"/>
                  </a:cubicBezTo>
                  <a:close/>
                  <a:moveTo>
                    <a:pt x="5" y="68"/>
                  </a:moveTo>
                  <a:lnTo>
                    <a:pt x="5" y="68"/>
                  </a:lnTo>
                  <a:cubicBezTo>
                    <a:pt x="5" y="65"/>
                    <a:pt x="7" y="64"/>
                    <a:pt x="9" y="64"/>
                  </a:cubicBezTo>
                  <a:cubicBezTo>
                    <a:pt x="11" y="64"/>
                    <a:pt x="13" y="65"/>
                    <a:pt x="13" y="68"/>
                  </a:cubicBez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7" y="72"/>
                    <a:pt x="5" y="70"/>
                    <a:pt x="5" y="68"/>
                  </a:cubicBezTo>
                  <a:close/>
                  <a:moveTo>
                    <a:pt x="6" y="52"/>
                  </a:moveTo>
                  <a:lnTo>
                    <a:pt x="6" y="52"/>
                  </a:lnTo>
                  <a:cubicBezTo>
                    <a:pt x="6" y="49"/>
                    <a:pt x="7" y="48"/>
                    <a:pt x="10" y="48"/>
                  </a:cubicBezTo>
                  <a:cubicBezTo>
                    <a:pt x="12" y="48"/>
                    <a:pt x="14" y="49"/>
                    <a:pt x="14" y="52"/>
                  </a:cubicBez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7" y="56"/>
                    <a:pt x="6" y="54"/>
                    <a:pt x="6" y="52"/>
                  </a:cubicBezTo>
                  <a:close/>
                  <a:moveTo>
                    <a:pt x="6" y="36"/>
                  </a:moveTo>
                  <a:lnTo>
                    <a:pt x="6" y="36"/>
                  </a:lnTo>
                  <a:cubicBezTo>
                    <a:pt x="6" y="33"/>
                    <a:pt x="8" y="32"/>
                    <a:pt x="10" y="32"/>
                  </a:cubicBezTo>
                  <a:cubicBezTo>
                    <a:pt x="13" y="32"/>
                    <a:pt x="14" y="33"/>
                    <a:pt x="14" y="36"/>
                  </a:cubicBezTo>
                  <a:lnTo>
                    <a:pt x="14" y="36"/>
                  </a:lnTo>
                  <a:cubicBezTo>
                    <a:pt x="14" y="38"/>
                    <a:pt x="13" y="40"/>
                    <a:pt x="10" y="40"/>
                  </a:cubicBezTo>
                  <a:cubicBezTo>
                    <a:pt x="8" y="40"/>
                    <a:pt x="6" y="38"/>
                    <a:pt x="6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7"/>
                    <a:pt x="9" y="16"/>
                    <a:pt x="11" y="16"/>
                  </a:cubicBezTo>
                  <a:cubicBezTo>
                    <a:pt x="13" y="16"/>
                    <a:pt x="15" y="17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4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6" name="Freeform 406"/>
            <p:cNvSpPr>
              <a:spLocks noEditPoints="1"/>
            </p:cNvSpPr>
            <p:nvPr/>
          </p:nvSpPr>
          <p:spPr bwMode="auto">
            <a:xfrm>
              <a:off x="4116" y="3719"/>
              <a:ext cx="2" cy="46"/>
            </a:xfrm>
            <a:custGeom>
              <a:avLst/>
              <a:gdLst/>
              <a:ahLst/>
              <a:cxnLst>
                <a:cxn ang="0">
                  <a:pos x="4" y="288"/>
                </a:cxn>
                <a:cxn ang="0">
                  <a:pos x="4" y="296"/>
                </a:cxn>
                <a:cxn ang="0">
                  <a:pos x="1" y="276"/>
                </a:cxn>
                <a:cxn ang="0">
                  <a:pos x="9" y="276"/>
                </a:cxn>
                <a:cxn ang="0">
                  <a:pos x="1" y="260"/>
                </a:cxn>
                <a:cxn ang="0">
                  <a:pos x="9" y="260"/>
                </a:cxn>
                <a:cxn ang="0">
                  <a:pos x="1" y="260"/>
                </a:cxn>
                <a:cxn ang="0">
                  <a:pos x="6" y="240"/>
                </a:cxn>
                <a:cxn ang="0">
                  <a:pos x="6" y="248"/>
                </a:cxn>
                <a:cxn ang="0">
                  <a:pos x="2" y="228"/>
                </a:cxn>
                <a:cxn ang="0">
                  <a:pos x="10" y="228"/>
                </a:cxn>
                <a:cxn ang="0">
                  <a:pos x="3" y="212"/>
                </a:cxn>
                <a:cxn ang="0">
                  <a:pos x="11" y="212"/>
                </a:cxn>
                <a:cxn ang="0">
                  <a:pos x="3" y="212"/>
                </a:cxn>
                <a:cxn ang="0">
                  <a:pos x="7" y="192"/>
                </a:cxn>
                <a:cxn ang="0">
                  <a:pos x="7" y="200"/>
                </a:cxn>
                <a:cxn ang="0">
                  <a:pos x="4" y="180"/>
                </a:cxn>
                <a:cxn ang="0">
                  <a:pos x="12" y="180"/>
                </a:cxn>
                <a:cxn ang="0">
                  <a:pos x="4" y="164"/>
                </a:cxn>
                <a:cxn ang="0">
                  <a:pos x="12" y="164"/>
                </a:cxn>
                <a:cxn ang="0">
                  <a:pos x="4" y="164"/>
                </a:cxn>
                <a:cxn ang="0">
                  <a:pos x="9" y="144"/>
                </a:cxn>
                <a:cxn ang="0">
                  <a:pos x="9" y="152"/>
                </a:cxn>
                <a:cxn ang="0">
                  <a:pos x="5" y="132"/>
                </a:cxn>
                <a:cxn ang="0">
                  <a:pos x="13" y="132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10" y="96"/>
                </a:cxn>
                <a:cxn ang="0">
                  <a:pos x="10" y="104"/>
                </a:cxn>
                <a:cxn ang="0">
                  <a:pos x="6" y="84"/>
                </a:cxn>
                <a:cxn ang="0">
                  <a:pos x="14" y="84"/>
                </a:cxn>
                <a:cxn ang="0">
                  <a:pos x="7" y="68"/>
                </a:cxn>
                <a:cxn ang="0">
                  <a:pos x="15" y="68"/>
                </a:cxn>
                <a:cxn ang="0">
                  <a:pos x="7" y="68"/>
                </a:cxn>
                <a:cxn ang="0">
                  <a:pos x="11" y="48"/>
                </a:cxn>
                <a:cxn ang="0">
                  <a:pos x="11" y="56"/>
                </a:cxn>
                <a:cxn ang="0">
                  <a:pos x="8" y="36"/>
                </a:cxn>
                <a:cxn ang="0">
                  <a:pos x="16" y="36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13" y="0"/>
                </a:cxn>
                <a:cxn ang="0">
                  <a:pos x="13" y="8"/>
                </a:cxn>
              </a:cxnLst>
              <a:rect l="0" t="0" r="r" b="b"/>
              <a:pathLst>
                <a:path w="17" h="296">
                  <a:moveTo>
                    <a:pt x="0" y="292"/>
                  </a:moveTo>
                  <a:lnTo>
                    <a:pt x="0" y="292"/>
                  </a:lnTo>
                  <a:cubicBezTo>
                    <a:pt x="0" y="290"/>
                    <a:pt x="2" y="288"/>
                    <a:pt x="4" y="288"/>
                  </a:cubicBezTo>
                  <a:cubicBezTo>
                    <a:pt x="7" y="288"/>
                    <a:pt x="8" y="290"/>
                    <a:pt x="8" y="292"/>
                  </a:cubicBezTo>
                  <a:lnTo>
                    <a:pt x="8" y="292"/>
                  </a:lnTo>
                  <a:cubicBezTo>
                    <a:pt x="8" y="295"/>
                    <a:pt x="7" y="296"/>
                    <a:pt x="4" y="296"/>
                  </a:cubicBezTo>
                  <a:cubicBezTo>
                    <a:pt x="2" y="296"/>
                    <a:pt x="0" y="295"/>
                    <a:pt x="0" y="292"/>
                  </a:cubicBezTo>
                  <a:close/>
                  <a:moveTo>
                    <a:pt x="1" y="276"/>
                  </a:moveTo>
                  <a:lnTo>
                    <a:pt x="1" y="276"/>
                  </a:lnTo>
                  <a:cubicBezTo>
                    <a:pt x="1" y="274"/>
                    <a:pt x="3" y="272"/>
                    <a:pt x="5" y="272"/>
                  </a:cubicBezTo>
                  <a:cubicBezTo>
                    <a:pt x="7" y="272"/>
                    <a:pt x="9" y="274"/>
                    <a:pt x="9" y="276"/>
                  </a:cubicBezTo>
                  <a:lnTo>
                    <a:pt x="9" y="276"/>
                  </a:lnTo>
                  <a:cubicBezTo>
                    <a:pt x="9" y="279"/>
                    <a:pt x="7" y="280"/>
                    <a:pt x="5" y="280"/>
                  </a:cubicBezTo>
                  <a:cubicBezTo>
                    <a:pt x="3" y="280"/>
                    <a:pt x="1" y="279"/>
                    <a:pt x="1" y="276"/>
                  </a:cubicBezTo>
                  <a:close/>
                  <a:moveTo>
                    <a:pt x="1" y="260"/>
                  </a:moveTo>
                  <a:lnTo>
                    <a:pt x="1" y="260"/>
                  </a:lnTo>
                  <a:cubicBezTo>
                    <a:pt x="1" y="258"/>
                    <a:pt x="3" y="256"/>
                    <a:pt x="5" y="256"/>
                  </a:cubicBezTo>
                  <a:cubicBezTo>
                    <a:pt x="8" y="256"/>
                    <a:pt x="9" y="258"/>
                    <a:pt x="9" y="260"/>
                  </a:cubicBezTo>
                  <a:lnTo>
                    <a:pt x="9" y="260"/>
                  </a:lnTo>
                  <a:cubicBezTo>
                    <a:pt x="9" y="263"/>
                    <a:pt x="8" y="264"/>
                    <a:pt x="5" y="264"/>
                  </a:cubicBezTo>
                  <a:cubicBezTo>
                    <a:pt x="3" y="264"/>
                    <a:pt x="1" y="263"/>
                    <a:pt x="1" y="260"/>
                  </a:cubicBezTo>
                  <a:close/>
                  <a:moveTo>
                    <a:pt x="2" y="244"/>
                  </a:moveTo>
                  <a:lnTo>
                    <a:pt x="2" y="244"/>
                  </a:lnTo>
                  <a:cubicBezTo>
                    <a:pt x="2" y="242"/>
                    <a:pt x="4" y="240"/>
                    <a:pt x="6" y="240"/>
                  </a:cubicBezTo>
                  <a:cubicBezTo>
                    <a:pt x="8" y="240"/>
                    <a:pt x="10" y="242"/>
                    <a:pt x="10" y="244"/>
                  </a:cubicBezTo>
                  <a:lnTo>
                    <a:pt x="10" y="244"/>
                  </a:lnTo>
                  <a:cubicBezTo>
                    <a:pt x="10" y="247"/>
                    <a:pt x="8" y="248"/>
                    <a:pt x="6" y="248"/>
                  </a:cubicBezTo>
                  <a:cubicBezTo>
                    <a:pt x="4" y="248"/>
                    <a:pt x="2" y="247"/>
                    <a:pt x="2" y="244"/>
                  </a:cubicBezTo>
                  <a:close/>
                  <a:moveTo>
                    <a:pt x="2" y="228"/>
                  </a:moveTo>
                  <a:lnTo>
                    <a:pt x="2" y="228"/>
                  </a:lnTo>
                  <a:cubicBezTo>
                    <a:pt x="2" y="226"/>
                    <a:pt x="4" y="224"/>
                    <a:pt x="6" y="224"/>
                  </a:cubicBezTo>
                  <a:cubicBezTo>
                    <a:pt x="9" y="224"/>
                    <a:pt x="10" y="226"/>
                    <a:pt x="10" y="228"/>
                  </a:cubicBezTo>
                  <a:lnTo>
                    <a:pt x="10" y="228"/>
                  </a:lnTo>
                  <a:cubicBezTo>
                    <a:pt x="10" y="231"/>
                    <a:pt x="9" y="232"/>
                    <a:pt x="6" y="232"/>
                  </a:cubicBezTo>
                  <a:cubicBezTo>
                    <a:pt x="4" y="232"/>
                    <a:pt x="2" y="231"/>
                    <a:pt x="2" y="228"/>
                  </a:cubicBezTo>
                  <a:close/>
                  <a:moveTo>
                    <a:pt x="3" y="212"/>
                  </a:moveTo>
                  <a:lnTo>
                    <a:pt x="3" y="212"/>
                  </a:lnTo>
                  <a:cubicBezTo>
                    <a:pt x="3" y="210"/>
                    <a:pt x="5" y="208"/>
                    <a:pt x="7" y="208"/>
                  </a:cubicBezTo>
                  <a:cubicBezTo>
                    <a:pt x="9" y="208"/>
                    <a:pt x="11" y="210"/>
                    <a:pt x="11" y="212"/>
                  </a:cubicBezTo>
                  <a:lnTo>
                    <a:pt x="11" y="212"/>
                  </a:lnTo>
                  <a:cubicBezTo>
                    <a:pt x="11" y="215"/>
                    <a:pt x="9" y="216"/>
                    <a:pt x="7" y="216"/>
                  </a:cubicBezTo>
                  <a:cubicBezTo>
                    <a:pt x="5" y="216"/>
                    <a:pt x="3" y="215"/>
                    <a:pt x="3" y="212"/>
                  </a:cubicBezTo>
                  <a:close/>
                  <a:moveTo>
                    <a:pt x="3" y="196"/>
                  </a:moveTo>
                  <a:lnTo>
                    <a:pt x="3" y="196"/>
                  </a:lnTo>
                  <a:cubicBezTo>
                    <a:pt x="3" y="194"/>
                    <a:pt x="5" y="192"/>
                    <a:pt x="7" y="192"/>
                  </a:cubicBezTo>
                  <a:cubicBezTo>
                    <a:pt x="9" y="192"/>
                    <a:pt x="11" y="194"/>
                    <a:pt x="11" y="196"/>
                  </a:cubicBezTo>
                  <a:lnTo>
                    <a:pt x="11" y="196"/>
                  </a:lnTo>
                  <a:cubicBezTo>
                    <a:pt x="11" y="199"/>
                    <a:pt x="9" y="200"/>
                    <a:pt x="7" y="200"/>
                  </a:cubicBezTo>
                  <a:cubicBezTo>
                    <a:pt x="5" y="200"/>
                    <a:pt x="3" y="199"/>
                    <a:pt x="3" y="196"/>
                  </a:cubicBezTo>
                  <a:close/>
                  <a:moveTo>
                    <a:pt x="4" y="180"/>
                  </a:moveTo>
                  <a:lnTo>
                    <a:pt x="4" y="180"/>
                  </a:lnTo>
                  <a:cubicBezTo>
                    <a:pt x="4" y="178"/>
                    <a:pt x="5" y="176"/>
                    <a:pt x="8" y="176"/>
                  </a:cubicBezTo>
                  <a:cubicBezTo>
                    <a:pt x="10" y="176"/>
                    <a:pt x="12" y="178"/>
                    <a:pt x="12" y="180"/>
                  </a:cubicBezTo>
                  <a:lnTo>
                    <a:pt x="12" y="180"/>
                  </a:lnTo>
                  <a:cubicBezTo>
                    <a:pt x="12" y="183"/>
                    <a:pt x="10" y="184"/>
                    <a:pt x="8" y="184"/>
                  </a:cubicBezTo>
                  <a:cubicBezTo>
                    <a:pt x="5" y="184"/>
                    <a:pt x="4" y="183"/>
                    <a:pt x="4" y="180"/>
                  </a:cubicBezTo>
                  <a:close/>
                  <a:moveTo>
                    <a:pt x="4" y="164"/>
                  </a:moveTo>
                  <a:lnTo>
                    <a:pt x="4" y="164"/>
                  </a:lnTo>
                  <a:cubicBezTo>
                    <a:pt x="4" y="162"/>
                    <a:pt x="6" y="160"/>
                    <a:pt x="8" y="160"/>
                  </a:cubicBezTo>
                  <a:cubicBezTo>
                    <a:pt x="10" y="160"/>
                    <a:pt x="12" y="162"/>
                    <a:pt x="12" y="164"/>
                  </a:cubicBezTo>
                  <a:lnTo>
                    <a:pt x="12" y="164"/>
                  </a:lnTo>
                  <a:cubicBezTo>
                    <a:pt x="12" y="167"/>
                    <a:pt x="10" y="168"/>
                    <a:pt x="8" y="168"/>
                  </a:cubicBezTo>
                  <a:cubicBezTo>
                    <a:pt x="6" y="168"/>
                    <a:pt x="4" y="167"/>
                    <a:pt x="4" y="164"/>
                  </a:cubicBezTo>
                  <a:close/>
                  <a:moveTo>
                    <a:pt x="5" y="148"/>
                  </a:moveTo>
                  <a:lnTo>
                    <a:pt x="5" y="148"/>
                  </a:lnTo>
                  <a:cubicBezTo>
                    <a:pt x="5" y="146"/>
                    <a:pt x="6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lnTo>
                    <a:pt x="13" y="148"/>
                  </a:lnTo>
                  <a:cubicBezTo>
                    <a:pt x="13" y="151"/>
                    <a:pt x="11" y="152"/>
                    <a:pt x="9" y="152"/>
                  </a:cubicBezTo>
                  <a:cubicBezTo>
                    <a:pt x="6" y="152"/>
                    <a:pt x="5" y="151"/>
                    <a:pt x="5" y="148"/>
                  </a:cubicBezTo>
                  <a:close/>
                  <a:moveTo>
                    <a:pt x="5" y="132"/>
                  </a:move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lnTo>
                    <a:pt x="13" y="132"/>
                  </a:lnTo>
                  <a:cubicBezTo>
                    <a:pt x="13" y="135"/>
                    <a:pt x="11" y="136"/>
                    <a:pt x="9" y="136"/>
                  </a:cubicBezTo>
                  <a:cubicBezTo>
                    <a:pt x="7" y="136"/>
                    <a:pt x="5" y="135"/>
                    <a:pt x="5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2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2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6" y="100"/>
                  </a:moveTo>
                  <a:lnTo>
                    <a:pt x="6" y="100"/>
                  </a:lnTo>
                  <a:cubicBezTo>
                    <a:pt x="6" y="98"/>
                    <a:pt x="8" y="96"/>
                    <a:pt x="10" y="96"/>
                  </a:cubicBezTo>
                  <a:cubicBezTo>
                    <a:pt x="12" y="96"/>
                    <a:pt x="14" y="98"/>
                    <a:pt x="14" y="100"/>
                  </a:cubicBezTo>
                  <a:lnTo>
                    <a:pt x="14" y="100"/>
                  </a:lnTo>
                  <a:cubicBezTo>
                    <a:pt x="14" y="103"/>
                    <a:pt x="12" y="104"/>
                    <a:pt x="10" y="104"/>
                  </a:cubicBezTo>
                  <a:cubicBezTo>
                    <a:pt x="8" y="104"/>
                    <a:pt x="6" y="103"/>
                    <a:pt x="6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3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3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7" y="68"/>
                  </a:move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lnTo>
                    <a:pt x="15" y="68"/>
                  </a:lnTo>
                  <a:cubicBezTo>
                    <a:pt x="15" y="71"/>
                    <a:pt x="13" y="72"/>
                    <a:pt x="11" y="72"/>
                  </a:cubicBezTo>
                  <a:cubicBezTo>
                    <a:pt x="9" y="72"/>
                    <a:pt x="7" y="71"/>
                    <a:pt x="7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4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4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8" y="36"/>
                  </a:moveTo>
                  <a:lnTo>
                    <a:pt x="8" y="36"/>
                  </a:lnTo>
                  <a:cubicBezTo>
                    <a:pt x="8" y="34"/>
                    <a:pt x="10" y="32"/>
                    <a:pt x="12" y="32"/>
                  </a:cubicBezTo>
                  <a:cubicBezTo>
                    <a:pt x="14" y="32"/>
                    <a:pt x="16" y="34"/>
                    <a:pt x="16" y="36"/>
                  </a:cubicBezTo>
                  <a:lnTo>
                    <a:pt x="16" y="36"/>
                  </a:lnTo>
                  <a:cubicBezTo>
                    <a:pt x="16" y="39"/>
                    <a:pt x="14" y="40"/>
                    <a:pt x="12" y="40"/>
                  </a:cubicBezTo>
                  <a:cubicBezTo>
                    <a:pt x="10" y="40"/>
                    <a:pt x="8" y="39"/>
                    <a:pt x="8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9" y="4"/>
                  </a:moveTo>
                  <a:lnTo>
                    <a:pt x="9" y="4"/>
                  </a:lnTo>
                  <a:cubicBezTo>
                    <a:pt x="9" y="2"/>
                    <a:pt x="10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lnTo>
                    <a:pt x="17" y="4"/>
                  </a:lnTo>
                  <a:cubicBezTo>
                    <a:pt x="17" y="7"/>
                    <a:pt x="15" y="8"/>
                    <a:pt x="13" y="8"/>
                  </a:cubicBezTo>
                  <a:cubicBezTo>
                    <a:pt x="10" y="8"/>
                    <a:pt x="9" y="7"/>
                    <a:pt x="9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7" name="Freeform 407"/>
            <p:cNvSpPr>
              <a:spLocks noEditPoints="1"/>
            </p:cNvSpPr>
            <p:nvPr/>
          </p:nvSpPr>
          <p:spPr bwMode="auto">
            <a:xfrm>
              <a:off x="4276" y="3679"/>
              <a:ext cx="2" cy="3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16"/>
                </a:cxn>
                <a:cxn ang="0">
                  <a:pos x="8" y="120"/>
                </a:cxn>
                <a:cxn ang="0">
                  <a:pos x="4" y="116"/>
                </a:cxn>
                <a:cxn ang="0">
                  <a:pos x="12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3" y="148"/>
                </a:cxn>
                <a:cxn ang="0">
                  <a:pos x="9" y="152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14" y="164"/>
                </a:cxn>
                <a:cxn ang="0">
                  <a:pos x="6" y="164"/>
                </a:cxn>
                <a:cxn ang="0">
                  <a:pos x="10" y="160"/>
                </a:cxn>
                <a:cxn ang="0">
                  <a:pos x="14" y="180"/>
                </a:cxn>
                <a:cxn ang="0">
                  <a:pos x="10" y="184"/>
                </a:cxn>
                <a:cxn ang="0">
                  <a:pos x="6" y="180"/>
                </a:cxn>
                <a:cxn ang="0">
                  <a:pos x="14" y="180"/>
                </a:cxn>
                <a:cxn ang="0">
                  <a:pos x="15" y="196"/>
                </a:cxn>
                <a:cxn ang="0">
                  <a:pos x="7" y="196"/>
                </a:cxn>
                <a:cxn ang="0">
                  <a:pos x="11" y="192"/>
                </a:cxn>
                <a:cxn ang="0">
                  <a:pos x="15" y="212"/>
                </a:cxn>
                <a:cxn ang="0">
                  <a:pos x="11" y="216"/>
                </a:cxn>
                <a:cxn ang="0">
                  <a:pos x="7" y="212"/>
                </a:cxn>
                <a:cxn ang="0">
                  <a:pos x="15" y="212"/>
                </a:cxn>
                <a:cxn ang="0">
                  <a:pos x="16" y="228"/>
                </a:cxn>
                <a:cxn ang="0">
                  <a:pos x="8" y="228"/>
                </a:cxn>
                <a:cxn ang="0">
                  <a:pos x="12" y="224"/>
                </a:cxn>
                <a:cxn ang="0">
                  <a:pos x="16" y="244"/>
                </a:cxn>
                <a:cxn ang="0">
                  <a:pos x="12" y="248"/>
                </a:cxn>
                <a:cxn ang="0">
                  <a:pos x="8" y="244"/>
                </a:cxn>
                <a:cxn ang="0">
                  <a:pos x="16" y="244"/>
                </a:cxn>
              </a:cxnLst>
              <a:rect l="0" t="0" r="r" b="b"/>
              <a:pathLst>
                <a:path w="16" h="248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5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5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6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6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1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1" y="152"/>
                    <a:pt x="9" y="152"/>
                  </a:cubicBezTo>
                  <a:cubicBezTo>
                    <a:pt x="7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close/>
                  <a:moveTo>
                    <a:pt x="14" y="164"/>
                  </a:moveTo>
                  <a:lnTo>
                    <a:pt x="14" y="164"/>
                  </a:lnTo>
                  <a:cubicBezTo>
                    <a:pt x="14" y="166"/>
                    <a:pt x="12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2" y="160"/>
                    <a:pt x="14" y="162"/>
                    <a:pt x="14" y="164"/>
                  </a:cubicBezTo>
                  <a:close/>
                  <a:moveTo>
                    <a:pt x="14" y="180"/>
                  </a:moveTo>
                  <a:lnTo>
                    <a:pt x="14" y="180"/>
                  </a:lnTo>
                  <a:cubicBezTo>
                    <a:pt x="14" y="182"/>
                    <a:pt x="13" y="184"/>
                    <a:pt x="10" y="184"/>
                  </a:cubicBezTo>
                  <a:cubicBezTo>
                    <a:pt x="8" y="184"/>
                    <a:pt x="6" y="182"/>
                    <a:pt x="6" y="180"/>
                  </a:cubicBezTo>
                  <a:lnTo>
                    <a:pt x="6" y="180"/>
                  </a:lnTo>
                  <a:cubicBezTo>
                    <a:pt x="6" y="178"/>
                    <a:pt x="8" y="176"/>
                    <a:pt x="10" y="176"/>
                  </a:cubicBezTo>
                  <a:cubicBezTo>
                    <a:pt x="13" y="176"/>
                    <a:pt x="14" y="178"/>
                    <a:pt x="14" y="180"/>
                  </a:cubicBezTo>
                  <a:close/>
                  <a:moveTo>
                    <a:pt x="15" y="196"/>
                  </a:moveTo>
                  <a:lnTo>
                    <a:pt x="15" y="196"/>
                  </a:lnTo>
                  <a:cubicBezTo>
                    <a:pt x="15" y="198"/>
                    <a:pt x="13" y="200"/>
                    <a:pt x="11" y="200"/>
                  </a:cubicBezTo>
                  <a:cubicBezTo>
                    <a:pt x="9" y="200"/>
                    <a:pt x="7" y="198"/>
                    <a:pt x="7" y="196"/>
                  </a:cubicBezTo>
                  <a:lnTo>
                    <a:pt x="7" y="196"/>
                  </a:lnTo>
                  <a:cubicBezTo>
                    <a:pt x="7" y="194"/>
                    <a:pt x="9" y="192"/>
                    <a:pt x="11" y="192"/>
                  </a:cubicBezTo>
                  <a:cubicBezTo>
                    <a:pt x="13" y="192"/>
                    <a:pt x="15" y="194"/>
                    <a:pt x="15" y="196"/>
                  </a:cubicBezTo>
                  <a:close/>
                  <a:moveTo>
                    <a:pt x="15" y="212"/>
                  </a:moveTo>
                  <a:lnTo>
                    <a:pt x="15" y="212"/>
                  </a:lnTo>
                  <a:cubicBezTo>
                    <a:pt x="15" y="214"/>
                    <a:pt x="14" y="216"/>
                    <a:pt x="11" y="216"/>
                  </a:cubicBezTo>
                  <a:cubicBezTo>
                    <a:pt x="9" y="216"/>
                    <a:pt x="7" y="214"/>
                    <a:pt x="7" y="212"/>
                  </a:cubicBezTo>
                  <a:lnTo>
                    <a:pt x="7" y="212"/>
                  </a:lnTo>
                  <a:cubicBezTo>
                    <a:pt x="7" y="210"/>
                    <a:pt x="9" y="208"/>
                    <a:pt x="11" y="208"/>
                  </a:cubicBezTo>
                  <a:cubicBezTo>
                    <a:pt x="14" y="208"/>
                    <a:pt x="15" y="210"/>
                    <a:pt x="15" y="212"/>
                  </a:cubicBezTo>
                  <a:close/>
                  <a:moveTo>
                    <a:pt x="16" y="228"/>
                  </a:moveTo>
                  <a:lnTo>
                    <a:pt x="16" y="228"/>
                  </a:lnTo>
                  <a:cubicBezTo>
                    <a:pt x="16" y="230"/>
                    <a:pt x="14" y="232"/>
                    <a:pt x="12" y="232"/>
                  </a:cubicBezTo>
                  <a:cubicBezTo>
                    <a:pt x="10" y="232"/>
                    <a:pt x="8" y="230"/>
                    <a:pt x="8" y="228"/>
                  </a:cubicBezTo>
                  <a:lnTo>
                    <a:pt x="8" y="228"/>
                  </a:lnTo>
                  <a:cubicBezTo>
                    <a:pt x="8" y="226"/>
                    <a:pt x="10" y="224"/>
                    <a:pt x="12" y="224"/>
                  </a:cubicBezTo>
                  <a:cubicBezTo>
                    <a:pt x="14" y="224"/>
                    <a:pt x="16" y="226"/>
                    <a:pt x="16" y="228"/>
                  </a:cubicBezTo>
                  <a:close/>
                  <a:moveTo>
                    <a:pt x="16" y="244"/>
                  </a:moveTo>
                  <a:lnTo>
                    <a:pt x="16" y="244"/>
                  </a:lnTo>
                  <a:cubicBezTo>
                    <a:pt x="16" y="246"/>
                    <a:pt x="15" y="248"/>
                    <a:pt x="12" y="248"/>
                  </a:cubicBezTo>
                  <a:cubicBezTo>
                    <a:pt x="10" y="248"/>
                    <a:pt x="8" y="246"/>
                    <a:pt x="8" y="244"/>
                  </a:cubicBezTo>
                  <a:lnTo>
                    <a:pt x="8" y="244"/>
                  </a:lnTo>
                  <a:cubicBezTo>
                    <a:pt x="8" y="242"/>
                    <a:pt x="10" y="240"/>
                    <a:pt x="12" y="240"/>
                  </a:cubicBezTo>
                  <a:cubicBezTo>
                    <a:pt x="15" y="240"/>
                    <a:pt x="16" y="242"/>
                    <a:pt x="16" y="24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8" name="Freeform 408"/>
            <p:cNvSpPr>
              <a:spLocks noEditPoints="1"/>
            </p:cNvSpPr>
            <p:nvPr/>
          </p:nvSpPr>
          <p:spPr bwMode="auto">
            <a:xfrm>
              <a:off x="4384" y="3520"/>
              <a:ext cx="2" cy="86"/>
            </a:xfrm>
            <a:custGeom>
              <a:avLst/>
              <a:gdLst/>
              <a:ahLst/>
              <a:cxnLst>
                <a:cxn ang="0">
                  <a:pos x="4" y="274"/>
                </a:cxn>
                <a:cxn ang="0">
                  <a:pos x="0" y="266"/>
                </a:cxn>
                <a:cxn ang="0">
                  <a:pos x="4" y="266"/>
                </a:cxn>
                <a:cxn ang="0">
                  <a:pos x="0" y="258"/>
                </a:cxn>
                <a:cxn ang="0">
                  <a:pos x="2" y="260"/>
                </a:cxn>
                <a:cxn ang="0">
                  <a:pos x="2" y="248"/>
                </a:cxn>
                <a:cxn ang="0">
                  <a:pos x="0" y="250"/>
                </a:cxn>
                <a:cxn ang="0">
                  <a:pos x="4" y="242"/>
                </a:cxn>
                <a:cxn ang="0">
                  <a:pos x="0" y="234"/>
                </a:cxn>
                <a:cxn ang="0">
                  <a:pos x="4" y="234"/>
                </a:cxn>
                <a:cxn ang="0">
                  <a:pos x="1" y="226"/>
                </a:cxn>
                <a:cxn ang="0">
                  <a:pos x="3" y="228"/>
                </a:cxn>
                <a:cxn ang="0">
                  <a:pos x="3" y="216"/>
                </a:cxn>
                <a:cxn ang="0">
                  <a:pos x="1" y="218"/>
                </a:cxn>
                <a:cxn ang="0">
                  <a:pos x="5" y="210"/>
                </a:cxn>
                <a:cxn ang="0">
                  <a:pos x="1" y="202"/>
                </a:cxn>
                <a:cxn ang="0">
                  <a:pos x="5" y="202"/>
                </a:cxn>
                <a:cxn ang="0">
                  <a:pos x="1" y="194"/>
                </a:cxn>
                <a:cxn ang="0">
                  <a:pos x="3" y="196"/>
                </a:cxn>
                <a:cxn ang="0">
                  <a:pos x="3" y="184"/>
                </a:cxn>
                <a:cxn ang="0">
                  <a:pos x="1" y="186"/>
                </a:cxn>
                <a:cxn ang="0">
                  <a:pos x="5" y="178"/>
                </a:cxn>
                <a:cxn ang="0">
                  <a:pos x="1" y="170"/>
                </a:cxn>
                <a:cxn ang="0">
                  <a:pos x="5" y="170"/>
                </a:cxn>
                <a:cxn ang="0">
                  <a:pos x="1" y="162"/>
                </a:cxn>
                <a:cxn ang="0">
                  <a:pos x="3" y="164"/>
                </a:cxn>
                <a:cxn ang="0">
                  <a:pos x="4" y="152"/>
                </a:cxn>
                <a:cxn ang="0">
                  <a:pos x="2" y="154"/>
                </a:cxn>
                <a:cxn ang="0">
                  <a:pos x="6" y="146"/>
                </a:cxn>
                <a:cxn ang="0">
                  <a:pos x="2" y="138"/>
                </a:cxn>
                <a:cxn ang="0">
                  <a:pos x="6" y="138"/>
                </a:cxn>
                <a:cxn ang="0">
                  <a:pos x="2" y="130"/>
                </a:cxn>
                <a:cxn ang="0">
                  <a:pos x="4" y="132"/>
                </a:cxn>
                <a:cxn ang="0">
                  <a:pos x="4" y="120"/>
                </a:cxn>
                <a:cxn ang="0">
                  <a:pos x="2" y="122"/>
                </a:cxn>
                <a:cxn ang="0">
                  <a:pos x="6" y="114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2" y="98"/>
                </a:cxn>
                <a:cxn ang="0">
                  <a:pos x="4" y="100"/>
                </a:cxn>
                <a:cxn ang="0">
                  <a:pos x="5" y="88"/>
                </a:cxn>
                <a:cxn ang="0">
                  <a:pos x="3" y="90"/>
                </a:cxn>
                <a:cxn ang="0">
                  <a:pos x="7" y="82"/>
                </a:cxn>
                <a:cxn ang="0">
                  <a:pos x="3" y="74"/>
                </a:cxn>
                <a:cxn ang="0">
                  <a:pos x="7" y="74"/>
                </a:cxn>
                <a:cxn ang="0">
                  <a:pos x="3" y="66"/>
                </a:cxn>
                <a:cxn ang="0">
                  <a:pos x="5" y="68"/>
                </a:cxn>
                <a:cxn ang="0">
                  <a:pos x="5" y="56"/>
                </a:cxn>
                <a:cxn ang="0">
                  <a:pos x="3" y="58"/>
                </a:cxn>
                <a:cxn ang="0">
                  <a:pos x="7" y="50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5" y="36"/>
                </a:cxn>
                <a:cxn ang="0">
                  <a:pos x="6" y="24"/>
                </a:cxn>
                <a:cxn ang="0">
                  <a:pos x="4" y="26"/>
                </a:cxn>
                <a:cxn ang="0">
                  <a:pos x="8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2"/>
                </a:cxn>
                <a:cxn ang="0">
                  <a:pos x="6" y="4"/>
                </a:cxn>
              </a:cxnLst>
              <a:rect l="0" t="0" r="r" b="b"/>
              <a:pathLst>
                <a:path w="8" h="276">
                  <a:moveTo>
                    <a:pt x="0" y="274"/>
                  </a:moveTo>
                  <a:lnTo>
                    <a:pt x="0" y="274"/>
                  </a:lnTo>
                  <a:cubicBezTo>
                    <a:pt x="0" y="273"/>
                    <a:pt x="1" y="272"/>
                    <a:pt x="2" y="272"/>
                  </a:cubicBezTo>
                  <a:cubicBezTo>
                    <a:pt x="3" y="272"/>
                    <a:pt x="4" y="273"/>
                    <a:pt x="4" y="274"/>
                  </a:cubicBezTo>
                  <a:lnTo>
                    <a:pt x="4" y="274"/>
                  </a:lnTo>
                  <a:cubicBezTo>
                    <a:pt x="4" y="275"/>
                    <a:pt x="3" y="276"/>
                    <a:pt x="2" y="276"/>
                  </a:cubicBezTo>
                  <a:cubicBezTo>
                    <a:pt x="1" y="276"/>
                    <a:pt x="0" y="275"/>
                    <a:pt x="0" y="274"/>
                  </a:cubicBezTo>
                  <a:close/>
                  <a:moveTo>
                    <a:pt x="0" y="266"/>
                  </a:moveTo>
                  <a:lnTo>
                    <a:pt x="0" y="266"/>
                  </a:lnTo>
                  <a:cubicBezTo>
                    <a:pt x="0" y="265"/>
                    <a:pt x="1" y="264"/>
                    <a:pt x="2" y="264"/>
                  </a:cubicBezTo>
                  <a:cubicBezTo>
                    <a:pt x="3" y="264"/>
                    <a:pt x="4" y="265"/>
                    <a:pt x="4" y="266"/>
                  </a:cubicBezTo>
                  <a:lnTo>
                    <a:pt x="4" y="266"/>
                  </a:lnTo>
                  <a:cubicBezTo>
                    <a:pt x="4" y="267"/>
                    <a:pt x="3" y="268"/>
                    <a:pt x="2" y="268"/>
                  </a:cubicBezTo>
                  <a:cubicBezTo>
                    <a:pt x="1" y="268"/>
                    <a:pt x="0" y="267"/>
                    <a:pt x="0" y="266"/>
                  </a:cubicBezTo>
                  <a:close/>
                  <a:moveTo>
                    <a:pt x="0" y="258"/>
                  </a:moveTo>
                  <a:lnTo>
                    <a:pt x="0" y="258"/>
                  </a:lnTo>
                  <a:cubicBezTo>
                    <a:pt x="0" y="257"/>
                    <a:pt x="1" y="256"/>
                    <a:pt x="2" y="256"/>
                  </a:cubicBezTo>
                  <a:cubicBezTo>
                    <a:pt x="3" y="256"/>
                    <a:pt x="4" y="257"/>
                    <a:pt x="4" y="258"/>
                  </a:cubicBezTo>
                  <a:lnTo>
                    <a:pt x="4" y="258"/>
                  </a:lnTo>
                  <a:cubicBezTo>
                    <a:pt x="4" y="259"/>
                    <a:pt x="3" y="260"/>
                    <a:pt x="2" y="260"/>
                  </a:cubicBezTo>
                  <a:cubicBezTo>
                    <a:pt x="1" y="260"/>
                    <a:pt x="0" y="259"/>
                    <a:pt x="0" y="258"/>
                  </a:cubicBezTo>
                  <a:close/>
                  <a:moveTo>
                    <a:pt x="0" y="250"/>
                  </a:moveTo>
                  <a:lnTo>
                    <a:pt x="0" y="250"/>
                  </a:lnTo>
                  <a:cubicBezTo>
                    <a:pt x="0" y="249"/>
                    <a:pt x="1" y="248"/>
                    <a:pt x="2" y="248"/>
                  </a:cubicBezTo>
                  <a:cubicBezTo>
                    <a:pt x="3" y="248"/>
                    <a:pt x="4" y="249"/>
                    <a:pt x="4" y="250"/>
                  </a:cubicBezTo>
                  <a:lnTo>
                    <a:pt x="4" y="250"/>
                  </a:lnTo>
                  <a:cubicBezTo>
                    <a:pt x="4" y="251"/>
                    <a:pt x="3" y="252"/>
                    <a:pt x="2" y="252"/>
                  </a:cubicBezTo>
                  <a:cubicBezTo>
                    <a:pt x="1" y="252"/>
                    <a:pt x="0" y="251"/>
                    <a:pt x="0" y="250"/>
                  </a:cubicBezTo>
                  <a:close/>
                  <a:moveTo>
                    <a:pt x="0" y="242"/>
                  </a:moveTo>
                  <a:lnTo>
                    <a:pt x="0" y="242"/>
                  </a:lnTo>
                  <a:cubicBezTo>
                    <a:pt x="0" y="241"/>
                    <a:pt x="1" y="240"/>
                    <a:pt x="2" y="240"/>
                  </a:cubicBezTo>
                  <a:cubicBezTo>
                    <a:pt x="3" y="240"/>
                    <a:pt x="4" y="241"/>
                    <a:pt x="4" y="242"/>
                  </a:cubicBezTo>
                  <a:lnTo>
                    <a:pt x="4" y="242"/>
                  </a:lnTo>
                  <a:cubicBezTo>
                    <a:pt x="4" y="243"/>
                    <a:pt x="3" y="244"/>
                    <a:pt x="2" y="244"/>
                  </a:cubicBezTo>
                  <a:cubicBezTo>
                    <a:pt x="1" y="244"/>
                    <a:pt x="0" y="243"/>
                    <a:pt x="0" y="242"/>
                  </a:cubicBezTo>
                  <a:close/>
                  <a:moveTo>
                    <a:pt x="0" y="234"/>
                  </a:moveTo>
                  <a:lnTo>
                    <a:pt x="0" y="234"/>
                  </a:lnTo>
                  <a:cubicBezTo>
                    <a:pt x="0" y="233"/>
                    <a:pt x="1" y="232"/>
                    <a:pt x="2" y="232"/>
                  </a:cubicBezTo>
                  <a:cubicBezTo>
                    <a:pt x="4" y="232"/>
                    <a:pt x="4" y="233"/>
                    <a:pt x="4" y="234"/>
                  </a:cubicBezTo>
                  <a:lnTo>
                    <a:pt x="4" y="234"/>
                  </a:lnTo>
                  <a:cubicBezTo>
                    <a:pt x="4" y="235"/>
                    <a:pt x="4" y="236"/>
                    <a:pt x="2" y="236"/>
                  </a:cubicBezTo>
                  <a:cubicBezTo>
                    <a:pt x="1" y="236"/>
                    <a:pt x="0" y="235"/>
                    <a:pt x="0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1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1" y="228"/>
                    <a:pt x="1" y="227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4" y="208"/>
                    <a:pt x="5" y="209"/>
                    <a:pt x="5" y="210"/>
                  </a:cubicBez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close/>
                  <a:moveTo>
                    <a:pt x="1" y="202"/>
                  </a:move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4" y="200"/>
                    <a:pt x="5" y="201"/>
                    <a:pt x="5" y="202"/>
                  </a:cubicBez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close/>
                  <a:moveTo>
                    <a:pt x="1" y="194"/>
                  </a:move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4" y="192"/>
                    <a:pt x="5" y="193"/>
                    <a:pt x="5" y="194"/>
                  </a:cubicBez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close/>
                  <a:moveTo>
                    <a:pt x="1" y="186"/>
                  </a:move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close/>
                  <a:moveTo>
                    <a:pt x="1" y="178"/>
                  </a:move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close/>
                  <a:moveTo>
                    <a:pt x="1" y="170"/>
                  </a:move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close/>
                  <a:moveTo>
                    <a:pt x="1" y="162"/>
                  </a:move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5" y="160"/>
                    <a:pt x="5" y="161"/>
                    <a:pt x="5" y="162"/>
                  </a:cubicBezTo>
                  <a:lnTo>
                    <a:pt x="5" y="162"/>
                  </a:lnTo>
                  <a:cubicBezTo>
                    <a:pt x="5" y="163"/>
                    <a:pt x="5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2" y="130"/>
                  </a:move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close/>
                  <a:moveTo>
                    <a:pt x="2" y="122"/>
                  </a:moveTo>
                  <a:lnTo>
                    <a:pt x="2" y="122"/>
                  </a:lnTo>
                  <a:cubicBezTo>
                    <a:pt x="2" y="121"/>
                    <a:pt x="3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close/>
                  <a:moveTo>
                    <a:pt x="2" y="114"/>
                  </a:move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close/>
                  <a:moveTo>
                    <a:pt x="2" y="106"/>
                  </a:move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6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6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3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3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7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7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4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49" name="Freeform 409"/>
            <p:cNvSpPr>
              <a:spLocks noEditPoints="1"/>
            </p:cNvSpPr>
            <p:nvPr/>
          </p:nvSpPr>
          <p:spPr bwMode="auto">
            <a:xfrm>
              <a:off x="4492" y="3203"/>
              <a:ext cx="2" cy="306"/>
            </a:xfrm>
            <a:custGeom>
              <a:avLst/>
              <a:gdLst/>
              <a:ahLst/>
              <a:cxnLst>
                <a:cxn ang="0">
                  <a:pos x="0" y="971"/>
                </a:cxn>
                <a:cxn ang="0">
                  <a:pos x="0" y="955"/>
                </a:cxn>
                <a:cxn ang="0">
                  <a:pos x="0" y="939"/>
                </a:cxn>
                <a:cxn ang="0">
                  <a:pos x="0" y="923"/>
                </a:cxn>
                <a:cxn ang="0">
                  <a:pos x="0" y="907"/>
                </a:cxn>
                <a:cxn ang="0">
                  <a:pos x="0" y="891"/>
                </a:cxn>
                <a:cxn ang="0">
                  <a:pos x="0" y="875"/>
                </a:cxn>
                <a:cxn ang="0">
                  <a:pos x="0" y="859"/>
                </a:cxn>
                <a:cxn ang="0">
                  <a:pos x="0" y="843"/>
                </a:cxn>
                <a:cxn ang="0">
                  <a:pos x="0" y="827"/>
                </a:cxn>
                <a:cxn ang="0">
                  <a:pos x="0" y="811"/>
                </a:cxn>
                <a:cxn ang="0">
                  <a:pos x="0" y="795"/>
                </a:cxn>
                <a:cxn ang="0">
                  <a:pos x="0" y="779"/>
                </a:cxn>
                <a:cxn ang="0">
                  <a:pos x="1" y="763"/>
                </a:cxn>
                <a:cxn ang="0">
                  <a:pos x="1" y="746"/>
                </a:cxn>
                <a:cxn ang="0">
                  <a:pos x="1" y="730"/>
                </a:cxn>
                <a:cxn ang="0">
                  <a:pos x="1" y="714"/>
                </a:cxn>
                <a:cxn ang="0">
                  <a:pos x="1" y="698"/>
                </a:cxn>
                <a:cxn ang="0">
                  <a:pos x="1" y="682"/>
                </a:cxn>
                <a:cxn ang="0">
                  <a:pos x="1" y="666"/>
                </a:cxn>
                <a:cxn ang="0">
                  <a:pos x="1" y="650"/>
                </a:cxn>
                <a:cxn ang="0">
                  <a:pos x="1" y="634"/>
                </a:cxn>
                <a:cxn ang="0">
                  <a:pos x="1" y="618"/>
                </a:cxn>
                <a:cxn ang="0">
                  <a:pos x="1" y="602"/>
                </a:cxn>
                <a:cxn ang="0">
                  <a:pos x="1" y="586"/>
                </a:cxn>
                <a:cxn ang="0">
                  <a:pos x="1" y="570"/>
                </a:cxn>
                <a:cxn ang="0">
                  <a:pos x="1" y="554"/>
                </a:cxn>
                <a:cxn ang="0">
                  <a:pos x="1" y="538"/>
                </a:cxn>
                <a:cxn ang="0">
                  <a:pos x="2" y="522"/>
                </a:cxn>
                <a:cxn ang="0">
                  <a:pos x="2" y="506"/>
                </a:cxn>
                <a:cxn ang="0">
                  <a:pos x="2" y="490"/>
                </a:cxn>
                <a:cxn ang="0">
                  <a:pos x="2" y="474"/>
                </a:cxn>
                <a:cxn ang="0">
                  <a:pos x="2" y="458"/>
                </a:cxn>
                <a:cxn ang="0">
                  <a:pos x="2" y="442"/>
                </a:cxn>
                <a:cxn ang="0">
                  <a:pos x="2" y="426"/>
                </a:cxn>
                <a:cxn ang="0">
                  <a:pos x="2" y="410"/>
                </a:cxn>
                <a:cxn ang="0">
                  <a:pos x="2" y="394"/>
                </a:cxn>
                <a:cxn ang="0">
                  <a:pos x="2" y="378"/>
                </a:cxn>
                <a:cxn ang="0">
                  <a:pos x="2" y="362"/>
                </a:cxn>
                <a:cxn ang="0">
                  <a:pos x="2" y="346"/>
                </a:cxn>
                <a:cxn ang="0">
                  <a:pos x="2" y="330"/>
                </a:cxn>
                <a:cxn ang="0">
                  <a:pos x="2" y="314"/>
                </a:cxn>
                <a:cxn ang="0">
                  <a:pos x="2" y="298"/>
                </a:cxn>
                <a:cxn ang="0">
                  <a:pos x="3" y="282"/>
                </a:cxn>
                <a:cxn ang="0">
                  <a:pos x="3" y="266"/>
                </a:cxn>
                <a:cxn ang="0">
                  <a:pos x="3" y="250"/>
                </a:cxn>
                <a:cxn ang="0">
                  <a:pos x="3" y="234"/>
                </a:cxn>
                <a:cxn ang="0">
                  <a:pos x="3" y="218"/>
                </a:cxn>
                <a:cxn ang="0">
                  <a:pos x="3" y="202"/>
                </a:cxn>
                <a:cxn ang="0">
                  <a:pos x="3" y="186"/>
                </a:cxn>
                <a:cxn ang="0">
                  <a:pos x="3" y="170"/>
                </a:cxn>
                <a:cxn ang="0">
                  <a:pos x="3" y="154"/>
                </a:cxn>
                <a:cxn ang="0">
                  <a:pos x="3" y="138"/>
                </a:cxn>
                <a:cxn ang="0">
                  <a:pos x="3" y="122"/>
                </a:cxn>
                <a:cxn ang="0">
                  <a:pos x="3" y="106"/>
                </a:cxn>
                <a:cxn ang="0">
                  <a:pos x="3" y="90"/>
                </a:cxn>
                <a:cxn ang="0">
                  <a:pos x="3" y="74"/>
                </a:cxn>
                <a:cxn ang="0">
                  <a:pos x="4" y="58"/>
                </a:cxn>
                <a:cxn ang="0">
                  <a:pos x="4" y="42"/>
                </a:cxn>
                <a:cxn ang="0">
                  <a:pos x="4" y="26"/>
                </a:cxn>
                <a:cxn ang="0">
                  <a:pos x="4" y="10"/>
                </a:cxn>
              </a:cxnLst>
              <a:rect l="0" t="0" r="r" b="b"/>
              <a:pathLst>
                <a:path w="8" h="981">
                  <a:moveTo>
                    <a:pt x="0" y="979"/>
                  </a:moveTo>
                  <a:lnTo>
                    <a:pt x="0" y="979"/>
                  </a:lnTo>
                  <a:cubicBezTo>
                    <a:pt x="0" y="978"/>
                    <a:pt x="1" y="977"/>
                    <a:pt x="2" y="977"/>
                  </a:cubicBezTo>
                  <a:cubicBezTo>
                    <a:pt x="3" y="977"/>
                    <a:pt x="4" y="978"/>
                    <a:pt x="4" y="979"/>
                  </a:cubicBezTo>
                  <a:lnTo>
                    <a:pt x="4" y="979"/>
                  </a:lnTo>
                  <a:cubicBezTo>
                    <a:pt x="4" y="980"/>
                    <a:pt x="3" y="981"/>
                    <a:pt x="2" y="981"/>
                  </a:cubicBezTo>
                  <a:cubicBezTo>
                    <a:pt x="1" y="981"/>
                    <a:pt x="0" y="980"/>
                    <a:pt x="0" y="979"/>
                  </a:cubicBezTo>
                  <a:close/>
                  <a:moveTo>
                    <a:pt x="0" y="971"/>
                  </a:moveTo>
                  <a:lnTo>
                    <a:pt x="0" y="971"/>
                  </a:lnTo>
                  <a:cubicBezTo>
                    <a:pt x="0" y="970"/>
                    <a:pt x="1" y="969"/>
                    <a:pt x="2" y="969"/>
                  </a:cubicBezTo>
                  <a:cubicBezTo>
                    <a:pt x="3" y="969"/>
                    <a:pt x="4" y="970"/>
                    <a:pt x="4" y="971"/>
                  </a:cubicBezTo>
                  <a:lnTo>
                    <a:pt x="4" y="971"/>
                  </a:lnTo>
                  <a:cubicBezTo>
                    <a:pt x="4" y="972"/>
                    <a:pt x="3" y="973"/>
                    <a:pt x="2" y="973"/>
                  </a:cubicBezTo>
                  <a:cubicBezTo>
                    <a:pt x="1" y="973"/>
                    <a:pt x="0" y="972"/>
                    <a:pt x="0" y="971"/>
                  </a:cubicBezTo>
                  <a:close/>
                  <a:moveTo>
                    <a:pt x="0" y="963"/>
                  </a:moveTo>
                  <a:lnTo>
                    <a:pt x="0" y="963"/>
                  </a:lnTo>
                  <a:cubicBezTo>
                    <a:pt x="0" y="962"/>
                    <a:pt x="1" y="961"/>
                    <a:pt x="2" y="961"/>
                  </a:cubicBezTo>
                  <a:cubicBezTo>
                    <a:pt x="3" y="961"/>
                    <a:pt x="4" y="962"/>
                    <a:pt x="4" y="963"/>
                  </a:cubicBezTo>
                  <a:lnTo>
                    <a:pt x="4" y="963"/>
                  </a:lnTo>
                  <a:cubicBezTo>
                    <a:pt x="4" y="964"/>
                    <a:pt x="3" y="965"/>
                    <a:pt x="2" y="965"/>
                  </a:cubicBezTo>
                  <a:cubicBezTo>
                    <a:pt x="1" y="965"/>
                    <a:pt x="0" y="964"/>
                    <a:pt x="0" y="963"/>
                  </a:cubicBezTo>
                  <a:close/>
                  <a:moveTo>
                    <a:pt x="0" y="955"/>
                  </a:moveTo>
                  <a:lnTo>
                    <a:pt x="0" y="955"/>
                  </a:lnTo>
                  <a:cubicBezTo>
                    <a:pt x="0" y="954"/>
                    <a:pt x="1" y="953"/>
                    <a:pt x="2" y="953"/>
                  </a:cubicBezTo>
                  <a:cubicBezTo>
                    <a:pt x="3" y="953"/>
                    <a:pt x="4" y="954"/>
                    <a:pt x="4" y="955"/>
                  </a:cubicBezTo>
                  <a:lnTo>
                    <a:pt x="4" y="955"/>
                  </a:lnTo>
                  <a:cubicBezTo>
                    <a:pt x="4" y="956"/>
                    <a:pt x="3" y="957"/>
                    <a:pt x="2" y="957"/>
                  </a:cubicBezTo>
                  <a:cubicBezTo>
                    <a:pt x="1" y="957"/>
                    <a:pt x="0" y="956"/>
                    <a:pt x="0" y="955"/>
                  </a:cubicBezTo>
                  <a:close/>
                  <a:moveTo>
                    <a:pt x="0" y="947"/>
                  </a:moveTo>
                  <a:lnTo>
                    <a:pt x="0" y="947"/>
                  </a:lnTo>
                  <a:cubicBezTo>
                    <a:pt x="0" y="946"/>
                    <a:pt x="1" y="945"/>
                    <a:pt x="2" y="945"/>
                  </a:cubicBezTo>
                  <a:cubicBezTo>
                    <a:pt x="3" y="945"/>
                    <a:pt x="4" y="946"/>
                    <a:pt x="4" y="947"/>
                  </a:cubicBezTo>
                  <a:lnTo>
                    <a:pt x="4" y="947"/>
                  </a:lnTo>
                  <a:cubicBezTo>
                    <a:pt x="4" y="948"/>
                    <a:pt x="3" y="949"/>
                    <a:pt x="2" y="949"/>
                  </a:cubicBezTo>
                  <a:cubicBezTo>
                    <a:pt x="1" y="949"/>
                    <a:pt x="0" y="948"/>
                    <a:pt x="0" y="947"/>
                  </a:cubicBezTo>
                  <a:close/>
                  <a:moveTo>
                    <a:pt x="0" y="939"/>
                  </a:moveTo>
                  <a:lnTo>
                    <a:pt x="0" y="939"/>
                  </a:lnTo>
                  <a:cubicBezTo>
                    <a:pt x="0" y="938"/>
                    <a:pt x="1" y="937"/>
                    <a:pt x="2" y="937"/>
                  </a:cubicBezTo>
                  <a:cubicBezTo>
                    <a:pt x="3" y="937"/>
                    <a:pt x="4" y="938"/>
                    <a:pt x="4" y="939"/>
                  </a:cubicBezTo>
                  <a:lnTo>
                    <a:pt x="4" y="939"/>
                  </a:lnTo>
                  <a:cubicBezTo>
                    <a:pt x="4" y="940"/>
                    <a:pt x="3" y="941"/>
                    <a:pt x="2" y="941"/>
                  </a:cubicBezTo>
                  <a:cubicBezTo>
                    <a:pt x="1" y="941"/>
                    <a:pt x="0" y="940"/>
                    <a:pt x="0" y="939"/>
                  </a:cubicBezTo>
                  <a:close/>
                  <a:moveTo>
                    <a:pt x="0" y="931"/>
                  </a:moveTo>
                  <a:lnTo>
                    <a:pt x="0" y="931"/>
                  </a:lnTo>
                  <a:cubicBezTo>
                    <a:pt x="0" y="929"/>
                    <a:pt x="1" y="929"/>
                    <a:pt x="2" y="929"/>
                  </a:cubicBezTo>
                  <a:cubicBezTo>
                    <a:pt x="3" y="929"/>
                    <a:pt x="4" y="929"/>
                    <a:pt x="4" y="931"/>
                  </a:cubicBezTo>
                  <a:lnTo>
                    <a:pt x="4" y="931"/>
                  </a:lnTo>
                  <a:cubicBezTo>
                    <a:pt x="4" y="932"/>
                    <a:pt x="3" y="933"/>
                    <a:pt x="2" y="933"/>
                  </a:cubicBezTo>
                  <a:cubicBezTo>
                    <a:pt x="1" y="933"/>
                    <a:pt x="0" y="932"/>
                    <a:pt x="0" y="931"/>
                  </a:cubicBezTo>
                  <a:close/>
                  <a:moveTo>
                    <a:pt x="0" y="923"/>
                  </a:moveTo>
                  <a:lnTo>
                    <a:pt x="0" y="923"/>
                  </a:lnTo>
                  <a:cubicBezTo>
                    <a:pt x="0" y="921"/>
                    <a:pt x="1" y="921"/>
                    <a:pt x="2" y="921"/>
                  </a:cubicBezTo>
                  <a:cubicBezTo>
                    <a:pt x="3" y="921"/>
                    <a:pt x="4" y="921"/>
                    <a:pt x="4" y="923"/>
                  </a:cubicBezTo>
                  <a:lnTo>
                    <a:pt x="4" y="923"/>
                  </a:lnTo>
                  <a:cubicBezTo>
                    <a:pt x="4" y="924"/>
                    <a:pt x="3" y="925"/>
                    <a:pt x="2" y="925"/>
                  </a:cubicBezTo>
                  <a:cubicBezTo>
                    <a:pt x="1" y="925"/>
                    <a:pt x="0" y="924"/>
                    <a:pt x="0" y="923"/>
                  </a:cubicBezTo>
                  <a:close/>
                  <a:moveTo>
                    <a:pt x="0" y="915"/>
                  </a:moveTo>
                  <a:lnTo>
                    <a:pt x="0" y="915"/>
                  </a:lnTo>
                  <a:cubicBezTo>
                    <a:pt x="0" y="913"/>
                    <a:pt x="1" y="913"/>
                    <a:pt x="2" y="913"/>
                  </a:cubicBezTo>
                  <a:cubicBezTo>
                    <a:pt x="3" y="913"/>
                    <a:pt x="4" y="913"/>
                    <a:pt x="4" y="915"/>
                  </a:cubicBezTo>
                  <a:lnTo>
                    <a:pt x="4" y="915"/>
                  </a:lnTo>
                  <a:cubicBezTo>
                    <a:pt x="4" y="916"/>
                    <a:pt x="3" y="917"/>
                    <a:pt x="2" y="917"/>
                  </a:cubicBezTo>
                  <a:cubicBezTo>
                    <a:pt x="1" y="917"/>
                    <a:pt x="0" y="916"/>
                    <a:pt x="0" y="915"/>
                  </a:cubicBezTo>
                  <a:close/>
                  <a:moveTo>
                    <a:pt x="0" y="907"/>
                  </a:moveTo>
                  <a:lnTo>
                    <a:pt x="0" y="907"/>
                  </a:lnTo>
                  <a:cubicBezTo>
                    <a:pt x="0" y="905"/>
                    <a:pt x="1" y="905"/>
                    <a:pt x="2" y="905"/>
                  </a:cubicBezTo>
                  <a:cubicBezTo>
                    <a:pt x="3" y="905"/>
                    <a:pt x="4" y="905"/>
                    <a:pt x="4" y="907"/>
                  </a:cubicBezTo>
                  <a:lnTo>
                    <a:pt x="4" y="907"/>
                  </a:lnTo>
                  <a:cubicBezTo>
                    <a:pt x="4" y="908"/>
                    <a:pt x="3" y="909"/>
                    <a:pt x="2" y="909"/>
                  </a:cubicBezTo>
                  <a:cubicBezTo>
                    <a:pt x="1" y="909"/>
                    <a:pt x="0" y="908"/>
                    <a:pt x="0" y="907"/>
                  </a:cubicBezTo>
                  <a:close/>
                  <a:moveTo>
                    <a:pt x="0" y="899"/>
                  </a:moveTo>
                  <a:lnTo>
                    <a:pt x="0" y="899"/>
                  </a:lnTo>
                  <a:cubicBezTo>
                    <a:pt x="0" y="897"/>
                    <a:pt x="1" y="897"/>
                    <a:pt x="2" y="897"/>
                  </a:cubicBezTo>
                  <a:cubicBezTo>
                    <a:pt x="3" y="897"/>
                    <a:pt x="4" y="897"/>
                    <a:pt x="4" y="899"/>
                  </a:cubicBezTo>
                  <a:lnTo>
                    <a:pt x="4" y="899"/>
                  </a:lnTo>
                  <a:cubicBezTo>
                    <a:pt x="4" y="900"/>
                    <a:pt x="3" y="901"/>
                    <a:pt x="2" y="901"/>
                  </a:cubicBezTo>
                  <a:cubicBezTo>
                    <a:pt x="1" y="901"/>
                    <a:pt x="0" y="900"/>
                    <a:pt x="0" y="899"/>
                  </a:cubicBezTo>
                  <a:close/>
                  <a:moveTo>
                    <a:pt x="0" y="891"/>
                  </a:moveTo>
                  <a:lnTo>
                    <a:pt x="0" y="891"/>
                  </a:lnTo>
                  <a:cubicBezTo>
                    <a:pt x="0" y="889"/>
                    <a:pt x="1" y="889"/>
                    <a:pt x="2" y="889"/>
                  </a:cubicBezTo>
                  <a:cubicBezTo>
                    <a:pt x="3" y="889"/>
                    <a:pt x="4" y="889"/>
                    <a:pt x="4" y="891"/>
                  </a:cubicBezTo>
                  <a:lnTo>
                    <a:pt x="4" y="891"/>
                  </a:lnTo>
                  <a:cubicBezTo>
                    <a:pt x="4" y="892"/>
                    <a:pt x="3" y="893"/>
                    <a:pt x="2" y="893"/>
                  </a:cubicBezTo>
                  <a:cubicBezTo>
                    <a:pt x="1" y="893"/>
                    <a:pt x="0" y="892"/>
                    <a:pt x="0" y="891"/>
                  </a:cubicBezTo>
                  <a:close/>
                  <a:moveTo>
                    <a:pt x="0" y="883"/>
                  </a:moveTo>
                  <a:lnTo>
                    <a:pt x="0" y="883"/>
                  </a:lnTo>
                  <a:cubicBezTo>
                    <a:pt x="0" y="881"/>
                    <a:pt x="1" y="881"/>
                    <a:pt x="2" y="881"/>
                  </a:cubicBezTo>
                  <a:cubicBezTo>
                    <a:pt x="3" y="881"/>
                    <a:pt x="4" y="881"/>
                    <a:pt x="4" y="883"/>
                  </a:cubicBezTo>
                  <a:lnTo>
                    <a:pt x="4" y="883"/>
                  </a:lnTo>
                  <a:cubicBezTo>
                    <a:pt x="4" y="884"/>
                    <a:pt x="3" y="885"/>
                    <a:pt x="2" y="885"/>
                  </a:cubicBezTo>
                  <a:cubicBezTo>
                    <a:pt x="1" y="885"/>
                    <a:pt x="0" y="884"/>
                    <a:pt x="0" y="883"/>
                  </a:cubicBezTo>
                  <a:close/>
                  <a:moveTo>
                    <a:pt x="0" y="875"/>
                  </a:moveTo>
                  <a:lnTo>
                    <a:pt x="0" y="875"/>
                  </a:lnTo>
                  <a:cubicBezTo>
                    <a:pt x="0" y="873"/>
                    <a:pt x="1" y="873"/>
                    <a:pt x="2" y="873"/>
                  </a:cubicBezTo>
                  <a:cubicBezTo>
                    <a:pt x="3" y="873"/>
                    <a:pt x="4" y="873"/>
                    <a:pt x="4" y="875"/>
                  </a:cubicBezTo>
                  <a:lnTo>
                    <a:pt x="4" y="875"/>
                  </a:lnTo>
                  <a:cubicBezTo>
                    <a:pt x="4" y="876"/>
                    <a:pt x="3" y="877"/>
                    <a:pt x="2" y="877"/>
                  </a:cubicBezTo>
                  <a:cubicBezTo>
                    <a:pt x="1" y="877"/>
                    <a:pt x="0" y="876"/>
                    <a:pt x="0" y="875"/>
                  </a:cubicBezTo>
                  <a:close/>
                  <a:moveTo>
                    <a:pt x="0" y="867"/>
                  </a:moveTo>
                  <a:lnTo>
                    <a:pt x="0" y="867"/>
                  </a:lnTo>
                  <a:cubicBezTo>
                    <a:pt x="0" y="865"/>
                    <a:pt x="1" y="865"/>
                    <a:pt x="2" y="865"/>
                  </a:cubicBezTo>
                  <a:cubicBezTo>
                    <a:pt x="3" y="865"/>
                    <a:pt x="4" y="865"/>
                    <a:pt x="4" y="867"/>
                  </a:cubicBezTo>
                  <a:lnTo>
                    <a:pt x="4" y="867"/>
                  </a:lnTo>
                  <a:cubicBezTo>
                    <a:pt x="4" y="868"/>
                    <a:pt x="3" y="869"/>
                    <a:pt x="2" y="869"/>
                  </a:cubicBezTo>
                  <a:cubicBezTo>
                    <a:pt x="1" y="869"/>
                    <a:pt x="0" y="868"/>
                    <a:pt x="0" y="867"/>
                  </a:cubicBezTo>
                  <a:close/>
                  <a:moveTo>
                    <a:pt x="0" y="859"/>
                  </a:moveTo>
                  <a:lnTo>
                    <a:pt x="0" y="859"/>
                  </a:lnTo>
                  <a:cubicBezTo>
                    <a:pt x="0" y="857"/>
                    <a:pt x="1" y="857"/>
                    <a:pt x="2" y="857"/>
                  </a:cubicBezTo>
                  <a:cubicBezTo>
                    <a:pt x="3" y="857"/>
                    <a:pt x="4" y="857"/>
                    <a:pt x="4" y="859"/>
                  </a:cubicBezTo>
                  <a:lnTo>
                    <a:pt x="4" y="859"/>
                  </a:lnTo>
                  <a:cubicBezTo>
                    <a:pt x="4" y="860"/>
                    <a:pt x="3" y="861"/>
                    <a:pt x="2" y="861"/>
                  </a:cubicBezTo>
                  <a:cubicBezTo>
                    <a:pt x="1" y="861"/>
                    <a:pt x="0" y="860"/>
                    <a:pt x="0" y="859"/>
                  </a:cubicBezTo>
                  <a:close/>
                  <a:moveTo>
                    <a:pt x="0" y="851"/>
                  </a:moveTo>
                  <a:lnTo>
                    <a:pt x="0" y="851"/>
                  </a:lnTo>
                  <a:cubicBezTo>
                    <a:pt x="0" y="849"/>
                    <a:pt x="1" y="849"/>
                    <a:pt x="2" y="849"/>
                  </a:cubicBezTo>
                  <a:cubicBezTo>
                    <a:pt x="3" y="849"/>
                    <a:pt x="4" y="849"/>
                    <a:pt x="4" y="851"/>
                  </a:cubicBezTo>
                  <a:lnTo>
                    <a:pt x="4" y="851"/>
                  </a:lnTo>
                  <a:cubicBezTo>
                    <a:pt x="4" y="852"/>
                    <a:pt x="3" y="853"/>
                    <a:pt x="2" y="853"/>
                  </a:cubicBezTo>
                  <a:cubicBezTo>
                    <a:pt x="1" y="853"/>
                    <a:pt x="0" y="852"/>
                    <a:pt x="0" y="851"/>
                  </a:cubicBezTo>
                  <a:close/>
                  <a:moveTo>
                    <a:pt x="0" y="843"/>
                  </a:moveTo>
                  <a:lnTo>
                    <a:pt x="0" y="843"/>
                  </a:lnTo>
                  <a:cubicBezTo>
                    <a:pt x="0" y="841"/>
                    <a:pt x="1" y="841"/>
                    <a:pt x="2" y="841"/>
                  </a:cubicBezTo>
                  <a:cubicBezTo>
                    <a:pt x="3" y="841"/>
                    <a:pt x="4" y="841"/>
                    <a:pt x="4" y="843"/>
                  </a:cubicBezTo>
                  <a:lnTo>
                    <a:pt x="4" y="843"/>
                  </a:lnTo>
                  <a:cubicBezTo>
                    <a:pt x="4" y="844"/>
                    <a:pt x="3" y="845"/>
                    <a:pt x="2" y="845"/>
                  </a:cubicBezTo>
                  <a:cubicBezTo>
                    <a:pt x="1" y="845"/>
                    <a:pt x="0" y="844"/>
                    <a:pt x="0" y="843"/>
                  </a:cubicBezTo>
                  <a:close/>
                  <a:moveTo>
                    <a:pt x="0" y="835"/>
                  </a:moveTo>
                  <a:lnTo>
                    <a:pt x="0" y="835"/>
                  </a:lnTo>
                  <a:cubicBezTo>
                    <a:pt x="0" y="833"/>
                    <a:pt x="1" y="833"/>
                    <a:pt x="2" y="833"/>
                  </a:cubicBezTo>
                  <a:cubicBezTo>
                    <a:pt x="3" y="833"/>
                    <a:pt x="4" y="833"/>
                    <a:pt x="4" y="835"/>
                  </a:cubicBezTo>
                  <a:lnTo>
                    <a:pt x="4" y="835"/>
                  </a:lnTo>
                  <a:cubicBezTo>
                    <a:pt x="4" y="836"/>
                    <a:pt x="3" y="837"/>
                    <a:pt x="2" y="837"/>
                  </a:cubicBezTo>
                  <a:cubicBezTo>
                    <a:pt x="1" y="837"/>
                    <a:pt x="0" y="836"/>
                    <a:pt x="0" y="835"/>
                  </a:cubicBezTo>
                  <a:close/>
                  <a:moveTo>
                    <a:pt x="0" y="827"/>
                  </a:moveTo>
                  <a:lnTo>
                    <a:pt x="0" y="827"/>
                  </a:lnTo>
                  <a:cubicBezTo>
                    <a:pt x="0" y="825"/>
                    <a:pt x="1" y="825"/>
                    <a:pt x="2" y="825"/>
                  </a:cubicBezTo>
                  <a:cubicBezTo>
                    <a:pt x="3" y="825"/>
                    <a:pt x="4" y="825"/>
                    <a:pt x="4" y="827"/>
                  </a:cubicBezTo>
                  <a:lnTo>
                    <a:pt x="4" y="827"/>
                  </a:lnTo>
                  <a:cubicBezTo>
                    <a:pt x="4" y="828"/>
                    <a:pt x="3" y="829"/>
                    <a:pt x="2" y="829"/>
                  </a:cubicBezTo>
                  <a:cubicBezTo>
                    <a:pt x="1" y="829"/>
                    <a:pt x="0" y="828"/>
                    <a:pt x="0" y="827"/>
                  </a:cubicBezTo>
                  <a:close/>
                  <a:moveTo>
                    <a:pt x="0" y="819"/>
                  </a:moveTo>
                  <a:lnTo>
                    <a:pt x="0" y="819"/>
                  </a:lnTo>
                  <a:cubicBezTo>
                    <a:pt x="0" y="817"/>
                    <a:pt x="1" y="817"/>
                    <a:pt x="2" y="817"/>
                  </a:cubicBezTo>
                  <a:cubicBezTo>
                    <a:pt x="3" y="817"/>
                    <a:pt x="4" y="817"/>
                    <a:pt x="4" y="819"/>
                  </a:cubicBezTo>
                  <a:lnTo>
                    <a:pt x="4" y="819"/>
                  </a:lnTo>
                  <a:cubicBezTo>
                    <a:pt x="4" y="820"/>
                    <a:pt x="3" y="821"/>
                    <a:pt x="2" y="821"/>
                  </a:cubicBezTo>
                  <a:cubicBezTo>
                    <a:pt x="1" y="821"/>
                    <a:pt x="0" y="820"/>
                    <a:pt x="0" y="819"/>
                  </a:cubicBezTo>
                  <a:close/>
                  <a:moveTo>
                    <a:pt x="0" y="811"/>
                  </a:moveTo>
                  <a:lnTo>
                    <a:pt x="0" y="811"/>
                  </a:lnTo>
                  <a:cubicBezTo>
                    <a:pt x="0" y="809"/>
                    <a:pt x="1" y="809"/>
                    <a:pt x="2" y="809"/>
                  </a:cubicBezTo>
                  <a:cubicBezTo>
                    <a:pt x="3" y="809"/>
                    <a:pt x="4" y="809"/>
                    <a:pt x="4" y="811"/>
                  </a:cubicBezTo>
                  <a:lnTo>
                    <a:pt x="4" y="811"/>
                  </a:lnTo>
                  <a:cubicBezTo>
                    <a:pt x="4" y="812"/>
                    <a:pt x="3" y="813"/>
                    <a:pt x="2" y="813"/>
                  </a:cubicBezTo>
                  <a:cubicBezTo>
                    <a:pt x="1" y="813"/>
                    <a:pt x="0" y="812"/>
                    <a:pt x="0" y="811"/>
                  </a:cubicBezTo>
                  <a:close/>
                  <a:moveTo>
                    <a:pt x="0" y="803"/>
                  </a:moveTo>
                  <a:lnTo>
                    <a:pt x="0" y="803"/>
                  </a:lnTo>
                  <a:cubicBezTo>
                    <a:pt x="0" y="801"/>
                    <a:pt x="1" y="801"/>
                    <a:pt x="2" y="801"/>
                  </a:cubicBezTo>
                  <a:cubicBezTo>
                    <a:pt x="3" y="801"/>
                    <a:pt x="4" y="801"/>
                    <a:pt x="4" y="803"/>
                  </a:cubicBezTo>
                  <a:lnTo>
                    <a:pt x="4" y="803"/>
                  </a:lnTo>
                  <a:cubicBezTo>
                    <a:pt x="4" y="804"/>
                    <a:pt x="3" y="805"/>
                    <a:pt x="2" y="805"/>
                  </a:cubicBezTo>
                  <a:cubicBezTo>
                    <a:pt x="1" y="805"/>
                    <a:pt x="0" y="804"/>
                    <a:pt x="0" y="803"/>
                  </a:cubicBezTo>
                  <a:close/>
                  <a:moveTo>
                    <a:pt x="0" y="795"/>
                  </a:moveTo>
                  <a:lnTo>
                    <a:pt x="0" y="795"/>
                  </a:lnTo>
                  <a:cubicBezTo>
                    <a:pt x="0" y="793"/>
                    <a:pt x="1" y="793"/>
                    <a:pt x="2" y="793"/>
                  </a:cubicBezTo>
                  <a:cubicBezTo>
                    <a:pt x="4" y="793"/>
                    <a:pt x="4" y="793"/>
                    <a:pt x="4" y="795"/>
                  </a:cubicBezTo>
                  <a:lnTo>
                    <a:pt x="4" y="795"/>
                  </a:lnTo>
                  <a:cubicBezTo>
                    <a:pt x="4" y="796"/>
                    <a:pt x="4" y="797"/>
                    <a:pt x="2" y="797"/>
                  </a:cubicBezTo>
                  <a:cubicBezTo>
                    <a:pt x="1" y="797"/>
                    <a:pt x="0" y="796"/>
                    <a:pt x="0" y="795"/>
                  </a:cubicBezTo>
                  <a:close/>
                  <a:moveTo>
                    <a:pt x="0" y="787"/>
                  </a:moveTo>
                  <a:lnTo>
                    <a:pt x="0" y="787"/>
                  </a:lnTo>
                  <a:cubicBezTo>
                    <a:pt x="0" y="785"/>
                    <a:pt x="1" y="785"/>
                    <a:pt x="2" y="785"/>
                  </a:cubicBezTo>
                  <a:cubicBezTo>
                    <a:pt x="4" y="785"/>
                    <a:pt x="4" y="785"/>
                    <a:pt x="4" y="787"/>
                  </a:cubicBezTo>
                  <a:lnTo>
                    <a:pt x="4" y="787"/>
                  </a:lnTo>
                  <a:cubicBezTo>
                    <a:pt x="4" y="788"/>
                    <a:pt x="4" y="789"/>
                    <a:pt x="2" y="789"/>
                  </a:cubicBezTo>
                  <a:cubicBezTo>
                    <a:pt x="1" y="789"/>
                    <a:pt x="0" y="788"/>
                    <a:pt x="0" y="787"/>
                  </a:cubicBezTo>
                  <a:close/>
                  <a:moveTo>
                    <a:pt x="0" y="779"/>
                  </a:moveTo>
                  <a:lnTo>
                    <a:pt x="0" y="779"/>
                  </a:lnTo>
                  <a:cubicBezTo>
                    <a:pt x="0" y="777"/>
                    <a:pt x="1" y="777"/>
                    <a:pt x="2" y="777"/>
                  </a:cubicBezTo>
                  <a:cubicBezTo>
                    <a:pt x="4" y="777"/>
                    <a:pt x="4" y="777"/>
                    <a:pt x="4" y="779"/>
                  </a:cubicBezTo>
                  <a:lnTo>
                    <a:pt x="4" y="779"/>
                  </a:lnTo>
                  <a:cubicBezTo>
                    <a:pt x="4" y="780"/>
                    <a:pt x="4" y="781"/>
                    <a:pt x="2" y="781"/>
                  </a:cubicBezTo>
                  <a:cubicBezTo>
                    <a:pt x="1" y="781"/>
                    <a:pt x="0" y="780"/>
                    <a:pt x="0" y="779"/>
                  </a:cubicBezTo>
                  <a:close/>
                  <a:moveTo>
                    <a:pt x="0" y="771"/>
                  </a:moveTo>
                  <a:lnTo>
                    <a:pt x="0" y="771"/>
                  </a:lnTo>
                  <a:cubicBezTo>
                    <a:pt x="0" y="769"/>
                    <a:pt x="1" y="769"/>
                    <a:pt x="2" y="769"/>
                  </a:cubicBezTo>
                  <a:cubicBezTo>
                    <a:pt x="4" y="769"/>
                    <a:pt x="4" y="769"/>
                    <a:pt x="4" y="771"/>
                  </a:cubicBezTo>
                  <a:lnTo>
                    <a:pt x="4" y="771"/>
                  </a:lnTo>
                  <a:cubicBezTo>
                    <a:pt x="4" y="772"/>
                    <a:pt x="4" y="773"/>
                    <a:pt x="2" y="773"/>
                  </a:cubicBezTo>
                  <a:cubicBezTo>
                    <a:pt x="1" y="773"/>
                    <a:pt x="0" y="772"/>
                    <a:pt x="0" y="771"/>
                  </a:cubicBezTo>
                  <a:close/>
                  <a:moveTo>
                    <a:pt x="1" y="763"/>
                  </a:moveTo>
                  <a:lnTo>
                    <a:pt x="1" y="762"/>
                  </a:lnTo>
                  <a:cubicBezTo>
                    <a:pt x="1" y="761"/>
                    <a:pt x="1" y="760"/>
                    <a:pt x="3" y="760"/>
                  </a:cubicBezTo>
                  <a:cubicBezTo>
                    <a:pt x="4" y="760"/>
                    <a:pt x="5" y="761"/>
                    <a:pt x="5" y="762"/>
                  </a:cubicBezTo>
                  <a:lnTo>
                    <a:pt x="5" y="763"/>
                  </a:lnTo>
                  <a:cubicBezTo>
                    <a:pt x="5" y="764"/>
                    <a:pt x="4" y="765"/>
                    <a:pt x="3" y="765"/>
                  </a:cubicBezTo>
                  <a:cubicBezTo>
                    <a:pt x="1" y="765"/>
                    <a:pt x="1" y="764"/>
                    <a:pt x="1" y="763"/>
                  </a:cubicBezTo>
                  <a:close/>
                  <a:moveTo>
                    <a:pt x="1" y="754"/>
                  </a:moveTo>
                  <a:lnTo>
                    <a:pt x="1" y="754"/>
                  </a:lnTo>
                  <a:cubicBezTo>
                    <a:pt x="1" y="753"/>
                    <a:pt x="1" y="752"/>
                    <a:pt x="3" y="752"/>
                  </a:cubicBezTo>
                  <a:cubicBezTo>
                    <a:pt x="4" y="752"/>
                    <a:pt x="5" y="753"/>
                    <a:pt x="5" y="754"/>
                  </a:cubicBezTo>
                  <a:lnTo>
                    <a:pt x="5" y="754"/>
                  </a:lnTo>
                  <a:cubicBezTo>
                    <a:pt x="5" y="756"/>
                    <a:pt x="4" y="756"/>
                    <a:pt x="3" y="756"/>
                  </a:cubicBezTo>
                  <a:cubicBezTo>
                    <a:pt x="1" y="756"/>
                    <a:pt x="1" y="756"/>
                    <a:pt x="1" y="754"/>
                  </a:cubicBezTo>
                  <a:close/>
                  <a:moveTo>
                    <a:pt x="1" y="746"/>
                  </a:moveTo>
                  <a:lnTo>
                    <a:pt x="1" y="746"/>
                  </a:lnTo>
                  <a:cubicBezTo>
                    <a:pt x="1" y="745"/>
                    <a:pt x="1" y="744"/>
                    <a:pt x="3" y="744"/>
                  </a:cubicBezTo>
                  <a:cubicBezTo>
                    <a:pt x="4" y="744"/>
                    <a:pt x="5" y="745"/>
                    <a:pt x="5" y="746"/>
                  </a:cubicBezTo>
                  <a:lnTo>
                    <a:pt x="5" y="746"/>
                  </a:lnTo>
                  <a:cubicBezTo>
                    <a:pt x="5" y="748"/>
                    <a:pt x="4" y="748"/>
                    <a:pt x="3" y="748"/>
                  </a:cubicBezTo>
                  <a:cubicBezTo>
                    <a:pt x="1" y="748"/>
                    <a:pt x="1" y="748"/>
                    <a:pt x="1" y="746"/>
                  </a:cubicBezTo>
                  <a:close/>
                  <a:moveTo>
                    <a:pt x="1" y="738"/>
                  </a:moveTo>
                  <a:lnTo>
                    <a:pt x="1" y="738"/>
                  </a:lnTo>
                  <a:cubicBezTo>
                    <a:pt x="1" y="737"/>
                    <a:pt x="2" y="736"/>
                    <a:pt x="3" y="736"/>
                  </a:cubicBezTo>
                  <a:cubicBezTo>
                    <a:pt x="4" y="736"/>
                    <a:pt x="5" y="737"/>
                    <a:pt x="5" y="738"/>
                  </a:cubicBezTo>
                  <a:lnTo>
                    <a:pt x="5" y="738"/>
                  </a:lnTo>
                  <a:cubicBezTo>
                    <a:pt x="5" y="740"/>
                    <a:pt x="4" y="740"/>
                    <a:pt x="3" y="740"/>
                  </a:cubicBezTo>
                  <a:cubicBezTo>
                    <a:pt x="2" y="740"/>
                    <a:pt x="1" y="740"/>
                    <a:pt x="1" y="738"/>
                  </a:cubicBezTo>
                  <a:close/>
                  <a:moveTo>
                    <a:pt x="1" y="730"/>
                  </a:moveTo>
                  <a:lnTo>
                    <a:pt x="1" y="730"/>
                  </a:lnTo>
                  <a:cubicBezTo>
                    <a:pt x="1" y="729"/>
                    <a:pt x="2" y="728"/>
                    <a:pt x="3" y="728"/>
                  </a:cubicBezTo>
                  <a:cubicBezTo>
                    <a:pt x="4" y="728"/>
                    <a:pt x="5" y="729"/>
                    <a:pt x="5" y="730"/>
                  </a:cubicBezTo>
                  <a:lnTo>
                    <a:pt x="5" y="730"/>
                  </a:lnTo>
                  <a:cubicBezTo>
                    <a:pt x="5" y="732"/>
                    <a:pt x="4" y="732"/>
                    <a:pt x="3" y="732"/>
                  </a:cubicBezTo>
                  <a:cubicBezTo>
                    <a:pt x="2" y="732"/>
                    <a:pt x="1" y="732"/>
                    <a:pt x="1" y="730"/>
                  </a:cubicBezTo>
                  <a:close/>
                  <a:moveTo>
                    <a:pt x="1" y="722"/>
                  </a:moveTo>
                  <a:lnTo>
                    <a:pt x="1" y="722"/>
                  </a:lnTo>
                  <a:cubicBezTo>
                    <a:pt x="1" y="721"/>
                    <a:pt x="2" y="720"/>
                    <a:pt x="3" y="720"/>
                  </a:cubicBezTo>
                  <a:cubicBezTo>
                    <a:pt x="4" y="720"/>
                    <a:pt x="5" y="721"/>
                    <a:pt x="5" y="722"/>
                  </a:cubicBezTo>
                  <a:lnTo>
                    <a:pt x="5" y="722"/>
                  </a:lnTo>
                  <a:cubicBezTo>
                    <a:pt x="5" y="724"/>
                    <a:pt x="4" y="724"/>
                    <a:pt x="3" y="724"/>
                  </a:cubicBezTo>
                  <a:cubicBezTo>
                    <a:pt x="2" y="724"/>
                    <a:pt x="1" y="724"/>
                    <a:pt x="1" y="722"/>
                  </a:cubicBezTo>
                  <a:close/>
                  <a:moveTo>
                    <a:pt x="1" y="714"/>
                  </a:moveTo>
                  <a:lnTo>
                    <a:pt x="1" y="714"/>
                  </a:lnTo>
                  <a:cubicBezTo>
                    <a:pt x="1" y="713"/>
                    <a:pt x="2" y="712"/>
                    <a:pt x="3" y="712"/>
                  </a:cubicBezTo>
                  <a:cubicBezTo>
                    <a:pt x="4" y="712"/>
                    <a:pt x="5" y="713"/>
                    <a:pt x="5" y="714"/>
                  </a:cubicBezTo>
                  <a:lnTo>
                    <a:pt x="5" y="714"/>
                  </a:lnTo>
                  <a:cubicBezTo>
                    <a:pt x="5" y="716"/>
                    <a:pt x="4" y="716"/>
                    <a:pt x="3" y="716"/>
                  </a:cubicBezTo>
                  <a:cubicBezTo>
                    <a:pt x="2" y="716"/>
                    <a:pt x="1" y="716"/>
                    <a:pt x="1" y="714"/>
                  </a:cubicBezTo>
                  <a:close/>
                  <a:moveTo>
                    <a:pt x="1" y="706"/>
                  </a:moveTo>
                  <a:lnTo>
                    <a:pt x="1" y="706"/>
                  </a:lnTo>
                  <a:cubicBezTo>
                    <a:pt x="1" y="705"/>
                    <a:pt x="2" y="704"/>
                    <a:pt x="3" y="704"/>
                  </a:cubicBezTo>
                  <a:cubicBezTo>
                    <a:pt x="4" y="704"/>
                    <a:pt x="5" y="705"/>
                    <a:pt x="5" y="706"/>
                  </a:cubicBezTo>
                  <a:lnTo>
                    <a:pt x="5" y="706"/>
                  </a:lnTo>
                  <a:cubicBezTo>
                    <a:pt x="5" y="708"/>
                    <a:pt x="4" y="708"/>
                    <a:pt x="3" y="708"/>
                  </a:cubicBezTo>
                  <a:cubicBezTo>
                    <a:pt x="2" y="708"/>
                    <a:pt x="1" y="708"/>
                    <a:pt x="1" y="706"/>
                  </a:cubicBezTo>
                  <a:close/>
                  <a:moveTo>
                    <a:pt x="1" y="698"/>
                  </a:moveTo>
                  <a:lnTo>
                    <a:pt x="1" y="698"/>
                  </a:lnTo>
                  <a:cubicBezTo>
                    <a:pt x="1" y="697"/>
                    <a:pt x="2" y="696"/>
                    <a:pt x="3" y="696"/>
                  </a:cubicBezTo>
                  <a:cubicBezTo>
                    <a:pt x="4" y="696"/>
                    <a:pt x="5" y="697"/>
                    <a:pt x="5" y="698"/>
                  </a:cubicBezTo>
                  <a:lnTo>
                    <a:pt x="5" y="698"/>
                  </a:lnTo>
                  <a:cubicBezTo>
                    <a:pt x="5" y="700"/>
                    <a:pt x="4" y="700"/>
                    <a:pt x="3" y="700"/>
                  </a:cubicBezTo>
                  <a:cubicBezTo>
                    <a:pt x="2" y="700"/>
                    <a:pt x="1" y="700"/>
                    <a:pt x="1" y="698"/>
                  </a:cubicBezTo>
                  <a:close/>
                  <a:moveTo>
                    <a:pt x="1" y="690"/>
                  </a:moveTo>
                  <a:lnTo>
                    <a:pt x="1" y="690"/>
                  </a:lnTo>
                  <a:cubicBezTo>
                    <a:pt x="1" y="689"/>
                    <a:pt x="2" y="688"/>
                    <a:pt x="3" y="688"/>
                  </a:cubicBezTo>
                  <a:cubicBezTo>
                    <a:pt x="4" y="688"/>
                    <a:pt x="5" y="689"/>
                    <a:pt x="5" y="690"/>
                  </a:cubicBezTo>
                  <a:lnTo>
                    <a:pt x="5" y="690"/>
                  </a:lnTo>
                  <a:cubicBezTo>
                    <a:pt x="5" y="692"/>
                    <a:pt x="4" y="692"/>
                    <a:pt x="3" y="692"/>
                  </a:cubicBezTo>
                  <a:cubicBezTo>
                    <a:pt x="2" y="692"/>
                    <a:pt x="1" y="692"/>
                    <a:pt x="1" y="690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81"/>
                    <a:pt x="2" y="680"/>
                    <a:pt x="3" y="680"/>
                  </a:cubicBezTo>
                  <a:cubicBezTo>
                    <a:pt x="4" y="680"/>
                    <a:pt x="5" y="681"/>
                    <a:pt x="5" y="682"/>
                  </a:cubicBezTo>
                  <a:lnTo>
                    <a:pt x="5" y="682"/>
                  </a:lnTo>
                  <a:cubicBezTo>
                    <a:pt x="5" y="684"/>
                    <a:pt x="4" y="684"/>
                    <a:pt x="3" y="684"/>
                  </a:cubicBezTo>
                  <a:cubicBezTo>
                    <a:pt x="2" y="684"/>
                    <a:pt x="1" y="684"/>
                    <a:pt x="1" y="682"/>
                  </a:cubicBezTo>
                  <a:close/>
                  <a:moveTo>
                    <a:pt x="1" y="674"/>
                  </a:moveTo>
                  <a:lnTo>
                    <a:pt x="1" y="674"/>
                  </a:lnTo>
                  <a:cubicBezTo>
                    <a:pt x="1" y="673"/>
                    <a:pt x="2" y="672"/>
                    <a:pt x="3" y="672"/>
                  </a:cubicBezTo>
                  <a:cubicBezTo>
                    <a:pt x="4" y="672"/>
                    <a:pt x="5" y="673"/>
                    <a:pt x="5" y="674"/>
                  </a:cubicBezTo>
                  <a:lnTo>
                    <a:pt x="5" y="674"/>
                  </a:lnTo>
                  <a:cubicBezTo>
                    <a:pt x="5" y="676"/>
                    <a:pt x="4" y="676"/>
                    <a:pt x="3" y="676"/>
                  </a:cubicBezTo>
                  <a:cubicBezTo>
                    <a:pt x="2" y="676"/>
                    <a:pt x="1" y="676"/>
                    <a:pt x="1" y="674"/>
                  </a:cubicBezTo>
                  <a:close/>
                  <a:moveTo>
                    <a:pt x="1" y="666"/>
                  </a:moveTo>
                  <a:lnTo>
                    <a:pt x="1" y="666"/>
                  </a:lnTo>
                  <a:cubicBezTo>
                    <a:pt x="1" y="665"/>
                    <a:pt x="2" y="664"/>
                    <a:pt x="3" y="664"/>
                  </a:cubicBezTo>
                  <a:cubicBezTo>
                    <a:pt x="4" y="664"/>
                    <a:pt x="5" y="665"/>
                    <a:pt x="5" y="666"/>
                  </a:cubicBezTo>
                  <a:lnTo>
                    <a:pt x="5" y="666"/>
                  </a:lnTo>
                  <a:cubicBezTo>
                    <a:pt x="5" y="668"/>
                    <a:pt x="4" y="668"/>
                    <a:pt x="3" y="668"/>
                  </a:cubicBezTo>
                  <a:cubicBezTo>
                    <a:pt x="2" y="668"/>
                    <a:pt x="1" y="668"/>
                    <a:pt x="1" y="666"/>
                  </a:cubicBezTo>
                  <a:close/>
                  <a:moveTo>
                    <a:pt x="1" y="658"/>
                  </a:moveTo>
                  <a:lnTo>
                    <a:pt x="1" y="658"/>
                  </a:lnTo>
                  <a:cubicBezTo>
                    <a:pt x="1" y="657"/>
                    <a:pt x="2" y="656"/>
                    <a:pt x="3" y="656"/>
                  </a:cubicBezTo>
                  <a:cubicBezTo>
                    <a:pt x="4" y="656"/>
                    <a:pt x="5" y="657"/>
                    <a:pt x="5" y="658"/>
                  </a:cubicBezTo>
                  <a:lnTo>
                    <a:pt x="5" y="658"/>
                  </a:lnTo>
                  <a:cubicBezTo>
                    <a:pt x="5" y="660"/>
                    <a:pt x="4" y="660"/>
                    <a:pt x="3" y="660"/>
                  </a:cubicBezTo>
                  <a:cubicBezTo>
                    <a:pt x="2" y="660"/>
                    <a:pt x="1" y="660"/>
                    <a:pt x="1" y="658"/>
                  </a:cubicBezTo>
                  <a:close/>
                  <a:moveTo>
                    <a:pt x="1" y="650"/>
                  </a:moveTo>
                  <a:lnTo>
                    <a:pt x="1" y="650"/>
                  </a:lnTo>
                  <a:cubicBezTo>
                    <a:pt x="1" y="649"/>
                    <a:pt x="2" y="648"/>
                    <a:pt x="3" y="648"/>
                  </a:cubicBezTo>
                  <a:cubicBezTo>
                    <a:pt x="4" y="648"/>
                    <a:pt x="5" y="649"/>
                    <a:pt x="5" y="650"/>
                  </a:cubicBezTo>
                  <a:lnTo>
                    <a:pt x="5" y="650"/>
                  </a:lnTo>
                  <a:cubicBezTo>
                    <a:pt x="5" y="652"/>
                    <a:pt x="4" y="652"/>
                    <a:pt x="3" y="652"/>
                  </a:cubicBezTo>
                  <a:cubicBezTo>
                    <a:pt x="2" y="652"/>
                    <a:pt x="1" y="652"/>
                    <a:pt x="1" y="650"/>
                  </a:cubicBezTo>
                  <a:close/>
                  <a:moveTo>
                    <a:pt x="1" y="642"/>
                  </a:moveTo>
                  <a:lnTo>
                    <a:pt x="1" y="642"/>
                  </a:lnTo>
                  <a:cubicBezTo>
                    <a:pt x="1" y="641"/>
                    <a:pt x="2" y="640"/>
                    <a:pt x="3" y="640"/>
                  </a:cubicBezTo>
                  <a:cubicBezTo>
                    <a:pt x="4" y="640"/>
                    <a:pt x="5" y="641"/>
                    <a:pt x="5" y="642"/>
                  </a:cubicBezTo>
                  <a:lnTo>
                    <a:pt x="5" y="642"/>
                  </a:lnTo>
                  <a:cubicBezTo>
                    <a:pt x="5" y="644"/>
                    <a:pt x="4" y="644"/>
                    <a:pt x="3" y="644"/>
                  </a:cubicBezTo>
                  <a:cubicBezTo>
                    <a:pt x="2" y="644"/>
                    <a:pt x="1" y="644"/>
                    <a:pt x="1" y="642"/>
                  </a:cubicBezTo>
                  <a:close/>
                  <a:moveTo>
                    <a:pt x="1" y="634"/>
                  </a:moveTo>
                  <a:lnTo>
                    <a:pt x="1" y="634"/>
                  </a:lnTo>
                  <a:cubicBezTo>
                    <a:pt x="1" y="633"/>
                    <a:pt x="2" y="632"/>
                    <a:pt x="3" y="632"/>
                  </a:cubicBezTo>
                  <a:cubicBezTo>
                    <a:pt x="4" y="632"/>
                    <a:pt x="5" y="633"/>
                    <a:pt x="5" y="634"/>
                  </a:cubicBezTo>
                  <a:lnTo>
                    <a:pt x="5" y="634"/>
                  </a:lnTo>
                  <a:cubicBezTo>
                    <a:pt x="5" y="636"/>
                    <a:pt x="4" y="636"/>
                    <a:pt x="3" y="636"/>
                  </a:cubicBezTo>
                  <a:cubicBezTo>
                    <a:pt x="2" y="636"/>
                    <a:pt x="1" y="636"/>
                    <a:pt x="1" y="634"/>
                  </a:cubicBezTo>
                  <a:close/>
                  <a:moveTo>
                    <a:pt x="1" y="626"/>
                  </a:moveTo>
                  <a:lnTo>
                    <a:pt x="1" y="626"/>
                  </a:lnTo>
                  <a:cubicBezTo>
                    <a:pt x="1" y="625"/>
                    <a:pt x="2" y="624"/>
                    <a:pt x="3" y="624"/>
                  </a:cubicBezTo>
                  <a:cubicBezTo>
                    <a:pt x="4" y="624"/>
                    <a:pt x="5" y="625"/>
                    <a:pt x="5" y="626"/>
                  </a:cubicBezTo>
                  <a:lnTo>
                    <a:pt x="5" y="626"/>
                  </a:lnTo>
                  <a:cubicBezTo>
                    <a:pt x="5" y="628"/>
                    <a:pt x="4" y="628"/>
                    <a:pt x="3" y="628"/>
                  </a:cubicBezTo>
                  <a:cubicBezTo>
                    <a:pt x="2" y="628"/>
                    <a:pt x="1" y="628"/>
                    <a:pt x="1" y="626"/>
                  </a:cubicBezTo>
                  <a:close/>
                  <a:moveTo>
                    <a:pt x="1" y="618"/>
                  </a:moveTo>
                  <a:lnTo>
                    <a:pt x="1" y="618"/>
                  </a:lnTo>
                  <a:cubicBezTo>
                    <a:pt x="1" y="617"/>
                    <a:pt x="2" y="616"/>
                    <a:pt x="3" y="616"/>
                  </a:cubicBezTo>
                  <a:cubicBezTo>
                    <a:pt x="4" y="616"/>
                    <a:pt x="5" y="617"/>
                    <a:pt x="5" y="618"/>
                  </a:cubicBezTo>
                  <a:lnTo>
                    <a:pt x="5" y="618"/>
                  </a:lnTo>
                  <a:cubicBezTo>
                    <a:pt x="5" y="620"/>
                    <a:pt x="4" y="620"/>
                    <a:pt x="3" y="620"/>
                  </a:cubicBezTo>
                  <a:cubicBezTo>
                    <a:pt x="2" y="620"/>
                    <a:pt x="1" y="620"/>
                    <a:pt x="1" y="618"/>
                  </a:cubicBezTo>
                  <a:close/>
                  <a:moveTo>
                    <a:pt x="1" y="610"/>
                  </a:moveTo>
                  <a:lnTo>
                    <a:pt x="1" y="610"/>
                  </a:lnTo>
                  <a:cubicBezTo>
                    <a:pt x="1" y="609"/>
                    <a:pt x="2" y="608"/>
                    <a:pt x="3" y="608"/>
                  </a:cubicBezTo>
                  <a:cubicBezTo>
                    <a:pt x="4" y="608"/>
                    <a:pt x="5" y="609"/>
                    <a:pt x="5" y="610"/>
                  </a:cubicBezTo>
                  <a:lnTo>
                    <a:pt x="5" y="610"/>
                  </a:lnTo>
                  <a:cubicBezTo>
                    <a:pt x="5" y="612"/>
                    <a:pt x="4" y="612"/>
                    <a:pt x="3" y="612"/>
                  </a:cubicBezTo>
                  <a:cubicBezTo>
                    <a:pt x="2" y="612"/>
                    <a:pt x="1" y="612"/>
                    <a:pt x="1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2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4"/>
                    <a:pt x="4" y="604"/>
                    <a:pt x="3" y="604"/>
                  </a:cubicBezTo>
                  <a:cubicBezTo>
                    <a:pt x="2" y="604"/>
                    <a:pt x="1" y="604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2" y="592"/>
                    <a:pt x="3" y="592"/>
                  </a:cubicBezTo>
                  <a:cubicBezTo>
                    <a:pt x="4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6"/>
                    <a:pt x="4" y="596"/>
                    <a:pt x="3" y="596"/>
                  </a:cubicBezTo>
                  <a:cubicBezTo>
                    <a:pt x="2" y="596"/>
                    <a:pt x="1" y="596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4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8"/>
                    <a:pt x="4" y="588"/>
                    <a:pt x="3" y="588"/>
                  </a:cubicBezTo>
                  <a:cubicBezTo>
                    <a:pt x="2" y="588"/>
                    <a:pt x="1" y="588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4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4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1" y="570"/>
                  </a:moveTo>
                  <a:lnTo>
                    <a:pt x="1" y="570"/>
                  </a:lnTo>
                  <a:cubicBezTo>
                    <a:pt x="1" y="569"/>
                    <a:pt x="2" y="568"/>
                    <a:pt x="3" y="568"/>
                  </a:cubicBezTo>
                  <a:cubicBezTo>
                    <a:pt x="4" y="568"/>
                    <a:pt x="5" y="569"/>
                    <a:pt x="5" y="570"/>
                  </a:cubicBezTo>
                  <a:lnTo>
                    <a:pt x="5" y="570"/>
                  </a:lnTo>
                  <a:cubicBezTo>
                    <a:pt x="5" y="571"/>
                    <a:pt x="4" y="572"/>
                    <a:pt x="3" y="572"/>
                  </a:cubicBezTo>
                  <a:cubicBezTo>
                    <a:pt x="2" y="572"/>
                    <a:pt x="1" y="571"/>
                    <a:pt x="1" y="570"/>
                  </a:cubicBezTo>
                  <a:close/>
                  <a:moveTo>
                    <a:pt x="1" y="562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2"/>
                  </a:lnTo>
                  <a:cubicBezTo>
                    <a:pt x="5" y="563"/>
                    <a:pt x="4" y="564"/>
                    <a:pt x="3" y="564"/>
                  </a:cubicBezTo>
                  <a:cubicBezTo>
                    <a:pt x="2" y="564"/>
                    <a:pt x="1" y="563"/>
                    <a:pt x="1" y="562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5"/>
                    <a:pt x="4" y="556"/>
                    <a:pt x="3" y="556"/>
                  </a:cubicBezTo>
                  <a:cubicBezTo>
                    <a:pt x="2" y="556"/>
                    <a:pt x="1" y="555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5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7"/>
                    <a:pt x="5" y="548"/>
                    <a:pt x="3" y="548"/>
                  </a:cubicBezTo>
                  <a:cubicBezTo>
                    <a:pt x="2" y="548"/>
                    <a:pt x="1" y="547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5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39"/>
                    <a:pt x="5" y="540"/>
                    <a:pt x="3" y="540"/>
                  </a:cubicBezTo>
                  <a:cubicBezTo>
                    <a:pt x="2" y="540"/>
                    <a:pt x="1" y="539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5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1"/>
                    <a:pt x="5" y="532"/>
                    <a:pt x="3" y="532"/>
                  </a:cubicBezTo>
                  <a:cubicBezTo>
                    <a:pt x="2" y="532"/>
                    <a:pt x="1" y="531"/>
                    <a:pt x="1" y="530"/>
                  </a:cubicBezTo>
                  <a:close/>
                  <a:moveTo>
                    <a:pt x="2" y="522"/>
                  </a:moveTo>
                  <a:lnTo>
                    <a:pt x="2" y="522"/>
                  </a:lnTo>
                  <a:cubicBezTo>
                    <a:pt x="2" y="521"/>
                    <a:pt x="2" y="520"/>
                    <a:pt x="4" y="520"/>
                  </a:cubicBezTo>
                  <a:cubicBezTo>
                    <a:pt x="5" y="520"/>
                    <a:pt x="6" y="521"/>
                    <a:pt x="6" y="522"/>
                  </a:cubicBezTo>
                  <a:lnTo>
                    <a:pt x="6" y="522"/>
                  </a:lnTo>
                  <a:cubicBezTo>
                    <a:pt x="6" y="523"/>
                    <a:pt x="5" y="524"/>
                    <a:pt x="4" y="524"/>
                  </a:cubicBezTo>
                  <a:cubicBezTo>
                    <a:pt x="2" y="524"/>
                    <a:pt x="2" y="523"/>
                    <a:pt x="2" y="522"/>
                  </a:cubicBezTo>
                  <a:close/>
                  <a:moveTo>
                    <a:pt x="2" y="514"/>
                  </a:moveTo>
                  <a:lnTo>
                    <a:pt x="2" y="514"/>
                  </a:lnTo>
                  <a:cubicBezTo>
                    <a:pt x="2" y="513"/>
                    <a:pt x="2" y="512"/>
                    <a:pt x="4" y="512"/>
                  </a:cubicBezTo>
                  <a:cubicBezTo>
                    <a:pt x="5" y="512"/>
                    <a:pt x="6" y="513"/>
                    <a:pt x="6" y="514"/>
                  </a:cubicBezTo>
                  <a:lnTo>
                    <a:pt x="6" y="514"/>
                  </a:lnTo>
                  <a:cubicBezTo>
                    <a:pt x="6" y="515"/>
                    <a:pt x="5" y="516"/>
                    <a:pt x="4" y="516"/>
                  </a:cubicBezTo>
                  <a:cubicBezTo>
                    <a:pt x="2" y="516"/>
                    <a:pt x="2" y="515"/>
                    <a:pt x="2" y="514"/>
                  </a:cubicBezTo>
                  <a:close/>
                  <a:moveTo>
                    <a:pt x="2" y="506"/>
                  </a:moveTo>
                  <a:lnTo>
                    <a:pt x="2" y="506"/>
                  </a:lnTo>
                  <a:cubicBezTo>
                    <a:pt x="2" y="505"/>
                    <a:pt x="2" y="504"/>
                    <a:pt x="4" y="504"/>
                  </a:cubicBezTo>
                  <a:cubicBezTo>
                    <a:pt x="5" y="504"/>
                    <a:pt x="6" y="505"/>
                    <a:pt x="6" y="506"/>
                  </a:cubicBezTo>
                  <a:lnTo>
                    <a:pt x="6" y="506"/>
                  </a:lnTo>
                  <a:cubicBezTo>
                    <a:pt x="6" y="507"/>
                    <a:pt x="5" y="508"/>
                    <a:pt x="4" y="508"/>
                  </a:cubicBezTo>
                  <a:cubicBezTo>
                    <a:pt x="2" y="508"/>
                    <a:pt x="2" y="507"/>
                    <a:pt x="2" y="506"/>
                  </a:cubicBezTo>
                  <a:close/>
                  <a:moveTo>
                    <a:pt x="2" y="498"/>
                  </a:moveTo>
                  <a:lnTo>
                    <a:pt x="2" y="498"/>
                  </a:lnTo>
                  <a:cubicBezTo>
                    <a:pt x="2" y="497"/>
                    <a:pt x="3" y="496"/>
                    <a:pt x="4" y="496"/>
                  </a:cubicBezTo>
                  <a:cubicBezTo>
                    <a:pt x="5" y="496"/>
                    <a:pt x="6" y="497"/>
                    <a:pt x="6" y="498"/>
                  </a:cubicBezTo>
                  <a:lnTo>
                    <a:pt x="6" y="498"/>
                  </a:lnTo>
                  <a:cubicBezTo>
                    <a:pt x="6" y="499"/>
                    <a:pt x="5" y="500"/>
                    <a:pt x="4" y="500"/>
                  </a:cubicBezTo>
                  <a:cubicBezTo>
                    <a:pt x="3" y="500"/>
                    <a:pt x="2" y="499"/>
                    <a:pt x="2" y="498"/>
                  </a:cubicBezTo>
                  <a:close/>
                  <a:moveTo>
                    <a:pt x="2" y="490"/>
                  </a:moveTo>
                  <a:lnTo>
                    <a:pt x="2" y="490"/>
                  </a:lnTo>
                  <a:cubicBezTo>
                    <a:pt x="2" y="489"/>
                    <a:pt x="3" y="488"/>
                    <a:pt x="4" y="488"/>
                  </a:cubicBezTo>
                  <a:cubicBezTo>
                    <a:pt x="5" y="488"/>
                    <a:pt x="6" y="489"/>
                    <a:pt x="6" y="490"/>
                  </a:cubicBezTo>
                  <a:lnTo>
                    <a:pt x="6" y="490"/>
                  </a:lnTo>
                  <a:cubicBezTo>
                    <a:pt x="6" y="491"/>
                    <a:pt x="5" y="492"/>
                    <a:pt x="4" y="492"/>
                  </a:cubicBezTo>
                  <a:cubicBezTo>
                    <a:pt x="3" y="492"/>
                    <a:pt x="2" y="491"/>
                    <a:pt x="2" y="490"/>
                  </a:cubicBezTo>
                  <a:close/>
                  <a:moveTo>
                    <a:pt x="2" y="482"/>
                  </a:moveTo>
                  <a:lnTo>
                    <a:pt x="2" y="482"/>
                  </a:lnTo>
                  <a:cubicBezTo>
                    <a:pt x="2" y="481"/>
                    <a:pt x="3" y="480"/>
                    <a:pt x="4" y="480"/>
                  </a:cubicBezTo>
                  <a:cubicBezTo>
                    <a:pt x="5" y="480"/>
                    <a:pt x="6" y="481"/>
                    <a:pt x="6" y="482"/>
                  </a:cubicBezTo>
                  <a:lnTo>
                    <a:pt x="6" y="482"/>
                  </a:lnTo>
                  <a:cubicBezTo>
                    <a:pt x="6" y="483"/>
                    <a:pt x="5" y="484"/>
                    <a:pt x="4" y="484"/>
                  </a:cubicBezTo>
                  <a:cubicBezTo>
                    <a:pt x="3" y="484"/>
                    <a:pt x="2" y="483"/>
                    <a:pt x="2" y="482"/>
                  </a:cubicBezTo>
                  <a:close/>
                  <a:moveTo>
                    <a:pt x="2" y="474"/>
                  </a:moveTo>
                  <a:lnTo>
                    <a:pt x="2" y="474"/>
                  </a:lnTo>
                  <a:cubicBezTo>
                    <a:pt x="2" y="473"/>
                    <a:pt x="3" y="472"/>
                    <a:pt x="4" y="472"/>
                  </a:cubicBezTo>
                  <a:cubicBezTo>
                    <a:pt x="5" y="472"/>
                    <a:pt x="6" y="473"/>
                    <a:pt x="6" y="474"/>
                  </a:cubicBezTo>
                  <a:lnTo>
                    <a:pt x="6" y="474"/>
                  </a:lnTo>
                  <a:cubicBezTo>
                    <a:pt x="6" y="475"/>
                    <a:pt x="5" y="476"/>
                    <a:pt x="4" y="476"/>
                  </a:cubicBezTo>
                  <a:cubicBezTo>
                    <a:pt x="3" y="476"/>
                    <a:pt x="2" y="475"/>
                    <a:pt x="2" y="474"/>
                  </a:cubicBezTo>
                  <a:close/>
                  <a:moveTo>
                    <a:pt x="2" y="466"/>
                  </a:moveTo>
                  <a:lnTo>
                    <a:pt x="2" y="466"/>
                  </a:lnTo>
                  <a:cubicBezTo>
                    <a:pt x="2" y="465"/>
                    <a:pt x="3" y="464"/>
                    <a:pt x="4" y="464"/>
                  </a:cubicBezTo>
                  <a:cubicBezTo>
                    <a:pt x="5" y="464"/>
                    <a:pt x="6" y="465"/>
                    <a:pt x="6" y="466"/>
                  </a:cubicBezTo>
                  <a:lnTo>
                    <a:pt x="6" y="466"/>
                  </a:lnTo>
                  <a:cubicBezTo>
                    <a:pt x="6" y="467"/>
                    <a:pt x="5" y="468"/>
                    <a:pt x="4" y="468"/>
                  </a:cubicBezTo>
                  <a:cubicBezTo>
                    <a:pt x="3" y="468"/>
                    <a:pt x="2" y="467"/>
                    <a:pt x="2" y="466"/>
                  </a:cubicBezTo>
                  <a:close/>
                  <a:moveTo>
                    <a:pt x="2" y="458"/>
                  </a:moveTo>
                  <a:lnTo>
                    <a:pt x="2" y="458"/>
                  </a:lnTo>
                  <a:cubicBezTo>
                    <a:pt x="2" y="457"/>
                    <a:pt x="3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3" y="460"/>
                    <a:pt x="2" y="459"/>
                    <a:pt x="2" y="458"/>
                  </a:cubicBezTo>
                  <a:close/>
                  <a:moveTo>
                    <a:pt x="2" y="450"/>
                  </a:moveTo>
                  <a:lnTo>
                    <a:pt x="2" y="450"/>
                  </a:lnTo>
                  <a:cubicBezTo>
                    <a:pt x="2" y="449"/>
                    <a:pt x="3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3" y="452"/>
                    <a:pt x="2" y="451"/>
                    <a:pt x="2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6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6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6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6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3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3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3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3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3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3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7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7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7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7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7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7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4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4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0" name="Freeform 410"/>
            <p:cNvSpPr>
              <a:spLocks noEditPoints="1"/>
            </p:cNvSpPr>
            <p:nvPr/>
          </p:nvSpPr>
          <p:spPr bwMode="auto">
            <a:xfrm>
              <a:off x="4652" y="3190"/>
              <a:ext cx="2" cy="153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0" y="482"/>
                </a:cxn>
                <a:cxn ang="0">
                  <a:pos x="0" y="474"/>
                </a:cxn>
                <a:cxn ang="0">
                  <a:pos x="0" y="466"/>
                </a:cxn>
                <a:cxn ang="0">
                  <a:pos x="0" y="458"/>
                </a:cxn>
                <a:cxn ang="0">
                  <a:pos x="0" y="450"/>
                </a:cxn>
                <a:cxn ang="0">
                  <a:pos x="1" y="442"/>
                </a:cxn>
                <a:cxn ang="0">
                  <a:pos x="1" y="434"/>
                </a:cxn>
                <a:cxn ang="0">
                  <a:pos x="1" y="426"/>
                </a:cxn>
                <a:cxn ang="0">
                  <a:pos x="1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1" y="330"/>
                </a:cxn>
                <a:cxn ang="0">
                  <a:pos x="2" y="322"/>
                </a:cxn>
                <a:cxn ang="0">
                  <a:pos x="2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3" y="98"/>
                </a:cxn>
                <a:cxn ang="0">
                  <a:pos x="4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92">
                  <a:moveTo>
                    <a:pt x="0" y="490"/>
                  </a:moveTo>
                  <a:lnTo>
                    <a:pt x="0" y="490"/>
                  </a:lnTo>
                  <a:cubicBezTo>
                    <a:pt x="0" y="489"/>
                    <a:pt x="1" y="488"/>
                    <a:pt x="2" y="488"/>
                  </a:cubicBezTo>
                  <a:cubicBezTo>
                    <a:pt x="3" y="488"/>
                    <a:pt x="4" y="489"/>
                    <a:pt x="4" y="490"/>
                  </a:cubicBezTo>
                  <a:lnTo>
                    <a:pt x="4" y="490"/>
                  </a:lnTo>
                  <a:cubicBezTo>
                    <a:pt x="4" y="492"/>
                    <a:pt x="3" y="492"/>
                    <a:pt x="2" y="492"/>
                  </a:cubicBezTo>
                  <a:cubicBezTo>
                    <a:pt x="1" y="492"/>
                    <a:pt x="0" y="492"/>
                    <a:pt x="0" y="490"/>
                  </a:cubicBezTo>
                  <a:close/>
                  <a:moveTo>
                    <a:pt x="0" y="482"/>
                  </a:moveTo>
                  <a:lnTo>
                    <a:pt x="0" y="482"/>
                  </a:lnTo>
                  <a:cubicBezTo>
                    <a:pt x="0" y="481"/>
                    <a:pt x="1" y="480"/>
                    <a:pt x="2" y="480"/>
                  </a:cubicBezTo>
                  <a:cubicBezTo>
                    <a:pt x="3" y="480"/>
                    <a:pt x="4" y="481"/>
                    <a:pt x="4" y="482"/>
                  </a:cubicBezTo>
                  <a:lnTo>
                    <a:pt x="4" y="482"/>
                  </a:lnTo>
                  <a:cubicBezTo>
                    <a:pt x="4" y="484"/>
                    <a:pt x="3" y="484"/>
                    <a:pt x="2" y="484"/>
                  </a:cubicBezTo>
                  <a:cubicBezTo>
                    <a:pt x="1" y="484"/>
                    <a:pt x="0" y="484"/>
                    <a:pt x="0" y="482"/>
                  </a:cubicBezTo>
                  <a:close/>
                  <a:moveTo>
                    <a:pt x="0" y="474"/>
                  </a:moveTo>
                  <a:lnTo>
                    <a:pt x="0" y="474"/>
                  </a:lnTo>
                  <a:cubicBezTo>
                    <a:pt x="0" y="473"/>
                    <a:pt x="1" y="472"/>
                    <a:pt x="2" y="472"/>
                  </a:cubicBezTo>
                  <a:cubicBezTo>
                    <a:pt x="3" y="472"/>
                    <a:pt x="4" y="473"/>
                    <a:pt x="4" y="474"/>
                  </a:cubicBezTo>
                  <a:lnTo>
                    <a:pt x="4" y="474"/>
                  </a:lnTo>
                  <a:cubicBezTo>
                    <a:pt x="4" y="476"/>
                    <a:pt x="3" y="476"/>
                    <a:pt x="2" y="476"/>
                  </a:cubicBezTo>
                  <a:cubicBezTo>
                    <a:pt x="1" y="476"/>
                    <a:pt x="0" y="476"/>
                    <a:pt x="0" y="474"/>
                  </a:cubicBezTo>
                  <a:close/>
                  <a:moveTo>
                    <a:pt x="0" y="466"/>
                  </a:moveTo>
                  <a:lnTo>
                    <a:pt x="0" y="466"/>
                  </a:lnTo>
                  <a:cubicBezTo>
                    <a:pt x="0" y="465"/>
                    <a:pt x="1" y="464"/>
                    <a:pt x="2" y="464"/>
                  </a:cubicBezTo>
                  <a:cubicBezTo>
                    <a:pt x="3" y="464"/>
                    <a:pt x="4" y="465"/>
                    <a:pt x="4" y="466"/>
                  </a:cubicBezTo>
                  <a:lnTo>
                    <a:pt x="4" y="466"/>
                  </a:lnTo>
                  <a:cubicBezTo>
                    <a:pt x="4" y="468"/>
                    <a:pt x="3" y="468"/>
                    <a:pt x="2" y="468"/>
                  </a:cubicBezTo>
                  <a:cubicBezTo>
                    <a:pt x="1" y="468"/>
                    <a:pt x="0" y="468"/>
                    <a:pt x="0" y="466"/>
                  </a:cubicBezTo>
                  <a:close/>
                  <a:moveTo>
                    <a:pt x="0" y="458"/>
                  </a:moveTo>
                  <a:lnTo>
                    <a:pt x="0" y="458"/>
                  </a:lnTo>
                  <a:cubicBezTo>
                    <a:pt x="0" y="457"/>
                    <a:pt x="1" y="456"/>
                    <a:pt x="2" y="456"/>
                  </a:cubicBezTo>
                  <a:cubicBezTo>
                    <a:pt x="4" y="456"/>
                    <a:pt x="4" y="457"/>
                    <a:pt x="4" y="458"/>
                  </a:cubicBezTo>
                  <a:lnTo>
                    <a:pt x="4" y="458"/>
                  </a:lnTo>
                  <a:cubicBezTo>
                    <a:pt x="4" y="460"/>
                    <a:pt x="4" y="460"/>
                    <a:pt x="2" y="460"/>
                  </a:cubicBezTo>
                  <a:cubicBezTo>
                    <a:pt x="1" y="460"/>
                    <a:pt x="0" y="460"/>
                    <a:pt x="0" y="458"/>
                  </a:cubicBezTo>
                  <a:close/>
                  <a:moveTo>
                    <a:pt x="0" y="450"/>
                  </a:moveTo>
                  <a:lnTo>
                    <a:pt x="0" y="450"/>
                  </a:lnTo>
                  <a:cubicBezTo>
                    <a:pt x="0" y="449"/>
                    <a:pt x="1" y="448"/>
                    <a:pt x="2" y="448"/>
                  </a:cubicBezTo>
                  <a:cubicBezTo>
                    <a:pt x="4" y="448"/>
                    <a:pt x="4" y="449"/>
                    <a:pt x="4" y="450"/>
                  </a:cubicBezTo>
                  <a:lnTo>
                    <a:pt x="4" y="450"/>
                  </a:lnTo>
                  <a:cubicBezTo>
                    <a:pt x="4" y="452"/>
                    <a:pt x="4" y="452"/>
                    <a:pt x="2" y="452"/>
                  </a:cubicBezTo>
                  <a:cubicBezTo>
                    <a:pt x="1" y="452"/>
                    <a:pt x="0" y="452"/>
                    <a:pt x="0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1" y="440"/>
                    <a:pt x="3" y="440"/>
                  </a:cubicBezTo>
                  <a:cubicBezTo>
                    <a:pt x="4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4"/>
                    <a:pt x="4" y="444"/>
                    <a:pt x="3" y="444"/>
                  </a:cubicBezTo>
                  <a:cubicBezTo>
                    <a:pt x="1" y="444"/>
                    <a:pt x="1" y="444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1" y="432"/>
                    <a:pt x="3" y="432"/>
                  </a:cubicBezTo>
                  <a:cubicBezTo>
                    <a:pt x="4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6"/>
                    <a:pt x="4" y="436"/>
                    <a:pt x="3" y="436"/>
                  </a:cubicBezTo>
                  <a:cubicBezTo>
                    <a:pt x="1" y="436"/>
                    <a:pt x="1" y="436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4" y="428"/>
                    <a:pt x="3" y="428"/>
                  </a:cubicBezTo>
                  <a:cubicBezTo>
                    <a:pt x="2" y="428"/>
                    <a:pt x="1" y="428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20"/>
                    <a:pt x="4" y="420"/>
                    <a:pt x="3" y="420"/>
                  </a:cubicBezTo>
                  <a:cubicBezTo>
                    <a:pt x="2" y="420"/>
                    <a:pt x="1" y="420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2"/>
                    <a:pt x="4" y="412"/>
                    <a:pt x="3" y="412"/>
                  </a:cubicBezTo>
                  <a:cubicBezTo>
                    <a:pt x="2" y="412"/>
                    <a:pt x="1" y="412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4"/>
                    <a:pt x="4" y="404"/>
                    <a:pt x="3" y="404"/>
                  </a:cubicBezTo>
                  <a:cubicBezTo>
                    <a:pt x="2" y="404"/>
                    <a:pt x="1" y="404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6"/>
                    <a:pt x="4" y="396"/>
                    <a:pt x="3" y="396"/>
                  </a:cubicBezTo>
                  <a:cubicBezTo>
                    <a:pt x="2" y="396"/>
                    <a:pt x="1" y="396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8"/>
                    <a:pt x="4" y="388"/>
                    <a:pt x="3" y="388"/>
                  </a:cubicBezTo>
                  <a:cubicBezTo>
                    <a:pt x="2" y="388"/>
                    <a:pt x="1" y="388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80"/>
                    <a:pt x="4" y="380"/>
                    <a:pt x="3" y="380"/>
                  </a:cubicBezTo>
                  <a:cubicBezTo>
                    <a:pt x="2" y="380"/>
                    <a:pt x="1" y="380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2"/>
                    <a:pt x="4" y="372"/>
                    <a:pt x="3" y="372"/>
                  </a:cubicBezTo>
                  <a:cubicBezTo>
                    <a:pt x="2" y="372"/>
                    <a:pt x="1" y="372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5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5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5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5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2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2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2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2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6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6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7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7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4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4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4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4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1" name="Freeform 411"/>
            <p:cNvSpPr>
              <a:spLocks noEditPoints="1"/>
            </p:cNvSpPr>
            <p:nvPr/>
          </p:nvSpPr>
          <p:spPr bwMode="auto">
            <a:xfrm>
              <a:off x="4760" y="3161"/>
              <a:ext cx="2" cy="51"/>
            </a:xfrm>
            <a:custGeom>
              <a:avLst/>
              <a:gdLst/>
              <a:ahLst/>
              <a:cxnLst>
                <a:cxn ang="0">
                  <a:pos x="2" y="160"/>
                </a:cxn>
                <a:cxn ang="0">
                  <a:pos x="2" y="164"/>
                </a:cxn>
                <a:cxn ang="0">
                  <a:pos x="0" y="154"/>
                </a:cxn>
                <a:cxn ang="0">
                  <a:pos x="4" y="154"/>
                </a:cxn>
                <a:cxn ang="0">
                  <a:pos x="0" y="146"/>
                </a:cxn>
                <a:cxn ang="0">
                  <a:pos x="4" y="146"/>
                </a:cxn>
                <a:cxn ang="0">
                  <a:pos x="0" y="146"/>
                </a:cxn>
                <a:cxn ang="0">
                  <a:pos x="3" y="136"/>
                </a:cxn>
                <a:cxn ang="0">
                  <a:pos x="3" y="140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22"/>
                </a:cxn>
                <a:cxn ang="0">
                  <a:pos x="5" y="122"/>
                </a:cxn>
                <a:cxn ang="0">
                  <a:pos x="1" y="122"/>
                </a:cxn>
                <a:cxn ang="0">
                  <a:pos x="3" y="112"/>
                </a:cxn>
                <a:cxn ang="0">
                  <a:pos x="3" y="116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2" y="98"/>
                </a:cxn>
                <a:cxn ang="0">
                  <a:pos x="6" y="98"/>
                </a:cxn>
                <a:cxn ang="0">
                  <a:pos x="2" y="98"/>
                </a:cxn>
                <a:cxn ang="0">
                  <a:pos x="4" y="88"/>
                </a:cxn>
                <a:cxn ang="0">
                  <a:pos x="4" y="92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74"/>
                </a:cxn>
                <a:cxn ang="0">
                  <a:pos x="6" y="74"/>
                </a:cxn>
                <a:cxn ang="0">
                  <a:pos x="2" y="74"/>
                </a:cxn>
                <a:cxn ang="0">
                  <a:pos x="4" y="64"/>
                </a:cxn>
                <a:cxn ang="0">
                  <a:pos x="4" y="68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0"/>
                </a:cxn>
                <a:cxn ang="0">
                  <a:pos x="7" y="50"/>
                </a:cxn>
                <a:cxn ang="0">
                  <a:pos x="3" y="50"/>
                </a:cxn>
                <a:cxn ang="0">
                  <a:pos x="5" y="40"/>
                </a:cxn>
                <a:cxn ang="0">
                  <a:pos x="5" y="44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3" y="2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164">
                  <a:moveTo>
                    <a:pt x="0" y="162"/>
                  </a:moveTo>
                  <a:lnTo>
                    <a:pt x="0" y="162"/>
                  </a:lnTo>
                  <a:cubicBezTo>
                    <a:pt x="0" y="161"/>
                    <a:pt x="1" y="160"/>
                    <a:pt x="2" y="160"/>
                  </a:cubicBezTo>
                  <a:cubicBezTo>
                    <a:pt x="3" y="160"/>
                    <a:pt x="4" y="161"/>
                    <a:pt x="4" y="162"/>
                  </a:cubicBezTo>
                  <a:lnTo>
                    <a:pt x="4" y="162"/>
                  </a:lnTo>
                  <a:cubicBezTo>
                    <a:pt x="4" y="163"/>
                    <a:pt x="3" y="164"/>
                    <a:pt x="2" y="164"/>
                  </a:cubicBezTo>
                  <a:cubicBezTo>
                    <a:pt x="1" y="164"/>
                    <a:pt x="0" y="163"/>
                    <a:pt x="0" y="162"/>
                  </a:cubicBezTo>
                  <a:close/>
                  <a:moveTo>
                    <a:pt x="0" y="154"/>
                  </a:moveTo>
                  <a:lnTo>
                    <a:pt x="0" y="154"/>
                  </a:lnTo>
                  <a:cubicBezTo>
                    <a:pt x="0" y="153"/>
                    <a:pt x="1" y="152"/>
                    <a:pt x="2" y="152"/>
                  </a:cubicBezTo>
                  <a:cubicBezTo>
                    <a:pt x="3" y="152"/>
                    <a:pt x="4" y="153"/>
                    <a:pt x="4" y="154"/>
                  </a:cubicBezTo>
                  <a:lnTo>
                    <a:pt x="4" y="154"/>
                  </a:lnTo>
                  <a:cubicBezTo>
                    <a:pt x="4" y="155"/>
                    <a:pt x="3" y="156"/>
                    <a:pt x="2" y="156"/>
                  </a:cubicBezTo>
                  <a:cubicBezTo>
                    <a:pt x="1" y="156"/>
                    <a:pt x="0" y="155"/>
                    <a:pt x="0" y="154"/>
                  </a:cubicBezTo>
                  <a:close/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close/>
                  <a:moveTo>
                    <a:pt x="1" y="138"/>
                  </a:moveTo>
                  <a:lnTo>
                    <a:pt x="1" y="138"/>
                  </a:lnTo>
                  <a:cubicBezTo>
                    <a:pt x="1" y="137"/>
                    <a:pt x="1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1" y="140"/>
                    <a:pt x="1" y="139"/>
                    <a:pt x="1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5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5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4"/>
                    <a:pt x="3" y="64"/>
                    <a:pt x="4" y="64"/>
                  </a:cubicBezTo>
                  <a:cubicBezTo>
                    <a:pt x="6" y="64"/>
                    <a:pt x="6" y="64"/>
                    <a:pt x="6" y="66"/>
                  </a:cubicBezTo>
                  <a:lnTo>
                    <a:pt x="6" y="66"/>
                  </a:lnTo>
                  <a:cubicBezTo>
                    <a:pt x="6" y="67"/>
                    <a:pt x="6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6"/>
                    <a:pt x="4" y="56"/>
                    <a:pt x="5" y="56"/>
                  </a:cubicBezTo>
                  <a:cubicBezTo>
                    <a:pt x="6" y="56"/>
                    <a:pt x="7" y="56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8"/>
                    <a:pt x="4" y="48"/>
                    <a:pt x="5" y="48"/>
                  </a:cubicBezTo>
                  <a:cubicBezTo>
                    <a:pt x="6" y="48"/>
                    <a:pt x="7" y="48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0"/>
                    <a:pt x="4" y="40"/>
                    <a:pt x="5" y="40"/>
                  </a:cubicBezTo>
                  <a:cubicBezTo>
                    <a:pt x="6" y="40"/>
                    <a:pt x="7" y="40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2"/>
                    <a:pt x="4" y="32"/>
                    <a:pt x="5" y="32"/>
                  </a:cubicBezTo>
                  <a:cubicBezTo>
                    <a:pt x="6" y="32"/>
                    <a:pt x="7" y="32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4"/>
                    <a:pt x="4" y="24"/>
                    <a:pt x="5" y="24"/>
                  </a:cubicBezTo>
                  <a:cubicBezTo>
                    <a:pt x="7" y="24"/>
                    <a:pt x="7" y="24"/>
                    <a:pt x="7" y="26"/>
                  </a:cubicBezTo>
                  <a:lnTo>
                    <a:pt x="7" y="26"/>
                  </a:lnTo>
                  <a:cubicBezTo>
                    <a:pt x="7" y="27"/>
                    <a:pt x="7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6"/>
                    <a:pt x="5" y="16"/>
                    <a:pt x="6" y="16"/>
                  </a:cubicBezTo>
                  <a:cubicBezTo>
                    <a:pt x="7" y="16"/>
                    <a:pt x="8" y="16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8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2" name="Freeform 412"/>
            <p:cNvSpPr>
              <a:spLocks noEditPoints="1"/>
            </p:cNvSpPr>
            <p:nvPr/>
          </p:nvSpPr>
          <p:spPr bwMode="auto">
            <a:xfrm>
              <a:off x="4920" y="2642"/>
              <a:ext cx="3" cy="354"/>
            </a:xfrm>
            <a:custGeom>
              <a:avLst/>
              <a:gdLst/>
              <a:ahLst/>
              <a:cxnLst>
                <a:cxn ang="0">
                  <a:pos x="1" y="1115"/>
                </a:cxn>
                <a:cxn ang="0">
                  <a:pos x="5" y="1099"/>
                </a:cxn>
                <a:cxn ang="0">
                  <a:pos x="3" y="1085"/>
                </a:cxn>
                <a:cxn ang="0">
                  <a:pos x="1" y="1059"/>
                </a:cxn>
                <a:cxn ang="0">
                  <a:pos x="3" y="1041"/>
                </a:cxn>
                <a:cxn ang="0">
                  <a:pos x="5" y="1027"/>
                </a:cxn>
                <a:cxn ang="0">
                  <a:pos x="1" y="1011"/>
                </a:cxn>
                <a:cxn ang="0">
                  <a:pos x="1" y="987"/>
                </a:cxn>
                <a:cxn ang="0">
                  <a:pos x="5" y="971"/>
                </a:cxn>
                <a:cxn ang="0">
                  <a:pos x="3" y="957"/>
                </a:cxn>
                <a:cxn ang="0">
                  <a:pos x="1" y="931"/>
                </a:cxn>
                <a:cxn ang="0">
                  <a:pos x="3" y="913"/>
                </a:cxn>
                <a:cxn ang="0">
                  <a:pos x="5" y="899"/>
                </a:cxn>
                <a:cxn ang="0">
                  <a:pos x="1" y="883"/>
                </a:cxn>
                <a:cxn ang="0">
                  <a:pos x="1" y="859"/>
                </a:cxn>
                <a:cxn ang="0">
                  <a:pos x="6" y="843"/>
                </a:cxn>
                <a:cxn ang="0">
                  <a:pos x="4" y="829"/>
                </a:cxn>
                <a:cxn ang="0">
                  <a:pos x="2" y="803"/>
                </a:cxn>
                <a:cxn ang="0">
                  <a:pos x="4" y="785"/>
                </a:cxn>
                <a:cxn ang="0">
                  <a:pos x="6" y="771"/>
                </a:cxn>
                <a:cxn ang="0">
                  <a:pos x="2" y="755"/>
                </a:cxn>
                <a:cxn ang="0">
                  <a:pos x="2" y="731"/>
                </a:cxn>
                <a:cxn ang="0">
                  <a:pos x="6" y="715"/>
                </a:cxn>
                <a:cxn ang="0">
                  <a:pos x="4" y="701"/>
                </a:cxn>
                <a:cxn ang="0">
                  <a:pos x="2" y="675"/>
                </a:cxn>
                <a:cxn ang="0">
                  <a:pos x="4" y="657"/>
                </a:cxn>
                <a:cxn ang="0">
                  <a:pos x="6" y="643"/>
                </a:cxn>
                <a:cxn ang="0">
                  <a:pos x="2" y="627"/>
                </a:cxn>
                <a:cxn ang="0">
                  <a:pos x="2" y="603"/>
                </a:cxn>
                <a:cxn ang="0">
                  <a:pos x="6" y="587"/>
                </a:cxn>
                <a:cxn ang="0">
                  <a:pos x="5" y="573"/>
                </a:cxn>
                <a:cxn ang="0">
                  <a:pos x="3" y="547"/>
                </a:cxn>
                <a:cxn ang="0">
                  <a:pos x="5" y="529"/>
                </a:cxn>
                <a:cxn ang="0">
                  <a:pos x="7" y="515"/>
                </a:cxn>
                <a:cxn ang="0">
                  <a:pos x="3" y="499"/>
                </a:cxn>
                <a:cxn ang="0">
                  <a:pos x="3" y="475"/>
                </a:cxn>
                <a:cxn ang="0">
                  <a:pos x="7" y="459"/>
                </a:cxn>
                <a:cxn ang="0">
                  <a:pos x="5" y="445"/>
                </a:cxn>
                <a:cxn ang="0">
                  <a:pos x="3" y="419"/>
                </a:cxn>
                <a:cxn ang="0">
                  <a:pos x="5" y="401"/>
                </a:cxn>
                <a:cxn ang="0">
                  <a:pos x="7" y="387"/>
                </a:cxn>
                <a:cxn ang="0">
                  <a:pos x="3" y="371"/>
                </a:cxn>
                <a:cxn ang="0">
                  <a:pos x="3" y="347"/>
                </a:cxn>
                <a:cxn ang="0">
                  <a:pos x="7" y="331"/>
                </a:cxn>
                <a:cxn ang="0">
                  <a:pos x="5" y="317"/>
                </a:cxn>
                <a:cxn ang="0">
                  <a:pos x="4" y="290"/>
                </a:cxn>
                <a:cxn ang="0">
                  <a:pos x="6" y="272"/>
                </a:cxn>
                <a:cxn ang="0">
                  <a:pos x="8" y="258"/>
                </a:cxn>
                <a:cxn ang="0">
                  <a:pos x="4" y="242"/>
                </a:cxn>
                <a:cxn ang="0">
                  <a:pos x="4" y="218"/>
                </a:cxn>
                <a:cxn ang="0">
                  <a:pos x="8" y="202"/>
                </a:cxn>
                <a:cxn ang="0">
                  <a:pos x="6" y="188"/>
                </a:cxn>
                <a:cxn ang="0">
                  <a:pos x="4" y="162"/>
                </a:cxn>
                <a:cxn ang="0">
                  <a:pos x="6" y="144"/>
                </a:cxn>
                <a:cxn ang="0">
                  <a:pos x="8" y="130"/>
                </a:cxn>
                <a:cxn ang="0">
                  <a:pos x="4" y="114"/>
                </a:cxn>
                <a:cxn ang="0">
                  <a:pos x="4" y="90"/>
                </a:cxn>
                <a:cxn ang="0">
                  <a:pos x="8" y="74"/>
                </a:cxn>
                <a:cxn ang="0">
                  <a:pos x="6" y="60"/>
                </a:cxn>
                <a:cxn ang="0">
                  <a:pos x="4" y="34"/>
                </a:cxn>
                <a:cxn ang="0">
                  <a:pos x="7" y="16"/>
                </a:cxn>
                <a:cxn ang="0">
                  <a:pos x="9" y="2"/>
                </a:cxn>
              </a:cxnLst>
              <a:rect l="0" t="0" r="r" b="b"/>
              <a:pathLst>
                <a:path w="9" h="1133">
                  <a:moveTo>
                    <a:pt x="0" y="1131"/>
                  </a:moveTo>
                  <a:lnTo>
                    <a:pt x="0" y="1131"/>
                  </a:lnTo>
                  <a:cubicBezTo>
                    <a:pt x="0" y="1130"/>
                    <a:pt x="1" y="1129"/>
                    <a:pt x="2" y="1129"/>
                  </a:cubicBezTo>
                  <a:cubicBezTo>
                    <a:pt x="4" y="1129"/>
                    <a:pt x="4" y="1130"/>
                    <a:pt x="4" y="1131"/>
                  </a:cubicBezTo>
                  <a:lnTo>
                    <a:pt x="4" y="1131"/>
                  </a:lnTo>
                  <a:cubicBezTo>
                    <a:pt x="4" y="1132"/>
                    <a:pt x="4" y="1133"/>
                    <a:pt x="2" y="1133"/>
                  </a:cubicBezTo>
                  <a:cubicBezTo>
                    <a:pt x="1" y="1133"/>
                    <a:pt x="0" y="1132"/>
                    <a:pt x="0" y="1131"/>
                  </a:cubicBezTo>
                  <a:close/>
                  <a:moveTo>
                    <a:pt x="0" y="1123"/>
                  </a:moveTo>
                  <a:lnTo>
                    <a:pt x="0" y="1123"/>
                  </a:lnTo>
                  <a:cubicBezTo>
                    <a:pt x="0" y="1122"/>
                    <a:pt x="1" y="1121"/>
                    <a:pt x="2" y="1121"/>
                  </a:cubicBezTo>
                  <a:cubicBezTo>
                    <a:pt x="4" y="1121"/>
                    <a:pt x="4" y="1122"/>
                    <a:pt x="4" y="1123"/>
                  </a:cubicBezTo>
                  <a:lnTo>
                    <a:pt x="4" y="1123"/>
                  </a:lnTo>
                  <a:cubicBezTo>
                    <a:pt x="4" y="1124"/>
                    <a:pt x="4" y="1125"/>
                    <a:pt x="2" y="1125"/>
                  </a:cubicBezTo>
                  <a:cubicBezTo>
                    <a:pt x="1" y="1125"/>
                    <a:pt x="0" y="1124"/>
                    <a:pt x="0" y="1123"/>
                  </a:cubicBezTo>
                  <a:close/>
                  <a:moveTo>
                    <a:pt x="1" y="1115"/>
                  </a:moveTo>
                  <a:lnTo>
                    <a:pt x="1" y="1115"/>
                  </a:lnTo>
                  <a:cubicBezTo>
                    <a:pt x="1" y="1114"/>
                    <a:pt x="1" y="1113"/>
                    <a:pt x="3" y="1113"/>
                  </a:cubicBezTo>
                  <a:cubicBezTo>
                    <a:pt x="4" y="1113"/>
                    <a:pt x="5" y="1114"/>
                    <a:pt x="5" y="1115"/>
                  </a:cubicBezTo>
                  <a:lnTo>
                    <a:pt x="5" y="1115"/>
                  </a:lnTo>
                  <a:cubicBezTo>
                    <a:pt x="5" y="1116"/>
                    <a:pt x="4" y="1117"/>
                    <a:pt x="3" y="1117"/>
                  </a:cubicBezTo>
                  <a:cubicBezTo>
                    <a:pt x="1" y="1117"/>
                    <a:pt x="1" y="1116"/>
                    <a:pt x="1" y="1115"/>
                  </a:cubicBezTo>
                  <a:close/>
                  <a:moveTo>
                    <a:pt x="1" y="1107"/>
                  </a:moveTo>
                  <a:lnTo>
                    <a:pt x="1" y="1107"/>
                  </a:lnTo>
                  <a:cubicBezTo>
                    <a:pt x="1" y="1106"/>
                    <a:pt x="1" y="1105"/>
                    <a:pt x="3" y="1105"/>
                  </a:cubicBezTo>
                  <a:cubicBezTo>
                    <a:pt x="4" y="1105"/>
                    <a:pt x="5" y="1106"/>
                    <a:pt x="5" y="1107"/>
                  </a:cubicBezTo>
                  <a:lnTo>
                    <a:pt x="5" y="1107"/>
                  </a:lnTo>
                  <a:cubicBezTo>
                    <a:pt x="5" y="1108"/>
                    <a:pt x="4" y="1109"/>
                    <a:pt x="3" y="1109"/>
                  </a:cubicBezTo>
                  <a:cubicBezTo>
                    <a:pt x="1" y="1109"/>
                    <a:pt x="1" y="1108"/>
                    <a:pt x="1" y="1107"/>
                  </a:cubicBezTo>
                  <a:close/>
                  <a:moveTo>
                    <a:pt x="1" y="1099"/>
                  </a:moveTo>
                  <a:lnTo>
                    <a:pt x="1" y="1099"/>
                  </a:lnTo>
                  <a:cubicBezTo>
                    <a:pt x="1" y="1098"/>
                    <a:pt x="1" y="1097"/>
                    <a:pt x="3" y="1097"/>
                  </a:cubicBezTo>
                  <a:cubicBezTo>
                    <a:pt x="4" y="1097"/>
                    <a:pt x="5" y="1098"/>
                    <a:pt x="5" y="1099"/>
                  </a:cubicBezTo>
                  <a:lnTo>
                    <a:pt x="5" y="1099"/>
                  </a:lnTo>
                  <a:cubicBezTo>
                    <a:pt x="5" y="1100"/>
                    <a:pt x="4" y="1101"/>
                    <a:pt x="3" y="1101"/>
                  </a:cubicBezTo>
                  <a:cubicBezTo>
                    <a:pt x="1" y="1101"/>
                    <a:pt x="1" y="1100"/>
                    <a:pt x="1" y="1099"/>
                  </a:cubicBezTo>
                  <a:close/>
                  <a:moveTo>
                    <a:pt x="1" y="1091"/>
                  </a:moveTo>
                  <a:lnTo>
                    <a:pt x="1" y="1091"/>
                  </a:lnTo>
                  <a:cubicBezTo>
                    <a:pt x="1" y="1090"/>
                    <a:pt x="2" y="1089"/>
                    <a:pt x="3" y="1089"/>
                  </a:cubicBezTo>
                  <a:cubicBezTo>
                    <a:pt x="4" y="1089"/>
                    <a:pt x="5" y="1090"/>
                    <a:pt x="5" y="1091"/>
                  </a:cubicBezTo>
                  <a:lnTo>
                    <a:pt x="5" y="1091"/>
                  </a:lnTo>
                  <a:cubicBezTo>
                    <a:pt x="5" y="1092"/>
                    <a:pt x="4" y="1093"/>
                    <a:pt x="3" y="1093"/>
                  </a:cubicBezTo>
                  <a:cubicBezTo>
                    <a:pt x="2" y="1093"/>
                    <a:pt x="1" y="1092"/>
                    <a:pt x="1" y="1091"/>
                  </a:cubicBezTo>
                  <a:close/>
                  <a:moveTo>
                    <a:pt x="1" y="1083"/>
                  </a:moveTo>
                  <a:lnTo>
                    <a:pt x="1" y="1083"/>
                  </a:lnTo>
                  <a:cubicBezTo>
                    <a:pt x="1" y="1082"/>
                    <a:pt x="2" y="1081"/>
                    <a:pt x="3" y="1081"/>
                  </a:cubicBezTo>
                  <a:cubicBezTo>
                    <a:pt x="4" y="1081"/>
                    <a:pt x="5" y="1082"/>
                    <a:pt x="5" y="1083"/>
                  </a:cubicBezTo>
                  <a:lnTo>
                    <a:pt x="5" y="1083"/>
                  </a:lnTo>
                  <a:cubicBezTo>
                    <a:pt x="5" y="1084"/>
                    <a:pt x="4" y="1085"/>
                    <a:pt x="3" y="1085"/>
                  </a:cubicBezTo>
                  <a:cubicBezTo>
                    <a:pt x="2" y="1085"/>
                    <a:pt x="1" y="1084"/>
                    <a:pt x="1" y="1083"/>
                  </a:cubicBezTo>
                  <a:close/>
                  <a:moveTo>
                    <a:pt x="1" y="1075"/>
                  </a:moveTo>
                  <a:lnTo>
                    <a:pt x="1" y="1075"/>
                  </a:lnTo>
                  <a:cubicBezTo>
                    <a:pt x="1" y="1074"/>
                    <a:pt x="2" y="1073"/>
                    <a:pt x="3" y="1073"/>
                  </a:cubicBezTo>
                  <a:cubicBezTo>
                    <a:pt x="4" y="1073"/>
                    <a:pt x="5" y="1074"/>
                    <a:pt x="5" y="1075"/>
                  </a:cubicBezTo>
                  <a:lnTo>
                    <a:pt x="5" y="1075"/>
                  </a:lnTo>
                  <a:cubicBezTo>
                    <a:pt x="5" y="1076"/>
                    <a:pt x="4" y="1077"/>
                    <a:pt x="3" y="1077"/>
                  </a:cubicBezTo>
                  <a:cubicBezTo>
                    <a:pt x="2" y="1077"/>
                    <a:pt x="1" y="1076"/>
                    <a:pt x="1" y="1075"/>
                  </a:cubicBezTo>
                  <a:close/>
                  <a:moveTo>
                    <a:pt x="1" y="1067"/>
                  </a:moveTo>
                  <a:lnTo>
                    <a:pt x="1" y="1067"/>
                  </a:lnTo>
                  <a:cubicBezTo>
                    <a:pt x="1" y="1066"/>
                    <a:pt x="2" y="1065"/>
                    <a:pt x="3" y="1065"/>
                  </a:cubicBezTo>
                  <a:cubicBezTo>
                    <a:pt x="4" y="1065"/>
                    <a:pt x="5" y="1066"/>
                    <a:pt x="5" y="1067"/>
                  </a:cubicBezTo>
                  <a:lnTo>
                    <a:pt x="5" y="1067"/>
                  </a:lnTo>
                  <a:cubicBezTo>
                    <a:pt x="5" y="1068"/>
                    <a:pt x="4" y="1069"/>
                    <a:pt x="3" y="1069"/>
                  </a:cubicBezTo>
                  <a:cubicBezTo>
                    <a:pt x="2" y="1069"/>
                    <a:pt x="1" y="1068"/>
                    <a:pt x="1" y="1067"/>
                  </a:cubicBezTo>
                  <a:close/>
                  <a:moveTo>
                    <a:pt x="1" y="1059"/>
                  </a:moveTo>
                  <a:lnTo>
                    <a:pt x="1" y="1059"/>
                  </a:lnTo>
                  <a:cubicBezTo>
                    <a:pt x="1" y="1058"/>
                    <a:pt x="2" y="1057"/>
                    <a:pt x="3" y="1057"/>
                  </a:cubicBezTo>
                  <a:cubicBezTo>
                    <a:pt x="4" y="1057"/>
                    <a:pt x="5" y="1058"/>
                    <a:pt x="5" y="1059"/>
                  </a:cubicBezTo>
                  <a:lnTo>
                    <a:pt x="5" y="1059"/>
                  </a:lnTo>
                  <a:cubicBezTo>
                    <a:pt x="5" y="1060"/>
                    <a:pt x="4" y="1061"/>
                    <a:pt x="3" y="1061"/>
                  </a:cubicBezTo>
                  <a:cubicBezTo>
                    <a:pt x="2" y="1061"/>
                    <a:pt x="1" y="1060"/>
                    <a:pt x="1" y="1059"/>
                  </a:cubicBezTo>
                  <a:close/>
                  <a:moveTo>
                    <a:pt x="1" y="1051"/>
                  </a:moveTo>
                  <a:lnTo>
                    <a:pt x="1" y="1051"/>
                  </a:lnTo>
                  <a:cubicBezTo>
                    <a:pt x="1" y="1050"/>
                    <a:pt x="2" y="1049"/>
                    <a:pt x="3" y="1049"/>
                  </a:cubicBezTo>
                  <a:cubicBezTo>
                    <a:pt x="4" y="1049"/>
                    <a:pt x="5" y="1050"/>
                    <a:pt x="5" y="1051"/>
                  </a:cubicBezTo>
                  <a:lnTo>
                    <a:pt x="5" y="1051"/>
                  </a:lnTo>
                  <a:cubicBezTo>
                    <a:pt x="5" y="1052"/>
                    <a:pt x="4" y="1053"/>
                    <a:pt x="3" y="1053"/>
                  </a:cubicBezTo>
                  <a:cubicBezTo>
                    <a:pt x="2" y="1053"/>
                    <a:pt x="1" y="1052"/>
                    <a:pt x="1" y="1051"/>
                  </a:cubicBezTo>
                  <a:close/>
                  <a:moveTo>
                    <a:pt x="1" y="1043"/>
                  </a:moveTo>
                  <a:lnTo>
                    <a:pt x="1" y="1043"/>
                  </a:lnTo>
                  <a:cubicBezTo>
                    <a:pt x="1" y="1042"/>
                    <a:pt x="2" y="1041"/>
                    <a:pt x="3" y="1041"/>
                  </a:cubicBezTo>
                  <a:cubicBezTo>
                    <a:pt x="4" y="1041"/>
                    <a:pt x="5" y="1042"/>
                    <a:pt x="5" y="1043"/>
                  </a:cubicBezTo>
                  <a:lnTo>
                    <a:pt x="5" y="1043"/>
                  </a:lnTo>
                  <a:cubicBezTo>
                    <a:pt x="5" y="1044"/>
                    <a:pt x="4" y="1045"/>
                    <a:pt x="3" y="1045"/>
                  </a:cubicBezTo>
                  <a:cubicBezTo>
                    <a:pt x="2" y="1045"/>
                    <a:pt x="1" y="1044"/>
                    <a:pt x="1" y="1043"/>
                  </a:cubicBezTo>
                  <a:close/>
                  <a:moveTo>
                    <a:pt x="1" y="1035"/>
                  </a:moveTo>
                  <a:lnTo>
                    <a:pt x="1" y="1035"/>
                  </a:lnTo>
                  <a:cubicBezTo>
                    <a:pt x="1" y="1034"/>
                    <a:pt x="2" y="1033"/>
                    <a:pt x="3" y="1033"/>
                  </a:cubicBezTo>
                  <a:cubicBezTo>
                    <a:pt x="4" y="1033"/>
                    <a:pt x="5" y="1034"/>
                    <a:pt x="5" y="1035"/>
                  </a:cubicBezTo>
                  <a:lnTo>
                    <a:pt x="5" y="1035"/>
                  </a:lnTo>
                  <a:cubicBezTo>
                    <a:pt x="5" y="1036"/>
                    <a:pt x="4" y="1037"/>
                    <a:pt x="3" y="1037"/>
                  </a:cubicBezTo>
                  <a:cubicBezTo>
                    <a:pt x="2" y="1037"/>
                    <a:pt x="1" y="1036"/>
                    <a:pt x="1" y="1035"/>
                  </a:cubicBezTo>
                  <a:close/>
                  <a:moveTo>
                    <a:pt x="1" y="1027"/>
                  </a:moveTo>
                  <a:lnTo>
                    <a:pt x="1" y="1027"/>
                  </a:lnTo>
                  <a:cubicBezTo>
                    <a:pt x="1" y="1026"/>
                    <a:pt x="2" y="1025"/>
                    <a:pt x="3" y="1025"/>
                  </a:cubicBezTo>
                  <a:cubicBezTo>
                    <a:pt x="4" y="1025"/>
                    <a:pt x="5" y="1026"/>
                    <a:pt x="5" y="1027"/>
                  </a:cubicBezTo>
                  <a:lnTo>
                    <a:pt x="5" y="1027"/>
                  </a:lnTo>
                  <a:cubicBezTo>
                    <a:pt x="5" y="1028"/>
                    <a:pt x="4" y="1029"/>
                    <a:pt x="3" y="1029"/>
                  </a:cubicBezTo>
                  <a:cubicBezTo>
                    <a:pt x="2" y="1029"/>
                    <a:pt x="1" y="1028"/>
                    <a:pt x="1" y="1027"/>
                  </a:cubicBezTo>
                  <a:close/>
                  <a:moveTo>
                    <a:pt x="1" y="1019"/>
                  </a:moveTo>
                  <a:lnTo>
                    <a:pt x="1" y="1019"/>
                  </a:lnTo>
                  <a:cubicBezTo>
                    <a:pt x="1" y="1018"/>
                    <a:pt x="2" y="1017"/>
                    <a:pt x="3" y="1017"/>
                  </a:cubicBezTo>
                  <a:cubicBezTo>
                    <a:pt x="4" y="1017"/>
                    <a:pt x="5" y="1018"/>
                    <a:pt x="5" y="1019"/>
                  </a:cubicBezTo>
                  <a:lnTo>
                    <a:pt x="5" y="1019"/>
                  </a:lnTo>
                  <a:cubicBezTo>
                    <a:pt x="5" y="1020"/>
                    <a:pt x="4" y="1021"/>
                    <a:pt x="3" y="1021"/>
                  </a:cubicBezTo>
                  <a:cubicBezTo>
                    <a:pt x="2" y="1021"/>
                    <a:pt x="1" y="1020"/>
                    <a:pt x="1" y="1019"/>
                  </a:cubicBezTo>
                  <a:close/>
                  <a:moveTo>
                    <a:pt x="1" y="1011"/>
                  </a:moveTo>
                  <a:lnTo>
                    <a:pt x="1" y="1011"/>
                  </a:lnTo>
                  <a:cubicBezTo>
                    <a:pt x="1" y="1010"/>
                    <a:pt x="2" y="1009"/>
                    <a:pt x="3" y="1009"/>
                  </a:cubicBezTo>
                  <a:cubicBezTo>
                    <a:pt x="4" y="1009"/>
                    <a:pt x="5" y="1010"/>
                    <a:pt x="5" y="1011"/>
                  </a:cubicBezTo>
                  <a:lnTo>
                    <a:pt x="5" y="1011"/>
                  </a:lnTo>
                  <a:cubicBezTo>
                    <a:pt x="5" y="1012"/>
                    <a:pt x="4" y="1013"/>
                    <a:pt x="3" y="1013"/>
                  </a:cubicBezTo>
                  <a:cubicBezTo>
                    <a:pt x="2" y="1013"/>
                    <a:pt x="1" y="1012"/>
                    <a:pt x="1" y="1011"/>
                  </a:cubicBezTo>
                  <a:close/>
                  <a:moveTo>
                    <a:pt x="1" y="1003"/>
                  </a:moveTo>
                  <a:lnTo>
                    <a:pt x="1" y="1003"/>
                  </a:lnTo>
                  <a:cubicBezTo>
                    <a:pt x="1" y="1002"/>
                    <a:pt x="2" y="1001"/>
                    <a:pt x="3" y="1001"/>
                  </a:cubicBezTo>
                  <a:cubicBezTo>
                    <a:pt x="4" y="1001"/>
                    <a:pt x="5" y="1002"/>
                    <a:pt x="5" y="1003"/>
                  </a:cubicBezTo>
                  <a:lnTo>
                    <a:pt x="5" y="1003"/>
                  </a:lnTo>
                  <a:cubicBezTo>
                    <a:pt x="5" y="1004"/>
                    <a:pt x="4" y="1005"/>
                    <a:pt x="3" y="1005"/>
                  </a:cubicBezTo>
                  <a:cubicBezTo>
                    <a:pt x="2" y="1005"/>
                    <a:pt x="1" y="1004"/>
                    <a:pt x="1" y="1003"/>
                  </a:cubicBezTo>
                  <a:close/>
                  <a:moveTo>
                    <a:pt x="1" y="995"/>
                  </a:moveTo>
                  <a:lnTo>
                    <a:pt x="1" y="995"/>
                  </a:lnTo>
                  <a:cubicBezTo>
                    <a:pt x="1" y="994"/>
                    <a:pt x="2" y="993"/>
                    <a:pt x="3" y="993"/>
                  </a:cubicBezTo>
                  <a:cubicBezTo>
                    <a:pt x="4" y="993"/>
                    <a:pt x="5" y="994"/>
                    <a:pt x="5" y="995"/>
                  </a:cubicBezTo>
                  <a:lnTo>
                    <a:pt x="5" y="995"/>
                  </a:lnTo>
                  <a:cubicBezTo>
                    <a:pt x="5" y="996"/>
                    <a:pt x="4" y="997"/>
                    <a:pt x="3" y="997"/>
                  </a:cubicBezTo>
                  <a:cubicBezTo>
                    <a:pt x="2" y="997"/>
                    <a:pt x="1" y="996"/>
                    <a:pt x="1" y="995"/>
                  </a:cubicBezTo>
                  <a:close/>
                  <a:moveTo>
                    <a:pt x="1" y="987"/>
                  </a:moveTo>
                  <a:lnTo>
                    <a:pt x="1" y="987"/>
                  </a:lnTo>
                  <a:cubicBezTo>
                    <a:pt x="1" y="986"/>
                    <a:pt x="2" y="985"/>
                    <a:pt x="3" y="985"/>
                  </a:cubicBezTo>
                  <a:cubicBezTo>
                    <a:pt x="4" y="985"/>
                    <a:pt x="5" y="986"/>
                    <a:pt x="5" y="987"/>
                  </a:cubicBezTo>
                  <a:lnTo>
                    <a:pt x="5" y="987"/>
                  </a:lnTo>
                  <a:cubicBezTo>
                    <a:pt x="5" y="988"/>
                    <a:pt x="4" y="989"/>
                    <a:pt x="3" y="989"/>
                  </a:cubicBezTo>
                  <a:cubicBezTo>
                    <a:pt x="2" y="989"/>
                    <a:pt x="1" y="988"/>
                    <a:pt x="1" y="987"/>
                  </a:cubicBezTo>
                  <a:close/>
                  <a:moveTo>
                    <a:pt x="1" y="979"/>
                  </a:moveTo>
                  <a:lnTo>
                    <a:pt x="1" y="979"/>
                  </a:lnTo>
                  <a:cubicBezTo>
                    <a:pt x="1" y="978"/>
                    <a:pt x="2" y="977"/>
                    <a:pt x="3" y="977"/>
                  </a:cubicBezTo>
                  <a:cubicBezTo>
                    <a:pt x="4" y="977"/>
                    <a:pt x="5" y="978"/>
                    <a:pt x="5" y="979"/>
                  </a:cubicBezTo>
                  <a:lnTo>
                    <a:pt x="5" y="979"/>
                  </a:lnTo>
                  <a:cubicBezTo>
                    <a:pt x="5" y="980"/>
                    <a:pt x="4" y="981"/>
                    <a:pt x="3" y="981"/>
                  </a:cubicBezTo>
                  <a:cubicBezTo>
                    <a:pt x="2" y="981"/>
                    <a:pt x="1" y="980"/>
                    <a:pt x="1" y="979"/>
                  </a:cubicBezTo>
                  <a:close/>
                  <a:moveTo>
                    <a:pt x="1" y="971"/>
                  </a:moveTo>
                  <a:lnTo>
                    <a:pt x="1" y="971"/>
                  </a:lnTo>
                  <a:cubicBezTo>
                    <a:pt x="1" y="970"/>
                    <a:pt x="2" y="969"/>
                    <a:pt x="3" y="969"/>
                  </a:cubicBezTo>
                  <a:cubicBezTo>
                    <a:pt x="4" y="969"/>
                    <a:pt x="5" y="970"/>
                    <a:pt x="5" y="971"/>
                  </a:cubicBezTo>
                  <a:lnTo>
                    <a:pt x="5" y="971"/>
                  </a:lnTo>
                  <a:cubicBezTo>
                    <a:pt x="5" y="972"/>
                    <a:pt x="4" y="973"/>
                    <a:pt x="3" y="973"/>
                  </a:cubicBezTo>
                  <a:cubicBezTo>
                    <a:pt x="2" y="973"/>
                    <a:pt x="1" y="972"/>
                    <a:pt x="1" y="971"/>
                  </a:cubicBezTo>
                  <a:close/>
                  <a:moveTo>
                    <a:pt x="1" y="963"/>
                  </a:moveTo>
                  <a:lnTo>
                    <a:pt x="1" y="963"/>
                  </a:lnTo>
                  <a:cubicBezTo>
                    <a:pt x="1" y="962"/>
                    <a:pt x="2" y="961"/>
                    <a:pt x="3" y="961"/>
                  </a:cubicBezTo>
                  <a:cubicBezTo>
                    <a:pt x="4" y="961"/>
                    <a:pt x="5" y="962"/>
                    <a:pt x="5" y="963"/>
                  </a:cubicBezTo>
                  <a:lnTo>
                    <a:pt x="5" y="963"/>
                  </a:lnTo>
                  <a:cubicBezTo>
                    <a:pt x="5" y="964"/>
                    <a:pt x="4" y="965"/>
                    <a:pt x="3" y="965"/>
                  </a:cubicBezTo>
                  <a:cubicBezTo>
                    <a:pt x="2" y="965"/>
                    <a:pt x="1" y="964"/>
                    <a:pt x="1" y="963"/>
                  </a:cubicBezTo>
                  <a:close/>
                  <a:moveTo>
                    <a:pt x="1" y="955"/>
                  </a:moveTo>
                  <a:lnTo>
                    <a:pt x="1" y="955"/>
                  </a:lnTo>
                  <a:cubicBezTo>
                    <a:pt x="1" y="954"/>
                    <a:pt x="2" y="953"/>
                    <a:pt x="3" y="953"/>
                  </a:cubicBezTo>
                  <a:cubicBezTo>
                    <a:pt x="4" y="953"/>
                    <a:pt x="5" y="954"/>
                    <a:pt x="5" y="955"/>
                  </a:cubicBezTo>
                  <a:lnTo>
                    <a:pt x="5" y="955"/>
                  </a:lnTo>
                  <a:cubicBezTo>
                    <a:pt x="5" y="956"/>
                    <a:pt x="4" y="957"/>
                    <a:pt x="3" y="957"/>
                  </a:cubicBezTo>
                  <a:cubicBezTo>
                    <a:pt x="2" y="957"/>
                    <a:pt x="1" y="956"/>
                    <a:pt x="1" y="955"/>
                  </a:cubicBezTo>
                  <a:close/>
                  <a:moveTo>
                    <a:pt x="1" y="947"/>
                  </a:moveTo>
                  <a:lnTo>
                    <a:pt x="1" y="947"/>
                  </a:lnTo>
                  <a:cubicBezTo>
                    <a:pt x="1" y="946"/>
                    <a:pt x="2" y="945"/>
                    <a:pt x="3" y="945"/>
                  </a:cubicBezTo>
                  <a:cubicBezTo>
                    <a:pt x="4" y="945"/>
                    <a:pt x="5" y="946"/>
                    <a:pt x="5" y="947"/>
                  </a:cubicBezTo>
                  <a:lnTo>
                    <a:pt x="5" y="947"/>
                  </a:lnTo>
                  <a:cubicBezTo>
                    <a:pt x="5" y="948"/>
                    <a:pt x="4" y="949"/>
                    <a:pt x="3" y="949"/>
                  </a:cubicBezTo>
                  <a:cubicBezTo>
                    <a:pt x="2" y="949"/>
                    <a:pt x="1" y="948"/>
                    <a:pt x="1" y="947"/>
                  </a:cubicBezTo>
                  <a:close/>
                  <a:moveTo>
                    <a:pt x="1" y="939"/>
                  </a:moveTo>
                  <a:lnTo>
                    <a:pt x="1" y="939"/>
                  </a:lnTo>
                  <a:cubicBezTo>
                    <a:pt x="1" y="938"/>
                    <a:pt x="2" y="937"/>
                    <a:pt x="3" y="937"/>
                  </a:cubicBezTo>
                  <a:cubicBezTo>
                    <a:pt x="4" y="937"/>
                    <a:pt x="5" y="938"/>
                    <a:pt x="5" y="939"/>
                  </a:cubicBezTo>
                  <a:lnTo>
                    <a:pt x="5" y="939"/>
                  </a:lnTo>
                  <a:cubicBezTo>
                    <a:pt x="5" y="940"/>
                    <a:pt x="4" y="941"/>
                    <a:pt x="3" y="941"/>
                  </a:cubicBezTo>
                  <a:cubicBezTo>
                    <a:pt x="2" y="941"/>
                    <a:pt x="1" y="940"/>
                    <a:pt x="1" y="939"/>
                  </a:cubicBezTo>
                  <a:close/>
                  <a:moveTo>
                    <a:pt x="1" y="931"/>
                  </a:moveTo>
                  <a:lnTo>
                    <a:pt x="1" y="931"/>
                  </a:lnTo>
                  <a:cubicBezTo>
                    <a:pt x="1" y="930"/>
                    <a:pt x="2" y="929"/>
                    <a:pt x="3" y="929"/>
                  </a:cubicBezTo>
                  <a:cubicBezTo>
                    <a:pt x="4" y="929"/>
                    <a:pt x="5" y="930"/>
                    <a:pt x="5" y="931"/>
                  </a:cubicBezTo>
                  <a:lnTo>
                    <a:pt x="5" y="931"/>
                  </a:lnTo>
                  <a:cubicBezTo>
                    <a:pt x="5" y="932"/>
                    <a:pt x="4" y="933"/>
                    <a:pt x="3" y="933"/>
                  </a:cubicBezTo>
                  <a:cubicBezTo>
                    <a:pt x="2" y="933"/>
                    <a:pt x="1" y="932"/>
                    <a:pt x="1" y="931"/>
                  </a:cubicBezTo>
                  <a:close/>
                  <a:moveTo>
                    <a:pt x="1" y="923"/>
                  </a:moveTo>
                  <a:lnTo>
                    <a:pt x="1" y="923"/>
                  </a:lnTo>
                  <a:cubicBezTo>
                    <a:pt x="1" y="922"/>
                    <a:pt x="2" y="921"/>
                    <a:pt x="3" y="921"/>
                  </a:cubicBezTo>
                  <a:cubicBezTo>
                    <a:pt x="4" y="921"/>
                    <a:pt x="5" y="922"/>
                    <a:pt x="5" y="923"/>
                  </a:cubicBezTo>
                  <a:lnTo>
                    <a:pt x="5" y="923"/>
                  </a:lnTo>
                  <a:cubicBezTo>
                    <a:pt x="5" y="924"/>
                    <a:pt x="4" y="925"/>
                    <a:pt x="3" y="925"/>
                  </a:cubicBezTo>
                  <a:cubicBezTo>
                    <a:pt x="2" y="925"/>
                    <a:pt x="1" y="924"/>
                    <a:pt x="1" y="923"/>
                  </a:cubicBezTo>
                  <a:close/>
                  <a:moveTo>
                    <a:pt x="1" y="915"/>
                  </a:moveTo>
                  <a:lnTo>
                    <a:pt x="1" y="915"/>
                  </a:lnTo>
                  <a:cubicBezTo>
                    <a:pt x="1" y="914"/>
                    <a:pt x="2" y="913"/>
                    <a:pt x="3" y="913"/>
                  </a:cubicBezTo>
                  <a:cubicBezTo>
                    <a:pt x="4" y="913"/>
                    <a:pt x="5" y="914"/>
                    <a:pt x="5" y="915"/>
                  </a:cubicBezTo>
                  <a:lnTo>
                    <a:pt x="5" y="915"/>
                  </a:lnTo>
                  <a:cubicBezTo>
                    <a:pt x="5" y="916"/>
                    <a:pt x="4" y="917"/>
                    <a:pt x="3" y="917"/>
                  </a:cubicBezTo>
                  <a:cubicBezTo>
                    <a:pt x="2" y="917"/>
                    <a:pt x="1" y="916"/>
                    <a:pt x="1" y="915"/>
                  </a:cubicBezTo>
                  <a:close/>
                  <a:moveTo>
                    <a:pt x="1" y="907"/>
                  </a:moveTo>
                  <a:lnTo>
                    <a:pt x="1" y="907"/>
                  </a:lnTo>
                  <a:cubicBezTo>
                    <a:pt x="1" y="906"/>
                    <a:pt x="2" y="905"/>
                    <a:pt x="3" y="905"/>
                  </a:cubicBezTo>
                  <a:cubicBezTo>
                    <a:pt x="4" y="905"/>
                    <a:pt x="5" y="906"/>
                    <a:pt x="5" y="907"/>
                  </a:cubicBezTo>
                  <a:lnTo>
                    <a:pt x="5" y="907"/>
                  </a:lnTo>
                  <a:cubicBezTo>
                    <a:pt x="5" y="908"/>
                    <a:pt x="4" y="909"/>
                    <a:pt x="3" y="909"/>
                  </a:cubicBezTo>
                  <a:cubicBezTo>
                    <a:pt x="2" y="909"/>
                    <a:pt x="1" y="908"/>
                    <a:pt x="1" y="907"/>
                  </a:cubicBezTo>
                  <a:close/>
                  <a:moveTo>
                    <a:pt x="1" y="899"/>
                  </a:moveTo>
                  <a:lnTo>
                    <a:pt x="1" y="899"/>
                  </a:lnTo>
                  <a:cubicBezTo>
                    <a:pt x="1" y="898"/>
                    <a:pt x="2" y="897"/>
                    <a:pt x="3" y="897"/>
                  </a:cubicBezTo>
                  <a:cubicBezTo>
                    <a:pt x="4" y="897"/>
                    <a:pt x="5" y="898"/>
                    <a:pt x="5" y="899"/>
                  </a:cubicBezTo>
                  <a:lnTo>
                    <a:pt x="5" y="899"/>
                  </a:lnTo>
                  <a:cubicBezTo>
                    <a:pt x="5" y="900"/>
                    <a:pt x="4" y="901"/>
                    <a:pt x="3" y="901"/>
                  </a:cubicBezTo>
                  <a:cubicBezTo>
                    <a:pt x="2" y="901"/>
                    <a:pt x="1" y="900"/>
                    <a:pt x="1" y="899"/>
                  </a:cubicBezTo>
                  <a:close/>
                  <a:moveTo>
                    <a:pt x="1" y="891"/>
                  </a:moveTo>
                  <a:lnTo>
                    <a:pt x="1" y="891"/>
                  </a:lnTo>
                  <a:cubicBezTo>
                    <a:pt x="1" y="890"/>
                    <a:pt x="2" y="889"/>
                    <a:pt x="3" y="889"/>
                  </a:cubicBezTo>
                  <a:cubicBezTo>
                    <a:pt x="4" y="889"/>
                    <a:pt x="5" y="890"/>
                    <a:pt x="5" y="891"/>
                  </a:cubicBezTo>
                  <a:lnTo>
                    <a:pt x="5" y="891"/>
                  </a:lnTo>
                  <a:cubicBezTo>
                    <a:pt x="5" y="892"/>
                    <a:pt x="4" y="893"/>
                    <a:pt x="3" y="893"/>
                  </a:cubicBezTo>
                  <a:cubicBezTo>
                    <a:pt x="2" y="893"/>
                    <a:pt x="1" y="892"/>
                    <a:pt x="1" y="891"/>
                  </a:cubicBezTo>
                  <a:close/>
                  <a:moveTo>
                    <a:pt x="1" y="883"/>
                  </a:moveTo>
                  <a:lnTo>
                    <a:pt x="1" y="883"/>
                  </a:lnTo>
                  <a:cubicBezTo>
                    <a:pt x="1" y="882"/>
                    <a:pt x="2" y="881"/>
                    <a:pt x="3" y="881"/>
                  </a:cubicBezTo>
                  <a:cubicBezTo>
                    <a:pt x="4" y="881"/>
                    <a:pt x="5" y="882"/>
                    <a:pt x="5" y="883"/>
                  </a:cubicBezTo>
                  <a:lnTo>
                    <a:pt x="5" y="883"/>
                  </a:lnTo>
                  <a:cubicBezTo>
                    <a:pt x="5" y="884"/>
                    <a:pt x="4" y="885"/>
                    <a:pt x="3" y="885"/>
                  </a:cubicBezTo>
                  <a:cubicBezTo>
                    <a:pt x="2" y="885"/>
                    <a:pt x="1" y="884"/>
                    <a:pt x="1" y="883"/>
                  </a:cubicBezTo>
                  <a:close/>
                  <a:moveTo>
                    <a:pt x="1" y="875"/>
                  </a:moveTo>
                  <a:lnTo>
                    <a:pt x="1" y="875"/>
                  </a:lnTo>
                  <a:cubicBezTo>
                    <a:pt x="1" y="874"/>
                    <a:pt x="2" y="873"/>
                    <a:pt x="3" y="873"/>
                  </a:cubicBezTo>
                  <a:cubicBezTo>
                    <a:pt x="5" y="873"/>
                    <a:pt x="5" y="874"/>
                    <a:pt x="5" y="875"/>
                  </a:cubicBezTo>
                  <a:lnTo>
                    <a:pt x="5" y="875"/>
                  </a:lnTo>
                  <a:cubicBezTo>
                    <a:pt x="5" y="876"/>
                    <a:pt x="5" y="877"/>
                    <a:pt x="3" y="877"/>
                  </a:cubicBezTo>
                  <a:cubicBezTo>
                    <a:pt x="2" y="877"/>
                    <a:pt x="1" y="876"/>
                    <a:pt x="1" y="875"/>
                  </a:cubicBezTo>
                  <a:close/>
                  <a:moveTo>
                    <a:pt x="1" y="867"/>
                  </a:moveTo>
                  <a:lnTo>
                    <a:pt x="1" y="867"/>
                  </a:lnTo>
                  <a:cubicBezTo>
                    <a:pt x="1" y="866"/>
                    <a:pt x="2" y="865"/>
                    <a:pt x="3" y="865"/>
                  </a:cubicBezTo>
                  <a:cubicBezTo>
                    <a:pt x="5" y="865"/>
                    <a:pt x="5" y="866"/>
                    <a:pt x="5" y="867"/>
                  </a:cubicBezTo>
                  <a:lnTo>
                    <a:pt x="5" y="867"/>
                  </a:lnTo>
                  <a:cubicBezTo>
                    <a:pt x="5" y="868"/>
                    <a:pt x="5" y="869"/>
                    <a:pt x="3" y="869"/>
                  </a:cubicBezTo>
                  <a:cubicBezTo>
                    <a:pt x="2" y="869"/>
                    <a:pt x="1" y="868"/>
                    <a:pt x="1" y="867"/>
                  </a:cubicBezTo>
                  <a:close/>
                  <a:moveTo>
                    <a:pt x="1" y="859"/>
                  </a:moveTo>
                  <a:lnTo>
                    <a:pt x="1" y="859"/>
                  </a:lnTo>
                  <a:cubicBezTo>
                    <a:pt x="1" y="858"/>
                    <a:pt x="2" y="857"/>
                    <a:pt x="3" y="857"/>
                  </a:cubicBezTo>
                  <a:cubicBezTo>
                    <a:pt x="5" y="857"/>
                    <a:pt x="5" y="858"/>
                    <a:pt x="5" y="859"/>
                  </a:cubicBezTo>
                  <a:lnTo>
                    <a:pt x="5" y="859"/>
                  </a:lnTo>
                  <a:cubicBezTo>
                    <a:pt x="5" y="860"/>
                    <a:pt x="5" y="861"/>
                    <a:pt x="3" y="861"/>
                  </a:cubicBezTo>
                  <a:cubicBezTo>
                    <a:pt x="2" y="861"/>
                    <a:pt x="1" y="860"/>
                    <a:pt x="1" y="859"/>
                  </a:cubicBezTo>
                  <a:close/>
                  <a:moveTo>
                    <a:pt x="1" y="851"/>
                  </a:moveTo>
                  <a:lnTo>
                    <a:pt x="1" y="851"/>
                  </a:lnTo>
                  <a:cubicBezTo>
                    <a:pt x="1" y="850"/>
                    <a:pt x="2" y="849"/>
                    <a:pt x="3" y="849"/>
                  </a:cubicBezTo>
                  <a:cubicBezTo>
                    <a:pt x="5" y="849"/>
                    <a:pt x="5" y="850"/>
                    <a:pt x="5" y="851"/>
                  </a:cubicBezTo>
                  <a:lnTo>
                    <a:pt x="5" y="851"/>
                  </a:lnTo>
                  <a:cubicBezTo>
                    <a:pt x="5" y="852"/>
                    <a:pt x="5" y="853"/>
                    <a:pt x="3" y="853"/>
                  </a:cubicBezTo>
                  <a:cubicBezTo>
                    <a:pt x="2" y="853"/>
                    <a:pt x="1" y="852"/>
                    <a:pt x="1" y="851"/>
                  </a:cubicBezTo>
                  <a:close/>
                  <a:moveTo>
                    <a:pt x="2" y="843"/>
                  </a:moveTo>
                  <a:lnTo>
                    <a:pt x="2" y="843"/>
                  </a:lnTo>
                  <a:cubicBezTo>
                    <a:pt x="2" y="842"/>
                    <a:pt x="2" y="841"/>
                    <a:pt x="4" y="841"/>
                  </a:cubicBezTo>
                  <a:cubicBezTo>
                    <a:pt x="5" y="841"/>
                    <a:pt x="6" y="842"/>
                    <a:pt x="6" y="843"/>
                  </a:cubicBezTo>
                  <a:lnTo>
                    <a:pt x="6" y="843"/>
                  </a:lnTo>
                  <a:cubicBezTo>
                    <a:pt x="6" y="844"/>
                    <a:pt x="5" y="845"/>
                    <a:pt x="4" y="845"/>
                  </a:cubicBezTo>
                  <a:cubicBezTo>
                    <a:pt x="2" y="845"/>
                    <a:pt x="2" y="844"/>
                    <a:pt x="2" y="843"/>
                  </a:cubicBezTo>
                  <a:close/>
                  <a:moveTo>
                    <a:pt x="2" y="835"/>
                  </a:moveTo>
                  <a:lnTo>
                    <a:pt x="2" y="835"/>
                  </a:lnTo>
                  <a:cubicBezTo>
                    <a:pt x="2" y="834"/>
                    <a:pt x="2" y="833"/>
                    <a:pt x="4" y="833"/>
                  </a:cubicBezTo>
                  <a:cubicBezTo>
                    <a:pt x="5" y="833"/>
                    <a:pt x="6" y="834"/>
                    <a:pt x="6" y="835"/>
                  </a:cubicBezTo>
                  <a:lnTo>
                    <a:pt x="6" y="835"/>
                  </a:lnTo>
                  <a:cubicBezTo>
                    <a:pt x="6" y="836"/>
                    <a:pt x="5" y="837"/>
                    <a:pt x="4" y="837"/>
                  </a:cubicBezTo>
                  <a:cubicBezTo>
                    <a:pt x="2" y="837"/>
                    <a:pt x="2" y="836"/>
                    <a:pt x="2" y="835"/>
                  </a:cubicBezTo>
                  <a:close/>
                  <a:moveTo>
                    <a:pt x="2" y="827"/>
                  </a:moveTo>
                  <a:lnTo>
                    <a:pt x="2" y="827"/>
                  </a:lnTo>
                  <a:cubicBezTo>
                    <a:pt x="2" y="826"/>
                    <a:pt x="2" y="825"/>
                    <a:pt x="4" y="825"/>
                  </a:cubicBezTo>
                  <a:cubicBezTo>
                    <a:pt x="5" y="825"/>
                    <a:pt x="6" y="826"/>
                    <a:pt x="6" y="827"/>
                  </a:cubicBezTo>
                  <a:lnTo>
                    <a:pt x="6" y="827"/>
                  </a:lnTo>
                  <a:cubicBezTo>
                    <a:pt x="6" y="828"/>
                    <a:pt x="5" y="829"/>
                    <a:pt x="4" y="829"/>
                  </a:cubicBezTo>
                  <a:cubicBezTo>
                    <a:pt x="2" y="829"/>
                    <a:pt x="2" y="828"/>
                    <a:pt x="2" y="827"/>
                  </a:cubicBezTo>
                  <a:close/>
                  <a:moveTo>
                    <a:pt x="2" y="819"/>
                  </a:moveTo>
                  <a:lnTo>
                    <a:pt x="2" y="819"/>
                  </a:lnTo>
                  <a:cubicBezTo>
                    <a:pt x="2" y="818"/>
                    <a:pt x="3" y="817"/>
                    <a:pt x="4" y="817"/>
                  </a:cubicBezTo>
                  <a:cubicBezTo>
                    <a:pt x="5" y="817"/>
                    <a:pt x="6" y="818"/>
                    <a:pt x="6" y="819"/>
                  </a:cubicBezTo>
                  <a:lnTo>
                    <a:pt x="6" y="819"/>
                  </a:lnTo>
                  <a:cubicBezTo>
                    <a:pt x="6" y="820"/>
                    <a:pt x="5" y="821"/>
                    <a:pt x="4" y="821"/>
                  </a:cubicBezTo>
                  <a:cubicBezTo>
                    <a:pt x="3" y="821"/>
                    <a:pt x="2" y="820"/>
                    <a:pt x="2" y="819"/>
                  </a:cubicBezTo>
                  <a:close/>
                  <a:moveTo>
                    <a:pt x="2" y="811"/>
                  </a:moveTo>
                  <a:lnTo>
                    <a:pt x="2" y="811"/>
                  </a:lnTo>
                  <a:cubicBezTo>
                    <a:pt x="2" y="810"/>
                    <a:pt x="3" y="809"/>
                    <a:pt x="4" y="809"/>
                  </a:cubicBezTo>
                  <a:cubicBezTo>
                    <a:pt x="5" y="809"/>
                    <a:pt x="6" y="810"/>
                    <a:pt x="6" y="811"/>
                  </a:cubicBezTo>
                  <a:lnTo>
                    <a:pt x="6" y="811"/>
                  </a:lnTo>
                  <a:cubicBezTo>
                    <a:pt x="6" y="812"/>
                    <a:pt x="5" y="813"/>
                    <a:pt x="4" y="813"/>
                  </a:cubicBezTo>
                  <a:cubicBezTo>
                    <a:pt x="3" y="813"/>
                    <a:pt x="2" y="812"/>
                    <a:pt x="2" y="811"/>
                  </a:cubicBezTo>
                  <a:close/>
                  <a:moveTo>
                    <a:pt x="2" y="803"/>
                  </a:moveTo>
                  <a:lnTo>
                    <a:pt x="2" y="803"/>
                  </a:lnTo>
                  <a:cubicBezTo>
                    <a:pt x="2" y="802"/>
                    <a:pt x="3" y="801"/>
                    <a:pt x="4" y="801"/>
                  </a:cubicBezTo>
                  <a:cubicBezTo>
                    <a:pt x="5" y="801"/>
                    <a:pt x="6" y="802"/>
                    <a:pt x="6" y="803"/>
                  </a:cubicBezTo>
                  <a:lnTo>
                    <a:pt x="6" y="803"/>
                  </a:lnTo>
                  <a:cubicBezTo>
                    <a:pt x="6" y="804"/>
                    <a:pt x="5" y="805"/>
                    <a:pt x="4" y="805"/>
                  </a:cubicBezTo>
                  <a:cubicBezTo>
                    <a:pt x="3" y="805"/>
                    <a:pt x="2" y="804"/>
                    <a:pt x="2" y="803"/>
                  </a:cubicBezTo>
                  <a:close/>
                  <a:moveTo>
                    <a:pt x="2" y="795"/>
                  </a:moveTo>
                  <a:lnTo>
                    <a:pt x="2" y="795"/>
                  </a:lnTo>
                  <a:cubicBezTo>
                    <a:pt x="2" y="794"/>
                    <a:pt x="3" y="793"/>
                    <a:pt x="4" y="793"/>
                  </a:cubicBezTo>
                  <a:cubicBezTo>
                    <a:pt x="5" y="793"/>
                    <a:pt x="6" y="794"/>
                    <a:pt x="6" y="795"/>
                  </a:cubicBezTo>
                  <a:lnTo>
                    <a:pt x="6" y="795"/>
                  </a:lnTo>
                  <a:cubicBezTo>
                    <a:pt x="6" y="796"/>
                    <a:pt x="5" y="797"/>
                    <a:pt x="4" y="797"/>
                  </a:cubicBezTo>
                  <a:cubicBezTo>
                    <a:pt x="3" y="797"/>
                    <a:pt x="2" y="796"/>
                    <a:pt x="2" y="795"/>
                  </a:cubicBezTo>
                  <a:close/>
                  <a:moveTo>
                    <a:pt x="2" y="787"/>
                  </a:moveTo>
                  <a:lnTo>
                    <a:pt x="2" y="787"/>
                  </a:lnTo>
                  <a:cubicBezTo>
                    <a:pt x="2" y="786"/>
                    <a:pt x="3" y="785"/>
                    <a:pt x="4" y="785"/>
                  </a:cubicBezTo>
                  <a:cubicBezTo>
                    <a:pt x="5" y="785"/>
                    <a:pt x="6" y="786"/>
                    <a:pt x="6" y="787"/>
                  </a:cubicBezTo>
                  <a:lnTo>
                    <a:pt x="6" y="787"/>
                  </a:lnTo>
                  <a:cubicBezTo>
                    <a:pt x="6" y="788"/>
                    <a:pt x="5" y="789"/>
                    <a:pt x="4" y="789"/>
                  </a:cubicBezTo>
                  <a:cubicBezTo>
                    <a:pt x="3" y="789"/>
                    <a:pt x="2" y="788"/>
                    <a:pt x="2" y="787"/>
                  </a:cubicBezTo>
                  <a:close/>
                  <a:moveTo>
                    <a:pt x="2" y="779"/>
                  </a:moveTo>
                  <a:lnTo>
                    <a:pt x="2" y="779"/>
                  </a:lnTo>
                  <a:cubicBezTo>
                    <a:pt x="2" y="778"/>
                    <a:pt x="3" y="777"/>
                    <a:pt x="4" y="777"/>
                  </a:cubicBezTo>
                  <a:cubicBezTo>
                    <a:pt x="5" y="777"/>
                    <a:pt x="6" y="778"/>
                    <a:pt x="6" y="779"/>
                  </a:cubicBezTo>
                  <a:lnTo>
                    <a:pt x="6" y="779"/>
                  </a:lnTo>
                  <a:cubicBezTo>
                    <a:pt x="6" y="780"/>
                    <a:pt x="5" y="781"/>
                    <a:pt x="4" y="781"/>
                  </a:cubicBezTo>
                  <a:cubicBezTo>
                    <a:pt x="3" y="781"/>
                    <a:pt x="2" y="780"/>
                    <a:pt x="2" y="779"/>
                  </a:cubicBezTo>
                  <a:close/>
                  <a:moveTo>
                    <a:pt x="2" y="771"/>
                  </a:moveTo>
                  <a:lnTo>
                    <a:pt x="2" y="771"/>
                  </a:lnTo>
                  <a:cubicBezTo>
                    <a:pt x="2" y="770"/>
                    <a:pt x="3" y="769"/>
                    <a:pt x="4" y="769"/>
                  </a:cubicBezTo>
                  <a:cubicBezTo>
                    <a:pt x="5" y="769"/>
                    <a:pt x="6" y="770"/>
                    <a:pt x="6" y="771"/>
                  </a:cubicBezTo>
                  <a:lnTo>
                    <a:pt x="6" y="771"/>
                  </a:lnTo>
                  <a:cubicBezTo>
                    <a:pt x="6" y="772"/>
                    <a:pt x="5" y="773"/>
                    <a:pt x="4" y="773"/>
                  </a:cubicBezTo>
                  <a:cubicBezTo>
                    <a:pt x="3" y="773"/>
                    <a:pt x="2" y="772"/>
                    <a:pt x="2" y="771"/>
                  </a:cubicBezTo>
                  <a:close/>
                  <a:moveTo>
                    <a:pt x="2" y="763"/>
                  </a:moveTo>
                  <a:lnTo>
                    <a:pt x="2" y="763"/>
                  </a:lnTo>
                  <a:cubicBezTo>
                    <a:pt x="2" y="762"/>
                    <a:pt x="3" y="761"/>
                    <a:pt x="4" y="761"/>
                  </a:cubicBezTo>
                  <a:cubicBezTo>
                    <a:pt x="5" y="761"/>
                    <a:pt x="6" y="762"/>
                    <a:pt x="6" y="763"/>
                  </a:cubicBezTo>
                  <a:lnTo>
                    <a:pt x="6" y="763"/>
                  </a:lnTo>
                  <a:cubicBezTo>
                    <a:pt x="6" y="764"/>
                    <a:pt x="5" y="765"/>
                    <a:pt x="4" y="765"/>
                  </a:cubicBezTo>
                  <a:cubicBezTo>
                    <a:pt x="3" y="765"/>
                    <a:pt x="2" y="764"/>
                    <a:pt x="2" y="763"/>
                  </a:cubicBezTo>
                  <a:close/>
                  <a:moveTo>
                    <a:pt x="2" y="755"/>
                  </a:moveTo>
                  <a:lnTo>
                    <a:pt x="2" y="755"/>
                  </a:lnTo>
                  <a:cubicBezTo>
                    <a:pt x="2" y="754"/>
                    <a:pt x="3" y="753"/>
                    <a:pt x="4" y="753"/>
                  </a:cubicBezTo>
                  <a:cubicBezTo>
                    <a:pt x="5" y="753"/>
                    <a:pt x="6" y="754"/>
                    <a:pt x="6" y="755"/>
                  </a:cubicBezTo>
                  <a:lnTo>
                    <a:pt x="6" y="755"/>
                  </a:lnTo>
                  <a:cubicBezTo>
                    <a:pt x="6" y="756"/>
                    <a:pt x="5" y="757"/>
                    <a:pt x="4" y="757"/>
                  </a:cubicBezTo>
                  <a:cubicBezTo>
                    <a:pt x="3" y="757"/>
                    <a:pt x="2" y="756"/>
                    <a:pt x="2" y="755"/>
                  </a:cubicBezTo>
                  <a:close/>
                  <a:moveTo>
                    <a:pt x="2" y="747"/>
                  </a:moveTo>
                  <a:lnTo>
                    <a:pt x="2" y="747"/>
                  </a:lnTo>
                  <a:cubicBezTo>
                    <a:pt x="2" y="746"/>
                    <a:pt x="3" y="745"/>
                    <a:pt x="4" y="745"/>
                  </a:cubicBezTo>
                  <a:cubicBezTo>
                    <a:pt x="5" y="745"/>
                    <a:pt x="6" y="746"/>
                    <a:pt x="6" y="747"/>
                  </a:cubicBezTo>
                  <a:lnTo>
                    <a:pt x="6" y="747"/>
                  </a:lnTo>
                  <a:cubicBezTo>
                    <a:pt x="6" y="748"/>
                    <a:pt x="5" y="749"/>
                    <a:pt x="4" y="749"/>
                  </a:cubicBezTo>
                  <a:cubicBezTo>
                    <a:pt x="3" y="749"/>
                    <a:pt x="2" y="748"/>
                    <a:pt x="2" y="747"/>
                  </a:cubicBezTo>
                  <a:close/>
                  <a:moveTo>
                    <a:pt x="2" y="739"/>
                  </a:moveTo>
                  <a:lnTo>
                    <a:pt x="2" y="739"/>
                  </a:lnTo>
                  <a:cubicBezTo>
                    <a:pt x="2" y="738"/>
                    <a:pt x="3" y="737"/>
                    <a:pt x="4" y="737"/>
                  </a:cubicBezTo>
                  <a:cubicBezTo>
                    <a:pt x="5" y="737"/>
                    <a:pt x="6" y="738"/>
                    <a:pt x="6" y="739"/>
                  </a:cubicBezTo>
                  <a:lnTo>
                    <a:pt x="6" y="739"/>
                  </a:lnTo>
                  <a:cubicBezTo>
                    <a:pt x="6" y="740"/>
                    <a:pt x="5" y="741"/>
                    <a:pt x="4" y="741"/>
                  </a:cubicBezTo>
                  <a:cubicBezTo>
                    <a:pt x="3" y="741"/>
                    <a:pt x="2" y="740"/>
                    <a:pt x="2" y="739"/>
                  </a:cubicBezTo>
                  <a:close/>
                  <a:moveTo>
                    <a:pt x="2" y="731"/>
                  </a:moveTo>
                  <a:lnTo>
                    <a:pt x="2" y="731"/>
                  </a:lnTo>
                  <a:cubicBezTo>
                    <a:pt x="2" y="730"/>
                    <a:pt x="3" y="729"/>
                    <a:pt x="4" y="729"/>
                  </a:cubicBezTo>
                  <a:cubicBezTo>
                    <a:pt x="5" y="729"/>
                    <a:pt x="6" y="730"/>
                    <a:pt x="6" y="731"/>
                  </a:cubicBezTo>
                  <a:lnTo>
                    <a:pt x="6" y="731"/>
                  </a:lnTo>
                  <a:cubicBezTo>
                    <a:pt x="6" y="732"/>
                    <a:pt x="5" y="733"/>
                    <a:pt x="4" y="733"/>
                  </a:cubicBezTo>
                  <a:cubicBezTo>
                    <a:pt x="3" y="733"/>
                    <a:pt x="2" y="732"/>
                    <a:pt x="2" y="731"/>
                  </a:cubicBezTo>
                  <a:close/>
                  <a:moveTo>
                    <a:pt x="2" y="723"/>
                  </a:moveTo>
                  <a:lnTo>
                    <a:pt x="2" y="723"/>
                  </a:lnTo>
                  <a:cubicBezTo>
                    <a:pt x="2" y="722"/>
                    <a:pt x="3" y="721"/>
                    <a:pt x="4" y="721"/>
                  </a:cubicBezTo>
                  <a:cubicBezTo>
                    <a:pt x="5" y="721"/>
                    <a:pt x="6" y="722"/>
                    <a:pt x="6" y="723"/>
                  </a:cubicBezTo>
                  <a:lnTo>
                    <a:pt x="6" y="723"/>
                  </a:lnTo>
                  <a:cubicBezTo>
                    <a:pt x="6" y="724"/>
                    <a:pt x="5" y="725"/>
                    <a:pt x="4" y="725"/>
                  </a:cubicBezTo>
                  <a:cubicBezTo>
                    <a:pt x="3" y="725"/>
                    <a:pt x="2" y="724"/>
                    <a:pt x="2" y="723"/>
                  </a:cubicBezTo>
                  <a:close/>
                  <a:moveTo>
                    <a:pt x="2" y="715"/>
                  </a:moveTo>
                  <a:lnTo>
                    <a:pt x="2" y="715"/>
                  </a:lnTo>
                  <a:cubicBezTo>
                    <a:pt x="2" y="714"/>
                    <a:pt x="3" y="713"/>
                    <a:pt x="4" y="713"/>
                  </a:cubicBezTo>
                  <a:cubicBezTo>
                    <a:pt x="5" y="713"/>
                    <a:pt x="6" y="714"/>
                    <a:pt x="6" y="715"/>
                  </a:cubicBezTo>
                  <a:lnTo>
                    <a:pt x="6" y="715"/>
                  </a:lnTo>
                  <a:cubicBezTo>
                    <a:pt x="6" y="716"/>
                    <a:pt x="5" y="717"/>
                    <a:pt x="4" y="717"/>
                  </a:cubicBezTo>
                  <a:cubicBezTo>
                    <a:pt x="3" y="717"/>
                    <a:pt x="2" y="716"/>
                    <a:pt x="2" y="715"/>
                  </a:cubicBezTo>
                  <a:close/>
                  <a:moveTo>
                    <a:pt x="2" y="707"/>
                  </a:moveTo>
                  <a:lnTo>
                    <a:pt x="2" y="707"/>
                  </a:lnTo>
                  <a:cubicBezTo>
                    <a:pt x="2" y="706"/>
                    <a:pt x="3" y="705"/>
                    <a:pt x="4" y="705"/>
                  </a:cubicBezTo>
                  <a:cubicBezTo>
                    <a:pt x="5" y="705"/>
                    <a:pt x="6" y="706"/>
                    <a:pt x="6" y="707"/>
                  </a:cubicBezTo>
                  <a:lnTo>
                    <a:pt x="6" y="707"/>
                  </a:lnTo>
                  <a:cubicBezTo>
                    <a:pt x="6" y="708"/>
                    <a:pt x="5" y="709"/>
                    <a:pt x="4" y="709"/>
                  </a:cubicBezTo>
                  <a:cubicBezTo>
                    <a:pt x="3" y="709"/>
                    <a:pt x="2" y="708"/>
                    <a:pt x="2" y="707"/>
                  </a:cubicBezTo>
                  <a:close/>
                  <a:moveTo>
                    <a:pt x="2" y="699"/>
                  </a:moveTo>
                  <a:lnTo>
                    <a:pt x="2" y="699"/>
                  </a:lnTo>
                  <a:cubicBezTo>
                    <a:pt x="2" y="698"/>
                    <a:pt x="3" y="697"/>
                    <a:pt x="4" y="697"/>
                  </a:cubicBezTo>
                  <a:cubicBezTo>
                    <a:pt x="5" y="697"/>
                    <a:pt x="6" y="698"/>
                    <a:pt x="6" y="699"/>
                  </a:cubicBezTo>
                  <a:lnTo>
                    <a:pt x="6" y="699"/>
                  </a:lnTo>
                  <a:cubicBezTo>
                    <a:pt x="6" y="700"/>
                    <a:pt x="5" y="701"/>
                    <a:pt x="4" y="701"/>
                  </a:cubicBezTo>
                  <a:cubicBezTo>
                    <a:pt x="3" y="701"/>
                    <a:pt x="2" y="700"/>
                    <a:pt x="2" y="699"/>
                  </a:cubicBezTo>
                  <a:close/>
                  <a:moveTo>
                    <a:pt x="2" y="691"/>
                  </a:moveTo>
                  <a:lnTo>
                    <a:pt x="2" y="691"/>
                  </a:lnTo>
                  <a:cubicBezTo>
                    <a:pt x="2" y="690"/>
                    <a:pt x="3" y="689"/>
                    <a:pt x="4" y="689"/>
                  </a:cubicBezTo>
                  <a:cubicBezTo>
                    <a:pt x="5" y="689"/>
                    <a:pt x="6" y="690"/>
                    <a:pt x="6" y="691"/>
                  </a:cubicBezTo>
                  <a:lnTo>
                    <a:pt x="6" y="691"/>
                  </a:lnTo>
                  <a:cubicBezTo>
                    <a:pt x="6" y="692"/>
                    <a:pt x="5" y="693"/>
                    <a:pt x="4" y="693"/>
                  </a:cubicBezTo>
                  <a:cubicBezTo>
                    <a:pt x="3" y="693"/>
                    <a:pt x="2" y="692"/>
                    <a:pt x="2" y="691"/>
                  </a:cubicBezTo>
                  <a:close/>
                  <a:moveTo>
                    <a:pt x="2" y="683"/>
                  </a:moveTo>
                  <a:lnTo>
                    <a:pt x="2" y="683"/>
                  </a:lnTo>
                  <a:cubicBezTo>
                    <a:pt x="2" y="682"/>
                    <a:pt x="3" y="681"/>
                    <a:pt x="4" y="681"/>
                  </a:cubicBezTo>
                  <a:cubicBezTo>
                    <a:pt x="5" y="681"/>
                    <a:pt x="6" y="682"/>
                    <a:pt x="6" y="683"/>
                  </a:cubicBezTo>
                  <a:lnTo>
                    <a:pt x="6" y="683"/>
                  </a:lnTo>
                  <a:cubicBezTo>
                    <a:pt x="6" y="684"/>
                    <a:pt x="5" y="685"/>
                    <a:pt x="4" y="685"/>
                  </a:cubicBezTo>
                  <a:cubicBezTo>
                    <a:pt x="3" y="685"/>
                    <a:pt x="2" y="684"/>
                    <a:pt x="2" y="683"/>
                  </a:cubicBezTo>
                  <a:close/>
                  <a:moveTo>
                    <a:pt x="2" y="675"/>
                  </a:moveTo>
                  <a:lnTo>
                    <a:pt x="2" y="675"/>
                  </a:lnTo>
                  <a:cubicBezTo>
                    <a:pt x="2" y="674"/>
                    <a:pt x="3" y="673"/>
                    <a:pt x="4" y="673"/>
                  </a:cubicBezTo>
                  <a:cubicBezTo>
                    <a:pt x="5" y="673"/>
                    <a:pt x="6" y="674"/>
                    <a:pt x="6" y="675"/>
                  </a:cubicBezTo>
                  <a:lnTo>
                    <a:pt x="6" y="675"/>
                  </a:lnTo>
                  <a:cubicBezTo>
                    <a:pt x="6" y="676"/>
                    <a:pt x="5" y="677"/>
                    <a:pt x="4" y="677"/>
                  </a:cubicBezTo>
                  <a:cubicBezTo>
                    <a:pt x="3" y="677"/>
                    <a:pt x="2" y="676"/>
                    <a:pt x="2" y="675"/>
                  </a:cubicBezTo>
                  <a:close/>
                  <a:moveTo>
                    <a:pt x="2" y="667"/>
                  </a:moveTo>
                  <a:lnTo>
                    <a:pt x="2" y="667"/>
                  </a:lnTo>
                  <a:cubicBezTo>
                    <a:pt x="2" y="666"/>
                    <a:pt x="3" y="665"/>
                    <a:pt x="4" y="665"/>
                  </a:cubicBezTo>
                  <a:cubicBezTo>
                    <a:pt x="5" y="665"/>
                    <a:pt x="6" y="666"/>
                    <a:pt x="6" y="667"/>
                  </a:cubicBezTo>
                  <a:lnTo>
                    <a:pt x="6" y="667"/>
                  </a:lnTo>
                  <a:cubicBezTo>
                    <a:pt x="6" y="668"/>
                    <a:pt x="5" y="669"/>
                    <a:pt x="4" y="669"/>
                  </a:cubicBezTo>
                  <a:cubicBezTo>
                    <a:pt x="3" y="669"/>
                    <a:pt x="2" y="668"/>
                    <a:pt x="2" y="667"/>
                  </a:cubicBezTo>
                  <a:close/>
                  <a:moveTo>
                    <a:pt x="2" y="659"/>
                  </a:moveTo>
                  <a:lnTo>
                    <a:pt x="2" y="659"/>
                  </a:lnTo>
                  <a:cubicBezTo>
                    <a:pt x="2" y="658"/>
                    <a:pt x="3" y="657"/>
                    <a:pt x="4" y="657"/>
                  </a:cubicBezTo>
                  <a:cubicBezTo>
                    <a:pt x="5" y="657"/>
                    <a:pt x="6" y="658"/>
                    <a:pt x="6" y="659"/>
                  </a:cubicBezTo>
                  <a:lnTo>
                    <a:pt x="6" y="659"/>
                  </a:lnTo>
                  <a:cubicBezTo>
                    <a:pt x="6" y="660"/>
                    <a:pt x="5" y="661"/>
                    <a:pt x="4" y="661"/>
                  </a:cubicBezTo>
                  <a:cubicBezTo>
                    <a:pt x="3" y="661"/>
                    <a:pt x="2" y="660"/>
                    <a:pt x="2" y="659"/>
                  </a:cubicBezTo>
                  <a:close/>
                  <a:moveTo>
                    <a:pt x="2" y="651"/>
                  </a:moveTo>
                  <a:lnTo>
                    <a:pt x="2" y="651"/>
                  </a:lnTo>
                  <a:cubicBezTo>
                    <a:pt x="2" y="650"/>
                    <a:pt x="3" y="649"/>
                    <a:pt x="4" y="649"/>
                  </a:cubicBezTo>
                  <a:cubicBezTo>
                    <a:pt x="5" y="649"/>
                    <a:pt x="6" y="650"/>
                    <a:pt x="6" y="651"/>
                  </a:cubicBezTo>
                  <a:lnTo>
                    <a:pt x="6" y="651"/>
                  </a:lnTo>
                  <a:cubicBezTo>
                    <a:pt x="6" y="652"/>
                    <a:pt x="5" y="653"/>
                    <a:pt x="4" y="653"/>
                  </a:cubicBezTo>
                  <a:cubicBezTo>
                    <a:pt x="3" y="653"/>
                    <a:pt x="2" y="652"/>
                    <a:pt x="2" y="651"/>
                  </a:cubicBezTo>
                  <a:close/>
                  <a:moveTo>
                    <a:pt x="2" y="643"/>
                  </a:moveTo>
                  <a:lnTo>
                    <a:pt x="2" y="643"/>
                  </a:lnTo>
                  <a:cubicBezTo>
                    <a:pt x="2" y="642"/>
                    <a:pt x="3" y="641"/>
                    <a:pt x="4" y="641"/>
                  </a:cubicBezTo>
                  <a:cubicBezTo>
                    <a:pt x="5" y="641"/>
                    <a:pt x="6" y="642"/>
                    <a:pt x="6" y="643"/>
                  </a:cubicBezTo>
                  <a:lnTo>
                    <a:pt x="6" y="643"/>
                  </a:lnTo>
                  <a:cubicBezTo>
                    <a:pt x="6" y="644"/>
                    <a:pt x="5" y="645"/>
                    <a:pt x="4" y="645"/>
                  </a:cubicBezTo>
                  <a:cubicBezTo>
                    <a:pt x="3" y="645"/>
                    <a:pt x="2" y="644"/>
                    <a:pt x="2" y="643"/>
                  </a:cubicBezTo>
                  <a:close/>
                  <a:moveTo>
                    <a:pt x="2" y="635"/>
                  </a:moveTo>
                  <a:lnTo>
                    <a:pt x="2" y="635"/>
                  </a:lnTo>
                  <a:cubicBezTo>
                    <a:pt x="2" y="634"/>
                    <a:pt x="3" y="633"/>
                    <a:pt x="4" y="633"/>
                  </a:cubicBezTo>
                  <a:cubicBezTo>
                    <a:pt x="5" y="633"/>
                    <a:pt x="6" y="634"/>
                    <a:pt x="6" y="635"/>
                  </a:cubicBezTo>
                  <a:lnTo>
                    <a:pt x="6" y="635"/>
                  </a:lnTo>
                  <a:cubicBezTo>
                    <a:pt x="6" y="636"/>
                    <a:pt x="5" y="637"/>
                    <a:pt x="4" y="637"/>
                  </a:cubicBezTo>
                  <a:cubicBezTo>
                    <a:pt x="3" y="637"/>
                    <a:pt x="2" y="636"/>
                    <a:pt x="2" y="635"/>
                  </a:cubicBezTo>
                  <a:close/>
                  <a:moveTo>
                    <a:pt x="2" y="627"/>
                  </a:moveTo>
                  <a:lnTo>
                    <a:pt x="2" y="627"/>
                  </a:lnTo>
                  <a:cubicBezTo>
                    <a:pt x="2" y="626"/>
                    <a:pt x="3" y="625"/>
                    <a:pt x="4" y="625"/>
                  </a:cubicBezTo>
                  <a:cubicBezTo>
                    <a:pt x="5" y="625"/>
                    <a:pt x="6" y="626"/>
                    <a:pt x="6" y="627"/>
                  </a:cubicBezTo>
                  <a:lnTo>
                    <a:pt x="6" y="627"/>
                  </a:lnTo>
                  <a:cubicBezTo>
                    <a:pt x="6" y="628"/>
                    <a:pt x="5" y="629"/>
                    <a:pt x="4" y="629"/>
                  </a:cubicBezTo>
                  <a:cubicBezTo>
                    <a:pt x="3" y="629"/>
                    <a:pt x="2" y="628"/>
                    <a:pt x="2" y="627"/>
                  </a:cubicBezTo>
                  <a:close/>
                  <a:moveTo>
                    <a:pt x="2" y="619"/>
                  </a:moveTo>
                  <a:lnTo>
                    <a:pt x="2" y="619"/>
                  </a:lnTo>
                  <a:cubicBezTo>
                    <a:pt x="2" y="618"/>
                    <a:pt x="3" y="617"/>
                    <a:pt x="4" y="617"/>
                  </a:cubicBezTo>
                  <a:cubicBezTo>
                    <a:pt x="5" y="617"/>
                    <a:pt x="6" y="618"/>
                    <a:pt x="6" y="619"/>
                  </a:cubicBezTo>
                  <a:lnTo>
                    <a:pt x="6" y="619"/>
                  </a:lnTo>
                  <a:cubicBezTo>
                    <a:pt x="6" y="620"/>
                    <a:pt x="5" y="621"/>
                    <a:pt x="4" y="621"/>
                  </a:cubicBezTo>
                  <a:cubicBezTo>
                    <a:pt x="3" y="621"/>
                    <a:pt x="2" y="620"/>
                    <a:pt x="2" y="619"/>
                  </a:cubicBezTo>
                  <a:close/>
                  <a:moveTo>
                    <a:pt x="2" y="611"/>
                  </a:moveTo>
                  <a:lnTo>
                    <a:pt x="2" y="611"/>
                  </a:lnTo>
                  <a:cubicBezTo>
                    <a:pt x="2" y="610"/>
                    <a:pt x="3" y="609"/>
                    <a:pt x="4" y="609"/>
                  </a:cubicBezTo>
                  <a:cubicBezTo>
                    <a:pt x="5" y="609"/>
                    <a:pt x="6" y="610"/>
                    <a:pt x="6" y="611"/>
                  </a:cubicBezTo>
                  <a:lnTo>
                    <a:pt x="6" y="611"/>
                  </a:lnTo>
                  <a:cubicBezTo>
                    <a:pt x="6" y="612"/>
                    <a:pt x="5" y="613"/>
                    <a:pt x="4" y="613"/>
                  </a:cubicBezTo>
                  <a:cubicBezTo>
                    <a:pt x="3" y="613"/>
                    <a:pt x="2" y="612"/>
                    <a:pt x="2" y="611"/>
                  </a:cubicBezTo>
                  <a:close/>
                  <a:moveTo>
                    <a:pt x="2" y="603"/>
                  </a:moveTo>
                  <a:lnTo>
                    <a:pt x="2" y="603"/>
                  </a:lnTo>
                  <a:cubicBezTo>
                    <a:pt x="2" y="602"/>
                    <a:pt x="3" y="601"/>
                    <a:pt x="4" y="601"/>
                  </a:cubicBezTo>
                  <a:cubicBezTo>
                    <a:pt x="6" y="601"/>
                    <a:pt x="6" y="602"/>
                    <a:pt x="6" y="603"/>
                  </a:cubicBezTo>
                  <a:lnTo>
                    <a:pt x="6" y="603"/>
                  </a:lnTo>
                  <a:cubicBezTo>
                    <a:pt x="6" y="604"/>
                    <a:pt x="6" y="605"/>
                    <a:pt x="4" y="605"/>
                  </a:cubicBezTo>
                  <a:cubicBezTo>
                    <a:pt x="3" y="605"/>
                    <a:pt x="2" y="604"/>
                    <a:pt x="2" y="603"/>
                  </a:cubicBezTo>
                  <a:close/>
                  <a:moveTo>
                    <a:pt x="2" y="595"/>
                  </a:moveTo>
                  <a:lnTo>
                    <a:pt x="2" y="595"/>
                  </a:lnTo>
                  <a:cubicBezTo>
                    <a:pt x="2" y="594"/>
                    <a:pt x="3" y="593"/>
                    <a:pt x="4" y="593"/>
                  </a:cubicBezTo>
                  <a:cubicBezTo>
                    <a:pt x="6" y="593"/>
                    <a:pt x="6" y="594"/>
                    <a:pt x="6" y="595"/>
                  </a:cubicBezTo>
                  <a:lnTo>
                    <a:pt x="6" y="595"/>
                  </a:lnTo>
                  <a:cubicBezTo>
                    <a:pt x="6" y="596"/>
                    <a:pt x="6" y="597"/>
                    <a:pt x="4" y="597"/>
                  </a:cubicBezTo>
                  <a:cubicBezTo>
                    <a:pt x="3" y="597"/>
                    <a:pt x="2" y="596"/>
                    <a:pt x="2" y="595"/>
                  </a:cubicBezTo>
                  <a:close/>
                  <a:moveTo>
                    <a:pt x="2" y="587"/>
                  </a:moveTo>
                  <a:lnTo>
                    <a:pt x="2" y="587"/>
                  </a:lnTo>
                  <a:cubicBezTo>
                    <a:pt x="2" y="586"/>
                    <a:pt x="3" y="585"/>
                    <a:pt x="4" y="585"/>
                  </a:cubicBezTo>
                  <a:cubicBezTo>
                    <a:pt x="6" y="585"/>
                    <a:pt x="6" y="586"/>
                    <a:pt x="6" y="587"/>
                  </a:cubicBezTo>
                  <a:lnTo>
                    <a:pt x="6" y="587"/>
                  </a:lnTo>
                  <a:cubicBezTo>
                    <a:pt x="6" y="588"/>
                    <a:pt x="6" y="589"/>
                    <a:pt x="4" y="589"/>
                  </a:cubicBezTo>
                  <a:cubicBezTo>
                    <a:pt x="3" y="589"/>
                    <a:pt x="2" y="588"/>
                    <a:pt x="2" y="587"/>
                  </a:cubicBezTo>
                  <a:close/>
                  <a:moveTo>
                    <a:pt x="2" y="579"/>
                  </a:moveTo>
                  <a:lnTo>
                    <a:pt x="2" y="579"/>
                  </a:lnTo>
                  <a:cubicBezTo>
                    <a:pt x="2" y="578"/>
                    <a:pt x="3" y="577"/>
                    <a:pt x="4" y="577"/>
                  </a:cubicBezTo>
                  <a:cubicBezTo>
                    <a:pt x="6" y="577"/>
                    <a:pt x="6" y="578"/>
                    <a:pt x="6" y="579"/>
                  </a:cubicBezTo>
                  <a:lnTo>
                    <a:pt x="6" y="579"/>
                  </a:lnTo>
                  <a:cubicBezTo>
                    <a:pt x="6" y="580"/>
                    <a:pt x="6" y="581"/>
                    <a:pt x="4" y="581"/>
                  </a:cubicBezTo>
                  <a:cubicBezTo>
                    <a:pt x="3" y="581"/>
                    <a:pt x="2" y="580"/>
                    <a:pt x="2" y="579"/>
                  </a:cubicBezTo>
                  <a:close/>
                  <a:moveTo>
                    <a:pt x="3" y="571"/>
                  </a:moveTo>
                  <a:lnTo>
                    <a:pt x="3" y="571"/>
                  </a:lnTo>
                  <a:cubicBezTo>
                    <a:pt x="3" y="570"/>
                    <a:pt x="3" y="569"/>
                    <a:pt x="5" y="569"/>
                  </a:cubicBezTo>
                  <a:cubicBezTo>
                    <a:pt x="6" y="569"/>
                    <a:pt x="7" y="570"/>
                    <a:pt x="7" y="571"/>
                  </a:cubicBezTo>
                  <a:lnTo>
                    <a:pt x="7" y="571"/>
                  </a:lnTo>
                  <a:cubicBezTo>
                    <a:pt x="7" y="572"/>
                    <a:pt x="6" y="573"/>
                    <a:pt x="5" y="573"/>
                  </a:cubicBezTo>
                  <a:cubicBezTo>
                    <a:pt x="3" y="573"/>
                    <a:pt x="3" y="572"/>
                    <a:pt x="3" y="571"/>
                  </a:cubicBezTo>
                  <a:close/>
                  <a:moveTo>
                    <a:pt x="3" y="563"/>
                  </a:moveTo>
                  <a:lnTo>
                    <a:pt x="3" y="563"/>
                  </a:lnTo>
                  <a:cubicBezTo>
                    <a:pt x="3" y="562"/>
                    <a:pt x="3" y="561"/>
                    <a:pt x="5" y="561"/>
                  </a:cubicBezTo>
                  <a:cubicBezTo>
                    <a:pt x="6" y="561"/>
                    <a:pt x="7" y="562"/>
                    <a:pt x="7" y="563"/>
                  </a:cubicBezTo>
                  <a:lnTo>
                    <a:pt x="7" y="563"/>
                  </a:lnTo>
                  <a:cubicBezTo>
                    <a:pt x="7" y="564"/>
                    <a:pt x="6" y="565"/>
                    <a:pt x="5" y="565"/>
                  </a:cubicBezTo>
                  <a:cubicBezTo>
                    <a:pt x="3" y="565"/>
                    <a:pt x="3" y="564"/>
                    <a:pt x="3" y="563"/>
                  </a:cubicBezTo>
                  <a:close/>
                  <a:moveTo>
                    <a:pt x="3" y="555"/>
                  </a:moveTo>
                  <a:lnTo>
                    <a:pt x="3" y="555"/>
                  </a:lnTo>
                  <a:cubicBezTo>
                    <a:pt x="3" y="554"/>
                    <a:pt x="3" y="553"/>
                    <a:pt x="5" y="553"/>
                  </a:cubicBezTo>
                  <a:cubicBezTo>
                    <a:pt x="6" y="553"/>
                    <a:pt x="7" y="554"/>
                    <a:pt x="7" y="555"/>
                  </a:cubicBezTo>
                  <a:lnTo>
                    <a:pt x="7" y="555"/>
                  </a:lnTo>
                  <a:cubicBezTo>
                    <a:pt x="7" y="556"/>
                    <a:pt x="6" y="557"/>
                    <a:pt x="5" y="557"/>
                  </a:cubicBezTo>
                  <a:cubicBezTo>
                    <a:pt x="3" y="557"/>
                    <a:pt x="3" y="556"/>
                    <a:pt x="3" y="555"/>
                  </a:cubicBezTo>
                  <a:close/>
                  <a:moveTo>
                    <a:pt x="3" y="547"/>
                  </a:moveTo>
                  <a:lnTo>
                    <a:pt x="3" y="547"/>
                  </a:lnTo>
                  <a:cubicBezTo>
                    <a:pt x="3" y="546"/>
                    <a:pt x="4" y="545"/>
                    <a:pt x="5" y="545"/>
                  </a:cubicBezTo>
                  <a:cubicBezTo>
                    <a:pt x="6" y="545"/>
                    <a:pt x="7" y="546"/>
                    <a:pt x="7" y="547"/>
                  </a:cubicBezTo>
                  <a:lnTo>
                    <a:pt x="7" y="547"/>
                  </a:lnTo>
                  <a:cubicBezTo>
                    <a:pt x="7" y="548"/>
                    <a:pt x="6" y="549"/>
                    <a:pt x="5" y="549"/>
                  </a:cubicBezTo>
                  <a:cubicBezTo>
                    <a:pt x="4" y="549"/>
                    <a:pt x="3" y="548"/>
                    <a:pt x="3" y="547"/>
                  </a:cubicBezTo>
                  <a:close/>
                  <a:moveTo>
                    <a:pt x="3" y="539"/>
                  </a:moveTo>
                  <a:lnTo>
                    <a:pt x="3" y="539"/>
                  </a:lnTo>
                  <a:cubicBezTo>
                    <a:pt x="3" y="538"/>
                    <a:pt x="4" y="537"/>
                    <a:pt x="5" y="537"/>
                  </a:cubicBezTo>
                  <a:cubicBezTo>
                    <a:pt x="6" y="537"/>
                    <a:pt x="7" y="538"/>
                    <a:pt x="7" y="539"/>
                  </a:cubicBezTo>
                  <a:lnTo>
                    <a:pt x="7" y="539"/>
                  </a:lnTo>
                  <a:cubicBezTo>
                    <a:pt x="7" y="540"/>
                    <a:pt x="6" y="541"/>
                    <a:pt x="5" y="541"/>
                  </a:cubicBezTo>
                  <a:cubicBezTo>
                    <a:pt x="4" y="541"/>
                    <a:pt x="3" y="540"/>
                    <a:pt x="3" y="539"/>
                  </a:cubicBezTo>
                  <a:close/>
                  <a:moveTo>
                    <a:pt x="3" y="531"/>
                  </a:moveTo>
                  <a:lnTo>
                    <a:pt x="3" y="531"/>
                  </a:lnTo>
                  <a:cubicBezTo>
                    <a:pt x="3" y="529"/>
                    <a:pt x="4" y="529"/>
                    <a:pt x="5" y="529"/>
                  </a:cubicBezTo>
                  <a:cubicBezTo>
                    <a:pt x="6" y="529"/>
                    <a:pt x="7" y="529"/>
                    <a:pt x="7" y="531"/>
                  </a:cubicBezTo>
                  <a:lnTo>
                    <a:pt x="7" y="531"/>
                  </a:lnTo>
                  <a:cubicBezTo>
                    <a:pt x="7" y="532"/>
                    <a:pt x="6" y="533"/>
                    <a:pt x="5" y="533"/>
                  </a:cubicBezTo>
                  <a:cubicBezTo>
                    <a:pt x="4" y="533"/>
                    <a:pt x="3" y="532"/>
                    <a:pt x="3" y="531"/>
                  </a:cubicBezTo>
                  <a:close/>
                  <a:moveTo>
                    <a:pt x="3" y="523"/>
                  </a:moveTo>
                  <a:lnTo>
                    <a:pt x="3" y="523"/>
                  </a:lnTo>
                  <a:cubicBezTo>
                    <a:pt x="3" y="521"/>
                    <a:pt x="4" y="521"/>
                    <a:pt x="5" y="521"/>
                  </a:cubicBezTo>
                  <a:cubicBezTo>
                    <a:pt x="6" y="521"/>
                    <a:pt x="7" y="521"/>
                    <a:pt x="7" y="523"/>
                  </a:cubicBezTo>
                  <a:lnTo>
                    <a:pt x="7" y="523"/>
                  </a:lnTo>
                  <a:cubicBezTo>
                    <a:pt x="7" y="524"/>
                    <a:pt x="6" y="525"/>
                    <a:pt x="5" y="525"/>
                  </a:cubicBezTo>
                  <a:cubicBezTo>
                    <a:pt x="4" y="525"/>
                    <a:pt x="3" y="524"/>
                    <a:pt x="3" y="523"/>
                  </a:cubicBezTo>
                  <a:close/>
                  <a:moveTo>
                    <a:pt x="3" y="515"/>
                  </a:moveTo>
                  <a:lnTo>
                    <a:pt x="3" y="515"/>
                  </a:lnTo>
                  <a:cubicBezTo>
                    <a:pt x="3" y="513"/>
                    <a:pt x="4" y="513"/>
                    <a:pt x="5" y="513"/>
                  </a:cubicBezTo>
                  <a:cubicBezTo>
                    <a:pt x="6" y="513"/>
                    <a:pt x="7" y="513"/>
                    <a:pt x="7" y="515"/>
                  </a:cubicBezTo>
                  <a:lnTo>
                    <a:pt x="7" y="515"/>
                  </a:lnTo>
                  <a:cubicBezTo>
                    <a:pt x="7" y="516"/>
                    <a:pt x="6" y="517"/>
                    <a:pt x="5" y="517"/>
                  </a:cubicBezTo>
                  <a:cubicBezTo>
                    <a:pt x="4" y="517"/>
                    <a:pt x="3" y="516"/>
                    <a:pt x="3" y="515"/>
                  </a:cubicBezTo>
                  <a:close/>
                  <a:moveTo>
                    <a:pt x="3" y="507"/>
                  </a:moveTo>
                  <a:lnTo>
                    <a:pt x="3" y="507"/>
                  </a:lnTo>
                  <a:cubicBezTo>
                    <a:pt x="3" y="505"/>
                    <a:pt x="4" y="505"/>
                    <a:pt x="5" y="505"/>
                  </a:cubicBezTo>
                  <a:cubicBezTo>
                    <a:pt x="6" y="505"/>
                    <a:pt x="7" y="505"/>
                    <a:pt x="7" y="507"/>
                  </a:cubicBezTo>
                  <a:lnTo>
                    <a:pt x="7" y="507"/>
                  </a:lnTo>
                  <a:cubicBezTo>
                    <a:pt x="7" y="508"/>
                    <a:pt x="6" y="509"/>
                    <a:pt x="5" y="509"/>
                  </a:cubicBezTo>
                  <a:cubicBezTo>
                    <a:pt x="4" y="509"/>
                    <a:pt x="3" y="508"/>
                    <a:pt x="3" y="507"/>
                  </a:cubicBezTo>
                  <a:close/>
                  <a:moveTo>
                    <a:pt x="3" y="499"/>
                  </a:moveTo>
                  <a:lnTo>
                    <a:pt x="3" y="499"/>
                  </a:lnTo>
                  <a:cubicBezTo>
                    <a:pt x="3" y="497"/>
                    <a:pt x="4" y="497"/>
                    <a:pt x="5" y="497"/>
                  </a:cubicBezTo>
                  <a:cubicBezTo>
                    <a:pt x="6" y="497"/>
                    <a:pt x="7" y="497"/>
                    <a:pt x="7" y="499"/>
                  </a:cubicBezTo>
                  <a:lnTo>
                    <a:pt x="7" y="499"/>
                  </a:lnTo>
                  <a:cubicBezTo>
                    <a:pt x="7" y="500"/>
                    <a:pt x="6" y="501"/>
                    <a:pt x="5" y="501"/>
                  </a:cubicBezTo>
                  <a:cubicBezTo>
                    <a:pt x="4" y="501"/>
                    <a:pt x="3" y="500"/>
                    <a:pt x="3" y="499"/>
                  </a:cubicBezTo>
                  <a:close/>
                  <a:moveTo>
                    <a:pt x="3" y="491"/>
                  </a:moveTo>
                  <a:lnTo>
                    <a:pt x="3" y="491"/>
                  </a:lnTo>
                  <a:cubicBezTo>
                    <a:pt x="3" y="489"/>
                    <a:pt x="4" y="489"/>
                    <a:pt x="5" y="489"/>
                  </a:cubicBezTo>
                  <a:cubicBezTo>
                    <a:pt x="6" y="489"/>
                    <a:pt x="7" y="489"/>
                    <a:pt x="7" y="491"/>
                  </a:cubicBez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close/>
                  <a:moveTo>
                    <a:pt x="3" y="483"/>
                  </a:moveTo>
                  <a:lnTo>
                    <a:pt x="3" y="483"/>
                  </a:lnTo>
                  <a:cubicBezTo>
                    <a:pt x="3" y="481"/>
                    <a:pt x="4" y="481"/>
                    <a:pt x="5" y="481"/>
                  </a:cubicBezTo>
                  <a:cubicBezTo>
                    <a:pt x="6" y="481"/>
                    <a:pt x="7" y="481"/>
                    <a:pt x="7" y="483"/>
                  </a:cubicBez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close/>
                  <a:moveTo>
                    <a:pt x="3" y="475"/>
                  </a:moveTo>
                  <a:lnTo>
                    <a:pt x="3" y="475"/>
                  </a:lnTo>
                  <a:cubicBezTo>
                    <a:pt x="3" y="473"/>
                    <a:pt x="4" y="473"/>
                    <a:pt x="5" y="473"/>
                  </a:cubicBezTo>
                  <a:cubicBezTo>
                    <a:pt x="6" y="473"/>
                    <a:pt x="7" y="473"/>
                    <a:pt x="7" y="475"/>
                  </a:cubicBez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close/>
                  <a:moveTo>
                    <a:pt x="3" y="467"/>
                  </a:moveTo>
                  <a:lnTo>
                    <a:pt x="3" y="467"/>
                  </a:lnTo>
                  <a:cubicBezTo>
                    <a:pt x="3" y="465"/>
                    <a:pt x="4" y="465"/>
                    <a:pt x="5" y="465"/>
                  </a:cubicBezTo>
                  <a:cubicBezTo>
                    <a:pt x="6" y="465"/>
                    <a:pt x="7" y="465"/>
                    <a:pt x="7" y="467"/>
                  </a:cubicBez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close/>
                  <a:moveTo>
                    <a:pt x="3" y="459"/>
                  </a:moveTo>
                  <a:lnTo>
                    <a:pt x="3" y="459"/>
                  </a:lnTo>
                  <a:cubicBezTo>
                    <a:pt x="3" y="457"/>
                    <a:pt x="4" y="457"/>
                    <a:pt x="5" y="457"/>
                  </a:cubicBezTo>
                  <a:cubicBezTo>
                    <a:pt x="6" y="457"/>
                    <a:pt x="7" y="457"/>
                    <a:pt x="7" y="459"/>
                  </a:cubicBez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close/>
                  <a:moveTo>
                    <a:pt x="3" y="451"/>
                  </a:moveTo>
                  <a:lnTo>
                    <a:pt x="3" y="451"/>
                  </a:lnTo>
                  <a:cubicBezTo>
                    <a:pt x="3" y="449"/>
                    <a:pt x="4" y="449"/>
                    <a:pt x="5" y="449"/>
                  </a:cubicBezTo>
                  <a:cubicBezTo>
                    <a:pt x="6" y="449"/>
                    <a:pt x="7" y="449"/>
                    <a:pt x="7" y="451"/>
                  </a:cubicBez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close/>
                  <a:moveTo>
                    <a:pt x="3" y="443"/>
                  </a:moveTo>
                  <a:lnTo>
                    <a:pt x="3" y="443"/>
                  </a:lnTo>
                  <a:cubicBezTo>
                    <a:pt x="3" y="441"/>
                    <a:pt x="4" y="441"/>
                    <a:pt x="5" y="441"/>
                  </a:cubicBezTo>
                  <a:cubicBezTo>
                    <a:pt x="6" y="441"/>
                    <a:pt x="7" y="441"/>
                    <a:pt x="7" y="443"/>
                  </a:cubicBez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close/>
                  <a:moveTo>
                    <a:pt x="3" y="435"/>
                  </a:moveTo>
                  <a:lnTo>
                    <a:pt x="3" y="435"/>
                  </a:lnTo>
                  <a:cubicBezTo>
                    <a:pt x="3" y="433"/>
                    <a:pt x="4" y="433"/>
                    <a:pt x="5" y="433"/>
                  </a:cubicBezTo>
                  <a:cubicBezTo>
                    <a:pt x="6" y="433"/>
                    <a:pt x="7" y="433"/>
                    <a:pt x="7" y="435"/>
                  </a:cubicBez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close/>
                  <a:moveTo>
                    <a:pt x="3" y="427"/>
                  </a:moveTo>
                  <a:lnTo>
                    <a:pt x="3" y="427"/>
                  </a:lnTo>
                  <a:cubicBezTo>
                    <a:pt x="3" y="425"/>
                    <a:pt x="4" y="425"/>
                    <a:pt x="5" y="425"/>
                  </a:cubicBezTo>
                  <a:cubicBezTo>
                    <a:pt x="6" y="425"/>
                    <a:pt x="7" y="425"/>
                    <a:pt x="7" y="427"/>
                  </a:cubicBez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close/>
                  <a:moveTo>
                    <a:pt x="3" y="419"/>
                  </a:moveTo>
                  <a:lnTo>
                    <a:pt x="3" y="419"/>
                  </a:lnTo>
                  <a:cubicBezTo>
                    <a:pt x="3" y="417"/>
                    <a:pt x="4" y="417"/>
                    <a:pt x="5" y="417"/>
                  </a:cubicBezTo>
                  <a:cubicBezTo>
                    <a:pt x="6" y="417"/>
                    <a:pt x="7" y="417"/>
                    <a:pt x="7" y="419"/>
                  </a:cubicBezTo>
                  <a:lnTo>
                    <a:pt x="7" y="419"/>
                  </a:lnTo>
                  <a:cubicBezTo>
                    <a:pt x="7" y="420"/>
                    <a:pt x="6" y="421"/>
                    <a:pt x="5" y="421"/>
                  </a:cubicBezTo>
                  <a:cubicBezTo>
                    <a:pt x="4" y="421"/>
                    <a:pt x="3" y="420"/>
                    <a:pt x="3" y="419"/>
                  </a:cubicBezTo>
                  <a:close/>
                  <a:moveTo>
                    <a:pt x="3" y="411"/>
                  </a:moveTo>
                  <a:lnTo>
                    <a:pt x="3" y="411"/>
                  </a:lnTo>
                  <a:cubicBezTo>
                    <a:pt x="3" y="409"/>
                    <a:pt x="4" y="409"/>
                    <a:pt x="5" y="409"/>
                  </a:cubicBezTo>
                  <a:cubicBezTo>
                    <a:pt x="6" y="409"/>
                    <a:pt x="7" y="409"/>
                    <a:pt x="7" y="411"/>
                  </a:cubicBezTo>
                  <a:lnTo>
                    <a:pt x="7" y="411"/>
                  </a:lnTo>
                  <a:cubicBezTo>
                    <a:pt x="7" y="412"/>
                    <a:pt x="6" y="413"/>
                    <a:pt x="5" y="413"/>
                  </a:cubicBezTo>
                  <a:cubicBezTo>
                    <a:pt x="4" y="413"/>
                    <a:pt x="3" y="412"/>
                    <a:pt x="3" y="411"/>
                  </a:cubicBezTo>
                  <a:close/>
                  <a:moveTo>
                    <a:pt x="3" y="403"/>
                  </a:moveTo>
                  <a:lnTo>
                    <a:pt x="3" y="403"/>
                  </a:lnTo>
                  <a:cubicBezTo>
                    <a:pt x="3" y="401"/>
                    <a:pt x="4" y="401"/>
                    <a:pt x="5" y="401"/>
                  </a:cubicBezTo>
                  <a:cubicBezTo>
                    <a:pt x="6" y="401"/>
                    <a:pt x="7" y="401"/>
                    <a:pt x="7" y="403"/>
                  </a:cubicBezTo>
                  <a:lnTo>
                    <a:pt x="7" y="403"/>
                  </a:lnTo>
                  <a:cubicBezTo>
                    <a:pt x="7" y="404"/>
                    <a:pt x="6" y="405"/>
                    <a:pt x="5" y="405"/>
                  </a:cubicBezTo>
                  <a:cubicBezTo>
                    <a:pt x="4" y="405"/>
                    <a:pt x="3" y="404"/>
                    <a:pt x="3" y="403"/>
                  </a:cubicBezTo>
                  <a:close/>
                  <a:moveTo>
                    <a:pt x="3" y="395"/>
                  </a:moveTo>
                  <a:lnTo>
                    <a:pt x="3" y="395"/>
                  </a:lnTo>
                  <a:cubicBezTo>
                    <a:pt x="3" y="393"/>
                    <a:pt x="4" y="393"/>
                    <a:pt x="5" y="393"/>
                  </a:cubicBezTo>
                  <a:cubicBezTo>
                    <a:pt x="6" y="393"/>
                    <a:pt x="7" y="393"/>
                    <a:pt x="7" y="395"/>
                  </a:cubicBezTo>
                  <a:lnTo>
                    <a:pt x="7" y="395"/>
                  </a:lnTo>
                  <a:cubicBezTo>
                    <a:pt x="7" y="396"/>
                    <a:pt x="6" y="397"/>
                    <a:pt x="5" y="397"/>
                  </a:cubicBezTo>
                  <a:cubicBezTo>
                    <a:pt x="4" y="397"/>
                    <a:pt x="3" y="396"/>
                    <a:pt x="3" y="395"/>
                  </a:cubicBezTo>
                  <a:close/>
                  <a:moveTo>
                    <a:pt x="3" y="387"/>
                  </a:moveTo>
                  <a:lnTo>
                    <a:pt x="3" y="387"/>
                  </a:lnTo>
                  <a:cubicBezTo>
                    <a:pt x="3" y="385"/>
                    <a:pt x="4" y="385"/>
                    <a:pt x="5" y="385"/>
                  </a:cubicBezTo>
                  <a:cubicBezTo>
                    <a:pt x="6" y="385"/>
                    <a:pt x="7" y="385"/>
                    <a:pt x="7" y="387"/>
                  </a:cubicBezTo>
                  <a:lnTo>
                    <a:pt x="7" y="387"/>
                  </a:lnTo>
                  <a:cubicBezTo>
                    <a:pt x="7" y="388"/>
                    <a:pt x="6" y="389"/>
                    <a:pt x="5" y="389"/>
                  </a:cubicBezTo>
                  <a:cubicBezTo>
                    <a:pt x="4" y="389"/>
                    <a:pt x="3" y="388"/>
                    <a:pt x="3" y="387"/>
                  </a:cubicBezTo>
                  <a:close/>
                  <a:moveTo>
                    <a:pt x="3" y="379"/>
                  </a:moveTo>
                  <a:lnTo>
                    <a:pt x="3" y="379"/>
                  </a:lnTo>
                  <a:cubicBezTo>
                    <a:pt x="3" y="377"/>
                    <a:pt x="4" y="377"/>
                    <a:pt x="5" y="377"/>
                  </a:cubicBezTo>
                  <a:cubicBezTo>
                    <a:pt x="6" y="377"/>
                    <a:pt x="7" y="377"/>
                    <a:pt x="7" y="379"/>
                  </a:cubicBezTo>
                  <a:lnTo>
                    <a:pt x="7" y="379"/>
                  </a:lnTo>
                  <a:cubicBezTo>
                    <a:pt x="7" y="380"/>
                    <a:pt x="6" y="381"/>
                    <a:pt x="5" y="381"/>
                  </a:cubicBezTo>
                  <a:cubicBezTo>
                    <a:pt x="4" y="381"/>
                    <a:pt x="3" y="380"/>
                    <a:pt x="3" y="379"/>
                  </a:cubicBezTo>
                  <a:close/>
                  <a:moveTo>
                    <a:pt x="3" y="371"/>
                  </a:moveTo>
                  <a:lnTo>
                    <a:pt x="3" y="371"/>
                  </a:lnTo>
                  <a:cubicBezTo>
                    <a:pt x="3" y="369"/>
                    <a:pt x="4" y="369"/>
                    <a:pt x="5" y="369"/>
                  </a:cubicBezTo>
                  <a:cubicBezTo>
                    <a:pt x="6" y="369"/>
                    <a:pt x="7" y="369"/>
                    <a:pt x="7" y="371"/>
                  </a:cubicBezTo>
                  <a:lnTo>
                    <a:pt x="7" y="371"/>
                  </a:lnTo>
                  <a:cubicBezTo>
                    <a:pt x="7" y="372"/>
                    <a:pt x="6" y="373"/>
                    <a:pt x="5" y="373"/>
                  </a:cubicBezTo>
                  <a:cubicBezTo>
                    <a:pt x="4" y="373"/>
                    <a:pt x="3" y="372"/>
                    <a:pt x="3" y="371"/>
                  </a:cubicBezTo>
                  <a:close/>
                  <a:moveTo>
                    <a:pt x="3" y="363"/>
                  </a:moveTo>
                  <a:lnTo>
                    <a:pt x="3" y="363"/>
                  </a:lnTo>
                  <a:cubicBezTo>
                    <a:pt x="3" y="361"/>
                    <a:pt x="4" y="361"/>
                    <a:pt x="5" y="361"/>
                  </a:cubicBezTo>
                  <a:cubicBezTo>
                    <a:pt x="6" y="361"/>
                    <a:pt x="7" y="361"/>
                    <a:pt x="7" y="363"/>
                  </a:cubicBezTo>
                  <a:lnTo>
                    <a:pt x="7" y="363"/>
                  </a:lnTo>
                  <a:cubicBezTo>
                    <a:pt x="7" y="364"/>
                    <a:pt x="6" y="365"/>
                    <a:pt x="5" y="365"/>
                  </a:cubicBezTo>
                  <a:cubicBezTo>
                    <a:pt x="4" y="365"/>
                    <a:pt x="3" y="364"/>
                    <a:pt x="3" y="363"/>
                  </a:cubicBezTo>
                  <a:close/>
                  <a:moveTo>
                    <a:pt x="3" y="355"/>
                  </a:moveTo>
                  <a:lnTo>
                    <a:pt x="3" y="355"/>
                  </a:lnTo>
                  <a:cubicBezTo>
                    <a:pt x="3" y="353"/>
                    <a:pt x="4" y="353"/>
                    <a:pt x="5" y="353"/>
                  </a:cubicBezTo>
                  <a:cubicBezTo>
                    <a:pt x="6" y="353"/>
                    <a:pt x="7" y="353"/>
                    <a:pt x="7" y="355"/>
                  </a:cubicBezTo>
                  <a:lnTo>
                    <a:pt x="7" y="355"/>
                  </a:lnTo>
                  <a:cubicBezTo>
                    <a:pt x="7" y="356"/>
                    <a:pt x="6" y="357"/>
                    <a:pt x="5" y="357"/>
                  </a:cubicBezTo>
                  <a:cubicBezTo>
                    <a:pt x="4" y="357"/>
                    <a:pt x="3" y="356"/>
                    <a:pt x="3" y="355"/>
                  </a:cubicBezTo>
                  <a:close/>
                  <a:moveTo>
                    <a:pt x="3" y="347"/>
                  </a:moveTo>
                  <a:lnTo>
                    <a:pt x="3" y="347"/>
                  </a:lnTo>
                  <a:cubicBezTo>
                    <a:pt x="3" y="345"/>
                    <a:pt x="4" y="345"/>
                    <a:pt x="5" y="345"/>
                  </a:cubicBezTo>
                  <a:cubicBezTo>
                    <a:pt x="6" y="345"/>
                    <a:pt x="7" y="345"/>
                    <a:pt x="7" y="347"/>
                  </a:cubicBezTo>
                  <a:lnTo>
                    <a:pt x="7" y="347"/>
                  </a:lnTo>
                  <a:cubicBezTo>
                    <a:pt x="7" y="348"/>
                    <a:pt x="6" y="349"/>
                    <a:pt x="5" y="349"/>
                  </a:cubicBezTo>
                  <a:cubicBezTo>
                    <a:pt x="4" y="349"/>
                    <a:pt x="3" y="348"/>
                    <a:pt x="3" y="347"/>
                  </a:cubicBezTo>
                  <a:close/>
                  <a:moveTo>
                    <a:pt x="3" y="339"/>
                  </a:moveTo>
                  <a:lnTo>
                    <a:pt x="3" y="339"/>
                  </a:lnTo>
                  <a:cubicBezTo>
                    <a:pt x="3" y="337"/>
                    <a:pt x="4" y="337"/>
                    <a:pt x="5" y="337"/>
                  </a:cubicBezTo>
                  <a:cubicBezTo>
                    <a:pt x="6" y="337"/>
                    <a:pt x="7" y="337"/>
                    <a:pt x="7" y="339"/>
                  </a:cubicBezTo>
                  <a:lnTo>
                    <a:pt x="7" y="339"/>
                  </a:lnTo>
                  <a:cubicBezTo>
                    <a:pt x="7" y="340"/>
                    <a:pt x="6" y="341"/>
                    <a:pt x="5" y="341"/>
                  </a:cubicBezTo>
                  <a:cubicBezTo>
                    <a:pt x="4" y="341"/>
                    <a:pt x="3" y="340"/>
                    <a:pt x="3" y="339"/>
                  </a:cubicBezTo>
                  <a:close/>
                  <a:moveTo>
                    <a:pt x="3" y="331"/>
                  </a:moveTo>
                  <a:lnTo>
                    <a:pt x="3" y="331"/>
                  </a:lnTo>
                  <a:cubicBezTo>
                    <a:pt x="3" y="329"/>
                    <a:pt x="4" y="329"/>
                    <a:pt x="5" y="329"/>
                  </a:cubicBezTo>
                  <a:cubicBezTo>
                    <a:pt x="7" y="329"/>
                    <a:pt x="7" y="329"/>
                    <a:pt x="7" y="331"/>
                  </a:cubicBezTo>
                  <a:lnTo>
                    <a:pt x="7" y="331"/>
                  </a:lnTo>
                  <a:cubicBezTo>
                    <a:pt x="7" y="332"/>
                    <a:pt x="7" y="333"/>
                    <a:pt x="5" y="333"/>
                  </a:cubicBezTo>
                  <a:cubicBezTo>
                    <a:pt x="4" y="333"/>
                    <a:pt x="3" y="332"/>
                    <a:pt x="3" y="331"/>
                  </a:cubicBezTo>
                  <a:close/>
                  <a:moveTo>
                    <a:pt x="3" y="323"/>
                  </a:moveTo>
                  <a:lnTo>
                    <a:pt x="3" y="323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7" y="320"/>
                    <a:pt x="7" y="321"/>
                    <a:pt x="7" y="323"/>
                  </a:cubicBezTo>
                  <a:lnTo>
                    <a:pt x="7" y="323"/>
                  </a:lnTo>
                  <a:cubicBezTo>
                    <a:pt x="7" y="324"/>
                    <a:pt x="7" y="325"/>
                    <a:pt x="5" y="325"/>
                  </a:cubicBezTo>
                  <a:cubicBezTo>
                    <a:pt x="4" y="325"/>
                    <a:pt x="3" y="324"/>
                    <a:pt x="3" y="323"/>
                  </a:cubicBezTo>
                  <a:close/>
                  <a:moveTo>
                    <a:pt x="3" y="315"/>
                  </a:move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7" y="312"/>
                    <a:pt x="7" y="313"/>
                    <a:pt x="7" y="314"/>
                  </a:cubicBezTo>
                  <a:lnTo>
                    <a:pt x="7" y="315"/>
                  </a:lnTo>
                  <a:cubicBezTo>
                    <a:pt x="7" y="316"/>
                    <a:pt x="7" y="317"/>
                    <a:pt x="5" y="317"/>
                  </a:cubicBezTo>
                  <a:cubicBezTo>
                    <a:pt x="4" y="317"/>
                    <a:pt x="3" y="316"/>
                    <a:pt x="3" y="315"/>
                  </a:cubicBezTo>
                  <a:close/>
                  <a:moveTo>
                    <a:pt x="3" y="306"/>
                  </a:move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7" y="304"/>
                    <a:pt x="7" y="305"/>
                    <a:pt x="7" y="306"/>
                  </a:cubicBezTo>
                  <a:lnTo>
                    <a:pt x="7" y="306"/>
                  </a:lnTo>
                  <a:cubicBezTo>
                    <a:pt x="7" y="308"/>
                    <a:pt x="7" y="308"/>
                    <a:pt x="5" y="308"/>
                  </a:cubicBezTo>
                  <a:cubicBezTo>
                    <a:pt x="4" y="308"/>
                    <a:pt x="3" y="308"/>
                    <a:pt x="3" y="306"/>
                  </a:cubicBezTo>
                  <a:close/>
                  <a:moveTo>
                    <a:pt x="4" y="298"/>
                  </a:moveTo>
                  <a:lnTo>
                    <a:pt x="4" y="298"/>
                  </a:lnTo>
                  <a:cubicBezTo>
                    <a:pt x="4" y="297"/>
                    <a:pt x="4" y="296"/>
                    <a:pt x="6" y="296"/>
                  </a:cubicBezTo>
                  <a:cubicBezTo>
                    <a:pt x="7" y="296"/>
                    <a:pt x="8" y="297"/>
                    <a:pt x="8" y="298"/>
                  </a:cubicBezTo>
                  <a:lnTo>
                    <a:pt x="8" y="298"/>
                  </a:lnTo>
                  <a:cubicBezTo>
                    <a:pt x="8" y="300"/>
                    <a:pt x="7" y="300"/>
                    <a:pt x="6" y="300"/>
                  </a:cubicBezTo>
                  <a:cubicBezTo>
                    <a:pt x="4" y="300"/>
                    <a:pt x="4" y="300"/>
                    <a:pt x="4" y="298"/>
                  </a:cubicBezTo>
                  <a:close/>
                  <a:moveTo>
                    <a:pt x="4" y="290"/>
                  </a:moveTo>
                  <a:lnTo>
                    <a:pt x="4" y="290"/>
                  </a:lnTo>
                  <a:cubicBezTo>
                    <a:pt x="4" y="289"/>
                    <a:pt x="4" y="288"/>
                    <a:pt x="6" y="288"/>
                  </a:cubicBezTo>
                  <a:cubicBezTo>
                    <a:pt x="7" y="288"/>
                    <a:pt x="8" y="289"/>
                    <a:pt x="8" y="290"/>
                  </a:cubicBezTo>
                  <a:lnTo>
                    <a:pt x="8" y="290"/>
                  </a:lnTo>
                  <a:cubicBezTo>
                    <a:pt x="8" y="292"/>
                    <a:pt x="7" y="292"/>
                    <a:pt x="6" y="292"/>
                  </a:cubicBezTo>
                  <a:cubicBezTo>
                    <a:pt x="4" y="292"/>
                    <a:pt x="4" y="292"/>
                    <a:pt x="4" y="290"/>
                  </a:cubicBezTo>
                  <a:close/>
                  <a:moveTo>
                    <a:pt x="4" y="282"/>
                  </a:moveTo>
                  <a:lnTo>
                    <a:pt x="4" y="282"/>
                  </a:lnTo>
                  <a:cubicBezTo>
                    <a:pt x="4" y="281"/>
                    <a:pt x="4" y="280"/>
                    <a:pt x="6" y="280"/>
                  </a:cubicBezTo>
                  <a:cubicBezTo>
                    <a:pt x="7" y="280"/>
                    <a:pt x="8" y="281"/>
                    <a:pt x="8" y="282"/>
                  </a:cubicBezTo>
                  <a:lnTo>
                    <a:pt x="8" y="282"/>
                  </a:lnTo>
                  <a:cubicBezTo>
                    <a:pt x="8" y="284"/>
                    <a:pt x="7" y="284"/>
                    <a:pt x="6" y="284"/>
                  </a:cubicBezTo>
                  <a:cubicBezTo>
                    <a:pt x="4" y="284"/>
                    <a:pt x="4" y="284"/>
                    <a:pt x="4" y="282"/>
                  </a:cubicBezTo>
                  <a:close/>
                  <a:moveTo>
                    <a:pt x="4" y="274"/>
                  </a:moveTo>
                  <a:lnTo>
                    <a:pt x="4" y="274"/>
                  </a:lnTo>
                  <a:cubicBezTo>
                    <a:pt x="4" y="273"/>
                    <a:pt x="4" y="272"/>
                    <a:pt x="6" y="272"/>
                  </a:cubicBezTo>
                  <a:cubicBezTo>
                    <a:pt x="7" y="272"/>
                    <a:pt x="8" y="273"/>
                    <a:pt x="8" y="274"/>
                  </a:cubicBezTo>
                  <a:lnTo>
                    <a:pt x="8" y="274"/>
                  </a:lnTo>
                  <a:cubicBezTo>
                    <a:pt x="8" y="276"/>
                    <a:pt x="7" y="276"/>
                    <a:pt x="6" y="276"/>
                  </a:cubicBezTo>
                  <a:cubicBezTo>
                    <a:pt x="4" y="276"/>
                    <a:pt x="4" y="276"/>
                    <a:pt x="4" y="274"/>
                  </a:cubicBezTo>
                  <a:close/>
                  <a:moveTo>
                    <a:pt x="4" y="266"/>
                  </a:moveTo>
                  <a:lnTo>
                    <a:pt x="4" y="266"/>
                  </a:lnTo>
                  <a:cubicBezTo>
                    <a:pt x="4" y="265"/>
                    <a:pt x="5" y="264"/>
                    <a:pt x="6" y="264"/>
                  </a:cubicBezTo>
                  <a:cubicBezTo>
                    <a:pt x="7" y="264"/>
                    <a:pt x="8" y="265"/>
                    <a:pt x="8" y="266"/>
                  </a:cubicBezTo>
                  <a:lnTo>
                    <a:pt x="8" y="266"/>
                  </a:lnTo>
                  <a:cubicBezTo>
                    <a:pt x="8" y="268"/>
                    <a:pt x="7" y="268"/>
                    <a:pt x="6" y="268"/>
                  </a:cubicBezTo>
                  <a:cubicBezTo>
                    <a:pt x="5" y="268"/>
                    <a:pt x="4" y="268"/>
                    <a:pt x="4" y="266"/>
                  </a:cubicBezTo>
                  <a:close/>
                  <a:moveTo>
                    <a:pt x="4" y="258"/>
                  </a:moveTo>
                  <a:lnTo>
                    <a:pt x="4" y="258"/>
                  </a:lnTo>
                  <a:cubicBezTo>
                    <a:pt x="4" y="257"/>
                    <a:pt x="5" y="256"/>
                    <a:pt x="6" y="256"/>
                  </a:cubicBezTo>
                  <a:cubicBezTo>
                    <a:pt x="7" y="256"/>
                    <a:pt x="8" y="257"/>
                    <a:pt x="8" y="258"/>
                  </a:cubicBezTo>
                  <a:lnTo>
                    <a:pt x="8" y="258"/>
                  </a:lnTo>
                  <a:cubicBezTo>
                    <a:pt x="8" y="260"/>
                    <a:pt x="7" y="260"/>
                    <a:pt x="6" y="260"/>
                  </a:cubicBezTo>
                  <a:cubicBezTo>
                    <a:pt x="5" y="260"/>
                    <a:pt x="4" y="260"/>
                    <a:pt x="4" y="258"/>
                  </a:cubicBezTo>
                  <a:close/>
                  <a:moveTo>
                    <a:pt x="4" y="250"/>
                  </a:moveTo>
                  <a:lnTo>
                    <a:pt x="4" y="250"/>
                  </a:lnTo>
                  <a:cubicBezTo>
                    <a:pt x="4" y="249"/>
                    <a:pt x="5" y="248"/>
                    <a:pt x="6" y="248"/>
                  </a:cubicBezTo>
                  <a:cubicBezTo>
                    <a:pt x="7" y="248"/>
                    <a:pt x="8" y="249"/>
                    <a:pt x="8" y="250"/>
                  </a:cubicBezTo>
                  <a:lnTo>
                    <a:pt x="8" y="250"/>
                  </a:lnTo>
                  <a:cubicBezTo>
                    <a:pt x="8" y="252"/>
                    <a:pt x="7" y="252"/>
                    <a:pt x="6" y="252"/>
                  </a:cubicBezTo>
                  <a:cubicBezTo>
                    <a:pt x="5" y="252"/>
                    <a:pt x="4" y="252"/>
                    <a:pt x="4" y="250"/>
                  </a:cubicBezTo>
                  <a:close/>
                  <a:moveTo>
                    <a:pt x="4" y="242"/>
                  </a:moveTo>
                  <a:lnTo>
                    <a:pt x="4" y="242"/>
                  </a:lnTo>
                  <a:cubicBezTo>
                    <a:pt x="4" y="241"/>
                    <a:pt x="5" y="240"/>
                    <a:pt x="6" y="240"/>
                  </a:cubicBezTo>
                  <a:cubicBezTo>
                    <a:pt x="7" y="240"/>
                    <a:pt x="8" y="241"/>
                    <a:pt x="8" y="242"/>
                  </a:cubicBezTo>
                  <a:lnTo>
                    <a:pt x="8" y="242"/>
                  </a:lnTo>
                  <a:cubicBezTo>
                    <a:pt x="8" y="244"/>
                    <a:pt x="7" y="244"/>
                    <a:pt x="6" y="244"/>
                  </a:cubicBezTo>
                  <a:cubicBezTo>
                    <a:pt x="5" y="244"/>
                    <a:pt x="4" y="244"/>
                    <a:pt x="4" y="242"/>
                  </a:cubicBezTo>
                  <a:close/>
                  <a:moveTo>
                    <a:pt x="4" y="234"/>
                  </a:moveTo>
                  <a:lnTo>
                    <a:pt x="4" y="234"/>
                  </a:lnTo>
                  <a:cubicBezTo>
                    <a:pt x="4" y="233"/>
                    <a:pt x="5" y="232"/>
                    <a:pt x="6" y="232"/>
                  </a:cubicBezTo>
                  <a:cubicBezTo>
                    <a:pt x="7" y="232"/>
                    <a:pt x="8" y="233"/>
                    <a:pt x="8" y="234"/>
                  </a:cubicBezTo>
                  <a:lnTo>
                    <a:pt x="8" y="234"/>
                  </a:lnTo>
                  <a:cubicBezTo>
                    <a:pt x="8" y="236"/>
                    <a:pt x="7" y="236"/>
                    <a:pt x="6" y="236"/>
                  </a:cubicBezTo>
                  <a:cubicBezTo>
                    <a:pt x="5" y="236"/>
                    <a:pt x="4" y="236"/>
                    <a:pt x="4" y="234"/>
                  </a:cubicBezTo>
                  <a:close/>
                  <a:moveTo>
                    <a:pt x="4" y="226"/>
                  </a:moveTo>
                  <a:lnTo>
                    <a:pt x="4" y="226"/>
                  </a:lnTo>
                  <a:cubicBezTo>
                    <a:pt x="4" y="225"/>
                    <a:pt x="5" y="224"/>
                    <a:pt x="6" y="224"/>
                  </a:cubicBezTo>
                  <a:cubicBezTo>
                    <a:pt x="7" y="224"/>
                    <a:pt x="8" y="225"/>
                    <a:pt x="8" y="226"/>
                  </a:cubicBezTo>
                  <a:lnTo>
                    <a:pt x="8" y="226"/>
                  </a:lnTo>
                  <a:cubicBezTo>
                    <a:pt x="8" y="228"/>
                    <a:pt x="7" y="228"/>
                    <a:pt x="6" y="228"/>
                  </a:cubicBezTo>
                  <a:cubicBezTo>
                    <a:pt x="5" y="228"/>
                    <a:pt x="4" y="228"/>
                    <a:pt x="4" y="226"/>
                  </a:cubicBezTo>
                  <a:close/>
                  <a:moveTo>
                    <a:pt x="4" y="218"/>
                  </a:moveTo>
                  <a:lnTo>
                    <a:pt x="4" y="218"/>
                  </a:lnTo>
                  <a:cubicBezTo>
                    <a:pt x="4" y="217"/>
                    <a:pt x="5" y="216"/>
                    <a:pt x="6" y="216"/>
                  </a:cubicBezTo>
                  <a:cubicBezTo>
                    <a:pt x="7" y="216"/>
                    <a:pt x="8" y="217"/>
                    <a:pt x="8" y="218"/>
                  </a:cubicBezTo>
                  <a:lnTo>
                    <a:pt x="8" y="218"/>
                  </a:lnTo>
                  <a:cubicBezTo>
                    <a:pt x="8" y="220"/>
                    <a:pt x="7" y="220"/>
                    <a:pt x="6" y="220"/>
                  </a:cubicBezTo>
                  <a:cubicBezTo>
                    <a:pt x="5" y="220"/>
                    <a:pt x="4" y="220"/>
                    <a:pt x="4" y="218"/>
                  </a:cubicBezTo>
                  <a:close/>
                  <a:moveTo>
                    <a:pt x="4" y="210"/>
                  </a:moveTo>
                  <a:lnTo>
                    <a:pt x="4" y="210"/>
                  </a:lnTo>
                  <a:cubicBezTo>
                    <a:pt x="4" y="209"/>
                    <a:pt x="5" y="208"/>
                    <a:pt x="6" y="208"/>
                  </a:cubicBezTo>
                  <a:cubicBezTo>
                    <a:pt x="7" y="208"/>
                    <a:pt x="8" y="209"/>
                    <a:pt x="8" y="210"/>
                  </a:cubicBezTo>
                  <a:lnTo>
                    <a:pt x="8" y="210"/>
                  </a:lnTo>
                  <a:cubicBezTo>
                    <a:pt x="8" y="212"/>
                    <a:pt x="7" y="212"/>
                    <a:pt x="6" y="212"/>
                  </a:cubicBezTo>
                  <a:cubicBezTo>
                    <a:pt x="5" y="212"/>
                    <a:pt x="4" y="212"/>
                    <a:pt x="4" y="210"/>
                  </a:cubicBezTo>
                  <a:close/>
                  <a:moveTo>
                    <a:pt x="4" y="202"/>
                  </a:moveTo>
                  <a:lnTo>
                    <a:pt x="4" y="202"/>
                  </a:lnTo>
                  <a:cubicBezTo>
                    <a:pt x="4" y="201"/>
                    <a:pt x="5" y="200"/>
                    <a:pt x="6" y="200"/>
                  </a:cubicBezTo>
                  <a:cubicBezTo>
                    <a:pt x="7" y="200"/>
                    <a:pt x="8" y="201"/>
                    <a:pt x="8" y="202"/>
                  </a:cubicBezTo>
                  <a:lnTo>
                    <a:pt x="8" y="202"/>
                  </a:lnTo>
                  <a:cubicBezTo>
                    <a:pt x="8" y="204"/>
                    <a:pt x="7" y="204"/>
                    <a:pt x="6" y="204"/>
                  </a:cubicBezTo>
                  <a:cubicBezTo>
                    <a:pt x="5" y="204"/>
                    <a:pt x="4" y="204"/>
                    <a:pt x="4" y="202"/>
                  </a:cubicBezTo>
                  <a:close/>
                  <a:moveTo>
                    <a:pt x="4" y="194"/>
                  </a:moveTo>
                  <a:lnTo>
                    <a:pt x="4" y="194"/>
                  </a:lnTo>
                  <a:cubicBezTo>
                    <a:pt x="4" y="193"/>
                    <a:pt x="5" y="192"/>
                    <a:pt x="6" y="192"/>
                  </a:cubicBezTo>
                  <a:cubicBezTo>
                    <a:pt x="7" y="192"/>
                    <a:pt x="8" y="193"/>
                    <a:pt x="8" y="194"/>
                  </a:cubicBezTo>
                  <a:lnTo>
                    <a:pt x="8" y="194"/>
                  </a:lnTo>
                  <a:cubicBezTo>
                    <a:pt x="8" y="196"/>
                    <a:pt x="7" y="196"/>
                    <a:pt x="6" y="196"/>
                  </a:cubicBezTo>
                  <a:cubicBezTo>
                    <a:pt x="5" y="196"/>
                    <a:pt x="4" y="196"/>
                    <a:pt x="4" y="194"/>
                  </a:cubicBezTo>
                  <a:close/>
                  <a:moveTo>
                    <a:pt x="4" y="186"/>
                  </a:moveTo>
                  <a:lnTo>
                    <a:pt x="4" y="186"/>
                  </a:lnTo>
                  <a:cubicBezTo>
                    <a:pt x="4" y="185"/>
                    <a:pt x="5" y="184"/>
                    <a:pt x="6" y="184"/>
                  </a:cubicBezTo>
                  <a:cubicBezTo>
                    <a:pt x="7" y="184"/>
                    <a:pt x="8" y="185"/>
                    <a:pt x="8" y="186"/>
                  </a:cubicBezTo>
                  <a:lnTo>
                    <a:pt x="8" y="186"/>
                  </a:lnTo>
                  <a:cubicBezTo>
                    <a:pt x="8" y="188"/>
                    <a:pt x="7" y="188"/>
                    <a:pt x="6" y="188"/>
                  </a:cubicBezTo>
                  <a:cubicBezTo>
                    <a:pt x="5" y="188"/>
                    <a:pt x="4" y="188"/>
                    <a:pt x="4" y="186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4" y="177"/>
                    <a:pt x="5" y="176"/>
                    <a:pt x="6" y="176"/>
                  </a:cubicBezTo>
                  <a:cubicBezTo>
                    <a:pt x="7" y="176"/>
                    <a:pt x="8" y="177"/>
                    <a:pt x="8" y="178"/>
                  </a:cubicBezTo>
                  <a:lnTo>
                    <a:pt x="8" y="178"/>
                  </a:lnTo>
                  <a:cubicBezTo>
                    <a:pt x="8" y="180"/>
                    <a:pt x="7" y="180"/>
                    <a:pt x="6" y="180"/>
                  </a:cubicBezTo>
                  <a:cubicBezTo>
                    <a:pt x="5" y="180"/>
                    <a:pt x="4" y="180"/>
                    <a:pt x="4" y="178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69"/>
                    <a:pt x="5" y="168"/>
                    <a:pt x="6" y="168"/>
                  </a:cubicBezTo>
                  <a:cubicBezTo>
                    <a:pt x="7" y="168"/>
                    <a:pt x="8" y="169"/>
                    <a:pt x="8" y="170"/>
                  </a:cubicBezTo>
                  <a:lnTo>
                    <a:pt x="8" y="170"/>
                  </a:lnTo>
                  <a:cubicBezTo>
                    <a:pt x="8" y="172"/>
                    <a:pt x="7" y="172"/>
                    <a:pt x="6" y="172"/>
                  </a:cubicBezTo>
                  <a:cubicBezTo>
                    <a:pt x="5" y="172"/>
                    <a:pt x="4" y="172"/>
                    <a:pt x="4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4"/>
                    <a:pt x="7" y="164"/>
                    <a:pt x="6" y="164"/>
                  </a:cubicBezTo>
                  <a:cubicBezTo>
                    <a:pt x="5" y="164"/>
                    <a:pt x="4" y="164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6"/>
                    <a:pt x="7" y="156"/>
                    <a:pt x="6" y="156"/>
                  </a:cubicBezTo>
                  <a:cubicBezTo>
                    <a:pt x="5" y="156"/>
                    <a:pt x="4" y="156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8"/>
                    <a:pt x="7" y="148"/>
                    <a:pt x="6" y="148"/>
                  </a:cubicBezTo>
                  <a:cubicBezTo>
                    <a:pt x="5" y="148"/>
                    <a:pt x="4" y="148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40"/>
                    <a:pt x="7" y="140"/>
                    <a:pt x="6" y="140"/>
                  </a:cubicBezTo>
                  <a:cubicBezTo>
                    <a:pt x="5" y="140"/>
                    <a:pt x="4" y="140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2"/>
                    <a:pt x="7" y="132"/>
                    <a:pt x="6" y="132"/>
                  </a:cubicBezTo>
                  <a:cubicBezTo>
                    <a:pt x="5" y="132"/>
                    <a:pt x="4" y="132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4"/>
                    <a:pt x="7" y="124"/>
                    <a:pt x="6" y="124"/>
                  </a:cubicBezTo>
                  <a:cubicBezTo>
                    <a:pt x="5" y="124"/>
                    <a:pt x="4" y="124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6"/>
                    <a:pt x="7" y="116"/>
                    <a:pt x="6" y="116"/>
                  </a:cubicBezTo>
                  <a:cubicBezTo>
                    <a:pt x="5" y="116"/>
                    <a:pt x="4" y="116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8"/>
                    <a:pt x="7" y="108"/>
                    <a:pt x="6" y="108"/>
                  </a:cubicBezTo>
                  <a:cubicBezTo>
                    <a:pt x="5" y="108"/>
                    <a:pt x="4" y="108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100"/>
                    <a:pt x="7" y="100"/>
                    <a:pt x="6" y="100"/>
                  </a:cubicBezTo>
                  <a:cubicBezTo>
                    <a:pt x="5" y="100"/>
                    <a:pt x="4" y="100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2"/>
                    <a:pt x="7" y="92"/>
                    <a:pt x="6" y="92"/>
                  </a:cubicBezTo>
                  <a:cubicBezTo>
                    <a:pt x="5" y="92"/>
                    <a:pt x="4" y="92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4"/>
                    <a:pt x="7" y="84"/>
                    <a:pt x="6" y="84"/>
                  </a:cubicBezTo>
                  <a:cubicBezTo>
                    <a:pt x="5" y="84"/>
                    <a:pt x="4" y="84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6"/>
                    <a:pt x="7" y="76"/>
                    <a:pt x="6" y="76"/>
                  </a:cubicBezTo>
                  <a:cubicBezTo>
                    <a:pt x="5" y="76"/>
                    <a:pt x="4" y="76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8"/>
                    <a:pt x="7" y="68"/>
                    <a:pt x="6" y="68"/>
                  </a:cubicBezTo>
                  <a:cubicBezTo>
                    <a:pt x="5" y="68"/>
                    <a:pt x="4" y="68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8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60"/>
                    <a:pt x="8" y="60"/>
                    <a:pt x="6" y="60"/>
                  </a:cubicBezTo>
                  <a:cubicBezTo>
                    <a:pt x="5" y="60"/>
                    <a:pt x="4" y="60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8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2"/>
                    <a:pt x="8" y="52"/>
                    <a:pt x="6" y="52"/>
                  </a:cubicBezTo>
                  <a:cubicBezTo>
                    <a:pt x="5" y="52"/>
                    <a:pt x="4" y="52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8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4"/>
                    <a:pt x="8" y="44"/>
                    <a:pt x="6" y="44"/>
                  </a:cubicBezTo>
                  <a:cubicBezTo>
                    <a:pt x="5" y="44"/>
                    <a:pt x="4" y="44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8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6"/>
                    <a:pt x="8" y="36"/>
                    <a:pt x="6" y="36"/>
                  </a:cubicBezTo>
                  <a:cubicBezTo>
                    <a:pt x="5" y="36"/>
                    <a:pt x="4" y="36"/>
                    <a:pt x="4" y="34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5"/>
                    <a:pt x="5" y="24"/>
                    <a:pt x="7" y="24"/>
                  </a:cubicBezTo>
                  <a:cubicBezTo>
                    <a:pt x="8" y="24"/>
                    <a:pt x="9" y="25"/>
                    <a:pt x="9" y="26"/>
                  </a:cubicBezTo>
                  <a:lnTo>
                    <a:pt x="9" y="26"/>
                  </a:lnTo>
                  <a:cubicBezTo>
                    <a:pt x="9" y="28"/>
                    <a:pt x="8" y="28"/>
                    <a:pt x="7" y="28"/>
                  </a:cubicBezTo>
                  <a:cubicBezTo>
                    <a:pt x="5" y="28"/>
                    <a:pt x="5" y="28"/>
                    <a:pt x="5" y="26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7"/>
                    <a:pt x="5" y="16"/>
                    <a:pt x="7" y="16"/>
                  </a:cubicBezTo>
                  <a:cubicBezTo>
                    <a:pt x="8" y="16"/>
                    <a:pt x="9" y="17"/>
                    <a:pt x="9" y="18"/>
                  </a:cubicBezTo>
                  <a:lnTo>
                    <a:pt x="9" y="18"/>
                  </a:lnTo>
                  <a:cubicBezTo>
                    <a:pt x="9" y="20"/>
                    <a:pt x="8" y="20"/>
                    <a:pt x="7" y="20"/>
                  </a:cubicBezTo>
                  <a:cubicBezTo>
                    <a:pt x="5" y="20"/>
                    <a:pt x="5" y="20"/>
                    <a:pt x="5" y="18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9"/>
                    <a:pt x="5" y="8"/>
                    <a:pt x="7" y="8"/>
                  </a:cubicBezTo>
                  <a:cubicBezTo>
                    <a:pt x="8" y="8"/>
                    <a:pt x="9" y="9"/>
                    <a:pt x="9" y="10"/>
                  </a:cubicBezTo>
                  <a:lnTo>
                    <a:pt x="9" y="10"/>
                  </a:lnTo>
                  <a:cubicBezTo>
                    <a:pt x="9" y="12"/>
                    <a:pt x="8" y="12"/>
                    <a:pt x="7" y="12"/>
                  </a:cubicBezTo>
                  <a:cubicBezTo>
                    <a:pt x="5" y="12"/>
                    <a:pt x="5" y="12"/>
                    <a:pt x="5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6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4"/>
                    <a:pt x="8" y="4"/>
                    <a:pt x="7" y="4"/>
                  </a:cubicBezTo>
                  <a:cubicBezTo>
                    <a:pt x="6" y="4"/>
                    <a:pt x="5" y="4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3" name="Freeform 413"/>
            <p:cNvSpPr>
              <a:spLocks noEditPoints="1"/>
            </p:cNvSpPr>
            <p:nvPr/>
          </p:nvSpPr>
          <p:spPr bwMode="auto">
            <a:xfrm>
              <a:off x="5028" y="2643"/>
              <a:ext cx="2" cy="198"/>
            </a:xfrm>
            <a:custGeom>
              <a:avLst/>
              <a:gdLst/>
              <a:ahLst/>
              <a:cxnLst>
                <a:cxn ang="0">
                  <a:pos x="0" y="626"/>
                </a:cxn>
                <a:cxn ang="0">
                  <a:pos x="4" y="618"/>
                </a:cxn>
                <a:cxn ang="0">
                  <a:pos x="2" y="612"/>
                </a:cxn>
                <a:cxn ang="0">
                  <a:pos x="1" y="594"/>
                </a:cxn>
                <a:cxn ang="0">
                  <a:pos x="3" y="584"/>
                </a:cxn>
                <a:cxn ang="0">
                  <a:pos x="5" y="578"/>
                </a:cxn>
                <a:cxn ang="0">
                  <a:pos x="1" y="570"/>
                </a:cxn>
                <a:cxn ang="0">
                  <a:pos x="1" y="554"/>
                </a:cxn>
                <a:cxn ang="0">
                  <a:pos x="5" y="546"/>
                </a:cxn>
                <a:cxn ang="0">
                  <a:pos x="3" y="540"/>
                </a:cxn>
                <a:cxn ang="0">
                  <a:pos x="1" y="522"/>
                </a:cxn>
                <a:cxn ang="0">
                  <a:pos x="3" y="512"/>
                </a:cxn>
                <a:cxn ang="0">
                  <a:pos x="5" y="506"/>
                </a:cxn>
                <a:cxn ang="0">
                  <a:pos x="1" y="498"/>
                </a:cxn>
                <a:cxn ang="0">
                  <a:pos x="1" y="482"/>
                </a:cxn>
                <a:cxn ang="0">
                  <a:pos x="5" y="474"/>
                </a:cxn>
                <a:cxn ang="0">
                  <a:pos x="3" y="468"/>
                </a:cxn>
                <a:cxn ang="0">
                  <a:pos x="1" y="450"/>
                </a:cxn>
                <a:cxn ang="0">
                  <a:pos x="4" y="440"/>
                </a:cxn>
                <a:cxn ang="0">
                  <a:pos x="6" y="434"/>
                </a:cxn>
                <a:cxn ang="0">
                  <a:pos x="2" y="426"/>
                </a:cxn>
                <a:cxn ang="0">
                  <a:pos x="2" y="410"/>
                </a:cxn>
                <a:cxn ang="0">
                  <a:pos x="6" y="402"/>
                </a:cxn>
                <a:cxn ang="0">
                  <a:pos x="4" y="396"/>
                </a:cxn>
                <a:cxn ang="0">
                  <a:pos x="2" y="378"/>
                </a:cxn>
                <a:cxn ang="0">
                  <a:pos x="4" y="368"/>
                </a:cxn>
                <a:cxn ang="0">
                  <a:pos x="6" y="362"/>
                </a:cxn>
                <a:cxn ang="0">
                  <a:pos x="2" y="354"/>
                </a:cxn>
                <a:cxn ang="0">
                  <a:pos x="2" y="338"/>
                </a:cxn>
                <a:cxn ang="0">
                  <a:pos x="6" y="330"/>
                </a:cxn>
                <a:cxn ang="0">
                  <a:pos x="4" y="324"/>
                </a:cxn>
                <a:cxn ang="0">
                  <a:pos x="2" y="306"/>
                </a:cxn>
                <a:cxn ang="0">
                  <a:pos x="4" y="296"/>
                </a:cxn>
                <a:cxn ang="0">
                  <a:pos x="7" y="290"/>
                </a:cxn>
                <a:cxn ang="0">
                  <a:pos x="3" y="282"/>
                </a:cxn>
                <a:cxn ang="0">
                  <a:pos x="3" y="266"/>
                </a:cxn>
                <a:cxn ang="0">
                  <a:pos x="7" y="258"/>
                </a:cxn>
                <a:cxn ang="0">
                  <a:pos x="5" y="252"/>
                </a:cxn>
                <a:cxn ang="0">
                  <a:pos x="3" y="234"/>
                </a:cxn>
                <a:cxn ang="0">
                  <a:pos x="5" y="224"/>
                </a:cxn>
                <a:cxn ang="0">
                  <a:pos x="7" y="218"/>
                </a:cxn>
                <a:cxn ang="0">
                  <a:pos x="3" y="210"/>
                </a:cxn>
                <a:cxn ang="0">
                  <a:pos x="3" y="194"/>
                </a:cxn>
                <a:cxn ang="0">
                  <a:pos x="7" y="186"/>
                </a:cxn>
                <a:cxn ang="0">
                  <a:pos x="5" y="180"/>
                </a:cxn>
                <a:cxn ang="0">
                  <a:pos x="3" y="162"/>
                </a:cxn>
                <a:cxn ang="0">
                  <a:pos x="5" y="152"/>
                </a:cxn>
                <a:cxn ang="0">
                  <a:pos x="7" y="146"/>
                </a:cxn>
                <a:cxn ang="0">
                  <a:pos x="4" y="138"/>
                </a:cxn>
                <a:cxn ang="0">
                  <a:pos x="4" y="122"/>
                </a:cxn>
                <a:cxn ang="0">
                  <a:pos x="8" y="114"/>
                </a:cxn>
                <a:cxn ang="0">
                  <a:pos x="6" y="108"/>
                </a:cxn>
                <a:cxn ang="0">
                  <a:pos x="4" y="90"/>
                </a:cxn>
                <a:cxn ang="0">
                  <a:pos x="6" y="80"/>
                </a:cxn>
                <a:cxn ang="0">
                  <a:pos x="8" y="74"/>
                </a:cxn>
                <a:cxn ang="0">
                  <a:pos x="4" y="66"/>
                </a:cxn>
                <a:cxn ang="0">
                  <a:pos x="4" y="50"/>
                </a:cxn>
                <a:cxn ang="0">
                  <a:pos x="8" y="42"/>
                </a:cxn>
                <a:cxn ang="0">
                  <a:pos x="6" y="36"/>
                </a:cxn>
                <a:cxn ang="0">
                  <a:pos x="4" y="18"/>
                </a:cxn>
                <a:cxn ang="0">
                  <a:pos x="6" y="8"/>
                </a:cxn>
                <a:cxn ang="0">
                  <a:pos x="8" y="2"/>
                </a:cxn>
              </a:cxnLst>
              <a:rect l="0" t="0" r="r" b="b"/>
              <a:pathLst>
                <a:path w="8" h="636">
                  <a:moveTo>
                    <a:pt x="0" y="634"/>
                  </a:moveTo>
                  <a:lnTo>
                    <a:pt x="0" y="634"/>
                  </a:lnTo>
                  <a:cubicBezTo>
                    <a:pt x="0" y="633"/>
                    <a:pt x="1" y="632"/>
                    <a:pt x="2" y="632"/>
                  </a:cubicBezTo>
                  <a:cubicBezTo>
                    <a:pt x="3" y="632"/>
                    <a:pt x="4" y="633"/>
                    <a:pt x="4" y="634"/>
                  </a:cubicBezTo>
                  <a:lnTo>
                    <a:pt x="4" y="634"/>
                  </a:lnTo>
                  <a:cubicBezTo>
                    <a:pt x="4" y="635"/>
                    <a:pt x="3" y="636"/>
                    <a:pt x="2" y="636"/>
                  </a:cubicBezTo>
                  <a:cubicBezTo>
                    <a:pt x="1" y="636"/>
                    <a:pt x="0" y="635"/>
                    <a:pt x="0" y="634"/>
                  </a:cubicBezTo>
                  <a:close/>
                  <a:moveTo>
                    <a:pt x="0" y="626"/>
                  </a:moveTo>
                  <a:lnTo>
                    <a:pt x="0" y="626"/>
                  </a:lnTo>
                  <a:cubicBezTo>
                    <a:pt x="0" y="625"/>
                    <a:pt x="1" y="624"/>
                    <a:pt x="2" y="624"/>
                  </a:cubicBezTo>
                  <a:cubicBezTo>
                    <a:pt x="3" y="624"/>
                    <a:pt x="4" y="625"/>
                    <a:pt x="4" y="626"/>
                  </a:cubicBezTo>
                  <a:lnTo>
                    <a:pt x="4" y="626"/>
                  </a:lnTo>
                  <a:cubicBezTo>
                    <a:pt x="4" y="627"/>
                    <a:pt x="3" y="628"/>
                    <a:pt x="2" y="628"/>
                  </a:cubicBezTo>
                  <a:cubicBezTo>
                    <a:pt x="1" y="628"/>
                    <a:pt x="0" y="627"/>
                    <a:pt x="0" y="626"/>
                  </a:cubicBezTo>
                  <a:close/>
                  <a:moveTo>
                    <a:pt x="0" y="618"/>
                  </a:moveTo>
                  <a:lnTo>
                    <a:pt x="0" y="618"/>
                  </a:lnTo>
                  <a:cubicBezTo>
                    <a:pt x="0" y="617"/>
                    <a:pt x="1" y="616"/>
                    <a:pt x="2" y="616"/>
                  </a:cubicBezTo>
                  <a:cubicBezTo>
                    <a:pt x="4" y="616"/>
                    <a:pt x="4" y="617"/>
                    <a:pt x="4" y="618"/>
                  </a:cubicBezTo>
                  <a:lnTo>
                    <a:pt x="4" y="618"/>
                  </a:lnTo>
                  <a:cubicBezTo>
                    <a:pt x="4" y="619"/>
                    <a:pt x="4" y="620"/>
                    <a:pt x="2" y="620"/>
                  </a:cubicBezTo>
                  <a:cubicBezTo>
                    <a:pt x="1" y="620"/>
                    <a:pt x="0" y="619"/>
                    <a:pt x="0" y="618"/>
                  </a:cubicBezTo>
                  <a:close/>
                  <a:moveTo>
                    <a:pt x="0" y="610"/>
                  </a:moveTo>
                  <a:lnTo>
                    <a:pt x="0" y="610"/>
                  </a:lnTo>
                  <a:cubicBezTo>
                    <a:pt x="0" y="609"/>
                    <a:pt x="1" y="608"/>
                    <a:pt x="2" y="608"/>
                  </a:cubicBezTo>
                  <a:cubicBezTo>
                    <a:pt x="4" y="608"/>
                    <a:pt x="4" y="609"/>
                    <a:pt x="4" y="610"/>
                  </a:cubicBezTo>
                  <a:lnTo>
                    <a:pt x="4" y="610"/>
                  </a:lnTo>
                  <a:cubicBezTo>
                    <a:pt x="4" y="611"/>
                    <a:pt x="4" y="612"/>
                    <a:pt x="2" y="612"/>
                  </a:cubicBezTo>
                  <a:cubicBezTo>
                    <a:pt x="1" y="612"/>
                    <a:pt x="0" y="611"/>
                    <a:pt x="0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1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3"/>
                    <a:pt x="4" y="604"/>
                    <a:pt x="3" y="604"/>
                  </a:cubicBezTo>
                  <a:cubicBezTo>
                    <a:pt x="1" y="604"/>
                    <a:pt x="1" y="603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1" y="592"/>
                    <a:pt x="3" y="592"/>
                  </a:cubicBezTo>
                  <a:cubicBezTo>
                    <a:pt x="4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5"/>
                    <a:pt x="4" y="596"/>
                    <a:pt x="3" y="596"/>
                  </a:cubicBezTo>
                  <a:cubicBezTo>
                    <a:pt x="1" y="596"/>
                    <a:pt x="1" y="595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4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7"/>
                    <a:pt x="4" y="588"/>
                    <a:pt x="3" y="588"/>
                  </a:cubicBezTo>
                  <a:cubicBezTo>
                    <a:pt x="2" y="588"/>
                    <a:pt x="1" y="587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4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4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1" y="570"/>
                  </a:moveTo>
                  <a:lnTo>
                    <a:pt x="1" y="570"/>
                  </a:lnTo>
                  <a:cubicBezTo>
                    <a:pt x="1" y="569"/>
                    <a:pt x="2" y="568"/>
                    <a:pt x="3" y="568"/>
                  </a:cubicBezTo>
                  <a:cubicBezTo>
                    <a:pt x="4" y="568"/>
                    <a:pt x="5" y="569"/>
                    <a:pt x="5" y="570"/>
                  </a:cubicBezTo>
                  <a:lnTo>
                    <a:pt x="5" y="570"/>
                  </a:lnTo>
                  <a:cubicBezTo>
                    <a:pt x="5" y="571"/>
                    <a:pt x="4" y="572"/>
                    <a:pt x="3" y="572"/>
                  </a:cubicBezTo>
                  <a:cubicBezTo>
                    <a:pt x="2" y="572"/>
                    <a:pt x="1" y="571"/>
                    <a:pt x="1" y="570"/>
                  </a:cubicBezTo>
                  <a:close/>
                  <a:moveTo>
                    <a:pt x="1" y="562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2"/>
                  </a:lnTo>
                  <a:cubicBezTo>
                    <a:pt x="5" y="563"/>
                    <a:pt x="4" y="564"/>
                    <a:pt x="3" y="564"/>
                  </a:cubicBezTo>
                  <a:cubicBezTo>
                    <a:pt x="2" y="564"/>
                    <a:pt x="1" y="563"/>
                    <a:pt x="1" y="562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5"/>
                    <a:pt x="4" y="556"/>
                    <a:pt x="3" y="556"/>
                  </a:cubicBezTo>
                  <a:cubicBezTo>
                    <a:pt x="2" y="556"/>
                    <a:pt x="1" y="555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4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7"/>
                    <a:pt x="4" y="548"/>
                    <a:pt x="3" y="548"/>
                  </a:cubicBezTo>
                  <a:cubicBezTo>
                    <a:pt x="2" y="548"/>
                    <a:pt x="1" y="547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4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39"/>
                    <a:pt x="4" y="540"/>
                    <a:pt x="3" y="540"/>
                  </a:cubicBezTo>
                  <a:cubicBezTo>
                    <a:pt x="2" y="540"/>
                    <a:pt x="1" y="539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4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1"/>
                    <a:pt x="4" y="532"/>
                    <a:pt x="3" y="532"/>
                  </a:cubicBezTo>
                  <a:cubicBezTo>
                    <a:pt x="2" y="532"/>
                    <a:pt x="1" y="531"/>
                    <a:pt x="1" y="530"/>
                  </a:cubicBezTo>
                  <a:close/>
                  <a:moveTo>
                    <a:pt x="1" y="522"/>
                  </a:moveTo>
                  <a:lnTo>
                    <a:pt x="1" y="522"/>
                  </a:lnTo>
                  <a:cubicBezTo>
                    <a:pt x="1" y="521"/>
                    <a:pt x="2" y="520"/>
                    <a:pt x="3" y="520"/>
                  </a:cubicBezTo>
                  <a:cubicBezTo>
                    <a:pt x="4" y="520"/>
                    <a:pt x="5" y="521"/>
                    <a:pt x="5" y="522"/>
                  </a:cubicBezTo>
                  <a:lnTo>
                    <a:pt x="5" y="522"/>
                  </a:lnTo>
                  <a:cubicBezTo>
                    <a:pt x="5" y="523"/>
                    <a:pt x="4" y="524"/>
                    <a:pt x="3" y="524"/>
                  </a:cubicBezTo>
                  <a:cubicBezTo>
                    <a:pt x="2" y="524"/>
                    <a:pt x="1" y="523"/>
                    <a:pt x="1" y="522"/>
                  </a:cubicBezTo>
                  <a:close/>
                  <a:moveTo>
                    <a:pt x="1" y="514"/>
                  </a:moveTo>
                  <a:lnTo>
                    <a:pt x="1" y="514"/>
                  </a:lnTo>
                  <a:cubicBezTo>
                    <a:pt x="1" y="513"/>
                    <a:pt x="2" y="512"/>
                    <a:pt x="3" y="512"/>
                  </a:cubicBezTo>
                  <a:cubicBezTo>
                    <a:pt x="4" y="512"/>
                    <a:pt x="5" y="513"/>
                    <a:pt x="5" y="514"/>
                  </a:cubicBezTo>
                  <a:lnTo>
                    <a:pt x="5" y="514"/>
                  </a:lnTo>
                  <a:cubicBezTo>
                    <a:pt x="5" y="515"/>
                    <a:pt x="4" y="516"/>
                    <a:pt x="3" y="516"/>
                  </a:cubicBezTo>
                  <a:cubicBezTo>
                    <a:pt x="2" y="516"/>
                    <a:pt x="1" y="515"/>
                    <a:pt x="1" y="514"/>
                  </a:cubicBezTo>
                  <a:close/>
                  <a:moveTo>
                    <a:pt x="1" y="506"/>
                  </a:moveTo>
                  <a:lnTo>
                    <a:pt x="1" y="506"/>
                  </a:lnTo>
                  <a:cubicBezTo>
                    <a:pt x="1" y="505"/>
                    <a:pt x="2" y="504"/>
                    <a:pt x="3" y="504"/>
                  </a:cubicBezTo>
                  <a:cubicBezTo>
                    <a:pt x="4" y="504"/>
                    <a:pt x="5" y="505"/>
                    <a:pt x="5" y="506"/>
                  </a:cubicBezTo>
                  <a:lnTo>
                    <a:pt x="5" y="506"/>
                  </a:lnTo>
                  <a:cubicBezTo>
                    <a:pt x="5" y="507"/>
                    <a:pt x="4" y="508"/>
                    <a:pt x="3" y="508"/>
                  </a:cubicBezTo>
                  <a:cubicBezTo>
                    <a:pt x="2" y="508"/>
                    <a:pt x="1" y="507"/>
                    <a:pt x="1" y="506"/>
                  </a:cubicBezTo>
                  <a:close/>
                  <a:moveTo>
                    <a:pt x="1" y="498"/>
                  </a:moveTo>
                  <a:lnTo>
                    <a:pt x="1" y="498"/>
                  </a:lnTo>
                  <a:cubicBezTo>
                    <a:pt x="1" y="497"/>
                    <a:pt x="2" y="496"/>
                    <a:pt x="3" y="496"/>
                  </a:cubicBezTo>
                  <a:cubicBezTo>
                    <a:pt x="4" y="496"/>
                    <a:pt x="5" y="497"/>
                    <a:pt x="5" y="498"/>
                  </a:cubicBezTo>
                  <a:lnTo>
                    <a:pt x="5" y="498"/>
                  </a:lnTo>
                  <a:cubicBezTo>
                    <a:pt x="5" y="499"/>
                    <a:pt x="4" y="500"/>
                    <a:pt x="3" y="500"/>
                  </a:cubicBezTo>
                  <a:cubicBezTo>
                    <a:pt x="2" y="500"/>
                    <a:pt x="1" y="499"/>
                    <a:pt x="1" y="498"/>
                  </a:cubicBezTo>
                  <a:close/>
                  <a:moveTo>
                    <a:pt x="1" y="490"/>
                  </a:moveTo>
                  <a:lnTo>
                    <a:pt x="1" y="490"/>
                  </a:lnTo>
                  <a:cubicBezTo>
                    <a:pt x="1" y="489"/>
                    <a:pt x="2" y="488"/>
                    <a:pt x="3" y="488"/>
                  </a:cubicBezTo>
                  <a:cubicBezTo>
                    <a:pt x="4" y="488"/>
                    <a:pt x="5" y="489"/>
                    <a:pt x="5" y="490"/>
                  </a:cubicBezTo>
                  <a:lnTo>
                    <a:pt x="5" y="490"/>
                  </a:lnTo>
                  <a:cubicBezTo>
                    <a:pt x="5" y="491"/>
                    <a:pt x="4" y="492"/>
                    <a:pt x="3" y="492"/>
                  </a:cubicBezTo>
                  <a:cubicBezTo>
                    <a:pt x="2" y="492"/>
                    <a:pt x="1" y="491"/>
                    <a:pt x="1" y="490"/>
                  </a:cubicBezTo>
                  <a:close/>
                  <a:moveTo>
                    <a:pt x="1" y="482"/>
                  </a:moveTo>
                  <a:lnTo>
                    <a:pt x="1" y="482"/>
                  </a:lnTo>
                  <a:cubicBezTo>
                    <a:pt x="1" y="481"/>
                    <a:pt x="2" y="480"/>
                    <a:pt x="3" y="480"/>
                  </a:cubicBezTo>
                  <a:cubicBezTo>
                    <a:pt x="4" y="480"/>
                    <a:pt x="5" y="481"/>
                    <a:pt x="5" y="482"/>
                  </a:cubicBezTo>
                  <a:lnTo>
                    <a:pt x="5" y="482"/>
                  </a:lnTo>
                  <a:cubicBezTo>
                    <a:pt x="5" y="483"/>
                    <a:pt x="4" y="484"/>
                    <a:pt x="3" y="484"/>
                  </a:cubicBezTo>
                  <a:cubicBezTo>
                    <a:pt x="2" y="484"/>
                    <a:pt x="1" y="483"/>
                    <a:pt x="1" y="482"/>
                  </a:cubicBezTo>
                  <a:close/>
                  <a:moveTo>
                    <a:pt x="1" y="474"/>
                  </a:moveTo>
                  <a:lnTo>
                    <a:pt x="1" y="474"/>
                  </a:lnTo>
                  <a:cubicBezTo>
                    <a:pt x="1" y="473"/>
                    <a:pt x="2" y="472"/>
                    <a:pt x="3" y="472"/>
                  </a:cubicBezTo>
                  <a:cubicBezTo>
                    <a:pt x="4" y="472"/>
                    <a:pt x="5" y="473"/>
                    <a:pt x="5" y="474"/>
                  </a:cubicBezTo>
                  <a:lnTo>
                    <a:pt x="5" y="474"/>
                  </a:lnTo>
                  <a:cubicBezTo>
                    <a:pt x="5" y="475"/>
                    <a:pt x="4" y="476"/>
                    <a:pt x="3" y="476"/>
                  </a:cubicBezTo>
                  <a:cubicBezTo>
                    <a:pt x="2" y="476"/>
                    <a:pt x="1" y="475"/>
                    <a:pt x="1" y="474"/>
                  </a:cubicBezTo>
                  <a:close/>
                  <a:moveTo>
                    <a:pt x="1" y="466"/>
                  </a:moveTo>
                  <a:lnTo>
                    <a:pt x="1" y="466"/>
                  </a:lnTo>
                  <a:cubicBezTo>
                    <a:pt x="1" y="465"/>
                    <a:pt x="2" y="464"/>
                    <a:pt x="3" y="464"/>
                  </a:cubicBezTo>
                  <a:cubicBezTo>
                    <a:pt x="4" y="464"/>
                    <a:pt x="5" y="465"/>
                    <a:pt x="5" y="466"/>
                  </a:cubicBezTo>
                  <a:lnTo>
                    <a:pt x="5" y="466"/>
                  </a:lnTo>
                  <a:cubicBezTo>
                    <a:pt x="5" y="467"/>
                    <a:pt x="4" y="468"/>
                    <a:pt x="3" y="468"/>
                  </a:cubicBezTo>
                  <a:cubicBezTo>
                    <a:pt x="2" y="468"/>
                    <a:pt x="1" y="467"/>
                    <a:pt x="1" y="466"/>
                  </a:cubicBezTo>
                  <a:close/>
                  <a:moveTo>
                    <a:pt x="1" y="458"/>
                  </a:moveTo>
                  <a:lnTo>
                    <a:pt x="1" y="458"/>
                  </a:lnTo>
                  <a:cubicBezTo>
                    <a:pt x="1" y="457"/>
                    <a:pt x="2" y="456"/>
                    <a:pt x="3" y="456"/>
                  </a:cubicBezTo>
                  <a:cubicBezTo>
                    <a:pt x="5" y="456"/>
                    <a:pt x="5" y="457"/>
                    <a:pt x="5" y="458"/>
                  </a:cubicBezTo>
                  <a:lnTo>
                    <a:pt x="5" y="458"/>
                  </a:lnTo>
                  <a:cubicBezTo>
                    <a:pt x="5" y="459"/>
                    <a:pt x="5" y="460"/>
                    <a:pt x="3" y="460"/>
                  </a:cubicBezTo>
                  <a:cubicBezTo>
                    <a:pt x="2" y="460"/>
                    <a:pt x="1" y="459"/>
                    <a:pt x="1" y="458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2" y="448"/>
                    <a:pt x="3" y="448"/>
                  </a:cubicBezTo>
                  <a:cubicBezTo>
                    <a:pt x="5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1"/>
                    <a:pt x="5" y="452"/>
                    <a:pt x="3" y="452"/>
                  </a:cubicBezTo>
                  <a:cubicBezTo>
                    <a:pt x="2" y="452"/>
                    <a:pt x="1" y="451"/>
                    <a:pt x="1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2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2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2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2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6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6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3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3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3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3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7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7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7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7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4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39"/>
                    <a:pt x="7" y="140"/>
                    <a:pt x="6" y="140"/>
                  </a:cubicBezTo>
                  <a:cubicBezTo>
                    <a:pt x="4" y="140"/>
                    <a:pt x="4" y="139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4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1"/>
                    <a:pt x="7" y="132"/>
                    <a:pt x="6" y="132"/>
                  </a:cubicBezTo>
                  <a:cubicBezTo>
                    <a:pt x="4" y="132"/>
                    <a:pt x="4" y="131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3"/>
                    <a:pt x="7" y="124"/>
                    <a:pt x="6" y="124"/>
                  </a:cubicBezTo>
                  <a:cubicBezTo>
                    <a:pt x="5" y="124"/>
                    <a:pt x="4" y="123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5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4" name="Freeform 414"/>
            <p:cNvSpPr>
              <a:spLocks noEditPoints="1"/>
            </p:cNvSpPr>
            <p:nvPr/>
          </p:nvSpPr>
          <p:spPr bwMode="auto">
            <a:xfrm>
              <a:off x="5137" y="2637"/>
              <a:ext cx="3" cy="39"/>
            </a:xfrm>
            <a:custGeom>
              <a:avLst/>
              <a:gdLst/>
              <a:ahLst/>
              <a:cxnLst>
                <a:cxn ang="0">
                  <a:pos x="0" y="122"/>
                </a:cxn>
                <a:cxn ang="0">
                  <a:pos x="4" y="122"/>
                </a:cxn>
                <a:cxn ang="0">
                  <a:pos x="2" y="124"/>
                </a:cxn>
                <a:cxn ang="0">
                  <a:pos x="1" y="114"/>
                </a:cxn>
                <a:cxn ang="0">
                  <a:pos x="3" y="112"/>
                </a:cxn>
                <a:cxn ang="0">
                  <a:pos x="5" y="114"/>
                </a:cxn>
                <a:cxn ang="0">
                  <a:pos x="1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3" y="108"/>
                </a:cxn>
                <a:cxn ang="0">
                  <a:pos x="1" y="98"/>
                </a:cxn>
                <a:cxn ang="0">
                  <a:pos x="3" y="96"/>
                </a:cxn>
                <a:cxn ang="0">
                  <a:pos x="5" y="98"/>
                </a:cxn>
                <a:cxn ang="0">
                  <a:pos x="1" y="98"/>
                </a:cxn>
                <a:cxn ang="0">
                  <a:pos x="1" y="90"/>
                </a:cxn>
                <a:cxn ang="0">
                  <a:pos x="5" y="90"/>
                </a:cxn>
                <a:cxn ang="0">
                  <a:pos x="3" y="92"/>
                </a:cxn>
                <a:cxn ang="0">
                  <a:pos x="2" y="82"/>
                </a:cxn>
                <a:cxn ang="0">
                  <a:pos x="4" y="80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2" y="74"/>
                </a:cxn>
                <a:cxn ang="0">
                  <a:pos x="6" y="74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4" y="64"/>
                </a:cxn>
                <a:cxn ang="0">
                  <a:pos x="6" y="66"/>
                </a:cxn>
                <a:cxn ang="0">
                  <a:pos x="2" y="66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4" y="60"/>
                </a:cxn>
                <a:cxn ang="0">
                  <a:pos x="3" y="50"/>
                </a:cxn>
                <a:cxn ang="0">
                  <a:pos x="5" y="48"/>
                </a:cxn>
                <a:cxn ang="0">
                  <a:pos x="7" y="50"/>
                </a:cxn>
                <a:cxn ang="0">
                  <a:pos x="3" y="50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124">
                  <a:moveTo>
                    <a:pt x="0" y="122"/>
                  </a:moveTo>
                  <a:lnTo>
                    <a:pt x="0" y="122"/>
                  </a:lnTo>
                  <a:cubicBezTo>
                    <a:pt x="0" y="121"/>
                    <a:pt x="1" y="120"/>
                    <a:pt x="2" y="120"/>
                  </a:cubicBezTo>
                  <a:cubicBezTo>
                    <a:pt x="3" y="120"/>
                    <a:pt x="4" y="121"/>
                    <a:pt x="4" y="122"/>
                  </a:cubicBezTo>
                  <a:lnTo>
                    <a:pt x="4" y="122"/>
                  </a:lnTo>
                  <a:cubicBezTo>
                    <a:pt x="4" y="123"/>
                    <a:pt x="3" y="124"/>
                    <a:pt x="2" y="124"/>
                  </a:cubicBezTo>
                  <a:cubicBezTo>
                    <a:pt x="1" y="124"/>
                    <a:pt x="0" y="123"/>
                    <a:pt x="0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1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1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1" y="98"/>
                  </a:move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close/>
                  <a:moveTo>
                    <a:pt x="1" y="90"/>
                  </a:move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2" y="58"/>
                  </a:move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6" y="56"/>
                    <a:pt x="6" y="57"/>
                    <a:pt x="6" y="58"/>
                  </a:cubicBezTo>
                  <a:lnTo>
                    <a:pt x="6" y="58"/>
                  </a:lnTo>
                  <a:cubicBezTo>
                    <a:pt x="6" y="59"/>
                    <a:pt x="6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7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7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5" name="Freeform 415"/>
            <p:cNvSpPr>
              <a:spLocks noEditPoints="1"/>
            </p:cNvSpPr>
            <p:nvPr/>
          </p:nvSpPr>
          <p:spPr bwMode="auto">
            <a:xfrm>
              <a:off x="5245" y="2498"/>
              <a:ext cx="3" cy="139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10"/>
                </a:cxn>
                <a:cxn ang="0">
                  <a:pos x="4" y="18"/>
                </a:cxn>
                <a:cxn ang="0">
                  <a:pos x="4" y="26"/>
                </a:cxn>
                <a:cxn ang="0">
                  <a:pos x="4" y="34"/>
                </a:cxn>
                <a:cxn ang="0">
                  <a:pos x="5" y="42"/>
                </a:cxn>
                <a:cxn ang="0">
                  <a:pos x="5" y="50"/>
                </a:cxn>
                <a:cxn ang="0">
                  <a:pos x="5" y="58"/>
                </a:cxn>
                <a:cxn ang="0">
                  <a:pos x="5" y="66"/>
                </a:cxn>
                <a:cxn ang="0">
                  <a:pos x="5" y="74"/>
                </a:cxn>
                <a:cxn ang="0">
                  <a:pos x="5" y="82"/>
                </a:cxn>
                <a:cxn ang="0">
                  <a:pos x="5" y="90"/>
                </a:cxn>
                <a:cxn ang="0">
                  <a:pos x="5" y="98"/>
                </a:cxn>
                <a:cxn ang="0">
                  <a:pos x="5" y="106"/>
                </a:cxn>
                <a:cxn ang="0">
                  <a:pos x="5" y="114"/>
                </a:cxn>
                <a:cxn ang="0">
                  <a:pos x="5" y="122"/>
                </a:cxn>
                <a:cxn ang="0">
                  <a:pos x="5" y="130"/>
                </a:cxn>
                <a:cxn ang="0">
                  <a:pos x="5" y="138"/>
                </a:cxn>
                <a:cxn ang="0">
                  <a:pos x="5" y="146"/>
                </a:cxn>
                <a:cxn ang="0">
                  <a:pos x="6" y="154"/>
                </a:cxn>
                <a:cxn ang="0">
                  <a:pos x="6" y="162"/>
                </a:cxn>
                <a:cxn ang="0">
                  <a:pos x="6" y="170"/>
                </a:cxn>
                <a:cxn ang="0">
                  <a:pos x="6" y="178"/>
                </a:cxn>
                <a:cxn ang="0">
                  <a:pos x="6" y="186"/>
                </a:cxn>
                <a:cxn ang="0">
                  <a:pos x="6" y="194"/>
                </a:cxn>
                <a:cxn ang="0">
                  <a:pos x="6" y="202"/>
                </a:cxn>
                <a:cxn ang="0">
                  <a:pos x="6" y="210"/>
                </a:cxn>
                <a:cxn ang="0">
                  <a:pos x="6" y="218"/>
                </a:cxn>
                <a:cxn ang="0">
                  <a:pos x="6" y="226"/>
                </a:cxn>
                <a:cxn ang="0">
                  <a:pos x="6" y="234"/>
                </a:cxn>
                <a:cxn ang="0">
                  <a:pos x="6" y="242"/>
                </a:cxn>
                <a:cxn ang="0">
                  <a:pos x="6" y="250"/>
                </a:cxn>
                <a:cxn ang="0">
                  <a:pos x="7" y="258"/>
                </a:cxn>
                <a:cxn ang="0">
                  <a:pos x="7" y="266"/>
                </a:cxn>
                <a:cxn ang="0">
                  <a:pos x="7" y="274"/>
                </a:cxn>
                <a:cxn ang="0">
                  <a:pos x="7" y="282"/>
                </a:cxn>
                <a:cxn ang="0">
                  <a:pos x="7" y="290"/>
                </a:cxn>
                <a:cxn ang="0">
                  <a:pos x="7" y="298"/>
                </a:cxn>
                <a:cxn ang="0">
                  <a:pos x="7" y="306"/>
                </a:cxn>
                <a:cxn ang="0">
                  <a:pos x="7" y="314"/>
                </a:cxn>
                <a:cxn ang="0">
                  <a:pos x="7" y="322"/>
                </a:cxn>
                <a:cxn ang="0">
                  <a:pos x="7" y="330"/>
                </a:cxn>
                <a:cxn ang="0">
                  <a:pos x="7" y="338"/>
                </a:cxn>
                <a:cxn ang="0">
                  <a:pos x="7" y="346"/>
                </a:cxn>
                <a:cxn ang="0">
                  <a:pos x="7" y="354"/>
                </a:cxn>
                <a:cxn ang="0">
                  <a:pos x="8" y="362"/>
                </a:cxn>
                <a:cxn ang="0">
                  <a:pos x="8" y="370"/>
                </a:cxn>
                <a:cxn ang="0">
                  <a:pos x="8" y="378"/>
                </a:cxn>
                <a:cxn ang="0">
                  <a:pos x="8" y="386"/>
                </a:cxn>
                <a:cxn ang="0">
                  <a:pos x="8" y="394"/>
                </a:cxn>
                <a:cxn ang="0">
                  <a:pos x="8" y="402"/>
                </a:cxn>
                <a:cxn ang="0">
                  <a:pos x="8" y="410"/>
                </a:cxn>
                <a:cxn ang="0">
                  <a:pos x="8" y="418"/>
                </a:cxn>
                <a:cxn ang="0">
                  <a:pos x="8" y="426"/>
                </a:cxn>
                <a:cxn ang="0">
                  <a:pos x="8" y="434"/>
                </a:cxn>
                <a:cxn ang="0">
                  <a:pos x="8" y="443"/>
                </a:cxn>
              </a:cxnLst>
              <a:rect l="0" t="0" r="r" b="b"/>
              <a:pathLst>
                <a:path w="8" h="445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4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4" y="32"/>
                    <a:pt x="4" y="33"/>
                    <a:pt x="4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1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1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1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1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5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5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5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5" y="144"/>
                    <a:pt x="5" y="145"/>
                    <a:pt x="5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2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2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4"/>
                    <a:pt x="5" y="244"/>
                    <a:pt x="4" y="244"/>
                  </a:cubicBezTo>
                  <a:cubicBezTo>
                    <a:pt x="3" y="244"/>
                    <a:pt x="2" y="244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2"/>
                    <a:pt x="6" y="252"/>
                    <a:pt x="4" y="252"/>
                  </a:cubicBezTo>
                  <a:cubicBezTo>
                    <a:pt x="3" y="252"/>
                    <a:pt x="2" y="252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6" y="248"/>
                    <a:pt x="6" y="249"/>
                    <a:pt x="6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60"/>
                    <a:pt x="6" y="260"/>
                    <a:pt x="5" y="260"/>
                  </a:cubicBezTo>
                  <a:cubicBezTo>
                    <a:pt x="3" y="260"/>
                    <a:pt x="3" y="260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3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8"/>
                    <a:pt x="6" y="268"/>
                    <a:pt x="5" y="268"/>
                  </a:cubicBezTo>
                  <a:cubicBezTo>
                    <a:pt x="4" y="268"/>
                    <a:pt x="3" y="268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6"/>
                    <a:pt x="6" y="276"/>
                    <a:pt x="5" y="276"/>
                  </a:cubicBezTo>
                  <a:cubicBezTo>
                    <a:pt x="4" y="276"/>
                    <a:pt x="3" y="276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4"/>
                    <a:pt x="6" y="284"/>
                    <a:pt x="5" y="284"/>
                  </a:cubicBezTo>
                  <a:cubicBezTo>
                    <a:pt x="4" y="284"/>
                    <a:pt x="3" y="284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2"/>
                    <a:pt x="6" y="292"/>
                    <a:pt x="5" y="292"/>
                  </a:cubicBezTo>
                  <a:cubicBezTo>
                    <a:pt x="4" y="292"/>
                    <a:pt x="3" y="292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300"/>
                    <a:pt x="6" y="300"/>
                    <a:pt x="5" y="300"/>
                  </a:cubicBezTo>
                  <a:cubicBezTo>
                    <a:pt x="4" y="300"/>
                    <a:pt x="3" y="300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8"/>
                    <a:pt x="6" y="308"/>
                    <a:pt x="5" y="308"/>
                  </a:cubicBezTo>
                  <a:cubicBezTo>
                    <a:pt x="4" y="308"/>
                    <a:pt x="3" y="308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6"/>
                    <a:pt x="6" y="316"/>
                    <a:pt x="5" y="316"/>
                  </a:cubicBezTo>
                  <a:cubicBezTo>
                    <a:pt x="4" y="316"/>
                    <a:pt x="3" y="316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4"/>
                    <a:pt x="6" y="324"/>
                    <a:pt x="5" y="324"/>
                  </a:cubicBezTo>
                  <a:cubicBezTo>
                    <a:pt x="4" y="324"/>
                    <a:pt x="3" y="324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2"/>
                    <a:pt x="6" y="332"/>
                    <a:pt x="5" y="332"/>
                  </a:cubicBezTo>
                  <a:cubicBezTo>
                    <a:pt x="4" y="332"/>
                    <a:pt x="3" y="332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40"/>
                    <a:pt x="6" y="340"/>
                    <a:pt x="5" y="340"/>
                  </a:cubicBezTo>
                  <a:cubicBezTo>
                    <a:pt x="4" y="340"/>
                    <a:pt x="3" y="340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8"/>
                    <a:pt x="6" y="348"/>
                    <a:pt x="5" y="348"/>
                  </a:cubicBezTo>
                  <a:cubicBezTo>
                    <a:pt x="4" y="348"/>
                    <a:pt x="3" y="348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6"/>
                    <a:pt x="7" y="356"/>
                    <a:pt x="5" y="356"/>
                  </a:cubicBezTo>
                  <a:cubicBezTo>
                    <a:pt x="4" y="356"/>
                    <a:pt x="3" y="356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7" y="352"/>
                    <a:pt x="7" y="353"/>
                    <a:pt x="7" y="354"/>
                  </a:cubicBezTo>
                  <a:close/>
                  <a:moveTo>
                    <a:pt x="8" y="362"/>
                  </a:moveTo>
                  <a:lnTo>
                    <a:pt x="8" y="362"/>
                  </a:lnTo>
                  <a:cubicBezTo>
                    <a:pt x="8" y="364"/>
                    <a:pt x="7" y="364"/>
                    <a:pt x="6" y="364"/>
                  </a:cubicBezTo>
                  <a:cubicBezTo>
                    <a:pt x="4" y="364"/>
                    <a:pt x="4" y="364"/>
                    <a:pt x="4" y="362"/>
                  </a:cubicBezTo>
                  <a:lnTo>
                    <a:pt x="4" y="362"/>
                  </a:lnTo>
                  <a:cubicBezTo>
                    <a:pt x="4" y="361"/>
                    <a:pt x="4" y="360"/>
                    <a:pt x="6" y="360"/>
                  </a:cubicBezTo>
                  <a:cubicBezTo>
                    <a:pt x="7" y="360"/>
                    <a:pt x="8" y="361"/>
                    <a:pt x="8" y="362"/>
                  </a:cubicBezTo>
                  <a:close/>
                  <a:moveTo>
                    <a:pt x="8" y="370"/>
                  </a:moveTo>
                  <a:lnTo>
                    <a:pt x="8" y="370"/>
                  </a:lnTo>
                  <a:cubicBezTo>
                    <a:pt x="8" y="372"/>
                    <a:pt x="7" y="372"/>
                    <a:pt x="6" y="372"/>
                  </a:cubicBezTo>
                  <a:cubicBezTo>
                    <a:pt x="4" y="372"/>
                    <a:pt x="4" y="372"/>
                    <a:pt x="4" y="370"/>
                  </a:cubicBezTo>
                  <a:lnTo>
                    <a:pt x="4" y="370"/>
                  </a:lnTo>
                  <a:cubicBezTo>
                    <a:pt x="4" y="369"/>
                    <a:pt x="4" y="368"/>
                    <a:pt x="6" y="368"/>
                  </a:cubicBezTo>
                  <a:cubicBezTo>
                    <a:pt x="7" y="368"/>
                    <a:pt x="8" y="369"/>
                    <a:pt x="8" y="370"/>
                  </a:cubicBezTo>
                  <a:close/>
                  <a:moveTo>
                    <a:pt x="8" y="378"/>
                  </a:moveTo>
                  <a:lnTo>
                    <a:pt x="8" y="378"/>
                  </a:lnTo>
                  <a:cubicBezTo>
                    <a:pt x="8" y="380"/>
                    <a:pt x="7" y="380"/>
                    <a:pt x="6" y="380"/>
                  </a:cubicBezTo>
                  <a:cubicBezTo>
                    <a:pt x="5" y="380"/>
                    <a:pt x="4" y="380"/>
                    <a:pt x="4" y="378"/>
                  </a:cubicBezTo>
                  <a:lnTo>
                    <a:pt x="4" y="378"/>
                  </a:lnTo>
                  <a:cubicBezTo>
                    <a:pt x="4" y="377"/>
                    <a:pt x="5" y="376"/>
                    <a:pt x="6" y="376"/>
                  </a:cubicBezTo>
                  <a:cubicBezTo>
                    <a:pt x="7" y="376"/>
                    <a:pt x="8" y="377"/>
                    <a:pt x="8" y="378"/>
                  </a:cubicBezTo>
                  <a:close/>
                  <a:moveTo>
                    <a:pt x="8" y="386"/>
                  </a:moveTo>
                  <a:lnTo>
                    <a:pt x="8" y="386"/>
                  </a:lnTo>
                  <a:cubicBezTo>
                    <a:pt x="8" y="388"/>
                    <a:pt x="7" y="388"/>
                    <a:pt x="6" y="388"/>
                  </a:cubicBezTo>
                  <a:cubicBezTo>
                    <a:pt x="5" y="388"/>
                    <a:pt x="4" y="388"/>
                    <a:pt x="4" y="386"/>
                  </a:cubicBezTo>
                  <a:lnTo>
                    <a:pt x="4" y="386"/>
                  </a:lnTo>
                  <a:cubicBezTo>
                    <a:pt x="4" y="385"/>
                    <a:pt x="5" y="384"/>
                    <a:pt x="6" y="384"/>
                  </a:cubicBezTo>
                  <a:cubicBezTo>
                    <a:pt x="7" y="384"/>
                    <a:pt x="8" y="385"/>
                    <a:pt x="8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6"/>
                    <a:pt x="7" y="396"/>
                    <a:pt x="6" y="396"/>
                  </a:cubicBezTo>
                  <a:cubicBezTo>
                    <a:pt x="5" y="396"/>
                    <a:pt x="4" y="396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5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4"/>
                    <a:pt x="7" y="404"/>
                    <a:pt x="6" y="404"/>
                  </a:cubicBezTo>
                  <a:cubicBezTo>
                    <a:pt x="5" y="404"/>
                    <a:pt x="4" y="404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2"/>
                    <a:pt x="7" y="412"/>
                    <a:pt x="6" y="412"/>
                  </a:cubicBezTo>
                  <a:cubicBezTo>
                    <a:pt x="5" y="412"/>
                    <a:pt x="4" y="412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20"/>
                    <a:pt x="7" y="420"/>
                    <a:pt x="6" y="420"/>
                  </a:cubicBezTo>
                  <a:cubicBezTo>
                    <a:pt x="5" y="420"/>
                    <a:pt x="4" y="420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  <a:moveTo>
                    <a:pt x="8" y="426"/>
                  </a:moveTo>
                  <a:lnTo>
                    <a:pt x="8" y="426"/>
                  </a:lnTo>
                  <a:cubicBezTo>
                    <a:pt x="8" y="428"/>
                    <a:pt x="7" y="428"/>
                    <a:pt x="6" y="428"/>
                  </a:cubicBezTo>
                  <a:cubicBezTo>
                    <a:pt x="5" y="428"/>
                    <a:pt x="4" y="428"/>
                    <a:pt x="4" y="426"/>
                  </a:cubicBezTo>
                  <a:lnTo>
                    <a:pt x="4" y="426"/>
                  </a:lnTo>
                  <a:cubicBezTo>
                    <a:pt x="4" y="425"/>
                    <a:pt x="5" y="424"/>
                    <a:pt x="6" y="424"/>
                  </a:cubicBezTo>
                  <a:cubicBezTo>
                    <a:pt x="7" y="424"/>
                    <a:pt x="8" y="425"/>
                    <a:pt x="8" y="426"/>
                  </a:cubicBezTo>
                  <a:close/>
                  <a:moveTo>
                    <a:pt x="8" y="434"/>
                  </a:moveTo>
                  <a:lnTo>
                    <a:pt x="8" y="435"/>
                  </a:lnTo>
                  <a:cubicBezTo>
                    <a:pt x="8" y="436"/>
                    <a:pt x="7" y="437"/>
                    <a:pt x="6" y="437"/>
                  </a:cubicBezTo>
                  <a:cubicBezTo>
                    <a:pt x="5" y="437"/>
                    <a:pt x="4" y="436"/>
                    <a:pt x="4" y="435"/>
                  </a:cubicBezTo>
                  <a:lnTo>
                    <a:pt x="4" y="434"/>
                  </a:lnTo>
                  <a:cubicBezTo>
                    <a:pt x="4" y="433"/>
                    <a:pt x="5" y="432"/>
                    <a:pt x="6" y="432"/>
                  </a:cubicBezTo>
                  <a:cubicBezTo>
                    <a:pt x="7" y="432"/>
                    <a:pt x="8" y="433"/>
                    <a:pt x="8" y="434"/>
                  </a:cubicBezTo>
                  <a:close/>
                  <a:moveTo>
                    <a:pt x="8" y="443"/>
                  </a:moveTo>
                  <a:lnTo>
                    <a:pt x="8" y="443"/>
                  </a:lnTo>
                  <a:cubicBezTo>
                    <a:pt x="8" y="444"/>
                    <a:pt x="7" y="445"/>
                    <a:pt x="6" y="445"/>
                  </a:cubicBezTo>
                  <a:cubicBezTo>
                    <a:pt x="5" y="445"/>
                    <a:pt x="4" y="444"/>
                    <a:pt x="4" y="443"/>
                  </a:cubicBezTo>
                  <a:lnTo>
                    <a:pt x="4" y="443"/>
                  </a:lnTo>
                  <a:cubicBezTo>
                    <a:pt x="4" y="441"/>
                    <a:pt x="5" y="441"/>
                    <a:pt x="6" y="441"/>
                  </a:cubicBezTo>
                  <a:cubicBezTo>
                    <a:pt x="7" y="441"/>
                    <a:pt x="8" y="441"/>
                    <a:pt x="8" y="44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6" name="Freeform 416"/>
            <p:cNvSpPr>
              <a:spLocks noEditPoints="1"/>
            </p:cNvSpPr>
            <p:nvPr/>
          </p:nvSpPr>
          <p:spPr bwMode="auto">
            <a:xfrm>
              <a:off x="5406" y="2219"/>
              <a:ext cx="2" cy="10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2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0" y="42"/>
                </a:cxn>
                <a:cxn ang="0">
                  <a:pos x="2" y="52"/>
                </a:cxn>
                <a:cxn ang="0">
                  <a:pos x="4" y="58"/>
                </a:cxn>
                <a:cxn ang="0">
                  <a:pos x="2" y="56"/>
                </a:cxn>
                <a:cxn ang="0">
                  <a:pos x="0" y="66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1" y="82"/>
                </a:cxn>
                <a:cxn ang="0">
                  <a:pos x="3" y="92"/>
                </a:cxn>
                <a:cxn ang="0">
                  <a:pos x="5" y="98"/>
                </a:cxn>
                <a:cxn ang="0">
                  <a:pos x="3" y="96"/>
                </a:cxn>
                <a:cxn ang="0">
                  <a:pos x="1" y="106"/>
                </a:cxn>
                <a:cxn ang="0">
                  <a:pos x="5" y="114"/>
                </a:cxn>
                <a:cxn ang="0">
                  <a:pos x="5" y="114"/>
                </a:cxn>
                <a:cxn ang="0">
                  <a:pos x="1" y="122"/>
                </a:cxn>
                <a:cxn ang="0">
                  <a:pos x="3" y="132"/>
                </a:cxn>
                <a:cxn ang="0">
                  <a:pos x="5" y="138"/>
                </a:cxn>
                <a:cxn ang="0">
                  <a:pos x="3" y="136"/>
                </a:cxn>
                <a:cxn ang="0">
                  <a:pos x="1" y="146"/>
                </a:cxn>
                <a:cxn ang="0">
                  <a:pos x="5" y="154"/>
                </a:cxn>
                <a:cxn ang="0">
                  <a:pos x="5" y="154"/>
                </a:cxn>
                <a:cxn ang="0">
                  <a:pos x="2" y="162"/>
                </a:cxn>
                <a:cxn ang="0">
                  <a:pos x="4" y="172"/>
                </a:cxn>
                <a:cxn ang="0">
                  <a:pos x="6" y="178"/>
                </a:cxn>
                <a:cxn ang="0">
                  <a:pos x="4" y="176"/>
                </a:cxn>
                <a:cxn ang="0">
                  <a:pos x="2" y="186"/>
                </a:cxn>
                <a:cxn ang="0">
                  <a:pos x="6" y="194"/>
                </a:cxn>
                <a:cxn ang="0">
                  <a:pos x="6" y="194"/>
                </a:cxn>
                <a:cxn ang="0">
                  <a:pos x="2" y="202"/>
                </a:cxn>
                <a:cxn ang="0">
                  <a:pos x="4" y="212"/>
                </a:cxn>
                <a:cxn ang="0">
                  <a:pos x="6" y="218"/>
                </a:cxn>
                <a:cxn ang="0">
                  <a:pos x="4" y="216"/>
                </a:cxn>
                <a:cxn ang="0">
                  <a:pos x="2" y="226"/>
                </a:cxn>
                <a:cxn ang="0">
                  <a:pos x="6" y="234"/>
                </a:cxn>
                <a:cxn ang="0">
                  <a:pos x="6" y="234"/>
                </a:cxn>
                <a:cxn ang="0">
                  <a:pos x="3" y="242"/>
                </a:cxn>
                <a:cxn ang="0">
                  <a:pos x="5" y="252"/>
                </a:cxn>
                <a:cxn ang="0">
                  <a:pos x="7" y="258"/>
                </a:cxn>
                <a:cxn ang="0">
                  <a:pos x="5" y="256"/>
                </a:cxn>
                <a:cxn ang="0">
                  <a:pos x="3" y="266"/>
                </a:cxn>
                <a:cxn ang="0">
                  <a:pos x="7" y="274"/>
                </a:cxn>
                <a:cxn ang="0">
                  <a:pos x="7" y="274"/>
                </a:cxn>
                <a:cxn ang="0">
                  <a:pos x="3" y="282"/>
                </a:cxn>
                <a:cxn ang="0">
                  <a:pos x="5" y="292"/>
                </a:cxn>
                <a:cxn ang="0">
                  <a:pos x="7" y="298"/>
                </a:cxn>
                <a:cxn ang="0">
                  <a:pos x="5" y="296"/>
                </a:cxn>
                <a:cxn ang="0">
                  <a:pos x="3" y="306"/>
                </a:cxn>
                <a:cxn ang="0">
                  <a:pos x="7" y="314"/>
                </a:cxn>
                <a:cxn ang="0">
                  <a:pos x="7" y="314"/>
                </a:cxn>
                <a:cxn ang="0">
                  <a:pos x="3" y="322"/>
                </a:cxn>
                <a:cxn ang="0">
                  <a:pos x="6" y="332"/>
                </a:cxn>
                <a:cxn ang="0">
                  <a:pos x="8" y="338"/>
                </a:cxn>
                <a:cxn ang="0">
                  <a:pos x="6" y="336"/>
                </a:cxn>
                <a:cxn ang="0">
                  <a:pos x="4" y="346"/>
                </a:cxn>
              </a:cxnLst>
              <a:rect l="0" t="0" r="r" b="b"/>
              <a:pathLst>
                <a:path w="8" h="348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4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4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4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4" y="72"/>
                    <a:pt x="4" y="73"/>
                    <a:pt x="4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1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1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5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5" y="152"/>
                    <a:pt x="5" y="153"/>
                    <a:pt x="5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2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6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6" y="232"/>
                    <a:pt x="6" y="233"/>
                    <a:pt x="6" y="234"/>
                  </a:cubicBezTo>
                  <a:close/>
                  <a:moveTo>
                    <a:pt x="7" y="242"/>
                  </a:move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3" y="244"/>
                    <a:pt x="3" y="243"/>
                    <a:pt x="3" y="242"/>
                  </a:cubicBezTo>
                  <a:lnTo>
                    <a:pt x="3" y="242"/>
                  </a:lnTo>
                  <a:cubicBezTo>
                    <a:pt x="3" y="241"/>
                    <a:pt x="3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close/>
                  <a:moveTo>
                    <a:pt x="7" y="250"/>
                  </a:move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7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7" y="320"/>
                    <a:pt x="7" y="321"/>
                    <a:pt x="7" y="322"/>
                  </a:cubicBezTo>
                  <a:close/>
                  <a:moveTo>
                    <a:pt x="8" y="330"/>
                  </a:moveTo>
                  <a:lnTo>
                    <a:pt x="8" y="330"/>
                  </a:lnTo>
                  <a:cubicBezTo>
                    <a:pt x="8" y="331"/>
                    <a:pt x="7" y="332"/>
                    <a:pt x="6" y="332"/>
                  </a:cubicBezTo>
                  <a:cubicBezTo>
                    <a:pt x="4" y="332"/>
                    <a:pt x="4" y="331"/>
                    <a:pt x="4" y="330"/>
                  </a:cubicBezTo>
                  <a:lnTo>
                    <a:pt x="4" y="330"/>
                  </a:lnTo>
                  <a:cubicBezTo>
                    <a:pt x="4" y="329"/>
                    <a:pt x="4" y="328"/>
                    <a:pt x="6" y="328"/>
                  </a:cubicBezTo>
                  <a:cubicBezTo>
                    <a:pt x="7" y="328"/>
                    <a:pt x="8" y="329"/>
                    <a:pt x="8" y="330"/>
                  </a:cubicBezTo>
                  <a:close/>
                  <a:moveTo>
                    <a:pt x="8" y="338"/>
                  </a:moveTo>
                  <a:lnTo>
                    <a:pt x="8" y="338"/>
                  </a:lnTo>
                  <a:cubicBezTo>
                    <a:pt x="8" y="339"/>
                    <a:pt x="7" y="340"/>
                    <a:pt x="6" y="340"/>
                  </a:cubicBezTo>
                  <a:cubicBezTo>
                    <a:pt x="5" y="340"/>
                    <a:pt x="4" y="339"/>
                    <a:pt x="4" y="338"/>
                  </a:cubicBezTo>
                  <a:lnTo>
                    <a:pt x="4" y="338"/>
                  </a:lnTo>
                  <a:cubicBezTo>
                    <a:pt x="4" y="337"/>
                    <a:pt x="5" y="336"/>
                    <a:pt x="6" y="336"/>
                  </a:cubicBezTo>
                  <a:cubicBezTo>
                    <a:pt x="7" y="336"/>
                    <a:pt x="8" y="337"/>
                    <a:pt x="8" y="338"/>
                  </a:cubicBezTo>
                  <a:close/>
                  <a:moveTo>
                    <a:pt x="8" y="346"/>
                  </a:moveTo>
                  <a:lnTo>
                    <a:pt x="8" y="346"/>
                  </a:lnTo>
                  <a:cubicBezTo>
                    <a:pt x="8" y="347"/>
                    <a:pt x="7" y="348"/>
                    <a:pt x="6" y="348"/>
                  </a:cubicBezTo>
                  <a:cubicBezTo>
                    <a:pt x="5" y="348"/>
                    <a:pt x="4" y="347"/>
                    <a:pt x="4" y="346"/>
                  </a:cubicBezTo>
                  <a:lnTo>
                    <a:pt x="4" y="346"/>
                  </a:lnTo>
                  <a:cubicBezTo>
                    <a:pt x="4" y="345"/>
                    <a:pt x="5" y="344"/>
                    <a:pt x="6" y="344"/>
                  </a:cubicBezTo>
                  <a:cubicBezTo>
                    <a:pt x="7" y="344"/>
                    <a:pt x="8" y="345"/>
                    <a:pt x="8" y="34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7" name="Freeform 417"/>
            <p:cNvSpPr>
              <a:spLocks noEditPoints="1"/>
            </p:cNvSpPr>
            <p:nvPr/>
          </p:nvSpPr>
          <p:spPr bwMode="auto">
            <a:xfrm>
              <a:off x="5513" y="2026"/>
              <a:ext cx="3" cy="158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5" y="18"/>
                </a:cxn>
                <a:cxn ang="0">
                  <a:pos x="3" y="28"/>
                </a:cxn>
                <a:cxn ang="0">
                  <a:pos x="1" y="34"/>
                </a:cxn>
                <a:cxn ang="0">
                  <a:pos x="1" y="42"/>
                </a:cxn>
                <a:cxn ang="0">
                  <a:pos x="3" y="48"/>
                </a:cxn>
                <a:cxn ang="0">
                  <a:pos x="5" y="58"/>
                </a:cxn>
                <a:cxn ang="0">
                  <a:pos x="5" y="74"/>
                </a:cxn>
                <a:cxn ang="0">
                  <a:pos x="5" y="82"/>
                </a:cxn>
                <a:cxn ang="0">
                  <a:pos x="3" y="92"/>
                </a:cxn>
                <a:cxn ang="0">
                  <a:pos x="1" y="98"/>
                </a:cxn>
                <a:cxn ang="0">
                  <a:pos x="1" y="106"/>
                </a:cxn>
                <a:cxn ang="0">
                  <a:pos x="3" y="112"/>
                </a:cxn>
                <a:cxn ang="0">
                  <a:pos x="5" y="122"/>
                </a:cxn>
                <a:cxn ang="0">
                  <a:pos x="6" y="138"/>
                </a:cxn>
                <a:cxn ang="0">
                  <a:pos x="6" y="146"/>
                </a:cxn>
                <a:cxn ang="0">
                  <a:pos x="4" y="156"/>
                </a:cxn>
                <a:cxn ang="0">
                  <a:pos x="2" y="162"/>
                </a:cxn>
                <a:cxn ang="0">
                  <a:pos x="2" y="170"/>
                </a:cxn>
                <a:cxn ang="0">
                  <a:pos x="4" y="176"/>
                </a:cxn>
                <a:cxn ang="0">
                  <a:pos x="6" y="186"/>
                </a:cxn>
                <a:cxn ang="0">
                  <a:pos x="6" y="202"/>
                </a:cxn>
                <a:cxn ang="0">
                  <a:pos x="6" y="210"/>
                </a:cxn>
                <a:cxn ang="0">
                  <a:pos x="4" y="220"/>
                </a:cxn>
                <a:cxn ang="0">
                  <a:pos x="2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0"/>
                </a:cxn>
                <a:cxn ang="0">
                  <a:pos x="7" y="266"/>
                </a:cxn>
                <a:cxn ang="0">
                  <a:pos x="7" y="274"/>
                </a:cxn>
                <a:cxn ang="0">
                  <a:pos x="5" y="284"/>
                </a:cxn>
                <a:cxn ang="0">
                  <a:pos x="3" y="290"/>
                </a:cxn>
                <a:cxn ang="0">
                  <a:pos x="3" y="298"/>
                </a:cxn>
                <a:cxn ang="0">
                  <a:pos x="5" y="304"/>
                </a:cxn>
                <a:cxn ang="0">
                  <a:pos x="7" y="314"/>
                </a:cxn>
                <a:cxn ang="0">
                  <a:pos x="7" y="330"/>
                </a:cxn>
                <a:cxn ang="0">
                  <a:pos x="7" y="338"/>
                </a:cxn>
                <a:cxn ang="0">
                  <a:pos x="5" y="348"/>
                </a:cxn>
                <a:cxn ang="0">
                  <a:pos x="3" y="354"/>
                </a:cxn>
                <a:cxn ang="0">
                  <a:pos x="3" y="362"/>
                </a:cxn>
                <a:cxn ang="0">
                  <a:pos x="5" y="368"/>
                </a:cxn>
                <a:cxn ang="0">
                  <a:pos x="8" y="378"/>
                </a:cxn>
                <a:cxn ang="0">
                  <a:pos x="8" y="394"/>
                </a:cxn>
                <a:cxn ang="0">
                  <a:pos x="8" y="402"/>
                </a:cxn>
                <a:cxn ang="0">
                  <a:pos x="6" y="412"/>
                </a:cxn>
                <a:cxn ang="0">
                  <a:pos x="4" y="418"/>
                </a:cxn>
                <a:cxn ang="0">
                  <a:pos x="4" y="426"/>
                </a:cxn>
                <a:cxn ang="0">
                  <a:pos x="6" y="432"/>
                </a:cxn>
                <a:cxn ang="0">
                  <a:pos x="8" y="442"/>
                </a:cxn>
                <a:cxn ang="0">
                  <a:pos x="8" y="458"/>
                </a:cxn>
                <a:cxn ang="0">
                  <a:pos x="8" y="466"/>
                </a:cxn>
                <a:cxn ang="0">
                  <a:pos x="6" y="476"/>
                </a:cxn>
                <a:cxn ang="0">
                  <a:pos x="4" y="482"/>
                </a:cxn>
                <a:cxn ang="0">
                  <a:pos x="4" y="490"/>
                </a:cxn>
                <a:cxn ang="0">
                  <a:pos x="7" y="496"/>
                </a:cxn>
                <a:cxn ang="0">
                  <a:pos x="9" y="506"/>
                </a:cxn>
              </a:cxnLst>
              <a:rect l="0" t="0" r="r" b="b"/>
              <a:pathLst>
                <a:path w="9" h="508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5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5" y="120"/>
                    <a:pt x="5" y="121"/>
                    <a:pt x="5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2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2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6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6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6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6" y="248"/>
                    <a:pt x="6" y="249"/>
                    <a:pt x="6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3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3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7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7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7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7" y="368"/>
                    <a:pt x="7" y="369"/>
                    <a:pt x="7" y="370"/>
                  </a:cubicBezTo>
                  <a:close/>
                  <a:moveTo>
                    <a:pt x="8" y="378"/>
                  </a:moveTo>
                  <a:lnTo>
                    <a:pt x="8" y="378"/>
                  </a:lnTo>
                  <a:cubicBezTo>
                    <a:pt x="8" y="379"/>
                    <a:pt x="7" y="380"/>
                    <a:pt x="6" y="380"/>
                  </a:cubicBezTo>
                  <a:cubicBezTo>
                    <a:pt x="4" y="380"/>
                    <a:pt x="4" y="379"/>
                    <a:pt x="4" y="378"/>
                  </a:cubicBezTo>
                  <a:lnTo>
                    <a:pt x="4" y="378"/>
                  </a:lnTo>
                  <a:cubicBezTo>
                    <a:pt x="4" y="377"/>
                    <a:pt x="4" y="376"/>
                    <a:pt x="6" y="376"/>
                  </a:cubicBezTo>
                  <a:cubicBezTo>
                    <a:pt x="7" y="376"/>
                    <a:pt x="8" y="377"/>
                    <a:pt x="8" y="378"/>
                  </a:cubicBezTo>
                  <a:close/>
                  <a:moveTo>
                    <a:pt x="8" y="386"/>
                  </a:moveTo>
                  <a:lnTo>
                    <a:pt x="8" y="386"/>
                  </a:lnTo>
                  <a:cubicBezTo>
                    <a:pt x="8" y="387"/>
                    <a:pt x="7" y="388"/>
                    <a:pt x="6" y="388"/>
                  </a:cubicBezTo>
                  <a:cubicBezTo>
                    <a:pt x="4" y="388"/>
                    <a:pt x="4" y="387"/>
                    <a:pt x="4" y="386"/>
                  </a:cubicBezTo>
                  <a:lnTo>
                    <a:pt x="4" y="386"/>
                  </a:lnTo>
                  <a:cubicBezTo>
                    <a:pt x="4" y="385"/>
                    <a:pt x="4" y="384"/>
                    <a:pt x="6" y="384"/>
                  </a:cubicBezTo>
                  <a:cubicBezTo>
                    <a:pt x="7" y="384"/>
                    <a:pt x="8" y="385"/>
                    <a:pt x="8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5"/>
                    <a:pt x="7" y="396"/>
                    <a:pt x="6" y="396"/>
                  </a:cubicBezTo>
                  <a:cubicBezTo>
                    <a:pt x="5" y="396"/>
                    <a:pt x="4" y="395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5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3"/>
                    <a:pt x="7" y="404"/>
                    <a:pt x="6" y="404"/>
                  </a:cubicBezTo>
                  <a:cubicBezTo>
                    <a:pt x="5" y="404"/>
                    <a:pt x="4" y="403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1"/>
                    <a:pt x="7" y="412"/>
                    <a:pt x="6" y="412"/>
                  </a:cubicBezTo>
                  <a:cubicBezTo>
                    <a:pt x="5" y="412"/>
                    <a:pt x="4" y="411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19"/>
                    <a:pt x="7" y="420"/>
                    <a:pt x="6" y="420"/>
                  </a:cubicBezTo>
                  <a:cubicBezTo>
                    <a:pt x="5" y="420"/>
                    <a:pt x="4" y="419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  <a:moveTo>
                    <a:pt x="8" y="426"/>
                  </a:moveTo>
                  <a:lnTo>
                    <a:pt x="8" y="426"/>
                  </a:lnTo>
                  <a:cubicBezTo>
                    <a:pt x="8" y="427"/>
                    <a:pt x="7" y="428"/>
                    <a:pt x="6" y="428"/>
                  </a:cubicBezTo>
                  <a:cubicBezTo>
                    <a:pt x="5" y="428"/>
                    <a:pt x="4" y="427"/>
                    <a:pt x="4" y="426"/>
                  </a:cubicBezTo>
                  <a:lnTo>
                    <a:pt x="4" y="426"/>
                  </a:lnTo>
                  <a:cubicBezTo>
                    <a:pt x="4" y="425"/>
                    <a:pt x="5" y="424"/>
                    <a:pt x="6" y="424"/>
                  </a:cubicBezTo>
                  <a:cubicBezTo>
                    <a:pt x="7" y="424"/>
                    <a:pt x="8" y="425"/>
                    <a:pt x="8" y="426"/>
                  </a:cubicBezTo>
                  <a:close/>
                  <a:moveTo>
                    <a:pt x="8" y="434"/>
                  </a:moveTo>
                  <a:lnTo>
                    <a:pt x="8" y="434"/>
                  </a:lnTo>
                  <a:cubicBezTo>
                    <a:pt x="8" y="435"/>
                    <a:pt x="7" y="436"/>
                    <a:pt x="6" y="436"/>
                  </a:cubicBezTo>
                  <a:cubicBezTo>
                    <a:pt x="5" y="436"/>
                    <a:pt x="4" y="435"/>
                    <a:pt x="4" y="434"/>
                  </a:cubicBezTo>
                  <a:lnTo>
                    <a:pt x="4" y="434"/>
                  </a:lnTo>
                  <a:cubicBezTo>
                    <a:pt x="4" y="433"/>
                    <a:pt x="5" y="432"/>
                    <a:pt x="6" y="432"/>
                  </a:cubicBezTo>
                  <a:cubicBezTo>
                    <a:pt x="7" y="432"/>
                    <a:pt x="8" y="433"/>
                    <a:pt x="8" y="434"/>
                  </a:cubicBezTo>
                  <a:close/>
                  <a:moveTo>
                    <a:pt x="8" y="442"/>
                  </a:moveTo>
                  <a:lnTo>
                    <a:pt x="8" y="442"/>
                  </a:lnTo>
                  <a:cubicBezTo>
                    <a:pt x="8" y="443"/>
                    <a:pt x="7" y="444"/>
                    <a:pt x="6" y="444"/>
                  </a:cubicBezTo>
                  <a:cubicBezTo>
                    <a:pt x="5" y="444"/>
                    <a:pt x="4" y="443"/>
                    <a:pt x="4" y="442"/>
                  </a:cubicBezTo>
                  <a:lnTo>
                    <a:pt x="4" y="442"/>
                  </a:lnTo>
                  <a:cubicBezTo>
                    <a:pt x="4" y="441"/>
                    <a:pt x="5" y="440"/>
                    <a:pt x="6" y="440"/>
                  </a:cubicBezTo>
                  <a:cubicBezTo>
                    <a:pt x="7" y="440"/>
                    <a:pt x="8" y="441"/>
                    <a:pt x="8" y="442"/>
                  </a:cubicBezTo>
                  <a:close/>
                  <a:moveTo>
                    <a:pt x="8" y="450"/>
                  </a:moveTo>
                  <a:lnTo>
                    <a:pt x="8" y="450"/>
                  </a:lnTo>
                  <a:cubicBezTo>
                    <a:pt x="8" y="451"/>
                    <a:pt x="7" y="452"/>
                    <a:pt x="6" y="452"/>
                  </a:cubicBezTo>
                  <a:cubicBezTo>
                    <a:pt x="5" y="452"/>
                    <a:pt x="4" y="451"/>
                    <a:pt x="4" y="450"/>
                  </a:cubicBezTo>
                  <a:lnTo>
                    <a:pt x="4" y="450"/>
                  </a:lnTo>
                  <a:cubicBezTo>
                    <a:pt x="4" y="449"/>
                    <a:pt x="5" y="448"/>
                    <a:pt x="6" y="448"/>
                  </a:cubicBezTo>
                  <a:cubicBezTo>
                    <a:pt x="7" y="448"/>
                    <a:pt x="8" y="449"/>
                    <a:pt x="8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7" y="460"/>
                    <a:pt x="6" y="460"/>
                  </a:cubicBezTo>
                  <a:cubicBezTo>
                    <a:pt x="5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5" y="456"/>
                    <a:pt x="6" y="456"/>
                  </a:cubicBezTo>
                  <a:cubicBezTo>
                    <a:pt x="7" y="456"/>
                    <a:pt x="8" y="457"/>
                    <a:pt x="8" y="458"/>
                  </a:cubicBezTo>
                  <a:close/>
                  <a:moveTo>
                    <a:pt x="8" y="466"/>
                  </a:moveTo>
                  <a:lnTo>
                    <a:pt x="8" y="466"/>
                  </a:lnTo>
                  <a:cubicBezTo>
                    <a:pt x="8" y="467"/>
                    <a:pt x="7" y="468"/>
                    <a:pt x="6" y="468"/>
                  </a:cubicBezTo>
                  <a:cubicBezTo>
                    <a:pt x="5" y="468"/>
                    <a:pt x="4" y="467"/>
                    <a:pt x="4" y="466"/>
                  </a:cubicBezTo>
                  <a:lnTo>
                    <a:pt x="4" y="466"/>
                  </a:lnTo>
                  <a:cubicBezTo>
                    <a:pt x="4" y="465"/>
                    <a:pt x="5" y="464"/>
                    <a:pt x="6" y="464"/>
                  </a:cubicBezTo>
                  <a:cubicBezTo>
                    <a:pt x="7" y="464"/>
                    <a:pt x="8" y="465"/>
                    <a:pt x="8" y="466"/>
                  </a:cubicBezTo>
                  <a:close/>
                  <a:moveTo>
                    <a:pt x="8" y="474"/>
                  </a:moveTo>
                  <a:lnTo>
                    <a:pt x="8" y="474"/>
                  </a:lnTo>
                  <a:cubicBezTo>
                    <a:pt x="8" y="475"/>
                    <a:pt x="7" y="476"/>
                    <a:pt x="6" y="476"/>
                  </a:cubicBezTo>
                  <a:cubicBezTo>
                    <a:pt x="5" y="476"/>
                    <a:pt x="4" y="475"/>
                    <a:pt x="4" y="474"/>
                  </a:cubicBezTo>
                  <a:lnTo>
                    <a:pt x="4" y="474"/>
                  </a:lnTo>
                  <a:cubicBezTo>
                    <a:pt x="4" y="473"/>
                    <a:pt x="5" y="472"/>
                    <a:pt x="6" y="472"/>
                  </a:cubicBezTo>
                  <a:cubicBezTo>
                    <a:pt x="7" y="472"/>
                    <a:pt x="8" y="473"/>
                    <a:pt x="8" y="474"/>
                  </a:cubicBezTo>
                  <a:close/>
                  <a:moveTo>
                    <a:pt x="8" y="482"/>
                  </a:moveTo>
                  <a:lnTo>
                    <a:pt x="8" y="482"/>
                  </a:lnTo>
                  <a:cubicBezTo>
                    <a:pt x="8" y="483"/>
                    <a:pt x="8" y="484"/>
                    <a:pt x="6" y="484"/>
                  </a:cubicBezTo>
                  <a:cubicBezTo>
                    <a:pt x="5" y="484"/>
                    <a:pt x="4" y="483"/>
                    <a:pt x="4" y="482"/>
                  </a:cubicBezTo>
                  <a:lnTo>
                    <a:pt x="4" y="482"/>
                  </a:lnTo>
                  <a:cubicBezTo>
                    <a:pt x="4" y="481"/>
                    <a:pt x="5" y="480"/>
                    <a:pt x="6" y="480"/>
                  </a:cubicBezTo>
                  <a:cubicBezTo>
                    <a:pt x="8" y="480"/>
                    <a:pt x="8" y="481"/>
                    <a:pt x="8" y="482"/>
                  </a:cubicBezTo>
                  <a:close/>
                  <a:moveTo>
                    <a:pt x="8" y="490"/>
                  </a:moveTo>
                  <a:lnTo>
                    <a:pt x="8" y="490"/>
                  </a:lnTo>
                  <a:cubicBezTo>
                    <a:pt x="8" y="491"/>
                    <a:pt x="8" y="492"/>
                    <a:pt x="6" y="492"/>
                  </a:cubicBezTo>
                  <a:cubicBezTo>
                    <a:pt x="5" y="492"/>
                    <a:pt x="4" y="491"/>
                    <a:pt x="4" y="490"/>
                  </a:cubicBezTo>
                  <a:lnTo>
                    <a:pt x="4" y="490"/>
                  </a:lnTo>
                  <a:cubicBezTo>
                    <a:pt x="4" y="489"/>
                    <a:pt x="5" y="488"/>
                    <a:pt x="6" y="488"/>
                  </a:cubicBezTo>
                  <a:cubicBezTo>
                    <a:pt x="8" y="488"/>
                    <a:pt x="8" y="489"/>
                    <a:pt x="8" y="490"/>
                  </a:cubicBezTo>
                  <a:close/>
                  <a:moveTo>
                    <a:pt x="9" y="498"/>
                  </a:moveTo>
                  <a:lnTo>
                    <a:pt x="9" y="498"/>
                  </a:lnTo>
                  <a:cubicBezTo>
                    <a:pt x="9" y="499"/>
                    <a:pt x="8" y="500"/>
                    <a:pt x="7" y="500"/>
                  </a:cubicBezTo>
                  <a:cubicBezTo>
                    <a:pt x="5" y="500"/>
                    <a:pt x="5" y="499"/>
                    <a:pt x="5" y="498"/>
                  </a:cubicBezTo>
                  <a:lnTo>
                    <a:pt x="5" y="498"/>
                  </a:lnTo>
                  <a:cubicBezTo>
                    <a:pt x="5" y="497"/>
                    <a:pt x="5" y="496"/>
                    <a:pt x="7" y="496"/>
                  </a:cubicBezTo>
                  <a:cubicBezTo>
                    <a:pt x="8" y="496"/>
                    <a:pt x="9" y="497"/>
                    <a:pt x="9" y="498"/>
                  </a:cubicBezTo>
                  <a:close/>
                  <a:moveTo>
                    <a:pt x="9" y="506"/>
                  </a:moveTo>
                  <a:lnTo>
                    <a:pt x="9" y="506"/>
                  </a:lnTo>
                  <a:cubicBezTo>
                    <a:pt x="9" y="507"/>
                    <a:pt x="8" y="508"/>
                    <a:pt x="7" y="508"/>
                  </a:cubicBezTo>
                  <a:cubicBezTo>
                    <a:pt x="5" y="508"/>
                    <a:pt x="5" y="507"/>
                    <a:pt x="5" y="506"/>
                  </a:cubicBezTo>
                  <a:lnTo>
                    <a:pt x="5" y="506"/>
                  </a:lnTo>
                  <a:cubicBezTo>
                    <a:pt x="5" y="505"/>
                    <a:pt x="5" y="504"/>
                    <a:pt x="7" y="504"/>
                  </a:cubicBezTo>
                  <a:cubicBezTo>
                    <a:pt x="8" y="504"/>
                    <a:pt x="9" y="505"/>
                    <a:pt x="9" y="50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8" name="Freeform 418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59" name="Oval 419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0" name="Oval 420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1" name="Oval 421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2" name="Freeform 422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3" name="Freeform 423"/>
            <p:cNvSpPr>
              <a:spLocks noEditPoints="1"/>
            </p:cNvSpPr>
            <p:nvPr/>
          </p:nvSpPr>
          <p:spPr bwMode="auto">
            <a:xfrm>
              <a:off x="4008" y="3789"/>
              <a:ext cx="2" cy="11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3"/>
                </a:cxn>
                <a:cxn ang="0">
                  <a:pos x="8" y="67"/>
                </a:cxn>
                <a:cxn ang="0">
                  <a:pos x="8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9" y="16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9" y="24"/>
                </a:cxn>
                <a:cxn ang="0">
                  <a:pos x="5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71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3"/>
                    <a:pt x="4" y="63"/>
                  </a:cubicBezTo>
                  <a:cubicBezTo>
                    <a:pt x="6" y="63"/>
                    <a:pt x="8" y="65"/>
                    <a:pt x="8" y="67"/>
                  </a:cubicBezTo>
                  <a:lnTo>
                    <a:pt x="8" y="67"/>
                  </a:lnTo>
                  <a:cubicBezTo>
                    <a:pt x="8" y="70"/>
                    <a:pt x="6" y="71"/>
                    <a:pt x="4" y="71"/>
                  </a:cubicBezTo>
                  <a:cubicBezTo>
                    <a:pt x="2" y="71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3" y="48"/>
                    <a:pt x="6" y="48"/>
                  </a:cubicBezTo>
                  <a:cubicBezTo>
                    <a:pt x="8" y="48"/>
                    <a:pt x="10" y="49"/>
                    <a:pt x="10" y="52"/>
                  </a:cubicBez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3" y="56"/>
                    <a:pt x="2" y="54"/>
                    <a:pt x="2" y="52"/>
                  </a:cubicBezTo>
                  <a:close/>
                  <a:moveTo>
                    <a:pt x="3" y="36"/>
                  </a:moveTo>
                  <a:lnTo>
                    <a:pt x="3" y="36"/>
                  </a:lnTo>
                  <a:cubicBezTo>
                    <a:pt x="3" y="33"/>
                    <a:pt x="5" y="32"/>
                    <a:pt x="7" y="32"/>
                  </a:cubicBezTo>
                  <a:cubicBezTo>
                    <a:pt x="10" y="32"/>
                    <a:pt x="11" y="33"/>
                    <a:pt x="11" y="36"/>
                  </a:cubicBezTo>
                  <a:lnTo>
                    <a:pt x="11" y="36"/>
                  </a:lnTo>
                  <a:cubicBezTo>
                    <a:pt x="11" y="38"/>
                    <a:pt x="10" y="40"/>
                    <a:pt x="7" y="40"/>
                  </a:cubicBezTo>
                  <a:cubicBezTo>
                    <a:pt x="5" y="40"/>
                    <a:pt x="3" y="38"/>
                    <a:pt x="3" y="36"/>
                  </a:cubicBezTo>
                  <a:close/>
                  <a:moveTo>
                    <a:pt x="5" y="20"/>
                  </a:moveTo>
                  <a:lnTo>
                    <a:pt x="5" y="20"/>
                  </a:lnTo>
                  <a:cubicBezTo>
                    <a:pt x="5" y="18"/>
                    <a:pt x="7" y="16"/>
                    <a:pt x="9" y="16"/>
                  </a:cubicBezTo>
                  <a:cubicBezTo>
                    <a:pt x="11" y="16"/>
                    <a:pt x="13" y="18"/>
                    <a:pt x="13" y="20"/>
                  </a:cubicBezTo>
                  <a:lnTo>
                    <a:pt x="13" y="20"/>
                  </a:lnTo>
                  <a:cubicBezTo>
                    <a:pt x="13" y="22"/>
                    <a:pt x="11" y="24"/>
                    <a:pt x="9" y="24"/>
                  </a:cubicBezTo>
                  <a:cubicBezTo>
                    <a:pt x="7" y="24"/>
                    <a:pt x="5" y="22"/>
                    <a:pt x="5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4" name="Freeform 424"/>
            <p:cNvSpPr>
              <a:spLocks noEditPoints="1"/>
            </p:cNvSpPr>
            <p:nvPr/>
          </p:nvSpPr>
          <p:spPr bwMode="auto">
            <a:xfrm>
              <a:off x="4116" y="3731"/>
              <a:ext cx="2" cy="34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8" y="211"/>
                </a:cxn>
                <a:cxn ang="0">
                  <a:pos x="4" y="215"/>
                </a:cxn>
                <a:cxn ang="0">
                  <a:pos x="1" y="195"/>
                </a:cxn>
                <a:cxn ang="0">
                  <a:pos x="5" y="191"/>
                </a:cxn>
                <a:cxn ang="0">
                  <a:pos x="9" y="195"/>
                </a:cxn>
                <a:cxn ang="0">
                  <a:pos x="1" y="195"/>
                </a:cxn>
                <a:cxn ang="0">
                  <a:pos x="2" y="179"/>
                </a:cxn>
                <a:cxn ang="0">
                  <a:pos x="10" y="179"/>
                </a:cxn>
                <a:cxn ang="0">
                  <a:pos x="6" y="183"/>
                </a:cxn>
                <a:cxn ang="0">
                  <a:pos x="2" y="163"/>
                </a:cxn>
                <a:cxn ang="0">
                  <a:pos x="6" y="159"/>
                </a:cxn>
                <a:cxn ang="0">
                  <a:pos x="10" y="163"/>
                </a:cxn>
                <a:cxn ang="0">
                  <a:pos x="2" y="163"/>
                </a:cxn>
                <a:cxn ang="0">
                  <a:pos x="3" y="147"/>
                </a:cxn>
                <a:cxn ang="0">
                  <a:pos x="11" y="147"/>
                </a:cxn>
                <a:cxn ang="0">
                  <a:pos x="7" y="151"/>
                </a:cxn>
                <a:cxn ang="0">
                  <a:pos x="4" y="131"/>
                </a:cxn>
                <a:cxn ang="0">
                  <a:pos x="8" y="127"/>
                </a:cxn>
                <a:cxn ang="0">
                  <a:pos x="12" y="131"/>
                </a:cxn>
                <a:cxn ang="0">
                  <a:pos x="4" y="131"/>
                </a:cxn>
                <a:cxn ang="0">
                  <a:pos x="4" y="115"/>
                </a:cxn>
                <a:cxn ang="0">
                  <a:pos x="12" y="115"/>
                </a:cxn>
                <a:cxn ang="0">
                  <a:pos x="8" y="119"/>
                </a:cxn>
                <a:cxn ang="0">
                  <a:pos x="5" y="99"/>
                </a:cxn>
                <a:cxn ang="0">
                  <a:pos x="9" y="95"/>
                </a:cxn>
                <a:cxn ang="0">
                  <a:pos x="13" y="99"/>
                </a:cxn>
                <a:cxn ang="0">
                  <a:pos x="5" y="99"/>
                </a:cxn>
                <a:cxn ang="0">
                  <a:pos x="5" y="83"/>
                </a:cxn>
                <a:cxn ang="0">
                  <a:pos x="13" y="83"/>
                </a:cxn>
                <a:cxn ang="0">
                  <a:pos x="9" y="87"/>
                </a:cxn>
                <a:cxn ang="0">
                  <a:pos x="6" y="67"/>
                </a:cxn>
                <a:cxn ang="0">
                  <a:pos x="10" y="63"/>
                </a:cxn>
                <a:cxn ang="0">
                  <a:pos x="14" y="67"/>
                </a:cxn>
                <a:cxn ang="0">
                  <a:pos x="6" y="67"/>
                </a:cxn>
                <a:cxn ang="0">
                  <a:pos x="7" y="51"/>
                </a:cxn>
                <a:cxn ang="0">
                  <a:pos x="15" y="51"/>
                </a:cxn>
                <a:cxn ang="0">
                  <a:pos x="11" y="55"/>
                </a:cxn>
                <a:cxn ang="0">
                  <a:pos x="7" y="36"/>
                </a:cxn>
                <a:cxn ang="0">
                  <a:pos x="11" y="31"/>
                </a:cxn>
                <a:cxn ang="0">
                  <a:pos x="15" y="36"/>
                </a:cxn>
                <a:cxn ang="0">
                  <a:pos x="7" y="36"/>
                </a:cxn>
                <a:cxn ang="0">
                  <a:pos x="8" y="19"/>
                </a:cxn>
                <a:cxn ang="0">
                  <a:pos x="16" y="19"/>
                </a:cxn>
                <a:cxn ang="0">
                  <a:pos x="12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215">
                  <a:moveTo>
                    <a:pt x="0" y="211"/>
                  </a:moveTo>
                  <a:lnTo>
                    <a:pt x="0" y="211"/>
                  </a:lnTo>
                  <a:cubicBezTo>
                    <a:pt x="0" y="209"/>
                    <a:pt x="2" y="207"/>
                    <a:pt x="4" y="207"/>
                  </a:cubicBezTo>
                  <a:cubicBezTo>
                    <a:pt x="7" y="207"/>
                    <a:pt x="8" y="209"/>
                    <a:pt x="8" y="211"/>
                  </a:cubicBezTo>
                  <a:lnTo>
                    <a:pt x="8" y="211"/>
                  </a:lnTo>
                  <a:cubicBezTo>
                    <a:pt x="8" y="214"/>
                    <a:pt x="7" y="215"/>
                    <a:pt x="4" y="215"/>
                  </a:cubicBezTo>
                  <a:cubicBezTo>
                    <a:pt x="2" y="215"/>
                    <a:pt x="0" y="214"/>
                    <a:pt x="0" y="211"/>
                  </a:cubicBezTo>
                  <a:close/>
                  <a:moveTo>
                    <a:pt x="1" y="195"/>
                  </a:moveTo>
                  <a:lnTo>
                    <a:pt x="1" y="195"/>
                  </a:lnTo>
                  <a:cubicBezTo>
                    <a:pt x="1" y="193"/>
                    <a:pt x="3" y="191"/>
                    <a:pt x="5" y="191"/>
                  </a:cubicBezTo>
                  <a:cubicBezTo>
                    <a:pt x="7" y="191"/>
                    <a:pt x="9" y="193"/>
                    <a:pt x="9" y="195"/>
                  </a:cubicBezTo>
                  <a:lnTo>
                    <a:pt x="9" y="195"/>
                  </a:lnTo>
                  <a:cubicBezTo>
                    <a:pt x="9" y="198"/>
                    <a:pt x="7" y="199"/>
                    <a:pt x="5" y="199"/>
                  </a:cubicBezTo>
                  <a:cubicBezTo>
                    <a:pt x="3" y="199"/>
                    <a:pt x="1" y="198"/>
                    <a:pt x="1" y="195"/>
                  </a:cubicBezTo>
                  <a:close/>
                  <a:moveTo>
                    <a:pt x="2" y="179"/>
                  </a:moveTo>
                  <a:lnTo>
                    <a:pt x="2" y="179"/>
                  </a:lnTo>
                  <a:cubicBezTo>
                    <a:pt x="2" y="177"/>
                    <a:pt x="3" y="175"/>
                    <a:pt x="6" y="175"/>
                  </a:cubicBezTo>
                  <a:cubicBezTo>
                    <a:pt x="8" y="175"/>
                    <a:pt x="10" y="177"/>
                    <a:pt x="10" y="179"/>
                  </a:cubicBezTo>
                  <a:lnTo>
                    <a:pt x="10" y="179"/>
                  </a:lnTo>
                  <a:cubicBezTo>
                    <a:pt x="10" y="182"/>
                    <a:pt x="8" y="183"/>
                    <a:pt x="6" y="183"/>
                  </a:cubicBezTo>
                  <a:cubicBezTo>
                    <a:pt x="3" y="183"/>
                    <a:pt x="2" y="182"/>
                    <a:pt x="2" y="179"/>
                  </a:cubicBezTo>
                  <a:close/>
                  <a:moveTo>
                    <a:pt x="2" y="163"/>
                  </a:moveTo>
                  <a:lnTo>
                    <a:pt x="2" y="163"/>
                  </a:lnTo>
                  <a:cubicBezTo>
                    <a:pt x="2" y="161"/>
                    <a:pt x="4" y="159"/>
                    <a:pt x="6" y="159"/>
                  </a:cubicBezTo>
                  <a:cubicBezTo>
                    <a:pt x="9" y="159"/>
                    <a:pt x="10" y="161"/>
                    <a:pt x="10" y="163"/>
                  </a:cubicBezTo>
                  <a:lnTo>
                    <a:pt x="10" y="163"/>
                  </a:lnTo>
                  <a:cubicBezTo>
                    <a:pt x="10" y="166"/>
                    <a:pt x="9" y="167"/>
                    <a:pt x="6" y="167"/>
                  </a:cubicBezTo>
                  <a:cubicBezTo>
                    <a:pt x="4" y="167"/>
                    <a:pt x="2" y="166"/>
                    <a:pt x="2" y="163"/>
                  </a:cubicBezTo>
                  <a:close/>
                  <a:moveTo>
                    <a:pt x="3" y="147"/>
                  </a:moveTo>
                  <a:lnTo>
                    <a:pt x="3" y="147"/>
                  </a:lnTo>
                  <a:cubicBezTo>
                    <a:pt x="3" y="145"/>
                    <a:pt x="5" y="143"/>
                    <a:pt x="7" y="143"/>
                  </a:cubicBezTo>
                  <a:cubicBezTo>
                    <a:pt x="9" y="143"/>
                    <a:pt x="11" y="145"/>
                    <a:pt x="11" y="147"/>
                  </a:cubicBezTo>
                  <a:lnTo>
                    <a:pt x="11" y="147"/>
                  </a:lnTo>
                  <a:cubicBezTo>
                    <a:pt x="11" y="150"/>
                    <a:pt x="9" y="151"/>
                    <a:pt x="7" y="151"/>
                  </a:cubicBezTo>
                  <a:cubicBezTo>
                    <a:pt x="5" y="151"/>
                    <a:pt x="3" y="150"/>
                    <a:pt x="3" y="147"/>
                  </a:cubicBezTo>
                  <a:close/>
                  <a:moveTo>
                    <a:pt x="4" y="131"/>
                  </a:moveTo>
                  <a:lnTo>
                    <a:pt x="4" y="131"/>
                  </a:lnTo>
                  <a:cubicBezTo>
                    <a:pt x="4" y="129"/>
                    <a:pt x="5" y="127"/>
                    <a:pt x="8" y="127"/>
                  </a:cubicBezTo>
                  <a:cubicBezTo>
                    <a:pt x="10" y="127"/>
                    <a:pt x="12" y="129"/>
                    <a:pt x="12" y="131"/>
                  </a:cubicBezTo>
                  <a:lnTo>
                    <a:pt x="12" y="131"/>
                  </a:lnTo>
                  <a:cubicBezTo>
                    <a:pt x="12" y="134"/>
                    <a:pt x="10" y="135"/>
                    <a:pt x="8" y="135"/>
                  </a:cubicBezTo>
                  <a:cubicBezTo>
                    <a:pt x="5" y="135"/>
                    <a:pt x="4" y="134"/>
                    <a:pt x="4" y="131"/>
                  </a:cubicBezTo>
                  <a:close/>
                  <a:moveTo>
                    <a:pt x="4" y="115"/>
                  </a:moveTo>
                  <a:lnTo>
                    <a:pt x="4" y="115"/>
                  </a:lnTo>
                  <a:cubicBezTo>
                    <a:pt x="4" y="113"/>
                    <a:pt x="6" y="111"/>
                    <a:pt x="8" y="111"/>
                  </a:cubicBezTo>
                  <a:cubicBezTo>
                    <a:pt x="10" y="111"/>
                    <a:pt x="12" y="113"/>
                    <a:pt x="12" y="115"/>
                  </a:cubicBezTo>
                  <a:lnTo>
                    <a:pt x="12" y="115"/>
                  </a:lnTo>
                  <a:cubicBezTo>
                    <a:pt x="12" y="118"/>
                    <a:pt x="10" y="119"/>
                    <a:pt x="8" y="119"/>
                  </a:cubicBezTo>
                  <a:cubicBezTo>
                    <a:pt x="6" y="119"/>
                    <a:pt x="4" y="118"/>
                    <a:pt x="4" y="115"/>
                  </a:cubicBezTo>
                  <a:close/>
                  <a:moveTo>
                    <a:pt x="5" y="99"/>
                  </a:moveTo>
                  <a:lnTo>
                    <a:pt x="5" y="99"/>
                  </a:lnTo>
                  <a:cubicBezTo>
                    <a:pt x="5" y="97"/>
                    <a:pt x="7" y="95"/>
                    <a:pt x="9" y="95"/>
                  </a:cubicBezTo>
                  <a:cubicBezTo>
                    <a:pt x="11" y="95"/>
                    <a:pt x="13" y="97"/>
                    <a:pt x="13" y="99"/>
                  </a:cubicBezTo>
                  <a:lnTo>
                    <a:pt x="13" y="99"/>
                  </a:lnTo>
                  <a:cubicBezTo>
                    <a:pt x="13" y="102"/>
                    <a:pt x="11" y="103"/>
                    <a:pt x="9" y="103"/>
                  </a:cubicBezTo>
                  <a:cubicBezTo>
                    <a:pt x="7" y="103"/>
                    <a:pt x="5" y="102"/>
                    <a:pt x="5" y="99"/>
                  </a:cubicBezTo>
                  <a:close/>
                  <a:moveTo>
                    <a:pt x="5" y="83"/>
                  </a:moveTo>
                  <a:lnTo>
                    <a:pt x="5" y="83"/>
                  </a:lnTo>
                  <a:cubicBezTo>
                    <a:pt x="5" y="81"/>
                    <a:pt x="7" y="79"/>
                    <a:pt x="9" y="79"/>
                  </a:cubicBezTo>
                  <a:cubicBezTo>
                    <a:pt x="12" y="79"/>
                    <a:pt x="13" y="81"/>
                    <a:pt x="13" y="83"/>
                  </a:cubicBezTo>
                  <a:lnTo>
                    <a:pt x="13" y="83"/>
                  </a:lnTo>
                  <a:cubicBezTo>
                    <a:pt x="13" y="86"/>
                    <a:pt x="12" y="87"/>
                    <a:pt x="9" y="87"/>
                  </a:cubicBezTo>
                  <a:cubicBezTo>
                    <a:pt x="7" y="87"/>
                    <a:pt x="5" y="86"/>
                    <a:pt x="5" y="83"/>
                  </a:cubicBezTo>
                  <a:close/>
                  <a:moveTo>
                    <a:pt x="6" y="67"/>
                  </a:moveTo>
                  <a:lnTo>
                    <a:pt x="6" y="67"/>
                  </a:lnTo>
                  <a:cubicBezTo>
                    <a:pt x="6" y="65"/>
                    <a:pt x="8" y="63"/>
                    <a:pt x="10" y="63"/>
                  </a:cubicBezTo>
                  <a:cubicBezTo>
                    <a:pt x="12" y="63"/>
                    <a:pt x="14" y="65"/>
                    <a:pt x="14" y="67"/>
                  </a:cubicBezTo>
                  <a:lnTo>
                    <a:pt x="14" y="67"/>
                  </a:lnTo>
                  <a:cubicBezTo>
                    <a:pt x="14" y="70"/>
                    <a:pt x="12" y="71"/>
                    <a:pt x="10" y="71"/>
                  </a:cubicBezTo>
                  <a:cubicBezTo>
                    <a:pt x="8" y="71"/>
                    <a:pt x="6" y="70"/>
                    <a:pt x="6" y="67"/>
                  </a:cubicBezTo>
                  <a:close/>
                  <a:moveTo>
                    <a:pt x="7" y="51"/>
                  </a:moveTo>
                  <a:lnTo>
                    <a:pt x="7" y="51"/>
                  </a:lnTo>
                  <a:cubicBezTo>
                    <a:pt x="7" y="49"/>
                    <a:pt x="8" y="47"/>
                    <a:pt x="11" y="47"/>
                  </a:cubicBezTo>
                  <a:cubicBezTo>
                    <a:pt x="13" y="47"/>
                    <a:pt x="15" y="49"/>
                    <a:pt x="15" y="51"/>
                  </a:cubicBezTo>
                  <a:lnTo>
                    <a:pt x="15" y="51"/>
                  </a:lnTo>
                  <a:cubicBezTo>
                    <a:pt x="15" y="54"/>
                    <a:pt x="13" y="55"/>
                    <a:pt x="11" y="55"/>
                  </a:cubicBezTo>
                  <a:cubicBezTo>
                    <a:pt x="8" y="55"/>
                    <a:pt x="7" y="54"/>
                    <a:pt x="7" y="51"/>
                  </a:cubicBezTo>
                  <a:close/>
                  <a:moveTo>
                    <a:pt x="7" y="36"/>
                  </a:moveTo>
                  <a:lnTo>
                    <a:pt x="7" y="35"/>
                  </a:lnTo>
                  <a:cubicBezTo>
                    <a:pt x="7" y="33"/>
                    <a:pt x="9" y="31"/>
                    <a:pt x="11" y="31"/>
                  </a:cubicBezTo>
                  <a:cubicBezTo>
                    <a:pt x="13" y="31"/>
                    <a:pt x="15" y="33"/>
                    <a:pt x="15" y="35"/>
                  </a:cubicBez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9" y="40"/>
                    <a:pt x="7" y="38"/>
                    <a:pt x="7" y="36"/>
                  </a:cubicBezTo>
                  <a:close/>
                  <a:moveTo>
                    <a:pt x="8" y="20"/>
                  </a:moveTo>
                  <a:lnTo>
                    <a:pt x="8" y="19"/>
                  </a:lnTo>
                  <a:cubicBezTo>
                    <a:pt x="8" y="17"/>
                    <a:pt x="10" y="15"/>
                    <a:pt x="12" y="15"/>
                  </a:cubicBezTo>
                  <a:cubicBezTo>
                    <a:pt x="14" y="15"/>
                    <a:pt x="16" y="17"/>
                    <a:pt x="16" y="19"/>
                  </a:cubicBezTo>
                  <a:lnTo>
                    <a:pt x="16" y="20"/>
                  </a:lnTo>
                  <a:cubicBezTo>
                    <a:pt x="16" y="22"/>
                    <a:pt x="14" y="24"/>
                    <a:pt x="12" y="24"/>
                  </a:cubicBezTo>
                  <a:cubicBezTo>
                    <a:pt x="10" y="24"/>
                    <a:pt x="8" y="22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5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5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5" name="Freeform 425"/>
            <p:cNvSpPr>
              <a:spLocks noEditPoints="1"/>
            </p:cNvSpPr>
            <p:nvPr/>
          </p:nvSpPr>
          <p:spPr bwMode="auto">
            <a:xfrm>
              <a:off x="4276" y="3679"/>
              <a:ext cx="2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3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5" y="84"/>
                </a:cxn>
                <a:cxn ang="0">
                  <a:pos x="5" y="84"/>
                </a:cxn>
                <a:cxn ang="0">
                  <a:pos x="9" y="80"/>
                </a:cxn>
                <a:cxn ang="0">
                  <a:pos x="13" y="84"/>
                </a:cxn>
                <a:cxn ang="0">
                  <a:pos x="14" y="100"/>
                </a:cxn>
                <a:cxn ang="0">
                  <a:pos x="14" y="100"/>
                </a:cxn>
                <a:cxn ang="0">
                  <a:pos x="10" y="104"/>
                </a:cxn>
                <a:cxn ang="0">
                  <a:pos x="6" y="100"/>
                </a:cxn>
                <a:cxn ang="0">
                  <a:pos x="6" y="100"/>
                </a:cxn>
                <a:cxn ang="0">
                  <a:pos x="10" y="96"/>
                </a:cxn>
                <a:cxn ang="0">
                  <a:pos x="14" y="100"/>
                </a:cxn>
                <a:cxn ang="0">
                  <a:pos x="15" y="116"/>
                </a:cxn>
                <a:cxn ang="0">
                  <a:pos x="15" y="116"/>
                </a:cxn>
                <a:cxn ang="0">
                  <a:pos x="11" y="120"/>
                </a:cxn>
                <a:cxn ang="0">
                  <a:pos x="7" y="116"/>
                </a:cxn>
                <a:cxn ang="0">
                  <a:pos x="7" y="116"/>
                </a:cxn>
                <a:cxn ang="0">
                  <a:pos x="11" y="112"/>
                </a:cxn>
                <a:cxn ang="0">
                  <a:pos x="15" y="116"/>
                </a:cxn>
                <a:cxn ang="0">
                  <a:pos x="16" y="132"/>
                </a:cxn>
                <a:cxn ang="0">
                  <a:pos x="16" y="132"/>
                </a:cxn>
                <a:cxn ang="0">
                  <a:pos x="12" y="136"/>
                </a:cxn>
                <a:cxn ang="0">
                  <a:pos x="8" y="132"/>
                </a:cxn>
                <a:cxn ang="0">
                  <a:pos x="8" y="132"/>
                </a:cxn>
                <a:cxn ang="0">
                  <a:pos x="12" y="128"/>
                </a:cxn>
                <a:cxn ang="0">
                  <a:pos x="16" y="132"/>
                </a:cxn>
              </a:cxnLst>
              <a:rect l="0" t="0" r="r" b="b"/>
              <a:pathLst>
                <a:path w="16" h="13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8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8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9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9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9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6" y="72"/>
                    <a:pt x="4" y="70"/>
                    <a:pt x="4" y="68"/>
                  </a:cubicBezTo>
                  <a:lnTo>
                    <a:pt x="4" y="68"/>
                  </a:lnTo>
                  <a:cubicBezTo>
                    <a:pt x="4" y="66"/>
                    <a:pt x="6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7" y="88"/>
                    <a:pt x="5" y="86"/>
                    <a:pt x="5" y="84"/>
                  </a:cubicBezTo>
                  <a:lnTo>
                    <a:pt x="5" y="84"/>
                  </a:lnTo>
                  <a:cubicBezTo>
                    <a:pt x="5" y="81"/>
                    <a:pt x="7" y="80"/>
                    <a:pt x="9" y="80"/>
                  </a:cubicBezTo>
                  <a:cubicBezTo>
                    <a:pt x="11" y="80"/>
                    <a:pt x="13" y="81"/>
                    <a:pt x="13" y="84"/>
                  </a:cubicBezTo>
                  <a:close/>
                  <a:moveTo>
                    <a:pt x="14" y="100"/>
                  </a:moveTo>
                  <a:lnTo>
                    <a:pt x="14" y="100"/>
                  </a:lnTo>
                  <a:cubicBezTo>
                    <a:pt x="14" y="102"/>
                    <a:pt x="12" y="104"/>
                    <a:pt x="10" y="104"/>
                  </a:cubicBezTo>
                  <a:cubicBezTo>
                    <a:pt x="8" y="104"/>
                    <a:pt x="6" y="102"/>
                    <a:pt x="6" y="100"/>
                  </a:cubicBezTo>
                  <a:lnTo>
                    <a:pt x="6" y="100"/>
                  </a:lnTo>
                  <a:cubicBezTo>
                    <a:pt x="6" y="97"/>
                    <a:pt x="8" y="96"/>
                    <a:pt x="10" y="96"/>
                  </a:cubicBezTo>
                  <a:cubicBezTo>
                    <a:pt x="12" y="96"/>
                    <a:pt x="14" y="97"/>
                    <a:pt x="14" y="100"/>
                  </a:cubicBezTo>
                  <a:close/>
                  <a:moveTo>
                    <a:pt x="15" y="116"/>
                  </a:moveTo>
                  <a:lnTo>
                    <a:pt x="15" y="116"/>
                  </a:lnTo>
                  <a:cubicBezTo>
                    <a:pt x="15" y="118"/>
                    <a:pt x="13" y="120"/>
                    <a:pt x="11" y="120"/>
                  </a:cubicBezTo>
                  <a:cubicBezTo>
                    <a:pt x="9" y="120"/>
                    <a:pt x="7" y="118"/>
                    <a:pt x="7" y="116"/>
                  </a:cubicBezTo>
                  <a:lnTo>
                    <a:pt x="7" y="116"/>
                  </a:lnTo>
                  <a:cubicBezTo>
                    <a:pt x="7" y="113"/>
                    <a:pt x="9" y="112"/>
                    <a:pt x="11" y="112"/>
                  </a:cubicBezTo>
                  <a:cubicBezTo>
                    <a:pt x="13" y="112"/>
                    <a:pt x="15" y="113"/>
                    <a:pt x="15" y="116"/>
                  </a:cubicBezTo>
                  <a:close/>
                  <a:moveTo>
                    <a:pt x="16" y="132"/>
                  </a:moveTo>
                  <a:lnTo>
                    <a:pt x="16" y="132"/>
                  </a:lnTo>
                  <a:cubicBezTo>
                    <a:pt x="16" y="134"/>
                    <a:pt x="14" y="136"/>
                    <a:pt x="12" y="136"/>
                  </a:cubicBezTo>
                  <a:cubicBezTo>
                    <a:pt x="10" y="136"/>
                    <a:pt x="8" y="134"/>
                    <a:pt x="8" y="132"/>
                  </a:cubicBezTo>
                  <a:lnTo>
                    <a:pt x="8" y="132"/>
                  </a:lnTo>
                  <a:cubicBezTo>
                    <a:pt x="8" y="129"/>
                    <a:pt x="10" y="128"/>
                    <a:pt x="12" y="128"/>
                  </a:cubicBezTo>
                  <a:cubicBezTo>
                    <a:pt x="14" y="128"/>
                    <a:pt x="16" y="129"/>
                    <a:pt x="16" y="13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6" name="Freeform 426"/>
            <p:cNvSpPr>
              <a:spLocks noEditPoints="1"/>
            </p:cNvSpPr>
            <p:nvPr/>
          </p:nvSpPr>
          <p:spPr bwMode="auto">
            <a:xfrm>
              <a:off x="4384" y="3595"/>
              <a:ext cx="2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2" y="32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2" y="36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3" y="24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3" y="28"/>
                </a:cxn>
                <a:cxn ang="0">
                  <a:pos x="1" y="26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2"/>
                </a:cxn>
              </a:cxnLst>
              <a:rect l="0" t="0" r="r" b="b"/>
              <a:pathLst>
                <a:path w="7" h="36">
                  <a:moveTo>
                    <a:pt x="0" y="34"/>
                  </a:move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lose/>
                  <a:moveTo>
                    <a:pt x="1" y="26"/>
                  </a:move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close/>
                  <a:moveTo>
                    <a:pt x="2" y="18"/>
                  </a:moveTo>
                  <a:lnTo>
                    <a:pt x="2" y="18"/>
                  </a:lnTo>
                  <a:cubicBezTo>
                    <a:pt x="2" y="17"/>
                    <a:pt x="2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2" y="20"/>
                    <a:pt x="2" y="19"/>
                    <a:pt x="2" y="18"/>
                  </a:cubicBezTo>
                  <a:close/>
                  <a:moveTo>
                    <a:pt x="2" y="10"/>
                  </a:move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6" y="8"/>
                    <a:pt x="6" y="9"/>
                    <a:pt x="6" y="10"/>
                  </a:cubicBezTo>
                  <a:lnTo>
                    <a:pt x="6" y="10"/>
                  </a:lnTo>
                  <a:cubicBezTo>
                    <a:pt x="6" y="11"/>
                    <a:pt x="6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close/>
                  <a:moveTo>
                    <a:pt x="3" y="2"/>
                  </a:moveTo>
                  <a:lnTo>
                    <a:pt x="3" y="2"/>
                  </a:ln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lnTo>
                    <a:pt x="7" y="2"/>
                  </a:lnTo>
                  <a:cubicBezTo>
                    <a:pt x="7" y="3"/>
                    <a:pt x="6" y="4"/>
                    <a:pt x="5" y="4"/>
                  </a:cubicBezTo>
                  <a:cubicBezTo>
                    <a:pt x="4" y="4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7" name="Freeform 427"/>
            <p:cNvSpPr>
              <a:spLocks noEditPoints="1"/>
            </p:cNvSpPr>
            <p:nvPr/>
          </p:nvSpPr>
          <p:spPr bwMode="auto">
            <a:xfrm>
              <a:off x="4492" y="3265"/>
              <a:ext cx="2" cy="244"/>
            </a:xfrm>
            <a:custGeom>
              <a:avLst/>
              <a:gdLst/>
              <a:ahLst/>
              <a:cxnLst>
                <a:cxn ang="0">
                  <a:pos x="4" y="771"/>
                </a:cxn>
                <a:cxn ang="0">
                  <a:pos x="0" y="755"/>
                </a:cxn>
                <a:cxn ang="0">
                  <a:pos x="4" y="747"/>
                </a:cxn>
                <a:cxn ang="0">
                  <a:pos x="0" y="731"/>
                </a:cxn>
                <a:cxn ang="0">
                  <a:pos x="2" y="725"/>
                </a:cxn>
                <a:cxn ang="0">
                  <a:pos x="2" y="705"/>
                </a:cxn>
                <a:cxn ang="0">
                  <a:pos x="0" y="699"/>
                </a:cxn>
                <a:cxn ang="0">
                  <a:pos x="4" y="683"/>
                </a:cxn>
                <a:cxn ang="0">
                  <a:pos x="0" y="667"/>
                </a:cxn>
                <a:cxn ang="0">
                  <a:pos x="4" y="659"/>
                </a:cxn>
                <a:cxn ang="0">
                  <a:pos x="0" y="643"/>
                </a:cxn>
                <a:cxn ang="0">
                  <a:pos x="2" y="637"/>
                </a:cxn>
                <a:cxn ang="0">
                  <a:pos x="2" y="617"/>
                </a:cxn>
                <a:cxn ang="0">
                  <a:pos x="0" y="611"/>
                </a:cxn>
                <a:cxn ang="0">
                  <a:pos x="5" y="595"/>
                </a:cxn>
                <a:cxn ang="0">
                  <a:pos x="1" y="579"/>
                </a:cxn>
                <a:cxn ang="0">
                  <a:pos x="5" y="571"/>
                </a:cxn>
                <a:cxn ang="0">
                  <a:pos x="1" y="554"/>
                </a:cxn>
                <a:cxn ang="0">
                  <a:pos x="3" y="548"/>
                </a:cxn>
                <a:cxn ang="0">
                  <a:pos x="3" y="528"/>
                </a:cxn>
                <a:cxn ang="0">
                  <a:pos x="1" y="522"/>
                </a:cxn>
                <a:cxn ang="0">
                  <a:pos x="5" y="506"/>
                </a:cxn>
                <a:cxn ang="0">
                  <a:pos x="1" y="490"/>
                </a:cxn>
                <a:cxn ang="0">
                  <a:pos x="5" y="482"/>
                </a:cxn>
                <a:cxn ang="0">
                  <a:pos x="1" y="466"/>
                </a:cxn>
                <a:cxn ang="0">
                  <a:pos x="3" y="460"/>
                </a:cxn>
                <a:cxn ang="0">
                  <a:pos x="3" y="440"/>
                </a:cxn>
                <a:cxn ang="0">
                  <a:pos x="1" y="434"/>
                </a:cxn>
                <a:cxn ang="0">
                  <a:pos x="6" y="418"/>
                </a:cxn>
                <a:cxn ang="0">
                  <a:pos x="2" y="402"/>
                </a:cxn>
                <a:cxn ang="0">
                  <a:pos x="6" y="394"/>
                </a:cxn>
                <a:cxn ang="0">
                  <a:pos x="2" y="378"/>
                </a:cxn>
                <a:cxn ang="0">
                  <a:pos x="4" y="372"/>
                </a:cxn>
                <a:cxn ang="0">
                  <a:pos x="4" y="352"/>
                </a:cxn>
                <a:cxn ang="0">
                  <a:pos x="2" y="346"/>
                </a:cxn>
                <a:cxn ang="0">
                  <a:pos x="6" y="330"/>
                </a:cxn>
                <a:cxn ang="0">
                  <a:pos x="2" y="314"/>
                </a:cxn>
                <a:cxn ang="0">
                  <a:pos x="6" y="306"/>
                </a:cxn>
                <a:cxn ang="0">
                  <a:pos x="2" y="290"/>
                </a:cxn>
                <a:cxn ang="0">
                  <a:pos x="4" y="284"/>
                </a:cxn>
                <a:cxn ang="0">
                  <a:pos x="4" y="264"/>
                </a:cxn>
                <a:cxn ang="0">
                  <a:pos x="2" y="258"/>
                </a:cxn>
                <a:cxn ang="0">
                  <a:pos x="6" y="242"/>
                </a:cxn>
                <a:cxn ang="0">
                  <a:pos x="3" y="226"/>
                </a:cxn>
                <a:cxn ang="0">
                  <a:pos x="7" y="218"/>
                </a:cxn>
                <a:cxn ang="0">
                  <a:pos x="3" y="202"/>
                </a:cxn>
                <a:cxn ang="0">
                  <a:pos x="5" y="196"/>
                </a:cxn>
                <a:cxn ang="0">
                  <a:pos x="5" y="176"/>
                </a:cxn>
                <a:cxn ang="0">
                  <a:pos x="3" y="170"/>
                </a:cxn>
                <a:cxn ang="0">
                  <a:pos x="7" y="154"/>
                </a:cxn>
                <a:cxn ang="0">
                  <a:pos x="3" y="138"/>
                </a:cxn>
                <a:cxn ang="0">
                  <a:pos x="7" y="130"/>
                </a:cxn>
                <a:cxn ang="0">
                  <a:pos x="3" y="114"/>
                </a:cxn>
                <a:cxn ang="0">
                  <a:pos x="5" y="108"/>
                </a:cxn>
                <a:cxn ang="0">
                  <a:pos x="5" y="88"/>
                </a:cxn>
                <a:cxn ang="0">
                  <a:pos x="3" y="82"/>
                </a:cxn>
                <a:cxn ang="0">
                  <a:pos x="7" y="66"/>
                </a:cxn>
                <a:cxn ang="0">
                  <a:pos x="4" y="50"/>
                </a:cxn>
                <a:cxn ang="0">
                  <a:pos x="8" y="42"/>
                </a:cxn>
                <a:cxn ang="0">
                  <a:pos x="4" y="26"/>
                </a:cxn>
                <a:cxn ang="0">
                  <a:pos x="6" y="20"/>
                </a:cxn>
                <a:cxn ang="0">
                  <a:pos x="6" y="0"/>
                </a:cxn>
              </a:cxnLst>
              <a:rect l="0" t="0" r="r" b="b"/>
              <a:pathLst>
                <a:path w="8" h="781">
                  <a:moveTo>
                    <a:pt x="0" y="779"/>
                  </a:moveTo>
                  <a:lnTo>
                    <a:pt x="0" y="779"/>
                  </a:lnTo>
                  <a:cubicBezTo>
                    <a:pt x="0" y="778"/>
                    <a:pt x="1" y="777"/>
                    <a:pt x="2" y="777"/>
                  </a:cubicBezTo>
                  <a:cubicBezTo>
                    <a:pt x="3" y="777"/>
                    <a:pt x="4" y="778"/>
                    <a:pt x="4" y="779"/>
                  </a:cubicBezTo>
                  <a:lnTo>
                    <a:pt x="4" y="779"/>
                  </a:lnTo>
                  <a:cubicBezTo>
                    <a:pt x="4" y="780"/>
                    <a:pt x="3" y="781"/>
                    <a:pt x="2" y="781"/>
                  </a:cubicBezTo>
                  <a:cubicBezTo>
                    <a:pt x="1" y="781"/>
                    <a:pt x="0" y="780"/>
                    <a:pt x="0" y="779"/>
                  </a:cubicBezTo>
                  <a:close/>
                  <a:moveTo>
                    <a:pt x="0" y="771"/>
                  </a:moveTo>
                  <a:lnTo>
                    <a:pt x="0" y="771"/>
                  </a:lnTo>
                  <a:cubicBezTo>
                    <a:pt x="0" y="770"/>
                    <a:pt x="1" y="769"/>
                    <a:pt x="2" y="769"/>
                  </a:cubicBezTo>
                  <a:cubicBezTo>
                    <a:pt x="3" y="769"/>
                    <a:pt x="4" y="770"/>
                    <a:pt x="4" y="771"/>
                  </a:cubicBezTo>
                  <a:lnTo>
                    <a:pt x="4" y="771"/>
                  </a:lnTo>
                  <a:cubicBezTo>
                    <a:pt x="4" y="772"/>
                    <a:pt x="3" y="773"/>
                    <a:pt x="2" y="773"/>
                  </a:cubicBezTo>
                  <a:cubicBezTo>
                    <a:pt x="1" y="773"/>
                    <a:pt x="0" y="772"/>
                    <a:pt x="0" y="771"/>
                  </a:cubicBezTo>
                  <a:close/>
                  <a:moveTo>
                    <a:pt x="0" y="763"/>
                  </a:moveTo>
                  <a:lnTo>
                    <a:pt x="0" y="763"/>
                  </a:lnTo>
                  <a:cubicBezTo>
                    <a:pt x="0" y="762"/>
                    <a:pt x="1" y="761"/>
                    <a:pt x="2" y="761"/>
                  </a:cubicBezTo>
                  <a:cubicBezTo>
                    <a:pt x="3" y="761"/>
                    <a:pt x="4" y="762"/>
                    <a:pt x="4" y="763"/>
                  </a:cubicBezTo>
                  <a:lnTo>
                    <a:pt x="4" y="763"/>
                  </a:lnTo>
                  <a:cubicBezTo>
                    <a:pt x="4" y="764"/>
                    <a:pt x="3" y="765"/>
                    <a:pt x="2" y="765"/>
                  </a:cubicBezTo>
                  <a:cubicBezTo>
                    <a:pt x="1" y="765"/>
                    <a:pt x="0" y="764"/>
                    <a:pt x="0" y="763"/>
                  </a:cubicBezTo>
                  <a:close/>
                  <a:moveTo>
                    <a:pt x="0" y="755"/>
                  </a:moveTo>
                  <a:lnTo>
                    <a:pt x="0" y="755"/>
                  </a:lnTo>
                  <a:cubicBezTo>
                    <a:pt x="0" y="754"/>
                    <a:pt x="1" y="753"/>
                    <a:pt x="2" y="753"/>
                  </a:cubicBezTo>
                  <a:cubicBezTo>
                    <a:pt x="3" y="753"/>
                    <a:pt x="4" y="754"/>
                    <a:pt x="4" y="755"/>
                  </a:cubicBezTo>
                  <a:lnTo>
                    <a:pt x="4" y="755"/>
                  </a:lnTo>
                  <a:cubicBezTo>
                    <a:pt x="4" y="756"/>
                    <a:pt x="3" y="757"/>
                    <a:pt x="2" y="757"/>
                  </a:cubicBezTo>
                  <a:cubicBezTo>
                    <a:pt x="1" y="757"/>
                    <a:pt x="0" y="756"/>
                    <a:pt x="0" y="755"/>
                  </a:cubicBezTo>
                  <a:close/>
                  <a:moveTo>
                    <a:pt x="0" y="747"/>
                  </a:moveTo>
                  <a:lnTo>
                    <a:pt x="0" y="747"/>
                  </a:lnTo>
                  <a:cubicBezTo>
                    <a:pt x="0" y="746"/>
                    <a:pt x="1" y="745"/>
                    <a:pt x="2" y="745"/>
                  </a:cubicBezTo>
                  <a:cubicBezTo>
                    <a:pt x="3" y="745"/>
                    <a:pt x="4" y="746"/>
                    <a:pt x="4" y="747"/>
                  </a:cubicBezTo>
                  <a:lnTo>
                    <a:pt x="4" y="747"/>
                  </a:lnTo>
                  <a:cubicBezTo>
                    <a:pt x="4" y="748"/>
                    <a:pt x="3" y="749"/>
                    <a:pt x="2" y="749"/>
                  </a:cubicBezTo>
                  <a:cubicBezTo>
                    <a:pt x="1" y="749"/>
                    <a:pt x="0" y="748"/>
                    <a:pt x="0" y="747"/>
                  </a:cubicBezTo>
                  <a:close/>
                  <a:moveTo>
                    <a:pt x="0" y="739"/>
                  </a:moveTo>
                  <a:lnTo>
                    <a:pt x="0" y="739"/>
                  </a:lnTo>
                  <a:cubicBezTo>
                    <a:pt x="0" y="738"/>
                    <a:pt x="1" y="737"/>
                    <a:pt x="2" y="737"/>
                  </a:cubicBezTo>
                  <a:cubicBezTo>
                    <a:pt x="3" y="737"/>
                    <a:pt x="4" y="738"/>
                    <a:pt x="4" y="739"/>
                  </a:cubicBezTo>
                  <a:lnTo>
                    <a:pt x="4" y="739"/>
                  </a:lnTo>
                  <a:cubicBezTo>
                    <a:pt x="4" y="740"/>
                    <a:pt x="3" y="741"/>
                    <a:pt x="2" y="741"/>
                  </a:cubicBezTo>
                  <a:cubicBezTo>
                    <a:pt x="1" y="741"/>
                    <a:pt x="0" y="740"/>
                    <a:pt x="0" y="739"/>
                  </a:cubicBezTo>
                  <a:close/>
                  <a:moveTo>
                    <a:pt x="0" y="731"/>
                  </a:moveTo>
                  <a:lnTo>
                    <a:pt x="0" y="731"/>
                  </a:lnTo>
                  <a:cubicBezTo>
                    <a:pt x="0" y="729"/>
                    <a:pt x="1" y="729"/>
                    <a:pt x="2" y="729"/>
                  </a:cubicBezTo>
                  <a:cubicBezTo>
                    <a:pt x="3" y="729"/>
                    <a:pt x="4" y="729"/>
                    <a:pt x="4" y="731"/>
                  </a:cubicBezTo>
                  <a:lnTo>
                    <a:pt x="4" y="731"/>
                  </a:lnTo>
                  <a:cubicBezTo>
                    <a:pt x="4" y="732"/>
                    <a:pt x="3" y="733"/>
                    <a:pt x="2" y="733"/>
                  </a:cubicBezTo>
                  <a:cubicBezTo>
                    <a:pt x="1" y="733"/>
                    <a:pt x="0" y="732"/>
                    <a:pt x="0" y="731"/>
                  </a:cubicBezTo>
                  <a:close/>
                  <a:moveTo>
                    <a:pt x="0" y="723"/>
                  </a:moveTo>
                  <a:lnTo>
                    <a:pt x="0" y="723"/>
                  </a:lnTo>
                  <a:cubicBezTo>
                    <a:pt x="0" y="721"/>
                    <a:pt x="1" y="721"/>
                    <a:pt x="2" y="721"/>
                  </a:cubicBezTo>
                  <a:cubicBezTo>
                    <a:pt x="3" y="721"/>
                    <a:pt x="4" y="721"/>
                    <a:pt x="4" y="723"/>
                  </a:cubicBezTo>
                  <a:lnTo>
                    <a:pt x="4" y="723"/>
                  </a:lnTo>
                  <a:cubicBezTo>
                    <a:pt x="4" y="724"/>
                    <a:pt x="3" y="725"/>
                    <a:pt x="2" y="725"/>
                  </a:cubicBezTo>
                  <a:cubicBezTo>
                    <a:pt x="1" y="725"/>
                    <a:pt x="0" y="724"/>
                    <a:pt x="0" y="723"/>
                  </a:cubicBezTo>
                  <a:close/>
                  <a:moveTo>
                    <a:pt x="0" y="715"/>
                  </a:moveTo>
                  <a:lnTo>
                    <a:pt x="0" y="715"/>
                  </a:lnTo>
                  <a:cubicBezTo>
                    <a:pt x="0" y="713"/>
                    <a:pt x="1" y="713"/>
                    <a:pt x="2" y="713"/>
                  </a:cubicBezTo>
                  <a:cubicBezTo>
                    <a:pt x="3" y="713"/>
                    <a:pt x="4" y="713"/>
                    <a:pt x="4" y="715"/>
                  </a:cubicBezTo>
                  <a:lnTo>
                    <a:pt x="4" y="715"/>
                  </a:lnTo>
                  <a:cubicBezTo>
                    <a:pt x="4" y="716"/>
                    <a:pt x="3" y="717"/>
                    <a:pt x="2" y="717"/>
                  </a:cubicBezTo>
                  <a:cubicBezTo>
                    <a:pt x="1" y="717"/>
                    <a:pt x="0" y="716"/>
                    <a:pt x="0" y="715"/>
                  </a:cubicBezTo>
                  <a:close/>
                  <a:moveTo>
                    <a:pt x="0" y="707"/>
                  </a:moveTo>
                  <a:lnTo>
                    <a:pt x="0" y="707"/>
                  </a:lnTo>
                  <a:cubicBezTo>
                    <a:pt x="0" y="705"/>
                    <a:pt x="1" y="705"/>
                    <a:pt x="2" y="705"/>
                  </a:cubicBezTo>
                  <a:cubicBezTo>
                    <a:pt x="3" y="705"/>
                    <a:pt x="4" y="705"/>
                    <a:pt x="4" y="707"/>
                  </a:cubicBezTo>
                  <a:lnTo>
                    <a:pt x="4" y="707"/>
                  </a:lnTo>
                  <a:cubicBezTo>
                    <a:pt x="4" y="708"/>
                    <a:pt x="3" y="709"/>
                    <a:pt x="2" y="709"/>
                  </a:cubicBezTo>
                  <a:cubicBezTo>
                    <a:pt x="1" y="709"/>
                    <a:pt x="0" y="708"/>
                    <a:pt x="0" y="707"/>
                  </a:cubicBezTo>
                  <a:close/>
                  <a:moveTo>
                    <a:pt x="0" y="699"/>
                  </a:moveTo>
                  <a:lnTo>
                    <a:pt x="0" y="699"/>
                  </a:lnTo>
                  <a:cubicBezTo>
                    <a:pt x="0" y="697"/>
                    <a:pt x="1" y="697"/>
                    <a:pt x="2" y="697"/>
                  </a:cubicBezTo>
                  <a:cubicBezTo>
                    <a:pt x="3" y="697"/>
                    <a:pt x="4" y="697"/>
                    <a:pt x="4" y="699"/>
                  </a:cubicBezTo>
                  <a:lnTo>
                    <a:pt x="4" y="699"/>
                  </a:lnTo>
                  <a:cubicBezTo>
                    <a:pt x="4" y="700"/>
                    <a:pt x="3" y="701"/>
                    <a:pt x="2" y="701"/>
                  </a:cubicBezTo>
                  <a:cubicBezTo>
                    <a:pt x="1" y="701"/>
                    <a:pt x="0" y="700"/>
                    <a:pt x="0" y="699"/>
                  </a:cubicBezTo>
                  <a:close/>
                  <a:moveTo>
                    <a:pt x="0" y="691"/>
                  </a:moveTo>
                  <a:lnTo>
                    <a:pt x="0" y="691"/>
                  </a:lnTo>
                  <a:cubicBezTo>
                    <a:pt x="0" y="689"/>
                    <a:pt x="1" y="689"/>
                    <a:pt x="2" y="689"/>
                  </a:cubicBezTo>
                  <a:cubicBezTo>
                    <a:pt x="3" y="689"/>
                    <a:pt x="4" y="689"/>
                    <a:pt x="4" y="691"/>
                  </a:cubicBezTo>
                  <a:lnTo>
                    <a:pt x="4" y="691"/>
                  </a:lnTo>
                  <a:cubicBezTo>
                    <a:pt x="4" y="692"/>
                    <a:pt x="3" y="693"/>
                    <a:pt x="2" y="693"/>
                  </a:cubicBezTo>
                  <a:cubicBezTo>
                    <a:pt x="1" y="693"/>
                    <a:pt x="0" y="692"/>
                    <a:pt x="0" y="691"/>
                  </a:cubicBezTo>
                  <a:close/>
                  <a:moveTo>
                    <a:pt x="0" y="683"/>
                  </a:moveTo>
                  <a:lnTo>
                    <a:pt x="0" y="683"/>
                  </a:lnTo>
                  <a:cubicBezTo>
                    <a:pt x="0" y="681"/>
                    <a:pt x="1" y="681"/>
                    <a:pt x="2" y="681"/>
                  </a:cubicBezTo>
                  <a:cubicBezTo>
                    <a:pt x="3" y="681"/>
                    <a:pt x="4" y="681"/>
                    <a:pt x="4" y="683"/>
                  </a:cubicBezTo>
                  <a:lnTo>
                    <a:pt x="4" y="683"/>
                  </a:lnTo>
                  <a:cubicBezTo>
                    <a:pt x="4" y="684"/>
                    <a:pt x="3" y="685"/>
                    <a:pt x="2" y="685"/>
                  </a:cubicBezTo>
                  <a:cubicBezTo>
                    <a:pt x="1" y="685"/>
                    <a:pt x="0" y="684"/>
                    <a:pt x="0" y="683"/>
                  </a:cubicBezTo>
                  <a:close/>
                  <a:moveTo>
                    <a:pt x="0" y="675"/>
                  </a:moveTo>
                  <a:lnTo>
                    <a:pt x="0" y="675"/>
                  </a:lnTo>
                  <a:cubicBezTo>
                    <a:pt x="0" y="673"/>
                    <a:pt x="1" y="673"/>
                    <a:pt x="2" y="673"/>
                  </a:cubicBezTo>
                  <a:cubicBezTo>
                    <a:pt x="3" y="673"/>
                    <a:pt x="4" y="673"/>
                    <a:pt x="4" y="675"/>
                  </a:cubicBezTo>
                  <a:lnTo>
                    <a:pt x="4" y="675"/>
                  </a:lnTo>
                  <a:cubicBezTo>
                    <a:pt x="4" y="676"/>
                    <a:pt x="3" y="677"/>
                    <a:pt x="2" y="677"/>
                  </a:cubicBezTo>
                  <a:cubicBezTo>
                    <a:pt x="1" y="677"/>
                    <a:pt x="0" y="676"/>
                    <a:pt x="0" y="675"/>
                  </a:cubicBezTo>
                  <a:close/>
                  <a:moveTo>
                    <a:pt x="0" y="667"/>
                  </a:moveTo>
                  <a:lnTo>
                    <a:pt x="0" y="667"/>
                  </a:lnTo>
                  <a:cubicBezTo>
                    <a:pt x="0" y="665"/>
                    <a:pt x="1" y="665"/>
                    <a:pt x="2" y="665"/>
                  </a:cubicBezTo>
                  <a:cubicBezTo>
                    <a:pt x="3" y="665"/>
                    <a:pt x="4" y="665"/>
                    <a:pt x="4" y="667"/>
                  </a:cubicBezTo>
                  <a:lnTo>
                    <a:pt x="4" y="667"/>
                  </a:lnTo>
                  <a:cubicBezTo>
                    <a:pt x="4" y="668"/>
                    <a:pt x="3" y="669"/>
                    <a:pt x="2" y="669"/>
                  </a:cubicBezTo>
                  <a:cubicBezTo>
                    <a:pt x="1" y="669"/>
                    <a:pt x="0" y="668"/>
                    <a:pt x="0" y="667"/>
                  </a:cubicBezTo>
                  <a:close/>
                  <a:moveTo>
                    <a:pt x="0" y="659"/>
                  </a:moveTo>
                  <a:lnTo>
                    <a:pt x="0" y="659"/>
                  </a:lnTo>
                  <a:cubicBezTo>
                    <a:pt x="0" y="657"/>
                    <a:pt x="1" y="657"/>
                    <a:pt x="2" y="657"/>
                  </a:cubicBezTo>
                  <a:cubicBezTo>
                    <a:pt x="3" y="657"/>
                    <a:pt x="4" y="657"/>
                    <a:pt x="4" y="659"/>
                  </a:cubicBezTo>
                  <a:lnTo>
                    <a:pt x="4" y="659"/>
                  </a:lnTo>
                  <a:cubicBezTo>
                    <a:pt x="4" y="660"/>
                    <a:pt x="3" y="661"/>
                    <a:pt x="2" y="661"/>
                  </a:cubicBezTo>
                  <a:cubicBezTo>
                    <a:pt x="1" y="661"/>
                    <a:pt x="0" y="660"/>
                    <a:pt x="0" y="659"/>
                  </a:cubicBezTo>
                  <a:close/>
                  <a:moveTo>
                    <a:pt x="0" y="651"/>
                  </a:moveTo>
                  <a:lnTo>
                    <a:pt x="0" y="651"/>
                  </a:lnTo>
                  <a:cubicBezTo>
                    <a:pt x="0" y="649"/>
                    <a:pt x="1" y="649"/>
                    <a:pt x="2" y="649"/>
                  </a:cubicBezTo>
                  <a:cubicBezTo>
                    <a:pt x="3" y="649"/>
                    <a:pt x="4" y="649"/>
                    <a:pt x="4" y="651"/>
                  </a:cubicBezTo>
                  <a:lnTo>
                    <a:pt x="4" y="651"/>
                  </a:lnTo>
                  <a:cubicBezTo>
                    <a:pt x="4" y="652"/>
                    <a:pt x="3" y="653"/>
                    <a:pt x="2" y="653"/>
                  </a:cubicBezTo>
                  <a:cubicBezTo>
                    <a:pt x="1" y="653"/>
                    <a:pt x="0" y="652"/>
                    <a:pt x="0" y="651"/>
                  </a:cubicBezTo>
                  <a:close/>
                  <a:moveTo>
                    <a:pt x="0" y="643"/>
                  </a:moveTo>
                  <a:lnTo>
                    <a:pt x="0" y="643"/>
                  </a:lnTo>
                  <a:cubicBezTo>
                    <a:pt x="0" y="641"/>
                    <a:pt x="1" y="641"/>
                    <a:pt x="2" y="641"/>
                  </a:cubicBezTo>
                  <a:cubicBezTo>
                    <a:pt x="3" y="641"/>
                    <a:pt x="4" y="641"/>
                    <a:pt x="4" y="643"/>
                  </a:cubicBezTo>
                  <a:lnTo>
                    <a:pt x="4" y="643"/>
                  </a:lnTo>
                  <a:cubicBezTo>
                    <a:pt x="4" y="644"/>
                    <a:pt x="3" y="645"/>
                    <a:pt x="2" y="645"/>
                  </a:cubicBezTo>
                  <a:cubicBezTo>
                    <a:pt x="1" y="645"/>
                    <a:pt x="0" y="644"/>
                    <a:pt x="0" y="643"/>
                  </a:cubicBezTo>
                  <a:close/>
                  <a:moveTo>
                    <a:pt x="0" y="635"/>
                  </a:moveTo>
                  <a:lnTo>
                    <a:pt x="0" y="635"/>
                  </a:lnTo>
                  <a:cubicBezTo>
                    <a:pt x="0" y="633"/>
                    <a:pt x="1" y="633"/>
                    <a:pt x="2" y="633"/>
                  </a:cubicBezTo>
                  <a:cubicBezTo>
                    <a:pt x="3" y="633"/>
                    <a:pt x="4" y="633"/>
                    <a:pt x="4" y="635"/>
                  </a:cubicBezTo>
                  <a:lnTo>
                    <a:pt x="4" y="635"/>
                  </a:lnTo>
                  <a:cubicBezTo>
                    <a:pt x="4" y="636"/>
                    <a:pt x="3" y="637"/>
                    <a:pt x="2" y="637"/>
                  </a:cubicBezTo>
                  <a:cubicBezTo>
                    <a:pt x="1" y="637"/>
                    <a:pt x="0" y="636"/>
                    <a:pt x="0" y="635"/>
                  </a:cubicBezTo>
                  <a:close/>
                  <a:moveTo>
                    <a:pt x="0" y="627"/>
                  </a:moveTo>
                  <a:lnTo>
                    <a:pt x="0" y="627"/>
                  </a:lnTo>
                  <a:cubicBezTo>
                    <a:pt x="0" y="625"/>
                    <a:pt x="1" y="625"/>
                    <a:pt x="2" y="625"/>
                  </a:cubicBezTo>
                  <a:cubicBezTo>
                    <a:pt x="4" y="625"/>
                    <a:pt x="4" y="625"/>
                    <a:pt x="4" y="627"/>
                  </a:cubicBezTo>
                  <a:lnTo>
                    <a:pt x="4" y="627"/>
                  </a:lnTo>
                  <a:cubicBezTo>
                    <a:pt x="4" y="628"/>
                    <a:pt x="4" y="629"/>
                    <a:pt x="2" y="629"/>
                  </a:cubicBezTo>
                  <a:cubicBezTo>
                    <a:pt x="1" y="629"/>
                    <a:pt x="0" y="628"/>
                    <a:pt x="0" y="627"/>
                  </a:cubicBezTo>
                  <a:close/>
                  <a:moveTo>
                    <a:pt x="0" y="619"/>
                  </a:moveTo>
                  <a:lnTo>
                    <a:pt x="0" y="619"/>
                  </a:lnTo>
                  <a:cubicBezTo>
                    <a:pt x="0" y="617"/>
                    <a:pt x="1" y="617"/>
                    <a:pt x="2" y="617"/>
                  </a:cubicBezTo>
                  <a:cubicBezTo>
                    <a:pt x="4" y="617"/>
                    <a:pt x="4" y="617"/>
                    <a:pt x="4" y="619"/>
                  </a:cubicBezTo>
                  <a:lnTo>
                    <a:pt x="4" y="619"/>
                  </a:lnTo>
                  <a:cubicBezTo>
                    <a:pt x="4" y="620"/>
                    <a:pt x="4" y="621"/>
                    <a:pt x="2" y="621"/>
                  </a:cubicBezTo>
                  <a:cubicBezTo>
                    <a:pt x="1" y="621"/>
                    <a:pt x="0" y="620"/>
                    <a:pt x="0" y="619"/>
                  </a:cubicBezTo>
                  <a:close/>
                  <a:moveTo>
                    <a:pt x="0" y="611"/>
                  </a:moveTo>
                  <a:lnTo>
                    <a:pt x="0" y="611"/>
                  </a:lnTo>
                  <a:cubicBezTo>
                    <a:pt x="0" y="609"/>
                    <a:pt x="1" y="609"/>
                    <a:pt x="2" y="609"/>
                  </a:cubicBezTo>
                  <a:cubicBezTo>
                    <a:pt x="4" y="609"/>
                    <a:pt x="4" y="609"/>
                    <a:pt x="4" y="611"/>
                  </a:cubicBezTo>
                  <a:lnTo>
                    <a:pt x="4" y="611"/>
                  </a:lnTo>
                  <a:cubicBezTo>
                    <a:pt x="4" y="612"/>
                    <a:pt x="4" y="613"/>
                    <a:pt x="2" y="613"/>
                  </a:cubicBezTo>
                  <a:cubicBezTo>
                    <a:pt x="1" y="613"/>
                    <a:pt x="0" y="612"/>
                    <a:pt x="0" y="611"/>
                  </a:cubicBezTo>
                  <a:close/>
                  <a:moveTo>
                    <a:pt x="1" y="603"/>
                  </a:moveTo>
                  <a:lnTo>
                    <a:pt x="1" y="603"/>
                  </a:lnTo>
                  <a:cubicBezTo>
                    <a:pt x="1" y="601"/>
                    <a:pt x="1" y="601"/>
                    <a:pt x="3" y="601"/>
                  </a:cubicBezTo>
                  <a:cubicBezTo>
                    <a:pt x="4" y="601"/>
                    <a:pt x="5" y="601"/>
                    <a:pt x="5" y="603"/>
                  </a:cubicBezTo>
                  <a:lnTo>
                    <a:pt x="5" y="603"/>
                  </a:lnTo>
                  <a:cubicBezTo>
                    <a:pt x="5" y="604"/>
                    <a:pt x="4" y="605"/>
                    <a:pt x="3" y="605"/>
                  </a:cubicBezTo>
                  <a:cubicBezTo>
                    <a:pt x="1" y="605"/>
                    <a:pt x="1" y="604"/>
                    <a:pt x="1" y="603"/>
                  </a:cubicBezTo>
                  <a:close/>
                  <a:moveTo>
                    <a:pt x="1" y="595"/>
                  </a:moveTo>
                  <a:lnTo>
                    <a:pt x="1" y="595"/>
                  </a:lnTo>
                  <a:cubicBezTo>
                    <a:pt x="1" y="593"/>
                    <a:pt x="1" y="593"/>
                    <a:pt x="3" y="593"/>
                  </a:cubicBezTo>
                  <a:cubicBezTo>
                    <a:pt x="4" y="593"/>
                    <a:pt x="5" y="593"/>
                    <a:pt x="5" y="595"/>
                  </a:cubicBezTo>
                  <a:lnTo>
                    <a:pt x="5" y="595"/>
                  </a:lnTo>
                  <a:cubicBezTo>
                    <a:pt x="5" y="596"/>
                    <a:pt x="4" y="597"/>
                    <a:pt x="3" y="597"/>
                  </a:cubicBezTo>
                  <a:cubicBezTo>
                    <a:pt x="1" y="597"/>
                    <a:pt x="1" y="596"/>
                    <a:pt x="1" y="595"/>
                  </a:cubicBezTo>
                  <a:close/>
                  <a:moveTo>
                    <a:pt x="1" y="587"/>
                  </a:moveTo>
                  <a:lnTo>
                    <a:pt x="1" y="587"/>
                  </a:lnTo>
                  <a:cubicBezTo>
                    <a:pt x="1" y="585"/>
                    <a:pt x="2" y="585"/>
                    <a:pt x="3" y="585"/>
                  </a:cubicBezTo>
                  <a:cubicBezTo>
                    <a:pt x="4" y="585"/>
                    <a:pt x="5" y="585"/>
                    <a:pt x="5" y="587"/>
                  </a:cubicBezTo>
                  <a:lnTo>
                    <a:pt x="5" y="587"/>
                  </a:lnTo>
                  <a:cubicBezTo>
                    <a:pt x="5" y="588"/>
                    <a:pt x="4" y="589"/>
                    <a:pt x="3" y="589"/>
                  </a:cubicBezTo>
                  <a:cubicBezTo>
                    <a:pt x="2" y="589"/>
                    <a:pt x="1" y="588"/>
                    <a:pt x="1" y="587"/>
                  </a:cubicBezTo>
                  <a:close/>
                  <a:moveTo>
                    <a:pt x="1" y="579"/>
                  </a:moveTo>
                  <a:lnTo>
                    <a:pt x="1" y="579"/>
                  </a:lnTo>
                  <a:cubicBezTo>
                    <a:pt x="1" y="577"/>
                    <a:pt x="2" y="577"/>
                    <a:pt x="3" y="577"/>
                  </a:cubicBezTo>
                  <a:cubicBezTo>
                    <a:pt x="4" y="577"/>
                    <a:pt x="5" y="577"/>
                    <a:pt x="5" y="579"/>
                  </a:cubicBezTo>
                  <a:lnTo>
                    <a:pt x="5" y="579"/>
                  </a:lnTo>
                  <a:cubicBezTo>
                    <a:pt x="5" y="580"/>
                    <a:pt x="4" y="581"/>
                    <a:pt x="3" y="581"/>
                  </a:cubicBezTo>
                  <a:cubicBezTo>
                    <a:pt x="2" y="581"/>
                    <a:pt x="1" y="580"/>
                    <a:pt x="1" y="579"/>
                  </a:cubicBezTo>
                  <a:close/>
                  <a:moveTo>
                    <a:pt x="1" y="571"/>
                  </a:moveTo>
                  <a:lnTo>
                    <a:pt x="1" y="571"/>
                  </a:lnTo>
                  <a:cubicBezTo>
                    <a:pt x="1" y="569"/>
                    <a:pt x="2" y="569"/>
                    <a:pt x="3" y="569"/>
                  </a:cubicBezTo>
                  <a:cubicBezTo>
                    <a:pt x="4" y="569"/>
                    <a:pt x="5" y="569"/>
                    <a:pt x="5" y="571"/>
                  </a:cubicBezTo>
                  <a:lnTo>
                    <a:pt x="5" y="571"/>
                  </a:lnTo>
                  <a:cubicBezTo>
                    <a:pt x="5" y="572"/>
                    <a:pt x="4" y="573"/>
                    <a:pt x="3" y="573"/>
                  </a:cubicBezTo>
                  <a:cubicBezTo>
                    <a:pt x="2" y="573"/>
                    <a:pt x="1" y="572"/>
                    <a:pt x="1" y="571"/>
                  </a:cubicBezTo>
                  <a:close/>
                  <a:moveTo>
                    <a:pt x="1" y="563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3"/>
                  </a:lnTo>
                  <a:cubicBezTo>
                    <a:pt x="5" y="564"/>
                    <a:pt x="4" y="565"/>
                    <a:pt x="3" y="565"/>
                  </a:cubicBezTo>
                  <a:cubicBezTo>
                    <a:pt x="2" y="565"/>
                    <a:pt x="1" y="564"/>
                    <a:pt x="1" y="563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6"/>
                    <a:pt x="4" y="556"/>
                    <a:pt x="3" y="556"/>
                  </a:cubicBezTo>
                  <a:cubicBezTo>
                    <a:pt x="2" y="556"/>
                    <a:pt x="1" y="556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4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8"/>
                    <a:pt x="4" y="548"/>
                    <a:pt x="3" y="548"/>
                  </a:cubicBezTo>
                  <a:cubicBezTo>
                    <a:pt x="2" y="548"/>
                    <a:pt x="1" y="548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4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40"/>
                    <a:pt x="4" y="540"/>
                    <a:pt x="3" y="540"/>
                  </a:cubicBezTo>
                  <a:cubicBezTo>
                    <a:pt x="2" y="540"/>
                    <a:pt x="1" y="540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4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2"/>
                    <a:pt x="4" y="532"/>
                    <a:pt x="3" y="532"/>
                  </a:cubicBezTo>
                  <a:cubicBezTo>
                    <a:pt x="2" y="532"/>
                    <a:pt x="1" y="532"/>
                    <a:pt x="1" y="530"/>
                  </a:cubicBezTo>
                  <a:close/>
                  <a:moveTo>
                    <a:pt x="1" y="522"/>
                  </a:moveTo>
                  <a:lnTo>
                    <a:pt x="1" y="522"/>
                  </a:lnTo>
                  <a:cubicBezTo>
                    <a:pt x="1" y="521"/>
                    <a:pt x="2" y="520"/>
                    <a:pt x="3" y="520"/>
                  </a:cubicBezTo>
                  <a:cubicBezTo>
                    <a:pt x="4" y="520"/>
                    <a:pt x="5" y="521"/>
                    <a:pt x="5" y="522"/>
                  </a:cubicBezTo>
                  <a:lnTo>
                    <a:pt x="5" y="522"/>
                  </a:lnTo>
                  <a:cubicBezTo>
                    <a:pt x="5" y="524"/>
                    <a:pt x="4" y="524"/>
                    <a:pt x="3" y="524"/>
                  </a:cubicBezTo>
                  <a:cubicBezTo>
                    <a:pt x="2" y="524"/>
                    <a:pt x="1" y="524"/>
                    <a:pt x="1" y="522"/>
                  </a:cubicBezTo>
                  <a:close/>
                  <a:moveTo>
                    <a:pt x="1" y="514"/>
                  </a:moveTo>
                  <a:lnTo>
                    <a:pt x="1" y="514"/>
                  </a:lnTo>
                  <a:cubicBezTo>
                    <a:pt x="1" y="513"/>
                    <a:pt x="2" y="512"/>
                    <a:pt x="3" y="512"/>
                  </a:cubicBezTo>
                  <a:cubicBezTo>
                    <a:pt x="4" y="512"/>
                    <a:pt x="5" y="513"/>
                    <a:pt x="5" y="514"/>
                  </a:cubicBezTo>
                  <a:lnTo>
                    <a:pt x="5" y="514"/>
                  </a:lnTo>
                  <a:cubicBezTo>
                    <a:pt x="5" y="516"/>
                    <a:pt x="4" y="516"/>
                    <a:pt x="3" y="516"/>
                  </a:cubicBezTo>
                  <a:cubicBezTo>
                    <a:pt x="2" y="516"/>
                    <a:pt x="1" y="516"/>
                    <a:pt x="1" y="514"/>
                  </a:cubicBezTo>
                  <a:close/>
                  <a:moveTo>
                    <a:pt x="1" y="506"/>
                  </a:moveTo>
                  <a:lnTo>
                    <a:pt x="1" y="506"/>
                  </a:lnTo>
                  <a:cubicBezTo>
                    <a:pt x="1" y="505"/>
                    <a:pt x="2" y="504"/>
                    <a:pt x="3" y="504"/>
                  </a:cubicBezTo>
                  <a:cubicBezTo>
                    <a:pt x="4" y="504"/>
                    <a:pt x="5" y="505"/>
                    <a:pt x="5" y="506"/>
                  </a:cubicBezTo>
                  <a:lnTo>
                    <a:pt x="5" y="506"/>
                  </a:lnTo>
                  <a:cubicBezTo>
                    <a:pt x="5" y="508"/>
                    <a:pt x="4" y="508"/>
                    <a:pt x="3" y="508"/>
                  </a:cubicBezTo>
                  <a:cubicBezTo>
                    <a:pt x="2" y="508"/>
                    <a:pt x="1" y="508"/>
                    <a:pt x="1" y="506"/>
                  </a:cubicBezTo>
                  <a:close/>
                  <a:moveTo>
                    <a:pt x="1" y="498"/>
                  </a:moveTo>
                  <a:lnTo>
                    <a:pt x="1" y="498"/>
                  </a:lnTo>
                  <a:cubicBezTo>
                    <a:pt x="1" y="497"/>
                    <a:pt x="2" y="496"/>
                    <a:pt x="3" y="496"/>
                  </a:cubicBezTo>
                  <a:cubicBezTo>
                    <a:pt x="4" y="496"/>
                    <a:pt x="5" y="497"/>
                    <a:pt x="5" y="498"/>
                  </a:cubicBezTo>
                  <a:lnTo>
                    <a:pt x="5" y="498"/>
                  </a:lnTo>
                  <a:cubicBezTo>
                    <a:pt x="5" y="500"/>
                    <a:pt x="4" y="500"/>
                    <a:pt x="3" y="500"/>
                  </a:cubicBezTo>
                  <a:cubicBezTo>
                    <a:pt x="2" y="500"/>
                    <a:pt x="1" y="500"/>
                    <a:pt x="1" y="498"/>
                  </a:cubicBezTo>
                  <a:close/>
                  <a:moveTo>
                    <a:pt x="1" y="490"/>
                  </a:moveTo>
                  <a:lnTo>
                    <a:pt x="1" y="490"/>
                  </a:lnTo>
                  <a:cubicBezTo>
                    <a:pt x="1" y="489"/>
                    <a:pt x="2" y="488"/>
                    <a:pt x="3" y="488"/>
                  </a:cubicBezTo>
                  <a:cubicBezTo>
                    <a:pt x="4" y="488"/>
                    <a:pt x="5" y="489"/>
                    <a:pt x="5" y="490"/>
                  </a:cubicBezTo>
                  <a:lnTo>
                    <a:pt x="5" y="490"/>
                  </a:lnTo>
                  <a:cubicBezTo>
                    <a:pt x="5" y="492"/>
                    <a:pt x="4" y="492"/>
                    <a:pt x="3" y="492"/>
                  </a:cubicBezTo>
                  <a:cubicBezTo>
                    <a:pt x="2" y="492"/>
                    <a:pt x="1" y="492"/>
                    <a:pt x="1" y="490"/>
                  </a:cubicBezTo>
                  <a:close/>
                  <a:moveTo>
                    <a:pt x="1" y="482"/>
                  </a:moveTo>
                  <a:lnTo>
                    <a:pt x="1" y="482"/>
                  </a:lnTo>
                  <a:cubicBezTo>
                    <a:pt x="1" y="481"/>
                    <a:pt x="2" y="480"/>
                    <a:pt x="3" y="480"/>
                  </a:cubicBezTo>
                  <a:cubicBezTo>
                    <a:pt x="4" y="480"/>
                    <a:pt x="5" y="481"/>
                    <a:pt x="5" y="482"/>
                  </a:cubicBezTo>
                  <a:lnTo>
                    <a:pt x="5" y="482"/>
                  </a:lnTo>
                  <a:cubicBezTo>
                    <a:pt x="5" y="484"/>
                    <a:pt x="4" y="484"/>
                    <a:pt x="3" y="484"/>
                  </a:cubicBezTo>
                  <a:cubicBezTo>
                    <a:pt x="2" y="484"/>
                    <a:pt x="1" y="484"/>
                    <a:pt x="1" y="482"/>
                  </a:cubicBezTo>
                  <a:close/>
                  <a:moveTo>
                    <a:pt x="1" y="474"/>
                  </a:moveTo>
                  <a:lnTo>
                    <a:pt x="1" y="474"/>
                  </a:lnTo>
                  <a:cubicBezTo>
                    <a:pt x="1" y="473"/>
                    <a:pt x="2" y="472"/>
                    <a:pt x="3" y="472"/>
                  </a:cubicBezTo>
                  <a:cubicBezTo>
                    <a:pt x="4" y="472"/>
                    <a:pt x="5" y="473"/>
                    <a:pt x="5" y="474"/>
                  </a:cubicBezTo>
                  <a:lnTo>
                    <a:pt x="5" y="474"/>
                  </a:lnTo>
                  <a:cubicBezTo>
                    <a:pt x="5" y="476"/>
                    <a:pt x="4" y="476"/>
                    <a:pt x="3" y="476"/>
                  </a:cubicBezTo>
                  <a:cubicBezTo>
                    <a:pt x="2" y="476"/>
                    <a:pt x="1" y="476"/>
                    <a:pt x="1" y="474"/>
                  </a:cubicBezTo>
                  <a:close/>
                  <a:moveTo>
                    <a:pt x="1" y="466"/>
                  </a:moveTo>
                  <a:lnTo>
                    <a:pt x="1" y="466"/>
                  </a:lnTo>
                  <a:cubicBezTo>
                    <a:pt x="1" y="465"/>
                    <a:pt x="2" y="464"/>
                    <a:pt x="3" y="464"/>
                  </a:cubicBezTo>
                  <a:cubicBezTo>
                    <a:pt x="4" y="464"/>
                    <a:pt x="5" y="465"/>
                    <a:pt x="5" y="466"/>
                  </a:cubicBezTo>
                  <a:lnTo>
                    <a:pt x="5" y="466"/>
                  </a:lnTo>
                  <a:cubicBezTo>
                    <a:pt x="5" y="468"/>
                    <a:pt x="4" y="468"/>
                    <a:pt x="3" y="468"/>
                  </a:cubicBezTo>
                  <a:cubicBezTo>
                    <a:pt x="2" y="468"/>
                    <a:pt x="1" y="468"/>
                    <a:pt x="1" y="466"/>
                  </a:cubicBezTo>
                  <a:close/>
                  <a:moveTo>
                    <a:pt x="1" y="458"/>
                  </a:moveTo>
                  <a:lnTo>
                    <a:pt x="1" y="458"/>
                  </a:lnTo>
                  <a:cubicBezTo>
                    <a:pt x="1" y="457"/>
                    <a:pt x="2" y="456"/>
                    <a:pt x="3" y="456"/>
                  </a:cubicBezTo>
                  <a:cubicBezTo>
                    <a:pt x="4" y="456"/>
                    <a:pt x="5" y="457"/>
                    <a:pt x="5" y="458"/>
                  </a:cubicBezTo>
                  <a:lnTo>
                    <a:pt x="5" y="458"/>
                  </a:lnTo>
                  <a:cubicBezTo>
                    <a:pt x="5" y="460"/>
                    <a:pt x="4" y="460"/>
                    <a:pt x="3" y="460"/>
                  </a:cubicBezTo>
                  <a:cubicBezTo>
                    <a:pt x="2" y="460"/>
                    <a:pt x="1" y="460"/>
                    <a:pt x="1" y="458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2" y="448"/>
                    <a:pt x="3" y="448"/>
                  </a:cubicBezTo>
                  <a:cubicBezTo>
                    <a:pt x="4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2"/>
                    <a:pt x="4" y="452"/>
                    <a:pt x="3" y="452"/>
                  </a:cubicBezTo>
                  <a:cubicBezTo>
                    <a:pt x="2" y="452"/>
                    <a:pt x="1" y="452"/>
                    <a:pt x="1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2" y="440"/>
                    <a:pt x="3" y="440"/>
                  </a:cubicBezTo>
                  <a:cubicBezTo>
                    <a:pt x="5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4"/>
                    <a:pt x="5" y="444"/>
                    <a:pt x="3" y="444"/>
                  </a:cubicBezTo>
                  <a:cubicBezTo>
                    <a:pt x="2" y="444"/>
                    <a:pt x="1" y="444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2" y="432"/>
                    <a:pt x="3" y="432"/>
                  </a:cubicBezTo>
                  <a:cubicBezTo>
                    <a:pt x="5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6"/>
                    <a:pt x="5" y="436"/>
                    <a:pt x="3" y="436"/>
                  </a:cubicBezTo>
                  <a:cubicBezTo>
                    <a:pt x="2" y="436"/>
                    <a:pt x="1" y="436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5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5" y="428"/>
                    <a:pt x="3" y="428"/>
                  </a:cubicBezTo>
                  <a:cubicBezTo>
                    <a:pt x="2" y="428"/>
                    <a:pt x="1" y="428"/>
                    <a:pt x="1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2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20"/>
                    <a:pt x="5" y="420"/>
                    <a:pt x="4" y="420"/>
                  </a:cubicBezTo>
                  <a:cubicBezTo>
                    <a:pt x="2" y="420"/>
                    <a:pt x="2" y="420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2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2"/>
                    <a:pt x="5" y="412"/>
                    <a:pt x="4" y="412"/>
                  </a:cubicBezTo>
                  <a:cubicBezTo>
                    <a:pt x="2" y="412"/>
                    <a:pt x="2" y="412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4"/>
                    <a:pt x="5" y="404"/>
                    <a:pt x="4" y="404"/>
                  </a:cubicBezTo>
                  <a:cubicBezTo>
                    <a:pt x="3" y="404"/>
                    <a:pt x="2" y="404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6"/>
                    <a:pt x="5" y="396"/>
                    <a:pt x="4" y="396"/>
                  </a:cubicBezTo>
                  <a:cubicBezTo>
                    <a:pt x="3" y="396"/>
                    <a:pt x="2" y="396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8"/>
                    <a:pt x="5" y="388"/>
                    <a:pt x="4" y="388"/>
                  </a:cubicBezTo>
                  <a:cubicBezTo>
                    <a:pt x="3" y="388"/>
                    <a:pt x="2" y="388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80"/>
                    <a:pt x="5" y="380"/>
                    <a:pt x="4" y="380"/>
                  </a:cubicBezTo>
                  <a:cubicBezTo>
                    <a:pt x="3" y="380"/>
                    <a:pt x="2" y="380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6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6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6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6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3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3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3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3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3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3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7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7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7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7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4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8" name="Freeform 428"/>
            <p:cNvSpPr>
              <a:spLocks noEditPoints="1"/>
            </p:cNvSpPr>
            <p:nvPr/>
          </p:nvSpPr>
          <p:spPr bwMode="auto">
            <a:xfrm>
              <a:off x="4652" y="3195"/>
              <a:ext cx="2" cy="148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0" y="466"/>
                </a:cxn>
                <a:cxn ang="0">
                  <a:pos x="0" y="458"/>
                </a:cxn>
                <a:cxn ang="0">
                  <a:pos x="0" y="450"/>
                </a:cxn>
                <a:cxn ang="0">
                  <a:pos x="0" y="442"/>
                </a:cxn>
                <a:cxn ang="0">
                  <a:pos x="0" y="434"/>
                </a:cxn>
                <a:cxn ang="0">
                  <a:pos x="1" y="426"/>
                </a:cxn>
                <a:cxn ang="0">
                  <a:pos x="1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1" y="330"/>
                </a:cxn>
                <a:cxn ang="0">
                  <a:pos x="1" y="322"/>
                </a:cxn>
                <a:cxn ang="0">
                  <a:pos x="2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3" y="98"/>
                </a:cxn>
                <a:cxn ang="0">
                  <a:pos x="3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76">
                  <a:moveTo>
                    <a:pt x="0" y="474"/>
                  </a:moveTo>
                  <a:lnTo>
                    <a:pt x="0" y="474"/>
                  </a:lnTo>
                  <a:cubicBezTo>
                    <a:pt x="0" y="473"/>
                    <a:pt x="1" y="472"/>
                    <a:pt x="2" y="472"/>
                  </a:cubicBezTo>
                  <a:cubicBezTo>
                    <a:pt x="3" y="472"/>
                    <a:pt x="4" y="473"/>
                    <a:pt x="4" y="474"/>
                  </a:cubicBezTo>
                  <a:lnTo>
                    <a:pt x="4" y="474"/>
                  </a:lnTo>
                  <a:cubicBezTo>
                    <a:pt x="4" y="476"/>
                    <a:pt x="3" y="476"/>
                    <a:pt x="2" y="476"/>
                  </a:cubicBezTo>
                  <a:cubicBezTo>
                    <a:pt x="1" y="476"/>
                    <a:pt x="0" y="476"/>
                    <a:pt x="0" y="474"/>
                  </a:cubicBezTo>
                  <a:close/>
                  <a:moveTo>
                    <a:pt x="0" y="466"/>
                  </a:moveTo>
                  <a:lnTo>
                    <a:pt x="0" y="466"/>
                  </a:lnTo>
                  <a:cubicBezTo>
                    <a:pt x="0" y="465"/>
                    <a:pt x="1" y="464"/>
                    <a:pt x="2" y="464"/>
                  </a:cubicBezTo>
                  <a:cubicBezTo>
                    <a:pt x="3" y="464"/>
                    <a:pt x="4" y="465"/>
                    <a:pt x="4" y="466"/>
                  </a:cubicBezTo>
                  <a:lnTo>
                    <a:pt x="4" y="466"/>
                  </a:lnTo>
                  <a:cubicBezTo>
                    <a:pt x="4" y="468"/>
                    <a:pt x="3" y="468"/>
                    <a:pt x="2" y="468"/>
                  </a:cubicBezTo>
                  <a:cubicBezTo>
                    <a:pt x="1" y="468"/>
                    <a:pt x="0" y="468"/>
                    <a:pt x="0" y="466"/>
                  </a:cubicBezTo>
                  <a:close/>
                  <a:moveTo>
                    <a:pt x="0" y="458"/>
                  </a:moveTo>
                  <a:lnTo>
                    <a:pt x="0" y="458"/>
                  </a:lnTo>
                  <a:cubicBezTo>
                    <a:pt x="0" y="457"/>
                    <a:pt x="1" y="456"/>
                    <a:pt x="2" y="456"/>
                  </a:cubicBezTo>
                  <a:cubicBezTo>
                    <a:pt x="3" y="456"/>
                    <a:pt x="4" y="457"/>
                    <a:pt x="4" y="458"/>
                  </a:cubicBezTo>
                  <a:lnTo>
                    <a:pt x="4" y="458"/>
                  </a:lnTo>
                  <a:cubicBezTo>
                    <a:pt x="4" y="460"/>
                    <a:pt x="3" y="460"/>
                    <a:pt x="2" y="460"/>
                  </a:cubicBezTo>
                  <a:cubicBezTo>
                    <a:pt x="1" y="460"/>
                    <a:pt x="0" y="460"/>
                    <a:pt x="0" y="458"/>
                  </a:cubicBezTo>
                  <a:close/>
                  <a:moveTo>
                    <a:pt x="0" y="450"/>
                  </a:moveTo>
                  <a:lnTo>
                    <a:pt x="0" y="450"/>
                  </a:lnTo>
                  <a:cubicBezTo>
                    <a:pt x="0" y="449"/>
                    <a:pt x="1" y="448"/>
                    <a:pt x="2" y="448"/>
                  </a:cubicBezTo>
                  <a:cubicBezTo>
                    <a:pt x="3" y="448"/>
                    <a:pt x="4" y="449"/>
                    <a:pt x="4" y="450"/>
                  </a:cubicBezTo>
                  <a:lnTo>
                    <a:pt x="4" y="450"/>
                  </a:lnTo>
                  <a:cubicBezTo>
                    <a:pt x="4" y="452"/>
                    <a:pt x="3" y="452"/>
                    <a:pt x="2" y="452"/>
                  </a:cubicBezTo>
                  <a:cubicBezTo>
                    <a:pt x="1" y="452"/>
                    <a:pt x="0" y="452"/>
                    <a:pt x="0" y="450"/>
                  </a:cubicBezTo>
                  <a:close/>
                  <a:moveTo>
                    <a:pt x="0" y="442"/>
                  </a:moveTo>
                  <a:lnTo>
                    <a:pt x="0" y="442"/>
                  </a:lnTo>
                  <a:cubicBezTo>
                    <a:pt x="0" y="441"/>
                    <a:pt x="1" y="440"/>
                    <a:pt x="2" y="440"/>
                  </a:cubicBezTo>
                  <a:cubicBezTo>
                    <a:pt x="4" y="440"/>
                    <a:pt x="4" y="441"/>
                    <a:pt x="4" y="442"/>
                  </a:cubicBezTo>
                  <a:lnTo>
                    <a:pt x="4" y="442"/>
                  </a:lnTo>
                  <a:cubicBezTo>
                    <a:pt x="4" y="444"/>
                    <a:pt x="4" y="444"/>
                    <a:pt x="2" y="444"/>
                  </a:cubicBezTo>
                  <a:cubicBezTo>
                    <a:pt x="1" y="444"/>
                    <a:pt x="0" y="444"/>
                    <a:pt x="0" y="442"/>
                  </a:cubicBezTo>
                  <a:close/>
                  <a:moveTo>
                    <a:pt x="0" y="434"/>
                  </a:moveTo>
                  <a:lnTo>
                    <a:pt x="0" y="434"/>
                  </a:lnTo>
                  <a:cubicBezTo>
                    <a:pt x="0" y="433"/>
                    <a:pt x="1" y="432"/>
                    <a:pt x="2" y="432"/>
                  </a:cubicBezTo>
                  <a:cubicBezTo>
                    <a:pt x="4" y="432"/>
                    <a:pt x="4" y="433"/>
                    <a:pt x="4" y="434"/>
                  </a:cubicBezTo>
                  <a:lnTo>
                    <a:pt x="4" y="434"/>
                  </a:lnTo>
                  <a:cubicBezTo>
                    <a:pt x="4" y="436"/>
                    <a:pt x="4" y="436"/>
                    <a:pt x="2" y="436"/>
                  </a:cubicBezTo>
                  <a:cubicBezTo>
                    <a:pt x="1" y="436"/>
                    <a:pt x="0" y="436"/>
                    <a:pt x="0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1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4" y="428"/>
                    <a:pt x="3" y="428"/>
                  </a:cubicBezTo>
                  <a:cubicBezTo>
                    <a:pt x="1" y="428"/>
                    <a:pt x="1" y="428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20"/>
                    <a:pt x="4" y="420"/>
                    <a:pt x="3" y="420"/>
                  </a:cubicBezTo>
                  <a:cubicBezTo>
                    <a:pt x="2" y="420"/>
                    <a:pt x="1" y="420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2"/>
                    <a:pt x="4" y="412"/>
                    <a:pt x="3" y="412"/>
                  </a:cubicBezTo>
                  <a:cubicBezTo>
                    <a:pt x="2" y="412"/>
                    <a:pt x="1" y="412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4"/>
                    <a:pt x="4" y="404"/>
                    <a:pt x="3" y="404"/>
                  </a:cubicBezTo>
                  <a:cubicBezTo>
                    <a:pt x="2" y="404"/>
                    <a:pt x="1" y="404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6"/>
                    <a:pt x="4" y="396"/>
                    <a:pt x="3" y="396"/>
                  </a:cubicBezTo>
                  <a:cubicBezTo>
                    <a:pt x="2" y="396"/>
                    <a:pt x="1" y="396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8"/>
                    <a:pt x="4" y="388"/>
                    <a:pt x="3" y="388"/>
                  </a:cubicBezTo>
                  <a:cubicBezTo>
                    <a:pt x="2" y="388"/>
                    <a:pt x="1" y="388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80"/>
                    <a:pt x="4" y="380"/>
                    <a:pt x="3" y="380"/>
                  </a:cubicBezTo>
                  <a:cubicBezTo>
                    <a:pt x="2" y="380"/>
                    <a:pt x="1" y="380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2"/>
                    <a:pt x="4" y="372"/>
                    <a:pt x="3" y="372"/>
                  </a:cubicBezTo>
                  <a:cubicBezTo>
                    <a:pt x="2" y="372"/>
                    <a:pt x="1" y="372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4"/>
                    <a:pt x="4" y="364"/>
                    <a:pt x="3" y="364"/>
                  </a:cubicBezTo>
                  <a:cubicBezTo>
                    <a:pt x="2" y="364"/>
                    <a:pt x="1" y="364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6"/>
                    <a:pt x="4" y="356"/>
                    <a:pt x="3" y="356"/>
                  </a:cubicBezTo>
                  <a:cubicBezTo>
                    <a:pt x="2" y="356"/>
                    <a:pt x="1" y="356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1" y="322"/>
                  </a:move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5" y="320"/>
                    <a:pt x="5" y="321"/>
                    <a:pt x="5" y="322"/>
                  </a:cubicBezTo>
                  <a:lnTo>
                    <a:pt x="5" y="322"/>
                  </a:lnTo>
                  <a:cubicBezTo>
                    <a:pt x="5" y="323"/>
                    <a:pt x="5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2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2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2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2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7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7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4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4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69" name="Freeform 429"/>
            <p:cNvSpPr>
              <a:spLocks noEditPoints="1"/>
            </p:cNvSpPr>
            <p:nvPr/>
          </p:nvSpPr>
          <p:spPr bwMode="auto">
            <a:xfrm>
              <a:off x="4760" y="3128"/>
              <a:ext cx="2" cy="84"/>
            </a:xfrm>
            <a:custGeom>
              <a:avLst/>
              <a:gdLst/>
              <a:ahLst/>
              <a:cxnLst>
                <a:cxn ang="0">
                  <a:pos x="4" y="266"/>
                </a:cxn>
                <a:cxn ang="0">
                  <a:pos x="0" y="258"/>
                </a:cxn>
                <a:cxn ang="0">
                  <a:pos x="4" y="258"/>
                </a:cxn>
                <a:cxn ang="0">
                  <a:pos x="0" y="250"/>
                </a:cxn>
                <a:cxn ang="0">
                  <a:pos x="2" y="252"/>
                </a:cxn>
                <a:cxn ang="0">
                  <a:pos x="2" y="240"/>
                </a:cxn>
                <a:cxn ang="0">
                  <a:pos x="0" y="242"/>
                </a:cxn>
                <a:cxn ang="0">
                  <a:pos x="4" y="234"/>
                </a:cxn>
                <a:cxn ang="0">
                  <a:pos x="1" y="226"/>
                </a:cxn>
                <a:cxn ang="0">
                  <a:pos x="5" y="226"/>
                </a:cxn>
                <a:cxn ang="0">
                  <a:pos x="1" y="218"/>
                </a:cxn>
                <a:cxn ang="0">
                  <a:pos x="3" y="220"/>
                </a:cxn>
                <a:cxn ang="0">
                  <a:pos x="3" y="208"/>
                </a:cxn>
                <a:cxn ang="0">
                  <a:pos x="1" y="210"/>
                </a:cxn>
                <a:cxn ang="0">
                  <a:pos x="5" y="202"/>
                </a:cxn>
                <a:cxn ang="0">
                  <a:pos x="1" y="194"/>
                </a:cxn>
                <a:cxn ang="0">
                  <a:pos x="5" y="194"/>
                </a:cxn>
                <a:cxn ang="0">
                  <a:pos x="1" y="186"/>
                </a:cxn>
                <a:cxn ang="0">
                  <a:pos x="3" y="188"/>
                </a:cxn>
                <a:cxn ang="0">
                  <a:pos x="3" y="176"/>
                </a:cxn>
                <a:cxn ang="0">
                  <a:pos x="1" y="178"/>
                </a:cxn>
                <a:cxn ang="0">
                  <a:pos x="5" y="170"/>
                </a:cxn>
                <a:cxn ang="0">
                  <a:pos x="2" y="162"/>
                </a:cxn>
                <a:cxn ang="0">
                  <a:pos x="6" y="162"/>
                </a:cxn>
                <a:cxn ang="0">
                  <a:pos x="2" y="154"/>
                </a:cxn>
                <a:cxn ang="0">
                  <a:pos x="4" y="156"/>
                </a:cxn>
                <a:cxn ang="0">
                  <a:pos x="4" y="144"/>
                </a:cxn>
                <a:cxn ang="0">
                  <a:pos x="2" y="146"/>
                </a:cxn>
                <a:cxn ang="0">
                  <a:pos x="6" y="138"/>
                </a:cxn>
                <a:cxn ang="0">
                  <a:pos x="2" y="130"/>
                </a:cxn>
                <a:cxn ang="0">
                  <a:pos x="6" y="130"/>
                </a:cxn>
                <a:cxn ang="0">
                  <a:pos x="2" y="122"/>
                </a:cxn>
                <a:cxn ang="0">
                  <a:pos x="4" y="124"/>
                </a:cxn>
                <a:cxn ang="0">
                  <a:pos x="4" y="112"/>
                </a:cxn>
                <a:cxn ang="0">
                  <a:pos x="2" y="114"/>
                </a:cxn>
                <a:cxn ang="0">
                  <a:pos x="6" y="106"/>
                </a:cxn>
                <a:cxn ang="0">
                  <a:pos x="3" y="98"/>
                </a:cxn>
                <a:cxn ang="0">
                  <a:pos x="7" y="98"/>
                </a:cxn>
                <a:cxn ang="0">
                  <a:pos x="3" y="90"/>
                </a:cxn>
                <a:cxn ang="0">
                  <a:pos x="5" y="92"/>
                </a:cxn>
                <a:cxn ang="0">
                  <a:pos x="5" y="80"/>
                </a:cxn>
                <a:cxn ang="0">
                  <a:pos x="3" y="82"/>
                </a:cxn>
                <a:cxn ang="0">
                  <a:pos x="7" y="74"/>
                </a:cxn>
                <a:cxn ang="0">
                  <a:pos x="3" y="66"/>
                </a:cxn>
                <a:cxn ang="0">
                  <a:pos x="7" y="66"/>
                </a:cxn>
                <a:cxn ang="0">
                  <a:pos x="3" y="58"/>
                </a:cxn>
                <a:cxn ang="0">
                  <a:pos x="5" y="60"/>
                </a:cxn>
                <a:cxn ang="0">
                  <a:pos x="5" y="48"/>
                </a:cxn>
                <a:cxn ang="0">
                  <a:pos x="3" y="50"/>
                </a:cxn>
                <a:cxn ang="0">
                  <a:pos x="7" y="42"/>
                </a:cxn>
                <a:cxn ang="0">
                  <a:pos x="4" y="34"/>
                </a:cxn>
                <a:cxn ang="0">
                  <a:pos x="8" y="34"/>
                </a:cxn>
                <a:cxn ang="0">
                  <a:pos x="4" y="26"/>
                </a:cxn>
                <a:cxn ang="0">
                  <a:pos x="6" y="28"/>
                </a:cxn>
                <a:cxn ang="0">
                  <a:pos x="6" y="16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4" y="2"/>
                </a:cxn>
                <a:cxn ang="0">
                  <a:pos x="8" y="2"/>
                </a:cxn>
              </a:cxnLst>
              <a:rect l="0" t="0" r="r" b="b"/>
              <a:pathLst>
                <a:path w="8" h="268">
                  <a:moveTo>
                    <a:pt x="0" y="266"/>
                  </a:moveTo>
                  <a:lnTo>
                    <a:pt x="0" y="266"/>
                  </a:lnTo>
                  <a:cubicBezTo>
                    <a:pt x="0" y="265"/>
                    <a:pt x="1" y="264"/>
                    <a:pt x="2" y="264"/>
                  </a:cubicBezTo>
                  <a:cubicBezTo>
                    <a:pt x="3" y="264"/>
                    <a:pt x="4" y="265"/>
                    <a:pt x="4" y="266"/>
                  </a:cubicBezTo>
                  <a:lnTo>
                    <a:pt x="4" y="266"/>
                  </a:lnTo>
                  <a:cubicBezTo>
                    <a:pt x="4" y="267"/>
                    <a:pt x="3" y="268"/>
                    <a:pt x="2" y="268"/>
                  </a:cubicBezTo>
                  <a:cubicBezTo>
                    <a:pt x="1" y="268"/>
                    <a:pt x="0" y="267"/>
                    <a:pt x="0" y="266"/>
                  </a:cubicBezTo>
                  <a:close/>
                  <a:moveTo>
                    <a:pt x="0" y="258"/>
                  </a:moveTo>
                  <a:lnTo>
                    <a:pt x="0" y="258"/>
                  </a:lnTo>
                  <a:cubicBezTo>
                    <a:pt x="0" y="257"/>
                    <a:pt x="1" y="256"/>
                    <a:pt x="2" y="256"/>
                  </a:cubicBezTo>
                  <a:cubicBezTo>
                    <a:pt x="3" y="256"/>
                    <a:pt x="4" y="257"/>
                    <a:pt x="4" y="258"/>
                  </a:cubicBezTo>
                  <a:lnTo>
                    <a:pt x="4" y="258"/>
                  </a:lnTo>
                  <a:cubicBezTo>
                    <a:pt x="4" y="259"/>
                    <a:pt x="3" y="260"/>
                    <a:pt x="2" y="260"/>
                  </a:cubicBezTo>
                  <a:cubicBezTo>
                    <a:pt x="1" y="260"/>
                    <a:pt x="0" y="259"/>
                    <a:pt x="0" y="258"/>
                  </a:cubicBezTo>
                  <a:close/>
                  <a:moveTo>
                    <a:pt x="0" y="250"/>
                  </a:moveTo>
                  <a:lnTo>
                    <a:pt x="0" y="250"/>
                  </a:lnTo>
                  <a:cubicBezTo>
                    <a:pt x="0" y="249"/>
                    <a:pt x="1" y="248"/>
                    <a:pt x="2" y="248"/>
                  </a:cubicBezTo>
                  <a:cubicBezTo>
                    <a:pt x="3" y="248"/>
                    <a:pt x="4" y="249"/>
                    <a:pt x="4" y="250"/>
                  </a:cubicBezTo>
                  <a:lnTo>
                    <a:pt x="4" y="250"/>
                  </a:lnTo>
                  <a:cubicBezTo>
                    <a:pt x="4" y="251"/>
                    <a:pt x="3" y="252"/>
                    <a:pt x="2" y="252"/>
                  </a:cubicBezTo>
                  <a:cubicBezTo>
                    <a:pt x="1" y="252"/>
                    <a:pt x="0" y="251"/>
                    <a:pt x="0" y="250"/>
                  </a:cubicBezTo>
                  <a:close/>
                  <a:moveTo>
                    <a:pt x="0" y="242"/>
                  </a:moveTo>
                  <a:lnTo>
                    <a:pt x="0" y="242"/>
                  </a:lnTo>
                  <a:cubicBezTo>
                    <a:pt x="0" y="241"/>
                    <a:pt x="1" y="240"/>
                    <a:pt x="2" y="240"/>
                  </a:cubicBezTo>
                  <a:cubicBezTo>
                    <a:pt x="3" y="240"/>
                    <a:pt x="4" y="241"/>
                    <a:pt x="4" y="242"/>
                  </a:cubicBezTo>
                  <a:lnTo>
                    <a:pt x="4" y="242"/>
                  </a:lnTo>
                  <a:cubicBezTo>
                    <a:pt x="4" y="243"/>
                    <a:pt x="3" y="244"/>
                    <a:pt x="2" y="244"/>
                  </a:cubicBezTo>
                  <a:cubicBezTo>
                    <a:pt x="1" y="244"/>
                    <a:pt x="0" y="243"/>
                    <a:pt x="0" y="242"/>
                  </a:cubicBezTo>
                  <a:close/>
                  <a:moveTo>
                    <a:pt x="0" y="234"/>
                  </a:moveTo>
                  <a:lnTo>
                    <a:pt x="0" y="234"/>
                  </a:lnTo>
                  <a:cubicBezTo>
                    <a:pt x="0" y="233"/>
                    <a:pt x="1" y="232"/>
                    <a:pt x="2" y="232"/>
                  </a:cubicBezTo>
                  <a:cubicBezTo>
                    <a:pt x="4" y="232"/>
                    <a:pt x="4" y="233"/>
                    <a:pt x="4" y="234"/>
                  </a:cubicBezTo>
                  <a:lnTo>
                    <a:pt x="4" y="234"/>
                  </a:lnTo>
                  <a:cubicBezTo>
                    <a:pt x="4" y="235"/>
                    <a:pt x="4" y="236"/>
                    <a:pt x="2" y="236"/>
                  </a:cubicBezTo>
                  <a:cubicBezTo>
                    <a:pt x="1" y="236"/>
                    <a:pt x="0" y="235"/>
                    <a:pt x="0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1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1" y="228"/>
                    <a:pt x="1" y="227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8"/>
                    <a:pt x="2" y="208"/>
                    <a:pt x="3" y="208"/>
                  </a:cubicBezTo>
                  <a:cubicBezTo>
                    <a:pt x="4" y="208"/>
                    <a:pt x="5" y="208"/>
                    <a:pt x="5" y="210"/>
                  </a:cubicBez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close/>
                  <a:moveTo>
                    <a:pt x="1" y="202"/>
                  </a:moveTo>
                  <a:lnTo>
                    <a:pt x="1" y="202"/>
                  </a:lnTo>
                  <a:cubicBezTo>
                    <a:pt x="1" y="200"/>
                    <a:pt x="2" y="200"/>
                    <a:pt x="3" y="200"/>
                  </a:cubicBezTo>
                  <a:cubicBezTo>
                    <a:pt x="4" y="200"/>
                    <a:pt x="5" y="200"/>
                    <a:pt x="5" y="202"/>
                  </a:cubicBez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close/>
                  <a:moveTo>
                    <a:pt x="1" y="194"/>
                  </a:moveTo>
                  <a:lnTo>
                    <a:pt x="1" y="194"/>
                  </a:lnTo>
                  <a:cubicBezTo>
                    <a:pt x="1" y="192"/>
                    <a:pt x="2" y="192"/>
                    <a:pt x="3" y="192"/>
                  </a:cubicBezTo>
                  <a:cubicBezTo>
                    <a:pt x="4" y="192"/>
                    <a:pt x="5" y="192"/>
                    <a:pt x="5" y="194"/>
                  </a:cubicBez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close/>
                  <a:moveTo>
                    <a:pt x="1" y="186"/>
                  </a:moveTo>
                  <a:lnTo>
                    <a:pt x="1" y="186"/>
                  </a:lnTo>
                  <a:cubicBezTo>
                    <a:pt x="1" y="184"/>
                    <a:pt x="2" y="184"/>
                    <a:pt x="3" y="184"/>
                  </a:cubicBezTo>
                  <a:cubicBezTo>
                    <a:pt x="4" y="184"/>
                    <a:pt x="5" y="184"/>
                    <a:pt x="5" y="186"/>
                  </a:cubicBez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close/>
                  <a:moveTo>
                    <a:pt x="1" y="178"/>
                  </a:moveTo>
                  <a:lnTo>
                    <a:pt x="1" y="178"/>
                  </a:lnTo>
                  <a:cubicBezTo>
                    <a:pt x="1" y="176"/>
                    <a:pt x="2" y="176"/>
                    <a:pt x="3" y="176"/>
                  </a:cubicBezTo>
                  <a:cubicBezTo>
                    <a:pt x="4" y="176"/>
                    <a:pt x="5" y="176"/>
                    <a:pt x="5" y="178"/>
                  </a:cubicBez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close/>
                  <a:moveTo>
                    <a:pt x="1" y="170"/>
                  </a:moveTo>
                  <a:lnTo>
                    <a:pt x="1" y="170"/>
                  </a:lnTo>
                  <a:cubicBezTo>
                    <a:pt x="1" y="168"/>
                    <a:pt x="2" y="168"/>
                    <a:pt x="3" y="168"/>
                  </a:cubicBezTo>
                  <a:cubicBezTo>
                    <a:pt x="5" y="168"/>
                    <a:pt x="5" y="168"/>
                    <a:pt x="5" y="170"/>
                  </a:cubicBezTo>
                  <a:lnTo>
                    <a:pt x="5" y="170"/>
                  </a:lnTo>
                  <a:cubicBezTo>
                    <a:pt x="5" y="171"/>
                    <a:pt x="5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0"/>
                    <a:pt x="2" y="160"/>
                    <a:pt x="4" y="160"/>
                  </a:cubicBezTo>
                  <a:cubicBezTo>
                    <a:pt x="5" y="160"/>
                    <a:pt x="6" y="160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2"/>
                    <a:pt x="3" y="152"/>
                    <a:pt x="4" y="152"/>
                  </a:cubicBezTo>
                  <a:cubicBezTo>
                    <a:pt x="5" y="152"/>
                    <a:pt x="6" y="152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4"/>
                    <a:pt x="3" y="144"/>
                    <a:pt x="4" y="144"/>
                  </a:cubicBezTo>
                  <a:cubicBezTo>
                    <a:pt x="5" y="144"/>
                    <a:pt x="6" y="144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6"/>
                    <a:pt x="3" y="136"/>
                    <a:pt x="4" y="136"/>
                  </a:cubicBezTo>
                  <a:cubicBezTo>
                    <a:pt x="5" y="136"/>
                    <a:pt x="6" y="136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2" y="130"/>
                  </a:moveTo>
                  <a:lnTo>
                    <a:pt x="2" y="130"/>
                  </a:lnTo>
                  <a:cubicBezTo>
                    <a:pt x="2" y="128"/>
                    <a:pt x="3" y="128"/>
                    <a:pt x="4" y="128"/>
                  </a:cubicBezTo>
                  <a:cubicBezTo>
                    <a:pt x="5" y="128"/>
                    <a:pt x="6" y="128"/>
                    <a:pt x="6" y="130"/>
                  </a:cubicBez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close/>
                  <a:moveTo>
                    <a:pt x="2" y="122"/>
                  </a:moveTo>
                  <a:lnTo>
                    <a:pt x="2" y="122"/>
                  </a:lnTo>
                  <a:cubicBezTo>
                    <a:pt x="2" y="120"/>
                    <a:pt x="3" y="120"/>
                    <a:pt x="4" y="120"/>
                  </a:cubicBezTo>
                  <a:cubicBezTo>
                    <a:pt x="5" y="120"/>
                    <a:pt x="6" y="120"/>
                    <a:pt x="6" y="122"/>
                  </a:cubicBez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close/>
                  <a:moveTo>
                    <a:pt x="2" y="114"/>
                  </a:moveTo>
                  <a:lnTo>
                    <a:pt x="2" y="114"/>
                  </a:lnTo>
                  <a:cubicBezTo>
                    <a:pt x="2" y="112"/>
                    <a:pt x="3" y="112"/>
                    <a:pt x="4" y="112"/>
                  </a:cubicBezTo>
                  <a:cubicBezTo>
                    <a:pt x="5" y="112"/>
                    <a:pt x="6" y="112"/>
                    <a:pt x="6" y="114"/>
                  </a:cubicBez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close/>
                  <a:moveTo>
                    <a:pt x="2" y="106"/>
                  </a:moveTo>
                  <a:lnTo>
                    <a:pt x="2" y="106"/>
                  </a:lnTo>
                  <a:cubicBezTo>
                    <a:pt x="2" y="104"/>
                    <a:pt x="3" y="104"/>
                    <a:pt x="4" y="104"/>
                  </a:cubicBezTo>
                  <a:cubicBezTo>
                    <a:pt x="6" y="104"/>
                    <a:pt x="6" y="104"/>
                    <a:pt x="6" y="106"/>
                  </a:cubicBezTo>
                  <a:lnTo>
                    <a:pt x="6" y="106"/>
                  </a:lnTo>
                  <a:cubicBezTo>
                    <a:pt x="6" y="107"/>
                    <a:pt x="6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6"/>
                    <a:pt x="3" y="96"/>
                    <a:pt x="5" y="96"/>
                  </a:cubicBezTo>
                  <a:cubicBezTo>
                    <a:pt x="6" y="96"/>
                    <a:pt x="7" y="96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3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8"/>
                    <a:pt x="4" y="88"/>
                    <a:pt x="5" y="88"/>
                  </a:cubicBezTo>
                  <a:cubicBezTo>
                    <a:pt x="6" y="88"/>
                    <a:pt x="7" y="88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0"/>
                    <a:pt x="4" y="80"/>
                    <a:pt x="5" y="80"/>
                  </a:cubicBezTo>
                  <a:cubicBezTo>
                    <a:pt x="6" y="80"/>
                    <a:pt x="7" y="80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2"/>
                    <a:pt x="4" y="72"/>
                    <a:pt x="5" y="72"/>
                  </a:cubicBezTo>
                  <a:cubicBezTo>
                    <a:pt x="6" y="72"/>
                    <a:pt x="7" y="72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4"/>
                    <a:pt x="4" y="64"/>
                    <a:pt x="5" y="64"/>
                  </a:cubicBezTo>
                  <a:cubicBezTo>
                    <a:pt x="6" y="64"/>
                    <a:pt x="7" y="64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6"/>
                    <a:pt x="4" y="56"/>
                    <a:pt x="5" y="56"/>
                  </a:cubicBezTo>
                  <a:cubicBezTo>
                    <a:pt x="6" y="56"/>
                    <a:pt x="7" y="56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8"/>
                    <a:pt x="4" y="48"/>
                    <a:pt x="5" y="48"/>
                  </a:cubicBezTo>
                  <a:cubicBezTo>
                    <a:pt x="6" y="48"/>
                    <a:pt x="7" y="48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0"/>
                    <a:pt x="4" y="40"/>
                    <a:pt x="5" y="40"/>
                  </a:cubicBezTo>
                  <a:cubicBezTo>
                    <a:pt x="7" y="40"/>
                    <a:pt x="7" y="40"/>
                    <a:pt x="7" y="42"/>
                  </a:cubicBezTo>
                  <a:lnTo>
                    <a:pt x="7" y="42"/>
                  </a:lnTo>
                  <a:cubicBezTo>
                    <a:pt x="7" y="43"/>
                    <a:pt x="7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2"/>
                    <a:pt x="4" y="32"/>
                    <a:pt x="6" y="32"/>
                  </a:cubicBezTo>
                  <a:cubicBezTo>
                    <a:pt x="7" y="32"/>
                    <a:pt x="8" y="32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4"/>
                    <a:pt x="5" y="24"/>
                    <a:pt x="6" y="24"/>
                  </a:cubicBezTo>
                  <a:cubicBezTo>
                    <a:pt x="7" y="24"/>
                    <a:pt x="8" y="24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6"/>
                    <a:pt x="5" y="16"/>
                    <a:pt x="6" y="16"/>
                  </a:cubicBezTo>
                  <a:cubicBezTo>
                    <a:pt x="7" y="16"/>
                    <a:pt x="8" y="16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8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0" name="Freeform 430"/>
            <p:cNvSpPr>
              <a:spLocks noEditPoints="1"/>
            </p:cNvSpPr>
            <p:nvPr/>
          </p:nvSpPr>
          <p:spPr bwMode="auto">
            <a:xfrm>
              <a:off x="4920" y="2670"/>
              <a:ext cx="3" cy="326"/>
            </a:xfrm>
            <a:custGeom>
              <a:avLst/>
              <a:gdLst/>
              <a:ahLst/>
              <a:cxnLst>
                <a:cxn ang="0">
                  <a:pos x="1" y="1027"/>
                </a:cxn>
                <a:cxn ang="0">
                  <a:pos x="1" y="1011"/>
                </a:cxn>
                <a:cxn ang="0">
                  <a:pos x="3" y="993"/>
                </a:cxn>
                <a:cxn ang="0">
                  <a:pos x="5" y="979"/>
                </a:cxn>
                <a:cxn ang="0">
                  <a:pos x="5" y="963"/>
                </a:cxn>
                <a:cxn ang="0">
                  <a:pos x="3" y="949"/>
                </a:cxn>
                <a:cxn ang="0">
                  <a:pos x="1" y="931"/>
                </a:cxn>
                <a:cxn ang="0">
                  <a:pos x="1" y="907"/>
                </a:cxn>
                <a:cxn ang="0">
                  <a:pos x="1" y="891"/>
                </a:cxn>
                <a:cxn ang="0">
                  <a:pos x="3" y="873"/>
                </a:cxn>
                <a:cxn ang="0">
                  <a:pos x="5" y="859"/>
                </a:cxn>
                <a:cxn ang="0">
                  <a:pos x="5" y="843"/>
                </a:cxn>
                <a:cxn ang="0">
                  <a:pos x="3" y="829"/>
                </a:cxn>
                <a:cxn ang="0">
                  <a:pos x="1" y="811"/>
                </a:cxn>
                <a:cxn ang="0">
                  <a:pos x="1" y="787"/>
                </a:cxn>
                <a:cxn ang="0">
                  <a:pos x="2" y="771"/>
                </a:cxn>
                <a:cxn ang="0">
                  <a:pos x="4" y="753"/>
                </a:cxn>
                <a:cxn ang="0">
                  <a:pos x="6" y="739"/>
                </a:cxn>
                <a:cxn ang="0">
                  <a:pos x="6" y="723"/>
                </a:cxn>
                <a:cxn ang="0">
                  <a:pos x="4" y="709"/>
                </a:cxn>
                <a:cxn ang="0">
                  <a:pos x="2" y="691"/>
                </a:cxn>
                <a:cxn ang="0">
                  <a:pos x="2" y="667"/>
                </a:cxn>
                <a:cxn ang="0">
                  <a:pos x="2" y="651"/>
                </a:cxn>
                <a:cxn ang="0">
                  <a:pos x="4" y="633"/>
                </a:cxn>
                <a:cxn ang="0">
                  <a:pos x="6" y="619"/>
                </a:cxn>
                <a:cxn ang="0">
                  <a:pos x="6" y="603"/>
                </a:cxn>
                <a:cxn ang="0">
                  <a:pos x="4" y="589"/>
                </a:cxn>
                <a:cxn ang="0">
                  <a:pos x="2" y="571"/>
                </a:cxn>
                <a:cxn ang="0">
                  <a:pos x="2" y="547"/>
                </a:cxn>
                <a:cxn ang="0">
                  <a:pos x="2" y="531"/>
                </a:cxn>
                <a:cxn ang="0">
                  <a:pos x="5" y="513"/>
                </a:cxn>
                <a:cxn ang="0">
                  <a:pos x="7" y="499"/>
                </a:cxn>
                <a:cxn ang="0">
                  <a:pos x="7" y="483"/>
                </a:cxn>
                <a:cxn ang="0">
                  <a:pos x="5" y="469"/>
                </a:cxn>
                <a:cxn ang="0">
                  <a:pos x="3" y="451"/>
                </a:cxn>
                <a:cxn ang="0">
                  <a:pos x="3" y="427"/>
                </a:cxn>
                <a:cxn ang="0">
                  <a:pos x="3" y="411"/>
                </a:cxn>
                <a:cxn ang="0">
                  <a:pos x="5" y="393"/>
                </a:cxn>
                <a:cxn ang="0">
                  <a:pos x="7" y="379"/>
                </a:cxn>
                <a:cxn ang="0">
                  <a:pos x="7" y="363"/>
                </a:cxn>
                <a:cxn ang="0">
                  <a:pos x="5" y="349"/>
                </a:cxn>
                <a:cxn ang="0">
                  <a:pos x="3" y="331"/>
                </a:cxn>
                <a:cxn ang="0">
                  <a:pos x="3" y="307"/>
                </a:cxn>
                <a:cxn ang="0">
                  <a:pos x="3" y="291"/>
                </a:cxn>
                <a:cxn ang="0">
                  <a:pos x="6" y="273"/>
                </a:cxn>
                <a:cxn ang="0">
                  <a:pos x="8" y="259"/>
                </a:cxn>
                <a:cxn ang="0">
                  <a:pos x="8" y="243"/>
                </a:cxn>
                <a:cxn ang="0">
                  <a:pos x="6" y="229"/>
                </a:cxn>
                <a:cxn ang="0">
                  <a:pos x="4" y="211"/>
                </a:cxn>
                <a:cxn ang="0">
                  <a:pos x="4" y="186"/>
                </a:cxn>
                <a:cxn ang="0">
                  <a:pos x="4" y="170"/>
                </a:cxn>
                <a:cxn ang="0">
                  <a:pos x="6" y="152"/>
                </a:cxn>
                <a:cxn ang="0">
                  <a:pos x="8" y="138"/>
                </a:cxn>
                <a:cxn ang="0">
                  <a:pos x="8" y="122"/>
                </a:cxn>
                <a:cxn ang="0">
                  <a:pos x="6" y="108"/>
                </a:cxn>
                <a:cxn ang="0">
                  <a:pos x="4" y="90"/>
                </a:cxn>
                <a:cxn ang="0">
                  <a:pos x="4" y="66"/>
                </a:cxn>
                <a:cxn ang="0">
                  <a:pos x="4" y="50"/>
                </a:cxn>
                <a:cxn ang="0">
                  <a:pos x="6" y="32"/>
                </a:cxn>
                <a:cxn ang="0">
                  <a:pos x="9" y="18"/>
                </a:cxn>
                <a:cxn ang="0">
                  <a:pos x="9" y="2"/>
                </a:cxn>
              </a:cxnLst>
              <a:rect l="0" t="0" r="r" b="b"/>
              <a:pathLst>
                <a:path w="9" h="1045">
                  <a:moveTo>
                    <a:pt x="0" y="1043"/>
                  </a:moveTo>
                  <a:lnTo>
                    <a:pt x="0" y="1043"/>
                  </a:lnTo>
                  <a:cubicBezTo>
                    <a:pt x="0" y="1042"/>
                    <a:pt x="1" y="1041"/>
                    <a:pt x="2" y="1041"/>
                  </a:cubicBezTo>
                  <a:cubicBezTo>
                    <a:pt x="4" y="1041"/>
                    <a:pt x="4" y="1042"/>
                    <a:pt x="4" y="1043"/>
                  </a:cubicBezTo>
                  <a:lnTo>
                    <a:pt x="4" y="1043"/>
                  </a:lnTo>
                  <a:cubicBezTo>
                    <a:pt x="4" y="1044"/>
                    <a:pt x="4" y="1045"/>
                    <a:pt x="2" y="1045"/>
                  </a:cubicBezTo>
                  <a:cubicBezTo>
                    <a:pt x="1" y="1045"/>
                    <a:pt x="0" y="1044"/>
                    <a:pt x="0" y="1043"/>
                  </a:cubicBezTo>
                  <a:close/>
                  <a:moveTo>
                    <a:pt x="0" y="1035"/>
                  </a:moveTo>
                  <a:lnTo>
                    <a:pt x="0" y="1035"/>
                  </a:lnTo>
                  <a:cubicBezTo>
                    <a:pt x="0" y="1034"/>
                    <a:pt x="1" y="1033"/>
                    <a:pt x="3" y="1033"/>
                  </a:cubicBezTo>
                  <a:cubicBezTo>
                    <a:pt x="4" y="1033"/>
                    <a:pt x="5" y="1034"/>
                    <a:pt x="5" y="1035"/>
                  </a:cubicBezTo>
                  <a:lnTo>
                    <a:pt x="5" y="1035"/>
                  </a:lnTo>
                  <a:cubicBezTo>
                    <a:pt x="5" y="1036"/>
                    <a:pt x="4" y="1037"/>
                    <a:pt x="3" y="1037"/>
                  </a:cubicBezTo>
                  <a:cubicBezTo>
                    <a:pt x="1" y="1037"/>
                    <a:pt x="0" y="1036"/>
                    <a:pt x="0" y="1035"/>
                  </a:cubicBezTo>
                  <a:close/>
                  <a:moveTo>
                    <a:pt x="1" y="1027"/>
                  </a:moveTo>
                  <a:lnTo>
                    <a:pt x="1" y="1027"/>
                  </a:lnTo>
                  <a:cubicBezTo>
                    <a:pt x="1" y="1026"/>
                    <a:pt x="1" y="1025"/>
                    <a:pt x="3" y="1025"/>
                  </a:cubicBezTo>
                  <a:cubicBezTo>
                    <a:pt x="4" y="1025"/>
                    <a:pt x="5" y="1026"/>
                    <a:pt x="5" y="1027"/>
                  </a:cubicBezTo>
                  <a:lnTo>
                    <a:pt x="5" y="1027"/>
                  </a:lnTo>
                  <a:cubicBezTo>
                    <a:pt x="5" y="1028"/>
                    <a:pt x="4" y="1029"/>
                    <a:pt x="3" y="1029"/>
                  </a:cubicBezTo>
                  <a:cubicBezTo>
                    <a:pt x="1" y="1029"/>
                    <a:pt x="1" y="1028"/>
                    <a:pt x="1" y="1027"/>
                  </a:cubicBezTo>
                  <a:close/>
                  <a:moveTo>
                    <a:pt x="1" y="1019"/>
                  </a:moveTo>
                  <a:lnTo>
                    <a:pt x="1" y="1019"/>
                  </a:lnTo>
                  <a:cubicBezTo>
                    <a:pt x="1" y="1018"/>
                    <a:pt x="1" y="1017"/>
                    <a:pt x="3" y="1017"/>
                  </a:cubicBezTo>
                  <a:cubicBezTo>
                    <a:pt x="4" y="1017"/>
                    <a:pt x="5" y="1018"/>
                    <a:pt x="5" y="1019"/>
                  </a:cubicBezTo>
                  <a:lnTo>
                    <a:pt x="5" y="1019"/>
                  </a:lnTo>
                  <a:cubicBezTo>
                    <a:pt x="5" y="1020"/>
                    <a:pt x="4" y="1021"/>
                    <a:pt x="3" y="1021"/>
                  </a:cubicBezTo>
                  <a:cubicBezTo>
                    <a:pt x="1" y="1021"/>
                    <a:pt x="1" y="1020"/>
                    <a:pt x="1" y="1019"/>
                  </a:cubicBezTo>
                  <a:close/>
                  <a:moveTo>
                    <a:pt x="1" y="1011"/>
                  </a:moveTo>
                  <a:lnTo>
                    <a:pt x="1" y="1011"/>
                  </a:lnTo>
                  <a:cubicBezTo>
                    <a:pt x="1" y="1010"/>
                    <a:pt x="1" y="1009"/>
                    <a:pt x="3" y="1009"/>
                  </a:cubicBezTo>
                  <a:cubicBezTo>
                    <a:pt x="4" y="1009"/>
                    <a:pt x="5" y="1010"/>
                    <a:pt x="5" y="1011"/>
                  </a:cubicBezTo>
                  <a:lnTo>
                    <a:pt x="5" y="1011"/>
                  </a:lnTo>
                  <a:cubicBezTo>
                    <a:pt x="5" y="1012"/>
                    <a:pt x="4" y="1013"/>
                    <a:pt x="3" y="1013"/>
                  </a:cubicBezTo>
                  <a:cubicBezTo>
                    <a:pt x="1" y="1013"/>
                    <a:pt x="1" y="1012"/>
                    <a:pt x="1" y="1011"/>
                  </a:cubicBezTo>
                  <a:close/>
                  <a:moveTo>
                    <a:pt x="1" y="1003"/>
                  </a:moveTo>
                  <a:lnTo>
                    <a:pt x="1" y="1003"/>
                  </a:lnTo>
                  <a:cubicBezTo>
                    <a:pt x="1" y="1002"/>
                    <a:pt x="2" y="1001"/>
                    <a:pt x="3" y="1001"/>
                  </a:cubicBezTo>
                  <a:cubicBezTo>
                    <a:pt x="4" y="1001"/>
                    <a:pt x="5" y="1002"/>
                    <a:pt x="5" y="1003"/>
                  </a:cubicBezTo>
                  <a:lnTo>
                    <a:pt x="5" y="1003"/>
                  </a:lnTo>
                  <a:cubicBezTo>
                    <a:pt x="5" y="1004"/>
                    <a:pt x="4" y="1005"/>
                    <a:pt x="3" y="1005"/>
                  </a:cubicBezTo>
                  <a:cubicBezTo>
                    <a:pt x="2" y="1005"/>
                    <a:pt x="1" y="1004"/>
                    <a:pt x="1" y="1003"/>
                  </a:cubicBezTo>
                  <a:close/>
                  <a:moveTo>
                    <a:pt x="1" y="995"/>
                  </a:moveTo>
                  <a:lnTo>
                    <a:pt x="1" y="995"/>
                  </a:lnTo>
                  <a:cubicBezTo>
                    <a:pt x="1" y="994"/>
                    <a:pt x="2" y="993"/>
                    <a:pt x="3" y="993"/>
                  </a:cubicBezTo>
                  <a:cubicBezTo>
                    <a:pt x="4" y="993"/>
                    <a:pt x="5" y="994"/>
                    <a:pt x="5" y="995"/>
                  </a:cubicBezTo>
                  <a:lnTo>
                    <a:pt x="5" y="995"/>
                  </a:lnTo>
                  <a:cubicBezTo>
                    <a:pt x="5" y="996"/>
                    <a:pt x="4" y="997"/>
                    <a:pt x="3" y="997"/>
                  </a:cubicBezTo>
                  <a:cubicBezTo>
                    <a:pt x="2" y="997"/>
                    <a:pt x="1" y="996"/>
                    <a:pt x="1" y="995"/>
                  </a:cubicBezTo>
                  <a:close/>
                  <a:moveTo>
                    <a:pt x="1" y="987"/>
                  </a:moveTo>
                  <a:lnTo>
                    <a:pt x="1" y="987"/>
                  </a:lnTo>
                  <a:cubicBezTo>
                    <a:pt x="1" y="986"/>
                    <a:pt x="2" y="985"/>
                    <a:pt x="3" y="985"/>
                  </a:cubicBezTo>
                  <a:cubicBezTo>
                    <a:pt x="4" y="985"/>
                    <a:pt x="5" y="986"/>
                    <a:pt x="5" y="987"/>
                  </a:cubicBezTo>
                  <a:lnTo>
                    <a:pt x="5" y="987"/>
                  </a:lnTo>
                  <a:cubicBezTo>
                    <a:pt x="5" y="988"/>
                    <a:pt x="4" y="989"/>
                    <a:pt x="3" y="989"/>
                  </a:cubicBezTo>
                  <a:cubicBezTo>
                    <a:pt x="2" y="989"/>
                    <a:pt x="1" y="988"/>
                    <a:pt x="1" y="987"/>
                  </a:cubicBezTo>
                  <a:close/>
                  <a:moveTo>
                    <a:pt x="1" y="979"/>
                  </a:moveTo>
                  <a:lnTo>
                    <a:pt x="1" y="979"/>
                  </a:lnTo>
                  <a:cubicBezTo>
                    <a:pt x="1" y="978"/>
                    <a:pt x="2" y="977"/>
                    <a:pt x="3" y="977"/>
                  </a:cubicBezTo>
                  <a:cubicBezTo>
                    <a:pt x="4" y="977"/>
                    <a:pt x="5" y="978"/>
                    <a:pt x="5" y="979"/>
                  </a:cubicBezTo>
                  <a:lnTo>
                    <a:pt x="5" y="979"/>
                  </a:lnTo>
                  <a:cubicBezTo>
                    <a:pt x="5" y="980"/>
                    <a:pt x="4" y="981"/>
                    <a:pt x="3" y="981"/>
                  </a:cubicBezTo>
                  <a:cubicBezTo>
                    <a:pt x="2" y="981"/>
                    <a:pt x="1" y="980"/>
                    <a:pt x="1" y="979"/>
                  </a:cubicBezTo>
                  <a:close/>
                  <a:moveTo>
                    <a:pt x="1" y="971"/>
                  </a:moveTo>
                  <a:lnTo>
                    <a:pt x="1" y="971"/>
                  </a:lnTo>
                  <a:cubicBezTo>
                    <a:pt x="1" y="970"/>
                    <a:pt x="2" y="969"/>
                    <a:pt x="3" y="969"/>
                  </a:cubicBezTo>
                  <a:cubicBezTo>
                    <a:pt x="4" y="969"/>
                    <a:pt x="5" y="970"/>
                    <a:pt x="5" y="971"/>
                  </a:cubicBezTo>
                  <a:lnTo>
                    <a:pt x="5" y="971"/>
                  </a:lnTo>
                  <a:cubicBezTo>
                    <a:pt x="5" y="972"/>
                    <a:pt x="4" y="973"/>
                    <a:pt x="3" y="973"/>
                  </a:cubicBezTo>
                  <a:cubicBezTo>
                    <a:pt x="2" y="973"/>
                    <a:pt x="1" y="972"/>
                    <a:pt x="1" y="971"/>
                  </a:cubicBezTo>
                  <a:close/>
                  <a:moveTo>
                    <a:pt x="1" y="963"/>
                  </a:moveTo>
                  <a:lnTo>
                    <a:pt x="1" y="963"/>
                  </a:lnTo>
                  <a:cubicBezTo>
                    <a:pt x="1" y="962"/>
                    <a:pt x="2" y="961"/>
                    <a:pt x="3" y="961"/>
                  </a:cubicBezTo>
                  <a:cubicBezTo>
                    <a:pt x="4" y="961"/>
                    <a:pt x="5" y="962"/>
                    <a:pt x="5" y="963"/>
                  </a:cubicBezTo>
                  <a:lnTo>
                    <a:pt x="5" y="963"/>
                  </a:lnTo>
                  <a:cubicBezTo>
                    <a:pt x="5" y="964"/>
                    <a:pt x="4" y="965"/>
                    <a:pt x="3" y="965"/>
                  </a:cubicBezTo>
                  <a:cubicBezTo>
                    <a:pt x="2" y="965"/>
                    <a:pt x="1" y="964"/>
                    <a:pt x="1" y="963"/>
                  </a:cubicBezTo>
                  <a:close/>
                  <a:moveTo>
                    <a:pt x="1" y="955"/>
                  </a:moveTo>
                  <a:lnTo>
                    <a:pt x="1" y="955"/>
                  </a:lnTo>
                  <a:cubicBezTo>
                    <a:pt x="1" y="954"/>
                    <a:pt x="2" y="953"/>
                    <a:pt x="3" y="953"/>
                  </a:cubicBezTo>
                  <a:cubicBezTo>
                    <a:pt x="4" y="953"/>
                    <a:pt x="5" y="954"/>
                    <a:pt x="5" y="955"/>
                  </a:cubicBezTo>
                  <a:lnTo>
                    <a:pt x="5" y="955"/>
                  </a:lnTo>
                  <a:cubicBezTo>
                    <a:pt x="5" y="956"/>
                    <a:pt x="4" y="957"/>
                    <a:pt x="3" y="957"/>
                  </a:cubicBezTo>
                  <a:cubicBezTo>
                    <a:pt x="2" y="957"/>
                    <a:pt x="1" y="956"/>
                    <a:pt x="1" y="955"/>
                  </a:cubicBezTo>
                  <a:close/>
                  <a:moveTo>
                    <a:pt x="1" y="947"/>
                  </a:moveTo>
                  <a:lnTo>
                    <a:pt x="1" y="947"/>
                  </a:lnTo>
                  <a:cubicBezTo>
                    <a:pt x="1" y="946"/>
                    <a:pt x="2" y="945"/>
                    <a:pt x="3" y="945"/>
                  </a:cubicBezTo>
                  <a:cubicBezTo>
                    <a:pt x="4" y="945"/>
                    <a:pt x="5" y="946"/>
                    <a:pt x="5" y="947"/>
                  </a:cubicBezTo>
                  <a:lnTo>
                    <a:pt x="5" y="947"/>
                  </a:lnTo>
                  <a:cubicBezTo>
                    <a:pt x="5" y="948"/>
                    <a:pt x="4" y="949"/>
                    <a:pt x="3" y="949"/>
                  </a:cubicBezTo>
                  <a:cubicBezTo>
                    <a:pt x="2" y="949"/>
                    <a:pt x="1" y="948"/>
                    <a:pt x="1" y="947"/>
                  </a:cubicBezTo>
                  <a:close/>
                  <a:moveTo>
                    <a:pt x="1" y="939"/>
                  </a:moveTo>
                  <a:lnTo>
                    <a:pt x="1" y="939"/>
                  </a:lnTo>
                  <a:cubicBezTo>
                    <a:pt x="1" y="938"/>
                    <a:pt x="2" y="937"/>
                    <a:pt x="3" y="937"/>
                  </a:cubicBezTo>
                  <a:cubicBezTo>
                    <a:pt x="4" y="937"/>
                    <a:pt x="5" y="938"/>
                    <a:pt x="5" y="939"/>
                  </a:cubicBezTo>
                  <a:lnTo>
                    <a:pt x="5" y="939"/>
                  </a:lnTo>
                  <a:cubicBezTo>
                    <a:pt x="5" y="940"/>
                    <a:pt x="4" y="941"/>
                    <a:pt x="3" y="941"/>
                  </a:cubicBezTo>
                  <a:cubicBezTo>
                    <a:pt x="2" y="941"/>
                    <a:pt x="1" y="940"/>
                    <a:pt x="1" y="939"/>
                  </a:cubicBezTo>
                  <a:close/>
                  <a:moveTo>
                    <a:pt x="1" y="931"/>
                  </a:moveTo>
                  <a:lnTo>
                    <a:pt x="1" y="931"/>
                  </a:lnTo>
                  <a:cubicBezTo>
                    <a:pt x="1" y="930"/>
                    <a:pt x="2" y="929"/>
                    <a:pt x="3" y="929"/>
                  </a:cubicBezTo>
                  <a:cubicBezTo>
                    <a:pt x="4" y="929"/>
                    <a:pt x="5" y="930"/>
                    <a:pt x="5" y="931"/>
                  </a:cubicBezTo>
                  <a:lnTo>
                    <a:pt x="5" y="931"/>
                  </a:lnTo>
                  <a:cubicBezTo>
                    <a:pt x="5" y="932"/>
                    <a:pt x="4" y="933"/>
                    <a:pt x="3" y="933"/>
                  </a:cubicBezTo>
                  <a:cubicBezTo>
                    <a:pt x="2" y="933"/>
                    <a:pt x="1" y="932"/>
                    <a:pt x="1" y="931"/>
                  </a:cubicBezTo>
                  <a:close/>
                  <a:moveTo>
                    <a:pt x="1" y="923"/>
                  </a:moveTo>
                  <a:lnTo>
                    <a:pt x="1" y="923"/>
                  </a:lnTo>
                  <a:cubicBezTo>
                    <a:pt x="1" y="922"/>
                    <a:pt x="2" y="921"/>
                    <a:pt x="3" y="921"/>
                  </a:cubicBezTo>
                  <a:cubicBezTo>
                    <a:pt x="4" y="921"/>
                    <a:pt x="5" y="922"/>
                    <a:pt x="5" y="923"/>
                  </a:cubicBezTo>
                  <a:lnTo>
                    <a:pt x="5" y="923"/>
                  </a:lnTo>
                  <a:cubicBezTo>
                    <a:pt x="5" y="924"/>
                    <a:pt x="4" y="925"/>
                    <a:pt x="3" y="925"/>
                  </a:cubicBezTo>
                  <a:cubicBezTo>
                    <a:pt x="2" y="925"/>
                    <a:pt x="1" y="924"/>
                    <a:pt x="1" y="923"/>
                  </a:cubicBezTo>
                  <a:close/>
                  <a:moveTo>
                    <a:pt x="1" y="915"/>
                  </a:moveTo>
                  <a:lnTo>
                    <a:pt x="1" y="915"/>
                  </a:lnTo>
                  <a:cubicBezTo>
                    <a:pt x="1" y="914"/>
                    <a:pt x="2" y="913"/>
                    <a:pt x="3" y="913"/>
                  </a:cubicBezTo>
                  <a:cubicBezTo>
                    <a:pt x="4" y="913"/>
                    <a:pt x="5" y="914"/>
                    <a:pt x="5" y="915"/>
                  </a:cubicBezTo>
                  <a:lnTo>
                    <a:pt x="5" y="915"/>
                  </a:lnTo>
                  <a:cubicBezTo>
                    <a:pt x="5" y="916"/>
                    <a:pt x="4" y="917"/>
                    <a:pt x="3" y="917"/>
                  </a:cubicBezTo>
                  <a:cubicBezTo>
                    <a:pt x="2" y="917"/>
                    <a:pt x="1" y="916"/>
                    <a:pt x="1" y="915"/>
                  </a:cubicBezTo>
                  <a:close/>
                  <a:moveTo>
                    <a:pt x="1" y="907"/>
                  </a:moveTo>
                  <a:lnTo>
                    <a:pt x="1" y="907"/>
                  </a:lnTo>
                  <a:cubicBezTo>
                    <a:pt x="1" y="906"/>
                    <a:pt x="2" y="905"/>
                    <a:pt x="3" y="905"/>
                  </a:cubicBezTo>
                  <a:cubicBezTo>
                    <a:pt x="4" y="905"/>
                    <a:pt x="5" y="906"/>
                    <a:pt x="5" y="907"/>
                  </a:cubicBezTo>
                  <a:lnTo>
                    <a:pt x="5" y="907"/>
                  </a:lnTo>
                  <a:cubicBezTo>
                    <a:pt x="5" y="908"/>
                    <a:pt x="4" y="909"/>
                    <a:pt x="3" y="909"/>
                  </a:cubicBezTo>
                  <a:cubicBezTo>
                    <a:pt x="2" y="909"/>
                    <a:pt x="1" y="908"/>
                    <a:pt x="1" y="907"/>
                  </a:cubicBezTo>
                  <a:close/>
                  <a:moveTo>
                    <a:pt x="1" y="899"/>
                  </a:moveTo>
                  <a:lnTo>
                    <a:pt x="1" y="899"/>
                  </a:lnTo>
                  <a:cubicBezTo>
                    <a:pt x="1" y="898"/>
                    <a:pt x="2" y="897"/>
                    <a:pt x="3" y="897"/>
                  </a:cubicBezTo>
                  <a:cubicBezTo>
                    <a:pt x="4" y="897"/>
                    <a:pt x="5" y="898"/>
                    <a:pt x="5" y="899"/>
                  </a:cubicBezTo>
                  <a:lnTo>
                    <a:pt x="5" y="899"/>
                  </a:lnTo>
                  <a:cubicBezTo>
                    <a:pt x="5" y="900"/>
                    <a:pt x="4" y="901"/>
                    <a:pt x="3" y="901"/>
                  </a:cubicBezTo>
                  <a:cubicBezTo>
                    <a:pt x="2" y="901"/>
                    <a:pt x="1" y="900"/>
                    <a:pt x="1" y="899"/>
                  </a:cubicBezTo>
                  <a:close/>
                  <a:moveTo>
                    <a:pt x="1" y="891"/>
                  </a:moveTo>
                  <a:lnTo>
                    <a:pt x="1" y="891"/>
                  </a:lnTo>
                  <a:cubicBezTo>
                    <a:pt x="1" y="890"/>
                    <a:pt x="2" y="889"/>
                    <a:pt x="3" y="889"/>
                  </a:cubicBezTo>
                  <a:cubicBezTo>
                    <a:pt x="4" y="889"/>
                    <a:pt x="5" y="890"/>
                    <a:pt x="5" y="891"/>
                  </a:cubicBezTo>
                  <a:lnTo>
                    <a:pt x="5" y="891"/>
                  </a:lnTo>
                  <a:cubicBezTo>
                    <a:pt x="5" y="892"/>
                    <a:pt x="4" y="893"/>
                    <a:pt x="3" y="893"/>
                  </a:cubicBezTo>
                  <a:cubicBezTo>
                    <a:pt x="2" y="893"/>
                    <a:pt x="1" y="892"/>
                    <a:pt x="1" y="891"/>
                  </a:cubicBezTo>
                  <a:close/>
                  <a:moveTo>
                    <a:pt x="1" y="883"/>
                  </a:moveTo>
                  <a:lnTo>
                    <a:pt x="1" y="883"/>
                  </a:lnTo>
                  <a:cubicBezTo>
                    <a:pt x="1" y="882"/>
                    <a:pt x="2" y="881"/>
                    <a:pt x="3" y="881"/>
                  </a:cubicBezTo>
                  <a:cubicBezTo>
                    <a:pt x="4" y="881"/>
                    <a:pt x="5" y="882"/>
                    <a:pt x="5" y="883"/>
                  </a:cubicBezTo>
                  <a:lnTo>
                    <a:pt x="5" y="883"/>
                  </a:lnTo>
                  <a:cubicBezTo>
                    <a:pt x="5" y="884"/>
                    <a:pt x="4" y="885"/>
                    <a:pt x="3" y="885"/>
                  </a:cubicBezTo>
                  <a:cubicBezTo>
                    <a:pt x="2" y="885"/>
                    <a:pt x="1" y="884"/>
                    <a:pt x="1" y="883"/>
                  </a:cubicBezTo>
                  <a:close/>
                  <a:moveTo>
                    <a:pt x="1" y="875"/>
                  </a:moveTo>
                  <a:lnTo>
                    <a:pt x="1" y="875"/>
                  </a:lnTo>
                  <a:cubicBezTo>
                    <a:pt x="1" y="874"/>
                    <a:pt x="2" y="873"/>
                    <a:pt x="3" y="873"/>
                  </a:cubicBezTo>
                  <a:cubicBezTo>
                    <a:pt x="4" y="873"/>
                    <a:pt x="5" y="874"/>
                    <a:pt x="5" y="875"/>
                  </a:cubicBezTo>
                  <a:lnTo>
                    <a:pt x="5" y="875"/>
                  </a:lnTo>
                  <a:cubicBezTo>
                    <a:pt x="5" y="876"/>
                    <a:pt x="4" y="877"/>
                    <a:pt x="3" y="877"/>
                  </a:cubicBezTo>
                  <a:cubicBezTo>
                    <a:pt x="2" y="877"/>
                    <a:pt x="1" y="876"/>
                    <a:pt x="1" y="875"/>
                  </a:cubicBezTo>
                  <a:close/>
                  <a:moveTo>
                    <a:pt x="1" y="867"/>
                  </a:moveTo>
                  <a:lnTo>
                    <a:pt x="1" y="867"/>
                  </a:lnTo>
                  <a:cubicBezTo>
                    <a:pt x="1" y="866"/>
                    <a:pt x="2" y="865"/>
                    <a:pt x="3" y="865"/>
                  </a:cubicBezTo>
                  <a:cubicBezTo>
                    <a:pt x="4" y="865"/>
                    <a:pt x="5" y="866"/>
                    <a:pt x="5" y="867"/>
                  </a:cubicBezTo>
                  <a:lnTo>
                    <a:pt x="5" y="867"/>
                  </a:lnTo>
                  <a:cubicBezTo>
                    <a:pt x="5" y="868"/>
                    <a:pt x="4" y="869"/>
                    <a:pt x="3" y="869"/>
                  </a:cubicBezTo>
                  <a:cubicBezTo>
                    <a:pt x="2" y="869"/>
                    <a:pt x="1" y="868"/>
                    <a:pt x="1" y="867"/>
                  </a:cubicBezTo>
                  <a:close/>
                  <a:moveTo>
                    <a:pt x="1" y="859"/>
                  </a:moveTo>
                  <a:lnTo>
                    <a:pt x="1" y="859"/>
                  </a:lnTo>
                  <a:cubicBezTo>
                    <a:pt x="1" y="858"/>
                    <a:pt x="2" y="857"/>
                    <a:pt x="3" y="857"/>
                  </a:cubicBezTo>
                  <a:cubicBezTo>
                    <a:pt x="4" y="857"/>
                    <a:pt x="5" y="858"/>
                    <a:pt x="5" y="859"/>
                  </a:cubicBezTo>
                  <a:lnTo>
                    <a:pt x="5" y="859"/>
                  </a:lnTo>
                  <a:cubicBezTo>
                    <a:pt x="5" y="860"/>
                    <a:pt x="4" y="861"/>
                    <a:pt x="3" y="861"/>
                  </a:cubicBezTo>
                  <a:cubicBezTo>
                    <a:pt x="2" y="861"/>
                    <a:pt x="1" y="860"/>
                    <a:pt x="1" y="859"/>
                  </a:cubicBezTo>
                  <a:close/>
                  <a:moveTo>
                    <a:pt x="1" y="851"/>
                  </a:moveTo>
                  <a:lnTo>
                    <a:pt x="1" y="851"/>
                  </a:lnTo>
                  <a:cubicBezTo>
                    <a:pt x="1" y="850"/>
                    <a:pt x="2" y="849"/>
                    <a:pt x="3" y="849"/>
                  </a:cubicBezTo>
                  <a:cubicBezTo>
                    <a:pt x="4" y="849"/>
                    <a:pt x="5" y="850"/>
                    <a:pt x="5" y="851"/>
                  </a:cubicBezTo>
                  <a:lnTo>
                    <a:pt x="5" y="851"/>
                  </a:lnTo>
                  <a:cubicBezTo>
                    <a:pt x="5" y="852"/>
                    <a:pt x="4" y="853"/>
                    <a:pt x="3" y="853"/>
                  </a:cubicBezTo>
                  <a:cubicBezTo>
                    <a:pt x="2" y="853"/>
                    <a:pt x="1" y="852"/>
                    <a:pt x="1" y="851"/>
                  </a:cubicBezTo>
                  <a:close/>
                  <a:moveTo>
                    <a:pt x="1" y="843"/>
                  </a:moveTo>
                  <a:lnTo>
                    <a:pt x="1" y="843"/>
                  </a:lnTo>
                  <a:cubicBezTo>
                    <a:pt x="1" y="842"/>
                    <a:pt x="2" y="841"/>
                    <a:pt x="3" y="841"/>
                  </a:cubicBezTo>
                  <a:cubicBezTo>
                    <a:pt x="4" y="841"/>
                    <a:pt x="5" y="842"/>
                    <a:pt x="5" y="843"/>
                  </a:cubicBezTo>
                  <a:lnTo>
                    <a:pt x="5" y="843"/>
                  </a:lnTo>
                  <a:cubicBezTo>
                    <a:pt x="5" y="844"/>
                    <a:pt x="4" y="845"/>
                    <a:pt x="3" y="845"/>
                  </a:cubicBezTo>
                  <a:cubicBezTo>
                    <a:pt x="2" y="845"/>
                    <a:pt x="1" y="844"/>
                    <a:pt x="1" y="843"/>
                  </a:cubicBezTo>
                  <a:close/>
                  <a:moveTo>
                    <a:pt x="1" y="835"/>
                  </a:moveTo>
                  <a:lnTo>
                    <a:pt x="1" y="835"/>
                  </a:lnTo>
                  <a:cubicBezTo>
                    <a:pt x="1" y="834"/>
                    <a:pt x="2" y="833"/>
                    <a:pt x="3" y="833"/>
                  </a:cubicBezTo>
                  <a:cubicBezTo>
                    <a:pt x="4" y="833"/>
                    <a:pt x="5" y="834"/>
                    <a:pt x="5" y="835"/>
                  </a:cubicBezTo>
                  <a:lnTo>
                    <a:pt x="5" y="835"/>
                  </a:lnTo>
                  <a:cubicBezTo>
                    <a:pt x="5" y="836"/>
                    <a:pt x="4" y="837"/>
                    <a:pt x="3" y="837"/>
                  </a:cubicBezTo>
                  <a:cubicBezTo>
                    <a:pt x="2" y="837"/>
                    <a:pt x="1" y="836"/>
                    <a:pt x="1" y="835"/>
                  </a:cubicBezTo>
                  <a:close/>
                  <a:moveTo>
                    <a:pt x="1" y="827"/>
                  </a:moveTo>
                  <a:lnTo>
                    <a:pt x="1" y="827"/>
                  </a:lnTo>
                  <a:cubicBezTo>
                    <a:pt x="1" y="826"/>
                    <a:pt x="2" y="825"/>
                    <a:pt x="3" y="825"/>
                  </a:cubicBezTo>
                  <a:cubicBezTo>
                    <a:pt x="4" y="825"/>
                    <a:pt x="5" y="826"/>
                    <a:pt x="5" y="827"/>
                  </a:cubicBezTo>
                  <a:lnTo>
                    <a:pt x="5" y="827"/>
                  </a:lnTo>
                  <a:cubicBezTo>
                    <a:pt x="5" y="828"/>
                    <a:pt x="4" y="829"/>
                    <a:pt x="3" y="829"/>
                  </a:cubicBezTo>
                  <a:cubicBezTo>
                    <a:pt x="2" y="829"/>
                    <a:pt x="1" y="828"/>
                    <a:pt x="1" y="827"/>
                  </a:cubicBezTo>
                  <a:close/>
                  <a:moveTo>
                    <a:pt x="1" y="819"/>
                  </a:moveTo>
                  <a:lnTo>
                    <a:pt x="1" y="819"/>
                  </a:lnTo>
                  <a:cubicBezTo>
                    <a:pt x="1" y="818"/>
                    <a:pt x="2" y="817"/>
                    <a:pt x="3" y="817"/>
                  </a:cubicBezTo>
                  <a:cubicBezTo>
                    <a:pt x="4" y="817"/>
                    <a:pt x="5" y="818"/>
                    <a:pt x="5" y="819"/>
                  </a:cubicBezTo>
                  <a:lnTo>
                    <a:pt x="5" y="819"/>
                  </a:lnTo>
                  <a:cubicBezTo>
                    <a:pt x="5" y="820"/>
                    <a:pt x="4" y="821"/>
                    <a:pt x="3" y="821"/>
                  </a:cubicBezTo>
                  <a:cubicBezTo>
                    <a:pt x="2" y="821"/>
                    <a:pt x="1" y="820"/>
                    <a:pt x="1" y="819"/>
                  </a:cubicBezTo>
                  <a:close/>
                  <a:moveTo>
                    <a:pt x="1" y="811"/>
                  </a:moveTo>
                  <a:lnTo>
                    <a:pt x="1" y="811"/>
                  </a:lnTo>
                  <a:cubicBezTo>
                    <a:pt x="1" y="810"/>
                    <a:pt x="2" y="809"/>
                    <a:pt x="3" y="809"/>
                  </a:cubicBezTo>
                  <a:cubicBezTo>
                    <a:pt x="4" y="809"/>
                    <a:pt x="5" y="810"/>
                    <a:pt x="5" y="811"/>
                  </a:cubicBezTo>
                  <a:lnTo>
                    <a:pt x="5" y="811"/>
                  </a:lnTo>
                  <a:cubicBezTo>
                    <a:pt x="5" y="812"/>
                    <a:pt x="4" y="813"/>
                    <a:pt x="3" y="813"/>
                  </a:cubicBezTo>
                  <a:cubicBezTo>
                    <a:pt x="2" y="813"/>
                    <a:pt x="1" y="812"/>
                    <a:pt x="1" y="811"/>
                  </a:cubicBezTo>
                  <a:close/>
                  <a:moveTo>
                    <a:pt x="1" y="803"/>
                  </a:moveTo>
                  <a:lnTo>
                    <a:pt x="1" y="803"/>
                  </a:lnTo>
                  <a:cubicBezTo>
                    <a:pt x="1" y="802"/>
                    <a:pt x="2" y="801"/>
                    <a:pt x="3" y="801"/>
                  </a:cubicBezTo>
                  <a:cubicBezTo>
                    <a:pt x="5" y="801"/>
                    <a:pt x="5" y="802"/>
                    <a:pt x="5" y="803"/>
                  </a:cubicBezTo>
                  <a:lnTo>
                    <a:pt x="5" y="803"/>
                  </a:lnTo>
                  <a:cubicBezTo>
                    <a:pt x="5" y="804"/>
                    <a:pt x="5" y="805"/>
                    <a:pt x="3" y="805"/>
                  </a:cubicBezTo>
                  <a:cubicBezTo>
                    <a:pt x="2" y="805"/>
                    <a:pt x="1" y="804"/>
                    <a:pt x="1" y="803"/>
                  </a:cubicBezTo>
                  <a:close/>
                  <a:moveTo>
                    <a:pt x="1" y="795"/>
                  </a:moveTo>
                  <a:lnTo>
                    <a:pt x="1" y="795"/>
                  </a:lnTo>
                  <a:cubicBezTo>
                    <a:pt x="1" y="794"/>
                    <a:pt x="2" y="793"/>
                    <a:pt x="3" y="793"/>
                  </a:cubicBezTo>
                  <a:cubicBezTo>
                    <a:pt x="5" y="793"/>
                    <a:pt x="5" y="794"/>
                    <a:pt x="5" y="795"/>
                  </a:cubicBezTo>
                  <a:lnTo>
                    <a:pt x="5" y="795"/>
                  </a:lnTo>
                  <a:cubicBezTo>
                    <a:pt x="5" y="796"/>
                    <a:pt x="5" y="797"/>
                    <a:pt x="3" y="797"/>
                  </a:cubicBezTo>
                  <a:cubicBezTo>
                    <a:pt x="2" y="797"/>
                    <a:pt x="1" y="796"/>
                    <a:pt x="1" y="795"/>
                  </a:cubicBezTo>
                  <a:close/>
                  <a:moveTo>
                    <a:pt x="1" y="787"/>
                  </a:moveTo>
                  <a:lnTo>
                    <a:pt x="1" y="787"/>
                  </a:lnTo>
                  <a:cubicBezTo>
                    <a:pt x="1" y="786"/>
                    <a:pt x="2" y="785"/>
                    <a:pt x="3" y="785"/>
                  </a:cubicBezTo>
                  <a:cubicBezTo>
                    <a:pt x="5" y="785"/>
                    <a:pt x="5" y="786"/>
                    <a:pt x="5" y="787"/>
                  </a:cubicBezTo>
                  <a:lnTo>
                    <a:pt x="5" y="787"/>
                  </a:lnTo>
                  <a:cubicBezTo>
                    <a:pt x="5" y="788"/>
                    <a:pt x="5" y="789"/>
                    <a:pt x="3" y="789"/>
                  </a:cubicBezTo>
                  <a:cubicBezTo>
                    <a:pt x="2" y="789"/>
                    <a:pt x="1" y="788"/>
                    <a:pt x="1" y="787"/>
                  </a:cubicBezTo>
                  <a:close/>
                  <a:moveTo>
                    <a:pt x="1" y="779"/>
                  </a:moveTo>
                  <a:lnTo>
                    <a:pt x="1" y="779"/>
                  </a:lnTo>
                  <a:cubicBezTo>
                    <a:pt x="1" y="778"/>
                    <a:pt x="2" y="777"/>
                    <a:pt x="4" y="777"/>
                  </a:cubicBezTo>
                  <a:cubicBezTo>
                    <a:pt x="5" y="777"/>
                    <a:pt x="6" y="778"/>
                    <a:pt x="6" y="779"/>
                  </a:cubicBezTo>
                  <a:lnTo>
                    <a:pt x="6" y="779"/>
                  </a:lnTo>
                  <a:cubicBezTo>
                    <a:pt x="6" y="780"/>
                    <a:pt x="5" y="781"/>
                    <a:pt x="4" y="781"/>
                  </a:cubicBezTo>
                  <a:cubicBezTo>
                    <a:pt x="2" y="781"/>
                    <a:pt x="1" y="780"/>
                    <a:pt x="1" y="779"/>
                  </a:cubicBezTo>
                  <a:close/>
                  <a:moveTo>
                    <a:pt x="2" y="771"/>
                  </a:moveTo>
                  <a:lnTo>
                    <a:pt x="2" y="771"/>
                  </a:lnTo>
                  <a:cubicBezTo>
                    <a:pt x="2" y="770"/>
                    <a:pt x="2" y="769"/>
                    <a:pt x="4" y="769"/>
                  </a:cubicBezTo>
                  <a:cubicBezTo>
                    <a:pt x="5" y="769"/>
                    <a:pt x="6" y="770"/>
                    <a:pt x="6" y="771"/>
                  </a:cubicBezTo>
                  <a:lnTo>
                    <a:pt x="6" y="771"/>
                  </a:lnTo>
                  <a:cubicBezTo>
                    <a:pt x="6" y="772"/>
                    <a:pt x="5" y="773"/>
                    <a:pt x="4" y="773"/>
                  </a:cubicBezTo>
                  <a:cubicBezTo>
                    <a:pt x="2" y="773"/>
                    <a:pt x="2" y="772"/>
                    <a:pt x="2" y="771"/>
                  </a:cubicBezTo>
                  <a:close/>
                  <a:moveTo>
                    <a:pt x="2" y="763"/>
                  </a:moveTo>
                  <a:lnTo>
                    <a:pt x="2" y="763"/>
                  </a:lnTo>
                  <a:cubicBezTo>
                    <a:pt x="2" y="762"/>
                    <a:pt x="2" y="761"/>
                    <a:pt x="4" y="761"/>
                  </a:cubicBezTo>
                  <a:cubicBezTo>
                    <a:pt x="5" y="761"/>
                    <a:pt x="6" y="762"/>
                    <a:pt x="6" y="763"/>
                  </a:cubicBezTo>
                  <a:lnTo>
                    <a:pt x="6" y="763"/>
                  </a:lnTo>
                  <a:cubicBezTo>
                    <a:pt x="6" y="764"/>
                    <a:pt x="5" y="765"/>
                    <a:pt x="4" y="765"/>
                  </a:cubicBezTo>
                  <a:cubicBezTo>
                    <a:pt x="2" y="765"/>
                    <a:pt x="2" y="764"/>
                    <a:pt x="2" y="763"/>
                  </a:cubicBezTo>
                  <a:close/>
                  <a:moveTo>
                    <a:pt x="2" y="755"/>
                  </a:moveTo>
                  <a:lnTo>
                    <a:pt x="2" y="755"/>
                  </a:lnTo>
                  <a:cubicBezTo>
                    <a:pt x="2" y="754"/>
                    <a:pt x="2" y="753"/>
                    <a:pt x="4" y="753"/>
                  </a:cubicBezTo>
                  <a:cubicBezTo>
                    <a:pt x="5" y="753"/>
                    <a:pt x="6" y="754"/>
                    <a:pt x="6" y="755"/>
                  </a:cubicBezTo>
                  <a:lnTo>
                    <a:pt x="6" y="755"/>
                  </a:lnTo>
                  <a:cubicBezTo>
                    <a:pt x="6" y="756"/>
                    <a:pt x="5" y="757"/>
                    <a:pt x="4" y="757"/>
                  </a:cubicBezTo>
                  <a:cubicBezTo>
                    <a:pt x="2" y="757"/>
                    <a:pt x="2" y="756"/>
                    <a:pt x="2" y="755"/>
                  </a:cubicBezTo>
                  <a:close/>
                  <a:moveTo>
                    <a:pt x="2" y="747"/>
                  </a:moveTo>
                  <a:lnTo>
                    <a:pt x="2" y="747"/>
                  </a:lnTo>
                  <a:cubicBezTo>
                    <a:pt x="2" y="746"/>
                    <a:pt x="3" y="745"/>
                    <a:pt x="4" y="745"/>
                  </a:cubicBezTo>
                  <a:cubicBezTo>
                    <a:pt x="5" y="745"/>
                    <a:pt x="6" y="746"/>
                    <a:pt x="6" y="747"/>
                  </a:cubicBezTo>
                  <a:lnTo>
                    <a:pt x="6" y="747"/>
                  </a:lnTo>
                  <a:cubicBezTo>
                    <a:pt x="6" y="748"/>
                    <a:pt x="5" y="749"/>
                    <a:pt x="4" y="749"/>
                  </a:cubicBezTo>
                  <a:cubicBezTo>
                    <a:pt x="3" y="749"/>
                    <a:pt x="2" y="748"/>
                    <a:pt x="2" y="747"/>
                  </a:cubicBezTo>
                  <a:close/>
                  <a:moveTo>
                    <a:pt x="2" y="739"/>
                  </a:moveTo>
                  <a:lnTo>
                    <a:pt x="2" y="739"/>
                  </a:lnTo>
                  <a:cubicBezTo>
                    <a:pt x="2" y="738"/>
                    <a:pt x="3" y="737"/>
                    <a:pt x="4" y="737"/>
                  </a:cubicBezTo>
                  <a:cubicBezTo>
                    <a:pt x="5" y="737"/>
                    <a:pt x="6" y="738"/>
                    <a:pt x="6" y="739"/>
                  </a:cubicBezTo>
                  <a:lnTo>
                    <a:pt x="6" y="739"/>
                  </a:lnTo>
                  <a:cubicBezTo>
                    <a:pt x="6" y="740"/>
                    <a:pt x="5" y="741"/>
                    <a:pt x="4" y="741"/>
                  </a:cubicBezTo>
                  <a:cubicBezTo>
                    <a:pt x="3" y="741"/>
                    <a:pt x="2" y="740"/>
                    <a:pt x="2" y="739"/>
                  </a:cubicBezTo>
                  <a:close/>
                  <a:moveTo>
                    <a:pt x="2" y="731"/>
                  </a:moveTo>
                  <a:lnTo>
                    <a:pt x="2" y="731"/>
                  </a:lnTo>
                  <a:cubicBezTo>
                    <a:pt x="2" y="730"/>
                    <a:pt x="3" y="729"/>
                    <a:pt x="4" y="729"/>
                  </a:cubicBezTo>
                  <a:cubicBezTo>
                    <a:pt x="5" y="729"/>
                    <a:pt x="6" y="730"/>
                    <a:pt x="6" y="731"/>
                  </a:cubicBezTo>
                  <a:lnTo>
                    <a:pt x="6" y="731"/>
                  </a:lnTo>
                  <a:cubicBezTo>
                    <a:pt x="6" y="732"/>
                    <a:pt x="5" y="733"/>
                    <a:pt x="4" y="733"/>
                  </a:cubicBezTo>
                  <a:cubicBezTo>
                    <a:pt x="3" y="733"/>
                    <a:pt x="2" y="732"/>
                    <a:pt x="2" y="731"/>
                  </a:cubicBezTo>
                  <a:close/>
                  <a:moveTo>
                    <a:pt x="2" y="723"/>
                  </a:moveTo>
                  <a:lnTo>
                    <a:pt x="2" y="723"/>
                  </a:lnTo>
                  <a:cubicBezTo>
                    <a:pt x="2" y="722"/>
                    <a:pt x="3" y="721"/>
                    <a:pt x="4" y="721"/>
                  </a:cubicBezTo>
                  <a:cubicBezTo>
                    <a:pt x="5" y="721"/>
                    <a:pt x="6" y="722"/>
                    <a:pt x="6" y="723"/>
                  </a:cubicBezTo>
                  <a:lnTo>
                    <a:pt x="6" y="723"/>
                  </a:lnTo>
                  <a:cubicBezTo>
                    <a:pt x="6" y="724"/>
                    <a:pt x="5" y="725"/>
                    <a:pt x="4" y="725"/>
                  </a:cubicBezTo>
                  <a:cubicBezTo>
                    <a:pt x="3" y="725"/>
                    <a:pt x="2" y="724"/>
                    <a:pt x="2" y="723"/>
                  </a:cubicBezTo>
                  <a:close/>
                  <a:moveTo>
                    <a:pt x="2" y="715"/>
                  </a:moveTo>
                  <a:lnTo>
                    <a:pt x="2" y="715"/>
                  </a:lnTo>
                  <a:cubicBezTo>
                    <a:pt x="2" y="714"/>
                    <a:pt x="3" y="713"/>
                    <a:pt x="4" y="713"/>
                  </a:cubicBezTo>
                  <a:cubicBezTo>
                    <a:pt x="5" y="713"/>
                    <a:pt x="6" y="714"/>
                    <a:pt x="6" y="715"/>
                  </a:cubicBezTo>
                  <a:lnTo>
                    <a:pt x="6" y="715"/>
                  </a:lnTo>
                  <a:cubicBezTo>
                    <a:pt x="6" y="716"/>
                    <a:pt x="5" y="717"/>
                    <a:pt x="4" y="717"/>
                  </a:cubicBezTo>
                  <a:cubicBezTo>
                    <a:pt x="3" y="717"/>
                    <a:pt x="2" y="716"/>
                    <a:pt x="2" y="715"/>
                  </a:cubicBezTo>
                  <a:close/>
                  <a:moveTo>
                    <a:pt x="2" y="707"/>
                  </a:moveTo>
                  <a:lnTo>
                    <a:pt x="2" y="707"/>
                  </a:lnTo>
                  <a:cubicBezTo>
                    <a:pt x="2" y="706"/>
                    <a:pt x="3" y="705"/>
                    <a:pt x="4" y="705"/>
                  </a:cubicBezTo>
                  <a:cubicBezTo>
                    <a:pt x="5" y="705"/>
                    <a:pt x="6" y="706"/>
                    <a:pt x="6" y="707"/>
                  </a:cubicBezTo>
                  <a:lnTo>
                    <a:pt x="6" y="707"/>
                  </a:lnTo>
                  <a:cubicBezTo>
                    <a:pt x="6" y="708"/>
                    <a:pt x="5" y="709"/>
                    <a:pt x="4" y="709"/>
                  </a:cubicBezTo>
                  <a:cubicBezTo>
                    <a:pt x="3" y="709"/>
                    <a:pt x="2" y="708"/>
                    <a:pt x="2" y="707"/>
                  </a:cubicBezTo>
                  <a:close/>
                  <a:moveTo>
                    <a:pt x="2" y="699"/>
                  </a:moveTo>
                  <a:lnTo>
                    <a:pt x="2" y="699"/>
                  </a:lnTo>
                  <a:cubicBezTo>
                    <a:pt x="2" y="698"/>
                    <a:pt x="3" y="697"/>
                    <a:pt x="4" y="697"/>
                  </a:cubicBezTo>
                  <a:cubicBezTo>
                    <a:pt x="5" y="697"/>
                    <a:pt x="6" y="698"/>
                    <a:pt x="6" y="699"/>
                  </a:cubicBezTo>
                  <a:lnTo>
                    <a:pt x="6" y="699"/>
                  </a:lnTo>
                  <a:cubicBezTo>
                    <a:pt x="6" y="700"/>
                    <a:pt x="5" y="701"/>
                    <a:pt x="4" y="701"/>
                  </a:cubicBezTo>
                  <a:cubicBezTo>
                    <a:pt x="3" y="701"/>
                    <a:pt x="2" y="700"/>
                    <a:pt x="2" y="699"/>
                  </a:cubicBezTo>
                  <a:close/>
                  <a:moveTo>
                    <a:pt x="2" y="691"/>
                  </a:moveTo>
                  <a:lnTo>
                    <a:pt x="2" y="691"/>
                  </a:lnTo>
                  <a:cubicBezTo>
                    <a:pt x="2" y="690"/>
                    <a:pt x="3" y="689"/>
                    <a:pt x="4" y="689"/>
                  </a:cubicBezTo>
                  <a:cubicBezTo>
                    <a:pt x="5" y="689"/>
                    <a:pt x="6" y="690"/>
                    <a:pt x="6" y="691"/>
                  </a:cubicBezTo>
                  <a:lnTo>
                    <a:pt x="6" y="691"/>
                  </a:lnTo>
                  <a:cubicBezTo>
                    <a:pt x="6" y="692"/>
                    <a:pt x="5" y="693"/>
                    <a:pt x="4" y="693"/>
                  </a:cubicBezTo>
                  <a:cubicBezTo>
                    <a:pt x="3" y="693"/>
                    <a:pt x="2" y="692"/>
                    <a:pt x="2" y="691"/>
                  </a:cubicBezTo>
                  <a:close/>
                  <a:moveTo>
                    <a:pt x="2" y="683"/>
                  </a:moveTo>
                  <a:lnTo>
                    <a:pt x="2" y="683"/>
                  </a:lnTo>
                  <a:cubicBezTo>
                    <a:pt x="2" y="682"/>
                    <a:pt x="3" y="681"/>
                    <a:pt x="4" y="681"/>
                  </a:cubicBezTo>
                  <a:cubicBezTo>
                    <a:pt x="5" y="681"/>
                    <a:pt x="6" y="682"/>
                    <a:pt x="6" y="683"/>
                  </a:cubicBezTo>
                  <a:lnTo>
                    <a:pt x="6" y="683"/>
                  </a:lnTo>
                  <a:cubicBezTo>
                    <a:pt x="6" y="684"/>
                    <a:pt x="5" y="685"/>
                    <a:pt x="4" y="685"/>
                  </a:cubicBezTo>
                  <a:cubicBezTo>
                    <a:pt x="3" y="685"/>
                    <a:pt x="2" y="684"/>
                    <a:pt x="2" y="683"/>
                  </a:cubicBezTo>
                  <a:close/>
                  <a:moveTo>
                    <a:pt x="2" y="675"/>
                  </a:moveTo>
                  <a:lnTo>
                    <a:pt x="2" y="675"/>
                  </a:lnTo>
                  <a:cubicBezTo>
                    <a:pt x="2" y="674"/>
                    <a:pt x="3" y="673"/>
                    <a:pt x="4" y="673"/>
                  </a:cubicBezTo>
                  <a:cubicBezTo>
                    <a:pt x="5" y="673"/>
                    <a:pt x="6" y="674"/>
                    <a:pt x="6" y="675"/>
                  </a:cubicBezTo>
                  <a:lnTo>
                    <a:pt x="6" y="675"/>
                  </a:lnTo>
                  <a:cubicBezTo>
                    <a:pt x="6" y="676"/>
                    <a:pt x="5" y="677"/>
                    <a:pt x="4" y="677"/>
                  </a:cubicBezTo>
                  <a:cubicBezTo>
                    <a:pt x="3" y="677"/>
                    <a:pt x="2" y="676"/>
                    <a:pt x="2" y="675"/>
                  </a:cubicBezTo>
                  <a:close/>
                  <a:moveTo>
                    <a:pt x="2" y="667"/>
                  </a:moveTo>
                  <a:lnTo>
                    <a:pt x="2" y="667"/>
                  </a:lnTo>
                  <a:cubicBezTo>
                    <a:pt x="2" y="666"/>
                    <a:pt x="3" y="665"/>
                    <a:pt x="4" y="665"/>
                  </a:cubicBezTo>
                  <a:cubicBezTo>
                    <a:pt x="5" y="665"/>
                    <a:pt x="6" y="666"/>
                    <a:pt x="6" y="667"/>
                  </a:cubicBezTo>
                  <a:lnTo>
                    <a:pt x="6" y="667"/>
                  </a:lnTo>
                  <a:cubicBezTo>
                    <a:pt x="6" y="668"/>
                    <a:pt x="5" y="669"/>
                    <a:pt x="4" y="669"/>
                  </a:cubicBezTo>
                  <a:cubicBezTo>
                    <a:pt x="3" y="669"/>
                    <a:pt x="2" y="668"/>
                    <a:pt x="2" y="667"/>
                  </a:cubicBezTo>
                  <a:close/>
                  <a:moveTo>
                    <a:pt x="2" y="659"/>
                  </a:moveTo>
                  <a:lnTo>
                    <a:pt x="2" y="659"/>
                  </a:lnTo>
                  <a:cubicBezTo>
                    <a:pt x="2" y="658"/>
                    <a:pt x="3" y="657"/>
                    <a:pt x="4" y="657"/>
                  </a:cubicBezTo>
                  <a:cubicBezTo>
                    <a:pt x="5" y="657"/>
                    <a:pt x="6" y="658"/>
                    <a:pt x="6" y="659"/>
                  </a:cubicBezTo>
                  <a:lnTo>
                    <a:pt x="6" y="659"/>
                  </a:lnTo>
                  <a:cubicBezTo>
                    <a:pt x="6" y="660"/>
                    <a:pt x="5" y="661"/>
                    <a:pt x="4" y="661"/>
                  </a:cubicBezTo>
                  <a:cubicBezTo>
                    <a:pt x="3" y="661"/>
                    <a:pt x="2" y="660"/>
                    <a:pt x="2" y="659"/>
                  </a:cubicBezTo>
                  <a:close/>
                  <a:moveTo>
                    <a:pt x="2" y="651"/>
                  </a:moveTo>
                  <a:lnTo>
                    <a:pt x="2" y="651"/>
                  </a:lnTo>
                  <a:cubicBezTo>
                    <a:pt x="2" y="650"/>
                    <a:pt x="3" y="649"/>
                    <a:pt x="4" y="649"/>
                  </a:cubicBezTo>
                  <a:cubicBezTo>
                    <a:pt x="5" y="649"/>
                    <a:pt x="6" y="650"/>
                    <a:pt x="6" y="651"/>
                  </a:cubicBezTo>
                  <a:lnTo>
                    <a:pt x="6" y="651"/>
                  </a:lnTo>
                  <a:cubicBezTo>
                    <a:pt x="6" y="652"/>
                    <a:pt x="5" y="653"/>
                    <a:pt x="4" y="653"/>
                  </a:cubicBezTo>
                  <a:cubicBezTo>
                    <a:pt x="3" y="653"/>
                    <a:pt x="2" y="652"/>
                    <a:pt x="2" y="651"/>
                  </a:cubicBezTo>
                  <a:close/>
                  <a:moveTo>
                    <a:pt x="2" y="643"/>
                  </a:moveTo>
                  <a:lnTo>
                    <a:pt x="2" y="643"/>
                  </a:lnTo>
                  <a:cubicBezTo>
                    <a:pt x="2" y="642"/>
                    <a:pt x="3" y="641"/>
                    <a:pt x="4" y="641"/>
                  </a:cubicBezTo>
                  <a:cubicBezTo>
                    <a:pt x="5" y="641"/>
                    <a:pt x="6" y="642"/>
                    <a:pt x="6" y="643"/>
                  </a:cubicBezTo>
                  <a:lnTo>
                    <a:pt x="6" y="643"/>
                  </a:lnTo>
                  <a:cubicBezTo>
                    <a:pt x="6" y="644"/>
                    <a:pt x="5" y="645"/>
                    <a:pt x="4" y="645"/>
                  </a:cubicBezTo>
                  <a:cubicBezTo>
                    <a:pt x="3" y="645"/>
                    <a:pt x="2" y="644"/>
                    <a:pt x="2" y="643"/>
                  </a:cubicBezTo>
                  <a:close/>
                  <a:moveTo>
                    <a:pt x="2" y="635"/>
                  </a:moveTo>
                  <a:lnTo>
                    <a:pt x="2" y="635"/>
                  </a:lnTo>
                  <a:cubicBezTo>
                    <a:pt x="2" y="634"/>
                    <a:pt x="3" y="633"/>
                    <a:pt x="4" y="633"/>
                  </a:cubicBezTo>
                  <a:cubicBezTo>
                    <a:pt x="5" y="633"/>
                    <a:pt x="6" y="634"/>
                    <a:pt x="6" y="635"/>
                  </a:cubicBezTo>
                  <a:lnTo>
                    <a:pt x="6" y="635"/>
                  </a:lnTo>
                  <a:cubicBezTo>
                    <a:pt x="6" y="636"/>
                    <a:pt x="5" y="637"/>
                    <a:pt x="4" y="637"/>
                  </a:cubicBezTo>
                  <a:cubicBezTo>
                    <a:pt x="3" y="637"/>
                    <a:pt x="2" y="636"/>
                    <a:pt x="2" y="635"/>
                  </a:cubicBezTo>
                  <a:close/>
                  <a:moveTo>
                    <a:pt x="2" y="627"/>
                  </a:moveTo>
                  <a:lnTo>
                    <a:pt x="2" y="627"/>
                  </a:lnTo>
                  <a:cubicBezTo>
                    <a:pt x="2" y="626"/>
                    <a:pt x="3" y="625"/>
                    <a:pt x="4" y="625"/>
                  </a:cubicBezTo>
                  <a:cubicBezTo>
                    <a:pt x="5" y="625"/>
                    <a:pt x="6" y="626"/>
                    <a:pt x="6" y="627"/>
                  </a:cubicBezTo>
                  <a:lnTo>
                    <a:pt x="6" y="627"/>
                  </a:lnTo>
                  <a:cubicBezTo>
                    <a:pt x="6" y="628"/>
                    <a:pt x="5" y="629"/>
                    <a:pt x="4" y="629"/>
                  </a:cubicBezTo>
                  <a:cubicBezTo>
                    <a:pt x="3" y="629"/>
                    <a:pt x="2" y="628"/>
                    <a:pt x="2" y="627"/>
                  </a:cubicBezTo>
                  <a:close/>
                  <a:moveTo>
                    <a:pt x="2" y="619"/>
                  </a:moveTo>
                  <a:lnTo>
                    <a:pt x="2" y="619"/>
                  </a:lnTo>
                  <a:cubicBezTo>
                    <a:pt x="2" y="618"/>
                    <a:pt x="3" y="617"/>
                    <a:pt x="4" y="617"/>
                  </a:cubicBezTo>
                  <a:cubicBezTo>
                    <a:pt x="5" y="617"/>
                    <a:pt x="6" y="618"/>
                    <a:pt x="6" y="619"/>
                  </a:cubicBezTo>
                  <a:lnTo>
                    <a:pt x="6" y="619"/>
                  </a:lnTo>
                  <a:cubicBezTo>
                    <a:pt x="6" y="620"/>
                    <a:pt x="5" y="621"/>
                    <a:pt x="4" y="621"/>
                  </a:cubicBezTo>
                  <a:cubicBezTo>
                    <a:pt x="3" y="621"/>
                    <a:pt x="2" y="620"/>
                    <a:pt x="2" y="619"/>
                  </a:cubicBezTo>
                  <a:close/>
                  <a:moveTo>
                    <a:pt x="2" y="611"/>
                  </a:moveTo>
                  <a:lnTo>
                    <a:pt x="2" y="611"/>
                  </a:lnTo>
                  <a:cubicBezTo>
                    <a:pt x="2" y="610"/>
                    <a:pt x="3" y="609"/>
                    <a:pt x="4" y="609"/>
                  </a:cubicBezTo>
                  <a:cubicBezTo>
                    <a:pt x="5" y="609"/>
                    <a:pt x="6" y="610"/>
                    <a:pt x="6" y="611"/>
                  </a:cubicBezTo>
                  <a:lnTo>
                    <a:pt x="6" y="611"/>
                  </a:lnTo>
                  <a:cubicBezTo>
                    <a:pt x="6" y="612"/>
                    <a:pt x="5" y="613"/>
                    <a:pt x="4" y="613"/>
                  </a:cubicBezTo>
                  <a:cubicBezTo>
                    <a:pt x="3" y="613"/>
                    <a:pt x="2" y="612"/>
                    <a:pt x="2" y="611"/>
                  </a:cubicBezTo>
                  <a:close/>
                  <a:moveTo>
                    <a:pt x="2" y="603"/>
                  </a:moveTo>
                  <a:lnTo>
                    <a:pt x="2" y="603"/>
                  </a:lnTo>
                  <a:cubicBezTo>
                    <a:pt x="2" y="602"/>
                    <a:pt x="3" y="601"/>
                    <a:pt x="4" y="601"/>
                  </a:cubicBezTo>
                  <a:cubicBezTo>
                    <a:pt x="5" y="601"/>
                    <a:pt x="6" y="602"/>
                    <a:pt x="6" y="603"/>
                  </a:cubicBezTo>
                  <a:lnTo>
                    <a:pt x="6" y="603"/>
                  </a:lnTo>
                  <a:cubicBezTo>
                    <a:pt x="6" y="604"/>
                    <a:pt x="5" y="605"/>
                    <a:pt x="4" y="605"/>
                  </a:cubicBezTo>
                  <a:cubicBezTo>
                    <a:pt x="3" y="605"/>
                    <a:pt x="2" y="604"/>
                    <a:pt x="2" y="603"/>
                  </a:cubicBezTo>
                  <a:close/>
                  <a:moveTo>
                    <a:pt x="2" y="595"/>
                  </a:moveTo>
                  <a:lnTo>
                    <a:pt x="2" y="595"/>
                  </a:lnTo>
                  <a:cubicBezTo>
                    <a:pt x="2" y="594"/>
                    <a:pt x="3" y="593"/>
                    <a:pt x="4" y="593"/>
                  </a:cubicBezTo>
                  <a:cubicBezTo>
                    <a:pt x="5" y="593"/>
                    <a:pt x="6" y="594"/>
                    <a:pt x="6" y="595"/>
                  </a:cubicBezTo>
                  <a:lnTo>
                    <a:pt x="6" y="595"/>
                  </a:lnTo>
                  <a:cubicBezTo>
                    <a:pt x="6" y="596"/>
                    <a:pt x="5" y="597"/>
                    <a:pt x="4" y="597"/>
                  </a:cubicBezTo>
                  <a:cubicBezTo>
                    <a:pt x="3" y="597"/>
                    <a:pt x="2" y="596"/>
                    <a:pt x="2" y="595"/>
                  </a:cubicBezTo>
                  <a:close/>
                  <a:moveTo>
                    <a:pt x="2" y="587"/>
                  </a:moveTo>
                  <a:lnTo>
                    <a:pt x="2" y="587"/>
                  </a:lnTo>
                  <a:cubicBezTo>
                    <a:pt x="2" y="586"/>
                    <a:pt x="3" y="585"/>
                    <a:pt x="4" y="585"/>
                  </a:cubicBezTo>
                  <a:cubicBezTo>
                    <a:pt x="5" y="585"/>
                    <a:pt x="6" y="586"/>
                    <a:pt x="6" y="587"/>
                  </a:cubicBezTo>
                  <a:lnTo>
                    <a:pt x="6" y="587"/>
                  </a:lnTo>
                  <a:cubicBezTo>
                    <a:pt x="6" y="588"/>
                    <a:pt x="5" y="589"/>
                    <a:pt x="4" y="589"/>
                  </a:cubicBezTo>
                  <a:cubicBezTo>
                    <a:pt x="3" y="589"/>
                    <a:pt x="2" y="588"/>
                    <a:pt x="2" y="587"/>
                  </a:cubicBezTo>
                  <a:close/>
                  <a:moveTo>
                    <a:pt x="2" y="579"/>
                  </a:moveTo>
                  <a:lnTo>
                    <a:pt x="2" y="579"/>
                  </a:lnTo>
                  <a:cubicBezTo>
                    <a:pt x="2" y="578"/>
                    <a:pt x="3" y="577"/>
                    <a:pt x="4" y="577"/>
                  </a:cubicBezTo>
                  <a:cubicBezTo>
                    <a:pt x="5" y="577"/>
                    <a:pt x="6" y="578"/>
                    <a:pt x="6" y="579"/>
                  </a:cubicBezTo>
                  <a:lnTo>
                    <a:pt x="6" y="579"/>
                  </a:lnTo>
                  <a:cubicBezTo>
                    <a:pt x="6" y="580"/>
                    <a:pt x="5" y="581"/>
                    <a:pt x="4" y="581"/>
                  </a:cubicBezTo>
                  <a:cubicBezTo>
                    <a:pt x="3" y="581"/>
                    <a:pt x="2" y="580"/>
                    <a:pt x="2" y="579"/>
                  </a:cubicBezTo>
                  <a:close/>
                  <a:moveTo>
                    <a:pt x="2" y="571"/>
                  </a:moveTo>
                  <a:lnTo>
                    <a:pt x="2" y="571"/>
                  </a:lnTo>
                  <a:cubicBezTo>
                    <a:pt x="2" y="570"/>
                    <a:pt x="3" y="569"/>
                    <a:pt x="4" y="569"/>
                  </a:cubicBezTo>
                  <a:cubicBezTo>
                    <a:pt x="5" y="569"/>
                    <a:pt x="6" y="570"/>
                    <a:pt x="6" y="571"/>
                  </a:cubicBezTo>
                  <a:lnTo>
                    <a:pt x="6" y="571"/>
                  </a:lnTo>
                  <a:cubicBezTo>
                    <a:pt x="6" y="572"/>
                    <a:pt x="5" y="573"/>
                    <a:pt x="4" y="573"/>
                  </a:cubicBezTo>
                  <a:cubicBezTo>
                    <a:pt x="3" y="573"/>
                    <a:pt x="2" y="572"/>
                    <a:pt x="2" y="571"/>
                  </a:cubicBezTo>
                  <a:close/>
                  <a:moveTo>
                    <a:pt x="2" y="563"/>
                  </a:moveTo>
                  <a:lnTo>
                    <a:pt x="2" y="563"/>
                  </a:lnTo>
                  <a:cubicBezTo>
                    <a:pt x="2" y="562"/>
                    <a:pt x="3" y="561"/>
                    <a:pt x="4" y="561"/>
                  </a:cubicBezTo>
                  <a:cubicBezTo>
                    <a:pt x="5" y="561"/>
                    <a:pt x="6" y="562"/>
                    <a:pt x="6" y="563"/>
                  </a:cubicBezTo>
                  <a:lnTo>
                    <a:pt x="6" y="563"/>
                  </a:lnTo>
                  <a:cubicBezTo>
                    <a:pt x="6" y="564"/>
                    <a:pt x="5" y="565"/>
                    <a:pt x="4" y="565"/>
                  </a:cubicBezTo>
                  <a:cubicBezTo>
                    <a:pt x="3" y="565"/>
                    <a:pt x="2" y="564"/>
                    <a:pt x="2" y="563"/>
                  </a:cubicBezTo>
                  <a:close/>
                  <a:moveTo>
                    <a:pt x="2" y="555"/>
                  </a:moveTo>
                  <a:lnTo>
                    <a:pt x="2" y="555"/>
                  </a:lnTo>
                  <a:cubicBezTo>
                    <a:pt x="2" y="554"/>
                    <a:pt x="3" y="553"/>
                    <a:pt x="4" y="553"/>
                  </a:cubicBezTo>
                  <a:cubicBezTo>
                    <a:pt x="5" y="553"/>
                    <a:pt x="6" y="554"/>
                    <a:pt x="6" y="555"/>
                  </a:cubicBezTo>
                  <a:lnTo>
                    <a:pt x="6" y="555"/>
                  </a:lnTo>
                  <a:cubicBezTo>
                    <a:pt x="6" y="556"/>
                    <a:pt x="5" y="557"/>
                    <a:pt x="4" y="557"/>
                  </a:cubicBezTo>
                  <a:cubicBezTo>
                    <a:pt x="3" y="557"/>
                    <a:pt x="2" y="556"/>
                    <a:pt x="2" y="555"/>
                  </a:cubicBezTo>
                  <a:close/>
                  <a:moveTo>
                    <a:pt x="2" y="547"/>
                  </a:moveTo>
                  <a:lnTo>
                    <a:pt x="2" y="547"/>
                  </a:lnTo>
                  <a:cubicBezTo>
                    <a:pt x="2" y="546"/>
                    <a:pt x="3" y="545"/>
                    <a:pt x="4" y="545"/>
                  </a:cubicBezTo>
                  <a:cubicBezTo>
                    <a:pt x="6" y="545"/>
                    <a:pt x="6" y="546"/>
                    <a:pt x="6" y="547"/>
                  </a:cubicBezTo>
                  <a:lnTo>
                    <a:pt x="6" y="547"/>
                  </a:lnTo>
                  <a:cubicBezTo>
                    <a:pt x="6" y="548"/>
                    <a:pt x="6" y="549"/>
                    <a:pt x="4" y="549"/>
                  </a:cubicBezTo>
                  <a:cubicBezTo>
                    <a:pt x="3" y="549"/>
                    <a:pt x="2" y="548"/>
                    <a:pt x="2" y="547"/>
                  </a:cubicBezTo>
                  <a:close/>
                  <a:moveTo>
                    <a:pt x="2" y="539"/>
                  </a:moveTo>
                  <a:lnTo>
                    <a:pt x="2" y="539"/>
                  </a:lnTo>
                  <a:cubicBezTo>
                    <a:pt x="2" y="538"/>
                    <a:pt x="3" y="537"/>
                    <a:pt x="4" y="537"/>
                  </a:cubicBezTo>
                  <a:cubicBezTo>
                    <a:pt x="6" y="537"/>
                    <a:pt x="6" y="538"/>
                    <a:pt x="6" y="539"/>
                  </a:cubicBezTo>
                  <a:lnTo>
                    <a:pt x="6" y="539"/>
                  </a:lnTo>
                  <a:cubicBezTo>
                    <a:pt x="6" y="540"/>
                    <a:pt x="6" y="541"/>
                    <a:pt x="4" y="541"/>
                  </a:cubicBezTo>
                  <a:cubicBezTo>
                    <a:pt x="3" y="541"/>
                    <a:pt x="2" y="540"/>
                    <a:pt x="2" y="539"/>
                  </a:cubicBezTo>
                  <a:close/>
                  <a:moveTo>
                    <a:pt x="2" y="531"/>
                  </a:moveTo>
                  <a:lnTo>
                    <a:pt x="2" y="531"/>
                  </a:lnTo>
                  <a:cubicBezTo>
                    <a:pt x="2" y="530"/>
                    <a:pt x="3" y="529"/>
                    <a:pt x="4" y="529"/>
                  </a:cubicBezTo>
                  <a:cubicBezTo>
                    <a:pt x="6" y="529"/>
                    <a:pt x="6" y="530"/>
                    <a:pt x="6" y="531"/>
                  </a:cubicBezTo>
                  <a:lnTo>
                    <a:pt x="6" y="531"/>
                  </a:lnTo>
                  <a:cubicBezTo>
                    <a:pt x="6" y="532"/>
                    <a:pt x="6" y="533"/>
                    <a:pt x="4" y="533"/>
                  </a:cubicBezTo>
                  <a:cubicBezTo>
                    <a:pt x="3" y="533"/>
                    <a:pt x="2" y="532"/>
                    <a:pt x="2" y="531"/>
                  </a:cubicBezTo>
                  <a:close/>
                  <a:moveTo>
                    <a:pt x="2" y="523"/>
                  </a:moveTo>
                  <a:lnTo>
                    <a:pt x="2" y="523"/>
                  </a:lnTo>
                  <a:cubicBezTo>
                    <a:pt x="2" y="522"/>
                    <a:pt x="3" y="521"/>
                    <a:pt x="5" y="521"/>
                  </a:cubicBezTo>
                  <a:cubicBezTo>
                    <a:pt x="6" y="521"/>
                    <a:pt x="7" y="522"/>
                    <a:pt x="7" y="523"/>
                  </a:cubicBezTo>
                  <a:lnTo>
                    <a:pt x="7" y="523"/>
                  </a:lnTo>
                  <a:cubicBezTo>
                    <a:pt x="7" y="524"/>
                    <a:pt x="6" y="525"/>
                    <a:pt x="5" y="525"/>
                  </a:cubicBezTo>
                  <a:cubicBezTo>
                    <a:pt x="3" y="525"/>
                    <a:pt x="2" y="524"/>
                    <a:pt x="2" y="523"/>
                  </a:cubicBezTo>
                  <a:close/>
                  <a:moveTo>
                    <a:pt x="3" y="515"/>
                  </a:moveTo>
                  <a:lnTo>
                    <a:pt x="3" y="515"/>
                  </a:lnTo>
                  <a:cubicBezTo>
                    <a:pt x="3" y="514"/>
                    <a:pt x="3" y="513"/>
                    <a:pt x="5" y="513"/>
                  </a:cubicBezTo>
                  <a:cubicBezTo>
                    <a:pt x="6" y="513"/>
                    <a:pt x="7" y="514"/>
                    <a:pt x="7" y="515"/>
                  </a:cubicBezTo>
                  <a:lnTo>
                    <a:pt x="7" y="515"/>
                  </a:lnTo>
                  <a:cubicBezTo>
                    <a:pt x="7" y="516"/>
                    <a:pt x="6" y="517"/>
                    <a:pt x="5" y="517"/>
                  </a:cubicBezTo>
                  <a:cubicBezTo>
                    <a:pt x="3" y="517"/>
                    <a:pt x="3" y="516"/>
                    <a:pt x="3" y="515"/>
                  </a:cubicBezTo>
                  <a:close/>
                  <a:moveTo>
                    <a:pt x="3" y="507"/>
                  </a:moveTo>
                  <a:lnTo>
                    <a:pt x="3" y="507"/>
                  </a:lnTo>
                  <a:cubicBezTo>
                    <a:pt x="3" y="506"/>
                    <a:pt x="3" y="505"/>
                    <a:pt x="5" y="505"/>
                  </a:cubicBezTo>
                  <a:cubicBezTo>
                    <a:pt x="6" y="505"/>
                    <a:pt x="7" y="506"/>
                    <a:pt x="7" y="507"/>
                  </a:cubicBezTo>
                  <a:lnTo>
                    <a:pt x="7" y="507"/>
                  </a:lnTo>
                  <a:cubicBezTo>
                    <a:pt x="7" y="508"/>
                    <a:pt x="6" y="509"/>
                    <a:pt x="5" y="509"/>
                  </a:cubicBezTo>
                  <a:cubicBezTo>
                    <a:pt x="3" y="509"/>
                    <a:pt x="3" y="508"/>
                    <a:pt x="3" y="507"/>
                  </a:cubicBezTo>
                  <a:close/>
                  <a:moveTo>
                    <a:pt x="3" y="499"/>
                  </a:moveTo>
                  <a:lnTo>
                    <a:pt x="3" y="499"/>
                  </a:lnTo>
                  <a:cubicBezTo>
                    <a:pt x="3" y="498"/>
                    <a:pt x="3" y="497"/>
                    <a:pt x="5" y="497"/>
                  </a:cubicBezTo>
                  <a:cubicBezTo>
                    <a:pt x="6" y="497"/>
                    <a:pt x="7" y="498"/>
                    <a:pt x="7" y="499"/>
                  </a:cubicBezTo>
                  <a:lnTo>
                    <a:pt x="7" y="499"/>
                  </a:lnTo>
                  <a:cubicBezTo>
                    <a:pt x="7" y="500"/>
                    <a:pt x="6" y="501"/>
                    <a:pt x="5" y="501"/>
                  </a:cubicBezTo>
                  <a:cubicBezTo>
                    <a:pt x="3" y="501"/>
                    <a:pt x="3" y="500"/>
                    <a:pt x="3" y="499"/>
                  </a:cubicBezTo>
                  <a:close/>
                  <a:moveTo>
                    <a:pt x="3" y="491"/>
                  </a:moveTo>
                  <a:lnTo>
                    <a:pt x="3" y="491"/>
                  </a:lnTo>
                  <a:cubicBezTo>
                    <a:pt x="3" y="490"/>
                    <a:pt x="4" y="489"/>
                    <a:pt x="5" y="489"/>
                  </a:cubicBezTo>
                  <a:cubicBezTo>
                    <a:pt x="6" y="489"/>
                    <a:pt x="7" y="490"/>
                    <a:pt x="7" y="491"/>
                  </a:cubicBez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close/>
                  <a:moveTo>
                    <a:pt x="3" y="483"/>
                  </a:moveTo>
                  <a:lnTo>
                    <a:pt x="3" y="483"/>
                  </a:lnTo>
                  <a:cubicBezTo>
                    <a:pt x="3" y="482"/>
                    <a:pt x="4" y="481"/>
                    <a:pt x="5" y="481"/>
                  </a:cubicBezTo>
                  <a:cubicBezTo>
                    <a:pt x="6" y="481"/>
                    <a:pt x="7" y="482"/>
                    <a:pt x="7" y="483"/>
                  </a:cubicBez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close/>
                  <a:moveTo>
                    <a:pt x="3" y="475"/>
                  </a:moveTo>
                  <a:lnTo>
                    <a:pt x="3" y="475"/>
                  </a:lnTo>
                  <a:cubicBezTo>
                    <a:pt x="3" y="474"/>
                    <a:pt x="4" y="473"/>
                    <a:pt x="5" y="473"/>
                  </a:cubicBezTo>
                  <a:cubicBezTo>
                    <a:pt x="6" y="473"/>
                    <a:pt x="7" y="474"/>
                    <a:pt x="7" y="475"/>
                  </a:cubicBez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close/>
                  <a:moveTo>
                    <a:pt x="3" y="467"/>
                  </a:moveTo>
                  <a:lnTo>
                    <a:pt x="3" y="467"/>
                  </a:lnTo>
                  <a:cubicBezTo>
                    <a:pt x="3" y="466"/>
                    <a:pt x="4" y="465"/>
                    <a:pt x="5" y="465"/>
                  </a:cubicBezTo>
                  <a:cubicBezTo>
                    <a:pt x="6" y="465"/>
                    <a:pt x="7" y="466"/>
                    <a:pt x="7" y="467"/>
                  </a:cubicBez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close/>
                  <a:moveTo>
                    <a:pt x="3" y="459"/>
                  </a:moveTo>
                  <a:lnTo>
                    <a:pt x="3" y="459"/>
                  </a:lnTo>
                  <a:cubicBezTo>
                    <a:pt x="3" y="458"/>
                    <a:pt x="4" y="457"/>
                    <a:pt x="5" y="457"/>
                  </a:cubicBezTo>
                  <a:cubicBezTo>
                    <a:pt x="6" y="457"/>
                    <a:pt x="7" y="458"/>
                    <a:pt x="7" y="459"/>
                  </a:cubicBez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close/>
                  <a:moveTo>
                    <a:pt x="3" y="451"/>
                  </a:moveTo>
                  <a:lnTo>
                    <a:pt x="3" y="451"/>
                  </a:lnTo>
                  <a:cubicBezTo>
                    <a:pt x="3" y="450"/>
                    <a:pt x="4" y="449"/>
                    <a:pt x="5" y="449"/>
                  </a:cubicBezTo>
                  <a:cubicBezTo>
                    <a:pt x="6" y="449"/>
                    <a:pt x="7" y="450"/>
                    <a:pt x="7" y="451"/>
                  </a:cubicBez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close/>
                  <a:moveTo>
                    <a:pt x="3" y="443"/>
                  </a:moveTo>
                  <a:lnTo>
                    <a:pt x="3" y="443"/>
                  </a:lnTo>
                  <a:cubicBezTo>
                    <a:pt x="3" y="442"/>
                    <a:pt x="4" y="441"/>
                    <a:pt x="5" y="441"/>
                  </a:cubicBezTo>
                  <a:cubicBezTo>
                    <a:pt x="6" y="441"/>
                    <a:pt x="7" y="442"/>
                    <a:pt x="7" y="443"/>
                  </a:cubicBez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close/>
                  <a:moveTo>
                    <a:pt x="3" y="435"/>
                  </a:moveTo>
                  <a:lnTo>
                    <a:pt x="3" y="435"/>
                  </a:lnTo>
                  <a:cubicBezTo>
                    <a:pt x="3" y="433"/>
                    <a:pt x="4" y="433"/>
                    <a:pt x="5" y="433"/>
                  </a:cubicBezTo>
                  <a:cubicBezTo>
                    <a:pt x="6" y="433"/>
                    <a:pt x="7" y="433"/>
                    <a:pt x="7" y="435"/>
                  </a:cubicBez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close/>
                  <a:moveTo>
                    <a:pt x="3" y="427"/>
                  </a:moveTo>
                  <a:lnTo>
                    <a:pt x="3" y="427"/>
                  </a:lnTo>
                  <a:cubicBezTo>
                    <a:pt x="3" y="425"/>
                    <a:pt x="4" y="425"/>
                    <a:pt x="5" y="425"/>
                  </a:cubicBezTo>
                  <a:cubicBezTo>
                    <a:pt x="6" y="425"/>
                    <a:pt x="7" y="425"/>
                    <a:pt x="7" y="427"/>
                  </a:cubicBez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close/>
                  <a:moveTo>
                    <a:pt x="3" y="419"/>
                  </a:moveTo>
                  <a:lnTo>
                    <a:pt x="3" y="419"/>
                  </a:lnTo>
                  <a:cubicBezTo>
                    <a:pt x="3" y="417"/>
                    <a:pt x="4" y="417"/>
                    <a:pt x="5" y="417"/>
                  </a:cubicBezTo>
                  <a:cubicBezTo>
                    <a:pt x="6" y="417"/>
                    <a:pt x="7" y="417"/>
                    <a:pt x="7" y="419"/>
                  </a:cubicBezTo>
                  <a:lnTo>
                    <a:pt x="7" y="419"/>
                  </a:lnTo>
                  <a:cubicBezTo>
                    <a:pt x="7" y="420"/>
                    <a:pt x="6" y="421"/>
                    <a:pt x="5" y="421"/>
                  </a:cubicBezTo>
                  <a:cubicBezTo>
                    <a:pt x="4" y="421"/>
                    <a:pt x="3" y="420"/>
                    <a:pt x="3" y="419"/>
                  </a:cubicBezTo>
                  <a:close/>
                  <a:moveTo>
                    <a:pt x="3" y="411"/>
                  </a:moveTo>
                  <a:lnTo>
                    <a:pt x="3" y="411"/>
                  </a:lnTo>
                  <a:cubicBezTo>
                    <a:pt x="3" y="409"/>
                    <a:pt x="4" y="409"/>
                    <a:pt x="5" y="409"/>
                  </a:cubicBezTo>
                  <a:cubicBezTo>
                    <a:pt x="6" y="409"/>
                    <a:pt x="7" y="409"/>
                    <a:pt x="7" y="411"/>
                  </a:cubicBezTo>
                  <a:lnTo>
                    <a:pt x="7" y="411"/>
                  </a:lnTo>
                  <a:cubicBezTo>
                    <a:pt x="7" y="412"/>
                    <a:pt x="6" y="413"/>
                    <a:pt x="5" y="413"/>
                  </a:cubicBezTo>
                  <a:cubicBezTo>
                    <a:pt x="4" y="413"/>
                    <a:pt x="3" y="412"/>
                    <a:pt x="3" y="411"/>
                  </a:cubicBezTo>
                  <a:close/>
                  <a:moveTo>
                    <a:pt x="3" y="403"/>
                  </a:moveTo>
                  <a:lnTo>
                    <a:pt x="3" y="403"/>
                  </a:lnTo>
                  <a:cubicBezTo>
                    <a:pt x="3" y="401"/>
                    <a:pt x="4" y="401"/>
                    <a:pt x="5" y="401"/>
                  </a:cubicBezTo>
                  <a:cubicBezTo>
                    <a:pt x="6" y="401"/>
                    <a:pt x="7" y="401"/>
                    <a:pt x="7" y="403"/>
                  </a:cubicBezTo>
                  <a:lnTo>
                    <a:pt x="7" y="403"/>
                  </a:lnTo>
                  <a:cubicBezTo>
                    <a:pt x="7" y="404"/>
                    <a:pt x="6" y="405"/>
                    <a:pt x="5" y="405"/>
                  </a:cubicBezTo>
                  <a:cubicBezTo>
                    <a:pt x="4" y="405"/>
                    <a:pt x="3" y="404"/>
                    <a:pt x="3" y="403"/>
                  </a:cubicBezTo>
                  <a:close/>
                  <a:moveTo>
                    <a:pt x="3" y="395"/>
                  </a:moveTo>
                  <a:lnTo>
                    <a:pt x="3" y="395"/>
                  </a:lnTo>
                  <a:cubicBezTo>
                    <a:pt x="3" y="393"/>
                    <a:pt x="4" y="393"/>
                    <a:pt x="5" y="393"/>
                  </a:cubicBezTo>
                  <a:cubicBezTo>
                    <a:pt x="6" y="393"/>
                    <a:pt x="7" y="393"/>
                    <a:pt x="7" y="395"/>
                  </a:cubicBezTo>
                  <a:lnTo>
                    <a:pt x="7" y="395"/>
                  </a:lnTo>
                  <a:cubicBezTo>
                    <a:pt x="7" y="396"/>
                    <a:pt x="6" y="397"/>
                    <a:pt x="5" y="397"/>
                  </a:cubicBezTo>
                  <a:cubicBezTo>
                    <a:pt x="4" y="397"/>
                    <a:pt x="3" y="396"/>
                    <a:pt x="3" y="395"/>
                  </a:cubicBezTo>
                  <a:close/>
                  <a:moveTo>
                    <a:pt x="3" y="387"/>
                  </a:moveTo>
                  <a:lnTo>
                    <a:pt x="3" y="387"/>
                  </a:lnTo>
                  <a:cubicBezTo>
                    <a:pt x="3" y="385"/>
                    <a:pt x="4" y="385"/>
                    <a:pt x="5" y="385"/>
                  </a:cubicBezTo>
                  <a:cubicBezTo>
                    <a:pt x="6" y="385"/>
                    <a:pt x="7" y="385"/>
                    <a:pt x="7" y="387"/>
                  </a:cubicBezTo>
                  <a:lnTo>
                    <a:pt x="7" y="387"/>
                  </a:lnTo>
                  <a:cubicBezTo>
                    <a:pt x="7" y="388"/>
                    <a:pt x="6" y="389"/>
                    <a:pt x="5" y="389"/>
                  </a:cubicBezTo>
                  <a:cubicBezTo>
                    <a:pt x="4" y="389"/>
                    <a:pt x="3" y="388"/>
                    <a:pt x="3" y="387"/>
                  </a:cubicBezTo>
                  <a:close/>
                  <a:moveTo>
                    <a:pt x="3" y="379"/>
                  </a:moveTo>
                  <a:lnTo>
                    <a:pt x="3" y="379"/>
                  </a:lnTo>
                  <a:cubicBezTo>
                    <a:pt x="3" y="377"/>
                    <a:pt x="4" y="377"/>
                    <a:pt x="5" y="377"/>
                  </a:cubicBezTo>
                  <a:cubicBezTo>
                    <a:pt x="6" y="377"/>
                    <a:pt x="7" y="377"/>
                    <a:pt x="7" y="379"/>
                  </a:cubicBezTo>
                  <a:lnTo>
                    <a:pt x="7" y="379"/>
                  </a:lnTo>
                  <a:cubicBezTo>
                    <a:pt x="7" y="380"/>
                    <a:pt x="6" y="381"/>
                    <a:pt x="5" y="381"/>
                  </a:cubicBezTo>
                  <a:cubicBezTo>
                    <a:pt x="4" y="381"/>
                    <a:pt x="3" y="380"/>
                    <a:pt x="3" y="379"/>
                  </a:cubicBezTo>
                  <a:close/>
                  <a:moveTo>
                    <a:pt x="3" y="371"/>
                  </a:moveTo>
                  <a:lnTo>
                    <a:pt x="3" y="371"/>
                  </a:lnTo>
                  <a:cubicBezTo>
                    <a:pt x="3" y="369"/>
                    <a:pt x="4" y="369"/>
                    <a:pt x="5" y="369"/>
                  </a:cubicBezTo>
                  <a:cubicBezTo>
                    <a:pt x="6" y="369"/>
                    <a:pt x="7" y="369"/>
                    <a:pt x="7" y="371"/>
                  </a:cubicBezTo>
                  <a:lnTo>
                    <a:pt x="7" y="371"/>
                  </a:lnTo>
                  <a:cubicBezTo>
                    <a:pt x="7" y="372"/>
                    <a:pt x="6" y="373"/>
                    <a:pt x="5" y="373"/>
                  </a:cubicBezTo>
                  <a:cubicBezTo>
                    <a:pt x="4" y="373"/>
                    <a:pt x="3" y="372"/>
                    <a:pt x="3" y="371"/>
                  </a:cubicBezTo>
                  <a:close/>
                  <a:moveTo>
                    <a:pt x="3" y="363"/>
                  </a:moveTo>
                  <a:lnTo>
                    <a:pt x="3" y="363"/>
                  </a:lnTo>
                  <a:cubicBezTo>
                    <a:pt x="3" y="361"/>
                    <a:pt x="4" y="361"/>
                    <a:pt x="5" y="361"/>
                  </a:cubicBezTo>
                  <a:cubicBezTo>
                    <a:pt x="6" y="361"/>
                    <a:pt x="7" y="361"/>
                    <a:pt x="7" y="363"/>
                  </a:cubicBezTo>
                  <a:lnTo>
                    <a:pt x="7" y="363"/>
                  </a:lnTo>
                  <a:cubicBezTo>
                    <a:pt x="7" y="364"/>
                    <a:pt x="6" y="365"/>
                    <a:pt x="5" y="365"/>
                  </a:cubicBezTo>
                  <a:cubicBezTo>
                    <a:pt x="4" y="365"/>
                    <a:pt x="3" y="364"/>
                    <a:pt x="3" y="363"/>
                  </a:cubicBezTo>
                  <a:close/>
                  <a:moveTo>
                    <a:pt x="3" y="355"/>
                  </a:moveTo>
                  <a:lnTo>
                    <a:pt x="3" y="355"/>
                  </a:lnTo>
                  <a:cubicBezTo>
                    <a:pt x="3" y="353"/>
                    <a:pt x="4" y="353"/>
                    <a:pt x="5" y="353"/>
                  </a:cubicBezTo>
                  <a:cubicBezTo>
                    <a:pt x="6" y="353"/>
                    <a:pt x="7" y="353"/>
                    <a:pt x="7" y="355"/>
                  </a:cubicBezTo>
                  <a:lnTo>
                    <a:pt x="7" y="355"/>
                  </a:lnTo>
                  <a:cubicBezTo>
                    <a:pt x="7" y="356"/>
                    <a:pt x="6" y="357"/>
                    <a:pt x="5" y="357"/>
                  </a:cubicBezTo>
                  <a:cubicBezTo>
                    <a:pt x="4" y="357"/>
                    <a:pt x="3" y="356"/>
                    <a:pt x="3" y="355"/>
                  </a:cubicBezTo>
                  <a:close/>
                  <a:moveTo>
                    <a:pt x="3" y="347"/>
                  </a:moveTo>
                  <a:lnTo>
                    <a:pt x="3" y="347"/>
                  </a:lnTo>
                  <a:cubicBezTo>
                    <a:pt x="3" y="345"/>
                    <a:pt x="4" y="345"/>
                    <a:pt x="5" y="345"/>
                  </a:cubicBezTo>
                  <a:cubicBezTo>
                    <a:pt x="6" y="345"/>
                    <a:pt x="7" y="345"/>
                    <a:pt x="7" y="347"/>
                  </a:cubicBezTo>
                  <a:lnTo>
                    <a:pt x="7" y="347"/>
                  </a:lnTo>
                  <a:cubicBezTo>
                    <a:pt x="7" y="348"/>
                    <a:pt x="6" y="349"/>
                    <a:pt x="5" y="349"/>
                  </a:cubicBezTo>
                  <a:cubicBezTo>
                    <a:pt x="4" y="349"/>
                    <a:pt x="3" y="348"/>
                    <a:pt x="3" y="347"/>
                  </a:cubicBezTo>
                  <a:close/>
                  <a:moveTo>
                    <a:pt x="3" y="339"/>
                  </a:moveTo>
                  <a:lnTo>
                    <a:pt x="3" y="339"/>
                  </a:lnTo>
                  <a:cubicBezTo>
                    <a:pt x="3" y="337"/>
                    <a:pt x="4" y="337"/>
                    <a:pt x="5" y="337"/>
                  </a:cubicBezTo>
                  <a:cubicBezTo>
                    <a:pt x="6" y="337"/>
                    <a:pt x="7" y="337"/>
                    <a:pt x="7" y="339"/>
                  </a:cubicBezTo>
                  <a:lnTo>
                    <a:pt x="7" y="339"/>
                  </a:lnTo>
                  <a:cubicBezTo>
                    <a:pt x="7" y="340"/>
                    <a:pt x="6" y="341"/>
                    <a:pt x="5" y="341"/>
                  </a:cubicBezTo>
                  <a:cubicBezTo>
                    <a:pt x="4" y="341"/>
                    <a:pt x="3" y="340"/>
                    <a:pt x="3" y="339"/>
                  </a:cubicBezTo>
                  <a:close/>
                  <a:moveTo>
                    <a:pt x="3" y="331"/>
                  </a:moveTo>
                  <a:lnTo>
                    <a:pt x="3" y="331"/>
                  </a:lnTo>
                  <a:cubicBezTo>
                    <a:pt x="3" y="329"/>
                    <a:pt x="4" y="329"/>
                    <a:pt x="5" y="329"/>
                  </a:cubicBezTo>
                  <a:cubicBezTo>
                    <a:pt x="6" y="329"/>
                    <a:pt x="7" y="329"/>
                    <a:pt x="7" y="331"/>
                  </a:cubicBezTo>
                  <a:lnTo>
                    <a:pt x="7" y="331"/>
                  </a:lnTo>
                  <a:cubicBezTo>
                    <a:pt x="7" y="332"/>
                    <a:pt x="6" y="333"/>
                    <a:pt x="5" y="333"/>
                  </a:cubicBezTo>
                  <a:cubicBezTo>
                    <a:pt x="4" y="333"/>
                    <a:pt x="3" y="332"/>
                    <a:pt x="3" y="331"/>
                  </a:cubicBezTo>
                  <a:close/>
                  <a:moveTo>
                    <a:pt x="3" y="323"/>
                  </a:moveTo>
                  <a:lnTo>
                    <a:pt x="3" y="323"/>
                  </a:lnTo>
                  <a:cubicBezTo>
                    <a:pt x="3" y="321"/>
                    <a:pt x="4" y="321"/>
                    <a:pt x="5" y="321"/>
                  </a:cubicBezTo>
                  <a:cubicBezTo>
                    <a:pt x="6" y="321"/>
                    <a:pt x="7" y="321"/>
                    <a:pt x="7" y="323"/>
                  </a:cubicBezTo>
                  <a:lnTo>
                    <a:pt x="7" y="323"/>
                  </a:lnTo>
                  <a:cubicBezTo>
                    <a:pt x="7" y="324"/>
                    <a:pt x="6" y="325"/>
                    <a:pt x="5" y="325"/>
                  </a:cubicBezTo>
                  <a:cubicBezTo>
                    <a:pt x="4" y="325"/>
                    <a:pt x="3" y="324"/>
                    <a:pt x="3" y="323"/>
                  </a:cubicBezTo>
                  <a:close/>
                  <a:moveTo>
                    <a:pt x="3" y="315"/>
                  </a:moveTo>
                  <a:lnTo>
                    <a:pt x="3" y="315"/>
                  </a:lnTo>
                  <a:cubicBezTo>
                    <a:pt x="3" y="313"/>
                    <a:pt x="4" y="313"/>
                    <a:pt x="5" y="313"/>
                  </a:cubicBezTo>
                  <a:cubicBezTo>
                    <a:pt x="6" y="313"/>
                    <a:pt x="7" y="313"/>
                    <a:pt x="7" y="315"/>
                  </a:cubicBezTo>
                  <a:lnTo>
                    <a:pt x="7" y="315"/>
                  </a:lnTo>
                  <a:cubicBezTo>
                    <a:pt x="7" y="316"/>
                    <a:pt x="6" y="317"/>
                    <a:pt x="5" y="317"/>
                  </a:cubicBezTo>
                  <a:cubicBezTo>
                    <a:pt x="4" y="317"/>
                    <a:pt x="3" y="316"/>
                    <a:pt x="3" y="315"/>
                  </a:cubicBezTo>
                  <a:close/>
                  <a:moveTo>
                    <a:pt x="3" y="307"/>
                  </a:moveTo>
                  <a:lnTo>
                    <a:pt x="3" y="307"/>
                  </a:lnTo>
                  <a:cubicBezTo>
                    <a:pt x="3" y="305"/>
                    <a:pt x="4" y="305"/>
                    <a:pt x="5" y="305"/>
                  </a:cubicBezTo>
                  <a:cubicBezTo>
                    <a:pt x="6" y="305"/>
                    <a:pt x="7" y="305"/>
                    <a:pt x="7" y="307"/>
                  </a:cubicBezTo>
                  <a:lnTo>
                    <a:pt x="7" y="307"/>
                  </a:lnTo>
                  <a:cubicBezTo>
                    <a:pt x="7" y="308"/>
                    <a:pt x="6" y="309"/>
                    <a:pt x="5" y="309"/>
                  </a:cubicBezTo>
                  <a:cubicBezTo>
                    <a:pt x="4" y="309"/>
                    <a:pt x="3" y="308"/>
                    <a:pt x="3" y="307"/>
                  </a:cubicBezTo>
                  <a:close/>
                  <a:moveTo>
                    <a:pt x="3" y="299"/>
                  </a:moveTo>
                  <a:lnTo>
                    <a:pt x="3" y="299"/>
                  </a:lnTo>
                  <a:cubicBezTo>
                    <a:pt x="3" y="297"/>
                    <a:pt x="4" y="297"/>
                    <a:pt x="5" y="297"/>
                  </a:cubicBezTo>
                  <a:cubicBezTo>
                    <a:pt x="7" y="297"/>
                    <a:pt x="7" y="297"/>
                    <a:pt x="7" y="299"/>
                  </a:cubicBezTo>
                  <a:lnTo>
                    <a:pt x="7" y="299"/>
                  </a:lnTo>
                  <a:cubicBezTo>
                    <a:pt x="7" y="300"/>
                    <a:pt x="7" y="301"/>
                    <a:pt x="5" y="301"/>
                  </a:cubicBezTo>
                  <a:cubicBezTo>
                    <a:pt x="4" y="301"/>
                    <a:pt x="3" y="300"/>
                    <a:pt x="3" y="299"/>
                  </a:cubicBezTo>
                  <a:close/>
                  <a:moveTo>
                    <a:pt x="3" y="291"/>
                  </a:moveTo>
                  <a:lnTo>
                    <a:pt x="3" y="291"/>
                  </a:lnTo>
                  <a:cubicBezTo>
                    <a:pt x="3" y="289"/>
                    <a:pt x="4" y="289"/>
                    <a:pt x="5" y="289"/>
                  </a:cubicBezTo>
                  <a:cubicBezTo>
                    <a:pt x="7" y="289"/>
                    <a:pt x="7" y="289"/>
                    <a:pt x="7" y="291"/>
                  </a:cubicBezTo>
                  <a:lnTo>
                    <a:pt x="7" y="291"/>
                  </a:lnTo>
                  <a:cubicBezTo>
                    <a:pt x="7" y="292"/>
                    <a:pt x="7" y="293"/>
                    <a:pt x="5" y="293"/>
                  </a:cubicBezTo>
                  <a:cubicBezTo>
                    <a:pt x="4" y="293"/>
                    <a:pt x="3" y="292"/>
                    <a:pt x="3" y="291"/>
                  </a:cubicBezTo>
                  <a:close/>
                  <a:moveTo>
                    <a:pt x="3" y="283"/>
                  </a:moveTo>
                  <a:lnTo>
                    <a:pt x="3" y="283"/>
                  </a:lnTo>
                  <a:cubicBezTo>
                    <a:pt x="3" y="281"/>
                    <a:pt x="4" y="281"/>
                    <a:pt x="5" y="281"/>
                  </a:cubicBezTo>
                  <a:cubicBezTo>
                    <a:pt x="7" y="281"/>
                    <a:pt x="7" y="281"/>
                    <a:pt x="7" y="283"/>
                  </a:cubicBezTo>
                  <a:lnTo>
                    <a:pt x="7" y="283"/>
                  </a:lnTo>
                  <a:cubicBezTo>
                    <a:pt x="7" y="284"/>
                    <a:pt x="7" y="285"/>
                    <a:pt x="5" y="285"/>
                  </a:cubicBezTo>
                  <a:cubicBezTo>
                    <a:pt x="4" y="285"/>
                    <a:pt x="3" y="284"/>
                    <a:pt x="3" y="283"/>
                  </a:cubicBezTo>
                  <a:close/>
                  <a:moveTo>
                    <a:pt x="3" y="275"/>
                  </a:moveTo>
                  <a:lnTo>
                    <a:pt x="3" y="275"/>
                  </a:lnTo>
                  <a:cubicBezTo>
                    <a:pt x="3" y="273"/>
                    <a:pt x="4" y="273"/>
                    <a:pt x="6" y="273"/>
                  </a:cubicBezTo>
                  <a:cubicBezTo>
                    <a:pt x="7" y="273"/>
                    <a:pt x="8" y="273"/>
                    <a:pt x="8" y="275"/>
                  </a:cubicBezTo>
                  <a:lnTo>
                    <a:pt x="8" y="275"/>
                  </a:lnTo>
                  <a:cubicBezTo>
                    <a:pt x="8" y="276"/>
                    <a:pt x="7" y="277"/>
                    <a:pt x="6" y="277"/>
                  </a:cubicBezTo>
                  <a:cubicBezTo>
                    <a:pt x="4" y="277"/>
                    <a:pt x="3" y="276"/>
                    <a:pt x="3" y="275"/>
                  </a:cubicBezTo>
                  <a:close/>
                  <a:moveTo>
                    <a:pt x="4" y="267"/>
                  </a:moveTo>
                  <a:lnTo>
                    <a:pt x="4" y="267"/>
                  </a:lnTo>
                  <a:cubicBezTo>
                    <a:pt x="4" y="265"/>
                    <a:pt x="4" y="265"/>
                    <a:pt x="6" y="265"/>
                  </a:cubicBezTo>
                  <a:cubicBezTo>
                    <a:pt x="7" y="265"/>
                    <a:pt x="8" y="265"/>
                    <a:pt x="8" y="267"/>
                  </a:cubicBezTo>
                  <a:lnTo>
                    <a:pt x="8" y="267"/>
                  </a:lnTo>
                  <a:cubicBezTo>
                    <a:pt x="8" y="268"/>
                    <a:pt x="7" y="269"/>
                    <a:pt x="6" y="269"/>
                  </a:cubicBezTo>
                  <a:cubicBezTo>
                    <a:pt x="4" y="269"/>
                    <a:pt x="4" y="268"/>
                    <a:pt x="4" y="267"/>
                  </a:cubicBezTo>
                  <a:close/>
                  <a:moveTo>
                    <a:pt x="4" y="259"/>
                  </a:moveTo>
                  <a:lnTo>
                    <a:pt x="4" y="259"/>
                  </a:lnTo>
                  <a:cubicBezTo>
                    <a:pt x="4" y="257"/>
                    <a:pt x="4" y="257"/>
                    <a:pt x="6" y="257"/>
                  </a:cubicBezTo>
                  <a:cubicBezTo>
                    <a:pt x="7" y="257"/>
                    <a:pt x="8" y="257"/>
                    <a:pt x="8" y="259"/>
                  </a:cubicBezTo>
                  <a:lnTo>
                    <a:pt x="8" y="259"/>
                  </a:lnTo>
                  <a:cubicBezTo>
                    <a:pt x="8" y="260"/>
                    <a:pt x="7" y="261"/>
                    <a:pt x="6" y="261"/>
                  </a:cubicBezTo>
                  <a:cubicBezTo>
                    <a:pt x="4" y="261"/>
                    <a:pt x="4" y="260"/>
                    <a:pt x="4" y="259"/>
                  </a:cubicBezTo>
                  <a:close/>
                  <a:moveTo>
                    <a:pt x="4" y="251"/>
                  </a:moveTo>
                  <a:lnTo>
                    <a:pt x="4" y="251"/>
                  </a:lnTo>
                  <a:cubicBezTo>
                    <a:pt x="4" y="249"/>
                    <a:pt x="4" y="249"/>
                    <a:pt x="6" y="249"/>
                  </a:cubicBezTo>
                  <a:cubicBezTo>
                    <a:pt x="7" y="249"/>
                    <a:pt x="8" y="249"/>
                    <a:pt x="8" y="251"/>
                  </a:cubicBezTo>
                  <a:lnTo>
                    <a:pt x="8" y="251"/>
                  </a:lnTo>
                  <a:cubicBezTo>
                    <a:pt x="8" y="252"/>
                    <a:pt x="7" y="253"/>
                    <a:pt x="6" y="253"/>
                  </a:cubicBezTo>
                  <a:cubicBezTo>
                    <a:pt x="4" y="253"/>
                    <a:pt x="4" y="252"/>
                    <a:pt x="4" y="251"/>
                  </a:cubicBezTo>
                  <a:close/>
                  <a:moveTo>
                    <a:pt x="4" y="243"/>
                  </a:moveTo>
                  <a:lnTo>
                    <a:pt x="4" y="243"/>
                  </a:lnTo>
                  <a:cubicBezTo>
                    <a:pt x="4" y="241"/>
                    <a:pt x="5" y="241"/>
                    <a:pt x="6" y="241"/>
                  </a:cubicBezTo>
                  <a:cubicBezTo>
                    <a:pt x="7" y="241"/>
                    <a:pt x="8" y="241"/>
                    <a:pt x="8" y="243"/>
                  </a:cubicBezTo>
                  <a:lnTo>
                    <a:pt x="8" y="243"/>
                  </a:lnTo>
                  <a:cubicBezTo>
                    <a:pt x="8" y="244"/>
                    <a:pt x="7" y="245"/>
                    <a:pt x="6" y="245"/>
                  </a:cubicBezTo>
                  <a:cubicBezTo>
                    <a:pt x="5" y="245"/>
                    <a:pt x="4" y="244"/>
                    <a:pt x="4" y="243"/>
                  </a:cubicBezTo>
                  <a:close/>
                  <a:moveTo>
                    <a:pt x="4" y="235"/>
                  </a:moveTo>
                  <a:lnTo>
                    <a:pt x="4" y="235"/>
                  </a:lnTo>
                  <a:cubicBezTo>
                    <a:pt x="4" y="233"/>
                    <a:pt x="5" y="233"/>
                    <a:pt x="6" y="233"/>
                  </a:cubicBezTo>
                  <a:cubicBezTo>
                    <a:pt x="7" y="233"/>
                    <a:pt x="8" y="233"/>
                    <a:pt x="8" y="235"/>
                  </a:cubicBezTo>
                  <a:lnTo>
                    <a:pt x="8" y="235"/>
                  </a:lnTo>
                  <a:cubicBezTo>
                    <a:pt x="8" y="236"/>
                    <a:pt x="7" y="237"/>
                    <a:pt x="6" y="237"/>
                  </a:cubicBezTo>
                  <a:cubicBezTo>
                    <a:pt x="5" y="237"/>
                    <a:pt x="4" y="236"/>
                    <a:pt x="4" y="235"/>
                  </a:cubicBezTo>
                  <a:close/>
                  <a:moveTo>
                    <a:pt x="4" y="227"/>
                  </a:moveTo>
                  <a:lnTo>
                    <a:pt x="4" y="227"/>
                  </a:lnTo>
                  <a:cubicBezTo>
                    <a:pt x="4" y="225"/>
                    <a:pt x="5" y="225"/>
                    <a:pt x="6" y="225"/>
                  </a:cubicBezTo>
                  <a:cubicBezTo>
                    <a:pt x="7" y="225"/>
                    <a:pt x="8" y="225"/>
                    <a:pt x="8" y="227"/>
                  </a:cubicBezTo>
                  <a:lnTo>
                    <a:pt x="8" y="227"/>
                  </a:lnTo>
                  <a:cubicBezTo>
                    <a:pt x="8" y="228"/>
                    <a:pt x="7" y="229"/>
                    <a:pt x="6" y="229"/>
                  </a:cubicBezTo>
                  <a:cubicBezTo>
                    <a:pt x="5" y="229"/>
                    <a:pt x="4" y="228"/>
                    <a:pt x="4" y="227"/>
                  </a:cubicBezTo>
                  <a:close/>
                  <a:moveTo>
                    <a:pt x="4" y="219"/>
                  </a:moveTo>
                  <a:lnTo>
                    <a:pt x="4" y="219"/>
                  </a:lnTo>
                  <a:cubicBezTo>
                    <a:pt x="4" y="217"/>
                    <a:pt x="5" y="217"/>
                    <a:pt x="6" y="217"/>
                  </a:cubicBezTo>
                  <a:cubicBezTo>
                    <a:pt x="7" y="217"/>
                    <a:pt x="8" y="217"/>
                    <a:pt x="8" y="219"/>
                  </a:cubicBezTo>
                  <a:lnTo>
                    <a:pt x="8" y="219"/>
                  </a:lnTo>
                  <a:cubicBezTo>
                    <a:pt x="8" y="220"/>
                    <a:pt x="7" y="221"/>
                    <a:pt x="6" y="221"/>
                  </a:cubicBezTo>
                  <a:cubicBezTo>
                    <a:pt x="5" y="221"/>
                    <a:pt x="4" y="220"/>
                    <a:pt x="4" y="219"/>
                  </a:cubicBezTo>
                  <a:close/>
                  <a:moveTo>
                    <a:pt x="4" y="211"/>
                  </a:moveTo>
                  <a:lnTo>
                    <a:pt x="4" y="210"/>
                  </a:lnTo>
                  <a:cubicBezTo>
                    <a:pt x="4" y="209"/>
                    <a:pt x="5" y="208"/>
                    <a:pt x="6" y="208"/>
                  </a:cubicBezTo>
                  <a:cubicBezTo>
                    <a:pt x="7" y="208"/>
                    <a:pt x="8" y="209"/>
                    <a:pt x="8" y="210"/>
                  </a:cubicBezTo>
                  <a:lnTo>
                    <a:pt x="8" y="211"/>
                  </a:lnTo>
                  <a:cubicBezTo>
                    <a:pt x="8" y="212"/>
                    <a:pt x="7" y="213"/>
                    <a:pt x="6" y="213"/>
                  </a:cubicBezTo>
                  <a:cubicBezTo>
                    <a:pt x="5" y="213"/>
                    <a:pt x="4" y="212"/>
                    <a:pt x="4" y="211"/>
                  </a:cubicBezTo>
                  <a:close/>
                  <a:moveTo>
                    <a:pt x="4" y="203"/>
                  </a:moveTo>
                  <a:lnTo>
                    <a:pt x="4" y="202"/>
                  </a:lnTo>
                  <a:cubicBezTo>
                    <a:pt x="4" y="201"/>
                    <a:pt x="5" y="200"/>
                    <a:pt x="6" y="200"/>
                  </a:cubicBezTo>
                  <a:cubicBezTo>
                    <a:pt x="7" y="200"/>
                    <a:pt x="8" y="201"/>
                    <a:pt x="8" y="202"/>
                  </a:cubicBezTo>
                  <a:lnTo>
                    <a:pt x="8" y="203"/>
                  </a:lnTo>
                  <a:cubicBezTo>
                    <a:pt x="8" y="204"/>
                    <a:pt x="7" y="205"/>
                    <a:pt x="6" y="205"/>
                  </a:cubicBezTo>
                  <a:cubicBezTo>
                    <a:pt x="5" y="205"/>
                    <a:pt x="4" y="204"/>
                    <a:pt x="4" y="203"/>
                  </a:cubicBezTo>
                  <a:close/>
                  <a:moveTo>
                    <a:pt x="4" y="194"/>
                  </a:moveTo>
                  <a:lnTo>
                    <a:pt x="4" y="194"/>
                  </a:lnTo>
                  <a:cubicBezTo>
                    <a:pt x="4" y="193"/>
                    <a:pt x="5" y="192"/>
                    <a:pt x="6" y="192"/>
                  </a:cubicBezTo>
                  <a:cubicBezTo>
                    <a:pt x="7" y="192"/>
                    <a:pt x="8" y="193"/>
                    <a:pt x="8" y="194"/>
                  </a:cubicBezTo>
                  <a:lnTo>
                    <a:pt x="8" y="194"/>
                  </a:lnTo>
                  <a:cubicBezTo>
                    <a:pt x="8" y="196"/>
                    <a:pt x="7" y="196"/>
                    <a:pt x="6" y="196"/>
                  </a:cubicBezTo>
                  <a:cubicBezTo>
                    <a:pt x="5" y="196"/>
                    <a:pt x="4" y="196"/>
                    <a:pt x="4" y="194"/>
                  </a:cubicBezTo>
                  <a:close/>
                  <a:moveTo>
                    <a:pt x="4" y="186"/>
                  </a:moveTo>
                  <a:lnTo>
                    <a:pt x="4" y="186"/>
                  </a:lnTo>
                  <a:cubicBezTo>
                    <a:pt x="4" y="185"/>
                    <a:pt x="5" y="184"/>
                    <a:pt x="6" y="184"/>
                  </a:cubicBezTo>
                  <a:cubicBezTo>
                    <a:pt x="7" y="184"/>
                    <a:pt x="8" y="185"/>
                    <a:pt x="8" y="186"/>
                  </a:cubicBezTo>
                  <a:lnTo>
                    <a:pt x="8" y="186"/>
                  </a:lnTo>
                  <a:cubicBezTo>
                    <a:pt x="8" y="188"/>
                    <a:pt x="7" y="188"/>
                    <a:pt x="6" y="188"/>
                  </a:cubicBezTo>
                  <a:cubicBezTo>
                    <a:pt x="5" y="188"/>
                    <a:pt x="4" y="188"/>
                    <a:pt x="4" y="186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4" y="177"/>
                    <a:pt x="5" y="176"/>
                    <a:pt x="6" y="176"/>
                  </a:cubicBezTo>
                  <a:cubicBezTo>
                    <a:pt x="7" y="176"/>
                    <a:pt x="8" y="177"/>
                    <a:pt x="8" y="178"/>
                  </a:cubicBezTo>
                  <a:lnTo>
                    <a:pt x="8" y="178"/>
                  </a:lnTo>
                  <a:cubicBezTo>
                    <a:pt x="8" y="180"/>
                    <a:pt x="7" y="180"/>
                    <a:pt x="6" y="180"/>
                  </a:cubicBezTo>
                  <a:cubicBezTo>
                    <a:pt x="5" y="180"/>
                    <a:pt x="4" y="180"/>
                    <a:pt x="4" y="178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69"/>
                    <a:pt x="5" y="168"/>
                    <a:pt x="6" y="168"/>
                  </a:cubicBezTo>
                  <a:cubicBezTo>
                    <a:pt x="7" y="168"/>
                    <a:pt x="8" y="169"/>
                    <a:pt x="8" y="170"/>
                  </a:cubicBezTo>
                  <a:lnTo>
                    <a:pt x="8" y="170"/>
                  </a:lnTo>
                  <a:cubicBezTo>
                    <a:pt x="8" y="172"/>
                    <a:pt x="7" y="172"/>
                    <a:pt x="6" y="172"/>
                  </a:cubicBezTo>
                  <a:cubicBezTo>
                    <a:pt x="5" y="172"/>
                    <a:pt x="4" y="172"/>
                    <a:pt x="4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4"/>
                    <a:pt x="7" y="164"/>
                    <a:pt x="6" y="164"/>
                  </a:cubicBezTo>
                  <a:cubicBezTo>
                    <a:pt x="5" y="164"/>
                    <a:pt x="4" y="164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6"/>
                    <a:pt x="7" y="156"/>
                    <a:pt x="6" y="156"/>
                  </a:cubicBezTo>
                  <a:cubicBezTo>
                    <a:pt x="5" y="156"/>
                    <a:pt x="4" y="156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8"/>
                    <a:pt x="7" y="148"/>
                    <a:pt x="6" y="148"/>
                  </a:cubicBezTo>
                  <a:cubicBezTo>
                    <a:pt x="5" y="148"/>
                    <a:pt x="4" y="148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40"/>
                    <a:pt x="7" y="140"/>
                    <a:pt x="6" y="140"/>
                  </a:cubicBezTo>
                  <a:cubicBezTo>
                    <a:pt x="5" y="140"/>
                    <a:pt x="4" y="140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2"/>
                    <a:pt x="7" y="132"/>
                    <a:pt x="6" y="132"/>
                  </a:cubicBezTo>
                  <a:cubicBezTo>
                    <a:pt x="5" y="132"/>
                    <a:pt x="4" y="132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4"/>
                    <a:pt x="7" y="124"/>
                    <a:pt x="6" y="124"/>
                  </a:cubicBezTo>
                  <a:cubicBezTo>
                    <a:pt x="5" y="124"/>
                    <a:pt x="4" y="124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6"/>
                    <a:pt x="7" y="116"/>
                    <a:pt x="6" y="116"/>
                  </a:cubicBezTo>
                  <a:cubicBezTo>
                    <a:pt x="5" y="116"/>
                    <a:pt x="4" y="116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8"/>
                    <a:pt x="7" y="108"/>
                    <a:pt x="6" y="108"/>
                  </a:cubicBezTo>
                  <a:cubicBezTo>
                    <a:pt x="5" y="108"/>
                    <a:pt x="4" y="108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100"/>
                    <a:pt x="7" y="100"/>
                    <a:pt x="6" y="100"/>
                  </a:cubicBezTo>
                  <a:cubicBezTo>
                    <a:pt x="5" y="100"/>
                    <a:pt x="4" y="100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2"/>
                    <a:pt x="7" y="92"/>
                    <a:pt x="6" y="92"/>
                  </a:cubicBezTo>
                  <a:cubicBezTo>
                    <a:pt x="5" y="92"/>
                    <a:pt x="4" y="92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4"/>
                    <a:pt x="7" y="84"/>
                    <a:pt x="6" y="84"/>
                  </a:cubicBezTo>
                  <a:cubicBezTo>
                    <a:pt x="5" y="84"/>
                    <a:pt x="4" y="84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6"/>
                    <a:pt x="7" y="76"/>
                    <a:pt x="6" y="76"/>
                  </a:cubicBezTo>
                  <a:cubicBezTo>
                    <a:pt x="5" y="76"/>
                    <a:pt x="4" y="76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8"/>
                    <a:pt x="7" y="68"/>
                    <a:pt x="6" y="68"/>
                  </a:cubicBezTo>
                  <a:cubicBezTo>
                    <a:pt x="5" y="68"/>
                    <a:pt x="4" y="68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8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60"/>
                    <a:pt x="8" y="60"/>
                    <a:pt x="6" y="60"/>
                  </a:cubicBezTo>
                  <a:cubicBezTo>
                    <a:pt x="5" y="60"/>
                    <a:pt x="4" y="60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8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2"/>
                    <a:pt x="8" y="52"/>
                    <a:pt x="6" y="52"/>
                  </a:cubicBezTo>
                  <a:cubicBezTo>
                    <a:pt x="5" y="52"/>
                    <a:pt x="4" y="52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8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4"/>
                    <a:pt x="8" y="44"/>
                    <a:pt x="6" y="44"/>
                  </a:cubicBezTo>
                  <a:cubicBezTo>
                    <a:pt x="5" y="44"/>
                    <a:pt x="4" y="44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8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6"/>
                    <a:pt x="8" y="36"/>
                    <a:pt x="6" y="36"/>
                  </a:cubicBezTo>
                  <a:cubicBezTo>
                    <a:pt x="5" y="36"/>
                    <a:pt x="4" y="36"/>
                    <a:pt x="4" y="34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5"/>
                    <a:pt x="5" y="24"/>
                    <a:pt x="7" y="24"/>
                  </a:cubicBezTo>
                  <a:cubicBezTo>
                    <a:pt x="8" y="24"/>
                    <a:pt x="9" y="25"/>
                    <a:pt x="9" y="26"/>
                  </a:cubicBezTo>
                  <a:lnTo>
                    <a:pt x="9" y="26"/>
                  </a:lnTo>
                  <a:cubicBezTo>
                    <a:pt x="9" y="28"/>
                    <a:pt x="8" y="28"/>
                    <a:pt x="7" y="28"/>
                  </a:cubicBezTo>
                  <a:cubicBezTo>
                    <a:pt x="5" y="28"/>
                    <a:pt x="5" y="28"/>
                    <a:pt x="5" y="26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7"/>
                    <a:pt x="5" y="16"/>
                    <a:pt x="7" y="16"/>
                  </a:cubicBezTo>
                  <a:cubicBezTo>
                    <a:pt x="8" y="16"/>
                    <a:pt x="9" y="17"/>
                    <a:pt x="9" y="18"/>
                  </a:cubicBezTo>
                  <a:lnTo>
                    <a:pt x="9" y="18"/>
                  </a:lnTo>
                  <a:cubicBezTo>
                    <a:pt x="9" y="20"/>
                    <a:pt x="8" y="20"/>
                    <a:pt x="7" y="20"/>
                  </a:cubicBezTo>
                  <a:cubicBezTo>
                    <a:pt x="5" y="20"/>
                    <a:pt x="5" y="20"/>
                    <a:pt x="5" y="18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9"/>
                    <a:pt x="5" y="8"/>
                    <a:pt x="7" y="8"/>
                  </a:cubicBezTo>
                  <a:cubicBezTo>
                    <a:pt x="8" y="8"/>
                    <a:pt x="9" y="9"/>
                    <a:pt x="9" y="10"/>
                  </a:cubicBezTo>
                  <a:lnTo>
                    <a:pt x="9" y="10"/>
                  </a:lnTo>
                  <a:cubicBezTo>
                    <a:pt x="9" y="12"/>
                    <a:pt x="8" y="12"/>
                    <a:pt x="7" y="12"/>
                  </a:cubicBezTo>
                  <a:cubicBezTo>
                    <a:pt x="5" y="12"/>
                    <a:pt x="5" y="12"/>
                    <a:pt x="5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6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4"/>
                    <a:pt x="8" y="4"/>
                    <a:pt x="7" y="4"/>
                  </a:cubicBezTo>
                  <a:cubicBezTo>
                    <a:pt x="6" y="4"/>
                    <a:pt x="5" y="4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1" name="Freeform 431"/>
            <p:cNvSpPr>
              <a:spLocks noEditPoints="1"/>
            </p:cNvSpPr>
            <p:nvPr/>
          </p:nvSpPr>
          <p:spPr bwMode="auto">
            <a:xfrm>
              <a:off x="5028" y="2585"/>
              <a:ext cx="2" cy="256"/>
            </a:xfrm>
            <a:custGeom>
              <a:avLst/>
              <a:gdLst/>
              <a:ahLst/>
              <a:cxnLst>
                <a:cxn ang="0">
                  <a:pos x="4" y="810"/>
                </a:cxn>
                <a:cxn ang="0">
                  <a:pos x="2" y="792"/>
                </a:cxn>
                <a:cxn ang="0">
                  <a:pos x="0" y="778"/>
                </a:cxn>
                <a:cxn ang="0">
                  <a:pos x="3" y="772"/>
                </a:cxn>
                <a:cxn ang="0">
                  <a:pos x="5" y="754"/>
                </a:cxn>
                <a:cxn ang="0">
                  <a:pos x="1" y="738"/>
                </a:cxn>
                <a:cxn ang="0">
                  <a:pos x="1" y="730"/>
                </a:cxn>
                <a:cxn ang="0">
                  <a:pos x="5" y="714"/>
                </a:cxn>
                <a:cxn ang="0">
                  <a:pos x="3" y="696"/>
                </a:cxn>
                <a:cxn ang="0">
                  <a:pos x="1" y="682"/>
                </a:cxn>
                <a:cxn ang="0">
                  <a:pos x="3" y="676"/>
                </a:cxn>
                <a:cxn ang="0">
                  <a:pos x="5" y="658"/>
                </a:cxn>
                <a:cxn ang="0">
                  <a:pos x="1" y="642"/>
                </a:cxn>
                <a:cxn ang="0">
                  <a:pos x="1" y="634"/>
                </a:cxn>
                <a:cxn ang="0">
                  <a:pos x="5" y="618"/>
                </a:cxn>
                <a:cxn ang="0">
                  <a:pos x="3" y="600"/>
                </a:cxn>
                <a:cxn ang="0">
                  <a:pos x="1" y="586"/>
                </a:cxn>
                <a:cxn ang="0">
                  <a:pos x="3" y="580"/>
                </a:cxn>
                <a:cxn ang="0">
                  <a:pos x="6" y="562"/>
                </a:cxn>
                <a:cxn ang="0">
                  <a:pos x="2" y="546"/>
                </a:cxn>
                <a:cxn ang="0">
                  <a:pos x="2" y="538"/>
                </a:cxn>
                <a:cxn ang="0">
                  <a:pos x="6" y="522"/>
                </a:cxn>
                <a:cxn ang="0">
                  <a:pos x="4" y="504"/>
                </a:cxn>
                <a:cxn ang="0">
                  <a:pos x="2" y="490"/>
                </a:cxn>
                <a:cxn ang="0">
                  <a:pos x="4" y="484"/>
                </a:cxn>
                <a:cxn ang="0">
                  <a:pos x="6" y="466"/>
                </a:cxn>
                <a:cxn ang="0">
                  <a:pos x="2" y="450"/>
                </a:cxn>
                <a:cxn ang="0">
                  <a:pos x="2" y="442"/>
                </a:cxn>
                <a:cxn ang="0">
                  <a:pos x="6" y="426"/>
                </a:cxn>
                <a:cxn ang="0">
                  <a:pos x="4" y="408"/>
                </a:cxn>
                <a:cxn ang="0">
                  <a:pos x="2" y="394"/>
                </a:cxn>
                <a:cxn ang="0">
                  <a:pos x="4" y="388"/>
                </a:cxn>
                <a:cxn ang="0">
                  <a:pos x="7" y="370"/>
                </a:cxn>
                <a:cxn ang="0">
                  <a:pos x="3" y="354"/>
                </a:cxn>
                <a:cxn ang="0">
                  <a:pos x="3" y="346"/>
                </a:cxn>
                <a:cxn ang="0">
                  <a:pos x="7" y="330"/>
                </a:cxn>
                <a:cxn ang="0">
                  <a:pos x="5" y="312"/>
                </a:cxn>
                <a:cxn ang="0">
                  <a:pos x="3" y="298"/>
                </a:cxn>
                <a:cxn ang="0">
                  <a:pos x="5" y="292"/>
                </a:cxn>
                <a:cxn ang="0">
                  <a:pos x="7" y="274"/>
                </a:cxn>
                <a:cxn ang="0">
                  <a:pos x="3" y="258"/>
                </a:cxn>
                <a:cxn ang="0">
                  <a:pos x="3" y="250"/>
                </a:cxn>
                <a:cxn ang="0">
                  <a:pos x="7" y="234"/>
                </a:cxn>
                <a:cxn ang="0">
                  <a:pos x="5" y="216"/>
                </a:cxn>
                <a:cxn ang="0">
                  <a:pos x="3" y="202"/>
                </a:cxn>
                <a:cxn ang="0">
                  <a:pos x="5" y="196"/>
                </a:cxn>
                <a:cxn ang="0">
                  <a:pos x="8" y="178"/>
                </a:cxn>
                <a:cxn ang="0">
                  <a:pos x="4" y="162"/>
                </a:cxn>
                <a:cxn ang="0">
                  <a:pos x="4" y="154"/>
                </a:cxn>
                <a:cxn ang="0">
                  <a:pos x="8" y="138"/>
                </a:cxn>
                <a:cxn ang="0">
                  <a:pos x="6" y="120"/>
                </a:cxn>
                <a:cxn ang="0">
                  <a:pos x="4" y="106"/>
                </a:cxn>
                <a:cxn ang="0">
                  <a:pos x="6" y="100"/>
                </a:cxn>
                <a:cxn ang="0">
                  <a:pos x="8" y="82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8" y="42"/>
                </a:cxn>
                <a:cxn ang="0">
                  <a:pos x="6" y="24"/>
                </a:cxn>
                <a:cxn ang="0">
                  <a:pos x="4" y="10"/>
                </a:cxn>
                <a:cxn ang="0">
                  <a:pos x="6" y="4"/>
                </a:cxn>
              </a:cxnLst>
              <a:rect l="0" t="0" r="r" b="b"/>
              <a:pathLst>
                <a:path w="8" h="820">
                  <a:moveTo>
                    <a:pt x="0" y="818"/>
                  </a:moveTo>
                  <a:lnTo>
                    <a:pt x="0" y="818"/>
                  </a:lnTo>
                  <a:cubicBezTo>
                    <a:pt x="0" y="817"/>
                    <a:pt x="1" y="816"/>
                    <a:pt x="2" y="816"/>
                  </a:cubicBezTo>
                  <a:cubicBezTo>
                    <a:pt x="3" y="816"/>
                    <a:pt x="4" y="817"/>
                    <a:pt x="4" y="818"/>
                  </a:cubicBezTo>
                  <a:lnTo>
                    <a:pt x="4" y="818"/>
                  </a:lnTo>
                  <a:cubicBezTo>
                    <a:pt x="4" y="819"/>
                    <a:pt x="3" y="820"/>
                    <a:pt x="2" y="820"/>
                  </a:cubicBezTo>
                  <a:cubicBezTo>
                    <a:pt x="1" y="820"/>
                    <a:pt x="0" y="819"/>
                    <a:pt x="0" y="818"/>
                  </a:cubicBezTo>
                  <a:close/>
                  <a:moveTo>
                    <a:pt x="0" y="810"/>
                  </a:moveTo>
                  <a:lnTo>
                    <a:pt x="0" y="810"/>
                  </a:lnTo>
                  <a:cubicBezTo>
                    <a:pt x="0" y="809"/>
                    <a:pt x="1" y="808"/>
                    <a:pt x="2" y="808"/>
                  </a:cubicBezTo>
                  <a:cubicBezTo>
                    <a:pt x="3" y="808"/>
                    <a:pt x="4" y="809"/>
                    <a:pt x="4" y="810"/>
                  </a:cubicBezTo>
                  <a:lnTo>
                    <a:pt x="4" y="810"/>
                  </a:lnTo>
                  <a:cubicBezTo>
                    <a:pt x="4" y="811"/>
                    <a:pt x="3" y="812"/>
                    <a:pt x="2" y="812"/>
                  </a:cubicBezTo>
                  <a:cubicBezTo>
                    <a:pt x="1" y="812"/>
                    <a:pt x="0" y="811"/>
                    <a:pt x="0" y="810"/>
                  </a:cubicBezTo>
                  <a:close/>
                  <a:moveTo>
                    <a:pt x="0" y="802"/>
                  </a:moveTo>
                  <a:lnTo>
                    <a:pt x="0" y="802"/>
                  </a:lnTo>
                  <a:cubicBezTo>
                    <a:pt x="0" y="801"/>
                    <a:pt x="1" y="800"/>
                    <a:pt x="2" y="800"/>
                  </a:cubicBezTo>
                  <a:cubicBezTo>
                    <a:pt x="3" y="800"/>
                    <a:pt x="4" y="801"/>
                    <a:pt x="4" y="802"/>
                  </a:cubicBezTo>
                  <a:lnTo>
                    <a:pt x="4" y="802"/>
                  </a:lnTo>
                  <a:cubicBezTo>
                    <a:pt x="4" y="803"/>
                    <a:pt x="3" y="804"/>
                    <a:pt x="2" y="804"/>
                  </a:cubicBezTo>
                  <a:cubicBezTo>
                    <a:pt x="1" y="804"/>
                    <a:pt x="0" y="803"/>
                    <a:pt x="0" y="802"/>
                  </a:cubicBezTo>
                  <a:close/>
                  <a:moveTo>
                    <a:pt x="0" y="794"/>
                  </a:moveTo>
                  <a:lnTo>
                    <a:pt x="0" y="794"/>
                  </a:lnTo>
                  <a:cubicBezTo>
                    <a:pt x="0" y="793"/>
                    <a:pt x="1" y="792"/>
                    <a:pt x="2" y="792"/>
                  </a:cubicBezTo>
                  <a:cubicBezTo>
                    <a:pt x="4" y="792"/>
                    <a:pt x="4" y="793"/>
                    <a:pt x="4" y="794"/>
                  </a:cubicBezTo>
                  <a:lnTo>
                    <a:pt x="4" y="794"/>
                  </a:lnTo>
                  <a:cubicBezTo>
                    <a:pt x="4" y="795"/>
                    <a:pt x="4" y="796"/>
                    <a:pt x="2" y="796"/>
                  </a:cubicBezTo>
                  <a:cubicBezTo>
                    <a:pt x="1" y="796"/>
                    <a:pt x="0" y="795"/>
                    <a:pt x="0" y="794"/>
                  </a:cubicBezTo>
                  <a:close/>
                  <a:moveTo>
                    <a:pt x="0" y="786"/>
                  </a:moveTo>
                  <a:lnTo>
                    <a:pt x="0" y="786"/>
                  </a:lnTo>
                  <a:cubicBezTo>
                    <a:pt x="0" y="785"/>
                    <a:pt x="1" y="784"/>
                    <a:pt x="2" y="784"/>
                  </a:cubicBezTo>
                  <a:cubicBezTo>
                    <a:pt x="4" y="784"/>
                    <a:pt x="4" y="785"/>
                    <a:pt x="4" y="786"/>
                  </a:cubicBezTo>
                  <a:lnTo>
                    <a:pt x="4" y="786"/>
                  </a:lnTo>
                  <a:cubicBezTo>
                    <a:pt x="4" y="787"/>
                    <a:pt x="4" y="788"/>
                    <a:pt x="2" y="788"/>
                  </a:cubicBezTo>
                  <a:cubicBezTo>
                    <a:pt x="1" y="788"/>
                    <a:pt x="0" y="787"/>
                    <a:pt x="0" y="786"/>
                  </a:cubicBezTo>
                  <a:close/>
                  <a:moveTo>
                    <a:pt x="0" y="778"/>
                  </a:moveTo>
                  <a:lnTo>
                    <a:pt x="0" y="778"/>
                  </a:lnTo>
                  <a:cubicBezTo>
                    <a:pt x="0" y="777"/>
                    <a:pt x="1" y="776"/>
                    <a:pt x="2" y="776"/>
                  </a:cubicBezTo>
                  <a:cubicBezTo>
                    <a:pt x="4" y="776"/>
                    <a:pt x="4" y="777"/>
                    <a:pt x="4" y="778"/>
                  </a:cubicBezTo>
                  <a:lnTo>
                    <a:pt x="4" y="778"/>
                  </a:lnTo>
                  <a:cubicBezTo>
                    <a:pt x="4" y="779"/>
                    <a:pt x="4" y="780"/>
                    <a:pt x="2" y="780"/>
                  </a:cubicBezTo>
                  <a:cubicBezTo>
                    <a:pt x="1" y="780"/>
                    <a:pt x="0" y="779"/>
                    <a:pt x="0" y="778"/>
                  </a:cubicBezTo>
                  <a:close/>
                  <a:moveTo>
                    <a:pt x="1" y="770"/>
                  </a:moveTo>
                  <a:lnTo>
                    <a:pt x="1" y="770"/>
                  </a:lnTo>
                  <a:cubicBezTo>
                    <a:pt x="1" y="769"/>
                    <a:pt x="1" y="768"/>
                    <a:pt x="3" y="768"/>
                  </a:cubicBezTo>
                  <a:cubicBezTo>
                    <a:pt x="4" y="768"/>
                    <a:pt x="5" y="769"/>
                    <a:pt x="5" y="770"/>
                  </a:cubicBezTo>
                  <a:lnTo>
                    <a:pt x="5" y="770"/>
                  </a:lnTo>
                  <a:cubicBezTo>
                    <a:pt x="5" y="771"/>
                    <a:pt x="4" y="772"/>
                    <a:pt x="3" y="772"/>
                  </a:cubicBezTo>
                  <a:cubicBezTo>
                    <a:pt x="1" y="772"/>
                    <a:pt x="1" y="771"/>
                    <a:pt x="1" y="770"/>
                  </a:cubicBezTo>
                  <a:close/>
                  <a:moveTo>
                    <a:pt x="1" y="762"/>
                  </a:moveTo>
                  <a:lnTo>
                    <a:pt x="1" y="762"/>
                  </a:lnTo>
                  <a:cubicBezTo>
                    <a:pt x="1" y="761"/>
                    <a:pt x="1" y="760"/>
                    <a:pt x="3" y="760"/>
                  </a:cubicBezTo>
                  <a:cubicBezTo>
                    <a:pt x="4" y="760"/>
                    <a:pt x="5" y="761"/>
                    <a:pt x="5" y="762"/>
                  </a:cubicBezTo>
                  <a:lnTo>
                    <a:pt x="5" y="762"/>
                  </a:lnTo>
                  <a:cubicBezTo>
                    <a:pt x="5" y="763"/>
                    <a:pt x="4" y="764"/>
                    <a:pt x="3" y="764"/>
                  </a:cubicBezTo>
                  <a:cubicBezTo>
                    <a:pt x="1" y="764"/>
                    <a:pt x="1" y="763"/>
                    <a:pt x="1" y="762"/>
                  </a:cubicBezTo>
                  <a:close/>
                  <a:moveTo>
                    <a:pt x="1" y="754"/>
                  </a:moveTo>
                  <a:lnTo>
                    <a:pt x="1" y="754"/>
                  </a:lnTo>
                  <a:cubicBezTo>
                    <a:pt x="1" y="753"/>
                    <a:pt x="2" y="752"/>
                    <a:pt x="3" y="752"/>
                  </a:cubicBezTo>
                  <a:cubicBezTo>
                    <a:pt x="4" y="752"/>
                    <a:pt x="5" y="753"/>
                    <a:pt x="5" y="754"/>
                  </a:cubicBezTo>
                  <a:lnTo>
                    <a:pt x="5" y="754"/>
                  </a:lnTo>
                  <a:cubicBezTo>
                    <a:pt x="5" y="755"/>
                    <a:pt x="4" y="756"/>
                    <a:pt x="3" y="756"/>
                  </a:cubicBezTo>
                  <a:cubicBezTo>
                    <a:pt x="2" y="756"/>
                    <a:pt x="1" y="755"/>
                    <a:pt x="1" y="754"/>
                  </a:cubicBezTo>
                  <a:close/>
                  <a:moveTo>
                    <a:pt x="1" y="746"/>
                  </a:moveTo>
                  <a:lnTo>
                    <a:pt x="1" y="746"/>
                  </a:lnTo>
                  <a:cubicBezTo>
                    <a:pt x="1" y="745"/>
                    <a:pt x="2" y="744"/>
                    <a:pt x="3" y="744"/>
                  </a:cubicBezTo>
                  <a:cubicBezTo>
                    <a:pt x="4" y="744"/>
                    <a:pt x="5" y="745"/>
                    <a:pt x="5" y="746"/>
                  </a:cubicBezTo>
                  <a:lnTo>
                    <a:pt x="5" y="746"/>
                  </a:lnTo>
                  <a:cubicBezTo>
                    <a:pt x="5" y="747"/>
                    <a:pt x="4" y="748"/>
                    <a:pt x="3" y="748"/>
                  </a:cubicBezTo>
                  <a:cubicBezTo>
                    <a:pt x="2" y="748"/>
                    <a:pt x="1" y="747"/>
                    <a:pt x="1" y="746"/>
                  </a:cubicBezTo>
                  <a:close/>
                  <a:moveTo>
                    <a:pt x="1" y="738"/>
                  </a:moveTo>
                  <a:lnTo>
                    <a:pt x="1" y="738"/>
                  </a:lnTo>
                  <a:cubicBezTo>
                    <a:pt x="1" y="737"/>
                    <a:pt x="2" y="736"/>
                    <a:pt x="3" y="736"/>
                  </a:cubicBezTo>
                  <a:cubicBezTo>
                    <a:pt x="4" y="736"/>
                    <a:pt x="5" y="737"/>
                    <a:pt x="5" y="738"/>
                  </a:cubicBezTo>
                  <a:lnTo>
                    <a:pt x="5" y="738"/>
                  </a:lnTo>
                  <a:cubicBezTo>
                    <a:pt x="5" y="739"/>
                    <a:pt x="4" y="740"/>
                    <a:pt x="3" y="740"/>
                  </a:cubicBezTo>
                  <a:cubicBezTo>
                    <a:pt x="2" y="740"/>
                    <a:pt x="1" y="739"/>
                    <a:pt x="1" y="738"/>
                  </a:cubicBezTo>
                  <a:close/>
                  <a:moveTo>
                    <a:pt x="1" y="730"/>
                  </a:moveTo>
                  <a:lnTo>
                    <a:pt x="1" y="730"/>
                  </a:lnTo>
                  <a:cubicBezTo>
                    <a:pt x="1" y="729"/>
                    <a:pt x="2" y="728"/>
                    <a:pt x="3" y="728"/>
                  </a:cubicBezTo>
                  <a:cubicBezTo>
                    <a:pt x="4" y="728"/>
                    <a:pt x="5" y="729"/>
                    <a:pt x="5" y="730"/>
                  </a:cubicBezTo>
                  <a:lnTo>
                    <a:pt x="5" y="730"/>
                  </a:lnTo>
                  <a:cubicBezTo>
                    <a:pt x="5" y="731"/>
                    <a:pt x="4" y="732"/>
                    <a:pt x="3" y="732"/>
                  </a:cubicBezTo>
                  <a:cubicBezTo>
                    <a:pt x="2" y="732"/>
                    <a:pt x="1" y="731"/>
                    <a:pt x="1" y="730"/>
                  </a:cubicBezTo>
                  <a:close/>
                  <a:moveTo>
                    <a:pt x="1" y="722"/>
                  </a:moveTo>
                  <a:lnTo>
                    <a:pt x="1" y="722"/>
                  </a:lnTo>
                  <a:cubicBezTo>
                    <a:pt x="1" y="721"/>
                    <a:pt x="2" y="720"/>
                    <a:pt x="3" y="720"/>
                  </a:cubicBezTo>
                  <a:cubicBezTo>
                    <a:pt x="4" y="720"/>
                    <a:pt x="5" y="721"/>
                    <a:pt x="5" y="722"/>
                  </a:cubicBezTo>
                  <a:lnTo>
                    <a:pt x="5" y="722"/>
                  </a:lnTo>
                  <a:cubicBezTo>
                    <a:pt x="5" y="723"/>
                    <a:pt x="4" y="724"/>
                    <a:pt x="3" y="724"/>
                  </a:cubicBezTo>
                  <a:cubicBezTo>
                    <a:pt x="2" y="724"/>
                    <a:pt x="1" y="723"/>
                    <a:pt x="1" y="722"/>
                  </a:cubicBezTo>
                  <a:close/>
                  <a:moveTo>
                    <a:pt x="1" y="714"/>
                  </a:moveTo>
                  <a:lnTo>
                    <a:pt x="1" y="714"/>
                  </a:lnTo>
                  <a:cubicBezTo>
                    <a:pt x="1" y="713"/>
                    <a:pt x="2" y="712"/>
                    <a:pt x="3" y="712"/>
                  </a:cubicBezTo>
                  <a:cubicBezTo>
                    <a:pt x="4" y="712"/>
                    <a:pt x="5" y="713"/>
                    <a:pt x="5" y="714"/>
                  </a:cubicBezTo>
                  <a:lnTo>
                    <a:pt x="5" y="714"/>
                  </a:lnTo>
                  <a:cubicBezTo>
                    <a:pt x="5" y="715"/>
                    <a:pt x="4" y="716"/>
                    <a:pt x="3" y="716"/>
                  </a:cubicBezTo>
                  <a:cubicBezTo>
                    <a:pt x="2" y="716"/>
                    <a:pt x="1" y="715"/>
                    <a:pt x="1" y="714"/>
                  </a:cubicBezTo>
                  <a:close/>
                  <a:moveTo>
                    <a:pt x="1" y="706"/>
                  </a:moveTo>
                  <a:lnTo>
                    <a:pt x="1" y="706"/>
                  </a:lnTo>
                  <a:cubicBezTo>
                    <a:pt x="1" y="705"/>
                    <a:pt x="2" y="704"/>
                    <a:pt x="3" y="704"/>
                  </a:cubicBezTo>
                  <a:cubicBezTo>
                    <a:pt x="4" y="704"/>
                    <a:pt x="5" y="705"/>
                    <a:pt x="5" y="706"/>
                  </a:cubicBezTo>
                  <a:lnTo>
                    <a:pt x="5" y="706"/>
                  </a:lnTo>
                  <a:cubicBezTo>
                    <a:pt x="5" y="707"/>
                    <a:pt x="4" y="708"/>
                    <a:pt x="3" y="708"/>
                  </a:cubicBezTo>
                  <a:cubicBezTo>
                    <a:pt x="2" y="708"/>
                    <a:pt x="1" y="707"/>
                    <a:pt x="1" y="706"/>
                  </a:cubicBezTo>
                  <a:close/>
                  <a:moveTo>
                    <a:pt x="1" y="698"/>
                  </a:moveTo>
                  <a:lnTo>
                    <a:pt x="1" y="698"/>
                  </a:lnTo>
                  <a:cubicBezTo>
                    <a:pt x="1" y="697"/>
                    <a:pt x="2" y="696"/>
                    <a:pt x="3" y="696"/>
                  </a:cubicBezTo>
                  <a:cubicBezTo>
                    <a:pt x="4" y="696"/>
                    <a:pt x="5" y="697"/>
                    <a:pt x="5" y="698"/>
                  </a:cubicBezTo>
                  <a:lnTo>
                    <a:pt x="5" y="698"/>
                  </a:lnTo>
                  <a:cubicBezTo>
                    <a:pt x="5" y="699"/>
                    <a:pt x="4" y="700"/>
                    <a:pt x="3" y="700"/>
                  </a:cubicBezTo>
                  <a:cubicBezTo>
                    <a:pt x="2" y="700"/>
                    <a:pt x="1" y="699"/>
                    <a:pt x="1" y="698"/>
                  </a:cubicBezTo>
                  <a:close/>
                  <a:moveTo>
                    <a:pt x="1" y="690"/>
                  </a:moveTo>
                  <a:lnTo>
                    <a:pt x="1" y="690"/>
                  </a:lnTo>
                  <a:cubicBezTo>
                    <a:pt x="1" y="689"/>
                    <a:pt x="2" y="688"/>
                    <a:pt x="3" y="688"/>
                  </a:cubicBezTo>
                  <a:cubicBezTo>
                    <a:pt x="4" y="688"/>
                    <a:pt x="5" y="689"/>
                    <a:pt x="5" y="690"/>
                  </a:cubicBezTo>
                  <a:lnTo>
                    <a:pt x="5" y="690"/>
                  </a:lnTo>
                  <a:cubicBezTo>
                    <a:pt x="5" y="691"/>
                    <a:pt x="4" y="692"/>
                    <a:pt x="3" y="692"/>
                  </a:cubicBezTo>
                  <a:cubicBezTo>
                    <a:pt x="2" y="692"/>
                    <a:pt x="1" y="691"/>
                    <a:pt x="1" y="690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81"/>
                    <a:pt x="2" y="680"/>
                    <a:pt x="3" y="680"/>
                  </a:cubicBezTo>
                  <a:cubicBezTo>
                    <a:pt x="4" y="680"/>
                    <a:pt x="5" y="681"/>
                    <a:pt x="5" y="682"/>
                  </a:cubicBezTo>
                  <a:lnTo>
                    <a:pt x="5" y="682"/>
                  </a:lnTo>
                  <a:cubicBezTo>
                    <a:pt x="5" y="683"/>
                    <a:pt x="4" y="684"/>
                    <a:pt x="3" y="684"/>
                  </a:cubicBezTo>
                  <a:cubicBezTo>
                    <a:pt x="2" y="684"/>
                    <a:pt x="1" y="683"/>
                    <a:pt x="1" y="682"/>
                  </a:cubicBezTo>
                  <a:close/>
                  <a:moveTo>
                    <a:pt x="1" y="674"/>
                  </a:moveTo>
                  <a:lnTo>
                    <a:pt x="1" y="674"/>
                  </a:lnTo>
                  <a:cubicBezTo>
                    <a:pt x="1" y="673"/>
                    <a:pt x="2" y="672"/>
                    <a:pt x="3" y="672"/>
                  </a:cubicBezTo>
                  <a:cubicBezTo>
                    <a:pt x="4" y="672"/>
                    <a:pt x="5" y="673"/>
                    <a:pt x="5" y="674"/>
                  </a:cubicBezTo>
                  <a:lnTo>
                    <a:pt x="5" y="674"/>
                  </a:lnTo>
                  <a:cubicBezTo>
                    <a:pt x="5" y="675"/>
                    <a:pt x="4" y="676"/>
                    <a:pt x="3" y="676"/>
                  </a:cubicBezTo>
                  <a:cubicBezTo>
                    <a:pt x="2" y="676"/>
                    <a:pt x="1" y="675"/>
                    <a:pt x="1" y="674"/>
                  </a:cubicBezTo>
                  <a:close/>
                  <a:moveTo>
                    <a:pt x="1" y="666"/>
                  </a:moveTo>
                  <a:lnTo>
                    <a:pt x="1" y="666"/>
                  </a:lnTo>
                  <a:cubicBezTo>
                    <a:pt x="1" y="665"/>
                    <a:pt x="2" y="664"/>
                    <a:pt x="3" y="664"/>
                  </a:cubicBezTo>
                  <a:cubicBezTo>
                    <a:pt x="4" y="664"/>
                    <a:pt x="5" y="665"/>
                    <a:pt x="5" y="666"/>
                  </a:cubicBezTo>
                  <a:lnTo>
                    <a:pt x="5" y="666"/>
                  </a:lnTo>
                  <a:cubicBezTo>
                    <a:pt x="5" y="667"/>
                    <a:pt x="4" y="668"/>
                    <a:pt x="3" y="668"/>
                  </a:cubicBezTo>
                  <a:cubicBezTo>
                    <a:pt x="2" y="668"/>
                    <a:pt x="1" y="667"/>
                    <a:pt x="1" y="666"/>
                  </a:cubicBezTo>
                  <a:close/>
                  <a:moveTo>
                    <a:pt x="1" y="658"/>
                  </a:moveTo>
                  <a:lnTo>
                    <a:pt x="1" y="658"/>
                  </a:lnTo>
                  <a:cubicBezTo>
                    <a:pt x="1" y="657"/>
                    <a:pt x="2" y="656"/>
                    <a:pt x="3" y="656"/>
                  </a:cubicBezTo>
                  <a:cubicBezTo>
                    <a:pt x="4" y="656"/>
                    <a:pt x="5" y="657"/>
                    <a:pt x="5" y="658"/>
                  </a:cubicBezTo>
                  <a:lnTo>
                    <a:pt x="5" y="658"/>
                  </a:lnTo>
                  <a:cubicBezTo>
                    <a:pt x="5" y="659"/>
                    <a:pt x="4" y="660"/>
                    <a:pt x="3" y="660"/>
                  </a:cubicBezTo>
                  <a:cubicBezTo>
                    <a:pt x="2" y="660"/>
                    <a:pt x="1" y="659"/>
                    <a:pt x="1" y="658"/>
                  </a:cubicBezTo>
                  <a:close/>
                  <a:moveTo>
                    <a:pt x="1" y="650"/>
                  </a:moveTo>
                  <a:lnTo>
                    <a:pt x="1" y="650"/>
                  </a:lnTo>
                  <a:cubicBezTo>
                    <a:pt x="1" y="649"/>
                    <a:pt x="2" y="648"/>
                    <a:pt x="3" y="648"/>
                  </a:cubicBezTo>
                  <a:cubicBezTo>
                    <a:pt x="4" y="648"/>
                    <a:pt x="5" y="649"/>
                    <a:pt x="5" y="650"/>
                  </a:cubicBezTo>
                  <a:lnTo>
                    <a:pt x="5" y="650"/>
                  </a:lnTo>
                  <a:cubicBezTo>
                    <a:pt x="5" y="651"/>
                    <a:pt x="4" y="652"/>
                    <a:pt x="3" y="652"/>
                  </a:cubicBezTo>
                  <a:cubicBezTo>
                    <a:pt x="2" y="652"/>
                    <a:pt x="1" y="651"/>
                    <a:pt x="1" y="650"/>
                  </a:cubicBezTo>
                  <a:close/>
                  <a:moveTo>
                    <a:pt x="1" y="642"/>
                  </a:moveTo>
                  <a:lnTo>
                    <a:pt x="1" y="642"/>
                  </a:lnTo>
                  <a:cubicBezTo>
                    <a:pt x="1" y="641"/>
                    <a:pt x="2" y="640"/>
                    <a:pt x="3" y="640"/>
                  </a:cubicBezTo>
                  <a:cubicBezTo>
                    <a:pt x="4" y="640"/>
                    <a:pt x="5" y="641"/>
                    <a:pt x="5" y="642"/>
                  </a:cubicBezTo>
                  <a:lnTo>
                    <a:pt x="5" y="642"/>
                  </a:lnTo>
                  <a:cubicBezTo>
                    <a:pt x="5" y="643"/>
                    <a:pt x="4" y="644"/>
                    <a:pt x="3" y="644"/>
                  </a:cubicBezTo>
                  <a:cubicBezTo>
                    <a:pt x="2" y="644"/>
                    <a:pt x="1" y="643"/>
                    <a:pt x="1" y="642"/>
                  </a:cubicBezTo>
                  <a:close/>
                  <a:moveTo>
                    <a:pt x="1" y="634"/>
                  </a:moveTo>
                  <a:lnTo>
                    <a:pt x="1" y="634"/>
                  </a:lnTo>
                  <a:cubicBezTo>
                    <a:pt x="1" y="633"/>
                    <a:pt x="2" y="632"/>
                    <a:pt x="3" y="632"/>
                  </a:cubicBezTo>
                  <a:cubicBezTo>
                    <a:pt x="4" y="632"/>
                    <a:pt x="5" y="633"/>
                    <a:pt x="5" y="634"/>
                  </a:cubicBezTo>
                  <a:lnTo>
                    <a:pt x="5" y="634"/>
                  </a:lnTo>
                  <a:cubicBezTo>
                    <a:pt x="5" y="635"/>
                    <a:pt x="4" y="636"/>
                    <a:pt x="3" y="636"/>
                  </a:cubicBezTo>
                  <a:cubicBezTo>
                    <a:pt x="2" y="636"/>
                    <a:pt x="1" y="635"/>
                    <a:pt x="1" y="634"/>
                  </a:cubicBezTo>
                  <a:close/>
                  <a:moveTo>
                    <a:pt x="1" y="626"/>
                  </a:moveTo>
                  <a:lnTo>
                    <a:pt x="1" y="626"/>
                  </a:lnTo>
                  <a:cubicBezTo>
                    <a:pt x="1" y="625"/>
                    <a:pt x="2" y="624"/>
                    <a:pt x="3" y="624"/>
                  </a:cubicBezTo>
                  <a:cubicBezTo>
                    <a:pt x="4" y="624"/>
                    <a:pt x="5" y="625"/>
                    <a:pt x="5" y="626"/>
                  </a:cubicBezTo>
                  <a:lnTo>
                    <a:pt x="5" y="626"/>
                  </a:lnTo>
                  <a:cubicBezTo>
                    <a:pt x="5" y="627"/>
                    <a:pt x="4" y="628"/>
                    <a:pt x="3" y="628"/>
                  </a:cubicBezTo>
                  <a:cubicBezTo>
                    <a:pt x="2" y="628"/>
                    <a:pt x="1" y="627"/>
                    <a:pt x="1" y="626"/>
                  </a:cubicBezTo>
                  <a:close/>
                  <a:moveTo>
                    <a:pt x="1" y="618"/>
                  </a:moveTo>
                  <a:lnTo>
                    <a:pt x="1" y="618"/>
                  </a:lnTo>
                  <a:cubicBezTo>
                    <a:pt x="1" y="617"/>
                    <a:pt x="2" y="616"/>
                    <a:pt x="3" y="616"/>
                  </a:cubicBezTo>
                  <a:cubicBezTo>
                    <a:pt x="4" y="616"/>
                    <a:pt x="5" y="617"/>
                    <a:pt x="5" y="618"/>
                  </a:cubicBezTo>
                  <a:lnTo>
                    <a:pt x="5" y="618"/>
                  </a:lnTo>
                  <a:cubicBezTo>
                    <a:pt x="5" y="619"/>
                    <a:pt x="4" y="620"/>
                    <a:pt x="3" y="620"/>
                  </a:cubicBezTo>
                  <a:cubicBezTo>
                    <a:pt x="2" y="620"/>
                    <a:pt x="1" y="619"/>
                    <a:pt x="1" y="618"/>
                  </a:cubicBezTo>
                  <a:close/>
                  <a:moveTo>
                    <a:pt x="1" y="610"/>
                  </a:moveTo>
                  <a:lnTo>
                    <a:pt x="1" y="610"/>
                  </a:lnTo>
                  <a:cubicBezTo>
                    <a:pt x="1" y="609"/>
                    <a:pt x="2" y="608"/>
                    <a:pt x="3" y="608"/>
                  </a:cubicBezTo>
                  <a:cubicBezTo>
                    <a:pt x="4" y="608"/>
                    <a:pt x="5" y="609"/>
                    <a:pt x="5" y="610"/>
                  </a:cubicBezTo>
                  <a:lnTo>
                    <a:pt x="5" y="610"/>
                  </a:lnTo>
                  <a:cubicBezTo>
                    <a:pt x="5" y="611"/>
                    <a:pt x="4" y="612"/>
                    <a:pt x="3" y="612"/>
                  </a:cubicBezTo>
                  <a:cubicBezTo>
                    <a:pt x="2" y="612"/>
                    <a:pt x="1" y="611"/>
                    <a:pt x="1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2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3"/>
                    <a:pt x="4" y="604"/>
                    <a:pt x="3" y="604"/>
                  </a:cubicBezTo>
                  <a:cubicBezTo>
                    <a:pt x="2" y="604"/>
                    <a:pt x="1" y="603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2" y="592"/>
                    <a:pt x="3" y="592"/>
                  </a:cubicBezTo>
                  <a:cubicBezTo>
                    <a:pt x="5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5"/>
                    <a:pt x="5" y="596"/>
                    <a:pt x="3" y="596"/>
                  </a:cubicBezTo>
                  <a:cubicBezTo>
                    <a:pt x="2" y="596"/>
                    <a:pt x="1" y="595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5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7"/>
                    <a:pt x="5" y="588"/>
                    <a:pt x="3" y="588"/>
                  </a:cubicBezTo>
                  <a:cubicBezTo>
                    <a:pt x="2" y="588"/>
                    <a:pt x="1" y="587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5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5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2" y="570"/>
                  </a:moveTo>
                  <a:lnTo>
                    <a:pt x="2" y="570"/>
                  </a:lnTo>
                  <a:cubicBezTo>
                    <a:pt x="2" y="569"/>
                    <a:pt x="2" y="568"/>
                    <a:pt x="4" y="568"/>
                  </a:cubicBezTo>
                  <a:cubicBezTo>
                    <a:pt x="5" y="568"/>
                    <a:pt x="6" y="569"/>
                    <a:pt x="6" y="570"/>
                  </a:cubicBezTo>
                  <a:lnTo>
                    <a:pt x="6" y="570"/>
                  </a:lnTo>
                  <a:cubicBezTo>
                    <a:pt x="6" y="571"/>
                    <a:pt x="5" y="572"/>
                    <a:pt x="4" y="572"/>
                  </a:cubicBezTo>
                  <a:cubicBezTo>
                    <a:pt x="2" y="572"/>
                    <a:pt x="2" y="571"/>
                    <a:pt x="2" y="570"/>
                  </a:cubicBezTo>
                  <a:close/>
                  <a:moveTo>
                    <a:pt x="2" y="562"/>
                  </a:moveTo>
                  <a:lnTo>
                    <a:pt x="2" y="562"/>
                  </a:lnTo>
                  <a:cubicBezTo>
                    <a:pt x="2" y="561"/>
                    <a:pt x="2" y="560"/>
                    <a:pt x="4" y="560"/>
                  </a:cubicBezTo>
                  <a:cubicBezTo>
                    <a:pt x="5" y="560"/>
                    <a:pt x="6" y="561"/>
                    <a:pt x="6" y="562"/>
                  </a:cubicBezTo>
                  <a:lnTo>
                    <a:pt x="6" y="562"/>
                  </a:lnTo>
                  <a:cubicBezTo>
                    <a:pt x="6" y="563"/>
                    <a:pt x="5" y="564"/>
                    <a:pt x="4" y="564"/>
                  </a:cubicBezTo>
                  <a:cubicBezTo>
                    <a:pt x="2" y="564"/>
                    <a:pt x="2" y="563"/>
                    <a:pt x="2" y="562"/>
                  </a:cubicBezTo>
                  <a:close/>
                  <a:moveTo>
                    <a:pt x="2" y="554"/>
                  </a:moveTo>
                  <a:lnTo>
                    <a:pt x="2" y="554"/>
                  </a:lnTo>
                  <a:cubicBezTo>
                    <a:pt x="2" y="553"/>
                    <a:pt x="3" y="552"/>
                    <a:pt x="4" y="552"/>
                  </a:cubicBezTo>
                  <a:cubicBezTo>
                    <a:pt x="5" y="552"/>
                    <a:pt x="6" y="553"/>
                    <a:pt x="6" y="554"/>
                  </a:cubicBezTo>
                  <a:lnTo>
                    <a:pt x="6" y="554"/>
                  </a:lnTo>
                  <a:cubicBezTo>
                    <a:pt x="6" y="555"/>
                    <a:pt x="5" y="556"/>
                    <a:pt x="4" y="556"/>
                  </a:cubicBezTo>
                  <a:cubicBezTo>
                    <a:pt x="3" y="556"/>
                    <a:pt x="2" y="555"/>
                    <a:pt x="2" y="554"/>
                  </a:cubicBezTo>
                  <a:close/>
                  <a:moveTo>
                    <a:pt x="2" y="546"/>
                  </a:moveTo>
                  <a:lnTo>
                    <a:pt x="2" y="546"/>
                  </a:lnTo>
                  <a:cubicBezTo>
                    <a:pt x="2" y="545"/>
                    <a:pt x="3" y="544"/>
                    <a:pt x="4" y="544"/>
                  </a:cubicBezTo>
                  <a:cubicBezTo>
                    <a:pt x="5" y="544"/>
                    <a:pt x="6" y="545"/>
                    <a:pt x="6" y="546"/>
                  </a:cubicBezTo>
                  <a:lnTo>
                    <a:pt x="6" y="546"/>
                  </a:lnTo>
                  <a:cubicBezTo>
                    <a:pt x="6" y="547"/>
                    <a:pt x="5" y="548"/>
                    <a:pt x="4" y="548"/>
                  </a:cubicBezTo>
                  <a:cubicBezTo>
                    <a:pt x="3" y="548"/>
                    <a:pt x="2" y="547"/>
                    <a:pt x="2" y="546"/>
                  </a:cubicBezTo>
                  <a:close/>
                  <a:moveTo>
                    <a:pt x="2" y="538"/>
                  </a:moveTo>
                  <a:lnTo>
                    <a:pt x="2" y="538"/>
                  </a:lnTo>
                  <a:cubicBezTo>
                    <a:pt x="2" y="537"/>
                    <a:pt x="3" y="536"/>
                    <a:pt x="4" y="536"/>
                  </a:cubicBezTo>
                  <a:cubicBezTo>
                    <a:pt x="5" y="536"/>
                    <a:pt x="6" y="537"/>
                    <a:pt x="6" y="538"/>
                  </a:cubicBezTo>
                  <a:lnTo>
                    <a:pt x="6" y="538"/>
                  </a:lnTo>
                  <a:cubicBezTo>
                    <a:pt x="6" y="539"/>
                    <a:pt x="5" y="540"/>
                    <a:pt x="4" y="540"/>
                  </a:cubicBezTo>
                  <a:cubicBezTo>
                    <a:pt x="3" y="540"/>
                    <a:pt x="2" y="539"/>
                    <a:pt x="2" y="538"/>
                  </a:cubicBezTo>
                  <a:close/>
                  <a:moveTo>
                    <a:pt x="2" y="530"/>
                  </a:moveTo>
                  <a:lnTo>
                    <a:pt x="2" y="530"/>
                  </a:lnTo>
                  <a:cubicBezTo>
                    <a:pt x="2" y="529"/>
                    <a:pt x="3" y="528"/>
                    <a:pt x="4" y="528"/>
                  </a:cubicBezTo>
                  <a:cubicBezTo>
                    <a:pt x="5" y="528"/>
                    <a:pt x="6" y="529"/>
                    <a:pt x="6" y="530"/>
                  </a:cubicBezTo>
                  <a:lnTo>
                    <a:pt x="6" y="530"/>
                  </a:lnTo>
                  <a:cubicBezTo>
                    <a:pt x="6" y="531"/>
                    <a:pt x="5" y="532"/>
                    <a:pt x="4" y="532"/>
                  </a:cubicBezTo>
                  <a:cubicBezTo>
                    <a:pt x="3" y="532"/>
                    <a:pt x="2" y="531"/>
                    <a:pt x="2" y="530"/>
                  </a:cubicBezTo>
                  <a:close/>
                  <a:moveTo>
                    <a:pt x="2" y="522"/>
                  </a:moveTo>
                  <a:lnTo>
                    <a:pt x="2" y="522"/>
                  </a:lnTo>
                  <a:cubicBezTo>
                    <a:pt x="2" y="521"/>
                    <a:pt x="3" y="520"/>
                    <a:pt x="4" y="520"/>
                  </a:cubicBezTo>
                  <a:cubicBezTo>
                    <a:pt x="5" y="520"/>
                    <a:pt x="6" y="521"/>
                    <a:pt x="6" y="522"/>
                  </a:cubicBezTo>
                  <a:lnTo>
                    <a:pt x="6" y="522"/>
                  </a:lnTo>
                  <a:cubicBezTo>
                    <a:pt x="6" y="523"/>
                    <a:pt x="5" y="524"/>
                    <a:pt x="4" y="524"/>
                  </a:cubicBezTo>
                  <a:cubicBezTo>
                    <a:pt x="3" y="524"/>
                    <a:pt x="2" y="523"/>
                    <a:pt x="2" y="522"/>
                  </a:cubicBezTo>
                  <a:close/>
                  <a:moveTo>
                    <a:pt x="2" y="514"/>
                  </a:moveTo>
                  <a:lnTo>
                    <a:pt x="2" y="514"/>
                  </a:lnTo>
                  <a:cubicBezTo>
                    <a:pt x="2" y="513"/>
                    <a:pt x="3" y="512"/>
                    <a:pt x="4" y="512"/>
                  </a:cubicBezTo>
                  <a:cubicBezTo>
                    <a:pt x="5" y="512"/>
                    <a:pt x="6" y="513"/>
                    <a:pt x="6" y="514"/>
                  </a:cubicBezTo>
                  <a:lnTo>
                    <a:pt x="6" y="514"/>
                  </a:lnTo>
                  <a:cubicBezTo>
                    <a:pt x="6" y="515"/>
                    <a:pt x="5" y="516"/>
                    <a:pt x="4" y="516"/>
                  </a:cubicBezTo>
                  <a:cubicBezTo>
                    <a:pt x="3" y="516"/>
                    <a:pt x="2" y="515"/>
                    <a:pt x="2" y="514"/>
                  </a:cubicBezTo>
                  <a:close/>
                  <a:moveTo>
                    <a:pt x="2" y="506"/>
                  </a:moveTo>
                  <a:lnTo>
                    <a:pt x="2" y="506"/>
                  </a:lnTo>
                  <a:cubicBezTo>
                    <a:pt x="2" y="505"/>
                    <a:pt x="3" y="504"/>
                    <a:pt x="4" y="504"/>
                  </a:cubicBezTo>
                  <a:cubicBezTo>
                    <a:pt x="5" y="504"/>
                    <a:pt x="6" y="505"/>
                    <a:pt x="6" y="506"/>
                  </a:cubicBezTo>
                  <a:lnTo>
                    <a:pt x="6" y="506"/>
                  </a:lnTo>
                  <a:cubicBezTo>
                    <a:pt x="6" y="507"/>
                    <a:pt x="5" y="508"/>
                    <a:pt x="4" y="508"/>
                  </a:cubicBezTo>
                  <a:cubicBezTo>
                    <a:pt x="3" y="508"/>
                    <a:pt x="2" y="507"/>
                    <a:pt x="2" y="506"/>
                  </a:cubicBezTo>
                  <a:close/>
                  <a:moveTo>
                    <a:pt x="2" y="498"/>
                  </a:moveTo>
                  <a:lnTo>
                    <a:pt x="2" y="498"/>
                  </a:lnTo>
                  <a:cubicBezTo>
                    <a:pt x="2" y="497"/>
                    <a:pt x="3" y="496"/>
                    <a:pt x="4" y="496"/>
                  </a:cubicBezTo>
                  <a:cubicBezTo>
                    <a:pt x="5" y="496"/>
                    <a:pt x="6" y="497"/>
                    <a:pt x="6" y="498"/>
                  </a:cubicBezTo>
                  <a:lnTo>
                    <a:pt x="6" y="498"/>
                  </a:lnTo>
                  <a:cubicBezTo>
                    <a:pt x="6" y="499"/>
                    <a:pt x="5" y="500"/>
                    <a:pt x="4" y="500"/>
                  </a:cubicBezTo>
                  <a:cubicBezTo>
                    <a:pt x="3" y="500"/>
                    <a:pt x="2" y="499"/>
                    <a:pt x="2" y="498"/>
                  </a:cubicBezTo>
                  <a:close/>
                  <a:moveTo>
                    <a:pt x="2" y="490"/>
                  </a:moveTo>
                  <a:lnTo>
                    <a:pt x="2" y="490"/>
                  </a:lnTo>
                  <a:cubicBezTo>
                    <a:pt x="2" y="489"/>
                    <a:pt x="3" y="488"/>
                    <a:pt x="4" y="488"/>
                  </a:cubicBezTo>
                  <a:cubicBezTo>
                    <a:pt x="5" y="488"/>
                    <a:pt x="6" y="489"/>
                    <a:pt x="6" y="490"/>
                  </a:cubicBezTo>
                  <a:lnTo>
                    <a:pt x="6" y="490"/>
                  </a:lnTo>
                  <a:cubicBezTo>
                    <a:pt x="6" y="491"/>
                    <a:pt x="5" y="492"/>
                    <a:pt x="4" y="492"/>
                  </a:cubicBezTo>
                  <a:cubicBezTo>
                    <a:pt x="3" y="492"/>
                    <a:pt x="2" y="491"/>
                    <a:pt x="2" y="490"/>
                  </a:cubicBezTo>
                  <a:close/>
                  <a:moveTo>
                    <a:pt x="2" y="482"/>
                  </a:moveTo>
                  <a:lnTo>
                    <a:pt x="2" y="482"/>
                  </a:lnTo>
                  <a:cubicBezTo>
                    <a:pt x="2" y="481"/>
                    <a:pt x="3" y="480"/>
                    <a:pt x="4" y="480"/>
                  </a:cubicBezTo>
                  <a:cubicBezTo>
                    <a:pt x="5" y="480"/>
                    <a:pt x="6" y="481"/>
                    <a:pt x="6" y="482"/>
                  </a:cubicBezTo>
                  <a:lnTo>
                    <a:pt x="6" y="482"/>
                  </a:lnTo>
                  <a:cubicBezTo>
                    <a:pt x="6" y="483"/>
                    <a:pt x="5" y="484"/>
                    <a:pt x="4" y="484"/>
                  </a:cubicBezTo>
                  <a:cubicBezTo>
                    <a:pt x="3" y="484"/>
                    <a:pt x="2" y="483"/>
                    <a:pt x="2" y="482"/>
                  </a:cubicBezTo>
                  <a:close/>
                  <a:moveTo>
                    <a:pt x="2" y="474"/>
                  </a:moveTo>
                  <a:lnTo>
                    <a:pt x="2" y="474"/>
                  </a:lnTo>
                  <a:cubicBezTo>
                    <a:pt x="2" y="473"/>
                    <a:pt x="3" y="472"/>
                    <a:pt x="4" y="472"/>
                  </a:cubicBezTo>
                  <a:cubicBezTo>
                    <a:pt x="5" y="472"/>
                    <a:pt x="6" y="473"/>
                    <a:pt x="6" y="474"/>
                  </a:cubicBezTo>
                  <a:lnTo>
                    <a:pt x="6" y="474"/>
                  </a:lnTo>
                  <a:cubicBezTo>
                    <a:pt x="6" y="475"/>
                    <a:pt x="5" y="476"/>
                    <a:pt x="4" y="476"/>
                  </a:cubicBezTo>
                  <a:cubicBezTo>
                    <a:pt x="3" y="476"/>
                    <a:pt x="2" y="475"/>
                    <a:pt x="2" y="474"/>
                  </a:cubicBezTo>
                  <a:close/>
                  <a:moveTo>
                    <a:pt x="2" y="466"/>
                  </a:moveTo>
                  <a:lnTo>
                    <a:pt x="2" y="466"/>
                  </a:lnTo>
                  <a:cubicBezTo>
                    <a:pt x="2" y="465"/>
                    <a:pt x="3" y="464"/>
                    <a:pt x="4" y="464"/>
                  </a:cubicBezTo>
                  <a:cubicBezTo>
                    <a:pt x="5" y="464"/>
                    <a:pt x="6" y="465"/>
                    <a:pt x="6" y="466"/>
                  </a:cubicBezTo>
                  <a:lnTo>
                    <a:pt x="6" y="466"/>
                  </a:lnTo>
                  <a:cubicBezTo>
                    <a:pt x="6" y="467"/>
                    <a:pt x="5" y="468"/>
                    <a:pt x="4" y="468"/>
                  </a:cubicBezTo>
                  <a:cubicBezTo>
                    <a:pt x="3" y="468"/>
                    <a:pt x="2" y="467"/>
                    <a:pt x="2" y="466"/>
                  </a:cubicBezTo>
                  <a:close/>
                  <a:moveTo>
                    <a:pt x="2" y="458"/>
                  </a:moveTo>
                  <a:lnTo>
                    <a:pt x="2" y="458"/>
                  </a:lnTo>
                  <a:cubicBezTo>
                    <a:pt x="2" y="457"/>
                    <a:pt x="3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3" y="460"/>
                    <a:pt x="2" y="459"/>
                    <a:pt x="2" y="458"/>
                  </a:cubicBezTo>
                  <a:close/>
                  <a:moveTo>
                    <a:pt x="2" y="450"/>
                  </a:moveTo>
                  <a:lnTo>
                    <a:pt x="2" y="450"/>
                  </a:lnTo>
                  <a:cubicBezTo>
                    <a:pt x="2" y="449"/>
                    <a:pt x="3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3" y="452"/>
                    <a:pt x="2" y="451"/>
                    <a:pt x="2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6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6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6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6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3" y="378"/>
                  </a:moveTo>
                  <a:lnTo>
                    <a:pt x="3" y="378"/>
                  </a:lnTo>
                  <a:cubicBezTo>
                    <a:pt x="3" y="377"/>
                    <a:pt x="3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3" y="380"/>
                    <a:pt x="3" y="379"/>
                    <a:pt x="3" y="378"/>
                  </a:cubicBezTo>
                  <a:close/>
                  <a:moveTo>
                    <a:pt x="3" y="370"/>
                  </a:moveTo>
                  <a:lnTo>
                    <a:pt x="3" y="370"/>
                  </a:lnTo>
                  <a:cubicBezTo>
                    <a:pt x="3" y="369"/>
                    <a:pt x="3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3" y="372"/>
                    <a:pt x="3" y="371"/>
                    <a:pt x="3" y="370"/>
                  </a:cubicBezTo>
                  <a:close/>
                  <a:moveTo>
                    <a:pt x="3" y="362"/>
                  </a:moveTo>
                  <a:lnTo>
                    <a:pt x="3" y="362"/>
                  </a:lnTo>
                  <a:cubicBezTo>
                    <a:pt x="3" y="361"/>
                    <a:pt x="3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3" y="364"/>
                    <a:pt x="3" y="363"/>
                    <a:pt x="3" y="362"/>
                  </a:cubicBezTo>
                  <a:close/>
                  <a:moveTo>
                    <a:pt x="3" y="354"/>
                  </a:move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close/>
                  <a:moveTo>
                    <a:pt x="3" y="346"/>
                  </a:move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close/>
                  <a:moveTo>
                    <a:pt x="3" y="338"/>
                  </a:move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close/>
                  <a:moveTo>
                    <a:pt x="3" y="330"/>
                  </a:move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close/>
                  <a:moveTo>
                    <a:pt x="3" y="322"/>
                  </a:move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close/>
                  <a:moveTo>
                    <a:pt x="3" y="314"/>
                  </a:move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close/>
                  <a:moveTo>
                    <a:pt x="3" y="306"/>
                  </a:move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close/>
                  <a:moveTo>
                    <a:pt x="3" y="298"/>
                  </a:move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7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7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7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7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6" y="184"/>
                  </a:cubicBezTo>
                  <a:cubicBezTo>
                    <a:pt x="7" y="184"/>
                    <a:pt x="8" y="185"/>
                    <a:pt x="8" y="186"/>
                  </a:cubicBezTo>
                  <a:lnTo>
                    <a:pt x="8" y="186"/>
                  </a:lnTo>
                  <a:cubicBezTo>
                    <a:pt x="8" y="187"/>
                    <a:pt x="7" y="188"/>
                    <a:pt x="6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4" y="177"/>
                    <a:pt x="4" y="176"/>
                    <a:pt x="6" y="176"/>
                  </a:cubicBezTo>
                  <a:cubicBezTo>
                    <a:pt x="7" y="176"/>
                    <a:pt x="8" y="177"/>
                    <a:pt x="8" y="178"/>
                  </a:cubicBezTo>
                  <a:lnTo>
                    <a:pt x="8" y="178"/>
                  </a:lnTo>
                  <a:cubicBezTo>
                    <a:pt x="8" y="179"/>
                    <a:pt x="7" y="180"/>
                    <a:pt x="6" y="180"/>
                  </a:cubicBezTo>
                  <a:cubicBezTo>
                    <a:pt x="4" y="180"/>
                    <a:pt x="4" y="179"/>
                    <a:pt x="4" y="178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69"/>
                    <a:pt x="4" y="168"/>
                    <a:pt x="6" y="168"/>
                  </a:cubicBezTo>
                  <a:cubicBezTo>
                    <a:pt x="7" y="168"/>
                    <a:pt x="8" y="169"/>
                    <a:pt x="8" y="170"/>
                  </a:cubicBezTo>
                  <a:lnTo>
                    <a:pt x="8" y="170"/>
                  </a:lnTo>
                  <a:cubicBezTo>
                    <a:pt x="8" y="171"/>
                    <a:pt x="7" y="172"/>
                    <a:pt x="6" y="172"/>
                  </a:cubicBezTo>
                  <a:cubicBezTo>
                    <a:pt x="4" y="172"/>
                    <a:pt x="4" y="171"/>
                    <a:pt x="4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3"/>
                    <a:pt x="7" y="164"/>
                    <a:pt x="6" y="164"/>
                  </a:cubicBezTo>
                  <a:cubicBezTo>
                    <a:pt x="5" y="164"/>
                    <a:pt x="4" y="163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5"/>
                    <a:pt x="7" y="156"/>
                    <a:pt x="6" y="156"/>
                  </a:cubicBezTo>
                  <a:cubicBezTo>
                    <a:pt x="5" y="156"/>
                    <a:pt x="4" y="155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7"/>
                    <a:pt x="7" y="148"/>
                    <a:pt x="6" y="148"/>
                  </a:cubicBezTo>
                  <a:cubicBezTo>
                    <a:pt x="5" y="148"/>
                    <a:pt x="4" y="147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39"/>
                    <a:pt x="7" y="140"/>
                    <a:pt x="6" y="140"/>
                  </a:cubicBezTo>
                  <a:cubicBezTo>
                    <a:pt x="5" y="140"/>
                    <a:pt x="4" y="139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1"/>
                    <a:pt x="7" y="132"/>
                    <a:pt x="6" y="132"/>
                  </a:cubicBezTo>
                  <a:cubicBezTo>
                    <a:pt x="5" y="132"/>
                    <a:pt x="4" y="131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3"/>
                    <a:pt x="7" y="124"/>
                    <a:pt x="6" y="124"/>
                  </a:cubicBezTo>
                  <a:cubicBezTo>
                    <a:pt x="5" y="124"/>
                    <a:pt x="4" y="123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5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8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8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2" name="Freeform 432"/>
            <p:cNvSpPr>
              <a:spLocks noEditPoints="1"/>
            </p:cNvSpPr>
            <p:nvPr/>
          </p:nvSpPr>
          <p:spPr bwMode="auto">
            <a:xfrm>
              <a:off x="5137" y="2585"/>
              <a:ext cx="3" cy="91"/>
            </a:xfrm>
            <a:custGeom>
              <a:avLst/>
              <a:gdLst/>
              <a:ahLst/>
              <a:cxnLst>
                <a:cxn ang="0">
                  <a:pos x="4" y="290"/>
                </a:cxn>
                <a:cxn ang="0">
                  <a:pos x="2" y="280"/>
                </a:cxn>
                <a:cxn ang="0">
                  <a:pos x="1" y="274"/>
                </a:cxn>
                <a:cxn ang="0">
                  <a:pos x="3" y="276"/>
                </a:cxn>
                <a:cxn ang="0">
                  <a:pos x="5" y="266"/>
                </a:cxn>
                <a:cxn ang="0">
                  <a:pos x="1" y="258"/>
                </a:cxn>
                <a:cxn ang="0">
                  <a:pos x="1" y="258"/>
                </a:cxn>
                <a:cxn ang="0">
                  <a:pos x="5" y="250"/>
                </a:cxn>
                <a:cxn ang="0">
                  <a:pos x="3" y="240"/>
                </a:cxn>
                <a:cxn ang="0">
                  <a:pos x="1" y="234"/>
                </a:cxn>
                <a:cxn ang="0">
                  <a:pos x="3" y="236"/>
                </a:cxn>
                <a:cxn ang="0">
                  <a:pos x="5" y="226"/>
                </a:cxn>
                <a:cxn ang="0">
                  <a:pos x="1" y="218"/>
                </a:cxn>
                <a:cxn ang="0">
                  <a:pos x="1" y="218"/>
                </a:cxn>
                <a:cxn ang="0">
                  <a:pos x="5" y="210"/>
                </a:cxn>
                <a:cxn ang="0">
                  <a:pos x="4" y="200"/>
                </a:cxn>
                <a:cxn ang="0">
                  <a:pos x="2" y="194"/>
                </a:cxn>
                <a:cxn ang="0">
                  <a:pos x="4" y="196"/>
                </a:cxn>
                <a:cxn ang="0">
                  <a:pos x="6" y="186"/>
                </a:cxn>
                <a:cxn ang="0">
                  <a:pos x="2" y="178"/>
                </a:cxn>
                <a:cxn ang="0">
                  <a:pos x="2" y="178"/>
                </a:cxn>
                <a:cxn ang="0">
                  <a:pos x="6" y="170"/>
                </a:cxn>
                <a:cxn ang="0">
                  <a:pos x="4" y="160"/>
                </a:cxn>
                <a:cxn ang="0">
                  <a:pos x="2" y="154"/>
                </a:cxn>
                <a:cxn ang="0">
                  <a:pos x="4" y="156"/>
                </a:cxn>
                <a:cxn ang="0">
                  <a:pos x="6" y="146"/>
                </a:cxn>
                <a:cxn ang="0">
                  <a:pos x="2" y="138"/>
                </a:cxn>
                <a:cxn ang="0">
                  <a:pos x="2" y="138"/>
                </a:cxn>
                <a:cxn ang="0">
                  <a:pos x="7" y="130"/>
                </a:cxn>
                <a:cxn ang="0">
                  <a:pos x="5" y="120"/>
                </a:cxn>
                <a:cxn ang="0">
                  <a:pos x="3" y="114"/>
                </a:cxn>
                <a:cxn ang="0">
                  <a:pos x="5" y="116"/>
                </a:cxn>
                <a:cxn ang="0">
                  <a:pos x="7" y="106"/>
                </a:cxn>
                <a:cxn ang="0">
                  <a:pos x="3" y="98"/>
                </a:cxn>
                <a:cxn ang="0">
                  <a:pos x="3" y="98"/>
                </a:cxn>
                <a:cxn ang="0">
                  <a:pos x="7" y="90"/>
                </a:cxn>
                <a:cxn ang="0">
                  <a:pos x="5" y="80"/>
                </a:cxn>
                <a:cxn ang="0">
                  <a:pos x="3" y="74"/>
                </a:cxn>
                <a:cxn ang="0">
                  <a:pos x="5" y="76"/>
                </a:cxn>
                <a:cxn ang="0">
                  <a:pos x="7" y="66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8" y="50"/>
                </a:cxn>
                <a:cxn ang="0">
                  <a:pos x="6" y="40"/>
                </a:cxn>
                <a:cxn ang="0">
                  <a:pos x="4" y="34"/>
                </a:cxn>
                <a:cxn ang="0">
                  <a:pos x="6" y="36"/>
                </a:cxn>
                <a:cxn ang="0">
                  <a:pos x="8" y="26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6" y="0"/>
                </a:cxn>
              </a:cxnLst>
              <a:rect l="0" t="0" r="r" b="b"/>
              <a:pathLst>
                <a:path w="8" h="292">
                  <a:moveTo>
                    <a:pt x="0" y="290"/>
                  </a:moveTo>
                  <a:lnTo>
                    <a:pt x="0" y="290"/>
                  </a:lnTo>
                  <a:cubicBezTo>
                    <a:pt x="0" y="289"/>
                    <a:pt x="1" y="288"/>
                    <a:pt x="2" y="288"/>
                  </a:cubicBezTo>
                  <a:cubicBezTo>
                    <a:pt x="3" y="288"/>
                    <a:pt x="4" y="289"/>
                    <a:pt x="4" y="290"/>
                  </a:cubicBezTo>
                  <a:lnTo>
                    <a:pt x="4" y="290"/>
                  </a:lnTo>
                  <a:cubicBezTo>
                    <a:pt x="4" y="291"/>
                    <a:pt x="3" y="292"/>
                    <a:pt x="2" y="292"/>
                  </a:cubicBezTo>
                  <a:cubicBezTo>
                    <a:pt x="1" y="292"/>
                    <a:pt x="0" y="291"/>
                    <a:pt x="0" y="290"/>
                  </a:cubicBezTo>
                  <a:close/>
                  <a:moveTo>
                    <a:pt x="0" y="282"/>
                  </a:moveTo>
                  <a:lnTo>
                    <a:pt x="0" y="282"/>
                  </a:lnTo>
                  <a:cubicBezTo>
                    <a:pt x="0" y="281"/>
                    <a:pt x="1" y="280"/>
                    <a:pt x="2" y="280"/>
                  </a:cubicBezTo>
                  <a:cubicBezTo>
                    <a:pt x="4" y="280"/>
                    <a:pt x="4" y="281"/>
                    <a:pt x="4" y="282"/>
                  </a:cubicBezTo>
                  <a:lnTo>
                    <a:pt x="4" y="282"/>
                  </a:lnTo>
                  <a:cubicBezTo>
                    <a:pt x="4" y="283"/>
                    <a:pt x="4" y="284"/>
                    <a:pt x="2" y="284"/>
                  </a:cubicBezTo>
                  <a:cubicBezTo>
                    <a:pt x="1" y="284"/>
                    <a:pt x="0" y="283"/>
                    <a:pt x="0" y="282"/>
                  </a:cubicBezTo>
                  <a:close/>
                  <a:moveTo>
                    <a:pt x="1" y="274"/>
                  </a:moveTo>
                  <a:lnTo>
                    <a:pt x="1" y="274"/>
                  </a:lnTo>
                  <a:cubicBezTo>
                    <a:pt x="1" y="273"/>
                    <a:pt x="1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lnTo>
                    <a:pt x="5" y="274"/>
                  </a:lnTo>
                  <a:cubicBezTo>
                    <a:pt x="5" y="275"/>
                    <a:pt x="4" y="276"/>
                    <a:pt x="3" y="276"/>
                  </a:cubicBezTo>
                  <a:cubicBezTo>
                    <a:pt x="1" y="276"/>
                    <a:pt x="1" y="275"/>
                    <a:pt x="1" y="274"/>
                  </a:cubicBezTo>
                  <a:close/>
                  <a:moveTo>
                    <a:pt x="1" y="266"/>
                  </a:move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lnTo>
                    <a:pt x="5" y="266"/>
                  </a:lnTo>
                  <a:cubicBezTo>
                    <a:pt x="5" y="267"/>
                    <a:pt x="4" y="268"/>
                    <a:pt x="3" y="268"/>
                  </a:cubicBezTo>
                  <a:cubicBezTo>
                    <a:pt x="2" y="268"/>
                    <a:pt x="1" y="267"/>
                    <a:pt x="1" y="266"/>
                  </a:cubicBezTo>
                  <a:close/>
                  <a:moveTo>
                    <a:pt x="1" y="258"/>
                  </a:move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lnTo>
                    <a:pt x="5" y="258"/>
                  </a:lnTo>
                  <a:cubicBezTo>
                    <a:pt x="5" y="259"/>
                    <a:pt x="4" y="260"/>
                    <a:pt x="3" y="260"/>
                  </a:cubicBezTo>
                  <a:cubicBezTo>
                    <a:pt x="2" y="260"/>
                    <a:pt x="1" y="259"/>
                    <a:pt x="1" y="258"/>
                  </a:cubicBezTo>
                  <a:close/>
                  <a:moveTo>
                    <a:pt x="1" y="250"/>
                  </a:move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lnTo>
                    <a:pt x="5" y="250"/>
                  </a:lnTo>
                  <a:cubicBezTo>
                    <a:pt x="5" y="251"/>
                    <a:pt x="4" y="252"/>
                    <a:pt x="3" y="252"/>
                  </a:cubicBezTo>
                  <a:cubicBezTo>
                    <a:pt x="2" y="252"/>
                    <a:pt x="1" y="251"/>
                    <a:pt x="1" y="250"/>
                  </a:cubicBezTo>
                  <a:close/>
                  <a:moveTo>
                    <a:pt x="1" y="242"/>
                  </a:move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4" y="240"/>
                    <a:pt x="5" y="241"/>
                    <a:pt x="5" y="242"/>
                  </a:cubicBezTo>
                  <a:lnTo>
                    <a:pt x="5" y="242"/>
                  </a:lnTo>
                  <a:cubicBezTo>
                    <a:pt x="5" y="243"/>
                    <a:pt x="4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close/>
                  <a:moveTo>
                    <a:pt x="1" y="234"/>
                  </a:move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lnTo>
                    <a:pt x="5" y="234"/>
                  </a:lnTo>
                  <a:cubicBezTo>
                    <a:pt x="5" y="235"/>
                    <a:pt x="4" y="236"/>
                    <a:pt x="3" y="236"/>
                  </a:cubicBezTo>
                  <a:cubicBezTo>
                    <a:pt x="2" y="236"/>
                    <a:pt x="1" y="235"/>
                    <a:pt x="1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2" y="228"/>
                    <a:pt x="1" y="227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5" y="208"/>
                    <a:pt x="5" y="209"/>
                    <a:pt x="5" y="210"/>
                  </a:cubicBezTo>
                  <a:lnTo>
                    <a:pt x="5" y="210"/>
                  </a:lnTo>
                  <a:cubicBezTo>
                    <a:pt x="5" y="211"/>
                    <a:pt x="5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2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2" y="204"/>
                    <a:pt x="2" y="203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6" y="136"/>
                    <a:pt x="6" y="137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6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3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3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7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7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3" name="Freeform 433"/>
            <p:cNvSpPr>
              <a:spLocks noEditPoints="1"/>
            </p:cNvSpPr>
            <p:nvPr/>
          </p:nvSpPr>
          <p:spPr bwMode="auto">
            <a:xfrm>
              <a:off x="5245" y="2498"/>
              <a:ext cx="3" cy="8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2" y="28"/>
                </a:cxn>
                <a:cxn ang="0">
                  <a:pos x="4" y="26"/>
                </a:cxn>
                <a:cxn ang="0">
                  <a:pos x="1" y="34"/>
                </a:cxn>
                <a:cxn ang="0">
                  <a:pos x="5" y="42"/>
                </a:cxn>
                <a:cxn ang="0">
                  <a:pos x="1" y="42"/>
                </a:cxn>
                <a:cxn ang="0">
                  <a:pos x="5" y="50"/>
                </a:cxn>
                <a:cxn ang="0">
                  <a:pos x="3" y="48"/>
                </a:cxn>
                <a:cxn ang="0">
                  <a:pos x="3" y="60"/>
                </a:cxn>
                <a:cxn ang="0">
                  <a:pos x="5" y="58"/>
                </a:cxn>
                <a:cxn ang="0">
                  <a:pos x="1" y="66"/>
                </a:cxn>
                <a:cxn ang="0">
                  <a:pos x="5" y="74"/>
                </a:cxn>
                <a:cxn ang="0">
                  <a:pos x="1" y="74"/>
                </a:cxn>
                <a:cxn ang="0">
                  <a:pos x="5" y="82"/>
                </a:cxn>
                <a:cxn ang="0">
                  <a:pos x="3" y="80"/>
                </a:cxn>
                <a:cxn ang="0">
                  <a:pos x="3" y="92"/>
                </a:cxn>
                <a:cxn ang="0">
                  <a:pos x="5" y="90"/>
                </a:cxn>
                <a:cxn ang="0">
                  <a:pos x="2" y="98"/>
                </a:cxn>
                <a:cxn ang="0">
                  <a:pos x="6" y="106"/>
                </a:cxn>
                <a:cxn ang="0">
                  <a:pos x="2" y="106"/>
                </a:cxn>
                <a:cxn ang="0">
                  <a:pos x="6" y="114"/>
                </a:cxn>
                <a:cxn ang="0">
                  <a:pos x="4" y="112"/>
                </a:cxn>
                <a:cxn ang="0">
                  <a:pos x="4" y="124"/>
                </a:cxn>
                <a:cxn ang="0">
                  <a:pos x="6" y="122"/>
                </a:cxn>
                <a:cxn ang="0">
                  <a:pos x="2" y="130"/>
                </a:cxn>
                <a:cxn ang="0">
                  <a:pos x="6" y="138"/>
                </a:cxn>
                <a:cxn ang="0">
                  <a:pos x="2" y="138"/>
                </a:cxn>
                <a:cxn ang="0">
                  <a:pos x="6" y="146"/>
                </a:cxn>
                <a:cxn ang="0">
                  <a:pos x="4" y="144"/>
                </a:cxn>
                <a:cxn ang="0">
                  <a:pos x="4" y="156"/>
                </a:cxn>
                <a:cxn ang="0">
                  <a:pos x="6" y="154"/>
                </a:cxn>
                <a:cxn ang="0">
                  <a:pos x="3" y="162"/>
                </a:cxn>
                <a:cxn ang="0">
                  <a:pos x="7" y="170"/>
                </a:cxn>
                <a:cxn ang="0">
                  <a:pos x="3" y="170"/>
                </a:cxn>
                <a:cxn ang="0">
                  <a:pos x="7" y="178"/>
                </a:cxn>
                <a:cxn ang="0">
                  <a:pos x="5" y="176"/>
                </a:cxn>
                <a:cxn ang="0">
                  <a:pos x="5" y="188"/>
                </a:cxn>
                <a:cxn ang="0">
                  <a:pos x="7" y="186"/>
                </a:cxn>
                <a:cxn ang="0">
                  <a:pos x="3" y="194"/>
                </a:cxn>
                <a:cxn ang="0">
                  <a:pos x="7" y="202"/>
                </a:cxn>
                <a:cxn ang="0">
                  <a:pos x="3" y="202"/>
                </a:cxn>
                <a:cxn ang="0">
                  <a:pos x="7" y="210"/>
                </a:cxn>
                <a:cxn ang="0">
                  <a:pos x="5" y="208"/>
                </a:cxn>
                <a:cxn ang="0">
                  <a:pos x="5" y="220"/>
                </a:cxn>
                <a:cxn ang="0">
                  <a:pos x="7" y="218"/>
                </a:cxn>
                <a:cxn ang="0">
                  <a:pos x="4" y="226"/>
                </a:cxn>
                <a:cxn ang="0">
                  <a:pos x="8" y="234"/>
                </a:cxn>
                <a:cxn ang="0">
                  <a:pos x="4" y="234"/>
                </a:cxn>
                <a:cxn ang="0">
                  <a:pos x="8" y="242"/>
                </a:cxn>
                <a:cxn ang="0">
                  <a:pos x="6" y="240"/>
                </a:cxn>
                <a:cxn ang="0">
                  <a:pos x="6" y="252"/>
                </a:cxn>
                <a:cxn ang="0">
                  <a:pos x="8" y="250"/>
                </a:cxn>
                <a:cxn ang="0">
                  <a:pos x="4" y="258"/>
                </a:cxn>
                <a:cxn ang="0">
                  <a:pos x="8" y="266"/>
                </a:cxn>
                <a:cxn ang="0">
                  <a:pos x="4" y="266"/>
                </a:cxn>
                <a:cxn ang="0">
                  <a:pos x="8" y="274"/>
                </a:cxn>
                <a:cxn ang="0">
                  <a:pos x="6" y="272"/>
                </a:cxn>
              </a:cxnLst>
              <a:rect l="0" t="0" r="r" b="b"/>
              <a:pathLst>
                <a:path w="8" h="27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4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4" y="24"/>
                    <a:pt x="4" y="25"/>
                    <a:pt x="4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5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5" y="88"/>
                    <a:pt x="5" y="89"/>
                    <a:pt x="5" y="90"/>
                  </a:cubicBezTo>
                  <a:close/>
                  <a:moveTo>
                    <a:pt x="6" y="98"/>
                  </a:move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2" y="99"/>
                    <a:pt x="2" y="98"/>
                  </a:cubicBez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close/>
                  <a:moveTo>
                    <a:pt x="6" y="106"/>
                  </a:move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close/>
                  <a:moveTo>
                    <a:pt x="6" y="114"/>
                  </a:move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3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6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6" y="152"/>
                    <a:pt x="6" y="153"/>
                    <a:pt x="6" y="154"/>
                  </a:cubicBezTo>
                  <a:close/>
                  <a:moveTo>
                    <a:pt x="7" y="162"/>
                  </a:move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3" y="164"/>
                    <a:pt x="3" y="163"/>
                    <a:pt x="3" y="162"/>
                  </a:cubicBezTo>
                  <a:lnTo>
                    <a:pt x="3" y="162"/>
                  </a:lnTo>
                  <a:cubicBezTo>
                    <a:pt x="3" y="161"/>
                    <a:pt x="3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close/>
                  <a:moveTo>
                    <a:pt x="7" y="170"/>
                  </a:move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close/>
                  <a:moveTo>
                    <a:pt x="7" y="178"/>
                  </a:move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close/>
                  <a:moveTo>
                    <a:pt x="7" y="186"/>
                  </a:move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close/>
                  <a:moveTo>
                    <a:pt x="7" y="194"/>
                  </a:move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close/>
                  <a:moveTo>
                    <a:pt x="7" y="202"/>
                  </a:move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close/>
                  <a:moveTo>
                    <a:pt x="7" y="210"/>
                  </a:move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close/>
                  <a:moveTo>
                    <a:pt x="7" y="218"/>
                  </a:moveTo>
                  <a:lnTo>
                    <a:pt x="7" y="218"/>
                  </a:lnTo>
                  <a:cubicBezTo>
                    <a:pt x="7" y="219"/>
                    <a:pt x="7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7" y="216"/>
                    <a:pt x="7" y="217"/>
                    <a:pt x="7" y="218"/>
                  </a:cubicBezTo>
                  <a:close/>
                  <a:moveTo>
                    <a:pt x="8" y="226"/>
                  </a:moveTo>
                  <a:lnTo>
                    <a:pt x="8" y="226"/>
                  </a:lnTo>
                  <a:cubicBezTo>
                    <a:pt x="8" y="227"/>
                    <a:pt x="7" y="228"/>
                    <a:pt x="6" y="228"/>
                  </a:cubicBezTo>
                  <a:cubicBezTo>
                    <a:pt x="4" y="228"/>
                    <a:pt x="4" y="227"/>
                    <a:pt x="4" y="226"/>
                  </a:cubicBezTo>
                  <a:lnTo>
                    <a:pt x="4" y="226"/>
                  </a:lnTo>
                  <a:cubicBezTo>
                    <a:pt x="4" y="225"/>
                    <a:pt x="4" y="224"/>
                    <a:pt x="6" y="224"/>
                  </a:cubicBezTo>
                  <a:cubicBezTo>
                    <a:pt x="7" y="224"/>
                    <a:pt x="8" y="225"/>
                    <a:pt x="8" y="226"/>
                  </a:cubicBezTo>
                  <a:close/>
                  <a:moveTo>
                    <a:pt x="8" y="234"/>
                  </a:moveTo>
                  <a:lnTo>
                    <a:pt x="8" y="234"/>
                  </a:lnTo>
                  <a:cubicBezTo>
                    <a:pt x="8" y="235"/>
                    <a:pt x="7" y="236"/>
                    <a:pt x="6" y="236"/>
                  </a:cubicBezTo>
                  <a:cubicBezTo>
                    <a:pt x="5" y="236"/>
                    <a:pt x="4" y="235"/>
                    <a:pt x="4" y="234"/>
                  </a:cubicBezTo>
                  <a:lnTo>
                    <a:pt x="4" y="234"/>
                  </a:lnTo>
                  <a:cubicBezTo>
                    <a:pt x="4" y="233"/>
                    <a:pt x="5" y="232"/>
                    <a:pt x="6" y="232"/>
                  </a:cubicBezTo>
                  <a:cubicBezTo>
                    <a:pt x="7" y="232"/>
                    <a:pt x="8" y="233"/>
                    <a:pt x="8" y="234"/>
                  </a:cubicBezTo>
                  <a:close/>
                  <a:moveTo>
                    <a:pt x="8" y="242"/>
                  </a:moveTo>
                  <a:lnTo>
                    <a:pt x="8" y="242"/>
                  </a:lnTo>
                  <a:cubicBezTo>
                    <a:pt x="8" y="243"/>
                    <a:pt x="7" y="244"/>
                    <a:pt x="6" y="244"/>
                  </a:cubicBezTo>
                  <a:cubicBezTo>
                    <a:pt x="5" y="244"/>
                    <a:pt x="4" y="243"/>
                    <a:pt x="4" y="242"/>
                  </a:cubicBezTo>
                  <a:lnTo>
                    <a:pt x="4" y="242"/>
                  </a:lnTo>
                  <a:cubicBezTo>
                    <a:pt x="4" y="241"/>
                    <a:pt x="5" y="240"/>
                    <a:pt x="6" y="240"/>
                  </a:cubicBezTo>
                  <a:cubicBezTo>
                    <a:pt x="7" y="240"/>
                    <a:pt x="8" y="241"/>
                    <a:pt x="8" y="242"/>
                  </a:cubicBezTo>
                  <a:close/>
                  <a:moveTo>
                    <a:pt x="8" y="250"/>
                  </a:moveTo>
                  <a:lnTo>
                    <a:pt x="8" y="250"/>
                  </a:lnTo>
                  <a:cubicBezTo>
                    <a:pt x="8" y="252"/>
                    <a:pt x="7" y="252"/>
                    <a:pt x="6" y="252"/>
                  </a:cubicBezTo>
                  <a:cubicBezTo>
                    <a:pt x="5" y="252"/>
                    <a:pt x="4" y="252"/>
                    <a:pt x="4" y="250"/>
                  </a:cubicBezTo>
                  <a:lnTo>
                    <a:pt x="4" y="250"/>
                  </a:lnTo>
                  <a:cubicBezTo>
                    <a:pt x="4" y="249"/>
                    <a:pt x="5" y="248"/>
                    <a:pt x="6" y="248"/>
                  </a:cubicBezTo>
                  <a:cubicBezTo>
                    <a:pt x="7" y="248"/>
                    <a:pt x="8" y="249"/>
                    <a:pt x="8" y="250"/>
                  </a:cubicBezTo>
                  <a:close/>
                  <a:moveTo>
                    <a:pt x="8" y="258"/>
                  </a:moveTo>
                  <a:lnTo>
                    <a:pt x="8" y="258"/>
                  </a:lnTo>
                  <a:cubicBezTo>
                    <a:pt x="8" y="260"/>
                    <a:pt x="7" y="260"/>
                    <a:pt x="6" y="260"/>
                  </a:cubicBezTo>
                  <a:cubicBezTo>
                    <a:pt x="5" y="260"/>
                    <a:pt x="4" y="260"/>
                    <a:pt x="4" y="258"/>
                  </a:cubicBezTo>
                  <a:lnTo>
                    <a:pt x="4" y="258"/>
                  </a:lnTo>
                  <a:cubicBezTo>
                    <a:pt x="4" y="257"/>
                    <a:pt x="5" y="256"/>
                    <a:pt x="6" y="256"/>
                  </a:cubicBezTo>
                  <a:cubicBezTo>
                    <a:pt x="7" y="256"/>
                    <a:pt x="8" y="257"/>
                    <a:pt x="8" y="258"/>
                  </a:cubicBezTo>
                  <a:close/>
                  <a:moveTo>
                    <a:pt x="8" y="266"/>
                  </a:moveTo>
                  <a:lnTo>
                    <a:pt x="8" y="266"/>
                  </a:lnTo>
                  <a:cubicBezTo>
                    <a:pt x="8" y="268"/>
                    <a:pt x="7" y="268"/>
                    <a:pt x="6" y="268"/>
                  </a:cubicBezTo>
                  <a:cubicBezTo>
                    <a:pt x="5" y="268"/>
                    <a:pt x="4" y="268"/>
                    <a:pt x="4" y="266"/>
                  </a:cubicBezTo>
                  <a:lnTo>
                    <a:pt x="4" y="266"/>
                  </a:lnTo>
                  <a:cubicBezTo>
                    <a:pt x="4" y="265"/>
                    <a:pt x="5" y="264"/>
                    <a:pt x="6" y="264"/>
                  </a:cubicBezTo>
                  <a:cubicBezTo>
                    <a:pt x="7" y="264"/>
                    <a:pt x="8" y="265"/>
                    <a:pt x="8" y="266"/>
                  </a:cubicBezTo>
                  <a:close/>
                  <a:moveTo>
                    <a:pt x="8" y="274"/>
                  </a:moveTo>
                  <a:lnTo>
                    <a:pt x="8" y="274"/>
                  </a:lnTo>
                  <a:cubicBezTo>
                    <a:pt x="8" y="276"/>
                    <a:pt x="7" y="276"/>
                    <a:pt x="6" y="276"/>
                  </a:cubicBezTo>
                  <a:cubicBezTo>
                    <a:pt x="5" y="276"/>
                    <a:pt x="4" y="276"/>
                    <a:pt x="4" y="274"/>
                  </a:cubicBezTo>
                  <a:lnTo>
                    <a:pt x="4" y="274"/>
                  </a:lnTo>
                  <a:cubicBezTo>
                    <a:pt x="4" y="273"/>
                    <a:pt x="5" y="272"/>
                    <a:pt x="6" y="272"/>
                  </a:cubicBezTo>
                  <a:cubicBezTo>
                    <a:pt x="7" y="272"/>
                    <a:pt x="8" y="273"/>
                    <a:pt x="8" y="27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4" name="Freeform 434"/>
            <p:cNvSpPr>
              <a:spLocks noEditPoints="1"/>
            </p:cNvSpPr>
            <p:nvPr/>
          </p:nvSpPr>
          <p:spPr bwMode="auto">
            <a:xfrm>
              <a:off x="5406" y="2219"/>
              <a:ext cx="2" cy="13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2" y="28"/>
                </a:cxn>
                <a:cxn ang="0">
                  <a:pos x="4" y="34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2" y="48"/>
                </a:cxn>
                <a:cxn ang="0">
                  <a:pos x="0" y="58"/>
                </a:cxn>
                <a:cxn ang="0">
                  <a:pos x="0" y="66"/>
                </a:cxn>
                <a:cxn ang="0">
                  <a:pos x="2" y="76"/>
                </a:cxn>
                <a:cxn ang="0">
                  <a:pos x="4" y="82"/>
                </a:cxn>
                <a:cxn ang="0">
                  <a:pos x="5" y="90"/>
                </a:cxn>
                <a:cxn ang="0">
                  <a:pos x="5" y="90"/>
                </a:cxn>
                <a:cxn ang="0">
                  <a:pos x="3" y="96"/>
                </a:cxn>
                <a:cxn ang="0">
                  <a:pos x="1" y="106"/>
                </a:cxn>
                <a:cxn ang="0">
                  <a:pos x="1" y="114"/>
                </a:cxn>
                <a:cxn ang="0">
                  <a:pos x="3" y="124"/>
                </a:cxn>
                <a:cxn ang="0">
                  <a:pos x="5" y="130"/>
                </a:cxn>
                <a:cxn ang="0">
                  <a:pos x="5" y="138"/>
                </a:cxn>
                <a:cxn ang="0">
                  <a:pos x="5" y="138"/>
                </a:cxn>
                <a:cxn ang="0">
                  <a:pos x="3" y="144"/>
                </a:cxn>
                <a:cxn ang="0">
                  <a:pos x="1" y="154"/>
                </a:cxn>
                <a:cxn ang="0">
                  <a:pos x="1" y="162"/>
                </a:cxn>
                <a:cxn ang="0">
                  <a:pos x="3" y="172"/>
                </a:cxn>
                <a:cxn ang="0">
                  <a:pos x="5" y="178"/>
                </a:cxn>
                <a:cxn ang="0">
                  <a:pos x="5" y="186"/>
                </a:cxn>
                <a:cxn ang="0">
                  <a:pos x="5" y="186"/>
                </a:cxn>
                <a:cxn ang="0">
                  <a:pos x="4" y="192"/>
                </a:cxn>
                <a:cxn ang="0">
                  <a:pos x="2" y="202"/>
                </a:cxn>
                <a:cxn ang="0">
                  <a:pos x="2" y="210"/>
                </a:cxn>
                <a:cxn ang="0">
                  <a:pos x="4" y="220"/>
                </a:cxn>
                <a:cxn ang="0">
                  <a:pos x="6" y="226"/>
                </a:cxn>
                <a:cxn ang="0">
                  <a:pos x="6" y="234"/>
                </a:cxn>
                <a:cxn ang="0">
                  <a:pos x="6" y="234"/>
                </a:cxn>
                <a:cxn ang="0">
                  <a:pos x="4" y="240"/>
                </a:cxn>
                <a:cxn ang="0">
                  <a:pos x="2" y="250"/>
                </a:cxn>
                <a:cxn ang="0">
                  <a:pos x="2" y="258"/>
                </a:cxn>
                <a:cxn ang="0">
                  <a:pos x="4" y="268"/>
                </a:cxn>
                <a:cxn ang="0">
                  <a:pos x="6" y="274"/>
                </a:cxn>
                <a:cxn ang="0">
                  <a:pos x="6" y="282"/>
                </a:cxn>
                <a:cxn ang="0">
                  <a:pos x="6" y="282"/>
                </a:cxn>
                <a:cxn ang="0">
                  <a:pos x="5" y="288"/>
                </a:cxn>
                <a:cxn ang="0">
                  <a:pos x="3" y="298"/>
                </a:cxn>
                <a:cxn ang="0">
                  <a:pos x="3" y="306"/>
                </a:cxn>
                <a:cxn ang="0">
                  <a:pos x="5" y="316"/>
                </a:cxn>
                <a:cxn ang="0">
                  <a:pos x="7" y="322"/>
                </a:cxn>
                <a:cxn ang="0">
                  <a:pos x="7" y="330"/>
                </a:cxn>
                <a:cxn ang="0">
                  <a:pos x="7" y="330"/>
                </a:cxn>
                <a:cxn ang="0">
                  <a:pos x="5" y="336"/>
                </a:cxn>
                <a:cxn ang="0">
                  <a:pos x="3" y="346"/>
                </a:cxn>
                <a:cxn ang="0">
                  <a:pos x="3" y="354"/>
                </a:cxn>
                <a:cxn ang="0">
                  <a:pos x="5" y="364"/>
                </a:cxn>
                <a:cxn ang="0">
                  <a:pos x="7" y="370"/>
                </a:cxn>
                <a:cxn ang="0">
                  <a:pos x="7" y="378"/>
                </a:cxn>
                <a:cxn ang="0">
                  <a:pos x="7" y="378"/>
                </a:cxn>
                <a:cxn ang="0">
                  <a:pos x="5" y="384"/>
                </a:cxn>
                <a:cxn ang="0">
                  <a:pos x="4" y="394"/>
                </a:cxn>
                <a:cxn ang="0">
                  <a:pos x="4" y="402"/>
                </a:cxn>
                <a:cxn ang="0">
                  <a:pos x="6" y="412"/>
                </a:cxn>
                <a:cxn ang="0">
                  <a:pos x="8" y="418"/>
                </a:cxn>
              </a:cxnLst>
              <a:rect l="0" t="0" r="r" b="b"/>
              <a:pathLst>
                <a:path w="8" h="4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3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3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3"/>
                    <a:pt x="4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lnTo>
                    <a:pt x="0" y="82"/>
                  </a:lnTo>
                  <a:cubicBezTo>
                    <a:pt x="0" y="81"/>
                    <a:pt x="1" y="80"/>
                    <a:pt x="2" y="80"/>
                  </a:cubicBezTo>
                  <a:cubicBezTo>
                    <a:pt x="4" y="80"/>
                    <a:pt x="4" y="81"/>
                    <a:pt x="4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1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1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1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1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5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5" y="184"/>
                    <a:pt x="5" y="185"/>
                    <a:pt x="5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2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2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6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6" y="280"/>
                    <a:pt x="6" y="281"/>
                    <a:pt x="6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3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3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3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3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4" y="380"/>
                    <a:pt x="3" y="379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7" y="388"/>
                    <a:pt x="5" y="388"/>
                  </a:cubicBezTo>
                  <a:cubicBezTo>
                    <a:pt x="4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7" y="384"/>
                    <a:pt x="7" y="385"/>
                    <a:pt x="7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5"/>
                    <a:pt x="7" y="396"/>
                    <a:pt x="6" y="396"/>
                  </a:cubicBezTo>
                  <a:cubicBezTo>
                    <a:pt x="4" y="396"/>
                    <a:pt x="4" y="395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4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3"/>
                    <a:pt x="7" y="404"/>
                    <a:pt x="6" y="404"/>
                  </a:cubicBezTo>
                  <a:cubicBezTo>
                    <a:pt x="5" y="404"/>
                    <a:pt x="4" y="403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1"/>
                    <a:pt x="7" y="412"/>
                    <a:pt x="6" y="412"/>
                  </a:cubicBezTo>
                  <a:cubicBezTo>
                    <a:pt x="5" y="412"/>
                    <a:pt x="4" y="411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19"/>
                    <a:pt x="7" y="420"/>
                    <a:pt x="6" y="420"/>
                  </a:cubicBezTo>
                  <a:cubicBezTo>
                    <a:pt x="5" y="420"/>
                    <a:pt x="4" y="419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5" name="Freeform 435"/>
            <p:cNvSpPr>
              <a:spLocks noEditPoints="1"/>
            </p:cNvSpPr>
            <p:nvPr/>
          </p:nvSpPr>
          <p:spPr bwMode="auto">
            <a:xfrm>
              <a:off x="5513" y="2026"/>
              <a:ext cx="3" cy="193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" y="18"/>
                </a:cxn>
                <a:cxn ang="0">
                  <a:pos x="3" y="24"/>
                </a:cxn>
                <a:cxn ang="0">
                  <a:pos x="5" y="42"/>
                </a:cxn>
                <a:cxn ang="0">
                  <a:pos x="3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5" y="154"/>
                </a:cxn>
                <a:cxn ang="0">
                  <a:pos x="2" y="162"/>
                </a:cxn>
                <a:cxn ang="0">
                  <a:pos x="4" y="168"/>
                </a:cxn>
                <a:cxn ang="0">
                  <a:pos x="6" y="186"/>
                </a:cxn>
                <a:cxn ang="0">
                  <a:pos x="4" y="196"/>
                </a:cxn>
                <a:cxn ang="0">
                  <a:pos x="2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2" y="306"/>
                </a:cxn>
                <a:cxn ang="0">
                  <a:pos x="5" y="312"/>
                </a:cxn>
                <a:cxn ang="0">
                  <a:pos x="7" y="330"/>
                </a:cxn>
                <a:cxn ang="0">
                  <a:pos x="5" y="340"/>
                </a:cxn>
                <a:cxn ang="0">
                  <a:pos x="3" y="346"/>
                </a:cxn>
                <a:cxn ang="0">
                  <a:pos x="7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7" y="442"/>
                </a:cxn>
                <a:cxn ang="0">
                  <a:pos x="3" y="450"/>
                </a:cxn>
                <a:cxn ang="0">
                  <a:pos x="6" y="456"/>
                </a:cxn>
                <a:cxn ang="0">
                  <a:pos x="8" y="474"/>
                </a:cxn>
                <a:cxn ang="0">
                  <a:pos x="6" y="484"/>
                </a:cxn>
                <a:cxn ang="0">
                  <a:pos x="4" y="490"/>
                </a:cxn>
                <a:cxn ang="0">
                  <a:pos x="8" y="498"/>
                </a:cxn>
                <a:cxn ang="0">
                  <a:pos x="8" y="514"/>
                </a:cxn>
                <a:cxn ang="0">
                  <a:pos x="4" y="522"/>
                </a:cxn>
                <a:cxn ang="0">
                  <a:pos x="6" y="528"/>
                </a:cxn>
                <a:cxn ang="0">
                  <a:pos x="8" y="546"/>
                </a:cxn>
                <a:cxn ang="0">
                  <a:pos x="6" y="556"/>
                </a:cxn>
                <a:cxn ang="0">
                  <a:pos x="4" y="562"/>
                </a:cxn>
                <a:cxn ang="0">
                  <a:pos x="8" y="570"/>
                </a:cxn>
                <a:cxn ang="0">
                  <a:pos x="8" y="586"/>
                </a:cxn>
                <a:cxn ang="0">
                  <a:pos x="4" y="594"/>
                </a:cxn>
                <a:cxn ang="0">
                  <a:pos x="6" y="600"/>
                </a:cxn>
                <a:cxn ang="0">
                  <a:pos x="9" y="618"/>
                </a:cxn>
              </a:cxnLst>
              <a:rect l="0" t="0" r="r" b="b"/>
              <a:pathLst>
                <a:path w="9" h="6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5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5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5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5" y="152"/>
                    <a:pt x="5" y="153"/>
                    <a:pt x="5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2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2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2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7"/>
                    <a:pt x="6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6" y="304"/>
                    <a:pt x="6" y="305"/>
                    <a:pt x="6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3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3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3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3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4" y="380"/>
                    <a:pt x="3" y="379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6" y="388"/>
                    <a:pt x="5" y="388"/>
                  </a:cubicBezTo>
                  <a:cubicBezTo>
                    <a:pt x="4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5"/>
                    <a:pt x="6" y="396"/>
                    <a:pt x="5" y="396"/>
                  </a:cubicBezTo>
                  <a:cubicBezTo>
                    <a:pt x="4" y="396"/>
                    <a:pt x="3" y="395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3"/>
                    <a:pt x="6" y="404"/>
                    <a:pt x="5" y="404"/>
                  </a:cubicBezTo>
                  <a:cubicBezTo>
                    <a:pt x="4" y="404"/>
                    <a:pt x="3" y="403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1"/>
                    <a:pt x="6" y="412"/>
                    <a:pt x="5" y="412"/>
                  </a:cubicBezTo>
                  <a:cubicBezTo>
                    <a:pt x="4" y="412"/>
                    <a:pt x="3" y="411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19"/>
                    <a:pt x="6" y="420"/>
                    <a:pt x="5" y="420"/>
                  </a:cubicBezTo>
                  <a:cubicBezTo>
                    <a:pt x="4" y="420"/>
                    <a:pt x="3" y="419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6"/>
                  </a:lnTo>
                  <a:cubicBezTo>
                    <a:pt x="7" y="427"/>
                    <a:pt x="6" y="428"/>
                    <a:pt x="5" y="428"/>
                  </a:cubicBezTo>
                  <a:cubicBezTo>
                    <a:pt x="4" y="428"/>
                    <a:pt x="3" y="427"/>
                    <a:pt x="3" y="426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4"/>
                  </a:moveTo>
                  <a:lnTo>
                    <a:pt x="7" y="434"/>
                  </a:lnTo>
                  <a:cubicBezTo>
                    <a:pt x="7" y="435"/>
                    <a:pt x="6" y="436"/>
                    <a:pt x="5" y="436"/>
                  </a:cubicBezTo>
                  <a:cubicBezTo>
                    <a:pt x="4" y="436"/>
                    <a:pt x="3" y="435"/>
                    <a:pt x="3" y="434"/>
                  </a:cubicBezTo>
                  <a:lnTo>
                    <a:pt x="3" y="434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4"/>
                  </a:cubicBezTo>
                  <a:close/>
                  <a:moveTo>
                    <a:pt x="7" y="442"/>
                  </a:moveTo>
                  <a:lnTo>
                    <a:pt x="7" y="442"/>
                  </a:lnTo>
                  <a:cubicBezTo>
                    <a:pt x="7" y="443"/>
                    <a:pt x="7" y="444"/>
                    <a:pt x="5" y="444"/>
                  </a:cubicBezTo>
                  <a:cubicBezTo>
                    <a:pt x="4" y="444"/>
                    <a:pt x="3" y="443"/>
                    <a:pt x="3" y="442"/>
                  </a:cubicBezTo>
                  <a:lnTo>
                    <a:pt x="3" y="442"/>
                  </a:lnTo>
                  <a:cubicBezTo>
                    <a:pt x="3" y="441"/>
                    <a:pt x="4" y="440"/>
                    <a:pt x="5" y="440"/>
                  </a:cubicBezTo>
                  <a:cubicBezTo>
                    <a:pt x="7" y="440"/>
                    <a:pt x="7" y="441"/>
                    <a:pt x="7" y="442"/>
                  </a:cubicBezTo>
                  <a:close/>
                  <a:moveTo>
                    <a:pt x="7" y="450"/>
                  </a:moveTo>
                  <a:lnTo>
                    <a:pt x="7" y="450"/>
                  </a:lnTo>
                  <a:cubicBezTo>
                    <a:pt x="7" y="451"/>
                    <a:pt x="7" y="452"/>
                    <a:pt x="5" y="452"/>
                  </a:cubicBezTo>
                  <a:cubicBezTo>
                    <a:pt x="4" y="452"/>
                    <a:pt x="3" y="451"/>
                    <a:pt x="3" y="450"/>
                  </a:cubicBezTo>
                  <a:lnTo>
                    <a:pt x="3" y="450"/>
                  </a:lnTo>
                  <a:cubicBezTo>
                    <a:pt x="3" y="449"/>
                    <a:pt x="4" y="448"/>
                    <a:pt x="5" y="448"/>
                  </a:cubicBezTo>
                  <a:cubicBezTo>
                    <a:pt x="7" y="448"/>
                    <a:pt x="7" y="449"/>
                    <a:pt x="7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7" y="460"/>
                    <a:pt x="6" y="460"/>
                  </a:cubicBezTo>
                  <a:cubicBezTo>
                    <a:pt x="4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4" y="456"/>
                    <a:pt x="6" y="456"/>
                  </a:cubicBezTo>
                  <a:cubicBezTo>
                    <a:pt x="7" y="456"/>
                    <a:pt x="8" y="457"/>
                    <a:pt x="8" y="458"/>
                  </a:cubicBezTo>
                  <a:close/>
                  <a:moveTo>
                    <a:pt x="8" y="466"/>
                  </a:moveTo>
                  <a:lnTo>
                    <a:pt x="8" y="466"/>
                  </a:lnTo>
                  <a:cubicBezTo>
                    <a:pt x="8" y="467"/>
                    <a:pt x="7" y="468"/>
                    <a:pt x="6" y="468"/>
                  </a:cubicBezTo>
                  <a:cubicBezTo>
                    <a:pt x="4" y="468"/>
                    <a:pt x="4" y="467"/>
                    <a:pt x="4" y="466"/>
                  </a:cubicBezTo>
                  <a:lnTo>
                    <a:pt x="4" y="466"/>
                  </a:lnTo>
                  <a:cubicBezTo>
                    <a:pt x="4" y="465"/>
                    <a:pt x="4" y="464"/>
                    <a:pt x="6" y="464"/>
                  </a:cubicBezTo>
                  <a:cubicBezTo>
                    <a:pt x="7" y="464"/>
                    <a:pt x="8" y="465"/>
                    <a:pt x="8" y="466"/>
                  </a:cubicBezTo>
                  <a:close/>
                  <a:moveTo>
                    <a:pt x="8" y="474"/>
                  </a:moveTo>
                  <a:lnTo>
                    <a:pt x="8" y="474"/>
                  </a:lnTo>
                  <a:cubicBezTo>
                    <a:pt x="8" y="475"/>
                    <a:pt x="7" y="476"/>
                    <a:pt x="6" y="476"/>
                  </a:cubicBezTo>
                  <a:cubicBezTo>
                    <a:pt x="5" y="476"/>
                    <a:pt x="4" y="475"/>
                    <a:pt x="4" y="474"/>
                  </a:cubicBezTo>
                  <a:lnTo>
                    <a:pt x="4" y="474"/>
                  </a:lnTo>
                  <a:cubicBezTo>
                    <a:pt x="4" y="473"/>
                    <a:pt x="5" y="472"/>
                    <a:pt x="6" y="472"/>
                  </a:cubicBezTo>
                  <a:cubicBezTo>
                    <a:pt x="7" y="472"/>
                    <a:pt x="8" y="473"/>
                    <a:pt x="8" y="474"/>
                  </a:cubicBezTo>
                  <a:close/>
                  <a:moveTo>
                    <a:pt x="8" y="482"/>
                  </a:moveTo>
                  <a:lnTo>
                    <a:pt x="8" y="482"/>
                  </a:lnTo>
                  <a:cubicBezTo>
                    <a:pt x="8" y="483"/>
                    <a:pt x="7" y="484"/>
                    <a:pt x="6" y="484"/>
                  </a:cubicBezTo>
                  <a:cubicBezTo>
                    <a:pt x="5" y="484"/>
                    <a:pt x="4" y="483"/>
                    <a:pt x="4" y="482"/>
                  </a:cubicBezTo>
                  <a:lnTo>
                    <a:pt x="4" y="482"/>
                  </a:lnTo>
                  <a:cubicBezTo>
                    <a:pt x="4" y="481"/>
                    <a:pt x="5" y="480"/>
                    <a:pt x="6" y="480"/>
                  </a:cubicBezTo>
                  <a:cubicBezTo>
                    <a:pt x="7" y="480"/>
                    <a:pt x="8" y="481"/>
                    <a:pt x="8" y="482"/>
                  </a:cubicBezTo>
                  <a:close/>
                  <a:moveTo>
                    <a:pt x="8" y="490"/>
                  </a:moveTo>
                  <a:lnTo>
                    <a:pt x="8" y="490"/>
                  </a:lnTo>
                  <a:cubicBezTo>
                    <a:pt x="8" y="491"/>
                    <a:pt x="7" y="492"/>
                    <a:pt x="6" y="492"/>
                  </a:cubicBezTo>
                  <a:cubicBezTo>
                    <a:pt x="5" y="492"/>
                    <a:pt x="4" y="491"/>
                    <a:pt x="4" y="490"/>
                  </a:cubicBezTo>
                  <a:lnTo>
                    <a:pt x="4" y="490"/>
                  </a:lnTo>
                  <a:cubicBezTo>
                    <a:pt x="4" y="489"/>
                    <a:pt x="5" y="488"/>
                    <a:pt x="6" y="488"/>
                  </a:cubicBezTo>
                  <a:cubicBezTo>
                    <a:pt x="7" y="488"/>
                    <a:pt x="8" y="489"/>
                    <a:pt x="8" y="490"/>
                  </a:cubicBezTo>
                  <a:close/>
                  <a:moveTo>
                    <a:pt x="8" y="498"/>
                  </a:moveTo>
                  <a:lnTo>
                    <a:pt x="8" y="498"/>
                  </a:lnTo>
                  <a:cubicBezTo>
                    <a:pt x="8" y="499"/>
                    <a:pt x="7" y="500"/>
                    <a:pt x="6" y="500"/>
                  </a:cubicBezTo>
                  <a:cubicBezTo>
                    <a:pt x="5" y="500"/>
                    <a:pt x="4" y="499"/>
                    <a:pt x="4" y="498"/>
                  </a:cubicBezTo>
                  <a:lnTo>
                    <a:pt x="4" y="498"/>
                  </a:lnTo>
                  <a:cubicBezTo>
                    <a:pt x="4" y="497"/>
                    <a:pt x="5" y="496"/>
                    <a:pt x="6" y="496"/>
                  </a:cubicBezTo>
                  <a:cubicBezTo>
                    <a:pt x="7" y="496"/>
                    <a:pt x="8" y="497"/>
                    <a:pt x="8" y="498"/>
                  </a:cubicBezTo>
                  <a:close/>
                  <a:moveTo>
                    <a:pt x="8" y="506"/>
                  </a:moveTo>
                  <a:lnTo>
                    <a:pt x="8" y="506"/>
                  </a:lnTo>
                  <a:cubicBezTo>
                    <a:pt x="8" y="507"/>
                    <a:pt x="7" y="508"/>
                    <a:pt x="6" y="508"/>
                  </a:cubicBezTo>
                  <a:cubicBezTo>
                    <a:pt x="5" y="508"/>
                    <a:pt x="4" y="507"/>
                    <a:pt x="4" y="506"/>
                  </a:cubicBezTo>
                  <a:lnTo>
                    <a:pt x="4" y="506"/>
                  </a:lnTo>
                  <a:cubicBezTo>
                    <a:pt x="4" y="505"/>
                    <a:pt x="5" y="504"/>
                    <a:pt x="6" y="504"/>
                  </a:cubicBezTo>
                  <a:cubicBezTo>
                    <a:pt x="7" y="504"/>
                    <a:pt x="8" y="505"/>
                    <a:pt x="8" y="506"/>
                  </a:cubicBezTo>
                  <a:close/>
                  <a:moveTo>
                    <a:pt x="8" y="514"/>
                  </a:moveTo>
                  <a:lnTo>
                    <a:pt x="8" y="514"/>
                  </a:lnTo>
                  <a:cubicBezTo>
                    <a:pt x="8" y="515"/>
                    <a:pt x="7" y="516"/>
                    <a:pt x="6" y="516"/>
                  </a:cubicBezTo>
                  <a:cubicBezTo>
                    <a:pt x="5" y="516"/>
                    <a:pt x="4" y="515"/>
                    <a:pt x="4" y="514"/>
                  </a:cubicBezTo>
                  <a:lnTo>
                    <a:pt x="4" y="514"/>
                  </a:lnTo>
                  <a:cubicBezTo>
                    <a:pt x="4" y="513"/>
                    <a:pt x="5" y="512"/>
                    <a:pt x="6" y="512"/>
                  </a:cubicBezTo>
                  <a:cubicBezTo>
                    <a:pt x="7" y="512"/>
                    <a:pt x="8" y="513"/>
                    <a:pt x="8" y="514"/>
                  </a:cubicBezTo>
                  <a:close/>
                  <a:moveTo>
                    <a:pt x="8" y="522"/>
                  </a:moveTo>
                  <a:lnTo>
                    <a:pt x="8" y="522"/>
                  </a:lnTo>
                  <a:cubicBezTo>
                    <a:pt x="8" y="523"/>
                    <a:pt x="7" y="524"/>
                    <a:pt x="6" y="524"/>
                  </a:cubicBezTo>
                  <a:cubicBezTo>
                    <a:pt x="5" y="524"/>
                    <a:pt x="4" y="523"/>
                    <a:pt x="4" y="522"/>
                  </a:cubicBezTo>
                  <a:lnTo>
                    <a:pt x="4" y="522"/>
                  </a:lnTo>
                  <a:cubicBezTo>
                    <a:pt x="4" y="521"/>
                    <a:pt x="5" y="520"/>
                    <a:pt x="6" y="520"/>
                  </a:cubicBezTo>
                  <a:cubicBezTo>
                    <a:pt x="7" y="520"/>
                    <a:pt x="8" y="521"/>
                    <a:pt x="8" y="522"/>
                  </a:cubicBezTo>
                  <a:close/>
                  <a:moveTo>
                    <a:pt x="8" y="530"/>
                  </a:moveTo>
                  <a:lnTo>
                    <a:pt x="8" y="530"/>
                  </a:lnTo>
                  <a:cubicBezTo>
                    <a:pt x="8" y="531"/>
                    <a:pt x="7" y="532"/>
                    <a:pt x="6" y="532"/>
                  </a:cubicBezTo>
                  <a:cubicBezTo>
                    <a:pt x="5" y="532"/>
                    <a:pt x="4" y="531"/>
                    <a:pt x="4" y="530"/>
                  </a:cubicBezTo>
                  <a:lnTo>
                    <a:pt x="4" y="530"/>
                  </a:lnTo>
                  <a:cubicBezTo>
                    <a:pt x="4" y="529"/>
                    <a:pt x="5" y="528"/>
                    <a:pt x="6" y="528"/>
                  </a:cubicBezTo>
                  <a:cubicBezTo>
                    <a:pt x="7" y="528"/>
                    <a:pt x="8" y="529"/>
                    <a:pt x="8" y="530"/>
                  </a:cubicBezTo>
                  <a:close/>
                  <a:moveTo>
                    <a:pt x="8" y="538"/>
                  </a:moveTo>
                  <a:lnTo>
                    <a:pt x="8" y="538"/>
                  </a:lnTo>
                  <a:cubicBezTo>
                    <a:pt x="8" y="539"/>
                    <a:pt x="7" y="540"/>
                    <a:pt x="6" y="540"/>
                  </a:cubicBezTo>
                  <a:cubicBezTo>
                    <a:pt x="5" y="540"/>
                    <a:pt x="4" y="539"/>
                    <a:pt x="4" y="538"/>
                  </a:cubicBezTo>
                  <a:lnTo>
                    <a:pt x="4" y="538"/>
                  </a:lnTo>
                  <a:cubicBezTo>
                    <a:pt x="4" y="537"/>
                    <a:pt x="5" y="536"/>
                    <a:pt x="6" y="536"/>
                  </a:cubicBezTo>
                  <a:cubicBezTo>
                    <a:pt x="7" y="536"/>
                    <a:pt x="8" y="537"/>
                    <a:pt x="8" y="538"/>
                  </a:cubicBezTo>
                  <a:close/>
                  <a:moveTo>
                    <a:pt x="8" y="546"/>
                  </a:moveTo>
                  <a:lnTo>
                    <a:pt x="8" y="546"/>
                  </a:lnTo>
                  <a:cubicBezTo>
                    <a:pt x="8" y="547"/>
                    <a:pt x="7" y="548"/>
                    <a:pt x="6" y="548"/>
                  </a:cubicBezTo>
                  <a:cubicBezTo>
                    <a:pt x="5" y="548"/>
                    <a:pt x="4" y="547"/>
                    <a:pt x="4" y="546"/>
                  </a:cubicBezTo>
                  <a:lnTo>
                    <a:pt x="4" y="546"/>
                  </a:lnTo>
                  <a:cubicBezTo>
                    <a:pt x="4" y="545"/>
                    <a:pt x="5" y="544"/>
                    <a:pt x="6" y="544"/>
                  </a:cubicBezTo>
                  <a:cubicBezTo>
                    <a:pt x="7" y="544"/>
                    <a:pt x="8" y="545"/>
                    <a:pt x="8" y="546"/>
                  </a:cubicBezTo>
                  <a:close/>
                  <a:moveTo>
                    <a:pt x="8" y="554"/>
                  </a:moveTo>
                  <a:lnTo>
                    <a:pt x="8" y="554"/>
                  </a:lnTo>
                  <a:cubicBezTo>
                    <a:pt x="8" y="555"/>
                    <a:pt x="7" y="556"/>
                    <a:pt x="6" y="556"/>
                  </a:cubicBezTo>
                  <a:cubicBezTo>
                    <a:pt x="5" y="556"/>
                    <a:pt x="4" y="555"/>
                    <a:pt x="4" y="554"/>
                  </a:cubicBezTo>
                  <a:lnTo>
                    <a:pt x="4" y="554"/>
                  </a:lnTo>
                  <a:cubicBezTo>
                    <a:pt x="4" y="553"/>
                    <a:pt x="5" y="552"/>
                    <a:pt x="6" y="552"/>
                  </a:cubicBezTo>
                  <a:cubicBezTo>
                    <a:pt x="7" y="552"/>
                    <a:pt x="8" y="553"/>
                    <a:pt x="8" y="554"/>
                  </a:cubicBezTo>
                  <a:close/>
                  <a:moveTo>
                    <a:pt x="8" y="562"/>
                  </a:moveTo>
                  <a:lnTo>
                    <a:pt x="8" y="562"/>
                  </a:lnTo>
                  <a:cubicBezTo>
                    <a:pt x="8" y="563"/>
                    <a:pt x="7" y="564"/>
                    <a:pt x="6" y="564"/>
                  </a:cubicBezTo>
                  <a:cubicBezTo>
                    <a:pt x="5" y="564"/>
                    <a:pt x="4" y="563"/>
                    <a:pt x="4" y="562"/>
                  </a:cubicBezTo>
                  <a:lnTo>
                    <a:pt x="4" y="562"/>
                  </a:lnTo>
                  <a:cubicBezTo>
                    <a:pt x="4" y="561"/>
                    <a:pt x="5" y="560"/>
                    <a:pt x="6" y="560"/>
                  </a:cubicBezTo>
                  <a:cubicBezTo>
                    <a:pt x="7" y="560"/>
                    <a:pt x="8" y="561"/>
                    <a:pt x="8" y="562"/>
                  </a:cubicBezTo>
                  <a:close/>
                  <a:moveTo>
                    <a:pt x="8" y="570"/>
                  </a:moveTo>
                  <a:lnTo>
                    <a:pt x="8" y="570"/>
                  </a:lnTo>
                  <a:cubicBezTo>
                    <a:pt x="8" y="571"/>
                    <a:pt x="7" y="572"/>
                    <a:pt x="6" y="572"/>
                  </a:cubicBezTo>
                  <a:cubicBezTo>
                    <a:pt x="5" y="572"/>
                    <a:pt x="4" y="571"/>
                    <a:pt x="4" y="570"/>
                  </a:cubicBezTo>
                  <a:lnTo>
                    <a:pt x="4" y="570"/>
                  </a:lnTo>
                  <a:cubicBezTo>
                    <a:pt x="4" y="569"/>
                    <a:pt x="5" y="568"/>
                    <a:pt x="6" y="568"/>
                  </a:cubicBezTo>
                  <a:cubicBezTo>
                    <a:pt x="7" y="568"/>
                    <a:pt x="8" y="569"/>
                    <a:pt x="8" y="570"/>
                  </a:cubicBezTo>
                  <a:close/>
                  <a:moveTo>
                    <a:pt x="8" y="578"/>
                  </a:moveTo>
                  <a:lnTo>
                    <a:pt x="8" y="578"/>
                  </a:lnTo>
                  <a:cubicBezTo>
                    <a:pt x="8" y="579"/>
                    <a:pt x="7" y="580"/>
                    <a:pt x="6" y="580"/>
                  </a:cubicBezTo>
                  <a:cubicBezTo>
                    <a:pt x="5" y="580"/>
                    <a:pt x="4" y="579"/>
                    <a:pt x="4" y="578"/>
                  </a:cubicBezTo>
                  <a:lnTo>
                    <a:pt x="4" y="578"/>
                  </a:lnTo>
                  <a:cubicBezTo>
                    <a:pt x="4" y="577"/>
                    <a:pt x="5" y="576"/>
                    <a:pt x="6" y="576"/>
                  </a:cubicBezTo>
                  <a:cubicBezTo>
                    <a:pt x="7" y="576"/>
                    <a:pt x="8" y="577"/>
                    <a:pt x="8" y="578"/>
                  </a:cubicBezTo>
                  <a:close/>
                  <a:moveTo>
                    <a:pt x="8" y="586"/>
                  </a:moveTo>
                  <a:lnTo>
                    <a:pt x="8" y="586"/>
                  </a:lnTo>
                  <a:cubicBezTo>
                    <a:pt x="8" y="587"/>
                    <a:pt x="7" y="588"/>
                    <a:pt x="6" y="588"/>
                  </a:cubicBezTo>
                  <a:cubicBezTo>
                    <a:pt x="5" y="588"/>
                    <a:pt x="4" y="587"/>
                    <a:pt x="4" y="586"/>
                  </a:cubicBezTo>
                  <a:lnTo>
                    <a:pt x="4" y="586"/>
                  </a:lnTo>
                  <a:cubicBezTo>
                    <a:pt x="4" y="585"/>
                    <a:pt x="5" y="584"/>
                    <a:pt x="6" y="584"/>
                  </a:cubicBezTo>
                  <a:cubicBezTo>
                    <a:pt x="7" y="584"/>
                    <a:pt x="8" y="585"/>
                    <a:pt x="8" y="586"/>
                  </a:cubicBezTo>
                  <a:close/>
                  <a:moveTo>
                    <a:pt x="8" y="594"/>
                  </a:moveTo>
                  <a:lnTo>
                    <a:pt x="8" y="594"/>
                  </a:lnTo>
                  <a:cubicBezTo>
                    <a:pt x="8" y="595"/>
                    <a:pt x="8" y="596"/>
                    <a:pt x="6" y="596"/>
                  </a:cubicBezTo>
                  <a:cubicBezTo>
                    <a:pt x="5" y="596"/>
                    <a:pt x="4" y="595"/>
                    <a:pt x="4" y="594"/>
                  </a:cubicBezTo>
                  <a:lnTo>
                    <a:pt x="4" y="594"/>
                  </a:lnTo>
                  <a:cubicBezTo>
                    <a:pt x="4" y="593"/>
                    <a:pt x="5" y="592"/>
                    <a:pt x="6" y="592"/>
                  </a:cubicBezTo>
                  <a:cubicBezTo>
                    <a:pt x="8" y="592"/>
                    <a:pt x="8" y="593"/>
                    <a:pt x="8" y="594"/>
                  </a:cubicBezTo>
                  <a:close/>
                  <a:moveTo>
                    <a:pt x="8" y="602"/>
                  </a:moveTo>
                  <a:lnTo>
                    <a:pt x="8" y="602"/>
                  </a:lnTo>
                  <a:cubicBezTo>
                    <a:pt x="8" y="603"/>
                    <a:pt x="8" y="604"/>
                    <a:pt x="6" y="604"/>
                  </a:cubicBezTo>
                  <a:cubicBezTo>
                    <a:pt x="5" y="604"/>
                    <a:pt x="4" y="603"/>
                    <a:pt x="4" y="602"/>
                  </a:cubicBezTo>
                  <a:lnTo>
                    <a:pt x="4" y="602"/>
                  </a:lnTo>
                  <a:cubicBezTo>
                    <a:pt x="4" y="601"/>
                    <a:pt x="5" y="600"/>
                    <a:pt x="6" y="600"/>
                  </a:cubicBezTo>
                  <a:cubicBezTo>
                    <a:pt x="8" y="600"/>
                    <a:pt x="8" y="601"/>
                    <a:pt x="8" y="602"/>
                  </a:cubicBezTo>
                  <a:close/>
                  <a:moveTo>
                    <a:pt x="9" y="610"/>
                  </a:moveTo>
                  <a:lnTo>
                    <a:pt x="9" y="610"/>
                  </a:lnTo>
                  <a:cubicBezTo>
                    <a:pt x="9" y="611"/>
                    <a:pt x="8" y="612"/>
                    <a:pt x="7" y="612"/>
                  </a:cubicBezTo>
                  <a:cubicBezTo>
                    <a:pt x="5" y="612"/>
                    <a:pt x="5" y="611"/>
                    <a:pt x="5" y="610"/>
                  </a:cubicBezTo>
                  <a:lnTo>
                    <a:pt x="5" y="610"/>
                  </a:lnTo>
                  <a:cubicBezTo>
                    <a:pt x="5" y="609"/>
                    <a:pt x="5" y="608"/>
                    <a:pt x="7" y="608"/>
                  </a:cubicBezTo>
                  <a:cubicBezTo>
                    <a:pt x="8" y="608"/>
                    <a:pt x="9" y="609"/>
                    <a:pt x="9" y="610"/>
                  </a:cubicBezTo>
                  <a:close/>
                  <a:moveTo>
                    <a:pt x="9" y="618"/>
                  </a:moveTo>
                  <a:lnTo>
                    <a:pt x="9" y="618"/>
                  </a:lnTo>
                  <a:cubicBezTo>
                    <a:pt x="9" y="619"/>
                    <a:pt x="8" y="620"/>
                    <a:pt x="7" y="620"/>
                  </a:cubicBezTo>
                  <a:cubicBezTo>
                    <a:pt x="5" y="620"/>
                    <a:pt x="5" y="619"/>
                    <a:pt x="5" y="618"/>
                  </a:cubicBezTo>
                  <a:lnTo>
                    <a:pt x="5" y="618"/>
                  </a:lnTo>
                  <a:cubicBezTo>
                    <a:pt x="5" y="617"/>
                    <a:pt x="5" y="616"/>
                    <a:pt x="7" y="616"/>
                  </a:cubicBezTo>
                  <a:cubicBezTo>
                    <a:pt x="8" y="616"/>
                    <a:pt x="9" y="617"/>
                    <a:pt x="9" y="6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6" name="Freeform 436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7" name="Oval 437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8" name="Oval 438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79" name="Oval 439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0" name="Freeform 440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1" name="Freeform 441"/>
            <p:cNvSpPr>
              <a:spLocks noEditPoints="1"/>
            </p:cNvSpPr>
            <p:nvPr/>
          </p:nvSpPr>
          <p:spPr bwMode="auto">
            <a:xfrm>
              <a:off x="4008" y="3799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0"/>
                </a:cxn>
                <a:cxn ang="0">
                  <a:pos x="16" y="36"/>
                </a:cxn>
                <a:cxn ang="0">
                  <a:pos x="16" y="36"/>
                </a:cxn>
                <a:cxn ang="0">
                  <a:pos x="12" y="40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12" y="32"/>
                </a:cxn>
                <a:cxn ang="0">
                  <a:pos x="16" y="36"/>
                </a:cxn>
              </a:cxnLst>
              <a:rect l="0" t="0" r="r" b="b"/>
              <a:pathLst>
                <a:path w="16" h="40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20"/>
                  </a:moveTo>
                  <a:lnTo>
                    <a:pt x="12" y="20"/>
                  </a:lnTo>
                  <a:cubicBezTo>
                    <a:pt x="12" y="22"/>
                    <a:pt x="10" y="24"/>
                    <a:pt x="8" y="24"/>
                  </a:cubicBezTo>
                  <a:cubicBezTo>
                    <a:pt x="5" y="24"/>
                    <a:pt x="4" y="22"/>
                    <a:pt x="4" y="20"/>
                  </a:cubicBezTo>
                  <a:lnTo>
                    <a:pt x="4" y="20"/>
                  </a:lnTo>
                  <a:cubicBezTo>
                    <a:pt x="4" y="18"/>
                    <a:pt x="5" y="16"/>
                    <a:pt x="8" y="16"/>
                  </a:cubicBezTo>
                  <a:cubicBezTo>
                    <a:pt x="10" y="16"/>
                    <a:pt x="12" y="18"/>
                    <a:pt x="12" y="20"/>
                  </a:cubicBezTo>
                  <a:close/>
                  <a:moveTo>
                    <a:pt x="16" y="36"/>
                  </a:moveTo>
                  <a:lnTo>
                    <a:pt x="16" y="36"/>
                  </a:lnTo>
                  <a:cubicBezTo>
                    <a:pt x="16" y="38"/>
                    <a:pt x="14" y="40"/>
                    <a:pt x="12" y="40"/>
                  </a:cubicBezTo>
                  <a:cubicBezTo>
                    <a:pt x="9" y="40"/>
                    <a:pt x="8" y="38"/>
                    <a:pt x="8" y="36"/>
                  </a:cubicBezTo>
                  <a:lnTo>
                    <a:pt x="8" y="36"/>
                  </a:lnTo>
                  <a:cubicBezTo>
                    <a:pt x="8" y="33"/>
                    <a:pt x="9" y="32"/>
                    <a:pt x="12" y="32"/>
                  </a:cubicBezTo>
                  <a:cubicBezTo>
                    <a:pt x="14" y="32"/>
                    <a:pt x="16" y="33"/>
                    <a:pt x="16" y="3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2" name="Freeform 442"/>
            <p:cNvSpPr>
              <a:spLocks noEditPoints="1"/>
            </p:cNvSpPr>
            <p:nvPr/>
          </p:nvSpPr>
          <p:spPr bwMode="auto">
            <a:xfrm>
              <a:off x="4116" y="3714"/>
              <a:ext cx="2" cy="51"/>
            </a:xfrm>
            <a:custGeom>
              <a:avLst/>
              <a:gdLst/>
              <a:ahLst/>
              <a:cxnLst>
                <a:cxn ang="0">
                  <a:pos x="4" y="320"/>
                </a:cxn>
                <a:cxn ang="0">
                  <a:pos x="4" y="328"/>
                </a:cxn>
                <a:cxn ang="0">
                  <a:pos x="1" y="308"/>
                </a:cxn>
                <a:cxn ang="0">
                  <a:pos x="9" y="308"/>
                </a:cxn>
                <a:cxn ang="0">
                  <a:pos x="1" y="292"/>
                </a:cxn>
                <a:cxn ang="0">
                  <a:pos x="9" y="292"/>
                </a:cxn>
                <a:cxn ang="0">
                  <a:pos x="1" y="292"/>
                </a:cxn>
                <a:cxn ang="0">
                  <a:pos x="6" y="272"/>
                </a:cxn>
                <a:cxn ang="0">
                  <a:pos x="6" y="280"/>
                </a:cxn>
                <a:cxn ang="0">
                  <a:pos x="2" y="260"/>
                </a:cxn>
                <a:cxn ang="0">
                  <a:pos x="10" y="260"/>
                </a:cxn>
                <a:cxn ang="0">
                  <a:pos x="3" y="244"/>
                </a:cxn>
                <a:cxn ang="0">
                  <a:pos x="11" y="244"/>
                </a:cxn>
                <a:cxn ang="0">
                  <a:pos x="3" y="244"/>
                </a:cxn>
                <a:cxn ang="0">
                  <a:pos x="7" y="224"/>
                </a:cxn>
                <a:cxn ang="0">
                  <a:pos x="7" y="232"/>
                </a:cxn>
                <a:cxn ang="0">
                  <a:pos x="3" y="212"/>
                </a:cxn>
                <a:cxn ang="0">
                  <a:pos x="11" y="212"/>
                </a:cxn>
                <a:cxn ang="0">
                  <a:pos x="4" y="196"/>
                </a:cxn>
                <a:cxn ang="0">
                  <a:pos x="12" y="196"/>
                </a:cxn>
                <a:cxn ang="0">
                  <a:pos x="4" y="196"/>
                </a:cxn>
                <a:cxn ang="0">
                  <a:pos x="8" y="176"/>
                </a:cxn>
                <a:cxn ang="0">
                  <a:pos x="8" y="184"/>
                </a:cxn>
                <a:cxn ang="0">
                  <a:pos x="5" y="164"/>
                </a:cxn>
                <a:cxn ang="0">
                  <a:pos x="13" y="164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5" y="148"/>
                </a:cxn>
                <a:cxn ang="0">
                  <a:pos x="9" y="128"/>
                </a:cxn>
                <a:cxn ang="0">
                  <a:pos x="9" y="136"/>
                </a:cxn>
                <a:cxn ang="0">
                  <a:pos x="6" y="116"/>
                </a:cxn>
                <a:cxn ang="0">
                  <a:pos x="14" y="116"/>
                </a:cxn>
                <a:cxn ang="0">
                  <a:pos x="6" y="100"/>
                </a:cxn>
                <a:cxn ang="0">
                  <a:pos x="14" y="100"/>
                </a:cxn>
                <a:cxn ang="0">
                  <a:pos x="6" y="100"/>
                </a:cxn>
                <a:cxn ang="0">
                  <a:pos x="11" y="80"/>
                </a:cxn>
                <a:cxn ang="0">
                  <a:pos x="11" y="88"/>
                </a:cxn>
                <a:cxn ang="0">
                  <a:pos x="7" y="68"/>
                </a:cxn>
                <a:cxn ang="0">
                  <a:pos x="15" y="68"/>
                </a:cxn>
                <a:cxn ang="0">
                  <a:pos x="7" y="52"/>
                </a:cxn>
                <a:cxn ang="0">
                  <a:pos x="15" y="52"/>
                </a:cxn>
                <a:cxn ang="0">
                  <a:pos x="7" y="52"/>
                </a:cxn>
                <a:cxn ang="0">
                  <a:pos x="12" y="32"/>
                </a:cxn>
                <a:cxn ang="0">
                  <a:pos x="12" y="40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9" y="4"/>
                </a:cxn>
                <a:cxn ang="0">
                  <a:pos x="17" y="4"/>
                </a:cxn>
                <a:cxn ang="0">
                  <a:pos x="9" y="4"/>
                </a:cxn>
              </a:cxnLst>
              <a:rect l="0" t="0" r="r" b="b"/>
              <a:pathLst>
                <a:path w="17" h="328">
                  <a:moveTo>
                    <a:pt x="0" y="324"/>
                  </a:moveTo>
                  <a:lnTo>
                    <a:pt x="0" y="324"/>
                  </a:lnTo>
                  <a:cubicBezTo>
                    <a:pt x="0" y="322"/>
                    <a:pt x="2" y="320"/>
                    <a:pt x="4" y="320"/>
                  </a:cubicBezTo>
                  <a:cubicBezTo>
                    <a:pt x="7" y="320"/>
                    <a:pt x="8" y="322"/>
                    <a:pt x="8" y="324"/>
                  </a:cubicBezTo>
                  <a:lnTo>
                    <a:pt x="8" y="324"/>
                  </a:lnTo>
                  <a:cubicBezTo>
                    <a:pt x="8" y="327"/>
                    <a:pt x="7" y="328"/>
                    <a:pt x="4" y="328"/>
                  </a:cubicBezTo>
                  <a:cubicBezTo>
                    <a:pt x="2" y="328"/>
                    <a:pt x="0" y="327"/>
                    <a:pt x="0" y="324"/>
                  </a:cubicBezTo>
                  <a:close/>
                  <a:moveTo>
                    <a:pt x="1" y="308"/>
                  </a:moveTo>
                  <a:lnTo>
                    <a:pt x="1" y="308"/>
                  </a:lnTo>
                  <a:cubicBezTo>
                    <a:pt x="1" y="306"/>
                    <a:pt x="3" y="304"/>
                    <a:pt x="5" y="304"/>
                  </a:cubicBezTo>
                  <a:cubicBezTo>
                    <a:pt x="7" y="304"/>
                    <a:pt x="9" y="306"/>
                    <a:pt x="9" y="308"/>
                  </a:cubicBezTo>
                  <a:lnTo>
                    <a:pt x="9" y="308"/>
                  </a:lnTo>
                  <a:cubicBezTo>
                    <a:pt x="9" y="311"/>
                    <a:pt x="7" y="312"/>
                    <a:pt x="5" y="312"/>
                  </a:cubicBezTo>
                  <a:cubicBezTo>
                    <a:pt x="3" y="312"/>
                    <a:pt x="1" y="311"/>
                    <a:pt x="1" y="308"/>
                  </a:cubicBezTo>
                  <a:close/>
                  <a:moveTo>
                    <a:pt x="1" y="292"/>
                  </a:moveTo>
                  <a:lnTo>
                    <a:pt x="1" y="292"/>
                  </a:lnTo>
                  <a:cubicBezTo>
                    <a:pt x="1" y="290"/>
                    <a:pt x="3" y="288"/>
                    <a:pt x="5" y="288"/>
                  </a:cubicBezTo>
                  <a:cubicBezTo>
                    <a:pt x="7" y="288"/>
                    <a:pt x="9" y="290"/>
                    <a:pt x="9" y="292"/>
                  </a:cubicBezTo>
                  <a:lnTo>
                    <a:pt x="9" y="292"/>
                  </a:lnTo>
                  <a:cubicBezTo>
                    <a:pt x="9" y="295"/>
                    <a:pt x="7" y="296"/>
                    <a:pt x="5" y="296"/>
                  </a:cubicBezTo>
                  <a:cubicBezTo>
                    <a:pt x="3" y="296"/>
                    <a:pt x="1" y="295"/>
                    <a:pt x="1" y="292"/>
                  </a:cubicBezTo>
                  <a:close/>
                  <a:moveTo>
                    <a:pt x="2" y="276"/>
                  </a:moveTo>
                  <a:lnTo>
                    <a:pt x="2" y="276"/>
                  </a:lnTo>
                  <a:cubicBezTo>
                    <a:pt x="2" y="274"/>
                    <a:pt x="3" y="272"/>
                    <a:pt x="6" y="272"/>
                  </a:cubicBezTo>
                  <a:cubicBezTo>
                    <a:pt x="8" y="272"/>
                    <a:pt x="10" y="274"/>
                    <a:pt x="10" y="276"/>
                  </a:cubicBezTo>
                  <a:lnTo>
                    <a:pt x="10" y="276"/>
                  </a:lnTo>
                  <a:cubicBezTo>
                    <a:pt x="10" y="279"/>
                    <a:pt x="8" y="280"/>
                    <a:pt x="6" y="280"/>
                  </a:cubicBezTo>
                  <a:cubicBezTo>
                    <a:pt x="3" y="280"/>
                    <a:pt x="2" y="279"/>
                    <a:pt x="2" y="276"/>
                  </a:cubicBezTo>
                  <a:close/>
                  <a:moveTo>
                    <a:pt x="2" y="260"/>
                  </a:moveTo>
                  <a:lnTo>
                    <a:pt x="2" y="260"/>
                  </a:lnTo>
                  <a:cubicBezTo>
                    <a:pt x="2" y="258"/>
                    <a:pt x="4" y="256"/>
                    <a:pt x="6" y="256"/>
                  </a:cubicBezTo>
                  <a:cubicBezTo>
                    <a:pt x="8" y="256"/>
                    <a:pt x="10" y="258"/>
                    <a:pt x="10" y="260"/>
                  </a:cubicBezTo>
                  <a:lnTo>
                    <a:pt x="10" y="260"/>
                  </a:lnTo>
                  <a:cubicBezTo>
                    <a:pt x="10" y="263"/>
                    <a:pt x="8" y="264"/>
                    <a:pt x="6" y="264"/>
                  </a:cubicBezTo>
                  <a:cubicBezTo>
                    <a:pt x="4" y="264"/>
                    <a:pt x="2" y="263"/>
                    <a:pt x="2" y="260"/>
                  </a:cubicBezTo>
                  <a:close/>
                  <a:moveTo>
                    <a:pt x="3" y="244"/>
                  </a:moveTo>
                  <a:lnTo>
                    <a:pt x="3" y="244"/>
                  </a:lnTo>
                  <a:cubicBezTo>
                    <a:pt x="3" y="242"/>
                    <a:pt x="4" y="240"/>
                    <a:pt x="7" y="240"/>
                  </a:cubicBezTo>
                  <a:cubicBezTo>
                    <a:pt x="9" y="240"/>
                    <a:pt x="11" y="242"/>
                    <a:pt x="11" y="244"/>
                  </a:cubicBezTo>
                  <a:lnTo>
                    <a:pt x="11" y="244"/>
                  </a:lnTo>
                  <a:cubicBezTo>
                    <a:pt x="11" y="247"/>
                    <a:pt x="9" y="248"/>
                    <a:pt x="7" y="248"/>
                  </a:cubicBezTo>
                  <a:cubicBezTo>
                    <a:pt x="4" y="248"/>
                    <a:pt x="3" y="247"/>
                    <a:pt x="3" y="244"/>
                  </a:cubicBezTo>
                  <a:close/>
                  <a:moveTo>
                    <a:pt x="3" y="228"/>
                  </a:moveTo>
                  <a:lnTo>
                    <a:pt x="3" y="228"/>
                  </a:lnTo>
                  <a:cubicBezTo>
                    <a:pt x="3" y="226"/>
                    <a:pt x="5" y="224"/>
                    <a:pt x="7" y="224"/>
                  </a:cubicBezTo>
                  <a:cubicBezTo>
                    <a:pt x="9" y="224"/>
                    <a:pt x="11" y="226"/>
                    <a:pt x="11" y="228"/>
                  </a:cubicBezTo>
                  <a:lnTo>
                    <a:pt x="11" y="228"/>
                  </a:lnTo>
                  <a:cubicBezTo>
                    <a:pt x="11" y="231"/>
                    <a:pt x="9" y="232"/>
                    <a:pt x="7" y="232"/>
                  </a:cubicBezTo>
                  <a:cubicBezTo>
                    <a:pt x="5" y="232"/>
                    <a:pt x="3" y="231"/>
                    <a:pt x="3" y="228"/>
                  </a:cubicBezTo>
                  <a:close/>
                  <a:moveTo>
                    <a:pt x="3" y="212"/>
                  </a:moveTo>
                  <a:lnTo>
                    <a:pt x="3" y="212"/>
                  </a:lnTo>
                  <a:cubicBezTo>
                    <a:pt x="3" y="210"/>
                    <a:pt x="5" y="208"/>
                    <a:pt x="7" y="208"/>
                  </a:cubicBezTo>
                  <a:cubicBezTo>
                    <a:pt x="10" y="208"/>
                    <a:pt x="11" y="210"/>
                    <a:pt x="11" y="212"/>
                  </a:cubicBezTo>
                  <a:lnTo>
                    <a:pt x="11" y="212"/>
                  </a:lnTo>
                  <a:cubicBezTo>
                    <a:pt x="11" y="215"/>
                    <a:pt x="10" y="216"/>
                    <a:pt x="7" y="216"/>
                  </a:cubicBezTo>
                  <a:cubicBezTo>
                    <a:pt x="5" y="216"/>
                    <a:pt x="3" y="215"/>
                    <a:pt x="3" y="212"/>
                  </a:cubicBezTo>
                  <a:close/>
                  <a:moveTo>
                    <a:pt x="4" y="196"/>
                  </a:moveTo>
                  <a:lnTo>
                    <a:pt x="4" y="196"/>
                  </a:lnTo>
                  <a:cubicBezTo>
                    <a:pt x="4" y="194"/>
                    <a:pt x="6" y="192"/>
                    <a:pt x="8" y="192"/>
                  </a:cubicBezTo>
                  <a:cubicBezTo>
                    <a:pt x="10" y="192"/>
                    <a:pt x="12" y="194"/>
                    <a:pt x="12" y="196"/>
                  </a:cubicBezTo>
                  <a:lnTo>
                    <a:pt x="12" y="196"/>
                  </a:lnTo>
                  <a:cubicBezTo>
                    <a:pt x="12" y="199"/>
                    <a:pt x="10" y="200"/>
                    <a:pt x="8" y="200"/>
                  </a:cubicBezTo>
                  <a:cubicBezTo>
                    <a:pt x="6" y="200"/>
                    <a:pt x="4" y="199"/>
                    <a:pt x="4" y="196"/>
                  </a:cubicBezTo>
                  <a:close/>
                  <a:moveTo>
                    <a:pt x="4" y="180"/>
                  </a:moveTo>
                  <a:lnTo>
                    <a:pt x="4" y="180"/>
                  </a:lnTo>
                  <a:cubicBezTo>
                    <a:pt x="4" y="178"/>
                    <a:pt x="6" y="176"/>
                    <a:pt x="8" y="176"/>
                  </a:cubicBezTo>
                  <a:cubicBezTo>
                    <a:pt x="10" y="176"/>
                    <a:pt x="12" y="178"/>
                    <a:pt x="12" y="180"/>
                  </a:cubicBezTo>
                  <a:lnTo>
                    <a:pt x="12" y="180"/>
                  </a:lnTo>
                  <a:cubicBezTo>
                    <a:pt x="12" y="183"/>
                    <a:pt x="10" y="184"/>
                    <a:pt x="8" y="184"/>
                  </a:cubicBezTo>
                  <a:cubicBezTo>
                    <a:pt x="6" y="184"/>
                    <a:pt x="4" y="183"/>
                    <a:pt x="4" y="180"/>
                  </a:cubicBezTo>
                  <a:close/>
                  <a:moveTo>
                    <a:pt x="5" y="164"/>
                  </a:moveTo>
                  <a:lnTo>
                    <a:pt x="5" y="164"/>
                  </a:lnTo>
                  <a:cubicBezTo>
                    <a:pt x="5" y="162"/>
                    <a:pt x="6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lnTo>
                    <a:pt x="13" y="164"/>
                  </a:lnTo>
                  <a:cubicBezTo>
                    <a:pt x="13" y="167"/>
                    <a:pt x="11" y="168"/>
                    <a:pt x="9" y="168"/>
                  </a:cubicBezTo>
                  <a:cubicBezTo>
                    <a:pt x="6" y="168"/>
                    <a:pt x="5" y="167"/>
                    <a:pt x="5" y="164"/>
                  </a:cubicBezTo>
                  <a:close/>
                  <a:moveTo>
                    <a:pt x="5" y="148"/>
                  </a:move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lnTo>
                    <a:pt x="13" y="148"/>
                  </a:lnTo>
                  <a:cubicBezTo>
                    <a:pt x="13" y="151"/>
                    <a:pt x="11" y="152"/>
                    <a:pt x="9" y="152"/>
                  </a:cubicBezTo>
                  <a:cubicBezTo>
                    <a:pt x="7" y="152"/>
                    <a:pt x="5" y="151"/>
                    <a:pt x="5" y="148"/>
                  </a:cubicBezTo>
                  <a:close/>
                  <a:moveTo>
                    <a:pt x="5" y="132"/>
                  </a:move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2" y="128"/>
                    <a:pt x="13" y="130"/>
                    <a:pt x="13" y="132"/>
                  </a:cubicBezTo>
                  <a:lnTo>
                    <a:pt x="13" y="132"/>
                  </a:lnTo>
                  <a:cubicBezTo>
                    <a:pt x="13" y="135"/>
                    <a:pt x="12" y="136"/>
                    <a:pt x="9" y="136"/>
                  </a:cubicBezTo>
                  <a:cubicBezTo>
                    <a:pt x="7" y="136"/>
                    <a:pt x="5" y="135"/>
                    <a:pt x="5" y="132"/>
                  </a:cubicBezTo>
                  <a:close/>
                  <a:moveTo>
                    <a:pt x="6" y="116"/>
                  </a:move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2" y="112"/>
                    <a:pt x="14" y="114"/>
                    <a:pt x="14" y="116"/>
                  </a:cubicBezTo>
                  <a:lnTo>
                    <a:pt x="14" y="116"/>
                  </a:lnTo>
                  <a:cubicBezTo>
                    <a:pt x="14" y="119"/>
                    <a:pt x="12" y="120"/>
                    <a:pt x="10" y="120"/>
                  </a:cubicBezTo>
                  <a:cubicBezTo>
                    <a:pt x="8" y="120"/>
                    <a:pt x="6" y="119"/>
                    <a:pt x="6" y="116"/>
                  </a:cubicBezTo>
                  <a:close/>
                  <a:moveTo>
                    <a:pt x="6" y="100"/>
                  </a:moveTo>
                  <a:lnTo>
                    <a:pt x="6" y="100"/>
                  </a:lnTo>
                  <a:cubicBezTo>
                    <a:pt x="6" y="98"/>
                    <a:pt x="8" y="96"/>
                    <a:pt x="10" y="96"/>
                  </a:cubicBezTo>
                  <a:cubicBezTo>
                    <a:pt x="12" y="96"/>
                    <a:pt x="14" y="98"/>
                    <a:pt x="14" y="100"/>
                  </a:cubicBezTo>
                  <a:lnTo>
                    <a:pt x="14" y="100"/>
                  </a:lnTo>
                  <a:cubicBezTo>
                    <a:pt x="14" y="103"/>
                    <a:pt x="12" y="104"/>
                    <a:pt x="10" y="104"/>
                  </a:cubicBezTo>
                  <a:cubicBezTo>
                    <a:pt x="8" y="104"/>
                    <a:pt x="6" y="103"/>
                    <a:pt x="6" y="100"/>
                  </a:cubicBezTo>
                  <a:close/>
                  <a:moveTo>
                    <a:pt x="7" y="84"/>
                  </a:moveTo>
                  <a:lnTo>
                    <a:pt x="7" y="84"/>
                  </a:lnTo>
                  <a:cubicBezTo>
                    <a:pt x="7" y="82"/>
                    <a:pt x="8" y="80"/>
                    <a:pt x="11" y="80"/>
                  </a:cubicBezTo>
                  <a:cubicBezTo>
                    <a:pt x="13" y="80"/>
                    <a:pt x="15" y="82"/>
                    <a:pt x="15" y="84"/>
                  </a:cubicBezTo>
                  <a:lnTo>
                    <a:pt x="15" y="84"/>
                  </a:lnTo>
                  <a:cubicBezTo>
                    <a:pt x="15" y="87"/>
                    <a:pt x="13" y="88"/>
                    <a:pt x="11" y="88"/>
                  </a:cubicBezTo>
                  <a:cubicBezTo>
                    <a:pt x="8" y="88"/>
                    <a:pt x="7" y="87"/>
                    <a:pt x="7" y="84"/>
                  </a:cubicBezTo>
                  <a:close/>
                  <a:moveTo>
                    <a:pt x="7" y="68"/>
                  </a:move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lnTo>
                    <a:pt x="15" y="68"/>
                  </a:lnTo>
                  <a:cubicBezTo>
                    <a:pt x="15" y="71"/>
                    <a:pt x="13" y="72"/>
                    <a:pt x="11" y="72"/>
                  </a:cubicBezTo>
                  <a:cubicBezTo>
                    <a:pt x="9" y="72"/>
                    <a:pt x="7" y="71"/>
                    <a:pt x="7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4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4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8" y="36"/>
                  </a:moveTo>
                  <a:lnTo>
                    <a:pt x="8" y="36"/>
                  </a:lnTo>
                  <a:cubicBezTo>
                    <a:pt x="8" y="34"/>
                    <a:pt x="10" y="32"/>
                    <a:pt x="12" y="32"/>
                  </a:cubicBezTo>
                  <a:cubicBezTo>
                    <a:pt x="14" y="32"/>
                    <a:pt x="16" y="34"/>
                    <a:pt x="16" y="36"/>
                  </a:cubicBezTo>
                  <a:lnTo>
                    <a:pt x="16" y="36"/>
                  </a:lnTo>
                  <a:cubicBezTo>
                    <a:pt x="16" y="39"/>
                    <a:pt x="14" y="40"/>
                    <a:pt x="12" y="40"/>
                  </a:cubicBezTo>
                  <a:cubicBezTo>
                    <a:pt x="10" y="40"/>
                    <a:pt x="8" y="39"/>
                    <a:pt x="8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9" y="4"/>
                  </a:moveTo>
                  <a:lnTo>
                    <a:pt x="9" y="4"/>
                  </a:lnTo>
                  <a:cubicBezTo>
                    <a:pt x="9" y="2"/>
                    <a:pt x="10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lnTo>
                    <a:pt x="17" y="4"/>
                  </a:lnTo>
                  <a:cubicBezTo>
                    <a:pt x="17" y="7"/>
                    <a:pt x="15" y="8"/>
                    <a:pt x="13" y="8"/>
                  </a:cubicBezTo>
                  <a:cubicBezTo>
                    <a:pt x="10" y="8"/>
                    <a:pt x="9" y="7"/>
                    <a:pt x="9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3" name="Freeform 443"/>
            <p:cNvSpPr>
              <a:spLocks noEditPoints="1"/>
            </p:cNvSpPr>
            <p:nvPr/>
          </p:nvSpPr>
          <p:spPr bwMode="auto">
            <a:xfrm>
              <a:off x="4276" y="3679"/>
              <a:ext cx="2" cy="34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4" y="148"/>
                </a:cxn>
                <a:cxn ang="0">
                  <a:pos x="10" y="152"/>
                </a:cxn>
                <a:cxn ang="0">
                  <a:pos x="6" y="148"/>
                </a:cxn>
                <a:cxn ang="0">
                  <a:pos x="14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5" y="180"/>
                </a:cxn>
                <a:cxn ang="0">
                  <a:pos x="11" y="184"/>
                </a:cxn>
                <a:cxn ang="0">
                  <a:pos x="7" y="180"/>
                </a:cxn>
                <a:cxn ang="0">
                  <a:pos x="15" y="180"/>
                </a:cxn>
                <a:cxn ang="0">
                  <a:pos x="16" y="196"/>
                </a:cxn>
                <a:cxn ang="0">
                  <a:pos x="8" y="196"/>
                </a:cxn>
                <a:cxn ang="0">
                  <a:pos x="12" y="192"/>
                </a:cxn>
                <a:cxn ang="0">
                  <a:pos x="16" y="212"/>
                </a:cxn>
                <a:cxn ang="0">
                  <a:pos x="12" y="216"/>
                </a:cxn>
                <a:cxn ang="0">
                  <a:pos x="8" y="212"/>
                </a:cxn>
                <a:cxn ang="0">
                  <a:pos x="16" y="212"/>
                </a:cxn>
              </a:cxnLst>
              <a:rect l="0" t="0" r="r" b="b"/>
              <a:pathLst>
                <a:path w="16" h="21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9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9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5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5" y="88"/>
                    <a:pt x="4" y="86"/>
                    <a:pt x="4" y="84"/>
                  </a:cubicBezTo>
                  <a:lnTo>
                    <a:pt x="4" y="84"/>
                  </a:lnTo>
                  <a:cubicBezTo>
                    <a:pt x="4" y="82"/>
                    <a:pt x="5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8"/>
                    <a:pt x="11" y="120"/>
                    <a:pt x="9" y="120"/>
                  </a:cubicBezTo>
                  <a:cubicBezTo>
                    <a:pt x="7" y="120"/>
                    <a:pt x="5" y="118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2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2" y="128"/>
                    <a:pt x="13" y="130"/>
                    <a:pt x="13" y="132"/>
                  </a:cubicBezTo>
                  <a:close/>
                  <a:moveTo>
                    <a:pt x="14" y="148"/>
                  </a:moveTo>
                  <a:lnTo>
                    <a:pt x="14" y="148"/>
                  </a:lnTo>
                  <a:cubicBezTo>
                    <a:pt x="14" y="150"/>
                    <a:pt x="12" y="152"/>
                    <a:pt x="10" y="152"/>
                  </a:cubicBezTo>
                  <a:cubicBezTo>
                    <a:pt x="8" y="152"/>
                    <a:pt x="6" y="150"/>
                    <a:pt x="6" y="148"/>
                  </a:cubicBezTo>
                  <a:lnTo>
                    <a:pt x="6" y="148"/>
                  </a:lnTo>
                  <a:cubicBezTo>
                    <a:pt x="6" y="146"/>
                    <a:pt x="8" y="144"/>
                    <a:pt x="10" y="144"/>
                  </a:cubicBezTo>
                  <a:cubicBezTo>
                    <a:pt x="12" y="144"/>
                    <a:pt x="14" y="146"/>
                    <a:pt x="14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6"/>
                    <a:pt x="13" y="168"/>
                    <a:pt x="11" y="168"/>
                  </a:cubicBezTo>
                  <a:cubicBezTo>
                    <a:pt x="8" y="168"/>
                    <a:pt x="7" y="166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8" y="160"/>
                    <a:pt x="11" y="160"/>
                  </a:cubicBezTo>
                  <a:cubicBezTo>
                    <a:pt x="13" y="160"/>
                    <a:pt x="15" y="162"/>
                    <a:pt x="15" y="164"/>
                  </a:cubicBezTo>
                  <a:close/>
                  <a:moveTo>
                    <a:pt x="15" y="180"/>
                  </a:moveTo>
                  <a:lnTo>
                    <a:pt x="15" y="180"/>
                  </a:lnTo>
                  <a:cubicBezTo>
                    <a:pt x="15" y="182"/>
                    <a:pt x="13" y="184"/>
                    <a:pt x="11" y="184"/>
                  </a:cubicBezTo>
                  <a:cubicBezTo>
                    <a:pt x="9" y="184"/>
                    <a:pt x="7" y="182"/>
                    <a:pt x="7" y="180"/>
                  </a:cubicBezTo>
                  <a:lnTo>
                    <a:pt x="7" y="180"/>
                  </a:lnTo>
                  <a:cubicBezTo>
                    <a:pt x="7" y="178"/>
                    <a:pt x="9" y="176"/>
                    <a:pt x="11" y="176"/>
                  </a:cubicBezTo>
                  <a:cubicBezTo>
                    <a:pt x="13" y="176"/>
                    <a:pt x="15" y="178"/>
                    <a:pt x="15" y="180"/>
                  </a:cubicBezTo>
                  <a:close/>
                  <a:moveTo>
                    <a:pt x="16" y="196"/>
                  </a:moveTo>
                  <a:lnTo>
                    <a:pt x="16" y="196"/>
                  </a:lnTo>
                  <a:cubicBezTo>
                    <a:pt x="16" y="198"/>
                    <a:pt x="14" y="200"/>
                    <a:pt x="12" y="200"/>
                  </a:cubicBezTo>
                  <a:cubicBezTo>
                    <a:pt x="10" y="200"/>
                    <a:pt x="8" y="198"/>
                    <a:pt x="8" y="196"/>
                  </a:cubicBezTo>
                  <a:lnTo>
                    <a:pt x="8" y="196"/>
                  </a:lnTo>
                  <a:cubicBezTo>
                    <a:pt x="8" y="194"/>
                    <a:pt x="10" y="192"/>
                    <a:pt x="12" y="192"/>
                  </a:cubicBezTo>
                  <a:cubicBezTo>
                    <a:pt x="14" y="192"/>
                    <a:pt x="16" y="194"/>
                    <a:pt x="16" y="196"/>
                  </a:cubicBezTo>
                  <a:close/>
                  <a:moveTo>
                    <a:pt x="16" y="212"/>
                  </a:moveTo>
                  <a:lnTo>
                    <a:pt x="16" y="212"/>
                  </a:lnTo>
                  <a:cubicBezTo>
                    <a:pt x="16" y="214"/>
                    <a:pt x="15" y="216"/>
                    <a:pt x="12" y="216"/>
                  </a:cubicBezTo>
                  <a:cubicBezTo>
                    <a:pt x="10" y="216"/>
                    <a:pt x="8" y="214"/>
                    <a:pt x="8" y="212"/>
                  </a:cubicBezTo>
                  <a:lnTo>
                    <a:pt x="8" y="212"/>
                  </a:lnTo>
                  <a:cubicBezTo>
                    <a:pt x="8" y="210"/>
                    <a:pt x="10" y="208"/>
                    <a:pt x="12" y="208"/>
                  </a:cubicBezTo>
                  <a:cubicBezTo>
                    <a:pt x="15" y="208"/>
                    <a:pt x="16" y="210"/>
                    <a:pt x="16" y="21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4" name="Freeform 444"/>
            <p:cNvSpPr>
              <a:spLocks noEditPoints="1"/>
            </p:cNvSpPr>
            <p:nvPr/>
          </p:nvSpPr>
          <p:spPr bwMode="auto">
            <a:xfrm>
              <a:off x="4384" y="3560"/>
              <a:ext cx="2" cy="46"/>
            </a:xfrm>
            <a:custGeom>
              <a:avLst/>
              <a:gdLst/>
              <a:ahLst/>
              <a:cxnLst>
                <a:cxn ang="0">
                  <a:pos x="2" y="144"/>
                </a:cxn>
                <a:cxn ang="0">
                  <a:pos x="2" y="148"/>
                </a:cxn>
                <a:cxn ang="0">
                  <a:pos x="0" y="138"/>
                </a:cxn>
                <a:cxn ang="0">
                  <a:pos x="4" y="138"/>
                </a:cxn>
                <a:cxn ang="0">
                  <a:pos x="0" y="130"/>
                </a:cxn>
                <a:cxn ang="0">
                  <a:pos x="4" y="130"/>
                </a:cxn>
                <a:cxn ang="0">
                  <a:pos x="0" y="130"/>
                </a:cxn>
                <a:cxn ang="0">
                  <a:pos x="2" y="120"/>
                </a:cxn>
                <a:cxn ang="0">
                  <a:pos x="2" y="124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3" y="96"/>
                </a:cxn>
                <a:cxn ang="0">
                  <a:pos x="3" y="100"/>
                </a:cxn>
                <a:cxn ang="0">
                  <a:pos x="1" y="90"/>
                </a:cxn>
                <a:cxn ang="0">
                  <a:pos x="5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4" y="72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2" y="58"/>
                </a:cxn>
                <a:cxn ang="0">
                  <a:pos x="5" y="48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5" y="24"/>
                </a:cxn>
                <a:cxn ang="0">
                  <a:pos x="5" y="28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6" y="0"/>
                </a:cxn>
                <a:cxn ang="0">
                  <a:pos x="6" y="4"/>
                </a:cxn>
              </a:cxnLst>
              <a:rect l="0" t="0" r="r" b="b"/>
              <a:pathLst>
                <a:path w="8" h="148"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close/>
                  <a:moveTo>
                    <a:pt x="0" y="138"/>
                  </a:move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lnTo>
                    <a:pt x="4" y="138"/>
                  </a:lnTo>
                  <a:cubicBezTo>
                    <a:pt x="4" y="139"/>
                    <a:pt x="3" y="140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close/>
                  <a:moveTo>
                    <a:pt x="0" y="130"/>
                  </a:moveTo>
                  <a:lnTo>
                    <a:pt x="0" y="130"/>
                  </a:lnTo>
                  <a:cubicBezTo>
                    <a:pt x="0" y="129"/>
                    <a:pt x="1" y="128"/>
                    <a:pt x="2" y="128"/>
                  </a:cubicBezTo>
                  <a:cubicBezTo>
                    <a:pt x="3" y="128"/>
                    <a:pt x="4" y="129"/>
                    <a:pt x="4" y="130"/>
                  </a:cubicBezTo>
                  <a:lnTo>
                    <a:pt x="4" y="130"/>
                  </a:lnTo>
                  <a:cubicBezTo>
                    <a:pt x="4" y="131"/>
                    <a:pt x="3" y="132"/>
                    <a:pt x="2" y="132"/>
                  </a:cubicBezTo>
                  <a:cubicBezTo>
                    <a:pt x="1" y="132"/>
                    <a:pt x="0" y="131"/>
                    <a:pt x="0" y="130"/>
                  </a:cubicBezTo>
                  <a:close/>
                  <a:moveTo>
                    <a:pt x="0" y="122"/>
                  </a:moveTo>
                  <a:lnTo>
                    <a:pt x="0" y="122"/>
                  </a:lnTo>
                  <a:cubicBezTo>
                    <a:pt x="0" y="121"/>
                    <a:pt x="1" y="120"/>
                    <a:pt x="2" y="120"/>
                  </a:cubicBezTo>
                  <a:cubicBezTo>
                    <a:pt x="4" y="120"/>
                    <a:pt x="4" y="121"/>
                    <a:pt x="4" y="122"/>
                  </a:cubicBezTo>
                  <a:lnTo>
                    <a:pt x="4" y="122"/>
                  </a:lnTo>
                  <a:cubicBezTo>
                    <a:pt x="4" y="123"/>
                    <a:pt x="4" y="124"/>
                    <a:pt x="2" y="124"/>
                  </a:cubicBezTo>
                  <a:cubicBezTo>
                    <a:pt x="1" y="124"/>
                    <a:pt x="0" y="123"/>
                    <a:pt x="0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1" y="98"/>
                  </a:move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close/>
                  <a:moveTo>
                    <a:pt x="1" y="90"/>
                  </a:move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5" y="88"/>
                    <a:pt x="5" y="89"/>
                    <a:pt x="5" y="90"/>
                  </a:cubicBezTo>
                  <a:lnTo>
                    <a:pt x="5" y="90"/>
                  </a:lnTo>
                  <a:cubicBezTo>
                    <a:pt x="5" y="91"/>
                    <a:pt x="5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2" y="58"/>
                  </a:move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5" y="56"/>
                    <a:pt x="6" y="57"/>
                    <a:pt x="6" y="58"/>
                  </a:cubicBezTo>
                  <a:lnTo>
                    <a:pt x="6" y="58"/>
                  </a:lnTo>
                  <a:cubicBezTo>
                    <a:pt x="6" y="59"/>
                    <a:pt x="5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3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3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7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7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5" name="Freeform 445"/>
            <p:cNvSpPr>
              <a:spLocks noEditPoints="1"/>
            </p:cNvSpPr>
            <p:nvPr/>
          </p:nvSpPr>
          <p:spPr bwMode="auto">
            <a:xfrm>
              <a:off x="4492" y="3297"/>
              <a:ext cx="2" cy="212"/>
            </a:xfrm>
            <a:custGeom>
              <a:avLst/>
              <a:gdLst/>
              <a:ahLst/>
              <a:cxnLst>
                <a:cxn ang="0">
                  <a:pos x="2" y="665"/>
                </a:cxn>
                <a:cxn ang="0">
                  <a:pos x="2" y="661"/>
                </a:cxn>
                <a:cxn ang="0">
                  <a:pos x="0" y="643"/>
                </a:cxn>
                <a:cxn ang="0">
                  <a:pos x="4" y="635"/>
                </a:cxn>
                <a:cxn ang="0">
                  <a:pos x="0" y="619"/>
                </a:cxn>
                <a:cxn ang="0">
                  <a:pos x="4" y="611"/>
                </a:cxn>
                <a:cxn ang="0">
                  <a:pos x="0" y="603"/>
                </a:cxn>
                <a:cxn ang="0">
                  <a:pos x="2" y="585"/>
                </a:cxn>
                <a:cxn ang="0">
                  <a:pos x="2" y="581"/>
                </a:cxn>
                <a:cxn ang="0">
                  <a:pos x="0" y="563"/>
                </a:cxn>
                <a:cxn ang="0">
                  <a:pos x="4" y="555"/>
                </a:cxn>
                <a:cxn ang="0">
                  <a:pos x="0" y="539"/>
                </a:cxn>
                <a:cxn ang="0">
                  <a:pos x="5" y="531"/>
                </a:cxn>
                <a:cxn ang="0">
                  <a:pos x="1" y="523"/>
                </a:cxn>
                <a:cxn ang="0">
                  <a:pos x="3" y="505"/>
                </a:cxn>
                <a:cxn ang="0">
                  <a:pos x="3" y="501"/>
                </a:cxn>
                <a:cxn ang="0">
                  <a:pos x="1" y="483"/>
                </a:cxn>
                <a:cxn ang="0">
                  <a:pos x="5" y="475"/>
                </a:cxn>
                <a:cxn ang="0">
                  <a:pos x="1" y="459"/>
                </a:cxn>
                <a:cxn ang="0">
                  <a:pos x="5" y="450"/>
                </a:cxn>
                <a:cxn ang="0">
                  <a:pos x="1" y="442"/>
                </a:cxn>
                <a:cxn ang="0">
                  <a:pos x="3" y="424"/>
                </a:cxn>
                <a:cxn ang="0">
                  <a:pos x="3" y="420"/>
                </a:cxn>
                <a:cxn ang="0">
                  <a:pos x="1" y="402"/>
                </a:cxn>
                <a:cxn ang="0">
                  <a:pos x="5" y="394"/>
                </a:cxn>
                <a:cxn ang="0">
                  <a:pos x="1" y="378"/>
                </a:cxn>
                <a:cxn ang="0">
                  <a:pos x="5" y="370"/>
                </a:cxn>
                <a:cxn ang="0">
                  <a:pos x="2" y="362"/>
                </a:cxn>
                <a:cxn ang="0">
                  <a:pos x="4" y="344"/>
                </a:cxn>
                <a:cxn ang="0">
                  <a:pos x="4" y="340"/>
                </a:cxn>
                <a:cxn ang="0">
                  <a:pos x="2" y="322"/>
                </a:cxn>
                <a:cxn ang="0">
                  <a:pos x="6" y="314"/>
                </a:cxn>
                <a:cxn ang="0">
                  <a:pos x="2" y="298"/>
                </a:cxn>
                <a:cxn ang="0">
                  <a:pos x="6" y="290"/>
                </a:cxn>
                <a:cxn ang="0">
                  <a:pos x="2" y="282"/>
                </a:cxn>
                <a:cxn ang="0">
                  <a:pos x="4" y="264"/>
                </a:cxn>
                <a:cxn ang="0">
                  <a:pos x="4" y="260"/>
                </a:cxn>
                <a:cxn ang="0">
                  <a:pos x="2" y="242"/>
                </a:cxn>
                <a:cxn ang="0">
                  <a:pos x="6" y="234"/>
                </a:cxn>
                <a:cxn ang="0">
                  <a:pos x="2" y="218"/>
                </a:cxn>
                <a:cxn ang="0">
                  <a:pos x="6" y="210"/>
                </a:cxn>
                <a:cxn ang="0">
                  <a:pos x="3" y="202"/>
                </a:cxn>
                <a:cxn ang="0">
                  <a:pos x="5" y="184"/>
                </a:cxn>
                <a:cxn ang="0">
                  <a:pos x="5" y="180"/>
                </a:cxn>
                <a:cxn ang="0">
                  <a:pos x="3" y="162"/>
                </a:cxn>
                <a:cxn ang="0">
                  <a:pos x="7" y="154"/>
                </a:cxn>
                <a:cxn ang="0">
                  <a:pos x="3" y="138"/>
                </a:cxn>
                <a:cxn ang="0">
                  <a:pos x="7" y="130"/>
                </a:cxn>
                <a:cxn ang="0">
                  <a:pos x="3" y="122"/>
                </a:cxn>
                <a:cxn ang="0">
                  <a:pos x="5" y="104"/>
                </a:cxn>
                <a:cxn ang="0">
                  <a:pos x="5" y="100"/>
                </a:cxn>
                <a:cxn ang="0">
                  <a:pos x="3" y="82"/>
                </a:cxn>
                <a:cxn ang="0">
                  <a:pos x="7" y="74"/>
                </a:cxn>
                <a:cxn ang="0">
                  <a:pos x="3" y="58"/>
                </a:cxn>
                <a:cxn ang="0">
                  <a:pos x="7" y="50"/>
                </a:cxn>
                <a:cxn ang="0">
                  <a:pos x="4" y="42"/>
                </a:cxn>
                <a:cxn ang="0">
                  <a:pos x="6" y="24"/>
                </a:cxn>
                <a:cxn ang="0">
                  <a:pos x="6" y="20"/>
                </a:cxn>
                <a:cxn ang="0">
                  <a:pos x="4" y="2"/>
                </a:cxn>
              </a:cxnLst>
              <a:rect l="0" t="0" r="r" b="b"/>
              <a:pathLst>
                <a:path w="8" h="677">
                  <a:moveTo>
                    <a:pt x="0" y="675"/>
                  </a:moveTo>
                  <a:lnTo>
                    <a:pt x="0" y="675"/>
                  </a:lnTo>
                  <a:cubicBezTo>
                    <a:pt x="0" y="674"/>
                    <a:pt x="1" y="673"/>
                    <a:pt x="2" y="673"/>
                  </a:cubicBezTo>
                  <a:cubicBezTo>
                    <a:pt x="3" y="673"/>
                    <a:pt x="4" y="674"/>
                    <a:pt x="4" y="675"/>
                  </a:cubicBezTo>
                  <a:lnTo>
                    <a:pt x="4" y="675"/>
                  </a:lnTo>
                  <a:cubicBezTo>
                    <a:pt x="4" y="676"/>
                    <a:pt x="3" y="677"/>
                    <a:pt x="2" y="677"/>
                  </a:cubicBezTo>
                  <a:cubicBezTo>
                    <a:pt x="1" y="677"/>
                    <a:pt x="0" y="676"/>
                    <a:pt x="0" y="675"/>
                  </a:cubicBezTo>
                  <a:close/>
                  <a:moveTo>
                    <a:pt x="0" y="667"/>
                  </a:moveTo>
                  <a:lnTo>
                    <a:pt x="0" y="667"/>
                  </a:lnTo>
                  <a:cubicBezTo>
                    <a:pt x="0" y="666"/>
                    <a:pt x="1" y="665"/>
                    <a:pt x="2" y="665"/>
                  </a:cubicBezTo>
                  <a:cubicBezTo>
                    <a:pt x="3" y="665"/>
                    <a:pt x="4" y="666"/>
                    <a:pt x="4" y="667"/>
                  </a:cubicBezTo>
                  <a:lnTo>
                    <a:pt x="4" y="667"/>
                  </a:lnTo>
                  <a:cubicBezTo>
                    <a:pt x="4" y="668"/>
                    <a:pt x="3" y="669"/>
                    <a:pt x="2" y="669"/>
                  </a:cubicBezTo>
                  <a:cubicBezTo>
                    <a:pt x="1" y="669"/>
                    <a:pt x="0" y="668"/>
                    <a:pt x="0" y="667"/>
                  </a:cubicBezTo>
                  <a:close/>
                  <a:moveTo>
                    <a:pt x="0" y="659"/>
                  </a:moveTo>
                  <a:lnTo>
                    <a:pt x="0" y="659"/>
                  </a:lnTo>
                  <a:cubicBezTo>
                    <a:pt x="0" y="658"/>
                    <a:pt x="1" y="657"/>
                    <a:pt x="2" y="657"/>
                  </a:cubicBezTo>
                  <a:cubicBezTo>
                    <a:pt x="3" y="657"/>
                    <a:pt x="4" y="658"/>
                    <a:pt x="4" y="659"/>
                  </a:cubicBezTo>
                  <a:lnTo>
                    <a:pt x="4" y="659"/>
                  </a:lnTo>
                  <a:cubicBezTo>
                    <a:pt x="4" y="660"/>
                    <a:pt x="3" y="661"/>
                    <a:pt x="2" y="661"/>
                  </a:cubicBezTo>
                  <a:cubicBezTo>
                    <a:pt x="1" y="661"/>
                    <a:pt x="0" y="660"/>
                    <a:pt x="0" y="659"/>
                  </a:cubicBezTo>
                  <a:close/>
                  <a:moveTo>
                    <a:pt x="0" y="651"/>
                  </a:moveTo>
                  <a:lnTo>
                    <a:pt x="0" y="651"/>
                  </a:lnTo>
                  <a:cubicBezTo>
                    <a:pt x="0" y="650"/>
                    <a:pt x="1" y="649"/>
                    <a:pt x="2" y="649"/>
                  </a:cubicBezTo>
                  <a:cubicBezTo>
                    <a:pt x="3" y="649"/>
                    <a:pt x="4" y="650"/>
                    <a:pt x="4" y="651"/>
                  </a:cubicBezTo>
                  <a:lnTo>
                    <a:pt x="4" y="651"/>
                  </a:lnTo>
                  <a:cubicBezTo>
                    <a:pt x="4" y="652"/>
                    <a:pt x="3" y="653"/>
                    <a:pt x="2" y="653"/>
                  </a:cubicBezTo>
                  <a:cubicBezTo>
                    <a:pt x="1" y="653"/>
                    <a:pt x="0" y="652"/>
                    <a:pt x="0" y="651"/>
                  </a:cubicBezTo>
                  <a:close/>
                  <a:moveTo>
                    <a:pt x="0" y="643"/>
                  </a:moveTo>
                  <a:lnTo>
                    <a:pt x="0" y="643"/>
                  </a:lnTo>
                  <a:cubicBezTo>
                    <a:pt x="0" y="642"/>
                    <a:pt x="1" y="641"/>
                    <a:pt x="2" y="641"/>
                  </a:cubicBezTo>
                  <a:cubicBezTo>
                    <a:pt x="3" y="641"/>
                    <a:pt x="4" y="642"/>
                    <a:pt x="4" y="643"/>
                  </a:cubicBezTo>
                  <a:lnTo>
                    <a:pt x="4" y="643"/>
                  </a:lnTo>
                  <a:cubicBezTo>
                    <a:pt x="4" y="644"/>
                    <a:pt x="3" y="645"/>
                    <a:pt x="2" y="645"/>
                  </a:cubicBezTo>
                  <a:cubicBezTo>
                    <a:pt x="1" y="645"/>
                    <a:pt x="0" y="644"/>
                    <a:pt x="0" y="643"/>
                  </a:cubicBezTo>
                  <a:close/>
                  <a:moveTo>
                    <a:pt x="0" y="635"/>
                  </a:moveTo>
                  <a:lnTo>
                    <a:pt x="0" y="635"/>
                  </a:lnTo>
                  <a:cubicBezTo>
                    <a:pt x="0" y="634"/>
                    <a:pt x="1" y="633"/>
                    <a:pt x="2" y="633"/>
                  </a:cubicBezTo>
                  <a:cubicBezTo>
                    <a:pt x="3" y="633"/>
                    <a:pt x="4" y="634"/>
                    <a:pt x="4" y="635"/>
                  </a:cubicBezTo>
                  <a:lnTo>
                    <a:pt x="4" y="635"/>
                  </a:lnTo>
                  <a:cubicBezTo>
                    <a:pt x="4" y="636"/>
                    <a:pt x="3" y="637"/>
                    <a:pt x="2" y="637"/>
                  </a:cubicBezTo>
                  <a:cubicBezTo>
                    <a:pt x="1" y="637"/>
                    <a:pt x="0" y="636"/>
                    <a:pt x="0" y="635"/>
                  </a:cubicBezTo>
                  <a:close/>
                  <a:moveTo>
                    <a:pt x="0" y="627"/>
                  </a:moveTo>
                  <a:lnTo>
                    <a:pt x="0" y="627"/>
                  </a:lnTo>
                  <a:cubicBezTo>
                    <a:pt x="0" y="625"/>
                    <a:pt x="1" y="625"/>
                    <a:pt x="2" y="625"/>
                  </a:cubicBezTo>
                  <a:cubicBezTo>
                    <a:pt x="3" y="625"/>
                    <a:pt x="4" y="625"/>
                    <a:pt x="4" y="627"/>
                  </a:cubicBezTo>
                  <a:lnTo>
                    <a:pt x="4" y="627"/>
                  </a:lnTo>
                  <a:cubicBezTo>
                    <a:pt x="4" y="628"/>
                    <a:pt x="3" y="629"/>
                    <a:pt x="2" y="629"/>
                  </a:cubicBezTo>
                  <a:cubicBezTo>
                    <a:pt x="1" y="629"/>
                    <a:pt x="0" y="628"/>
                    <a:pt x="0" y="627"/>
                  </a:cubicBezTo>
                  <a:close/>
                  <a:moveTo>
                    <a:pt x="0" y="619"/>
                  </a:moveTo>
                  <a:lnTo>
                    <a:pt x="0" y="619"/>
                  </a:lnTo>
                  <a:cubicBezTo>
                    <a:pt x="0" y="617"/>
                    <a:pt x="1" y="617"/>
                    <a:pt x="2" y="617"/>
                  </a:cubicBezTo>
                  <a:cubicBezTo>
                    <a:pt x="3" y="617"/>
                    <a:pt x="4" y="617"/>
                    <a:pt x="4" y="619"/>
                  </a:cubicBezTo>
                  <a:lnTo>
                    <a:pt x="4" y="619"/>
                  </a:lnTo>
                  <a:cubicBezTo>
                    <a:pt x="4" y="620"/>
                    <a:pt x="3" y="621"/>
                    <a:pt x="2" y="621"/>
                  </a:cubicBezTo>
                  <a:cubicBezTo>
                    <a:pt x="1" y="621"/>
                    <a:pt x="0" y="620"/>
                    <a:pt x="0" y="619"/>
                  </a:cubicBezTo>
                  <a:close/>
                  <a:moveTo>
                    <a:pt x="0" y="611"/>
                  </a:moveTo>
                  <a:lnTo>
                    <a:pt x="0" y="611"/>
                  </a:lnTo>
                  <a:cubicBezTo>
                    <a:pt x="0" y="609"/>
                    <a:pt x="1" y="609"/>
                    <a:pt x="2" y="609"/>
                  </a:cubicBezTo>
                  <a:cubicBezTo>
                    <a:pt x="3" y="609"/>
                    <a:pt x="4" y="609"/>
                    <a:pt x="4" y="611"/>
                  </a:cubicBezTo>
                  <a:lnTo>
                    <a:pt x="4" y="611"/>
                  </a:lnTo>
                  <a:cubicBezTo>
                    <a:pt x="4" y="612"/>
                    <a:pt x="3" y="613"/>
                    <a:pt x="2" y="613"/>
                  </a:cubicBezTo>
                  <a:cubicBezTo>
                    <a:pt x="1" y="613"/>
                    <a:pt x="0" y="612"/>
                    <a:pt x="0" y="611"/>
                  </a:cubicBezTo>
                  <a:close/>
                  <a:moveTo>
                    <a:pt x="0" y="603"/>
                  </a:moveTo>
                  <a:lnTo>
                    <a:pt x="0" y="603"/>
                  </a:lnTo>
                  <a:cubicBezTo>
                    <a:pt x="0" y="601"/>
                    <a:pt x="1" y="601"/>
                    <a:pt x="2" y="601"/>
                  </a:cubicBezTo>
                  <a:cubicBezTo>
                    <a:pt x="3" y="601"/>
                    <a:pt x="4" y="601"/>
                    <a:pt x="4" y="603"/>
                  </a:cubicBezTo>
                  <a:lnTo>
                    <a:pt x="4" y="603"/>
                  </a:lnTo>
                  <a:cubicBezTo>
                    <a:pt x="4" y="604"/>
                    <a:pt x="3" y="605"/>
                    <a:pt x="2" y="605"/>
                  </a:cubicBezTo>
                  <a:cubicBezTo>
                    <a:pt x="1" y="605"/>
                    <a:pt x="0" y="604"/>
                    <a:pt x="0" y="603"/>
                  </a:cubicBezTo>
                  <a:close/>
                  <a:moveTo>
                    <a:pt x="0" y="595"/>
                  </a:moveTo>
                  <a:lnTo>
                    <a:pt x="0" y="595"/>
                  </a:lnTo>
                  <a:cubicBezTo>
                    <a:pt x="0" y="593"/>
                    <a:pt x="1" y="593"/>
                    <a:pt x="2" y="593"/>
                  </a:cubicBezTo>
                  <a:cubicBezTo>
                    <a:pt x="3" y="593"/>
                    <a:pt x="4" y="593"/>
                    <a:pt x="4" y="595"/>
                  </a:cubicBezTo>
                  <a:lnTo>
                    <a:pt x="4" y="595"/>
                  </a:lnTo>
                  <a:cubicBezTo>
                    <a:pt x="4" y="596"/>
                    <a:pt x="3" y="597"/>
                    <a:pt x="2" y="597"/>
                  </a:cubicBezTo>
                  <a:cubicBezTo>
                    <a:pt x="1" y="597"/>
                    <a:pt x="0" y="596"/>
                    <a:pt x="0" y="595"/>
                  </a:cubicBezTo>
                  <a:close/>
                  <a:moveTo>
                    <a:pt x="0" y="587"/>
                  </a:moveTo>
                  <a:lnTo>
                    <a:pt x="0" y="587"/>
                  </a:lnTo>
                  <a:cubicBezTo>
                    <a:pt x="0" y="585"/>
                    <a:pt x="1" y="585"/>
                    <a:pt x="2" y="585"/>
                  </a:cubicBezTo>
                  <a:cubicBezTo>
                    <a:pt x="3" y="585"/>
                    <a:pt x="4" y="585"/>
                    <a:pt x="4" y="587"/>
                  </a:cubicBezTo>
                  <a:lnTo>
                    <a:pt x="4" y="587"/>
                  </a:lnTo>
                  <a:cubicBezTo>
                    <a:pt x="4" y="588"/>
                    <a:pt x="3" y="589"/>
                    <a:pt x="2" y="589"/>
                  </a:cubicBezTo>
                  <a:cubicBezTo>
                    <a:pt x="1" y="589"/>
                    <a:pt x="0" y="588"/>
                    <a:pt x="0" y="587"/>
                  </a:cubicBezTo>
                  <a:close/>
                  <a:moveTo>
                    <a:pt x="0" y="579"/>
                  </a:moveTo>
                  <a:lnTo>
                    <a:pt x="0" y="579"/>
                  </a:lnTo>
                  <a:cubicBezTo>
                    <a:pt x="0" y="577"/>
                    <a:pt x="1" y="577"/>
                    <a:pt x="2" y="577"/>
                  </a:cubicBezTo>
                  <a:cubicBezTo>
                    <a:pt x="3" y="577"/>
                    <a:pt x="4" y="577"/>
                    <a:pt x="4" y="579"/>
                  </a:cubicBezTo>
                  <a:lnTo>
                    <a:pt x="4" y="579"/>
                  </a:lnTo>
                  <a:cubicBezTo>
                    <a:pt x="4" y="580"/>
                    <a:pt x="3" y="581"/>
                    <a:pt x="2" y="581"/>
                  </a:cubicBezTo>
                  <a:cubicBezTo>
                    <a:pt x="1" y="581"/>
                    <a:pt x="0" y="580"/>
                    <a:pt x="0" y="579"/>
                  </a:cubicBezTo>
                  <a:close/>
                  <a:moveTo>
                    <a:pt x="0" y="571"/>
                  </a:moveTo>
                  <a:lnTo>
                    <a:pt x="0" y="571"/>
                  </a:lnTo>
                  <a:cubicBezTo>
                    <a:pt x="0" y="569"/>
                    <a:pt x="1" y="569"/>
                    <a:pt x="2" y="569"/>
                  </a:cubicBezTo>
                  <a:cubicBezTo>
                    <a:pt x="3" y="569"/>
                    <a:pt x="4" y="569"/>
                    <a:pt x="4" y="571"/>
                  </a:cubicBezTo>
                  <a:lnTo>
                    <a:pt x="4" y="571"/>
                  </a:lnTo>
                  <a:cubicBezTo>
                    <a:pt x="4" y="572"/>
                    <a:pt x="3" y="573"/>
                    <a:pt x="2" y="573"/>
                  </a:cubicBezTo>
                  <a:cubicBezTo>
                    <a:pt x="1" y="573"/>
                    <a:pt x="0" y="572"/>
                    <a:pt x="0" y="571"/>
                  </a:cubicBezTo>
                  <a:close/>
                  <a:moveTo>
                    <a:pt x="0" y="563"/>
                  </a:moveTo>
                  <a:lnTo>
                    <a:pt x="0" y="563"/>
                  </a:lnTo>
                  <a:cubicBezTo>
                    <a:pt x="0" y="561"/>
                    <a:pt x="1" y="561"/>
                    <a:pt x="2" y="561"/>
                  </a:cubicBezTo>
                  <a:cubicBezTo>
                    <a:pt x="3" y="561"/>
                    <a:pt x="4" y="561"/>
                    <a:pt x="4" y="563"/>
                  </a:cubicBezTo>
                  <a:lnTo>
                    <a:pt x="4" y="563"/>
                  </a:lnTo>
                  <a:cubicBezTo>
                    <a:pt x="4" y="564"/>
                    <a:pt x="3" y="565"/>
                    <a:pt x="2" y="565"/>
                  </a:cubicBezTo>
                  <a:cubicBezTo>
                    <a:pt x="1" y="565"/>
                    <a:pt x="0" y="564"/>
                    <a:pt x="0" y="563"/>
                  </a:cubicBezTo>
                  <a:close/>
                  <a:moveTo>
                    <a:pt x="0" y="555"/>
                  </a:moveTo>
                  <a:lnTo>
                    <a:pt x="0" y="555"/>
                  </a:lnTo>
                  <a:cubicBezTo>
                    <a:pt x="0" y="553"/>
                    <a:pt x="1" y="553"/>
                    <a:pt x="2" y="553"/>
                  </a:cubicBezTo>
                  <a:cubicBezTo>
                    <a:pt x="3" y="553"/>
                    <a:pt x="4" y="553"/>
                    <a:pt x="4" y="555"/>
                  </a:cubicBezTo>
                  <a:lnTo>
                    <a:pt x="4" y="555"/>
                  </a:lnTo>
                  <a:cubicBezTo>
                    <a:pt x="4" y="556"/>
                    <a:pt x="3" y="557"/>
                    <a:pt x="2" y="557"/>
                  </a:cubicBezTo>
                  <a:cubicBezTo>
                    <a:pt x="1" y="557"/>
                    <a:pt x="0" y="556"/>
                    <a:pt x="0" y="555"/>
                  </a:cubicBezTo>
                  <a:close/>
                  <a:moveTo>
                    <a:pt x="0" y="547"/>
                  </a:moveTo>
                  <a:lnTo>
                    <a:pt x="0" y="547"/>
                  </a:lnTo>
                  <a:cubicBezTo>
                    <a:pt x="0" y="545"/>
                    <a:pt x="1" y="545"/>
                    <a:pt x="2" y="545"/>
                  </a:cubicBezTo>
                  <a:cubicBezTo>
                    <a:pt x="4" y="545"/>
                    <a:pt x="4" y="545"/>
                    <a:pt x="4" y="547"/>
                  </a:cubicBezTo>
                  <a:lnTo>
                    <a:pt x="4" y="547"/>
                  </a:lnTo>
                  <a:cubicBezTo>
                    <a:pt x="4" y="548"/>
                    <a:pt x="4" y="549"/>
                    <a:pt x="2" y="549"/>
                  </a:cubicBezTo>
                  <a:cubicBezTo>
                    <a:pt x="1" y="549"/>
                    <a:pt x="0" y="548"/>
                    <a:pt x="0" y="547"/>
                  </a:cubicBezTo>
                  <a:close/>
                  <a:moveTo>
                    <a:pt x="0" y="539"/>
                  </a:moveTo>
                  <a:lnTo>
                    <a:pt x="0" y="539"/>
                  </a:lnTo>
                  <a:cubicBezTo>
                    <a:pt x="0" y="537"/>
                    <a:pt x="1" y="537"/>
                    <a:pt x="2" y="537"/>
                  </a:cubicBezTo>
                  <a:cubicBezTo>
                    <a:pt x="4" y="537"/>
                    <a:pt x="4" y="537"/>
                    <a:pt x="4" y="539"/>
                  </a:cubicBezTo>
                  <a:lnTo>
                    <a:pt x="4" y="539"/>
                  </a:lnTo>
                  <a:cubicBezTo>
                    <a:pt x="4" y="540"/>
                    <a:pt x="4" y="541"/>
                    <a:pt x="2" y="541"/>
                  </a:cubicBezTo>
                  <a:cubicBezTo>
                    <a:pt x="1" y="541"/>
                    <a:pt x="0" y="540"/>
                    <a:pt x="0" y="539"/>
                  </a:cubicBezTo>
                  <a:close/>
                  <a:moveTo>
                    <a:pt x="1" y="531"/>
                  </a:moveTo>
                  <a:lnTo>
                    <a:pt x="1" y="531"/>
                  </a:lnTo>
                  <a:cubicBezTo>
                    <a:pt x="1" y="529"/>
                    <a:pt x="1" y="529"/>
                    <a:pt x="3" y="529"/>
                  </a:cubicBezTo>
                  <a:cubicBezTo>
                    <a:pt x="4" y="529"/>
                    <a:pt x="5" y="529"/>
                    <a:pt x="5" y="531"/>
                  </a:cubicBezTo>
                  <a:lnTo>
                    <a:pt x="5" y="531"/>
                  </a:lnTo>
                  <a:cubicBezTo>
                    <a:pt x="5" y="532"/>
                    <a:pt x="4" y="533"/>
                    <a:pt x="3" y="533"/>
                  </a:cubicBezTo>
                  <a:cubicBezTo>
                    <a:pt x="1" y="533"/>
                    <a:pt x="1" y="532"/>
                    <a:pt x="1" y="531"/>
                  </a:cubicBezTo>
                  <a:close/>
                  <a:moveTo>
                    <a:pt x="1" y="523"/>
                  </a:moveTo>
                  <a:lnTo>
                    <a:pt x="1" y="523"/>
                  </a:lnTo>
                  <a:cubicBezTo>
                    <a:pt x="1" y="521"/>
                    <a:pt x="1" y="521"/>
                    <a:pt x="3" y="521"/>
                  </a:cubicBezTo>
                  <a:cubicBezTo>
                    <a:pt x="4" y="521"/>
                    <a:pt x="5" y="521"/>
                    <a:pt x="5" y="523"/>
                  </a:cubicBezTo>
                  <a:lnTo>
                    <a:pt x="5" y="523"/>
                  </a:lnTo>
                  <a:cubicBezTo>
                    <a:pt x="5" y="524"/>
                    <a:pt x="4" y="525"/>
                    <a:pt x="3" y="525"/>
                  </a:cubicBezTo>
                  <a:cubicBezTo>
                    <a:pt x="1" y="525"/>
                    <a:pt x="1" y="524"/>
                    <a:pt x="1" y="523"/>
                  </a:cubicBezTo>
                  <a:close/>
                  <a:moveTo>
                    <a:pt x="1" y="515"/>
                  </a:moveTo>
                  <a:lnTo>
                    <a:pt x="1" y="515"/>
                  </a:lnTo>
                  <a:cubicBezTo>
                    <a:pt x="1" y="513"/>
                    <a:pt x="2" y="513"/>
                    <a:pt x="3" y="513"/>
                  </a:cubicBezTo>
                  <a:cubicBezTo>
                    <a:pt x="4" y="513"/>
                    <a:pt x="5" y="513"/>
                    <a:pt x="5" y="515"/>
                  </a:cubicBezTo>
                  <a:lnTo>
                    <a:pt x="5" y="515"/>
                  </a:lnTo>
                  <a:cubicBezTo>
                    <a:pt x="5" y="516"/>
                    <a:pt x="4" y="517"/>
                    <a:pt x="3" y="517"/>
                  </a:cubicBezTo>
                  <a:cubicBezTo>
                    <a:pt x="2" y="517"/>
                    <a:pt x="1" y="516"/>
                    <a:pt x="1" y="515"/>
                  </a:cubicBezTo>
                  <a:close/>
                  <a:moveTo>
                    <a:pt x="1" y="507"/>
                  </a:moveTo>
                  <a:lnTo>
                    <a:pt x="1" y="507"/>
                  </a:lnTo>
                  <a:cubicBezTo>
                    <a:pt x="1" y="505"/>
                    <a:pt x="2" y="505"/>
                    <a:pt x="3" y="505"/>
                  </a:cubicBezTo>
                  <a:cubicBezTo>
                    <a:pt x="4" y="505"/>
                    <a:pt x="5" y="505"/>
                    <a:pt x="5" y="507"/>
                  </a:cubicBezTo>
                  <a:lnTo>
                    <a:pt x="5" y="507"/>
                  </a:lnTo>
                  <a:cubicBezTo>
                    <a:pt x="5" y="508"/>
                    <a:pt x="4" y="509"/>
                    <a:pt x="3" y="509"/>
                  </a:cubicBezTo>
                  <a:cubicBezTo>
                    <a:pt x="2" y="509"/>
                    <a:pt x="1" y="508"/>
                    <a:pt x="1" y="507"/>
                  </a:cubicBezTo>
                  <a:close/>
                  <a:moveTo>
                    <a:pt x="1" y="499"/>
                  </a:moveTo>
                  <a:lnTo>
                    <a:pt x="1" y="499"/>
                  </a:lnTo>
                  <a:cubicBezTo>
                    <a:pt x="1" y="497"/>
                    <a:pt x="2" y="497"/>
                    <a:pt x="3" y="497"/>
                  </a:cubicBezTo>
                  <a:cubicBezTo>
                    <a:pt x="4" y="497"/>
                    <a:pt x="5" y="497"/>
                    <a:pt x="5" y="499"/>
                  </a:cubicBezTo>
                  <a:lnTo>
                    <a:pt x="5" y="499"/>
                  </a:lnTo>
                  <a:cubicBezTo>
                    <a:pt x="5" y="500"/>
                    <a:pt x="4" y="501"/>
                    <a:pt x="3" y="501"/>
                  </a:cubicBezTo>
                  <a:cubicBezTo>
                    <a:pt x="2" y="501"/>
                    <a:pt x="1" y="500"/>
                    <a:pt x="1" y="499"/>
                  </a:cubicBezTo>
                  <a:close/>
                  <a:moveTo>
                    <a:pt x="1" y="491"/>
                  </a:moveTo>
                  <a:lnTo>
                    <a:pt x="1" y="491"/>
                  </a:lnTo>
                  <a:cubicBezTo>
                    <a:pt x="1" y="489"/>
                    <a:pt x="2" y="489"/>
                    <a:pt x="3" y="489"/>
                  </a:cubicBezTo>
                  <a:cubicBezTo>
                    <a:pt x="4" y="489"/>
                    <a:pt x="5" y="489"/>
                    <a:pt x="5" y="491"/>
                  </a:cubicBezTo>
                  <a:lnTo>
                    <a:pt x="5" y="491"/>
                  </a:lnTo>
                  <a:cubicBezTo>
                    <a:pt x="5" y="492"/>
                    <a:pt x="4" y="493"/>
                    <a:pt x="3" y="493"/>
                  </a:cubicBezTo>
                  <a:cubicBezTo>
                    <a:pt x="2" y="493"/>
                    <a:pt x="1" y="492"/>
                    <a:pt x="1" y="491"/>
                  </a:cubicBezTo>
                  <a:close/>
                  <a:moveTo>
                    <a:pt x="1" y="483"/>
                  </a:moveTo>
                  <a:lnTo>
                    <a:pt x="1" y="483"/>
                  </a:lnTo>
                  <a:cubicBezTo>
                    <a:pt x="1" y="481"/>
                    <a:pt x="2" y="481"/>
                    <a:pt x="3" y="481"/>
                  </a:cubicBezTo>
                  <a:cubicBezTo>
                    <a:pt x="4" y="481"/>
                    <a:pt x="5" y="481"/>
                    <a:pt x="5" y="483"/>
                  </a:cubicBezTo>
                  <a:lnTo>
                    <a:pt x="5" y="483"/>
                  </a:lnTo>
                  <a:cubicBezTo>
                    <a:pt x="5" y="484"/>
                    <a:pt x="4" y="485"/>
                    <a:pt x="3" y="485"/>
                  </a:cubicBezTo>
                  <a:cubicBezTo>
                    <a:pt x="2" y="485"/>
                    <a:pt x="1" y="484"/>
                    <a:pt x="1" y="483"/>
                  </a:cubicBezTo>
                  <a:close/>
                  <a:moveTo>
                    <a:pt x="1" y="475"/>
                  </a:moveTo>
                  <a:lnTo>
                    <a:pt x="1" y="475"/>
                  </a:lnTo>
                  <a:cubicBezTo>
                    <a:pt x="1" y="473"/>
                    <a:pt x="2" y="473"/>
                    <a:pt x="3" y="473"/>
                  </a:cubicBezTo>
                  <a:cubicBezTo>
                    <a:pt x="4" y="473"/>
                    <a:pt x="5" y="473"/>
                    <a:pt x="5" y="475"/>
                  </a:cubicBezTo>
                  <a:lnTo>
                    <a:pt x="5" y="475"/>
                  </a:lnTo>
                  <a:cubicBezTo>
                    <a:pt x="5" y="476"/>
                    <a:pt x="4" y="477"/>
                    <a:pt x="3" y="477"/>
                  </a:cubicBezTo>
                  <a:cubicBezTo>
                    <a:pt x="2" y="477"/>
                    <a:pt x="1" y="476"/>
                    <a:pt x="1" y="475"/>
                  </a:cubicBezTo>
                  <a:close/>
                  <a:moveTo>
                    <a:pt x="1" y="467"/>
                  </a:moveTo>
                  <a:lnTo>
                    <a:pt x="1" y="467"/>
                  </a:lnTo>
                  <a:cubicBezTo>
                    <a:pt x="1" y="465"/>
                    <a:pt x="2" y="465"/>
                    <a:pt x="3" y="465"/>
                  </a:cubicBezTo>
                  <a:cubicBezTo>
                    <a:pt x="4" y="465"/>
                    <a:pt x="5" y="465"/>
                    <a:pt x="5" y="467"/>
                  </a:cubicBezTo>
                  <a:lnTo>
                    <a:pt x="5" y="467"/>
                  </a:lnTo>
                  <a:cubicBezTo>
                    <a:pt x="5" y="468"/>
                    <a:pt x="4" y="469"/>
                    <a:pt x="3" y="469"/>
                  </a:cubicBezTo>
                  <a:cubicBezTo>
                    <a:pt x="2" y="469"/>
                    <a:pt x="1" y="468"/>
                    <a:pt x="1" y="467"/>
                  </a:cubicBezTo>
                  <a:close/>
                  <a:moveTo>
                    <a:pt x="1" y="459"/>
                  </a:moveTo>
                  <a:lnTo>
                    <a:pt x="1" y="458"/>
                  </a:lnTo>
                  <a:cubicBezTo>
                    <a:pt x="1" y="457"/>
                    <a:pt x="2" y="456"/>
                    <a:pt x="3" y="456"/>
                  </a:cubicBezTo>
                  <a:cubicBezTo>
                    <a:pt x="4" y="456"/>
                    <a:pt x="5" y="457"/>
                    <a:pt x="5" y="458"/>
                  </a:cubicBezTo>
                  <a:lnTo>
                    <a:pt x="5" y="459"/>
                  </a:lnTo>
                  <a:cubicBezTo>
                    <a:pt x="5" y="460"/>
                    <a:pt x="4" y="461"/>
                    <a:pt x="3" y="461"/>
                  </a:cubicBezTo>
                  <a:cubicBezTo>
                    <a:pt x="2" y="461"/>
                    <a:pt x="1" y="460"/>
                    <a:pt x="1" y="459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2" y="448"/>
                    <a:pt x="3" y="448"/>
                  </a:cubicBezTo>
                  <a:cubicBezTo>
                    <a:pt x="4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2"/>
                    <a:pt x="4" y="452"/>
                    <a:pt x="3" y="452"/>
                  </a:cubicBezTo>
                  <a:cubicBezTo>
                    <a:pt x="2" y="452"/>
                    <a:pt x="1" y="452"/>
                    <a:pt x="1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2" y="440"/>
                    <a:pt x="3" y="440"/>
                  </a:cubicBezTo>
                  <a:cubicBezTo>
                    <a:pt x="4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4"/>
                    <a:pt x="4" y="444"/>
                    <a:pt x="3" y="444"/>
                  </a:cubicBezTo>
                  <a:cubicBezTo>
                    <a:pt x="2" y="444"/>
                    <a:pt x="1" y="444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2" y="432"/>
                    <a:pt x="3" y="432"/>
                  </a:cubicBezTo>
                  <a:cubicBezTo>
                    <a:pt x="4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6"/>
                    <a:pt x="4" y="436"/>
                    <a:pt x="3" y="436"/>
                  </a:cubicBezTo>
                  <a:cubicBezTo>
                    <a:pt x="2" y="436"/>
                    <a:pt x="1" y="436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8"/>
                    <a:pt x="4" y="428"/>
                    <a:pt x="3" y="428"/>
                  </a:cubicBezTo>
                  <a:cubicBezTo>
                    <a:pt x="2" y="428"/>
                    <a:pt x="1" y="428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20"/>
                    <a:pt x="4" y="420"/>
                    <a:pt x="3" y="420"/>
                  </a:cubicBezTo>
                  <a:cubicBezTo>
                    <a:pt x="2" y="420"/>
                    <a:pt x="1" y="420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2"/>
                    <a:pt x="4" y="412"/>
                    <a:pt x="3" y="412"/>
                  </a:cubicBezTo>
                  <a:cubicBezTo>
                    <a:pt x="2" y="412"/>
                    <a:pt x="1" y="412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4"/>
                    <a:pt x="4" y="404"/>
                    <a:pt x="3" y="404"/>
                  </a:cubicBezTo>
                  <a:cubicBezTo>
                    <a:pt x="2" y="404"/>
                    <a:pt x="1" y="404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6"/>
                    <a:pt x="4" y="396"/>
                    <a:pt x="3" y="396"/>
                  </a:cubicBezTo>
                  <a:cubicBezTo>
                    <a:pt x="2" y="396"/>
                    <a:pt x="1" y="396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8"/>
                    <a:pt x="4" y="388"/>
                    <a:pt x="3" y="388"/>
                  </a:cubicBezTo>
                  <a:cubicBezTo>
                    <a:pt x="2" y="388"/>
                    <a:pt x="1" y="388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5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80"/>
                    <a:pt x="5" y="380"/>
                    <a:pt x="3" y="380"/>
                  </a:cubicBezTo>
                  <a:cubicBezTo>
                    <a:pt x="2" y="380"/>
                    <a:pt x="1" y="380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5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2"/>
                    <a:pt x="5" y="372"/>
                    <a:pt x="3" y="372"/>
                  </a:cubicBezTo>
                  <a:cubicBezTo>
                    <a:pt x="2" y="372"/>
                    <a:pt x="1" y="372"/>
                    <a:pt x="1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2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4"/>
                    <a:pt x="5" y="364"/>
                    <a:pt x="4" y="364"/>
                  </a:cubicBezTo>
                  <a:cubicBezTo>
                    <a:pt x="2" y="364"/>
                    <a:pt x="2" y="364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2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6"/>
                    <a:pt x="5" y="356"/>
                    <a:pt x="4" y="356"/>
                  </a:cubicBezTo>
                  <a:cubicBezTo>
                    <a:pt x="2" y="356"/>
                    <a:pt x="2" y="356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8"/>
                    <a:pt x="5" y="348"/>
                    <a:pt x="4" y="348"/>
                  </a:cubicBezTo>
                  <a:cubicBezTo>
                    <a:pt x="3" y="348"/>
                    <a:pt x="2" y="348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40"/>
                    <a:pt x="5" y="340"/>
                    <a:pt x="4" y="340"/>
                  </a:cubicBezTo>
                  <a:cubicBezTo>
                    <a:pt x="3" y="340"/>
                    <a:pt x="2" y="340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2"/>
                    <a:pt x="5" y="332"/>
                    <a:pt x="4" y="332"/>
                  </a:cubicBezTo>
                  <a:cubicBezTo>
                    <a:pt x="3" y="332"/>
                    <a:pt x="2" y="332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4"/>
                    <a:pt x="5" y="324"/>
                    <a:pt x="4" y="324"/>
                  </a:cubicBezTo>
                  <a:cubicBezTo>
                    <a:pt x="3" y="324"/>
                    <a:pt x="2" y="324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6"/>
                    <a:pt x="5" y="316"/>
                    <a:pt x="4" y="316"/>
                  </a:cubicBezTo>
                  <a:cubicBezTo>
                    <a:pt x="3" y="316"/>
                    <a:pt x="2" y="316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8"/>
                    <a:pt x="5" y="308"/>
                    <a:pt x="4" y="308"/>
                  </a:cubicBezTo>
                  <a:cubicBezTo>
                    <a:pt x="3" y="308"/>
                    <a:pt x="2" y="308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300"/>
                    <a:pt x="5" y="300"/>
                    <a:pt x="4" y="300"/>
                  </a:cubicBezTo>
                  <a:cubicBezTo>
                    <a:pt x="3" y="300"/>
                    <a:pt x="2" y="300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2"/>
                    <a:pt x="5" y="292"/>
                    <a:pt x="4" y="292"/>
                  </a:cubicBezTo>
                  <a:cubicBezTo>
                    <a:pt x="3" y="292"/>
                    <a:pt x="2" y="292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4"/>
                    <a:pt x="5" y="284"/>
                    <a:pt x="4" y="284"/>
                  </a:cubicBezTo>
                  <a:cubicBezTo>
                    <a:pt x="3" y="284"/>
                    <a:pt x="2" y="284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6"/>
                    <a:pt x="5" y="276"/>
                    <a:pt x="4" y="276"/>
                  </a:cubicBezTo>
                  <a:cubicBezTo>
                    <a:pt x="3" y="276"/>
                    <a:pt x="2" y="276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8"/>
                    <a:pt x="5" y="268"/>
                    <a:pt x="4" y="268"/>
                  </a:cubicBezTo>
                  <a:cubicBezTo>
                    <a:pt x="3" y="268"/>
                    <a:pt x="2" y="268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60"/>
                    <a:pt x="5" y="260"/>
                    <a:pt x="4" y="260"/>
                  </a:cubicBezTo>
                  <a:cubicBezTo>
                    <a:pt x="3" y="260"/>
                    <a:pt x="2" y="260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6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6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7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7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7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7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4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6" name="Freeform 446"/>
            <p:cNvSpPr>
              <a:spLocks noEditPoints="1"/>
            </p:cNvSpPr>
            <p:nvPr/>
          </p:nvSpPr>
          <p:spPr bwMode="auto">
            <a:xfrm>
              <a:off x="4652" y="3247"/>
              <a:ext cx="2" cy="96"/>
            </a:xfrm>
            <a:custGeom>
              <a:avLst/>
              <a:gdLst/>
              <a:ahLst/>
              <a:cxnLst>
                <a:cxn ang="0">
                  <a:pos x="4" y="306"/>
                </a:cxn>
                <a:cxn ang="0">
                  <a:pos x="2" y="296"/>
                </a:cxn>
                <a:cxn ang="0">
                  <a:pos x="0" y="290"/>
                </a:cxn>
                <a:cxn ang="0">
                  <a:pos x="2" y="292"/>
                </a:cxn>
                <a:cxn ang="0">
                  <a:pos x="4" y="282"/>
                </a:cxn>
                <a:cxn ang="0">
                  <a:pos x="1" y="274"/>
                </a:cxn>
                <a:cxn ang="0">
                  <a:pos x="1" y="274"/>
                </a:cxn>
                <a:cxn ang="0">
                  <a:pos x="5" y="266"/>
                </a:cxn>
                <a:cxn ang="0">
                  <a:pos x="3" y="256"/>
                </a:cxn>
                <a:cxn ang="0">
                  <a:pos x="1" y="250"/>
                </a:cxn>
                <a:cxn ang="0">
                  <a:pos x="3" y="252"/>
                </a:cxn>
                <a:cxn ang="0">
                  <a:pos x="5" y="242"/>
                </a:cxn>
                <a:cxn ang="0">
                  <a:pos x="1" y="234"/>
                </a:cxn>
                <a:cxn ang="0">
                  <a:pos x="1" y="234"/>
                </a:cxn>
                <a:cxn ang="0">
                  <a:pos x="5" y="226"/>
                </a:cxn>
                <a:cxn ang="0">
                  <a:pos x="3" y="216"/>
                </a:cxn>
                <a:cxn ang="0">
                  <a:pos x="1" y="210"/>
                </a:cxn>
                <a:cxn ang="0">
                  <a:pos x="3" y="212"/>
                </a:cxn>
                <a:cxn ang="0">
                  <a:pos x="6" y="202"/>
                </a:cxn>
                <a:cxn ang="0">
                  <a:pos x="2" y="194"/>
                </a:cxn>
                <a:cxn ang="0">
                  <a:pos x="2" y="194"/>
                </a:cxn>
                <a:cxn ang="0">
                  <a:pos x="6" y="186"/>
                </a:cxn>
                <a:cxn ang="0">
                  <a:pos x="4" y="176"/>
                </a:cxn>
                <a:cxn ang="0">
                  <a:pos x="2" y="170"/>
                </a:cxn>
                <a:cxn ang="0">
                  <a:pos x="4" y="172"/>
                </a:cxn>
                <a:cxn ang="0">
                  <a:pos x="6" y="162"/>
                </a:cxn>
                <a:cxn ang="0">
                  <a:pos x="2" y="154"/>
                </a:cxn>
                <a:cxn ang="0">
                  <a:pos x="2" y="154"/>
                </a:cxn>
                <a:cxn ang="0">
                  <a:pos x="6" y="146"/>
                </a:cxn>
                <a:cxn ang="0">
                  <a:pos x="4" y="136"/>
                </a:cxn>
                <a:cxn ang="0">
                  <a:pos x="2" y="130"/>
                </a:cxn>
                <a:cxn ang="0">
                  <a:pos x="4" y="132"/>
                </a:cxn>
                <a:cxn ang="0">
                  <a:pos x="7" y="122"/>
                </a:cxn>
                <a:cxn ang="0">
                  <a:pos x="3" y="114"/>
                </a:cxn>
                <a:cxn ang="0">
                  <a:pos x="3" y="114"/>
                </a:cxn>
                <a:cxn ang="0">
                  <a:pos x="7" y="106"/>
                </a:cxn>
                <a:cxn ang="0">
                  <a:pos x="5" y="96"/>
                </a:cxn>
                <a:cxn ang="0">
                  <a:pos x="3" y="90"/>
                </a:cxn>
                <a:cxn ang="0">
                  <a:pos x="5" y="92"/>
                </a:cxn>
                <a:cxn ang="0">
                  <a:pos x="7" y="82"/>
                </a:cxn>
                <a:cxn ang="0">
                  <a:pos x="3" y="74"/>
                </a:cxn>
                <a:cxn ang="0">
                  <a:pos x="3" y="74"/>
                </a:cxn>
                <a:cxn ang="0">
                  <a:pos x="7" y="66"/>
                </a:cxn>
                <a:cxn ang="0">
                  <a:pos x="5" y="56"/>
                </a:cxn>
                <a:cxn ang="0">
                  <a:pos x="4" y="50"/>
                </a:cxn>
                <a:cxn ang="0">
                  <a:pos x="6" y="52"/>
                </a:cxn>
                <a:cxn ang="0">
                  <a:pos x="8" y="42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8" y="26"/>
                </a:cxn>
                <a:cxn ang="0">
                  <a:pos x="6" y="16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8" y="2"/>
                </a:cxn>
              </a:cxnLst>
              <a:rect l="0" t="0" r="r" b="b"/>
              <a:pathLst>
                <a:path w="8" h="308">
                  <a:moveTo>
                    <a:pt x="0" y="306"/>
                  </a:moveTo>
                  <a:lnTo>
                    <a:pt x="0" y="306"/>
                  </a:lnTo>
                  <a:cubicBezTo>
                    <a:pt x="0" y="305"/>
                    <a:pt x="1" y="304"/>
                    <a:pt x="2" y="304"/>
                  </a:cubicBezTo>
                  <a:cubicBezTo>
                    <a:pt x="3" y="304"/>
                    <a:pt x="4" y="305"/>
                    <a:pt x="4" y="306"/>
                  </a:cubicBezTo>
                  <a:lnTo>
                    <a:pt x="4" y="306"/>
                  </a:lnTo>
                  <a:cubicBezTo>
                    <a:pt x="4" y="308"/>
                    <a:pt x="3" y="308"/>
                    <a:pt x="2" y="308"/>
                  </a:cubicBezTo>
                  <a:cubicBezTo>
                    <a:pt x="1" y="308"/>
                    <a:pt x="0" y="308"/>
                    <a:pt x="0" y="306"/>
                  </a:cubicBezTo>
                  <a:close/>
                  <a:moveTo>
                    <a:pt x="0" y="298"/>
                  </a:moveTo>
                  <a:lnTo>
                    <a:pt x="0" y="298"/>
                  </a:lnTo>
                  <a:cubicBezTo>
                    <a:pt x="0" y="297"/>
                    <a:pt x="1" y="296"/>
                    <a:pt x="2" y="296"/>
                  </a:cubicBezTo>
                  <a:cubicBezTo>
                    <a:pt x="3" y="296"/>
                    <a:pt x="4" y="297"/>
                    <a:pt x="4" y="298"/>
                  </a:cubicBezTo>
                  <a:lnTo>
                    <a:pt x="4" y="298"/>
                  </a:lnTo>
                  <a:cubicBezTo>
                    <a:pt x="4" y="300"/>
                    <a:pt x="3" y="300"/>
                    <a:pt x="2" y="300"/>
                  </a:cubicBezTo>
                  <a:cubicBezTo>
                    <a:pt x="1" y="300"/>
                    <a:pt x="0" y="300"/>
                    <a:pt x="0" y="298"/>
                  </a:cubicBezTo>
                  <a:close/>
                  <a:moveTo>
                    <a:pt x="0" y="290"/>
                  </a:moveTo>
                  <a:lnTo>
                    <a:pt x="0" y="290"/>
                  </a:lnTo>
                  <a:cubicBezTo>
                    <a:pt x="0" y="289"/>
                    <a:pt x="1" y="288"/>
                    <a:pt x="2" y="288"/>
                  </a:cubicBezTo>
                  <a:cubicBezTo>
                    <a:pt x="3" y="288"/>
                    <a:pt x="4" y="289"/>
                    <a:pt x="4" y="290"/>
                  </a:cubicBezTo>
                  <a:lnTo>
                    <a:pt x="4" y="290"/>
                  </a:lnTo>
                  <a:cubicBezTo>
                    <a:pt x="4" y="292"/>
                    <a:pt x="3" y="292"/>
                    <a:pt x="2" y="292"/>
                  </a:cubicBezTo>
                  <a:cubicBezTo>
                    <a:pt x="1" y="292"/>
                    <a:pt x="0" y="292"/>
                    <a:pt x="0" y="290"/>
                  </a:cubicBezTo>
                  <a:close/>
                  <a:moveTo>
                    <a:pt x="0" y="282"/>
                  </a:moveTo>
                  <a:lnTo>
                    <a:pt x="0" y="282"/>
                  </a:lnTo>
                  <a:cubicBezTo>
                    <a:pt x="0" y="281"/>
                    <a:pt x="1" y="280"/>
                    <a:pt x="2" y="280"/>
                  </a:cubicBezTo>
                  <a:cubicBezTo>
                    <a:pt x="4" y="280"/>
                    <a:pt x="4" y="281"/>
                    <a:pt x="4" y="282"/>
                  </a:cubicBezTo>
                  <a:lnTo>
                    <a:pt x="4" y="282"/>
                  </a:lnTo>
                  <a:cubicBezTo>
                    <a:pt x="4" y="284"/>
                    <a:pt x="4" y="284"/>
                    <a:pt x="2" y="284"/>
                  </a:cubicBezTo>
                  <a:cubicBezTo>
                    <a:pt x="1" y="284"/>
                    <a:pt x="0" y="284"/>
                    <a:pt x="0" y="282"/>
                  </a:cubicBezTo>
                  <a:close/>
                  <a:moveTo>
                    <a:pt x="1" y="274"/>
                  </a:moveTo>
                  <a:lnTo>
                    <a:pt x="1" y="274"/>
                  </a:lnTo>
                  <a:cubicBezTo>
                    <a:pt x="1" y="273"/>
                    <a:pt x="1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lnTo>
                    <a:pt x="5" y="274"/>
                  </a:lnTo>
                  <a:cubicBezTo>
                    <a:pt x="5" y="276"/>
                    <a:pt x="4" y="276"/>
                    <a:pt x="3" y="276"/>
                  </a:cubicBezTo>
                  <a:cubicBezTo>
                    <a:pt x="1" y="276"/>
                    <a:pt x="1" y="276"/>
                    <a:pt x="1" y="274"/>
                  </a:cubicBezTo>
                  <a:close/>
                  <a:moveTo>
                    <a:pt x="1" y="266"/>
                  </a:move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lnTo>
                    <a:pt x="5" y="266"/>
                  </a:lnTo>
                  <a:cubicBezTo>
                    <a:pt x="5" y="268"/>
                    <a:pt x="4" y="268"/>
                    <a:pt x="3" y="268"/>
                  </a:cubicBezTo>
                  <a:cubicBezTo>
                    <a:pt x="2" y="268"/>
                    <a:pt x="1" y="268"/>
                    <a:pt x="1" y="266"/>
                  </a:cubicBezTo>
                  <a:close/>
                  <a:moveTo>
                    <a:pt x="1" y="258"/>
                  </a:move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lnTo>
                    <a:pt x="5" y="258"/>
                  </a:lnTo>
                  <a:cubicBezTo>
                    <a:pt x="5" y="260"/>
                    <a:pt x="4" y="260"/>
                    <a:pt x="3" y="260"/>
                  </a:cubicBezTo>
                  <a:cubicBezTo>
                    <a:pt x="2" y="260"/>
                    <a:pt x="1" y="260"/>
                    <a:pt x="1" y="258"/>
                  </a:cubicBezTo>
                  <a:close/>
                  <a:moveTo>
                    <a:pt x="1" y="250"/>
                  </a:move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lnTo>
                    <a:pt x="5" y="250"/>
                  </a:lnTo>
                  <a:cubicBezTo>
                    <a:pt x="5" y="252"/>
                    <a:pt x="4" y="252"/>
                    <a:pt x="3" y="252"/>
                  </a:cubicBezTo>
                  <a:cubicBezTo>
                    <a:pt x="2" y="252"/>
                    <a:pt x="1" y="252"/>
                    <a:pt x="1" y="250"/>
                  </a:cubicBezTo>
                  <a:close/>
                  <a:moveTo>
                    <a:pt x="1" y="242"/>
                  </a:move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4" y="240"/>
                    <a:pt x="5" y="241"/>
                    <a:pt x="5" y="242"/>
                  </a:cubicBezTo>
                  <a:lnTo>
                    <a:pt x="5" y="242"/>
                  </a:lnTo>
                  <a:cubicBezTo>
                    <a:pt x="5" y="244"/>
                    <a:pt x="4" y="244"/>
                    <a:pt x="3" y="244"/>
                  </a:cubicBezTo>
                  <a:cubicBezTo>
                    <a:pt x="2" y="244"/>
                    <a:pt x="1" y="244"/>
                    <a:pt x="1" y="242"/>
                  </a:cubicBezTo>
                  <a:close/>
                  <a:moveTo>
                    <a:pt x="1" y="234"/>
                  </a:move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lnTo>
                    <a:pt x="5" y="234"/>
                  </a:lnTo>
                  <a:cubicBezTo>
                    <a:pt x="5" y="236"/>
                    <a:pt x="4" y="236"/>
                    <a:pt x="3" y="236"/>
                  </a:cubicBezTo>
                  <a:cubicBezTo>
                    <a:pt x="2" y="236"/>
                    <a:pt x="1" y="236"/>
                    <a:pt x="1" y="234"/>
                  </a:cubicBezTo>
                  <a:close/>
                  <a:moveTo>
                    <a:pt x="1" y="226"/>
                  </a:move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lnTo>
                    <a:pt x="5" y="226"/>
                  </a:lnTo>
                  <a:cubicBezTo>
                    <a:pt x="5" y="228"/>
                    <a:pt x="4" y="228"/>
                    <a:pt x="3" y="228"/>
                  </a:cubicBezTo>
                  <a:cubicBezTo>
                    <a:pt x="2" y="228"/>
                    <a:pt x="1" y="228"/>
                    <a:pt x="1" y="226"/>
                  </a:cubicBezTo>
                  <a:close/>
                  <a:moveTo>
                    <a:pt x="1" y="218"/>
                  </a:move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lnTo>
                    <a:pt x="5" y="218"/>
                  </a:lnTo>
                  <a:cubicBezTo>
                    <a:pt x="5" y="220"/>
                    <a:pt x="4" y="220"/>
                    <a:pt x="3" y="220"/>
                  </a:cubicBezTo>
                  <a:cubicBezTo>
                    <a:pt x="2" y="220"/>
                    <a:pt x="1" y="220"/>
                    <a:pt x="1" y="218"/>
                  </a:cubicBezTo>
                  <a:close/>
                  <a:moveTo>
                    <a:pt x="1" y="210"/>
                  </a:move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5" y="208"/>
                    <a:pt x="5" y="209"/>
                    <a:pt x="5" y="210"/>
                  </a:cubicBezTo>
                  <a:lnTo>
                    <a:pt x="5" y="210"/>
                  </a:lnTo>
                  <a:cubicBezTo>
                    <a:pt x="5" y="212"/>
                    <a:pt x="5" y="212"/>
                    <a:pt x="3" y="212"/>
                  </a:cubicBezTo>
                  <a:cubicBezTo>
                    <a:pt x="2" y="212"/>
                    <a:pt x="1" y="212"/>
                    <a:pt x="1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2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4"/>
                    <a:pt x="5" y="204"/>
                    <a:pt x="4" y="204"/>
                  </a:cubicBezTo>
                  <a:cubicBezTo>
                    <a:pt x="2" y="204"/>
                    <a:pt x="2" y="204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6"/>
                    <a:pt x="5" y="196"/>
                    <a:pt x="4" y="196"/>
                  </a:cubicBezTo>
                  <a:cubicBezTo>
                    <a:pt x="3" y="196"/>
                    <a:pt x="2" y="196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8"/>
                    <a:pt x="5" y="188"/>
                    <a:pt x="4" y="188"/>
                  </a:cubicBezTo>
                  <a:cubicBezTo>
                    <a:pt x="3" y="188"/>
                    <a:pt x="2" y="188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80"/>
                    <a:pt x="5" y="180"/>
                    <a:pt x="4" y="180"/>
                  </a:cubicBezTo>
                  <a:cubicBezTo>
                    <a:pt x="3" y="180"/>
                    <a:pt x="2" y="180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2"/>
                    <a:pt x="5" y="172"/>
                    <a:pt x="4" y="172"/>
                  </a:cubicBezTo>
                  <a:cubicBezTo>
                    <a:pt x="3" y="172"/>
                    <a:pt x="2" y="172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close/>
                  <a:moveTo>
                    <a:pt x="2" y="146"/>
                  </a:move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close/>
                  <a:moveTo>
                    <a:pt x="2" y="138"/>
                  </a:move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close/>
                  <a:moveTo>
                    <a:pt x="2" y="130"/>
                  </a:move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6" y="128"/>
                    <a:pt x="6" y="129"/>
                    <a:pt x="6" y="130"/>
                  </a:cubicBezTo>
                  <a:lnTo>
                    <a:pt x="6" y="130"/>
                  </a:lnTo>
                  <a:cubicBezTo>
                    <a:pt x="6" y="131"/>
                    <a:pt x="6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7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7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7" name="Freeform 447"/>
            <p:cNvSpPr>
              <a:spLocks noEditPoints="1"/>
            </p:cNvSpPr>
            <p:nvPr/>
          </p:nvSpPr>
          <p:spPr bwMode="auto">
            <a:xfrm>
              <a:off x="4760" y="3211"/>
              <a:ext cx="2" cy="3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5" y="18"/>
                </a:cxn>
                <a:cxn ang="0">
                  <a:pos x="1" y="18"/>
                </a:cxn>
                <a:cxn ang="0">
                  <a:pos x="3" y="16"/>
                </a:cxn>
                <a:cxn ang="0">
                  <a:pos x="5" y="26"/>
                </a:cxn>
                <a:cxn ang="0">
                  <a:pos x="3" y="28"/>
                </a:cxn>
                <a:cxn ang="0">
                  <a:pos x="1" y="26"/>
                </a:cxn>
                <a:cxn ang="0">
                  <a:pos x="5" y="26"/>
                </a:cxn>
                <a:cxn ang="0">
                  <a:pos x="5" y="34"/>
                </a:cxn>
                <a:cxn ang="0">
                  <a:pos x="1" y="34"/>
                </a:cxn>
                <a:cxn ang="0">
                  <a:pos x="3" y="32"/>
                </a:cxn>
                <a:cxn ang="0">
                  <a:pos x="5" y="42"/>
                </a:cxn>
                <a:cxn ang="0">
                  <a:pos x="3" y="44"/>
                </a:cxn>
                <a:cxn ang="0">
                  <a:pos x="1" y="42"/>
                </a:cxn>
                <a:cxn ang="0">
                  <a:pos x="5" y="42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8"/>
                </a:cxn>
                <a:cxn ang="0">
                  <a:pos x="4" y="60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6" y="66"/>
                </a:cxn>
                <a:cxn ang="0">
                  <a:pos x="2" y="66"/>
                </a:cxn>
                <a:cxn ang="0">
                  <a:pos x="4" y="64"/>
                </a:cxn>
                <a:cxn ang="0">
                  <a:pos x="7" y="74"/>
                </a:cxn>
                <a:cxn ang="0">
                  <a:pos x="5" y="76"/>
                </a:cxn>
                <a:cxn ang="0">
                  <a:pos x="3" y="74"/>
                </a:cxn>
                <a:cxn ang="0">
                  <a:pos x="7" y="74"/>
                </a:cxn>
                <a:cxn ang="0">
                  <a:pos x="7" y="82"/>
                </a:cxn>
                <a:cxn ang="0">
                  <a:pos x="3" y="82"/>
                </a:cxn>
                <a:cxn ang="0">
                  <a:pos x="5" y="80"/>
                </a:cxn>
                <a:cxn ang="0">
                  <a:pos x="7" y="90"/>
                </a:cxn>
                <a:cxn ang="0">
                  <a:pos x="5" y="92"/>
                </a:cxn>
                <a:cxn ang="0">
                  <a:pos x="3" y="90"/>
                </a:cxn>
                <a:cxn ang="0">
                  <a:pos x="7" y="90"/>
                </a:cxn>
                <a:cxn ang="0">
                  <a:pos x="8" y="98"/>
                </a:cxn>
                <a:cxn ang="0">
                  <a:pos x="4" y="98"/>
                </a:cxn>
                <a:cxn ang="0">
                  <a:pos x="6" y="96"/>
                </a:cxn>
                <a:cxn ang="0">
                  <a:pos x="8" y="106"/>
                </a:cxn>
                <a:cxn ang="0">
                  <a:pos x="6" y="108"/>
                </a:cxn>
                <a:cxn ang="0">
                  <a:pos x="4" y="106"/>
                </a:cxn>
                <a:cxn ang="0">
                  <a:pos x="8" y="106"/>
                </a:cxn>
                <a:cxn ang="0">
                  <a:pos x="8" y="114"/>
                </a:cxn>
                <a:cxn ang="0">
                  <a:pos x="4" y="114"/>
                </a:cxn>
                <a:cxn ang="0">
                  <a:pos x="6" y="112"/>
                </a:cxn>
              </a:cxnLst>
              <a:rect l="0" t="0" r="r" b="b"/>
              <a:pathLst>
                <a:path w="8" h="11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5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5" y="40"/>
                    <a:pt x="5" y="41"/>
                    <a:pt x="5" y="42"/>
                  </a:cubicBezTo>
                  <a:close/>
                  <a:moveTo>
                    <a:pt x="6" y="50"/>
                  </a:move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close/>
                  <a:moveTo>
                    <a:pt x="6" y="58"/>
                  </a:moveTo>
                  <a:lnTo>
                    <a:pt x="6" y="58"/>
                  </a:lnTo>
                  <a:cubicBezTo>
                    <a:pt x="6" y="59"/>
                    <a:pt x="5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5" y="56"/>
                    <a:pt x="6" y="57"/>
                    <a:pt x="6" y="58"/>
                  </a:cubicBezTo>
                  <a:close/>
                  <a:moveTo>
                    <a:pt x="6" y="66"/>
                  </a:move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close/>
                  <a:moveTo>
                    <a:pt x="7" y="74"/>
                  </a:move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close/>
                  <a:moveTo>
                    <a:pt x="7" y="82"/>
                  </a:move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close/>
                  <a:moveTo>
                    <a:pt x="7" y="90"/>
                  </a:move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close/>
                  <a:moveTo>
                    <a:pt x="8" y="98"/>
                  </a:move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close/>
                  <a:moveTo>
                    <a:pt x="8" y="106"/>
                  </a:move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close/>
                  <a:moveTo>
                    <a:pt x="8" y="114"/>
                  </a:move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8" name="Freeform 448"/>
            <p:cNvSpPr>
              <a:spLocks noEditPoints="1"/>
            </p:cNvSpPr>
            <p:nvPr/>
          </p:nvSpPr>
          <p:spPr bwMode="auto">
            <a:xfrm>
              <a:off x="4920" y="2802"/>
              <a:ext cx="3" cy="194"/>
            </a:xfrm>
            <a:custGeom>
              <a:avLst/>
              <a:gdLst/>
              <a:ahLst/>
              <a:cxnLst>
                <a:cxn ang="0">
                  <a:pos x="1" y="610"/>
                </a:cxn>
                <a:cxn ang="0">
                  <a:pos x="5" y="602"/>
                </a:cxn>
                <a:cxn ang="0">
                  <a:pos x="3" y="596"/>
                </a:cxn>
                <a:cxn ang="0">
                  <a:pos x="1" y="578"/>
                </a:cxn>
                <a:cxn ang="0">
                  <a:pos x="3" y="568"/>
                </a:cxn>
                <a:cxn ang="0">
                  <a:pos x="5" y="562"/>
                </a:cxn>
                <a:cxn ang="0">
                  <a:pos x="1" y="554"/>
                </a:cxn>
                <a:cxn ang="0">
                  <a:pos x="1" y="538"/>
                </a:cxn>
                <a:cxn ang="0">
                  <a:pos x="5" y="530"/>
                </a:cxn>
                <a:cxn ang="0">
                  <a:pos x="3" y="524"/>
                </a:cxn>
                <a:cxn ang="0">
                  <a:pos x="1" y="506"/>
                </a:cxn>
                <a:cxn ang="0">
                  <a:pos x="3" y="496"/>
                </a:cxn>
                <a:cxn ang="0">
                  <a:pos x="5" y="490"/>
                </a:cxn>
                <a:cxn ang="0">
                  <a:pos x="1" y="482"/>
                </a:cxn>
                <a:cxn ang="0">
                  <a:pos x="1" y="466"/>
                </a:cxn>
                <a:cxn ang="0">
                  <a:pos x="6" y="458"/>
                </a:cxn>
                <a:cxn ang="0">
                  <a:pos x="4" y="452"/>
                </a:cxn>
                <a:cxn ang="0">
                  <a:pos x="2" y="434"/>
                </a:cxn>
                <a:cxn ang="0">
                  <a:pos x="4" y="424"/>
                </a:cxn>
                <a:cxn ang="0">
                  <a:pos x="6" y="418"/>
                </a:cxn>
                <a:cxn ang="0">
                  <a:pos x="2" y="410"/>
                </a:cxn>
                <a:cxn ang="0">
                  <a:pos x="2" y="394"/>
                </a:cxn>
                <a:cxn ang="0">
                  <a:pos x="6" y="386"/>
                </a:cxn>
                <a:cxn ang="0">
                  <a:pos x="4" y="380"/>
                </a:cxn>
                <a:cxn ang="0">
                  <a:pos x="2" y="362"/>
                </a:cxn>
                <a:cxn ang="0">
                  <a:pos x="4" y="352"/>
                </a:cxn>
                <a:cxn ang="0">
                  <a:pos x="6" y="346"/>
                </a:cxn>
                <a:cxn ang="0">
                  <a:pos x="2" y="338"/>
                </a:cxn>
                <a:cxn ang="0">
                  <a:pos x="2" y="322"/>
                </a:cxn>
                <a:cxn ang="0">
                  <a:pos x="6" y="314"/>
                </a:cxn>
                <a:cxn ang="0">
                  <a:pos x="5" y="308"/>
                </a:cxn>
                <a:cxn ang="0">
                  <a:pos x="3" y="290"/>
                </a:cxn>
                <a:cxn ang="0">
                  <a:pos x="5" y="280"/>
                </a:cxn>
                <a:cxn ang="0">
                  <a:pos x="7" y="274"/>
                </a:cxn>
                <a:cxn ang="0">
                  <a:pos x="3" y="266"/>
                </a:cxn>
                <a:cxn ang="0">
                  <a:pos x="3" y="250"/>
                </a:cxn>
                <a:cxn ang="0">
                  <a:pos x="7" y="242"/>
                </a:cxn>
                <a:cxn ang="0">
                  <a:pos x="5" y="236"/>
                </a:cxn>
                <a:cxn ang="0">
                  <a:pos x="3" y="218"/>
                </a:cxn>
                <a:cxn ang="0">
                  <a:pos x="5" y="208"/>
                </a:cxn>
                <a:cxn ang="0">
                  <a:pos x="7" y="202"/>
                </a:cxn>
                <a:cxn ang="0">
                  <a:pos x="3" y="194"/>
                </a:cxn>
                <a:cxn ang="0">
                  <a:pos x="3" y="178"/>
                </a:cxn>
                <a:cxn ang="0">
                  <a:pos x="7" y="170"/>
                </a:cxn>
                <a:cxn ang="0">
                  <a:pos x="6" y="164"/>
                </a:cxn>
                <a:cxn ang="0">
                  <a:pos x="4" y="146"/>
                </a:cxn>
                <a:cxn ang="0">
                  <a:pos x="6" y="136"/>
                </a:cxn>
                <a:cxn ang="0">
                  <a:pos x="8" y="130"/>
                </a:cxn>
                <a:cxn ang="0">
                  <a:pos x="4" y="122"/>
                </a:cxn>
                <a:cxn ang="0">
                  <a:pos x="4" y="106"/>
                </a:cxn>
                <a:cxn ang="0">
                  <a:pos x="8" y="98"/>
                </a:cxn>
                <a:cxn ang="0">
                  <a:pos x="6" y="92"/>
                </a:cxn>
                <a:cxn ang="0">
                  <a:pos x="4" y="74"/>
                </a:cxn>
                <a:cxn ang="0">
                  <a:pos x="6" y="64"/>
                </a:cxn>
                <a:cxn ang="0">
                  <a:pos x="8" y="58"/>
                </a:cxn>
                <a:cxn ang="0">
                  <a:pos x="4" y="50"/>
                </a:cxn>
                <a:cxn ang="0">
                  <a:pos x="4" y="34"/>
                </a:cxn>
                <a:cxn ang="0">
                  <a:pos x="8" y="26"/>
                </a:cxn>
                <a:cxn ang="0">
                  <a:pos x="6" y="20"/>
                </a:cxn>
                <a:cxn ang="0">
                  <a:pos x="5" y="2"/>
                </a:cxn>
              </a:cxnLst>
              <a:rect l="0" t="0" r="r" b="b"/>
              <a:pathLst>
                <a:path w="9" h="620">
                  <a:moveTo>
                    <a:pt x="0" y="618"/>
                  </a:moveTo>
                  <a:lnTo>
                    <a:pt x="0" y="618"/>
                  </a:lnTo>
                  <a:cubicBezTo>
                    <a:pt x="0" y="617"/>
                    <a:pt x="1" y="616"/>
                    <a:pt x="2" y="616"/>
                  </a:cubicBezTo>
                  <a:cubicBezTo>
                    <a:pt x="4" y="616"/>
                    <a:pt x="4" y="617"/>
                    <a:pt x="4" y="618"/>
                  </a:cubicBezTo>
                  <a:lnTo>
                    <a:pt x="4" y="618"/>
                  </a:lnTo>
                  <a:cubicBezTo>
                    <a:pt x="4" y="619"/>
                    <a:pt x="4" y="620"/>
                    <a:pt x="2" y="620"/>
                  </a:cubicBezTo>
                  <a:cubicBezTo>
                    <a:pt x="1" y="620"/>
                    <a:pt x="0" y="619"/>
                    <a:pt x="0" y="618"/>
                  </a:cubicBezTo>
                  <a:close/>
                  <a:moveTo>
                    <a:pt x="1" y="610"/>
                  </a:moveTo>
                  <a:lnTo>
                    <a:pt x="1" y="610"/>
                  </a:lnTo>
                  <a:cubicBezTo>
                    <a:pt x="1" y="609"/>
                    <a:pt x="1" y="608"/>
                    <a:pt x="3" y="608"/>
                  </a:cubicBezTo>
                  <a:cubicBezTo>
                    <a:pt x="4" y="608"/>
                    <a:pt x="5" y="609"/>
                    <a:pt x="5" y="610"/>
                  </a:cubicBezTo>
                  <a:lnTo>
                    <a:pt x="5" y="610"/>
                  </a:lnTo>
                  <a:cubicBezTo>
                    <a:pt x="5" y="611"/>
                    <a:pt x="4" y="612"/>
                    <a:pt x="3" y="612"/>
                  </a:cubicBezTo>
                  <a:cubicBezTo>
                    <a:pt x="1" y="612"/>
                    <a:pt x="1" y="611"/>
                    <a:pt x="1" y="610"/>
                  </a:cubicBezTo>
                  <a:close/>
                  <a:moveTo>
                    <a:pt x="1" y="602"/>
                  </a:moveTo>
                  <a:lnTo>
                    <a:pt x="1" y="602"/>
                  </a:lnTo>
                  <a:cubicBezTo>
                    <a:pt x="1" y="601"/>
                    <a:pt x="1" y="600"/>
                    <a:pt x="3" y="600"/>
                  </a:cubicBezTo>
                  <a:cubicBezTo>
                    <a:pt x="4" y="600"/>
                    <a:pt x="5" y="601"/>
                    <a:pt x="5" y="602"/>
                  </a:cubicBezTo>
                  <a:lnTo>
                    <a:pt x="5" y="602"/>
                  </a:lnTo>
                  <a:cubicBezTo>
                    <a:pt x="5" y="603"/>
                    <a:pt x="4" y="604"/>
                    <a:pt x="3" y="604"/>
                  </a:cubicBezTo>
                  <a:cubicBezTo>
                    <a:pt x="1" y="604"/>
                    <a:pt x="1" y="603"/>
                    <a:pt x="1" y="602"/>
                  </a:cubicBezTo>
                  <a:close/>
                  <a:moveTo>
                    <a:pt x="1" y="594"/>
                  </a:moveTo>
                  <a:lnTo>
                    <a:pt x="1" y="594"/>
                  </a:lnTo>
                  <a:cubicBezTo>
                    <a:pt x="1" y="593"/>
                    <a:pt x="2" y="592"/>
                    <a:pt x="3" y="592"/>
                  </a:cubicBezTo>
                  <a:cubicBezTo>
                    <a:pt x="4" y="592"/>
                    <a:pt x="5" y="593"/>
                    <a:pt x="5" y="594"/>
                  </a:cubicBezTo>
                  <a:lnTo>
                    <a:pt x="5" y="594"/>
                  </a:lnTo>
                  <a:cubicBezTo>
                    <a:pt x="5" y="595"/>
                    <a:pt x="4" y="596"/>
                    <a:pt x="3" y="596"/>
                  </a:cubicBezTo>
                  <a:cubicBezTo>
                    <a:pt x="2" y="596"/>
                    <a:pt x="1" y="595"/>
                    <a:pt x="1" y="594"/>
                  </a:cubicBezTo>
                  <a:close/>
                  <a:moveTo>
                    <a:pt x="1" y="586"/>
                  </a:moveTo>
                  <a:lnTo>
                    <a:pt x="1" y="586"/>
                  </a:lnTo>
                  <a:cubicBezTo>
                    <a:pt x="1" y="585"/>
                    <a:pt x="2" y="584"/>
                    <a:pt x="3" y="584"/>
                  </a:cubicBezTo>
                  <a:cubicBezTo>
                    <a:pt x="4" y="584"/>
                    <a:pt x="5" y="585"/>
                    <a:pt x="5" y="586"/>
                  </a:cubicBezTo>
                  <a:lnTo>
                    <a:pt x="5" y="586"/>
                  </a:lnTo>
                  <a:cubicBezTo>
                    <a:pt x="5" y="587"/>
                    <a:pt x="4" y="588"/>
                    <a:pt x="3" y="588"/>
                  </a:cubicBezTo>
                  <a:cubicBezTo>
                    <a:pt x="2" y="588"/>
                    <a:pt x="1" y="587"/>
                    <a:pt x="1" y="586"/>
                  </a:cubicBezTo>
                  <a:close/>
                  <a:moveTo>
                    <a:pt x="1" y="578"/>
                  </a:moveTo>
                  <a:lnTo>
                    <a:pt x="1" y="578"/>
                  </a:lnTo>
                  <a:cubicBezTo>
                    <a:pt x="1" y="577"/>
                    <a:pt x="2" y="576"/>
                    <a:pt x="3" y="576"/>
                  </a:cubicBezTo>
                  <a:cubicBezTo>
                    <a:pt x="4" y="576"/>
                    <a:pt x="5" y="577"/>
                    <a:pt x="5" y="578"/>
                  </a:cubicBezTo>
                  <a:lnTo>
                    <a:pt x="5" y="578"/>
                  </a:lnTo>
                  <a:cubicBezTo>
                    <a:pt x="5" y="579"/>
                    <a:pt x="4" y="580"/>
                    <a:pt x="3" y="580"/>
                  </a:cubicBezTo>
                  <a:cubicBezTo>
                    <a:pt x="2" y="580"/>
                    <a:pt x="1" y="579"/>
                    <a:pt x="1" y="578"/>
                  </a:cubicBezTo>
                  <a:close/>
                  <a:moveTo>
                    <a:pt x="1" y="570"/>
                  </a:moveTo>
                  <a:lnTo>
                    <a:pt x="1" y="570"/>
                  </a:lnTo>
                  <a:cubicBezTo>
                    <a:pt x="1" y="569"/>
                    <a:pt x="2" y="568"/>
                    <a:pt x="3" y="568"/>
                  </a:cubicBezTo>
                  <a:cubicBezTo>
                    <a:pt x="4" y="568"/>
                    <a:pt x="5" y="569"/>
                    <a:pt x="5" y="570"/>
                  </a:cubicBezTo>
                  <a:lnTo>
                    <a:pt x="5" y="570"/>
                  </a:lnTo>
                  <a:cubicBezTo>
                    <a:pt x="5" y="571"/>
                    <a:pt x="4" y="572"/>
                    <a:pt x="3" y="572"/>
                  </a:cubicBezTo>
                  <a:cubicBezTo>
                    <a:pt x="2" y="572"/>
                    <a:pt x="1" y="571"/>
                    <a:pt x="1" y="570"/>
                  </a:cubicBezTo>
                  <a:close/>
                  <a:moveTo>
                    <a:pt x="1" y="562"/>
                  </a:moveTo>
                  <a:lnTo>
                    <a:pt x="1" y="562"/>
                  </a:lnTo>
                  <a:cubicBezTo>
                    <a:pt x="1" y="561"/>
                    <a:pt x="2" y="560"/>
                    <a:pt x="3" y="560"/>
                  </a:cubicBezTo>
                  <a:cubicBezTo>
                    <a:pt x="4" y="560"/>
                    <a:pt x="5" y="561"/>
                    <a:pt x="5" y="562"/>
                  </a:cubicBezTo>
                  <a:lnTo>
                    <a:pt x="5" y="562"/>
                  </a:lnTo>
                  <a:cubicBezTo>
                    <a:pt x="5" y="563"/>
                    <a:pt x="4" y="564"/>
                    <a:pt x="3" y="564"/>
                  </a:cubicBezTo>
                  <a:cubicBezTo>
                    <a:pt x="2" y="564"/>
                    <a:pt x="1" y="563"/>
                    <a:pt x="1" y="562"/>
                  </a:cubicBezTo>
                  <a:close/>
                  <a:moveTo>
                    <a:pt x="1" y="554"/>
                  </a:moveTo>
                  <a:lnTo>
                    <a:pt x="1" y="554"/>
                  </a:lnTo>
                  <a:cubicBezTo>
                    <a:pt x="1" y="553"/>
                    <a:pt x="2" y="552"/>
                    <a:pt x="3" y="552"/>
                  </a:cubicBezTo>
                  <a:cubicBezTo>
                    <a:pt x="4" y="552"/>
                    <a:pt x="5" y="553"/>
                    <a:pt x="5" y="554"/>
                  </a:cubicBezTo>
                  <a:lnTo>
                    <a:pt x="5" y="554"/>
                  </a:lnTo>
                  <a:cubicBezTo>
                    <a:pt x="5" y="555"/>
                    <a:pt x="4" y="556"/>
                    <a:pt x="3" y="556"/>
                  </a:cubicBezTo>
                  <a:cubicBezTo>
                    <a:pt x="2" y="556"/>
                    <a:pt x="1" y="555"/>
                    <a:pt x="1" y="554"/>
                  </a:cubicBezTo>
                  <a:close/>
                  <a:moveTo>
                    <a:pt x="1" y="546"/>
                  </a:moveTo>
                  <a:lnTo>
                    <a:pt x="1" y="546"/>
                  </a:lnTo>
                  <a:cubicBezTo>
                    <a:pt x="1" y="545"/>
                    <a:pt x="2" y="544"/>
                    <a:pt x="3" y="544"/>
                  </a:cubicBezTo>
                  <a:cubicBezTo>
                    <a:pt x="4" y="544"/>
                    <a:pt x="5" y="545"/>
                    <a:pt x="5" y="546"/>
                  </a:cubicBezTo>
                  <a:lnTo>
                    <a:pt x="5" y="546"/>
                  </a:lnTo>
                  <a:cubicBezTo>
                    <a:pt x="5" y="547"/>
                    <a:pt x="4" y="548"/>
                    <a:pt x="3" y="548"/>
                  </a:cubicBezTo>
                  <a:cubicBezTo>
                    <a:pt x="2" y="548"/>
                    <a:pt x="1" y="547"/>
                    <a:pt x="1" y="546"/>
                  </a:cubicBezTo>
                  <a:close/>
                  <a:moveTo>
                    <a:pt x="1" y="538"/>
                  </a:moveTo>
                  <a:lnTo>
                    <a:pt x="1" y="538"/>
                  </a:lnTo>
                  <a:cubicBezTo>
                    <a:pt x="1" y="537"/>
                    <a:pt x="2" y="536"/>
                    <a:pt x="3" y="536"/>
                  </a:cubicBezTo>
                  <a:cubicBezTo>
                    <a:pt x="4" y="536"/>
                    <a:pt x="5" y="537"/>
                    <a:pt x="5" y="538"/>
                  </a:cubicBezTo>
                  <a:lnTo>
                    <a:pt x="5" y="538"/>
                  </a:lnTo>
                  <a:cubicBezTo>
                    <a:pt x="5" y="539"/>
                    <a:pt x="4" y="540"/>
                    <a:pt x="3" y="540"/>
                  </a:cubicBezTo>
                  <a:cubicBezTo>
                    <a:pt x="2" y="540"/>
                    <a:pt x="1" y="539"/>
                    <a:pt x="1" y="538"/>
                  </a:cubicBezTo>
                  <a:close/>
                  <a:moveTo>
                    <a:pt x="1" y="530"/>
                  </a:moveTo>
                  <a:lnTo>
                    <a:pt x="1" y="530"/>
                  </a:lnTo>
                  <a:cubicBezTo>
                    <a:pt x="1" y="529"/>
                    <a:pt x="2" y="528"/>
                    <a:pt x="3" y="528"/>
                  </a:cubicBezTo>
                  <a:cubicBezTo>
                    <a:pt x="4" y="528"/>
                    <a:pt x="5" y="529"/>
                    <a:pt x="5" y="530"/>
                  </a:cubicBezTo>
                  <a:lnTo>
                    <a:pt x="5" y="530"/>
                  </a:lnTo>
                  <a:cubicBezTo>
                    <a:pt x="5" y="531"/>
                    <a:pt x="4" y="532"/>
                    <a:pt x="3" y="532"/>
                  </a:cubicBezTo>
                  <a:cubicBezTo>
                    <a:pt x="2" y="532"/>
                    <a:pt x="1" y="531"/>
                    <a:pt x="1" y="530"/>
                  </a:cubicBezTo>
                  <a:close/>
                  <a:moveTo>
                    <a:pt x="1" y="522"/>
                  </a:moveTo>
                  <a:lnTo>
                    <a:pt x="1" y="522"/>
                  </a:lnTo>
                  <a:cubicBezTo>
                    <a:pt x="1" y="521"/>
                    <a:pt x="2" y="520"/>
                    <a:pt x="3" y="520"/>
                  </a:cubicBezTo>
                  <a:cubicBezTo>
                    <a:pt x="4" y="520"/>
                    <a:pt x="5" y="521"/>
                    <a:pt x="5" y="522"/>
                  </a:cubicBezTo>
                  <a:lnTo>
                    <a:pt x="5" y="522"/>
                  </a:lnTo>
                  <a:cubicBezTo>
                    <a:pt x="5" y="523"/>
                    <a:pt x="4" y="524"/>
                    <a:pt x="3" y="524"/>
                  </a:cubicBezTo>
                  <a:cubicBezTo>
                    <a:pt x="2" y="524"/>
                    <a:pt x="1" y="523"/>
                    <a:pt x="1" y="522"/>
                  </a:cubicBezTo>
                  <a:close/>
                  <a:moveTo>
                    <a:pt x="1" y="514"/>
                  </a:moveTo>
                  <a:lnTo>
                    <a:pt x="1" y="514"/>
                  </a:lnTo>
                  <a:cubicBezTo>
                    <a:pt x="1" y="513"/>
                    <a:pt x="2" y="512"/>
                    <a:pt x="3" y="512"/>
                  </a:cubicBezTo>
                  <a:cubicBezTo>
                    <a:pt x="4" y="512"/>
                    <a:pt x="5" y="513"/>
                    <a:pt x="5" y="514"/>
                  </a:cubicBezTo>
                  <a:lnTo>
                    <a:pt x="5" y="514"/>
                  </a:lnTo>
                  <a:cubicBezTo>
                    <a:pt x="5" y="515"/>
                    <a:pt x="4" y="516"/>
                    <a:pt x="3" y="516"/>
                  </a:cubicBezTo>
                  <a:cubicBezTo>
                    <a:pt x="2" y="516"/>
                    <a:pt x="1" y="515"/>
                    <a:pt x="1" y="514"/>
                  </a:cubicBezTo>
                  <a:close/>
                  <a:moveTo>
                    <a:pt x="1" y="506"/>
                  </a:moveTo>
                  <a:lnTo>
                    <a:pt x="1" y="506"/>
                  </a:lnTo>
                  <a:cubicBezTo>
                    <a:pt x="1" y="505"/>
                    <a:pt x="2" y="504"/>
                    <a:pt x="3" y="504"/>
                  </a:cubicBezTo>
                  <a:cubicBezTo>
                    <a:pt x="4" y="504"/>
                    <a:pt x="5" y="505"/>
                    <a:pt x="5" y="506"/>
                  </a:cubicBezTo>
                  <a:lnTo>
                    <a:pt x="5" y="506"/>
                  </a:lnTo>
                  <a:cubicBezTo>
                    <a:pt x="5" y="507"/>
                    <a:pt x="4" y="508"/>
                    <a:pt x="3" y="508"/>
                  </a:cubicBezTo>
                  <a:cubicBezTo>
                    <a:pt x="2" y="508"/>
                    <a:pt x="1" y="507"/>
                    <a:pt x="1" y="506"/>
                  </a:cubicBezTo>
                  <a:close/>
                  <a:moveTo>
                    <a:pt x="1" y="498"/>
                  </a:moveTo>
                  <a:lnTo>
                    <a:pt x="1" y="498"/>
                  </a:lnTo>
                  <a:cubicBezTo>
                    <a:pt x="1" y="497"/>
                    <a:pt x="2" y="496"/>
                    <a:pt x="3" y="496"/>
                  </a:cubicBezTo>
                  <a:cubicBezTo>
                    <a:pt x="4" y="496"/>
                    <a:pt x="5" y="497"/>
                    <a:pt x="5" y="498"/>
                  </a:cubicBezTo>
                  <a:lnTo>
                    <a:pt x="5" y="498"/>
                  </a:lnTo>
                  <a:cubicBezTo>
                    <a:pt x="5" y="499"/>
                    <a:pt x="4" y="500"/>
                    <a:pt x="3" y="500"/>
                  </a:cubicBezTo>
                  <a:cubicBezTo>
                    <a:pt x="2" y="500"/>
                    <a:pt x="1" y="499"/>
                    <a:pt x="1" y="498"/>
                  </a:cubicBezTo>
                  <a:close/>
                  <a:moveTo>
                    <a:pt x="1" y="490"/>
                  </a:moveTo>
                  <a:lnTo>
                    <a:pt x="1" y="490"/>
                  </a:lnTo>
                  <a:cubicBezTo>
                    <a:pt x="1" y="489"/>
                    <a:pt x="2" y="488"/>
                    <a:pt x="3" y="488"/>
                  </a:cubicBezTo>
                  <a:cubicBezTo>
                    <a:pt x="4" y="488"/>
                    <a:pt x="5" y="489"/>
                    <a:pt x="5" y="490"/>
                  </a:cubicBezTo>
                  <a:lnTo>
                    <a:pt x="5" y="490"/>
                  </a:lnTo>
                  <a:cubicBezTo>
                    <a:pt x="5" y="491"/>
                    <a:pt x="4" y="492"/>
                    <a:pt x="3" y="492"/>
                  </a:cubicBezTo>
                  <a:cubicBezTo>
                    <a:pt x="2" y="492"/>
                    <a:pt x="1" y="491"/>
                    <a:pt x="1" y="490"/>
                  </a:cubicBezTo>
                  <a:close/>
                  <a:moveTo>
                    <a:pt x="1" y="482"/>
                  </a:moveTo>
                  <a:lnTo>
                    <a:pt x="1" y="482"/>
                  </a:lnTo>
                  <a:cubicBezTo>
                    <a:pt x="1" y="481"/>
                    <a:pt x="2" y="480"/>
                    <a:pt x="3" y="480"/>
                  </a:cubicBezTo>
                  <a:cubicBezTo>
                    <a:pt x="4" y="480"/>
                    <a:pt x="5" y="481"/>
                    <a:pt x="5" y="482"/>
                  </a:cubicBezTo>
                  <a:lnTo>
                    <a:pt x="5" y="482"/>
                  </a:lnTo>
                  <a:cubicBezTo>
                    <a:pt x="5" y="483"/>
                    <a:pt x="4" y="484"/>
                    <a:pt x="3" y="484"/>
                  </a:cubicBezTo>
                  <a:cubicBezTo>
                    <a:pt x="2" y="484"/>
                    <a:pt x="1" y="483"/>
                    <a:pt x="1" y="482"/>
                  </a:cubicBezTo>
                  <a:close/>
                  <a:moveTo>
                    <a:pt x="1" y="474"/>
                  </a:moveTo>
                  <a:lnTo>
                    <a:pt x="1" y="474"/>
                  </a:lnTo>
                  <a:cubicBezTo>
                    <a:pt x="1" y="473"/>
                    <a:pt x="2" y="472"/>
                    <a:pt x="3" y="472"/>
                  </a:cubicBezTo>
                  <a:cubicBezTo>
                    <a:pt x="5" y="472"/>
                    <a:pt x="5" y="473"/>
                    <a:pt x="5" y="474"/>
                  </a:cubicBezTo>
                  <a:lnTo>
                    <a:pt x="5" y="474"/>
                  </a:lnTo>
                  <a:cubicBezTo>
                    <a:pt x="5" y="475"/>
                    <a:pt x="5" y="476"/>
                    <a:pt x="3" y="476"/>
                  </a:cubicBezTo>
                  <a:cubicBezTo>
                    <a:pt x="2" y="476"/>
                    <a:pt x="1" y="475"/>
                    <a:pt x="1" y="474"/>
                  </a:cubicBezTo>
                  <a:close/>
                  <a:moveTo>
                    <a:pt x="1" y="466"/>
                  </a:moveTo>
                  <a:lnTo>
                    <a:pt x="1" y="466"/>
                  </a:lnTo>
                  <a:cubicBezTo>
                    <a:pt x="1" y="465"/>
                    <a:pt x="2" y="464"/>
                    <a:pt x="3" y="464"/>
                  </a:cubicBezTo>
                  <a:cubicBezTo>
                    <a:pt x="5" y="464"/>
                    <a:pt x="5" y="465"/>
                    <a:pt x="5" y="466"/>
                  </a:cubicBezTo>
                  <a:lnTo>
                    <a:pt x="5" y="466"/>
                  </a:lnTo>
                  <a:cubicBezTo>
                    <a:pt x="5" y="467"/>
                    <a:pt x="5" y="468"/>
                    <a:pt x="3" y="468"/>
                  </a:cubicBezTo>
                  <a:cubicBezTo>
                    <a:pt x="2" y="468"/>
                    <a:pt x="1" y="467"/>
                    <a:pt x="1" y="466"/>
                  </a:cubicBezTo>
                  <a:close/>
                  <a:moveTo>
                    <a:pt x="2" y="458"/>
                  </a:moveTo>
                  <a:lnTo>
                    <a:pt x="2" y="458"/>
                  </a:lnTo>
                  <a:cubicBezTo>
                    <a:pt x="2" y="457"/>
                    <a:pt x="2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2" y="460"/>
                    <a:pt x="2" y="459"/>
                    <a:pt x="2" y="458"/>
                  </a:cubicBezTo>
                  <a:close/>
                  <a:moveTo>
                    <a:pt x="2" y="450"/>
                  </a:moveTo>
                  <a:lnTo>
                    <a:pt x="2" y="450"/>
                  </a:lnTo>
                  <a:cubicBezTo>
                    <a:pt x="2" y="449"/>
                    <a:pt x="2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2" y="452"/>
                    <a:pt x="2" y="451"/>
                    <a:pt x="2" y="450"/>
                  </a:cubicBezTo>
                  <a:close/>
                  <a:moveTo>
                    <a:pt x="2" y="442"/>
                  </a:move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close/>
                  <a:moveTo>
                    <a:pt x="2" y="434"/>
                  </a:move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close/>
                  <a:moveTo>
                    <a:pt x="2" y="426"/>
                  </a:move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close/>
                  <a:moveTo>
                    <a:pt x="2" y="418"/>
                  </a:move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close/>
                  <a:moveTo>
                    <a:pt x="2" y="410"/>
                  </a:move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close/>
                  <a:moveTo>
                    <a:pt x="2" y="402"/>
                  </a:move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close/>
                  <a:moveTo>
                    <a:pt x="2" y="394"/>
                  </a:move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close/>
                  <a:moveTo>
                    <a:pt x="2" y="386"/>
                  </a:moveTo>
                  <a:lnTo>
                    <a:pt x="2" y="386"/>
                  </a:lnTo>
                  <a:cubicBezTo>
                    <a:pt x="2" y="385"/>
                    <a:pt x="3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3" y="388"/>
                    <a:pt x="2" y="387"/>
                    <a:pt x="2" y="386"/>
                  </a:cubicBezTo>
                  <a:close/>
                  <a:moveTo>
                    <a:pt x="2" y="378"/>
                  </a:move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close/>
                  <a:moveTo>
                    <a:pt x="2" y="370"/>
                  </a:move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close/>
                  <a:moveTo>
                    <a:pt x="2" y="362"/>
                  </a:move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close/>
                  <a:moveTo>
                    <a:pt x="2" y="354"/>
                  </a:move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close/>
                  <a:moveTo>
                    <a:pt x="2" y="346"/>
                  </a:move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close/>
                  <a:moveTo>
                    <a:pt x="2" y="338"/>
                  </a:move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6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6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6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6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3" y="306"/>
                  </a:moveTo>
                  <a:lnTo>
                    <a:pt x="3" y="306"/>
                  </a:lnTo>
                  <a:cubicBezTo>
                    <a:pt x="3" y="305"/>
                    <a:pt x="3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3" y="308"/>
                    <a:pt x="3" y="307"/>
                    <a:pt x="3" y="306"/>
                  </a:cubicBezTo>
                  <a:close/>
                  <a:moveTo>
                    <a:pt x="3" y="298"/>
                  </a:moveTo>
                  <a:lnTo>
                    <a:pt x="3" y="298"/>
                  </a:lnTo>
                  <a:cubicBezTo>
                    <a:pt x="3" y="297"/>
                    <a:pt x="3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3" y="300"/>
                    <a:pt x="3" y="299"/>
                    <a:pt x="3" y="298"/>
                  </a:cubicBezTo>
                  <a:close/>
                  <a:moveTo>
                    <a:pt x="3" y="290"/>
                  </a:move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close/>
                  <a:moveTo>
                    <a:pt x="3" y="282"/>
                  </a:move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close/>
                  <a:moveTo>
                    <a:pt x="3" y="274"/>
                  </a:move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close/>
                  <a:moveTo>
                    <a:pt x="3" y="266"/>
                  </a:move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close/>
                  <a:moveTo>
                    <a:pt x="3" y="258"/>
                  </a:move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close/>
                  <a:moveTo>
                    <a:pt x="3" y="250"/>
                  </a:move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close/>
                  <a:moveTo>
                    <a:pt x="3" y="242"/>
                  </a:move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close/>
                  <a:moveTo>
                    <a:pt x="3" y="234"/>
                  </a:move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close/>
                  <a:moveTo>
                    <a:pt x="3" y="226"/>
                  </a:move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7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7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7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7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1"/>
                    <a:pt x="4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lnTo>
                    <a:pt x="8" y="162"/>
                  </a:lnTo>
                  <a:cubicBezTo>
                    <a:pt x="8" y="163"/>
                    <a:pt x="7" y="164"/>
                    <a:pt x="6" y="164"/>
                  </a:cubicBezTo>
                  <a:cubicBezTo>
                    <a:pt x="4" y="164"/>
                    <a:pt x="4" y="163"/>
                    <a:pt x="4" y="162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3"/>
                    <a:pt x="4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lnTo>
                    <a:pt x="8" y="154"/>
                  </a:lnTo>
                  <a:cubicBezTo>
                    <a:pt x="8" y="155"/>
                    <a:pt x="7" y="156"/>
                    <a:pt x="6" y="156"/>
                  </a:cubicBezTo>
                  <a:cubicBezTo>
                    <a:pt x="4" y="156"/>
                    <a:pt x="4" y="155"/>
                    <a:pt x="4" y="154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5"/>
                    <a:pt x="5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lnTo>
                    <a:pt x="8" y="146"/>
                  </a:lnTo>
                  <a:cubicBezTo>
                    <a:pt x="8" y="147"/>
                    <a:pt x="7" y="148"/>
                    <a:pt x="6" y="148"/>
                  </a:cubicBezTo>
                  <a:cubicBezTo>
                    <a:pt x="5" y="148"/>
                    <a:pt x="4" y="147"/>
                    <a:pt x="4" y="146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7"/>
                    <a:pt x="5" y="136"/>
                    <a:pt x="6" y="136"/>
                  </a:cubicBezTo>
                  <a:cubicBezTo>
                    <a:pt x="7" y="136"/>
                    <a:pt x="8" y="137"/>
                    <a:pt x="8" y="138"/>
                  </a:cubicBezTo>
                  <a:lnTo>
                    <a:pt x="8" y="138"/>
                  </a:lnTo>
                  <a:cubicBezTo>
                    <a:pt x="8" y="139"/>
                    <a:pt x="7" y="140"/>
                    <a:pt x="6" y="140"/>
                  </a:cubicBezTo>
                  <a:cubicBezTo>
                    <a:pt x="5" y="140"/>
                    <a:pt x="4" y="139"/>
                    <a:pt x="4" y="138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29"/>
                    <a:pt x="5" y="128"/>
                    <a:pt x="6" y="128"/>
                  </a:cubicBezTo>
                  <a:cubicBezTo>
                    <a:pt x="7" y="128"/>
                    <a:pt x="8" y="129"/>
                    <a:pt x="8" y="130"/>
                  </a:cubicBezTo>
                  <a:lnTo>
                    <a:pt x="8" y="130"/>
                  </a:lnTo>
                  <a:cubicBezTo>
                    <a:pt x="8" y="131"/>
                    <a:pt x="7" y="132"/>
                    <a:pt x="6" y="132"/>
                  </a:cubicBezTo>
                  <a:cubicBezTo>
                    <a:pt x="5" y="132"/>
                    <a:pt x="4" y="131"/>
                    <a:pt x="4" y="130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1"/>
                    <a:pt x="5" y="120"/>
                    <a:pt x="6" y="120"/>
                  </a:cubicBezTo>
                  <a:cubicBezTo>
                    <a:pt x="7" y="120"/>
                    <a:pt x="8" y="121"/>
                    <a:pt x="8" y="122"/>
                  </a:cubicBezTo>
                  <a:lnTo>
                    <a:pt x="8" y="122"/>
                  </a:lnTo>
                  <a:cubicBezTo>
                    <a:pt x="8" y="123"/>
                    <a:pt x="7" y="124"/>
                    <a:pt x="6" y="124"/>
                  </a:cubicBezTo>
                  <a:cubicBezTo>
                    <a:pt x="5" y="124"/>
                    <a:pt x="4" y="123"/>
                    <a:pt x="4" y="122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3"/>
                    <a:pt x="5" y="112"/>
                    <a:pt x="6" y="112"/>
                  </a:cubicBezTo>
                  <a:cubicBezTo>
                    <a:pt x="7" y="112"/>
                    <a:pt x="8" y="113"/>
                    <a:pt x="8" y="114"/>
                  </a:cubicBezTo>
                  <a:lnTo>
                    <a:pt x="8" y="114"/>
                  </a:lnTo>
                  <a:cubicBezTo>
                    <a:pt x="8" y="115"/>
                    <a:pt x="7" y="116"/>
                    <a:pt x="6" y="116"/>
                  </a:cubicBezTo>
                  <a:cubicBezTo>
                    <a:pt x="5" y="116"/>
                    <a:pt x="4" y="115"/>
                    <a:pt x="4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5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5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5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5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8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8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8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8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9"/>
                    <a:pt x="5" y="8"/>
                    <a:pt x="7" y="8"/>
                  </a:cubicBezTo>
                  <a:cubicBezTo>
                    <a:pt x="8" y="8"/>
                    <a:pt x="9" y="9"/>
                    <a:pt x="9" y="10"/>
                  </a:cubicBezTo>
                  <a:lnTo>
                    <a:pt x="9" y="10"/>
                  </a:lnTo>
                  <a:cubicBezTo>
                    <a:pt x="9" y="11"/>
                    <a:pt x="8" y="12"/>
                    <a:pt x="7" y="12"/>
                  </a:cubicBezTo>
                  <a:cubicBezTo>
                    <a:pt x="5" y="12"/>
                    <a:pt x="5" y="11"/>
                    <a:pt x="5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89" name="Freeform 449"/>
            <p:cNvSpPr>
              <a:spLocks noEditPoints="1"/>
            </p:cNvSpPr>
            <p:nvPr/>
          </p:nvSpPr>
          <p:spPr bwMode="auto">
            <a:xfrm>
              <a:off x="5028" y="2693"/>
              <a:ext cx="2" cy="148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0" y="466"/>
                </a:cxn>
                <a:cxn ang="0">
                  <a:pos x="0" y="458"/>
                </a:cxn>
                <a:cxn ang="0">
                  <a:pos x="1" y="450"/>
                </a:cxn>
                <a:cxn ang="0">
                  <a:pos x="1" y="442"/>
                </a:cxn>
                <a:cxn ang="0">
                  <a:pos x="1" y="434"/>
                </a:cxn>
                <a:cxn ang="0">
                  <a:pos x="1" y="426"/>
                </a:cxn>
                <a:cxn ang="0">
                  <a:pos x="1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2" y="330"/>
                </a:cxn>
                <a:cxn ang="0">
                  <a:pos x="2" y="322"/>
                </a:cxn>
                <a:cxn ang="0">
                  <a:pos x="2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3" y="218"/>
                </a:cxn>
                <a:cxn ang="0">
                  <a:pos x="3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4" y="106"/>
                </a:cxn>
                <a:cxn ang="0">
                  <a:pos x="4" y="98"/>
                </a:cxn>
                <a:cxn ang="0">
                  <a:pos x="4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76">
                  <a:moveTo>
                    <a:pt x="0" y="474"/>
                  </a:moveTo>
                  <a:lnTo>
                    <a:pt x="0" y="474"/>
                  </a:lnTo>
                  <a:cubicBezTo>
                    <a:pt x="0" y="473"/>
                    <a:pt x="1" y="472"/>
                    <a:pt x="2" y="472"/>
                  </a:cubicBezTo>
                  <a:cubicBezTo>
                    <a:pt x="3" y="472"/>
                    <a:pt x="4" y="473"/>
                    <a:pt x="4" y="474"/>
                  </a:cubicBezTo>
                  <a:lnTo>
                    <a:pt x="4" y="474"/>
                  </a:lnTo>
                  <a:cubicBezTo>
                    <a:pt x="4" y="475"/>
                    <a:pt x="3" y="476"/>
                    <a:pt x="2" y="476"/>
                  </a:cubicBezTo>
                  <a:cubicBezTo>
                    <a:pt x="1" y="476"/>
                    <a:pt x="0" y="475"/>
                    <a:pt x="0" y="474"/>
                  </a:cubicBezTo>
                  <a:close/>
                  <a:moveTo>
                    <a:pt x="0" y="466"/>
                  </a:moveTo>
                  <a:lnTo>
                    <a:pt x="0" y="466"/>
                  </a:lnTo>
                  <a:cubicBezTo>
                    <a:pt x="0" y="465"/>
                    <a:pt x="1" y="464"/>
                    <a:pt x="2" y="464"/>
                  </a:cubicBezTo>
                  <a:cubicBezTo>
                    <a:pt x="3" y="464"/>
                    <a:pt x="4" y="465"/>
                    <a:pt x="4" y="466"/>
                  </a:cubicBezTo>
                  <a:lnTo>
                    <a:pt x="4" y="466"/>
                  </a:lnTo>
                  <a:cubicBezTo>
                    <a:pt x="4" y="467"/>
                    <a:pt x="3" y="468"/>
                    <a:pt x="2" y="468"/>
                  </a:cubicBezTo>
                  <a:cubicBezTo>
                    <a:pt x="1" y="468"/>
                    <a:pt x="0" y="467"/>
                    <a:pt x="0" y="466"/>
                  </a:cubicBezTo>
                  <a:close/>
                  <a:moveTo>
                    <a:pt x="0" y="458"/>
                  </a:moveTo>
                  <a:lnTo>
                    <a:pt x="0" y="458"/>
                  </a:lnTo>
                  <a:cubicBezTo>
                    <a:pt x="0" y="457"/>
                    <a:pt x="1" y="456"/>
                    <a:pt x="2" y="456"/>
                  </a:cubicBezTo>
                  <a:cubicBezTo>
                    <a:pt x="4" y="456"/>
                    <a:pt x="4" y="457"/>
                    <a:pt x="4" y="458"/>
                  </a:cubicBezTo>
                  <a:lnTo>
                    <a:pt x="4" y="458"/>
                  </a:lnTo>
                  <a:cubicBezTo>
                    <a:pt x="4" y="459"/>
                    <a:pt x="4" y="460"/>
                    <a:pt x="2" y="460"/>
                  </a:cubicBezTo>
                  <a:cubicBezTo>
                    <a:pt x="1" y="460"/>
                    <a:pt x="0" y="459"/>
                    <a:pt x="0" y="458"/>
                  </a:cubicBezTo>
                  <a:close/>
                  <a:moveTo>
                    <a:pt x="1" y="450"/>
                  </a:moveTo>
                  <a:lnTo>
                    <a:pt x="1" y="450"/>
                  </a:lnTo>
                  <a:cubicBezTo>
                    <a:pt x="1" y="449"/>
                    <a:pt x="1" y="448"/>
                    <a:pt x="3" y="448"/>
                  </a:cubicBezTo>
                  <a:cubicBezTo>
                    <a:pt x="4" y="448"/>
                    <a:pt x="5" y="449"/>
                    <a:pt x="5" y="450"/>
                  </a:cubicBezTo>
                  <a:lnTo>
                    <a:pt x="5" y="450"/>
                  </a:lnTo>
                  <a:cubicBezTo>
                    <a:pt x="5" y="451"/>
                    <a:pt x="4" y="452"/>
                    <a:pt x="3" y="452"/>
                  </a:cubicBezTo>
                  <a:cubicBezTo>
                    <a:pt x="1" y="452"/>
                    <a:pt x="1" y="451"/>
                    <a:pt x="1" y="450"/>
                  </a:cubicBezTo>
                  <a:close/>
                  <a:moveTo>
                    <a:pt x="1" y="442"/>
                  </a:moveTo>
                  <a:lnTo>
                    <a:pt x="1" y="442"/>
                  </a:lnTo>
                  <a:cubicBezTo>
                    <a:pt x="1" y="441"/>
                    <a:pt x="1" y="440"/>
                    <a:pt x="3" y="440"/>
                  </a:cubicBezTo>
                  <a:cubicBezTo>
                    <a:pt x="4" y="440"/>
                    <a:pt x="5" y="441"/>
                    <a:pt x="5" y="442"/>
                  </a:cubicBezTo>
                  <a:lnTo>
                    <a:pt x="5" y="442"/>
                  </a:lnTo>
                  <a:cubicBezTo>
                    <a:pt x="5" y="443"/>
                    <a:pt x="4" y="444"/>
                    <a:pt x="3" y="444"/>
                  </a:cubicBezTo>
                  <a:cubicBezTo>
                    <a:pt x="1" y="444"/>
                    <a:pt x="1" y="443"/>
                    <a:pt x="1" y="442"/>
                  </a:cubicBezTo>
                  <a:close/>
                  <a:moveTo>
                    <a:pt x="1" y="434"/>
                  </a:moveTo>
                  <a:lnTo>
                    <a:pt x="1" y="434"/>
                  </a:lnTo>
                  <a:cubicBezTo>
                    <a:pt x="1" y="433"/>
                    <a:pt x="2" y="432"/>
                    <a:pt x="3" y="432"/>
                  </a:cubicBezTo>
                  <a:cubicBezTo>
                    <a:pt x="4" y="432"/>
                    <a:pt x="5" y="433"/>
                    <a:pt x="5" y="434"/>
                  </a:cubicBezTo>
                  <a:lnTo>
                    <a:pt x="5" y="434"/>
                  </a:lnTo>
                  <a:cubicBezTo>
                    <a:pt x="5" y="435"/>
                    <a:pt x="4" y="436"/>
                    <a:pt x="3" y="436"/>
                  </a:cubicBezTo>
                  <a:cubicBezTo>
                    <a:pt x="2" y="436"/>
                    <a:pt x="1" y="435"/>
                    <a:pt x="1" y="434"/>
                  </a:cubicBezTo>
                  <a:close/>
                  <a:moveTo>
                    <a:pt x="1" y="426"/>
                  </a:moveTo>
                  <a:lnTo>
                    <a:pt x="1" y="426"/>
                  </a:lnTo>
                  <a:cubicBezTo>
                    <a:pt x="1" y="425"/>
                    <a:pt x="2" y="424"/>
                    <a:pt x="3" y="424"/>
                  </a:cubicBezTo>
                  <a:cubicBezTo>
                    <a:pt x="4" y="424"/>
                    <a:pt x="5" y="425"/>
                    <a:pt x="5" y="426"/>
                  </a:cubicBezTo>
                  <a:lnTo>
                    <a:pt x="5" y="426"/>
                  </a:lnTo>
                  <a:cubicBezTo>
                    <a:pt x="5" y="427"/>
                    <a:pt x="4" y="428"/>
                    <a:pt x="3" y="428"/>
                  </a:cubicBezTo>
                  <a:cubicBezTo>
                    <a:pt x="2" y="428"/>
                    <a:pt x="1" y="427"/>
                    <a:pt x="1" y="426"/>
                  </a:cubicBezTo>
                  <a:close/>
                  <a:moveTo>
                    <a:pt x="1" y="418"/>
                  </a:moveTo>
                  <a:lnTo>
                    <a:pt x="1" y="418"/>
                  </a:lnTo>
                  <a:cubicBezTo>
                    <a:pt x="1" y="417"/>
                    <a:pt x="2" y="416"/>
                    <a:pt x="3" y="416"/>
                  </a:cubicBezTo>
                  <a:cubicBezTo>
                    <a:pt x="4" y="416"/>
                    <a:pt x="5" y="417"/>
                    <a:pt x="5" y="418"/>
                  </a:cubicBezTo>
                  <a:lnTo>
                    <a:pt x="5" y="418"/>
                  </a:lnTo>
                  <a:cubicBezTo>
                    <a:pt x="5" y="419"/>
                    <a:pt x="4" y="420"/>
                    <a:pt x="3" y="420"/>
                  </a:cubicBezTo>
                  <a:cubicBezTo>
                    <a:pt x="2" y="420"/>
                    <a:pt x="1" y="419"/>
                    <a:pt x="1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2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1"/>
                    <a:pt x="4" y="412"/>
                    <a:pt x="3" y="412"/>
                  </a:cubicBezTo>
                  <a:cubicBezTo>
                    <a:pt x="2" y="412"/>
                    <a:pt x="1" y="411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3"/>
                    <a:pt x="4" y="404"/>
                    <a:pt x="3" y="404"/>
                  </a:cubicBezTo>
                  <a:cubicBezTo>
                    <a:pt x="2" y="404"/>
                    <a:pt x="1" y="403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5"/>
                    <a:pt x="4" y="396"/>
                    <a:pt x="3" y="396"/>
                  </a:cubicBezTo>
                  <a:cubicBezTo>
                    <a:pt x="2" y="396"/>
                    <a:pt x="1" y="395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7"/>
                    <a:pt x="4" y="388"/>
                    <a:pt x="3" y="388"/>
                  </a:cubicBezTo>
                  <a:cubicBezTo>
                    <a:pt x="2" y="388"/>
                    <a:pt x="1" y="387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79"/>
                    <a:pt x="4" y="380"/>
                    <a:pt x="3" y="380"/>
                  </a:cubicBezTo>
                  <a:cubicBezTo>
                    <a:pt x="2" y="380"/>
                    <a:pt x="1" y="379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1"/>
                    <a:pt x="4" y="372"/>
                    <a:pt x="3" y="372"/>
                  </a:cubicBezTo>
                  <a:cubicBezTo>
                    <a:pt x="2" y="372"/>
                    <a:pt x="1" y="371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5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5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5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5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2" y="330"/>
                  </a:moveTo>
                  <a:lnTo>
                    <a:pt x="2" y="330"/>
                  </a:lnTo>
                  <a:cubicBezTo>
                    <a:pt x="2" y="329"/>
                    <a:pt x="2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2" y="332"/>
                    <a:pt x="2" y="331"/>
                    <a:pt x="2" y="330"/>
                  </a:cubicBezTo>
                  <a:close/>
                  <a:moveTo>
                    <a:pt x="2" y="322"/>
                  </a:move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close/>
                  <a:moveTo>
                    <a:pt x="2" y="314"/>
                  </a:move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6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6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6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6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3" y="218"/>
                  </a:moveTo>
                  <a:lnTo>
                    <a:pt x="3" y="218"/>
                  </a:lnTo>
                  <a:cubicBezTo>
                    <a:pt x="3" y="217"/>
                    <a:pt x="3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3" y="220"/>
                    <a:pt x="3" y="219"/>
                    <a:pt x="3" y="218"/>
                  </a:cubicBezTo>
                  <a:close/>
                  <a:moveTo>
                    <a:pt x="3" y="210"/>
                  </a:move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7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7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5"/>
                    <a:pt x="4" y="104"/>
                    <a:pt x="6" y="104"/>
                  </a:cubicBezTo>
                  <a:cubicBezTo>
                    <a:pt x="7" y="104"/>
                    <a:pt x="8" y="105"/>
                    <a:pt x="8" y="106"/>
                  </a:cubicBezTo>
                  <a:lnTo>
                    <a:pt x="8" y="106"/>
                  </a:lnTo>
                  <a:cubicBezTo>
                    <a:pt x="8" y="107"/>
                    <a:pt x="7" y="108"/>
                    <a:pt x="6" y="108"/>
                  </a:cubicBezTo>
                  <a:cubicBezTo>
                    <a:pt x="4" y="108"/>
                    <a:pt x="4" y="107"/>
                    <a:pt x="4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0" name="Freeform 450"/>
            <p:cNvSpPr>
              <a:spLocks noEditPoints="1"/>
            </p:cNvSpPr>
            <p:nvPr/>
          </p:nvSpPr>
          <p:spPr bwMode="auto">
            <a:xfrm>
              <a:off x="5137" y="2675"/>
              <a:ext cx="3" cy="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7" y="34"/>
                </a:cxn>
                <a:cxn ang="0">
                  <a:pos x="7" y="34"/>
                </a:cxn>
                <a:cxn ang="0">
                  <a:pos x="5" y="36"/>
                </a:cxn>
                <a:cxn ang="0">
                  <a:pos x="3" y="3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8" y="50"/>
                </a:cxn>
                <a:cxn ang="0">
                  <a:pos x="8" y="50"/>
                </a:cxn>
                <a:cxn ang="0">
                  <a:pos x="6" y="52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6" y="48"/>
                </a:cxn>
                <a:cxn ang="0">
                  <a:pos x="8" y="50"/>
                </a:cxn>
              </a:cxnLst>
              <a:rect l="0" t="0" r="r" b="b"/>
              <a:pathLst>
                <a:path w="8" h="52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6" y="18"/>
                  </a:move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2" y="20"/>
                    <a:pt x="2" y="19"/>
                    <a:pt x="2" y="18"/>
                  </a:cubicBezTo>
                  <a:lnTo>
                    <a:pt x="2" y="18"/>
                  </a:lnTo>
                  <a:cubicBezTo>
                    <a:pt x="2" y="17"/>
                    <a:pt x="2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close/>
                  <a:moveTo>
                    <a:pt x="6" y="26"/>
                  </a:move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close/>
                  <a:moveTo>
                    <a:pt x="7" y="34"/>
                  </a:move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close/>
                  <a:moveTo>
                    <a:pt x="7" y="42"/>
                  </a:move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close/>
                  <a:moveTo>
                    <a:pt x="8" y="50"/>
                  </a:move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1" name="Freeform 451"/>
            <p:cNvSpPr>
              <a:spLocks noEditPoints="1"/>
            </p:cNvSpPr>
            <p:nvPr/>
          </p:nvSpPr>
          <p:spPr bwMode="auto">
            <a:xfrm>
              <a:off x="5245" y="2498"/>
              <a:ext cx="3" cy="194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18"/>
                </a:cxn>
                <a:cxn ang="0">
                  <a:pos x="2" y="24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5" y="154"/>
                </a:cxn>
                <a:cxn ang="0">
                  <a:pos x="1" y="162"/>
                </a:cxn>
                <a:cxn ang="0">
                  <a:pos x="3" y="168"/>
                </a:cxn>
                <a:cxn ang="0">
                  <a:pos x="5" y="186"/>
                </a:cxn>
                <a:cxn ang="0">
                  <a:pos x="3" y="196"/>
                </a:cxn>
                <a:cxn ang="0">
                  <a:pos x="1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2" y="306"/>
                </a:cxn>
                <a:cxn ang="0">
                  <a:pos x="4" y="312"/>
                </a:cxn>
                <a:cxn ang="0">
                  <a:pos x="6" y="330"/>
                </a:cxn>
                <a:cxn ang="0">
                  <a:pos x="4" y="340"/>
                </a:cxn>
                <a:cxn ang="0">
                  <a:pos x="2" y="346"/>
                </a:cxn>
                <a:cxn ang="0">
                  <a:pos x="6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7" y="443"/>
                </a:cxn>
                <a:cxn ang="0">
                  <a:pos x="3" y="451"/>
                </a:cxn>
                <a:cxn ang="0">
                  <a:pos x="5" y="457"/>
                </a:cxn>
                <a:cxn ang="0">
                  <a:pos x="7" y="475"/>
                </a:cxn>
                <a:cxn ang="0">
                  <a:pos x="5" y="485"/>
                </a:cxn>
                <a:cxn ang="0">
                  <a:pos x="3" y="491"/>
                </a:cxn>
                <a:cxn ang="0">
                  <a:pos x="7" y="499"/>
                </a:cxn>
                <a:cxn ang="0">
                  <a:pos x="8" y="515"/>
                </a:cxn>
                <a:cxn ang="0">
                  <a:pos x="4" y="523"/>
                </a:cxn>
                <a:cxn ang="0">
                  <a:pos x="6" y="529"/>
                </a:cxn>
                <a:cxn ang="0">
                  <a:pos x="8" y="547"/>
                </a:cxn>
                <a:cxn ang="0">
                  <a:pos x="6" y="557"/>
                </a:cxn>
                <a:cxn ang="0">
                  <a:pos x="4" y="563"/>
                </a:cxn>
                <a:cxn ang="0">
                  <a:pos x="8" y="571"/>
                </a:cxn>
                <a:cxn ang="0">
                  <a:pos x="8" y="587"/>
                </a:cxn>
                <a:cxn ang="0">
                  <a:pos x="4" y="595"/>
                </a:cxn>
                <a:cxn ang="0">
                  <a:pos x="6" y="601"/>
                </a:cxn>
                <a:cxn ang="0">
                  <a:pos x="8" y="619"/>
                </a:cxn>
              </a:cxnLst>
              <a:rect l="0" t="0" r="r" b="b"/>
              <a:pathLst>
                <a:path w="8" h="621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4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4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4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4" y="48"/>
                    <a:pt x="4" y="49"/>
                    <a:pt x="4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1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1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1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1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5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5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5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5" y="200"/>
                    <a:pt x="5" y="201"/>
                    <a:pt x="5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2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2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20"/>
                    <a:pt x="5" y="220"/>
                    <a:pt x="4" y="220"/>
                  </a:cubicBezTo>
                  <a:cubicBezTo>
                    <a:pt x="2" y="220"/>
                    <a:pt x="2" y="220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2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4"/>
                    <a:pt x="5" y="244"/>
                    <a:pt x="4" y="244"/>
                  </a:cubicBezTo>
                  <a:cubicBezTo>
                    <a:pt x="3" y="244"/>
                    <a:pt x="2" y="244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2"/>
                    <a:pt x="5" y="252"/>
                    <a:pt x="4" y="252"/>
                  </a:cubicBezTo>
                  <a:cubicBezTo>
                    <a:pt x="3" y="252"/>
                    <a:pt x="2" y="252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60"/>
                    <a:pt x="5" y="260"/>
                    <a:pt x="4" y="260"/>
                  </a:cubicBezTo>
                  <a:cubicBezTo>
                    <a:pt x="3" y="260"/>
                    <a:pt x="2" y="260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8"/>
                    <a:pt x="5" y="268"/>
                    <a:pt x="4" y="268"/>
                  </a:cubicBezTo>
                  <a:cubicBezTo>
                    <a:pt x="3" y="268"/>
                    <a:pt x="2" y="268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6"/>
                    <a:pt x="5" y="276"/>
                    <a:pt x="4" y="276"/>
                  </a:cubicBezTo>
                  <a:cubicBezTo>
                    <a:pt x="3" y="276"/>
                    <a:pt x="2" y="276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4"/>
                    <a:pt x="5" y="284"/>
                    <a:pt x="4" y="284"/>
                  </a:cubicBezTo>
                  <a:cubicBezTo>
                    <a:pt x="3" y="284"/>
                    <a:pt x="2" y="284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2"/>
                    <a:pt x="5" y="292"/>
                    <a:pt x="4" y="292"/>
                  </a:cubicBezTo>
                  <a:cubicBezTo>
                    <a:pt x="3" y="292"/>
                    <a:pt x="2" y="292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300"/>
                    <a:pt x="5" y="300"/>
                    <a:pt x="4" y="300"/>
                  </a:cubicBezTo>
                  <a:cubicBezTo>
                    <a:pt x="3" y="300"/>
                    <a:pt x="2" y="300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8"/>
                    <a:pt x="5" y="308"/>
                    <a:pt x="4" y="308"/>
                  </a:cubicBezTo>
                  <a:cubicBezTo>
                    <a:pt x="3" y="308"/>
                    <a:pt x="2" y="308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close/>
                  <a:moveTo>
                    <a:pt x="6" y="314"/>
                  </a:moveTo>
                  <a:lnTo>
                    <a:pt x="6" y="314"/>
                  </a:lnTo>
                  <a:cubicBezTo>
                    <a:pt x="6" y="316"/>
                    <a:pt x="5" y="316"/>
                    <a:pt x="4" y="316"/>
                  </a:cubicBezTo>
                  <a:cubicBezTo>
                    <a:pt x="3" y="316"/>
                    <a:pt x="2" y="316"/>
                    <a:pt x="2" y="314"/>
                  </a:cubicBez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close/>
                  <a:moveTo>
                    <a:pt x="6" y="322"/>
                  </a:moveTo>
                  <a:lnTo>
                    <a:pt x="6" y="322"/>
                  </a:lnTo>
                  <a:cubicBezTo>
                    <a:pt x="6" y="324"/>
                    <a:pt x="5" y="324"/>
                    <a:pt x="4" y="324"/>
                  </a:cubicBezTo>
                  <a:cubicBezTo>
                    <a:pt x="3" y="324"/>
                    <a:pt x="2" y="324"/>
                    <a:pt x="2" y="322"/>
                  </a:cubicBez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close/>
                  <a:moveTo>
                    <a:pt x="6" y="330"/>
                  </a:moveTo>
                  <a:lnTo>
                    <a:pt x="6" y="330"/>
                  </a:lnTo>
                  <a:cubicBezTo>
                    <a:pt x="6" y="332"/>
                    <a:pt x="5" y="332"/>
                    <a:pt x="4" y="332"/>
                  </a:cubicBezTo>
                  <a:cubicBezTo>
                    <a:pt x="3" y="332"/>
                    <a:pt x="2" y="332"/>
                    <a:pt x="2" y="330"/>
                  </a:cubicBez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close/>
                  <a:moveTo>
                    <a:pt x="6" y="338"/>
                  </a:moveTo>
                  <a:lnTo>
                    <a:pt x="6" y="338"/>
                  </a:lnTo>
                  <a:cubicBezTo>
                    <a:pt x="6" y="340"/>
                    <a:pt x="5" y="340"/>
                    <a:pt x="4" y="340"/>
                  </a:cubicBezTo>
                  <a:cubicBezTo>
                    <a:pt x="3" y="340"/>
                    <a:pt x="2" y="340"/>
                    <a:pt x="2" y="338"/>
                  </a:cubicBez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close/>
                  <a:moveTo>
                    <a:pt x="6" y="346"/>
                  </a:moveTo>
                  <a:lnTo>
                    <a:pt x="6" y="346"/>
                  </a:lnTo>
                  <a:cubicBezTo>
                    <a:pt x="6" y="348"/>
                    <a:pt x="6" y="348"/>
                    <a:pt x="4" y="348"/>
                  </a:cubicBezTo>
                  <a:cubicBezTo>
                    <a:pt x="3" y="348"/>
                    <a:pt x="2" y="348"/>
                    <a:pt x="2" y="346"/>
                  </a:cubicBez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6" y="344"/>
                    <a:pt x="6" y="345"/>
                    <a:pt x="6" y="346"/>
                  </a:cubicBezTo>
                  <a:close/>
                  <a:moveTo>
                    <a:pt x="6" y="354"/>
                  </a:moveTo>
                  <a:lnTo>
                    <a:pt x="6" y="354"/>
                  </a:lnTo>
                  <a:cubicBezTo>
                    <a:pt x="6" y="356"/>
                    <a:pt x="6" y="356"/>
                    <a:pt x="4" y="356"/>
                  </a:cubicBezTo>
                  <a:cubicBezTo>
                    <a:pt x="3" y="356"/>
                    <a:pt x="2" y="356"/>
                    <a:pt x="2" y="354"/>
                  </a:cubicBez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6" y="352"/>
                    <a:pt x="6" y="353"/>
                    <a:pt x="6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4"/>
                    <a:pt x="6" y="364"/>
                    <a:pt x="5" y="364"/>
                  </a:cubicBezTo>
                  <a:cubicBezTo>
                    <a:pt x="3" y="364"/>
                    <a:pt x="3" y="364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3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2"/>
                    <a:pt x="6" y="372"/>
                    <a:pt x="5" y="372"/>
                  </a:cubicBezTo>
                  <a:cubicBezTo>
                    <a:pt x="3" y="372"/>
                    <a:pt x="3" y="372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3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80"/>
                    <a:pt x="6" y="380"/>
                    <a:pt x="5" y="380"/>
                  </a:cubicBezTo>
                  <a:cubicBezTo>
                    <a:pt x="4" y="380"/>
                    <a:pt x="3" y="380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8"/>
                    <a:pt x="6" y="388"/>
                    <a:pt x="5" y="388"/>
                  </a:cubicBezTo>
                  <a:cubicBezTo>
                    <a:pt x="4" y="388"/>
                    <a:pt x="3" y="388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6"/>
                    <a:pt x="6" y="396"/>
                    <a:pt x="5" y="396"/>
                  </a:cubicBezTo>
                  <a:cubicBezTo>
                    <a:pt x="4" y="396"/>
                    <a:pt x="3" y="396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4"/>
                    <a:pt x="6" y="404"/>
                    <a:pt x="5" y="404"/>
                  </a:cubicBezTo>
                  <a:cubicBezTo>
                    <a:pt x="4" y="404"/>
                    <a:pt x="3" y="404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2"/>
                    <a:pt x="6" y="412"/>
                    <a:pt x="5" y="412"/>
                  </a:cubicBezTo>
                  <a:cubicBezTo>
                    <a:pt x="4" y="412"/>
                    <a:pt x="3" y="412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20"/>
                    <a:pt x="6" y="420"/>
                    <a:pt x="5" y="420"/>
                  </a:cubicBezTo>
                  <a:cubicBezTo>
                    <a:pt x="4" y="420"/>
                    <a:pt x="3" y="420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5"/>
                  </a:move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lnTo>
                    <a:pt x="3" y="435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5"/>
                  </a:cubicBezTo>
                  <a:close/>
                  <a:moveTo>
                    <a:pt x="7" y="443"/>
                  </a:move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lnTo>
                    <a:pt x="3" y="443"/>
                  </a:lnTo>
                  <a:cubicBezTo>
                    <a:pt x="3" y="441"/>
                    <a:pt x="4" y="441"/>
                    <a:pt x="5" y="441"/>
                  </a:cubicBezTo>
                  <a:cubicBezTo>
                    <a:pt x="6" y="441"/>
                    <a:pt x="7" y="441"/>
                    <a:pt x="7" y="443"/>
                  </a:cubicBezTo>
                  <a:close/>
                  <a:moveTo>
                    <a:pt x="7" y="451"/>
                  </a:move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lnTo>
                    <a:pt x="3" y="451"/>
                  </a:lnTo>
                  <a:cubicBezTo>
                    <a:pt x="3" y="449"/>
                    <a:pt x="4" y="449"/>
                    <a:pt x="5" y="449"/>
                  </a:cubicBezTo>
                  <a:cubicBezTo>
                    <a:pt x="6" y="449"/>
                    <a:pt x="7" y="449"/>
                    <a:pt x="7" y="451"/>
                  </a:cubicBezTo>
                  <a:close/>
                  <a:moveTo>
                    <a:pt x="7" y="459"/>
                  </a:move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lnTo>
                    <a:pt x="3" y="459"/>
                  </a:lnTo>
                  <a:cubicBezTo>
                    <a:pt x="3" y="457"/>
                    <a:pt x="4" y="457"/>
                    <a:pt x="5" y="457"/>
                  </a:cubicBezTo>
                  <a:cubicBezTo>
                    <a:pt x="6" y="457"/>
                    <a:pt x="7" y="457"/>
                    <a:pt x="7" y="459"/>
                  </a:cubicBezTo>
                  <a:close/>
                  <a:moveTo>
                    <a:pt x="7" y="467"/>
                  </a:move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lnTo>
                    <a:pt x="3" y="467"/>
                  </a:lnTo>
                  <a:cubicBezTo>
                    <a:pt x="3" y="465"/>
                    <a:pt x="4" y="465"/>
                    <a:pt x="5" y="465"/>
                  </a:cubicBezTo>
                  <a:cubicBezTo>
                    <a:pt x="6" y="465"/>
                    <a:pt x="7" y="465"/>
                    <a:pt x="7" y="467"/>
                  </a:cubicBezTo>
                  <a:close/>
                  <a:moveTo>
                    <a:pt x="7" y="475"/>
                  </a:move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lnTo>
                    <a:pt x="3" y="475"/>
                  </a:lnTo>
                  <a:cubicBezTo>
                    <a:pt x="3" y="473"/>
                    <a:pt x="4" y="473"/>
                    <a:pt x="5" y="473"/>
                  </a:cubicBezTo>
                  <a:cubicBezTo>
                    <a:pt x="6" y="473"/>
                    <a:pt x="7" y="473"/>
                    <a:pt x="7" y="475"/>
                  </a:cubicBezTo>
                  <a:close/>
                  <a:moveTo>
                    <a:pt x="7" y="483"/>
                  </a:move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lnTo>
                    <a:pt x="3" y="483"/>
                  </a:lnTo>
                  <a:cubicBezTo>
                    <a:pt x="3" y="481"/>
                    <a:pt x="4" y="481"/>
                    <a:pt x="5" y="481"/>
                  </a:cubicBezTo>
                  <a:cubicBezTo>
                    <a:pt x="6" y="481"/>
                    <a:pt x="7" y="481"/>
                    <a:pt x="7" y="483"/>
                  </a:cubicBezTo>
                  <a:close/>
                  <a:moveTo>
                    <a:pt x="7" y="491"/>
                  </a:move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lnTo>
                    <a:pt x="3" y="491"/>
                  </a:lnTo>
                  <a:cubicBezTo>
                    <a:pt x="3" y="489"/>
                    <a:pt x="4" y="489"/>
                    <a:pt x="5" y="489"/>
                  </a:cubicBezTo>
                  <a:cubicBezTo>
                    <a:pt x="6" y="489"/>
                    <a:pt x="7" y="489"/>
                    <a:pt x="7" y="491"/>
                  </a:cubicBezTo>
                  <a:close/>
                  <a:moveTo>
                    <a:pt x="7" y="499"/>
                  </a:moveTo>
                  <a:lnTo>
                    <a:pt x="7" y="499"/>
                  </a:lnTo>
                  <a:cubicBezTo>
                    <a:pt x="7" y="500"/>
                    <a:pt x="7" y="501"/>
                    <a:pt x="5" y="501"/>
                  </a:cubicBezTo>
                  <a:cubicBezTo>
                    <a:pt x="4" y="501"/>
                    <a:pt x="3" y="500"/>
                    <a:pt x="3" y="499"/>
                  </a:cubicBezTo>
                  <a:lnTo>
                    <a:pt x="3" y="499"/>
                  </a:lnTo>
                  <a:cubicBezTo>
                    <a:pt x="3" y="497"/>
                    <a:pt x="4" y="497"/>
                    <a:pt x="5" y="497"/>
                  </a:cubicBezTo>
                  <a:cubicBezTo>
                    <a:pt x="7" y="497"/>
                    <a:pt x="7" y="497"/>
                    <a:pt x="7" y="499"/>
                  </a:cubicBezTo>
                  <a:close/>
                  <a:moveTo>
                    <a:pt x="8" y="507"/>
                  </a:moveTo>
                  <a:lnTo>
                    <a:pt x="8" y="507"/>
                  </a:lnTo>
                  <a:cubicBezTo>
                    <a:pt x="8" y="508"/>
                    <a:pt x="7" y="509"/>
                    <a:pt x="6" y="509"/>
                  </a:cubicBezTo>
                  <a:cubicBezTo>
                    <a:pt x="4" y="509"/>
                    <a:pt x="4" y="508"/>
                    <a:pt x="4" y="507"/>
                  </a:cubicBezTo>
                  <a:lnTo>
                    <a:pt x="4" y="507"/>
                  </a:lnTo>
                  <a:cubicBezTo>
                    <a:pt x="4" y="505"/>
                    <a:pt x="4" y="505"/>
                    <a:pt x="6" y="505"/>
                  </a:cubicBezTo>
                  <a:cubicBezTo>
                    <a:pt x="7" y="505"/>
                    <a:pt x="8" y="505"/>
                    <a:pt x="8" y="507"/>
                  </a:cubicBezTo>
                  <a:close/>
                  <a:moveTo>
                    <a:pt x="8" y="515"/>
                  </a:moveTo>
                  <a:lnTo>
                    <a:pt x="8" y="515"/>
                  </a:lnTo>
                  <a:cubicBezTo>
                    <a:pt x="8" y="516"/>
                    <a:pt x="7" y="517"/>
                    <a:pt x="6" y="517"/>
                  </a:cubicBezTo>
                  <a:cubicBezTo>
                    <a:pt x="4" y="517"/>
                    <a:pt x="4" y="516"/>
                    <a:pt x="4" y="515"/>
                  </a:cubicBezTo>
                  <a:lnTo>
                    <a:pt x="4" y="515"/>
                  </a:lnTo>
                  <a:cubicBezTo>
                    <a:pt x="4" y="513"/>
                    <a:pt x="4" y="513"/>
                    <a:pt x="6" y="513"/>
                  </a:cubicBezTo>
                  <a:cubicBezTo>
                    <a:pt x="7" y="513"/>
                    <a:pt x="8" y="513"/>
                    <a:pt x="8" y="515"/>
                  </a:cubicBezTo>
                  <a:close/>
                  <a:moveTo>
                    <a:pt x="8" y="523"/>
                  </a:moveTo>
                  <a:lnTo>
                    <a:pt x="8" y="523"/>
                  </a:lnTo>
                  <a:cubicBezTo>
                    <a:pt x="8" y="524"/>
                    <a:pt x="7" y="525"/>
                    <a:pt x="6" y="525"/>
                  </a:cubicBezTo>
                  <a:cubicBezTo>
                    <a:pt x="5" y="525"/>
                    <a:pt x="4" y="524"/>
                    <a:pt x="4" y="523"/>
                  </a:cubicBezTo>
                  <a:lnTo>
                    <a:pt x="4" y="523"/>
                  </a:lnTo>
                  <a:cubicBezTo>
                    <a:pt x="4" y="521"/>
                    <a:pt x="5" y="521"/>
                    <a:pt x="6" y="521"/>
                  </a:cubicBezTo>
                  <a:cubicBezTo>
                    <a:pt x="7" y="521"/>
                    <a:pt x="8" y="521"/>
                    <a:pt x="8" y="523"/>
                  </a:cubicBezTo>
                  <a:close/>
                  <a:moveTo>
                    <a:pt x="8" y="531"/>
                  </a:moveTo>
                  <a:lnTo>
                    <a:pt x="8" y="531"/>
                  </a:lnTo>
                  <a:cubicBezTo>
                    <a:pt x="8" y="532"/>
                    <a:pt x="7" y="533"/>
                    <a:pt x="6" y="533"/>
                  </a:cubicBezTo>
                  <a:cubicBezTo>
                    <a:pt x="5" y="533"/>
                    <a:pt x="4" y="532"/>
                    <a:pt x="4" y="531"/>
                  </a:cubicBezTo>
                  <a:lnTo>
                    <a:pt x="4" y="531"/>
                  </a:lnTo>
                  <a:cubicBezTo>
                    <a:pt x="4" y="529"/>
                    <a:pt x="5" y="529"/>
                    <a:pt x="6" y="529"/>
                  </a:cubicBezTo>
                  <a:cubicBezTo>
                    <a:pt x="7" y="529"/>
                    <a:pt x="8" y="529"/>
                    <a:pt x="8" y="531"/>
                  </a:cubicBezTo>
                  <a:close/>
                  <a:moveTo>
                    <a:pt x="8" y="539"/>
                  </a:moveTo>
                  <a:lnTo>
                    <a:pt x="8" y="539"/>
                  </a:lnTo>
                  <a:cubicBezTo>
                    <a:pt x="8" y="540"/>
                    <a:pt x="7" y="541"/>
                    <a:pt x="6" y="541"/>
                  </a:cubicBezTo>
                  <a:cubicBezTo>
                    <a:pt x="5" y="541"/>
                    <a:pt x="4" y="540"/>
                    <a:pt x="4" y="539"/>
                  </a:cubicBezTo>
                  <a:lnTo>
                    <a:pt x="4" y="539"/>
                  </a:lnTo>
                  <a:cubicBezTo>
                    <a:pt x="4" y="537"/>
                    <a:pt x="5" y="537"/>
                    <a:pt x="6" y="537"/>
                  </a:cubicBezTo>
                  <a:cubicBezTo>
                    <a:pt x="7" y="537"/>
                    <a:pt x="8" y="537"/>
                    <a:pt x="8" y="539"/>
                  </a:cubicBezTo>
                  <a:close/>
                  <a:moveTo>
                    <a:pt x="8" y="547"/>
                  </a:moveTo>
                  <a:lnTo>
                    <a:pt x="8" y="547"/>
                  </a:lnTo>
                  <a:cubicBezTo>
                    <a:pt x="8" y="548"/>
                    <a:pt x="7" y="549"/>
                    <a:pt x="6" y="549"/>
                  </a:cubicBezTo>
                  <a:cubicBezTo>
                    <a:pt x="5" y="549"/>
                    <a:pt x="4" y="548"/>
                    <a:pt x="4" y="547"/>
                  </a:cubicBezTo>
                  <a:lnTo>
                    <a:pt x="4" y="547"/>
                  </a:lnTo>
                  <a:cubicBezTo>
                    <a:pt x="4" y="545"/>
                    <a:pt x="5" y="545"/>
                    <a:pt x="6" y="545"/>
                  </a:cubicBezTo>
                  <a:cubicBezTo>
                    <a:pt x="7" y="545"/>
                    <a:pt x="8" y="545"/>
                    <a:pt x="8" y="547"/>
                  </a:cubicBezTo>
                  <a:close/>
                  <a:moveTo>
                    <a:pt x="8" y="555"/>
                  </a:moveTo>
                  <a:lnTo>
                    <a:pt x="8" y="555"/>
                  </a:lnTo>
                  <a:cubicBezTo>
                    <a:pt x="8" y="556"/>
                    <a:pt x="7" y="557"/>
                    <a:pt x="6" y="557"/>
                  </a:cubicBezTo>
                  <a:cubicBezTo>
                    <a:pt x="5" y="557"/>
                    <a:pt x="4" y="556"/>
                    <a:pt x="4" y="555"/>
                  </a:cubicBezTo>
                  <a:lnTo>
                    <a:pt x="4" y="555"/>
                  </a:lnTo>
                  <a:cubicBezTo>
                    <a:pt x="4" y="553"/>
                    <a:pt x="5" y="553"/>
                    <a:pt x="6" y="553"/>
                  </a:cubicBezTo>
                  <a:cubicBezTo>
                    <a:pt x="7" y="553"/>
                    <a:pt x="8" y="553"/>
                    <a:pt x="8" y="555"/>
                  </a:cubicBezTo>
                  <a:close/>
                  <a:moveTo>
                    <a:pt x="8" y="563"/>
                  </a:moveTo>
                  <a:lnTo>
                    <a:pt x="8" y="563"/>
                  </a:lnTo>
                  <a:cubicBezTo>
                    <a:pt x="8" y="564"/>
                    <a:pt x="7" y="565"/>
                    <a:pt x="6" y="565"/>
                  </a:cubicBezTo>
                  <a:cubicBezTo>
                    <a:pt x="5" y="565"/>
                    <a:pt x="4" y="564"/>
                    <a:pt x="4" y="563"/>
                  </a:cubicBezTo>
                  <a:lnTo>
                    <a:pt x="4" y="563"/>
                  </a:lnTo>
                  <a:cubicBezTo>
                    <a:pt x="4" y="561"/>
                    <a:pt x="5" y="561"/>
                    <a:pt x="6" y="561"/>
                  </a:cubicBezTo>
                  <a:cubicBezTo>
                    <a:pt x="7" y="561"/>
                    <a:pt x="8" y="561"/>
                    <a:pt x="8" y="563"/>
                  </a:cubicBezTo>
                  <a:close/>
                  <a:moveTo>
                    <a:pt x="8" y="571"/>
                  </a:moveTo>
                  <a:lnTo>
                    <a:pt x="8" y="571"/>
                  </a:lnTo>
                  <a:cubicBezTo>
                    <a:pt x="8" y="572"/>
                    <a:pt x="7" y="573"/>
                    <a:pt x="6" y="573"/>
                  </a:cubicBezTo>
                  <a:cubicBezTo>
                    <a:pt x="5" y="573"/>
                    <a:pt x="4" y="572"/>
                    <a:pt x="4" y="571"/>
                  </a:cubicBezTo>
                  <a:lnTo>
                    <a:pt x="4" y="571"/>
                  </a:lnTo>
                  <a:cubicBezTo>
                    <a:pt x="4" y="569"/>
                    <a:pt x="5" y="569"/>
                    <a:pt x="6" y="569"/>
                  </a:cubicBezTo>
                  <a:cubicBezTo>
                    <a:pt x="7" y="569"/>
                    <a:pt x="8" y="569"/>
                    <a:pt x="8" y="571"/>
                  </a:cubicBezTo>
                  <a:close/>
                  <a:moveTo>
                    <a:pt x="8" y="579"/>
                  </a:moveTo>
                  <a:lnTo>
                    <a:pt x="8" y="579"/>
                  </a:lnTo>
                  <a:cubicBezTo>
                    <a:pt x="8" y="580"/>
                    <a:pt x="7" y="581"/>
                    <a:pt x="6" y="581"/>
                  </a:cubicBezTo>
                  <a:cubicBezTo>
                    <a:pt x="5" y="581"/>
                    <a:pt x="4" y="580"/>
                    <a:pt x="4" y="579"/>
                  </a:cubicBezTo>
                  <a:lnTo>
                    <a:pt x="4" y="579"/>
                  </a:lnTo>
                  <a:cubicBezTo>
                    <a:pt x="4" y="577"/>
                    <a:pt x="5" y="577"/>
                    <a:pt x="6" y="577"/>
                  </a:cubicBezTo>
                  <a:cubicBezTo>
                    <a:pt x="7" y="577"/>
                    <a:pt x="8" y="577"/>
                    <a:pt x="8" y="579"/>
                  </a:cubicBezTo>
                  <a:close/>
                  <a:moveTo>
                    <a:pt x="8" y="587"/>
                  </a:moveTo>
                  <a:lnTo>
                    <a:pt x="8" y="587"/>
                  </a:lnTo>
                  <a:cubicBezTo>
                    <a:pt x="8" y="588"/>
                    <a:pt x="7" y="589"/>
                    <a:pt x="6" y="589"/>
                  </a:cubicBezTo>
                  <a:cubicBezTo>
                    <a:pt x="5" y="589"/>
                    <a:pt x="4" y="588"/>
                    <a:pt x="4" y="587"/>
                  </a:cubicBezTo>
                  <a:lnTo>
                    <a:pt x="4" y="587"/>
                  </a:lnTo>
                  <a:cubicBezTo>
                    <a:pt x="4" y="585"/>
                    <a:pt x="5" y="585"/>
                    <a:pt x="6" y="585"/>
                  </a:cubicBezTo>
                  <a:cubicBezTo>
                    <a:pt x="7" y="585"/>
                    <a:pt x="8" y="585"/>
                    <a:pt x="8" y="587"/>
                  </a:cubicBezTo>
                  <a:close/>
                  <a:moveTo>
                    <a:pt x="8" y="595"/>
                  </a:moveTo>
                  <a:lnTo>
                    <a:pt x="8" y="595"/>
                  </a:lnTo>
                  <a:cubicBezTo>
                    <a:pt x="8" y="596"/>
                    <a:pt x="7" y="597"/>
                    <a:pt x="6" y="597"/>
                  </a:cubicBezTo>
                  <a:cubicBezTo>
                    <a:pt x="5" y="597"/>
                    <a:pt x="4" y="596"/>
                    <a:pt x="4" y="595"/>
                  </a:cubicBezTo>
                  <a:lnTo>
                    <a:pt x="4" y="595"/>
                  </a:lnTo>
                  <a:cubicBezTo>
                    <a:pt x="4" y="593"/>
                    <a:pt x="5" y="593"/>
                    <a:pt x="6" y="593"/>
                  </a:cubicBezTo>
                  <a:cubicBezTo>
                    <a:pt x="7" y="593"/>
                    <a:pt x="8" y="593"/>
                    <a:pt x="8" y="595"/>
                  </a:cubicBezTo>
                  <a:close/>
                  <a:moveTo>
                    <a:pt x="8" y="603"/>
                  </a:moveTo>
                  <a:lnTo>
                    <a:pt x="8" y="603"/>
                  </a:lnTo>
                  <a:cubicBezTo>
                    <a:pt x="8" y="604"/>
                    <a:pt x="7" y="605"/>
                    <a:pt x="6" y="605"/>
                  </a:cubicBezTo>
                  <a:cubicBezTo>
                    <a:pt x="5" y="605"/>
                    <a:pt x="4" y="604"/>
                    <a:pt x="4" y="603"/>
                  </a:cubicBezTo>
                  <a:lnTo>
                    <a:pt x="4" y="603"/>
                  </a:lnTo>
                  <a:cubicBezTo>
                    <a:pt x="4" y="601"/>
                    <a:pt x="5" y="601"/>
                    <a:pt x="6" y="601"/>
                  </a:cubicBezTo>
                  <a:cubicBezTo>
                    <a:pt x="7" y="601"/>
                    <a:pt x="8" y="601"/>
                    <a:pt x="8" y="603"/>
                  </a:cubicBezTo>
                  <a:close/>
                  <a:moveTo>
                    <a:pt x="8" y="611"/>
                  </a:moveTo>
                  <a:lnTo>
                    <a:pt x="8" y="611"/>
                  </a:lnTo>
                  <a:cubicBezTo>
                    <a:pt x="8" y="612"/>
                    <a:pt x="7" y="613"/>
                    <a:pt x="6" y="613"/>
                  </a:cubicBezTo>
                  <a:cubicBezTo>
                    <a:pt x="5" y="613"/>
                    <a:pt x="4" y="612"/>
                    <a:pt x="4" y="611"/>
                  </a:cubicBezTo>
                  <a:lnTo>
                    <a:pt x="4" y="611"/>
                  </a:lnTo>
                  <a:cubicBezTo>
                    <a:pt x="4" y="609"/>
                    <a:pt x="5" y="609"/>
                    <a:pt x="6" y="609"/>
                  </a:cubicBezTo>
                  <a:cubicBezTo>
                    <a:pt x="7" y="609"/>
                    <a:pt x="8" y="609"/>
                    <a:pt x="8" y="611"/>
                  </a:cubicBezTo>
                  <a:close/>
                  <a:moveTo>
                    <a:pt x="8" y="619"/>
                  </a:moveTo>
                  <a:lnTo>
                    <a:pt x="8" y="619"/>
                  </a:lnTo>
                  <a:cubicBezTo>
                    <a:pt x="8" y="620"/>
                    <a:pt x="7" y="621"/>
                    <a:pt x="6" y="621"/>
                  </a:cubicBezTo>
                  <a:cubicBezTo>
                    <a:pt x="5" y="621"/>
                    <a:pt x="4" y="620"/>
                    <a:pt x="4" y="619"/>
                  </a:cubicBezTo>
                  <a:lnTo>
                    <a:pt x="4" y="619"/>
                  </a:lnTo>
                  <a:cubicBezTo>
                    <a:pt x="4" y="617"/>
                    <a:pt x="5" y="617"/>
                    <a:pt x="6" y="617"/>
                  </a:cubicBezTo>
                  <a:cubicBezTo>
                    <a:pt x="7" y="617"/>
                    <a:pt x="8" y="617"/>
                    <a:pt x="8" y="619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2" name="Freeform 452"/>
            <p:cNvSpPr>
              <a:spLocks noEditPoints="1"/>
            </p:cNvSpPr>
            <p:nvPr/>
          </p:nvSpPr>
          <p:spPr bwMode="auto">
            <a:xfrm>
              <a:off x="5406" y="2219"/>
              <a:ext cx="2" cy="24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4" y="26"/>
                </a:cxn>
                <a:cxn ang="0">
                  <a:pos x="0" y="34"/>
                </a:cxn>
                <a:cxn ang="0">
                  <a:pos x="4" y="50"/>
                </a:cxn>
                <a:cxn ang="0">
                  <a:pos x="2" y="56"/>
                </a:cxn>
                <a:cxn ang="0">
                  <a:pos x="2" y="76"/>
                </a:cxn>
                <a:cxn ang="0">
                  <a:pos x="4" y="82"/>
                </a:cxn>
                <a:cxn ang="0">
                  <a:pos x="0" y="98"/>
                </a:cxn>
                <a:cxn ang="0">
                  <a:pos x="4" y="114"/>
                </a:cxn>
                <a:cxn ang="0">
                  <a:pos x="0" y="122"/>
                </a:cxn>
                <a:cxn ang="0">
                  <a:pos x="4" y="138"/>
                </a:cxn>
                <a:cxn ang="0">
                  <a:pos x="2" y="144"/>
                </a:cxn>
                <a:cxn ang="0">
                  <a:pos x="2" y="164"/>
                </a:cxn>
                <a:cxn ang="0">
                  <a:pos x="4" y="170"/>
                </a:cxn>
                <a:cxn ang="0">
                  <a:pos x="1" y="186"/>
                </a:cxn>
                <a:cxn ang="0">
                  <a:pos x="5" y="202"/>
                </a:cxn>
                <a:cxn ang="0">
                  <a:pos x="1" y="210"/>
                </a:cxn>
                <a:cxn ang="0">
                  <a:pos x="5" y="226"/>
                </a:cxn>
                <a:cxn ang="0">
                  <a:pos x="3" y="232"/>
                </a:cxn>
                <a:cxn ang="0">
                  <a:pos x="3" y="252"/>
                </a:cxn>
                <a:cxn ang="0">
                  <a:pos x="5" y="258"/>
                </a:cxn>
                <a:cxn ang="0">
                  <a:pos x="1" y="274"/>
                </a:cxn>
                <a:cxn ang="0">
                  <a:pos x="5" y="290"/>
                </a:cxn>
                <a:cxn ang="0">
                  <a:pos x="1" y="298"/>
                </a:cxn>
                <a:cxn ang="0">
                  <a:pos x="5" y="314"/>
                </a:cxn>
                <a:cxn ang="0">
                  <a:pos x="3" y="320"/>
                </a:cxn>
                <a:cxn ang="0">
                  <a:pos x="3" y="340"/>
                </a:cxn>
                <a:cxn ang="0">
                  <a:pos x="5" y="346"/>
                </a:cxn>
                <a:cxn ang="0">
                  <a:pos x="1" y="362"/>
                </a:cxn>
                <a:cxn ang="0">
                  <a:pos x="6" y="378"/>
                </a:cxn>
                <a:cxn ang="0">
                  <a:pos x="2" y="386"/>
                </a:cxn>
                <a:cxn ang="0">
                  <a:pos x="6" y="402"/>
                </a:cxn>
                <a:cxn ang="0">
                  <a:pos x="4" y="408"/>
                </a:cxn>
                <a:cxn ang="0">
                  <a:pos x="4" y="428"/>
                </a:cxn>
                <a:cxn ang="0">
                  <a:pos x="6" y="434"/>
                </a:cxn>
                <a:cxn ang="0">
                  <a:pos x="2" y="450"/>
                </a:cxn>
                <a:cxn ang="0">
                  <a:pos x="6" y="466"/>
                </a:cxn>
                <a:cxn ang="0">
                  <a:pos x="2" y="474"/>
                </a:cxn>
                <a:cxn ang="0">
                  <a:pos x="6" y="490"/>
                </a:cxn>
                <a:cxn ang="0">
                  <a:pos x="4" y="496"/>
                </a:cxn>
                <a:cxn ang="0">
                  <a:pos x="4" y="516"/>
                </a:cxn>
                <a:cxn ang="0">
                  <a:pos x="6" y="522"/>
                </a:cxn>
                <a:cxn ang="0">
                  <a:pos x="2" y="538"/>
                </a:cxn>
                <a:cxn ang="0">
                  <a:pos x="6" y="554"/>
                </a:cxn>
                <a:cxn ang="0">
                  <a:pos x="3" y="562"/>
                </a:cxn>
                <a:cxn ang="0">
                  <a:pos x="7" y="578"/>
                </a:cxn>
                <a:cxn ang="0">
                  <a:pos x="5" y="584"/>
                </a:cxn>
                <a:cxn ang="0">
                  <a:pos x="5" y="604"/>
                </a:cxn>
                <a:cxn ang="0">
                  <a:pos x="7" y="610"/>
                </a:cxn>
                <a:cxn ang="0">
                  <a:pos x="3" y="626"/>
                </a:cxn>
                <a:cxn ang="0">
                  <a:pos x="7" y="642"/>
                </a:cxn>
                <a:cxn ang="0">
                  <a:pos x="3" y="650"/>
                </a:cxn>
                <a:cxn ang="0">
                  <a:pos x="7" y="666"/>
                </a:cxn>
                <a:cxn ang="0">
                  <a:pos x="5" y="672"/>
                </a:cxn>
                <a:cxn ang="0">
                  <a:pos x="5" y="692"/>
                </a:cxn>
                <a:cxn ang="0">
                  <a:pos x="7" y="698"/>
                </a:cxn>
                <a:cxn ang="0">
                  <a:pos x="3" y="714"/>
                </a:cxn>
                <a:cxn ang="0">
                  <a:pos x="7" y="730"/>
                </a:cxn>
                <a:cxn ang="0">
                  <a:pos x="3" y="738"/>
                </a:cxn>
                <a:cxn ang="0">
                  <a:pos x="8" y="754"/>
                </a:cxn>
                <a:cxn ang="0">
                  <a:pos x="6" y="760"/>
                </a:cxn>
                <a:cxn ang="0">
                  <a:pos x="6" y="780"/>
                </a:cxn>
                <a:cxn ang="0">
                  <a:pos x="8" y="786"/>
                </a:cxn>
              </a:cxnLst>
              <a:rect l="0" t="0" r="r" b="b"/>
              <a:pathLst>
                <a:path w="8" h="79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3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3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3"/>
                    <a:pt x="3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lnTo>
                    <a:pt x="0" y="82"/>
                  </a:lnTo>
                  <a:cubicBezTo>
                    <a:pt x="0" y="81"/>
                    <a:pt x="1" y="80"/>
                    <a:pt x="2" y="80"/>
                  </a:cubicBezTo>
                  <a:cubicBezTo>
                    <a:pt x="3" y="80"/>
                    <a:pt x="4" y="81"/>
                    <a:pt x="4" y="82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9"/>
                    <a:pt x="3" y="100"/>
                    <a:pt x="2" y="100"/>
                  </a:cubicBezTo>
                  <a:cubicBezTo>
                    <a:pt x="1" y="100"/>
                    <a:pt x="0" y="99"/>
                    <a:pt x="0" y="98"/>
                  </a:cubicBezTo>
                  <a:lnTo>
                    <a:pt x="0" y="98"/>
                  </a:lnTo>
                  <a:cubicBezTo>
                    <a:pt x="0" y="97"/>
                    <a:pt x="1" y="96"/>
                    <a:pt x="2" y="96"/>
                  </a:cubicBezTo>
                  <a:cubicBezTo>
                    <a:pt x="3" y="96"/>
                    <a:pt x="4" y="97"/>
                    <a:pt x="4" y="98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7"/>
                    <a:pt x="3" y="108"/>
                    <a:pt x="2" y="108"/>
                  </a:cubicBezTo>
                  <a:cubicBezTo>
                    <a:pt x="1" y="108"/>
                    <a:pt x="0" y="107"/>
                    <a:pt x="0" y="106"/>
                  </a:cubicBezTo>
                  <a:lnTo>
                    <a:pt x="0" y="106"/>
                  </a:lnTo>
                  <a:cubicBezTo>
                    <a:pt x="0" y="105"/>
                    <a:pt x="1" y="104"/>
                    <a:pt x="2" y="104"/>
                  </a:cubicBezTo>
                  <a:cubicBezTo>
                    <a:pt x="3" y="104"/>
                    <a:pt x="4" y="105"/>
                    <a:pt x="4" y="106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5"/>
                    <a:pt x="3" y="116"/>
                    <a:pt x="2" y="116"/>
                  </a:cubicBezTo>
                  <a:cubicBezTo>
                    <a:pt x="1" y="116"/>
                    <a:pt x="0" y="115"/>
                    <a:pt x="0" y="114"/>
                  </a:cubicBezTo>
                  <a:lnTo>
                    <a:pt x="0" y="114"/>
                  </a:lnTo>
                  <a:cubicBezTo>
                    <a:pt x="0" y="113"/>
                    <a:pt x="1" y="112"/>
                    <a:pt x="2" y="112"/>
                  </a:cubicBezTo>
                  <a:cubicBezTo>
                    <a:pt x="3" y="112"/>
                    <a:pt x="4" y="113"/>
                    <a:pt x="4" y="114"/>
                  </a:cubicBezTo>
                  <a:close/>
                  <a:moveTo>
                    <a:pt x="4" y="122"/>
                  </a:moveTo>
                  <a:lnTo>
                    <a:pt x="4" y="122"/>
                  </a:lnTo>
                  <a:cubicBezTo>
                    <a:pt x="4" y="123"/>
                    <a:pt x="3" y="124"/>
                    <a:pt x="2" y="124"/>
                  </a:cubicBezTo>
                  <a:cubicBezTo>
                    <a:pt x="1" y="124"/>
                    <a:pt x="0" y="123"/>
                    <a:pt x="0" y="122"/>
                  </a:cubicBezTo>
                  <a:lnTo>
                    <a:pt x="0" y="122"/>
                  </a:lnTo>
                  <a:cubicBezTo>
                    <a:pt x="0" y="121"/>
                    <a:pt x="1" y="120"/>
                    <a:pt x="2" y="120"/>
                  </a:cubicBezTo>
                  <a:cubicBezTo>
                    <a:pt x="3" y="120"/>
                    <a:pt x="4" y="121"/>
                    <a:pt x="4" y="122"/>
                  </a:cubicBezTo>
                  <a:close/>
                  <a:moveTo>
                    <a:pt x="4" y="130"/>
                  </a:moveTo>
                  <a:lnTo>
                    <a:pt x="4" y="130"/>
                  </a:lnTo>
                  <a:cubicBezTo>
                    <a:pt x="4" y="131"/>
                    <a:pt x="3" y="132"/>
                    <a:pt x="2" y="132"/>
                  </a:cubicBezTo>
                  <a:cubicBezTo>
                    <a:pt x="1" y="132"/>
                    <a:pt x="0" y="131"/>
                    <a:pt x="0" y="130"/>
                  </a:cubicBezTo>
                  <a:lnTo>
                    <a:pt x="0" y="130"/>
                  </a:lnTo>
                  <a:cubicBezTo>
                    <a:pt x="0" y="129"/>
                    <a:pt x="1" y="128"/>
                    <a:pt x="2" y="128"/>
                  </a:cubicBezTo>
                  <a:cubicBezTo>
                    <a:pt x="3" y="128"/>
                    <a:pt x="4" y="129"/>
                    <a:pt x="4" y="130"/>
                  </a:cubicBezTo>
                  <a:close/>
                  <a:moveTo>
                    <a:pt x="4" y="138"/>
                  </a:moveTo>
                  <a:lnTo>
                    <a:pt x="4" y="138"/>
                  </a:lnTo>
                  <a:cubicBezTo>
                    <a:pt x="4" y="139"/>
                    <a:pt x="3" y="140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close/>
                  <a:moveTo>
                    <a:pt x="4" y="146"/>
                  </a:move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close/>
                  <a:moveTo>
                    <a:pt x="4" y="154"/>
                  </a:moveTo>
                  <a:lnTo>
                    <a:pt x="4" y="154"/>
                  </a:lnTo>
                  <a:cubicBezTo>
                    <a:pt x="4" y="155"/>
                    <a:pt x="4" y="156"/>
                    <a:pt x="2" y="156"/>
                  </a:cubicBezTo>
                  <a:cubicBezTo>
                    <a:pt x="1" y="156"/>
                    <a:pt x="0" y="155"/>
                    <a:pt x="0" y="154"/>
                  </a:cubicBezTo>
                  <a:lnTo>
                    <a:pt x="0" y="154"/>
                  </a:lnTo>
                  <a:cubicBezTo>
                    <a:pt x="0" y="153"/>
                    <a:pt x="1" y="152"/>
                    <a:pt x="2" y="152"/>
                  </a:cubicBezTo>
                  <a:cubicBezTo>
                    <a:pt x="4" y="152"/>
                    <a:pt x="4" y="153"/>
                    <a:pt x="4" y="154"/>
                  </a:cubicBezTo>
                  <a:close/>
                  <a:moveTo>
                    <a:pt x="4" y="162"/>
                  </a:moveTo>
                  <a:lnTo>
                    <a:pt x="4" y="162"/>
                  </a:lnTo>
                  <a:cubicBezTo>
                    <a:pt x="4" y="163"/>
                    <a:pt x="4" y="164"/>
                    <a:pt x="2" y="164"/>
                  </a:cubicBezTo>
                  <a:cubicBezTo>
                    <a:pt x="1" y="164"/>
                    <a:pt x="0" y="163"/>
                    <a:pt x="0" y="162"/>
                  </a:cubicBezTo>
                  <a:lnTo>
                    <a:pt x="0" y="162"/>
                  </a:lnTo>
                  <a:cubicBezTo>
                    <a:pt x="0" y="161"/>
                    <a:pt x="1" y="160"/>
                    <a:pt x="2" y="160"/>
                  </a:cubicBezTo>
                  <a:cubicBezTo>
                    <a:pt x="4" y="160"/>
                    <a:pt x="4" y="161"/>
                    <a:pt x="4" y="162"/>
                  </a:cubicBezTo>
                  <a:close/>
                  <a:moveTo>
                    <a:pt x="4" y="170"/>
                  </a:moveTo>
                  <a:lnTo>
                    <a:pt x="4" y="170"/>
                  </a:lnTo>
                  <a:cubicBezTo>
                    <a:pt x="4" y="171"/>
                    <a:pt x="4" y="172"/>
                    <a:pt x="2" y="172"/>
                  </a:cubicBezTo>
                  <a:cubicBezTo>
                    <a:pt x="1" y="172"/>
                    <a:pt x="0" y="171"/>
                    <a:pt x="0" y="170"/>
                  </a:cubicBezTo>
                  <a:lnTo>
                    <a:pt x="0" y="170"/>
                  </a:lnTo>
                  <a:cubicBezTo>
                    <a:pt x="0" y="169"/>
                    <a:pt x="1" y="168"/>
                    <a:pt x="2" y="168"/>
                  </a:cubicBezTo>
                  <a:cubicBezTo>
                    <a:pt x="4" y="168"/>
                    <a:pt x="4" y="169"/>
                    <a:pt x="4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1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1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1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1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4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4" y="200"/>
                    <a:pt x="5" y="201"/>
                    <a:pt x="5" y="202"/>
                  </a:cubicBezTo>
                  <a:close/>
                  <a:moveTo>
                    <a:pt x="5" y="210"/>
                  </a:move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4" y="208"/>
                    <a:pt x="5" y="209"/>
                    <a:pt x="5" y="210"/>
                  </a:cubicBezTo>
                  <a:close/>
                  <a:moveTo>
                    <a:pt x="5" y="218"/>
                  </a:move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close/>
                  <a:moveTo>
                    <a:pt x="5" y="226"/>
                  </a:move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2" y="228"/>
                    <a:pt x="1" y="227"/>
                    <a:pt x="1" y="226"/>
                  </a:cubicBez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close/>
                  <a:moveTo>
                    <a:pt x="5" y="234"/>
                  </a:moveTo>
                  <a:lnTo>
                    <a:pt x="5" y="234"/>
                  </a:lnTo>
                  <a:cubicBezTo>
                    <a:pt x="5" y="235"/>
                    <a:pt x="4" y="236"/>
                    <a:pt x="3" y="236"/>
                  </a:cubicBezTo>
                  <a:cubicBezTo>
                    <a:pt x="2" y="236"/>
                    <a:pt x="1" y="235"/>
                    <a:pt x="1" y="234"/>
                  </a:cubicBez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close/>
                  <a:moveTo>
                    <a:pt x="5" y="242"/>
                  </a:moveTo>
                  <a:lnTo>
                    <a:pt x="5" y="242"/>
                  </a:lnTo>
                  <a:cubicBezTo>
                    <a:pt x="5" y="243"/>
                    <a:pt x="4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4" y="240"/>
                    <a:pt x="5" y="241"/>
                    <a:pt x="5" y="242"/>
                  </a:cubicBezTo>
                  <a:close/>
                  <a:moveTo>
                    <a:pt x="5" y="250"/>
                  </a:moveTo>
                  <a:lnTo>
                    <a:pt x="5" y="250"/>
                  </a:lnTo>
                  <a:cubicBezTo>
                    <a:pt x="5" y="251"/>
                    <a:pt x="4" y="252"/>
                    <a:pt x="3" y="252"/>
                  </a:cubicBezTo>
                  <a:cubicBezTo>
                    <a:pt x="2" y="252"/>
                    <a:pt x="1" y="251"/>
                    <a:pt x="1" y="250"/>
                  </a:cubicBez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close/>
                  <a:moveTo>
                    <a:pt x="5" y="258"/>
                  </a:moveTo>
                  <a:lnTo>
                    <a:pt x="5" y="258"/>
                  </a:lnTo>
                  <a:cubicBezTo>
                    <a:pt x="5" y="259"/>
                    <a:pt x="4" y="260"/>
                    <a:pt x="3" y="260"/>
                  </a:cubicBezTo>
                  <a:cubicBezTo>
                    <a:pt x="2" y="260"/>
                    <a:pt x="1" y="259"/>
                    <a:pt x="1" y="258"/>
                  </a:cubicBez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close/>
                  <a:moveTo>
                    <a:pt x="5" y="266"/>
                  </a:moveTo>
                  <a:lnTo>
                    <a:pt x="5" y="266"/>
                  </a:lnTo>
                  <a:cubicBezTo>
                    <a:pt x="5" y="267"/>
                    <a:pt x="4" y="268"/>
                    <a:pt x="3" y="268"/>
                  </a:cubicBezTo>
                  <a:cubicBezTo>
                    <a:pt x="2" y="268"/>
                    <a:pt x="1" y="267"/>
                    <a:pt x="1" y="266"/>
                  </a:cubicBez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close/>
                  <a:moveTo>
                    <a:pt x="5" y="274"/>
                  </a:moveTo>
                  <a:lnTo>
                    <a:pt x="5" y="274"/>
                  </a:lnTo>
                  <a:cubicBezTo>
                    <a:pt x="5" y="275"/>
                    <a:pt x="4" y="276"/>
                    <a:pt x="3" y="276"/>
                  </a:cubicBezTo>
                  <a:cubicBezTo>
                    <a:pt x="2" y="276"/>
                    <a:pt x="1" y="275"/>
                    <a:pt x="1" y="274"/>
                  </a:cubicBezTo>
                  <a:lnTo>
                    <a:pt x="1" y="274"/>
                  </a:lnTo>
                  <a:cubicBezTo>
                    <a:pt x="1" y="273"/>
                    <a:pt x="2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close/>
                  <a:moveTo>
                    <a:pt x="5" y="282"/>
                  </a:moveTo>
                  <a:lnTo>
                    <a:pt x="5" y="282"/>
                  </a:lnTo>
                  <a:cubicBezTo>
                    <a:pt x="5" y="283"/>
                    <a:pt x="4" y="284"/>
                    <a:pt x="3" y="284"/>
                  </a:cubicBezTo>
                  <a:cubicBezTo>
                    <a:pt x="2" y="284"/>
                    <a:pt x="1" y="283"/>
                    <a:pt x="1" y="282"/>
                  </a:cubicBezTo>
                  <a:lnTo>
                    <a:pt x="1" y="282"/>
                  </a:lnTo>
                  <a:cubicBezTo>
                    <a:pt x="1" y="281"/>
                    <a:pt x="2" y="280"/>
                    <a:pt x="3" y="280"/>
                  </a:cubicBezTo>
                  <a:cubicBezTo>
                    <a:pt x="4" y="280"/>
                    <a:pt x="5" y="281"/>
                    <a:pt x="5" y="282"/>
                  </a:cubicBezTo>
                  <a:close/>
                  <a:moveTo>
                    <a:pt x="5" y="290"/>
                  </a:moveTo>
                  <a:lnTo>
                    <a:pt x="5" y="290"/>
                  </a:lnTo>
                  <a:cubicBezTo>
                    <a:pt x="5" y="291"/>
                    <a:pt x="4" y="292"/>
                    <a:pt x="3" y="292"/>
                  </a:cubicBezTo>
                  <a:cubicBezTo>
                    <a:pt x="2" y="292"/>
                    <a:pt x="1" y="291"/>
                    <a:pt x="1" y="290"/>
                  </a:cubicBezTo>
                  <a:lnTo>
                    <a:pt x="1" y="290"/>
                  </a:lnTo>
                  <a:cubicBezTo>
                    <a:pt x="1" y="289"/>
                    <a:pt x="2" y="288"/>
                    <a:pt x="3" y="288"/>
                  </a:cubicBezTo>
                  <a:cubicBezTo>
                    <a:pt x="4" y="288"/>
                    <a:pt x="5" y="289"/>
                    <a:pt x="5" y="290"/>
                  </a:cubicBezTo>
                  <a:close/>
                  <a:moveTo>
                    <a:pt x="5" y="298"/>
                  </a:moveTo>
                  <a:lnTo>
                    <a:pt x="5" y="298"/>
                  </a:lnTo>
                  <a:cubicBezTo>
                    <a:pt x="5" y="299"/>
                    <a:pt x="4" y="300"/>
                    <a:pt x="3" y="300"/>
                  </a:cubicBezTo>
                  <a:cubicBezTo>
                    <a:pt x="2" y="300"/>
                    <a:pt x="1" y="299"/>
                    <a:pt x="1" y="298"/>
                  </a:cubicBezTo>
                  <a:lnTo>
                    <a:pt x="1" y="298"/>
                  </a:lnTo>
                  <a:cubicBezTo>
                    <a:pt x="1" y="297"/>
                    <a:pt x="2" y="296"/>
                    <a:pt x="3" y="296"/>
                  </a:cubicBezTo>
                  <a:cubicBezTo>
                    <a:pt x="4" y="296"/>
                    <a:pt x="5" y="297"/>
                    <a:pt x="5" y="298"/>
                  </a:cubicBezTo>
                  <a:close/>
                  <a:moveTo>
                    <a:pt x="5" y="306"/>
                  </a:moveTo>
                  <a:lnTo>
                    <a:pt x="5" y="306"/>
                  </a:lnTo>
                  <a:cubicBezTo>
                    <a:pt x="5" y="307"/>
                    <a:pt x="4" y="308"/>
                    <a:pt x="3" y="308"/>
                  </a:cubicBezTo>
                  <a:cubicBezTo>
                    <a:pt x="2" y="308"/>
                    <a:pt x="1" y="307"/>
                    <a:pt x="1" y="306"/>
                  </a:cubicBezTo>
                  <a:lnTo>
                    <a:pt x="1" y="306"/>
                  </a:lnTo>
                  <a:cubicBezTo>
                    <a:pt x="1" y="305"/>
                    <a:pt x="2" y="304"/>
                    <a:pt x="3" y="304"/>
                  </a:cubicBezTo>
                  <a:cubicBezTo>
                    <a:pt x="4" y="304"/>
                    <a:pt x="5" y="305"/>
                    <a:pt x="5" y="306"/>
                  </a:cubicBezTo>
                  <a:close/>
                  <a:moveTo>
                    <a:pt x="5" y="314"/>
                  </a:moveTo>
                  <a:lnTo>
                    <a:pt x="5" y="314"/>
                  </a:lnTo>
                  <a:cubicBezTo>
                    <a:pt x="5" y="315"/>
                    <a:pt x="4" y="316"/>
                    <a:pt x="3" y="316"/>
                  </a:cubicBezTo>
                  <a:cubicBezTo>
                    <a:pt x="2" y="316"/>
                    <a:pt x="1" y="315"/>
                    <a:pt x="1" y="314"/>
                  </a:cubicBezTo>
                  <a:lnTo>
                    <a:pt x="1" y="314"/>
                  </a:lnTo>
                  <a:cubicBezTo>
                    <a:pt x="1" y="313"/>
                    <a:pt x="2" y="312"/>
                    <a:pt x="3" y="312"/>
                  </a:cubicBezTo>
                  <a:cubicBezTo>
                    <a:pt x="4" y="312"/>
                    <a:pt x="5" y="313"/>
                    <a:pt x="5" y="314"/>
                  </a:cubicBezTo>
                  <a:close/>
                  <a:moveTo>
                    <a:pt x="5" y="322"/>
                  </a:moveTo>
                  <a:lnTo>
                    <a:pt x="5" y="322"/>
                  </a:lnTo>
                  <a:cubicBezTo>
                    <a:pt x="5" y="323"/>
                    <a:pt x="4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4" y="320"/>
                    <a:pt x="5" y="321"/>
                    <a:pt x="5" y="322"/>
                  </a:cubicBezTo>
                  <a:close/>
                  <a:moveTo>
                    <a:pt x="5" y="330"/>
                  </a:move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close/>
                  <a:moveTo>
                    <a:pt x="5" y="338"/>
                  </a:move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close/>
                  <a:moveTo>
                    <a:pt x="5" y="346"/>
                  </a:moveTo>
                  <a:lnTo>
                    <a:pt x="5" y="346"/>
                  </a:lnTo>
                  <a:cubicBezTo>
                    <a:pt x="5" y="347"/>
                    <a:pt x="5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5" y="344"/>
                    <a:pt x="5" y="345"/>
                    <a:pt x="5" y="346"/>
                  </a:cubicBezTo>
                  <a:close/>
                  <a:moveTo>
                    <a:pt x="5" y="354"/>
                  </a:moveTo>
                  <a:lnTo>
                    <a:pt x="5" y="354"/>
                  </a:lnTo>
                  <a:cubicBezTo>
                    <a:pt x="5" y="355"/>
                    <a:pt x="5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5" y="352"/>
                    <a:pt x="5" y="353"/>
                    <a:pt x="5" y="354"/>
                  </a:cubicBezTo>
                  <a:close/>
                  <a:moveTo>
                    <a:pt x="5" y="362"/>
                  </a:moveTo>
                  <a:lnTo>
                    <a:pt x="5" y="362"/>
                  </a:lnTo>
                  <a:cubicBezTo>
                    <a:pt x="5" y="363"/>
                    <a:pt x="5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5" y="360"/>
                    <a:pt x="5" y="361"/>
                    <a:pt x="5" y="362"/>
                  </a:cubicBezTo>
                  <a:close/>
                  <a:moveTo>
                    <a:pt x="6" y="370"/>
                  </a:moveTo>
                  <a:lnTo>
                    <a:pt x="6" y="370"/>
                  </a:lnTo>
                  <a:cubicBezTo>
                    <a:pt x="6" y="371"/>
                    <a:pt x="5" y="372"/>
                    <a:pt x="4" y="372"/>
                  </a:cubicBezTo>
                  <a:cubicBezTo>
                    <a:pt x="2" y="372"/>
                    <a:pt x="2" y="371"/>
                    <a:pt x="2" y="370"/>
                  </a:cubicBezTo>
                  <a:lnTo>
                    <a:pt x="2" y="370"/>
                  </a:lnTo>
                  <a:cubicBezTo>
                    <a:pt x="2" y="369"/>
                    <a:pt x="2" y="368"/>
                    <a:pt x="4" y="368"/>
                  </a:cubicBezTo>
                  <a:cubicBezTo>
                    <a:pt x="5" y="368"/>
                    <a:pt x="6" y="369"/>
                    <a:pt x="6" y="370"/>
                  </a:cubicBezTo>
                  <a:close/>
                  <a:moveTo>
                    <a:pt x="6" y="378"/>
                  </a:moveTo>
                  <a:lnTo>
                    <a:pt x="6" y="378"/>
                  </a:lnTo>
                  <a:cubicBezTo>
                    <a:pt x="6" y="379"/>
                    <a:pt x="5" y="380"/>
                    <a:pt x="4" y="380"/>
                  </a:cubicBezTo>
                  <a:cubicBezTo>
                    <a:pt x="2" y="380"/>
                    <a:pt x="2" y="379"/>
                    <a:pt x="2" y="378"/>
                  </a:cubicBezTo>
                  <a:lnTo>
                    <a:pt x="2" y="378"/>
                  </a:lnTo>
                  <a:cubicBezTo>
                    <a:pt x="2" y="377"/>
                    <a:pt x="2" y="376"/>
                    <a:pt x="4" y="376"/>
                  </a:cubicBezTo>
                  <a:cubicBezTo>
                    <a:pt x="5" y="376"/>
                    <a:pt x="6" y="377"/>
                    <a:pt x="6" y="378"/>
                  </a:cubicBezTo>
                  <a:close/>
                  <a:moveTo>
                    <a:pt x="6" y="386"/>
                  </a:moveTo>
                  <a:lnTo>
                    <a:pt x="6" y="386"/>
                  </a:lnTo>
                  <a:cubicBezTo>
                    <a:pt x="6" y="387"/>
                    <a:pt x="5" y="388"/>
                    <a:pt x="4" y="388"/>
                  </a:cubicBezTo>
                  <a:cubicBezTo>
                    <a:pt x="2" y="388"/>
                    <a:pt x="2" y="387"/>
                    <a:pt x="2" y="386"/>
                  </a:cubicBezTo>
                  <a:lnTo>
                    <a:pt x="2" y="386"/>
                  </a:lnTo>
                  <a:cubicBezTo>
                    <a:pt x="2" y="385"/>
                    <a:pt x="2" y="384"/>
                    <a:pt x="4" y="384"/>
                  </a:cubicBezTo>
                  <a:cubicBezTo>
                    <a:pt x="5" y="384"/>
                    <a:pt x="6" y="385"/>
                    <a:pt x="6" y="386"/>
                  </a:cubicBezTo>
                  <a:close/>
                  <a:moveTo>
                    <a:pt x="6" y="394"/>
                  </a:moveTo>
                  <a:lnTo>
                    <a:pt x="6" y="394"/>
                  </a:lnTo>
                  <a:cubicBezTo>
                    <a:pt x="6" y="395"/>
                    <a:pt x="5" y="396"/>
                    <a:pt x="4" y="396"/>
                  </a:cubicBezTo>
                  <a:cubicBezTo>
                    <a:pt x="3" y="396"/>
                    <a:pt x="2" y="395"/>
                    <a:pt x="2" y="394"/>
                  </a:cubicBezTo>
                  <a:lnTo>
                    <a:pt x="2" y="394"/>
                  </a:lnTo>
                  <a:cubicBezTo>
                    <a:pt x="2" y="393"/>
                    <a:pt x="3" y="392"/>
                    <a:pt x="4" y="392"/>
                  </a:cubicBezTo>
                  <a:cubicBezTo>
                    <a:pt x="5" y="392"/>
                    <a:pt x="6" y="393"/>
                    <a:pt x="6" y="394"/>
                  </a:cubicBezTo>
                  <a:close/>
                  <a:moveTo>
                    <a:pt x="6" y="402"/>
                  </a:moveTo>
                  <a:lnTo>
                    <a:pt x="6" y="402"/>
                  </a:lnTo>
                  <a:cubicBezTo>
                    <a:pt x="6" y="403"/>
                    <a:pt x="5" y="404"/>
                    <a:pt x="4" y="404"/>
                  </a:cubicBezTo>
                  <a:cubicBezTo>
                    <a:pt x="3" y="404"/>
                    <a:pt x="2" y="403"/>
                    <a:pt x="2" y="402"/>
                  </a:cubicBezTo>
                  <a:lnTo>
                    <a:pt x="2" y="402"/>
                  </a:lnTo>
                  <a:cubicBezTo>
                    <a:pt x="2" y="401"/>
                    <a:pt x="3" y="400"/>
                    <a:pt x="4" y="400"/>
                  </a:cubicBezTo>
                  <a:cubicBezTo>
                    <a:pt x="5" y="400"/>
                    <a:pt x="6" y="401"/>
                    <a:pt x="6" y="402"/>
                  </a:cubicBezTo>
                  <a:close/>
                  <a:moveTo>
                    <a:pt x="6" y="410"/>
                  </a:moveTo>
                  <a:lnTo>
                    <a:pt x="6" y="410"/>
                  </a:lnTo>
                  <a:cubicBezTo>
                    <a:pt x="6" y="411"/>
                    <a:pt x="5" y="412"/>
                    <a:pt x="4" y="412"/>
                  </a:cubicBezTo>
                  <a:cubicBezTo>
                    <a:pt x="3" y="412"/>
                    <a:pt x="2" y="411"/>
                    <a:pt x="2" y="410"/>
                  </a:cubicBezTo>
                  <a:lnTo>
                    <a:pt x="2" y="410"/>
                  </a:lnTo>
                  <a:cubicBezTo>
                    <a:pt x="2" y="409"/>
                    <a:pt x="3" y="408"/>
                    <a:pt x="4" y="408"/>
                  </a:cubicBezTo>
                  <a:cubicBezTo>
                    <a:pt x="5" y="408"/>
                    <a:pt x="6" y="409"/>
                    <a:pt x="6" y="410"/>
                  </a:cubicBezTo>
                  <a:close/>
                  <a:moveTo>
                    <a:pt x="6" y="418"/>
                  </a:moveTo>
                  <a:lnTo>
                    <a:pt x="6" y="418"/>
                  </a:lnTo>
                  <a:cubicBezTo>
                    <a:pt x="6" y="419"/>
                    <a:pt x="5" y="420"/>
                    <a:pt x="4" y="420"/>
                  </a:cubicBezTo>
                  <a:cubicBezTo>
                    <a:pt x="3" y="420"/>
                    <a:pt x="2" y="419"/>
                    <a:pt x="2" y="418"/>
                  </a:cubicBezTo>
                  <a:lnTo>
                    <a:pt x="2" y="418"/>
                  </a:lnTo>
                  <a:cubicBezTo>
                    <a:pt x="2" y="417"/>
                    <a:pt x="3" y="416"/>
                    <a:pt x="4" y="416"/>
                  </a:cubicBezTo>
                  <a:cubicBezTo>
                    <a:pt x="5" y="416"/>
                    <a:pt x="6" y="417"/>
                    <a:pt x="6" y="418"/>
                  </a:cubicBezTo>
                  <a:close/>
                  <a:moveTo>
                    <a:pt x="6" y="426"/>
                  </a:moveTo>
                  <a:lnTo>
                    <a:pt x="6" y="426"/>
                  </a:lnTo>
                  <a:cubicBezTo>
                    <a:pt x="6" y="427"/>
                    <a:pt x="5" y="428"/>
                    <a:pt x="4" y="428"/>
                  </a:cubicBezTo>
                  <a:cubicBezTo>
                    <a:pt x="3" y="428"/>
                    <a:pt x="2" y="427"/>
                    <a:pt x="2" y="426"/>
                  </a:cubicBezTo>
                  <a:lnTo>
                    <a:pt x="2" y="426"/>
                  </a:lnTo>
                  <a:cubicBezTo>
                    <a:pt x="2" y="425"/>
                    <a:pt x="3" y="424"/>
                    <a:pt x="4" y="424"/>
                  </a:cubicBezTo>
                  <a:cubicBezTo>
                    <a:pt x="5" y="424"/>
                    <a:pt x="6" y="425"/>
                    <a:pt x="6" y="426"/>
                  </a:cubicBezTo>
                  <a:close/>
                  <a:moveTo>
                    <a:pt x="6" y="434"/>
                  </a:moveTo>
                  <a:lnTo>
                    <a:pt x="6" y="434"/>
                  </a:lnTo>
                  <a:cubicBezTo>
                    <a:pt x="6" y="435"/>
                    <a:pt x="5" y="436"/>
                    <a:pt x="4" y="436"/>
                  </a:cubicBezTo>
                  <a:cubicBezTo>
                    <a:pt x="3" y="436"/>
                    <a:pt x="2" y="435"/>
                    <a:pt x="2" y="434"/>
                  </a:cubicBezTo>
                  <a:lnTo>
                    <a:pt x="2" y="434"/>
                  </a:lnTo>
                  <a:cubicBezTo>
                    <a:pt x="2" y="433"/>
                    <a:pt x="3" y="432"/>
                    <a:pt x="4" y="432"/>
                  </a:cubicBezTo>
                  <a:cubicBezTo>
                    <a:pt x="5" y="432"/>
                    <a:pt x="6" y="433"/>
                    <a:pt x="6" y="434"/>
                  </a:cubicBezTo>
                  <a:close/>
                  <a:moveTo>
                    <a:pt x="6" y="442"/>
                  </a:moveTo>
                  <a:lnTo>
                    <a:pt x="6" y="442"/>
                  </a:lnTo>
                  <a:cubicBezTo>
                    <a:pt x="6" y="443"/>
                    <a:pt x="5" y="444"/>
                    <a:pt x="4" y="444"/>
                  </a:cubicBezTo>
                  <a:cubicBezTo>
                    <a:pt x="3" y="444"/>
                    <a:pt x="2" y="443"/>
                    <a:pt x="2" y="442"/>
                  </a:cubicBezTo>
                  <a:lnTo>
                    <a:pt x="2" y="442"/>
                  </a:lnTo>
                  <a:cubicBezTo>
                    <a:pt x="2" y="441"/>
                    <a:pt x="3" y="440"/>
                    <a:pt x="4" y="440"/>
                  </a:cubicBezTo>
                  <a:cubicBezTo>
                    <a:pt x="5" y="440"/>
                    <a:pt x="6" y="441"/>
                    <a:pt x="6" y="442"/>
                  </a:cubicBezTo>
                  <a:close/>
                  <a:moveTo>
                    <a:pt x="6" y="450"/>
                  </a:moveTo>
                  <a:lnTo>
                    <a:pt x="6" y="450"/>
                  </a:lnTo>
                  <a:cubicBezTo>
                    <a:pt x="6" y="451"/>
                    <a:pt x="5" y="452"/>
                    <a:pt x="4" y="452"/>
                  </a:cubicBezTo>
                  <a:cubicBezTo>
                    <a:pt x="3" y="452"/>
                    <a:pt x="2" y="451"/>
                    <a:pt x="2" y="450"/>
                  </a:cubicBezTo>
                  <a:lnTo>
                    <a:pt x="2" y="450"/>
                  </a:lnTo>
                  <a:cubicBezTo>
                    <a:pt x="2" y="449"/>
                    <a:pt x="3" y="448"/>
                    <a:pt x="4" y="448"/>
                  </a:cubicBezTo>
                  <a:cubicBezTo>
                    <a:pt x="5" y="448"/>
                    <a:pt x="6" y="449"/>
                    <a:pt x="6" y="450"/>
                  </a:cubicBezTo>
                  <a:close/>
                  <a:moveTo>
                    <a:pt x="6" y="458"/>
                  </a:moveTo>
                  <a:lnTo>
                    <a:pt x="6" y="458"/>
                  </a:lnTo>
                  <a:cubicBezTo>
                    <a:pt x="6" y="459"/>
                    <a:pt x="5" y="460"/>
                    <a:pt x="4" y="460"/>
                  </a:cubicBezTo>
                  <a:cubicBezTo>
                    <a:pt x="3" y="460"/>
                    <a:pt x="2" y="459"/>
                    <a:pt x="2" y="458"/>
                  </a:cubicBezTo>
                  <a:lnTo>
                    <a:pt x="2" y="458"/>
                  </a:lnTo>
                  <a:cubicBezTo>
                    <a:pt x="2" y="457"/>
                    <a:pt x="3" y="456"/>
                    <a:pt x="4" y="456"/>
                  </a:cubicBezTo>
                  <a:cubicBezTo>
                    <a:pt x="5" y="456"/>
                    <a:pt x="6" y="457"/>
                    <a:pt x="6" y="458"/>
                  </a:cubicBezTo>
                  <a:close/>
                  <a:moveTo>
                    <a:pt x="6" y="466"/>
                  </a:moveTo>
                  <a:lnTo>
                    <a:pt x="6" y="466"/>
                  </a:lnTo>
                  <a:cubicBezTo>
                    <a:pt x="6" y="467"/>
                    <a:pt x="5" y="468"/>
                    <a:pt x="4" y="468"/>
                  </a:cubicBezTo>
                  <a:cubicBezTo>
                    <a:pt x="3" y="468"/>
                    <a:pt x="2" y="467"/>
                    <a:pt x="2" y="466"/>
                  </a:cubicBezTo>
                  <a:lnTo>
                    <a:pt x="2" y="466"/>
                  </a:lnTo>
                  <a:cubicBezTo>
                    <a:pt x="2" y="465"/>
                    <a:pt x="3" y="464"/>
                    <a:pt x="4" y="464"/>
                  </a:cubicBezTo>
                  <a:cubicBezTo>
                    <a:pt x="5" y="464"/>
                    <a:pt x="6" y="465"/>
                    <a:pt x="6" y="466"/>
                  </a:cubicBezTo>
                  <a:close/>
                  <a:moveTo>
                    <a:pt x="6" y="474"/>
                  </a:moveTo>
                  <a:lnTo>
                    <a:pt x="6" y="474"/>
                  </a:lnTo>
                  <a:cubicBezTo>
                    <a:pt x="6" y="475"/>
                    <a:pt x="5" y="476"/>
                    <a:pt x="4" y="476"/>
                  </a:cubicBezTo>
                  <a:cubicBezTo>
                    <a:pt x="3" y="476"/>
                    <a:pt x="2" y="475"/>
                    <a:pt x="2" y="474"/>
                  </a:cubicBezTo>
                  <a:lnTo>
                    <a:pt x="2" y="474"/>
                  </a:lnTo>
                  <a:cubicBezTo>
                    <a:pt x="2" y="473"/>
                    <a:pt x="3" y="472"/>
                    <a:pt x="4" y="472"/>
                  </a:cubicBezTo>
                  <a:cubicBezTo>
                    <a:pt x="5" y="472"/>
                    <a:pt x="6" y="473"/>
                    <a:pt x="6" y="474"/>
                  </a:cubicBezTo>
                  <a:close/>
                  <a:moveTo>
                    <a:pt x="6" y="482"/>
                  </a:moveTo>
                  <a:lnTo>
                    <a:pt x="6" y="482"/>
                  </a:lnTo>
                  <a:cubicBezTo>
                    <a:pt x="6" y="483"/>
                    <a:pt x="5" y="484"/>
                    <a:pt x="4" y="484"/>
                  </a:cubicBezTo>
                  <a:cubicBezTo>
                    <a:pt x="3" y="484"/>
                    <a:pt x="2" y="483"/>
                    <a:pt x="2" y="482"/>
                  </a:cubicBezTo>
                  <a:lnTo>
                    <a:pt x="2" y="482"/>
                  </a:lnTo>
                  <a:cubicBezTo>
                    <a:pt x="2" y="481"/>
                    <a:pt x="3" y="480"/>
                    <a:pt x="4" y="480"/>
                  </a:cubicBezTo>
                  <a:cubicBezTo>
                    <a:pt x="5" y="480"/>
                    <a:pt x="6" y="481"/>
                    <a:pt x="6" y="482"/>
                  </a:cubicBezTo>
                  <a:close/>
                  <a:moveTo>
                    <a:pt x="6" y="490"/>
                  </a:moveTo>
                  <a:lnTo>
                    <a:pt x="6" y="490"/>
                  </a:lnTo>
                  <a:cubicBezTo>
                    <a:pt x="6" y="491"/>
                    <a:pt x="5" y="492"/>
                    <a:pt x="4" y="492"/>
                  </a:cubicBezTo>
                  <a:cubicBezTo>
                    <a:pt x="3" y="492"/>
                    <a:pt x="2" y="491"/>
                    <a:pt x="2" y="490"/>
                  </a:cubicBezTo>
                  <a:lnTo>
                    <a:pt x="2" y="490"/>
                  </a:lnTo>
                  <a:cubicBezTo>
                    <a:pt x="2" y="489"/>
                    <a:pt x="3" y="488"/>
                    <a:pt x="4" y="488"/>
                  </a:cubicBezTo>
                  <a:cubicBezTo>
                    <a:pt x="5" y="488"/>
                    <a:pt x="6" y="489"/>
                    <a:pt x="6" y="490"/>
                  </a:cubicBezTo>
                  <a:close/>
                  <a:moveTo>
                    <a:pt x="6" y="498"/>
                  </a:moveTo>
                  <a:lnTo>
                    <a:pt x="6" y="498"/>
                  </a:lnTo>
                  <a:cubicBezTo>
                    <a:pt x="6" y="499"/>
                    <a:pt x="5" y="500"/>
                    <a:pt x="4" y="500"/>
                  </a:cubicBezTo>
                  <a:cubicBezTo>
                    <a:pt x="3" y="500"/>
                    <a:pt x="2" y="499"/>
                    <a:pt x="2" y="498"/>
                  </a:cubicBezTo>
                  <a:lnTo>
                    <a:pt x="2" y="498"/>
                  </a:lnTo>
                  <a:cubicBezTo>
                    <a:pt x="2" y="497"/>
                    <a:pt x="3" y="496"/>
                    <a:pt x="4" y="496"/>
                  </a:cubicBezTo>
                  <a:cubicBezTo>
                    <a:pt x="5" y="496"/>
                    <a:pt x="6" y="497"/>
                    <a:pt x="6" y="498"/>
                  </a:cubicBezTo>
                  <a:close/>
                  <a:moveTo>
                    <a:pt x="6" y="506"/>
                  </a:moveTo>
                  <a:lnTo>
                    <a:pt x="6" y="506"/>
                  </a:lnTo>
                  <a:cubicBezTo>
                    <a:pt x="6" y="507"/>
                    <a:pt x="5" y="508"/>
                    <a:pt x="4" y="508"/>
                  </a:cubicBezTo>
                  <a:cubicBezTo>
                    <a:pt x="3" y="508"/>
                    <a:pt x="2" y="507"/>
                    <a:pt x="2" y="506"/>
                  </a:cubicBezTo>
                  <a:lnTo>
                    <a:pt x="2" y="506"/>
                  </a:lnTo>
                  <a:cubicBezTo>
                    <a:pt x="2" y="505"/>
                    <a:pt x="3" y="504"/>
                    <a:pt x="4" y="504"/>
                  </a:cubicBezTo>
                  <a:cubicBezTo>
                    <a:pt x="5" y="504"/>
                    <a:pt x="6" y="505"/>
                    <a:pt x="6" y="506"/>
                  </a:cubicBezTo>
                  <a:close/>
                  <a:moveTo>
                    <a:pt x="6" y="514"/>
                  </a:moveTo>
                  <a:lnTo>
                    <a:pt x="6" y="514"/>
                  </a:lnTo>
                  <a:cubicBezTo>
                    <a:pt x="6" y="515"/>
                    <a:pt x="5" y="516"/>
                    <a:pt x="4" y="516"/>
                  </a:cubicBezTo>
                  <a:cubicBezTo>
                    <a:pt x="3" y="516"/>
                    <a:pt x="2" y="515"/>
                    <a:pt x="2" y="514"/>
                  </a:cubicBezTo>
                  <a:lnTo>
                    <a:pt x="2" y="514"/>
                  </a:lnTo>
                  <a:cubicBezTo>
                    <a:pt x="2" y="513"/>
                    <a:pt x="3" y="512"/>
                    <a:pt x="4" y="512"/>
                  </a:cubicBezTo>
                  <a:cubicBezTo>
                    <a:pt x="5" y="512"/>
                    <a:pt x="6" y="513"/>
                    <a:pt x="6" y="514"/>
                  </a:cubicBezTo>
                  <a:close/>
                  <a:moveTo>
                    <a:pt x="6" y="522"/>
                  </a:moveTo>
                  <a:lnTo>
                    <a:pt x="6" y="522"/>
                  </a:lnTo>
                  <a:cubicBezTo>
                    <a:pt x="6" y="523"/>
                    <a:pt x="5" y="524"/>
                    <a:pt x="4" y="524"/>
                  </a:cubicBezTo>
                  <a:cubicBezTo>
                    <a:pt x="3" y="524"/>
                    <a:pt x="2" y="523"/>
                    <a:pt x="2" y="522"/>
                  </a:cubicBezTo>
                  <a:lnTo>
                    <a:pt x="2" y="522"/>
                  </a:lnTo>
                  <a:cubicBezTo>
                    <a:pt x="2" y="521"/>
                    <a:pt x="3" y="520"/>
                    <a:pt x="4" y="520"/>
                  </a:cubicBezTo>
                  <a:cubicBezTo>
                    <a:pt x="5" y="520"/>
                    <a:pt x="6" y="521"/>
                    <a:pt x="6" y="522"/>
                  </a:cubicBezTo>
                  <a:close/>
                  <a:moveTo>
                    <a:pt x="6" y="530"/>
                  </a:moveTo>
                  <a:lnTo>
                    <a:pt x="6" y="530"/>
                  </a:lnTo>
                  <a:cubicBezTo>
                    <a:pt x="6" y="531"/>
                    <a:pt x="5" y="532"/>
                    <a:pt x="4" y="532"/>
                  </a:cubicBezTo>
                  <a:cubicBezTo>
                    <a:pt x="3" y="532"/>
                    <a:pt x="2" y="531"/>
                    <a:pt x="2" y="530"/>
                  </a:cubicBezTo>
                  <a:lnTo>
                    <a:pt x="2" y="530"/>
                  </a:lnTo>
                  <a:cubicBezTo>
                    <a:pt x="2" y="529"/>
                    <a:pt x="3" y="528"/>
                    <a:pt x="4" y="528"/>
                  </a:cubicBezTo>
                  <a:cubicBezTo>
                    <a:pt x="5" y="528"/>
                    <a:pt x="6" y="529"/>
                    <a:pt x="6" y="530"/>
                  </a:cubicBezTo>
                  <a:close/>
                  <a:moveTo>
                    <a:pt x="6" y="538"/>
                  </a:moveTo>
                  <a:lnTo>
                    <a:pt x="6" y="538"/>
                  </a:lnTo>
                  <a:cubicBezTo>
                    <a:pt x="6" y="539"/>
                    <a:pt x="5" y="540"/>
                    <a:pt x="4" y="540"/>
                  </a:cubicBezTo>
                  <a:cubicBezTo>
                    <a:pt x="3" y="540"/>
                    <a:pt x="2" y="539"/>
                    <a:pt x="2" y="538"/>
                  </a:cubicBezTo>
                  <a:lnTo>
                    <a:pt x="2" y="538"/>
                  </a:lnTo>
                  <a:cubicBezTo>
                    <a:pt x="2" y="537"/>
                    <a:pt x="3" y="536"/>
                    <a:pt x="4" y="536"/>
                  </a:cubicBezTo>
                  <a:cubicBezTo>
                    <a:pt x="5" y="536"/>
                    <a:pt x="6" y="537"/>
                    <a:pt x="6" y="538"/>
                  </a:cubicBezTo>
                  <a:close/>
                  <a:moveTo>
                    <a:pt x="6" y="546"/>
                  </a:moveTo>
                  <a:lnTo>
                    <a:pt x="6" y="546"/>
                  </a:lnTo>
                  <a:cubicBezTo>
                    <a:pt x="6" y="547"/>
                    <a:pt x="6" y="548"/>
                    <a:pt x="4" y="548"/>
                  </a:cubicBezTo>
                  <a:cubicBezTo>
                    <a:pt x="3" y="548"/>
                    <a:pt x="2" y="547"/>
                    <a:pt x="2" y="546"/>
                  </a:cubicBezTo>
                  <a:lnTo>
                    <a:pt x="2" y="546"/>
                  </a:lnTo>
                  <a:cubicBezTo>
                    <a:pt x="2" y="545"/>
                    <a:pt x="3" y="544"/>
                    <a:pt x="4" y="544"/>
                  </a:cubicBezTo>
                  <a:cubicBezTo>
                    <a:pt x="6" y="544"/>
                    <a:pt x="6" y="545"/>
                    <a:pt x="6" y="546"/>
                  </a:cubicBezTo>
                  <a:close/>
                  <a:moveTo>
                    <a:pt x="6" y="554"/>
                  </a:moveTo>
                  <a:lnTo>
                    <a:pt x="6" y="554"/>
                  </a:lnTo>
                  <a:cubicBezTo>
                    <a:pt x="6" y="555"/>
                    <a:pt x="6" y="556"/>
                    <a:pt x="4" y="556"/>
                  </a:cubicBezTo>
                  <a:cubicBezTo>
                    <a:pt x="3" y="556"/>
                    <a:pt x="2" y="555"/>
                    <a:pt x="2" y="554"/>
                  </a:cubicBezTo>
                  <a:lnTo>
                    <a:pt x="2" y="554"/>
                  </a:lnTo>
                  <a:cubicBezTo>
                    <a:pt x="2" y="553"/>
                    <a:pt x="3" y="552"/>
                    <a:pt x="4" y="552"/>
                  </a:cubicBezTo>
                  <a:cubicBezTo>
                    <a:pt x="6" y="552"/>
                    <a:pt x="6" y="553"/>
                    <a:pt x="6" y="554"/>
                  </a:cubicBezTo>
                  <a:close/>
                  <a:moveTo>
                    <a:pt x="7" y="562"/>
                  </a:moveTo>
                  <a:lnTo>
                    <a:pt x="7" y="562"/>
                  </a:lnTo>
                  <a:cubicBezTo>
                    <a:pt x="7" y="563"/>
                    <a:pt x="6" y="564"/>
                    <a:pt x="5" y="564"/>
                  </a:cubicBezTo>
                  <a:cubicBezTo>
                    <a:pt x="3" y="564"/>
                    <a:pt x="3" y="563"/>
                    <a:pt x="3" y="562"/>
                  </a:cubicBezTo>
                  <a:lnTo>
                    <a:pt x="3" y="562"/>
                  </a:lnTo>
                  <a:cubicBezTo>
                    <a:pt x="3" y="561"/>
                    <a:pt x="3" y="560"/>
                    <a:pt x="5" y="560"/>
                  </a:cubicBezTo>
                  <a:cubicBezTo>
                    <a:pt x="6" y="560"/>
                    <a:pt x="7" y="561"/>
                    <a:pt x="7" y="562"/>
                  </a:cubicBezTo>
                  <a:close/>
                  <a:moveTo>
                    <a:pt x="7" y="570"/>
                  </a:moveTo>
                  <a:lnTo>
                    <a:pt x="7" y="570"/>
                  </a:lnTo>
                  <a:cubicBezTo>
                    <a:pt x="7" y="571"/>
                    <a:pt x="6" y="572"/>
                    <a:pt x="5" y="572"/>
                  </a:cubicBezTo>
                  <a:cubicBezTo>
                    <a:pt x="3" y="572"/>
                    <a:pt x="3" y="571"/>
                    <a:pt x="3" y="570"/>
                  </a:cubicBezTo>
                  <a:lnTo>
                    <a:pt x="3" y="570"/>
                  </a:lnTo>
                  <a:cubicBezTo>
                    <a:pt x="3" y="569"/>
                    <a:pt x="3" y="568"/>
                    <a:pt x="5" y="568"/>
                  </a:cubicBezTo>
                  <a:cubicBezTo>
                    <a:pt x="6" y="568"/>
                    <a:pt x="7" y="569"/>
                    <a:pt x="7" y="570"/>
                  </a:cubicBezTo>
                  <a:close/>
                  <a:moveTo>
                    <a:pt x="7" y="578"/>
                  </a:moveTo>
                  <a:lnTo>
                    <a:pt x="7" y="578"/>
                  </a:lnTo>
                  <a:cubicBezTo>
                    <a:pt x="7" y="579"/>
                    <a:pt x="6" y="580"/>
                    <a:pt x="5" y="580"/>
                  </a:cubicBezTo>
                  <a:cubicBezTo>
                    <a:pt x="3" y="580"/>
                    <a:pt x="3" y="579"/>
                    <a:pt x="3" y="578"/>
                  </a:cubicBezTo>
                  <a:lnTo>
                    <a:pt x="3" y="578"/>
                  </a:lnTo>
                  <a:cubicBezTo>
                    <a:pt x="3" y="577"/>
                    <a:pt x="3" y="576"/>
                    <a:pt x="5" y="576"/>
                  </a:cubicBezTo>
                  <a:cubicBezTo>
                    <a:pt x="6" y="576"/>
                    <a:pt x="7" y="577"/>
                    <a:pt x="7" y="578"/>
                  </a:cubicBezTo>
                  <a:close/>
                  <a:moveTo>
                    <a:pt x="7" y="586"/>
                  </a:moveTo>
                  <a:lnTo>
                    <a:pt x="7" y="586"/>
                  </a:lnTo>
                  <a:cubicBezTo>
                    <a:pt x="7" y="587"/>
                    <a:pt x="6" y="588"/>
                    <a:pt x="5" y="588"/>
                  </a:cubicBezTo>
                  <a:cubicBezTo>
                    <a:pt x="4" y="588"/>
                    <a:pt x="3" y="587"/>
                    <a:pt x="3" y="586"/>
                  </a:cubicBezTo>
                  <a:lnTo>
                    <a:pt x="3" y="586"/>
                  </a:lnTo>
                  <a:cubicBezTo>
                    <a:pt x="3" y="585"/>
                    <a:pt x="4" y="584"/>
                    <a:pt x="5" y="584"/>
                  </a:cubicBezTo>
                  <a:cubicBezTo>
                    <a:pt x="6" y="584"/>
                    <a:pt x="7" y="585"/>
                    <a:pt x="7" y="586"/>
                  </a:cubicBezTo>
                  <a:close/>
                  <a:moveTo>
                    <a:pt x="7" y="594"/>
                  </a:moveTo>
                  <a:lnTo>
                    <a:pt x="7" y="594"/>
                  </a:lnTo>
                  <a:cubicBezTo>
                    <a:pt x="7" y="595"/>
                    <a:pt x="6" y="596"/>
                    <a:pt x="5" y="596"/>
                  </a:cubicBezTo>
                  <a:cubicBezTo>
                    <a:pt x="4" y="596"/>
                    <a:pt x="3" y="595"/>
                    <a:pt x="3" y="594"/>
                  </a:cubicBezTo>
                  <a:lnTo>
                    <a:pt x="3" y="594"/>
                  </a:lnTo>
                  <a:cubicBezTo>
                    <a:pt x="3" y="593"/>
                    <a:pt x="4" y="592"/>
                    <a:pt x="5" y="592"/>
                  </a:cubicBezTo>
                  <a:cubicBezTo>
                    <a:pt x="6" y="592"/>
                    <a:pt x="7" y="593"/>
                    <a:pt x="7" y="594"/>
                  </a:cubicBezTo>
                  <a:close/>
                  <a:moveTo>
                    <a:pt x="7" y="602"/>
                  </a:moveTo>
                  <a:lnTo>
                    <a:pt x="7" y="602"/>
                  </a:lnTo>
                  <a:cubicBezTo>
                    <a:pt x="7" y="603"/>
                    <a:pt x="6" y="604"/>
                    <a:pt x="5" y="604"/>
                  </a:cubicBezTo>
                  <a:cubicBezTo>
                    <a:pt x="4" y="604"/>
                    <a:pt x="3" y="603"/>
                    <a:pt x="3" y="602"/>
                  </a:cubicBezTo>
                  <a:lnTo>
                    <a:pt x="3" y="602"/>
                  </a:lnTo>
                  <a:cubicBezTo>
                    <a:pt x="3" y="601"/>
                    <a:pt x="4" y="600"/>
                    <a:pt x="5" y="600"/>
                  </a:cubicBezTo>
                  <a:cubicBezTo>
                    <a:pt x="6" y="600"/>
                    <a:pt x="7" y="601"/>
                    <a:pt x="7" y="602"/>
                  </a:cubicBezTo>
                  <a:close/>
                  <a:moveTo>
                    <a:pt x="7" y="610"/>
                  </a:moveTo>
                  <a:lnTo>
                    <a:pt x="7" y="610"/>
                  </a:lnTo>
                  <a:cubicBezTo>
                    <a:pt x="7" y="611"/>
                    <a:pt x="6" y="612"/>
                    <a:pt x="5" y="612"/>
                  </a:cubicBezTo>
                  <a:cubicBezTo>
                    <a:pt x="4" y="612"/>
                    <a:pt x="3" y="611"/>
                    <a:pt x="3" y="610"/>
                  </a:cubicBezTo>
                  <a:lnTo>
                    <a:pt x="3" y="610"/>
                  </a:lnTo>
                  <a:cubicBezTo>
                    <a:pt x="3" y="609"/>
                    <a:pt x="4" y="608"/>
                    <a:pt x="5" y="608"/>
                  </a:cubicBezTo>
                  <a:cubicBezTo>
                    <a:pt x="6" y="608"/>
                    <a:pt x="7" y="609"/>
                    <a:pt x="7" y="610"/>
                  </a:cubicBezTo>
                  <a:close/>
                  <a:moveTo>
                    <a:pt x="7" y="618"/>
                  </a:moveTo>
                  <a:lnTo>
                    <a:pt x="7" y="618"/>
                  </a:lnTo>
                  <a:cubicBezTo>
                    <a:pt x="7" y="619"/>
                    <a:pt x="6" y="620"/>
                    <a:pt x="5" y="620"/>
                  </a:cubicBezTo>
                  <a:cubicBezTo>
                    <a:pt x="4" y="620"/>
                    <a:pt x="3" y="619"/>
                    <a:pt x="3" y="618"/>
                  </a:cubicBezTo>
                  <a:lnTo>
                    <a:pt x="3" y="618"/>
                  </a:lnTo>
                  <a:cubicBezTo>
                    <a:pt x="3" y="617"/>
                    <a:pt x="4" y="616"/>
                    <a:pt x="5" y="616"/>
                  </a:cubicBezTo>
                  <a:cubicBezTo>
                    <a:pt x="6" y="616"/>
                    <a:pt x="7" y="617"/>
                    <a:pt x="7" y="618"/>
                  </a:cubicBezTo>
                  <a:close/>
                  <a:moveTo>
                    <a:pt x="7" y="626"/>
                  </a:moveTo>
                  <a:lnTo>
                    <a:pt x="7" y="626"/>
                  </a:lnTo>
                  <a:cubicBezTo>
                    <a:pt x="7" y="627"/>
                    <a:pt x="6" y="628"/>
                    <a:pt x="5" y="628"/>
                  </a:cubicBezTo>
                  <a:cubicBezTo>
                    <a:pt x="4" y="628"/>
                    <a:pt x="3" y="627"/>
                    <a:pt x="3" y="626"/>
                  </a:cubicBezTo>
                  <a:lnTo>
                    <a:pt x="3" y="626"/>
                  </a:lnTo>
                  <a:cubicBezTo>
                    <a:pt x="3" y="625"/>
                    <a:pt x="4" y="624"/>
                    <a:pt x="5" y="624"/>
                  </a:cubicBezTo>
                  <a:cubicBezTo>
                    <a:pt x="6" y="624"/>
                    <a:pt x="7" y="625"/>
                    <a:pt x="7" y="626"/>
                  </a:cubicBezTo>
                  <a:close/>
                  <a:moveTo>
                    <a:pt x="7" y="634"/>
                  </a:moveTo>
                  <a:lnTo>
                    <a:pt x="7" y="634"/>
                  </a:lnTo>
                  <a:cubicBezTo>
                    <a:pt x="7" y="635"/>
                    <a:pt x="6" y="636"/>
                    <a:pt x="5" y="636"/>
                  </a:cubicBezTo>
                  <a:cubicBezTo>
                    <a:pt x="4" y="636"/>
                    <a:pt x="3" y="635"/>
                    <a:pt x="3" y="634"/>
                  </a:cubicBezTo>
                  <a:lnTo>
                    <a:pt x="3" y="634"/>
                  </a:lnTo>
                  <a:cubicBezTo>
                    <a:pt x="3" y="633"/>
                    <a:pt x="4" y="632"/>
                    <a:pt x="5" y="632"/>
                  </a:cubicBezTo>
                  <a:cubicBezTo>
                    <a:pt x="6" y="632"/>
                    <a:pt x="7" y="633"/>
                    <a:pt x="7" y="634"/>
                  </a:cubicBezTo>
                  <a:close/>
                  <a:moveTo>
                    <a:pt x="7" y="642"/>
                  </a:moveTo>
                  <a:lnTo>
                    <a:pt x="7" y="642"/>
                  </a:lnTo>
                  <a:cubicBezTo>
                    <a:pt x="7" y="643"/>
                    <a:pt x="6" y="644"/>
                    <a:pt x="5" y="644"/>
                  </a:cubicBezTo>
                  <a:cubicBezTo>
                    <a:pt x="4" y="644"/>
                    <a:pt x="3" y="643"/>
                    <a:pt x="3" y="642"/>
                  </a:cubicBezTo>
                  <a:lnTo>
                    <a:pt x="3" y="642"/>
                  </a:lnTo>
                  <a:cubicBezTo>
                    <a:pt x="3" y="641"/>
                    <a:pt x="4" y="640"/>
                    <a:pt x="5" y="640"/>
                  </a:cubicBezTo>
                  <a:cubicBezTo>
                    <a:pt x="6" y="640"/>
                    <a:pt x="7" y="641"/>
                    <a:pt x="7" y="642"/>
                  </a:cubicBezTo>
                  <a:close/>
                  <a:moveTo>
                    <a:pt x="7" y="650"/>
                  </a:moveTo>
                  <a:lnTo>
                    <a:pt x="7" y="650"/>
                  </a:lnTo>
                  <a:cubicBezTo>
                    <a:pt x="7" y="651"/>
                    <a:pt x="6" y="652"/>
                    <a:pt x="5" y="652"/>
                  </a:cubicBezTo>
                  <a:cubicBezTo>
                    <a:pt x="4" y="652"/>
                    <a:pt x="3" y="651"/>
                    <a:pt x="3" y="650"/>
                  </a:cubicBezTo>
                  <a:lnTo>
                    <a:pt x="3" y="650"/>
                  </a:lnTo>
                  <a:cubicBezTo>
                    <a:pt x="3" y="649"/>
                    <a:pt x="4" y="648"/>
                    <a:pt x="5" y="648"/>
                  </a:cubicBezTo>
                  <a:cubicBezTo>
                    <a:pt x="6" y="648"/>
                    <a:pt x="7" y="649"/>
                    <a:pt x="7" y="650"/>
                  </a:cubicBezTo>
                  <a:close/>
                  <a:moveTo>
                    <a:pt x="7" y="658"/>
                  </a:moveTo>
                  <a:lnTo>
                    <a:pt x="7" y="658"/>
                  </a:lnTo>
                  <a:cubicBezTo>
                    <a:pt x="7" y="659"/>
                    <a:pt x="6" y="660"/>
                    <a:pt x="5" y="660"/>
                  </a:cubicBezTo>
                  <a:cubicBezTo>
                    <a:pt x="4" y="660"/>
                    <a:pt x="3" y="659"/>
                    <a:pt x="3" y="658"/>
                  </a:cubicBezTo>
                  <a:lnTo>
                    <a:pt x="3" y="658"/>
                  </a:lnTo>
                  <a:cubicBezTo>
                    <a:pt x="3" y="657"/>
                    <a:pt x="4" y="656"/>
                    <a:pt x="5" y="656"/>
                  </a:cubicBezTo>
                  <a:cubicBezTo>
                    <a:pt x="6" y="656"/>
                    <a:pt x="7" y="657"/>
                    <a:pt x="7" y="658"/>
                  </a:cubicBezTo>
                  <a:close/>
                  <a:moveTo>
                    <a:pt x="7" y="666"/>
                  </a:moveTo>
                  <a:lnTo>
                    <a:pt x="7" y="666"/>
                  </a:lnTo>
                  <a:cubicBezTo>
                    <a:pt x="7" y="667"/>
                    <a:pt x="6" y="668"/>
                    <a:pt x="5" y="668"/>
                  </a:cubicBezTo>
                  <a:cubicBezTo>
                    <a:pt x="4" y="668"/>
                    <a:pt x="3" y="667"/>
                    <a:pt x="3" y="666"/>
                  </a:cubicBezTo>
                  <a:lnTo>
                    <a:pt x="3" y="666"/>
                  </a:lnTo>
                  <a:cubicBezTo>
                    <a:pt x="3" y="665"/>
                    <a:pt x="4" y="664"/>
                    <a:pt x="5" y="664"/>
                  </a:cubicBezTo>
                  <a:cubicBezTo>
                    <a:pt x="6" y="664"/>
                    <a:pt x="7" y="665"/>
                    <a:pt x="7" y="666"/>
                  </a:cubicBezTo>
                  <a:close/>
                  <a:moveTo>
                    <a:pt x="7" y="674"/>
                  </a:moveTo>
                  <a:lnTo>
                    <a:pt x="7" y="674"/>
                  </a:lnTo>
                  <a:cubicBezTo>
                    <a:pt x="7" y="675"/>
                    <a:pt x="6" y="676"/>
                    <a:pt x="5" y="676"/>
                  </a:cubicBezTo>
                  <a:cubicBezTo>
                    <a:pt x="4" y="676"/>
                    <a:pt x="3" y="675"/>
                    <a:pt x="3" y="674"/>
                  </a:cubicBezTo>
                  <a:lnTo>
                    <a:pt x="3" y="674"/>
                  </a:lnTo>
                  <a:cubicBezTo>
                    <a:pt x="3" y="673"/>
                    <a:pt x="4" y="672"/>
                    <a:pt x="5" y="672"/>
                  </a:cubicBezTo>
                  <a:cubicBezTo>
                    <a:pt x="6" y="672"/>
                    <a:pt x="7" y="673"/>
                    <a:pt x="7" y="674"/>
                  </a:cubicBezTo>
                  <a:close/>
                  <a:moveTo>
                    <a:pt x="7" y="682"/>
                  </a:moveTo>
                  <a:lnTo>
                    <a:pt x="7" y="682"/>
                  </a:lnTo>
                  <a:cubicBezTo>
                    <a:pt x="7" y="683"/>
                    <a:pt x="6" y="684"/>
                    <a:pt x="5" y="684"/>
                  </a:cubicBezTo>
                  <a:cubicBezTo>
                    <a:pt x="4" y="684"/>
                    <a:pt x="3" y="683"/>
                    <a:pt x="3" y="682"/>
                  </a:cubicBezTo>
                  <a:lnTo>
                    <a:pt x="3" y="682"/>
                  </a:lnTo>
                  <a:cubicBezTo>
                    <a:pt x="3" y="681"/>
                    <a:pt x="4" y="680"/>
                    <a:pt x="5" y="680"/>
                  </a:cubicBezTo>
                  <a:cubicBezTo>
                    <a:pt x="6" y="680"/>
                    <a:pt x="7" y="681"/>
                    <a:pt x="7" y="682"/>
                  </a:cubicBezTo>
                  <a:close/>
                  <a:moveTo>
                    <a:pt x="7" y="690"/>
                  </a:moveTo>
                  <a:lnTo>
                    <a:pt x="7" y="690"/>
                  </a:lnTo>
                  <a:cubicBezTo>
                    <a:pt x="7" y="691"/>
                    <a:pt x="6" y="692"/>
                    <a:pt x="5" y="692"/>
                  </a:cubicBezTo>
                  <a:cubicBezTo>
                    <a:pt x="4" y="692"/>
                    <a:pt x="3" y="691"/>
                    <a:pt x="3" y="690"/>
                  </a:cubicBezTo>
                  <a:lnTo>
                    <a:pt x="3" y="690"/>
                  </a:lnTo>
                  <a:cubicBezTo>
                    <a:pt x="3" y="689"/>
                    <a:pt x="4" y="688"/>
                    <a:pt x="5" y="688"/>
                  </a:cubicBezTo>
                  <a:cubicBezTo>
                    <a:pt x="6" y="688"/>
                    <a:pt x="7" y="689"/>
                    <a:pt x="7" y="690"/>
                  </a:cubicBezTo>
                  <a:close/>
                  <a:moveTo>
                    <a:pt x="7" y="698"/>
                  </a:moveTo>
                  <a:lnTo>
                    <a:pt x="7" y="698"/>
                  </a:lnTo>
                  <a:cubicBezTo>
                    <a:pt x="7" y="699"/>
                    <a:pt x="6" y="700"/>
                    <a:pt x="5" y="700"/>
                  </a:cubicBezTo>
                  <a:cubicBezTo>
                    <a:pt x="4" y="700"/>
                    <a:pt x="3" y="699"/>
                    <a:pt x="3" y="698"/>
                  </a:cubicBezTo>
                  <a:lnTo>
                    <a:pt x="3" y="698"/>
                  </a:lnTo>
                  <a:cubicBezTo>
                    <a:pt x="3" y="697"/>
                    <a:pt x="4" y="696"/>
                    <a:pt x="5" y="696"/>
                  </a:cubicBezTo>
                  <a:cubicBezTo>
                    <a:pt x="6" y="696"/>
                    <a:pt x="7" y="697"/>
                    <a:pt x="7" y="698"/>
                  </a:cubicBezTo>
                  <a:close/>
                  <a:moveTo>
                    <a:pt x="7" y="706"/>
                  </a:moveTo>
                  <a:lnTo>
                    <a:pt x="7" y="706"/>
                  </a:lnTo>
                  <a:cubicBezTo>
                    <a:pt x="7" y="707"/>
                    <a:pt x="6" y="708"/>
                    <a:pt x="5" y="708"/>
                  </a:cubicBezTo>
                  <a:cubicBezTo>
                    <a:pt x="4" y="708"/>
                    <a:pt x="3" y="707"/>
                    <a:pt x="3" y="706"/>
                  </a:cubicBezTo>
                  <a:lnTo>
                    <a:pt x="3" y="706"/>
                  </a:lnTo>
                  <a:cubicBezTo>
                    <a:pt x="3" y="705"/>
                    <a:pt x="4" y="704"/>
                    <a:pt x="5" y="704"/>
                  </a:cubicBezTo>
                  <a:cubicBezTo>
                    <a:pt x="6" y="704"/>
                    <a:pt x="7" y="705"/>
                    <a:pt x="7" y="706"/>
                  </a:cubicBezTo>
                  <a:close/>
                  <a:moveTo>
                    <a:pt x="7" y="714"/>
                  </a:moveTo>
                  <a:lnTo>
                    <a:pt x="7" y="714"/>
                  </a:lnTo>
                  <a:cubicBezTo>
                    <a:pt x="7" y="715"/>
                    <a:pt x="6" y="716"/>
                    <a:pt x="5" y="716"/>
                  </a:cubicBezTo>
                  <a:cubicBezTo>
                    <a:pt x="4" y="716"/>
                    <a:pt x="3" y="715"/>
                    <a:pt x="3" y="714"/>
                  </a:cubicBezTo>
                  <a:lnTo>
                    <a:pt x="3" y="714"/>
                  </a:lnTo>
                  <a:cubicBezTo>
                    <a:pt x="3" y="713"/>
                    <a:pt x="4" y="712"/>
                    <a:pt x="5" y="712"/>
                  </a:cubicBezTo>
                  <a:cubicBezTo>
                    <a:pt x="6" y="712"/>
                    <a:pt x="7" y="713"/>
                    <a:pt x="7" y="714"/>
                  </a:cubicBezTo>
                  <a:close/>
                  <a:moveTo>
                    <a:pt x="7" y="722"/>
                  </a:moveTo>
                  <a:lnTo>
                    <a:pt x="7" y="722"/>
                  </a:lnTo>
                  <a:cubicBezTo>
                    <a:pt x="7" y="723"/>
                    <a:pt x="6" y="724"/>
                    <a:pt x="5" y="724"/>
                  </a:cubicBezTo>
                  <a:cubicBezTo>
                    <a:pt x="4" y="724"/>
                    <a:pt x="3" y="723"/>
                    <a:pt x="3" y="722"/>
                  </a:cubicBezTo>
                  <a:lnTo>
                    <a:pt x="3" y="722"/>
                  </a:lnTo>
                  <a:cubicBezTo>
                    <a:pt x="3" y="721"/>
                    <a:pt x="4" y="720"/>
                    <a:pt x="5" y="720"/>
                  </a:cubicBezTo>
                  <a:cubicBezTo>
                    <a:pt x="6" y="720"/>
                    <a:pt x="7" y="721"/>
                    <a:pt x="7" y="722"/>
                  </a:cubicBezTo>
                  <a:close/>
                  <a:moveTo>
                    <a:pt x="7" y="730"/>
                  </a:moveTo>
                  <a:lnTo>
                    <a:pt x="7" y="730"/>
                  </a:lnTo>
                  <a:cubicBezTo>
                    <a:pt x="7" y="731"/>
                    <a:pt x="7" y="732"/>
                    <a:pt x="5" y="732"/>
                  </a:cubicBezTo>
                  <a:cubicBezTo>
                    <a:pt x="4" y="732"/>
                    <a:pt x="3" y="731"/>
                    <a:pt x="3" y="730"/>
                  </a:cubicBezTo>
                  <a:lnTo>
                    <a:pt x="3" y="730"/>
                  </a:lnTo>
                  <a:cubicBezTo>
                    <a:pt x="3" y="729"/>
                    <a:pt x="4" y="728"/>
                    <a:pt x="5" y="728"/>
                  </a:cubicBezTo>
                  <a:cubicBezTo>
                    <a:pt x="7" y="728"/>
                    <a:pt x="7" y="729"/>
                    <a:pt x="7" y="730"/>
                  </a:cubicBezTo>
                  <a:close/>
                  <a:moveTo>
                    <a:pt x="7" y="738"/>
                  </a:moveTo>
                  <a:lnTo>
                    <a:pt x="7" y="738"/>
                  </a:lnTo>
                  <a:cubicBezTo>
                    <a:pt x="7" y="739"/>
                    <a:pt x="7" y="740"/>
                    <a:pt x="5" y="740"/>
                  </a:cubicBezTo>
                  <a:cubicBezTo>
                    <a:pt x="4" y="740"/>
                    <a:pt x="3" y="739"/>
                    <a:pt x="3" y="738"/>
                  </a:cubicBezTo>
                  <a:lnTo>
                    <a:pt x="3" y="738"/>
                  </a:lnTo>
                  <a:cubicBezTo>
                    <a:pt x="3" y="737"/>
                    <a:pt x="4" y="736"/>
                    <a:pt x="5" y="736"/>
                  </a:cubicBezTo>
                  <a:cubicBezTo>
                    <a:pt x="7" y="736"/>
                    <a:pt x="7" y="737"/>
                    <a:pt x="7" y="738"/>
                  </a:cubicBezTo>
                  <a:close/>
                  <a:moveTo>
                    <a:pt x="8" y="746"/>
                  </a:moveTo>
                  <a:lnTo>
                    <a:pt x="8" y="746"/>
                  </a:lnTo>
                  <a:cubicBezTo>
                    <a:pt x="8" y="747"/>
                    <a:pt x="7" y="748"/>
                    <a:pt x="6" y="748"/>
                  </a:cubicBezTo>
                  <a:cubicBezTo>
                    <a:pt x="4" y="748"/>
                    <a:pt x="3" y="747"/>
                    <a:pt x="3" y="746"/>
                  </a:cubicBezTo>
                  <a:lnTo>
                    <a:pt x="3" y="746"/>
                  </a:lnTo>
                  <a:cubicBezTo>
                    <a:pt x="3" y="745"/>
                    <a:pt x="4" y="744"/>
                    <a:pt x="6" y="744"/>
                  </a:cubicBezTo>
                  <a:cubicBezTo>
                    <a:pt x="7" y="744"/>
                    <a:pt x="8" y="745"/>
                    <a:pt x="8" y="746"/>
                  </a:cubicBezTo>
                  <a:close/>
                  <a:moveTo>
                    <a:pt x="8" y="754"/>
                  </a:moveTo>
                  <a:lnTo>
                    <a:pt x="8" y="754"/>
                  </a:lnTo>
                  <a:cubicBezTo>
                    <a:pt x="8" y="755"/>
                    <a:pt x="7" y="756"/>
                    <a:pt x="6" y="756"/>
                  </a:cubicBezTo>
                  <a:cubicBezTo>
                    <a:pt x="4" y="756"/>
                    <a:pt x="4" y="755"/>
                    <a:pt x="4" y="754"/>
                  </a:cubicBezTo>
                  <a:lnTo>
                    <a:pt x="4" y="754"/>
                  </a:lnTo>
                  <a:cubicBezTo>
                    <a:pt x="4" y="753"/>
                    <a:pt x="4" y="752"/>
                    <a:pt x="6" y="752"/>
                  </a:cubicBezTo>
                  <a:cubicBezTo>
                    <a:pt x="7" y="752"/>
                    <a:pt x="8" y="753"/>
                    <a:pt x="8" y="754"/>
                  </a:cubicBezTo>
                  <a:close/>
                  <a:moveTo>
                    <a:pt x="8" y="762"/>
                  </a:moveTo>
                  <a:lnTo>
                    <a:pt x="8" y="762"/>
                  </a:lnTo>
                  <a:cubicBezTo>
                    <a:pt x="8" y="763"/>
                    <a:pt x="7" y="764"/>
                    <a:pt x="6" y="764"/>
                  </a:cubicBezTo>
                  <a:cubicBezTo>
                    <a:pt x="4" y="764"/>
                    <a:pt x="4" y="763"/>
                    <a:pt x="4" y="762"/>
                  </a:cubicBezTo>
                  <a:lnTo>
                    <a:pt x="4" y="762"/>
                  </a:lnTo>
                  <a:cubicBezTo>
                    <a:pt x="4" y="761"/>
                    <a:pt x="4" y="760"/>
                    <a:pt x="6" y="760"/>
                  </a:cubicBezTo>
                  <a:cubicBezTo>
                    <a:pt x="7" y="760"/>
                    <a:pt x="8" y="761"/>
                    <a:pt x="8" y="762"/>
                  </a:cubicBezTo>
                  <a:close/>
                  <a:moveTo>
                    <a:pt x="8" y="770"/>
                  </a:moveTo>
                  <a:lnTo>
                    <a:pt x="8" y="770"/>
                  </a:lnTo>
                  <a:cubicBezTo>
                    <a:pt x="8" y="771"/>
                    <a:pt x="7" y="772"/>
                    <a:pt x="6" y="772"/>
                  </a:cubicBezTo>
                  <a:cubicBezTo>
                    <a:pt x="5" y="772"/>
                    <a:pt x="4" y="771"/>
                    <a:pt x="4" y="770"/>
                  </a:cubicBezTo>
                  <a:lnTo>
                    <a:pt x="4" y="770"/>
                  </a:lnTo>
                  <a:cubicBezTo>
                    <a:pt x="4" y="769"/>
                    <a:pt x="5" y="768"/>
                    <a:pt x="6" y="768"/>
                  </a:cubicBezTo>
                  <a:cubicBezTo>
                    <a:pt x="7" y="768"/>
                    <a:pt x="8" y="769"/>
                    <a:pt x="8" y="770"/>
                  </a:cubicBezTo>
                  <a:close/>
                  <a:moveTo>
                    <a:pt x="8" y="778"/>
                  </a:moveTo>
                  <a:lnTo>
                    <a:pt x="8" y="778"/>
                  </a:lnTo>
                  <a:cubicBezTo>
                    <a:pt x="8" y="779"/>
                    <a:pt x="7" y="780"/>
                    <a:pt x="6" y="780"/>
                  </a:cubicBezTo>
                  <a:cubicBezTo>
                    <a:pt x="5" y="780"/>
                    <a:pt x="4" y="779"/>
                    <a:pt x="4" y="778"/>
                  </a:cubicBezTo>
                  <a:lnTo>
                    <a:pt x="4" y="778"/>
                  </a:lnTo>
                  <a:cubicBezTo>
                    <a:pt x="4" y="777"/>
                    <a:pt x="5" y="776"/>
                    <a:pt x="6" y="776"/>
                  </a:cubicBezTo>
                  <a:cubicBezTo>
                    <a:pt x="7" y="776"/>
                    <a:pt x="8" y="777"/>
                    <a:pt x="8" y="778"/>
                  </a:cubicBezTo>
                  <a:close/>
                  <a:moveTo>
                    <a:pt x="8" y="786"/>
                  </a:moveTo>
                  <a:lnTo>
                    <a:pt x="8" y="786"/>
                  </a:lnTo>
                  <a:cubicBezTo>
                    <a:pt x="8" y="787"/>
                    <a:pt x="7" y="788"/>
                    <a:pt x="6" y="788"/>
                  </a:cubicBezTo>
                  <a:cubicBezTo>
                    <a:pt x="5" y="788"/>
                    <a:pt x="4" y="787"/>
                    <a:pt x="4" y="786"/>
                  </a:cubicBezTo>
                  <a:lnTo>
                    <a:pt x="4" y="786"/>
                  </a:lnTo>
                  <a:cubicBezTo>
                    <a:pt x="4" y="785"/>
                    <a:pt x="5" y="784"/>
                    <a:pt x="6" y="784"/>
                  </a:cubicBezTo>
                  <a:cubicBezTo>
                    <a:pt x="7" y="784"/>
                    <a:pt x="8" y="785"/>
                    <a:pt x="8" y="786"/>
                  </a:cubicBezTo>
                  <a:close/>
                  <a:moveTo>
                    <a:pt x="8" y="794"/>
                  </a:moveTo>
                  <a:lnTo>
                    <a:pt x="8" y="794"/>
                  </a:lnTo>
                  <a:cubicBezTo>
                    <a:pt x="8" y="795"/>
                    <a:pt x="7" y="796"/>
                    <a:pt x="6" y="796"/>
                  </a:cubicBezTo>
                  <a:cubicBezTo>
                    <a:pt x="5" y="796"/>
                    <a:pt x="4" y="795"/>
                    <a:pt x="4" y="794"/>
                  </a:cubicBezTo>
                  <a:lnTo>
                    <a:pt x="4" y="794"/>
                  </a:lnTo>
                  <a:cubicBezTo>
                    <a:pt x="4" y="793"/>
                    <a:pt x="5" y="792"/>
                    <a:pt x="6" y="792"/>
                  </a:cubicBezTo>
                  <a:cubicBezTo>
                    <a:pt x="7" y="792"/>
                    <a:pt x="8" y="793"/>
                    <a:pt x="8" y="79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3" name="Freeform 453"/>
            <p:cNvSpPr>
              <a:spLocks noEditPoints="1"/>
            </p:cNvSpPr>
            <p:nvPr/>
          </p:nvSpPr>
          <p:spPr bwMode="auto">
            <a:xfrm>
              <a:off x="5513" y="2026"/>
              <a:ext cx="3" cy="148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10"/>
                </a:cxn>
                <a:cxn ang="0">
                  <a:pos x="5" y="18"/>
                </a:cxn>
                <a:cxn ang="0">
                  <a:pos x="5" y="26"/>
                </a:cxn>
                <a:cxn ang="0">
                  <a:pos x="5" y="34"/>
                </a:cxn>
                <a:cxn ang="0">
                  <a:pos x="5" y="42"/>
                </a:cxn>
                <a:cxn ang="0">
                  <a:pos x="5" y="50"/>
                </a:cxn>
                <a:cxn ang="0">
                  <a:pos x="5" y="58"/>
                </a:cxn>
                <a:cxn ang="0">
                  <a:pos x="5" y="66"/>
                </a:cxn>
                <a:cxn ang="0">
                  <a:pos x="5" y="74"/>
                </a:cxn>
                <a:cxn ang="0">
                  <a:pos x="5" y="82"/>
                </a:cxn>
                <a:cxn ang="0">
                  <a:pos x="5" y="90"/>
                </a:cxn>
                <a:cxn ang="0">
                  <a:pos x="5" y="98"/>
                </a:cxn>
                <a:cxn ang="0">
                  <a:pos x="5" y="106"/>
                </a:cxn>
                <a:cxn ang="0">
                  <a:pos x="5" y="114"/>
                </a:cxn>
                <a:cxn ang="0">
                  <a:pos x="6" y="122"/>
                </a:cxn>
                <a:cxn ang="0">
                  <a:pos x="6" y="130"/>
                </a:cxn>
                <a:cxn ang="0">
                  <a:pos x="6" y="138"/>
                </a:cxn>
                <a:cxn ang="0">
                  <a:pos x="6" y="146"/>
                </a:cxn>
                <a:cxn ang="0">
                  <a:pos x="6" y="154"/>
                </a:cxn>
                <a:cxn ang="0">
                  <a:pos x="6" y="162"/>
                </a:cxn>
                <a:cxn ang="0">
                  <a:pos x="6" y="170"/>
                </a:cxn>
                <a:cxn ang="0">
                  <a:pos x="6" y="178"/>
                </a:cxn>
                <a:cxn ang="0">
                  <a:pos x="6" y="186"/>
                </a:cxn>
                <a:cxn ang="0">
                  <a:pos x="6" y="194"/>
                </a:cxn>
                <a:cxn ang="0">
                  <a:pos x="6" y="202"/>
                </a:cxn>
                <a:cxn ang="0">
                  <a:pos x="6" y="210"/>
                </a:cxn>
                <a:cxn ang="0">
                  <a:pos x="6" y="218"/>
                </a:cxn>
                <a:cxn ang="0">
                  <a:pos x="6" y="226"/>
                </a:cxn>
                <a:cxn ang="0">
                  <a:pos x="6" y="234"/>
                </a:cxn>
                <a:cxn ang="0">
                  <a:pos x="7" y="242"/>
                </a:cxn>
                <a:cxn ang="0">
                  <a:pos x="7" y="250"/>
                </a:cxn>
                <a:cxn ang="0">
                  <a:pos x="7" y="258"/>
                </a:cxn>
                <a:cxn ang="0">
                  <a:pos x="7" y="266"/>
                </a:cxn>
                <a:cxn ang="0">
                  <a:pos x="7" y="274"/>
                </a:cxn>
                <a:cxn ang="0">
                  <a:pos x="7" y="282"/>
                </a:cxn>
                <a:cxn ang="0">
                  <a:pos x="7" y="290"/>
                </a:cxn>
                <a:cxn ang="0">
                  <a:pos x="7" y="298"/>
                </a:cxn>
                <a:cxn ang="0">
                  <a:pos x="7" y="306"/>
                </a:cxn>
                <a:cxn ang="0">
                  <a:pos x="7" y="314"/>
                </a:cxn>
                <a:cxn ang="0">
                  <a:pos x="7" y="322"/>
                </a:cxn>
                <a:cxn ang="0">
                  <a:pos x="7" y="330"/>
                </a:cxn>
                <a:cxn ang="0">
                  <a:pos x="7" y="338"/>
                </a:cxn>
                <a:cxn ang="0">
                  <a:pos x="7" y="346"/>
                </a:cxn>
                <a:cxn ang="0">
                  <a:pos x="8" y="354"/>
                </a:cxn>
                <a:cxn ang="0">
                  <a:pos x="8" y="362"/>
                </a:cxn>
                <a:cxn ang="0">
                  <a:pos x="8" y="370"/>
                </a:cxn>
                <a:cxn ang="0">
                  <a:pos x="8" y="378"/>
                </a:cxn>
                <a:cxn ang="0">
                  <a:pos x="8" y="386"/>
                </a:cxn>
                <a:cxn ang="0">
                  <a:pos x="8" y="394"/>
                </a:cxn>
                <a:cxn ang="0">
                  <a:pos x="8" y="402"/>
                </a:cxn>
                <a:cxn ang="0">
                  <a:pos x="8" y="410"/>
                </a:cxn>
                <a:cxn ang="0">
                  <a:pos x="8" y="418"/>
                </a:cxn>
                <a:cxn ang="0">
                  <a:pos x="8" y="426"/>
                </a:cxn>
                <a:cxn ang="0">
                  <a:pos x="8" y="434"/>
                </a:cxn>
                <a:cxn ang="0">
                  <a:pos x="8" y="442"/>
                </a:cxn>
                <a:cxn ang="0">
                  <a:pos x="8" y="450"/>
                </a:cxn>
                <a:cxn ang="0">
                  <a:pos x="8" y="458"/>
                </a:cxn>
                <a:cxn ang="0">
                  <a:pos x="9" y="466"/>
                </a:cxn>
                <a:cxn ang="0">
                  <a:pos x="9" y="474"/>
                </a:cxn>
              </a:cxnLst>
              <a:rect l="0" t="0" r="r" b="b"/>
              <a:pathLst>
                <a:path w="9" h="47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2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2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5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5" y="112"/>
                    <a:pt x="5" y="113"/>
                    <a:pt x="5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2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2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2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2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6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6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6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6" y="232"/>
                    <a:pt x="6" y="233"/>
                    <a:pt x="6" y="234"/>
                  </a:cubicBezTo>
                  <a:close/>
                  <a:moveTo>
                    <a:pt x="7" y="242"/>
                  </a:move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3" y="244"/>
                    <a:pt x="3" y="243"/>
                    <a:pt x="3" y="242"/>
                  </a:cubicBezTo>
                  <a:lnTo>
                    <a:pt x="3" y="242"/>
                  </a:lnTo>
                  <a:cubicBezTo>
                    <a:pt x="3" y="241"/>
                    <a:pt x="3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close/>
                  <a:moveTo>
                    <a:pt x="7" y="250"/>
                  </a:move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6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6" y="256"/>
                    <a:pt x="7" y="257"/>
                    <a:pt x="7" y="258"/>
                  </a:cubicBezTo>
                  <a:close/>
                  <a:moveTo>
                    <a:pt x="7" y="266"/>
                  </a:moveTo>
                  <a:lnTo>
                    <a:pt x="7" y="266"/>
                  </a:lnTo>
                  <a:cubicBezTo>
                    <a:pt x="7" y="267"/>
                    <a:pt x="6" y="268"/>
                    <a:pt x="5" y="268"/>
                  </a:cubicBezTo>
                  <a:cubicBezTo>
                    <a:pt x="4" y="268"/>
                    <a:pt x="3" y="267"/>
                    <a:pt x="3" y="266"/>
                  </a:cubicBezTo>
                  <a:lnTo>
                    <a:pt x="3" y="266"/>
                  </a:lnTo>
                  <a:cubicBezTo>
                    <a:pt x="3" y="265"/>
                    <a:pt x="4" y="264"/>
                    <a:pt x="5" y="264"/>
                  </a:cubicBezTo>
                  <a:cubicBezTo>
                    <a:pt x="6" y="264"/>
                    <a:pt x="7" y="265"/>
                    <a:pt x="7" y="266"/>
                  </a:cubicBezTo>
                  <a:close/>
                  <a:moveTo>
                    <a:pt x="7" y="274"/>
                  </a:moveTo>
                  <a:lnTo>
                    <a:pt x="7" y="274"/>
                  </a:lnTo>
                  <a:cubicBezTo>
                    <a:pt x="7" y="275"/>
                    <a:pt x="6" y="276"/>
                    <a:pt x="5" y="276"/>
                  </a:cubicBezTo>
                  <a:cubicBezTo>
                    <a:pt x="4" y="276"/>
                    <a:pt x="3" y="275"/>
                    <a:pt x="3" y="274"/>
                  </a:cubicBezTo>
                  <a:lnTo>
                    <a:pt x="3" y="274"/>
                  </a:lnTo>
                  <a:cubicBezTo>
                    <a:pt x="3" y="273"/>
                    <a:pt x="4" y="272"/>
                    <a:pt x="5" y="272"/>
                  </a:cubicBezTo>
                  <a:cubicBezTo>
                    <a:pt x="6" y="272"/>
                    <a:pt x="7" y="273"/>
                    <a:pt x="7" y="274"/>
                  </a:cubicBezTo>
                  <a:close/>
                  <a:moveTo>
                    <a:pt x="7" y="282"/>
                  </a:moveTo>
                  <a:lnTo>
                    <a:pt x="7" y="282"/>
                  </a:lnTo>
                  <a:cubicBezTo>
                    <a:pt x="7" y="283"/>
                    <a:pt x="6" y="284"/>
                    <a:pt x="5" y="284"/>
                  </a:cubicBezTo>
                  <a:cubicBezTo>
                    <a:pt x="4" y="284"/>
                    <a:pt x="3" y="283"/>
                    <a:pt x="3" y="282"/>
                  </a:cubicBezTo>
                  <a:lnTo>
                    <a:pt x="3" y="282"/>
                  </a:lnTo>
                  <a:cubicBezTo>
                    <a:pt x="3" y="281"/>
                    <a:pt x="4" y="280"/>
                    <a:pt x="5" y="280"/>
                  </a:cubicBezTo>
                  <a:cubicBezTo>
                    <a:pt x="6" y="280"/>
                    <a:pt x="7" y="281"/>
                    <a:pt x="7" y="282"/>
                  </a:cubicBezTo>
                  <a:close/>
                  <a:moveTo>
                    <a:pt x="7" y="290"/>
                  </a:moveTo>
                  <a:lnTo>
                    <a:pt x="7" y="290"/>
                  </a:lnTo>
                  <a:cubicBezTo>
                    <a:pt x="7" y="291"/>
                    <a:pt x="6" y="292"/>
                    <a:pt x="5" y="292"/>
                  </a:cubicBezTo>
                  <a:cubicBezTo>
                    <a:pt x="4" y="292"/>
                    <a:pt x="3" y="291"/>
                    <a:pt x="3" y="290"/>
                  </a:cubicBezTo>
                  <a:lnTo>
                    <a:pt x="3" y="290"/>
                  </a:lnTo>
                  <a:cubicBezTo>
                    <a:pt x="3" y="289"/>
                    <a:pt x="4" y="288"/>
                    <a:pt x="5" y="288"/>
                  </a:cubicBezTo>
                  <a:cubicBezTo>
                    <a:pt x="6" y="288"/>
                    <a:pt x="7" y="289"/>
                    <a:pt x="7" y="290"/>
                  </a:cubicBezTo>
                  <a:close/>
                  <a:moveTo>
                    <a:pt x="7" y="298"/>
                  </a:moveTo>
                  <a:lnTo>
                    <a:pt x="7" y="298"/>
                  </a:lnTo>
                  <a:cubicBezTo>
                    <a:pt x="7" y="299"/>
                    <a:pt x="6" y="300"/>
                    <a:pt x="5" y="300"/>
                  </a:cubicBezTo>
                  <a:cubicBezTo>
                    <a:pt x="4" y="300"/>
                    <a:pt x="3" y="299"/>
                    <a:pt x="3" y="298"/>
                  </a:cubicBezTo>
                  <a:lnTo>
                    <a:pt x="3" y="298"/>
                  </a:lnTo>
                  <a:cubicBezTo>
                    <a:pt x="3" y="297"/>
                    <a:pt x="4" y="296"/>
                    <a:pt x="5" y="296"/>
                  </a:cubicBezTo>
                  <a:cubicBezTo>
                    <a:pt x="6" y="296"/>
                    <a:pt x="7" y="297"/>
                    <a:pt x="7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4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4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4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4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7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7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7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7" y="344"/>
                    <a:pt x="7" y="345"/>
                    <a:pt x="7" y="346"/>
                  </a:cubicBezTo>
                  <a:close/>
                  <a:moveTo>
                    <a:pt x="8" y="354"/>
                  </a:moveTo>
                  <a:lnTo>
                    <a:pt x="8" y="354"/>
                  </a:lnTo>
                  <a:cubicBezTo>
                    <a:pt x="8" y="355"/>
                    <a:pt x="7" y="356"/>
                    <a:pt x="6" y="356"/>
                  </a:cubicBezTo>
                  <a:cubicBezTo>
                    <a:pt x="4" y="356"/>
                    <a:pt x="4" y="355"/>
                    <a:pt x="4" y="354"/>
                  </a:cubicBezTo>
                  <a:lnTo>
                    <a:pt x="4" y="354"/>
                  </a:lnTo>
                  <a:cubicBezTo>
                    <a:pt x="4" y="353"/>
                    <a:pt x="4" y="352"/>
                    <a:pt x="6" y="352"/>
                  </a:cubicBezTo>
                  <a:cubicBezTo>
                    <a:pt x="7" y="352"/>
                    <a:pt x="8" y="353"/>
                    <a:pt x="8" y="354"/>
                  </a:cubicBezTo>
                  <a:close/>
                  <a:moveTo>
                    <a:pt x="8" y="362"/>
                  </a:moveTo>
                  <a:lnTo>
                    <a:pt x="8" y="362"/>
                  </a:lnTo>
                  <a:cubicBezTo>
                    <a:pt x="8" y="363"/>
                    <a:pt x="7" y="364"/>
                    <a:pt x="6" y="364"/>
                  </a:cubicBezTo>
                  <a:cubicBezTo>
                    <a:pt x="5" y="364"/>
                    <a:pt x="4" y="363"/>
                    <a:pt x="4" y="362"/>
                  </a:cubicBezTo>
                  <a:lnTo>
                    <a:pt x="4" y="362"/>
                  </a:lnTo>
                  <a:cubicBezTo>
                    <a:pt x="4" y="361"/>
                    <a:pt x="5" y="360"/>
                    <a:pt x="6" y="360"/>
                  </a:cubicBezTo>
                  <a:cubicBezTo>
                    <a:pt x="7" y="360"/>
                    <a:pt x="8" y="361"/>
                    <a:pt x="8" y="362"/>
                  </a:cubicBezTo>
                  <a:close/>
                  <a:moveTo>
                    <a:pt x="8" y="370"/>
                  </a:moveTo>
                  <a:lnTo>
                    <a:pt x="8" y="370"/>
                  </a:lnTo>
                  <a:cubicBezTo>
                    <a:pt x="8" y="371"/>
                    <a:pt x="7" y="372"/>
                    <a:pt x="6" y="372"/>
                  </a:cubicBezTo>
                  <a:cubicBezTo>
                    <a:pt x="5" y="372"/>
                    <a:pt x="4" y="371"/>
                    <a:pt x="4" y="370"/>
                  </a:cubicBezTo>
                  <a:lnTo>
                    <a:pt x="4" y="370"/>
                  </a:lnTo>
                  <a:cubicBezTo>
                    <a:pt x="4" y="369"/>
                    <a:pt x="5" y="368"/>
                    <a:pt x="6" y="368"/>
                  </a:cubicBezTo>
                  <a:cubicBezTo>
                    <a:pt x="7" y="368"/>
                    <a:pt x="8" y="369"/>
                    <a:pt x="8" y="370"/>
                  </a:cubicBezTo>
                  <a:close/>
                  <a:moveTo>
                    <a:pt x="8" y="378"/>
                  </a:moveTo>
                  <a:lnTo>
                    <a:pt x="8" y="378"/>
                  </a:lnTo>
                  <a:cubicBezTo>
                    <a:pt x="8" y="379"/>
                    <a:pt x="7" y="380"/>
                    <a:pt x="6" y="380"/>
                  </a:cubicBezTo>
                  <a:cubicBezTo>
                    <a:pt x="5" y="380"/>
                    <a:pt x="4" y="379"/>
                    <a:pt x="4" y="378"/>
                  </a:cubicBezTo>
                  <a:lnTo>
                    <a:pt x="4" y="378"/>
                  </a:lnTo>
                  <a:cubicBezTo>
                    <a:pt x="4" y="377"/>
                    <a:pt x="5" y="376"/>
                    <a:pt x="6" y="376"/>
                  </a:cubicBezTo>
                  <a:cubicBezTo>
                    <a:pt x="7" y="376"/>
                    <a:pt x="8" y="377"/>
                    <a:pt x="8" y="378"/>
                  </a:cubicBezTo>
                  <a:close/>
                  <a:moveTo>
                    <a:pt x="8" y="386"/>
                  </a:moveTo>
                  <a:lnTo>
                    <a:pt x="8" y="386"/>
                  </a:lnTo>
                  <a:cubicBezTo>
                    <a:pt x="8" y="387"/>
                    <a:pt x="7" y="388"/>
                    <a:pt x="6" y="388"/>
                  </a:cubicBezTo>
                  <a:cubicBezTo>
                    <a:pt x="5" y="388"/>
                    <a:pt x="4" y="387"/>
                    <a:pt x="4" y="386"/>
                  </a:cubicBezTo>
                  <a:lnTo>
                    <a:pt x="4" y="386"/>
                  </a:lnTo>
                  <a:cubicBezTo>
                    <a:pt x="4" y="385"/>
                    <a:pt x="5" y="384"/>
                    <a:pt x="6" y="384"/>
                  </a:cubicBezTo>
                  <a:cubicBezTo>
                    <a:pt x="7" y="384"/>
                    <a:pt x="8" y="385"/>
                    <a:pt x="8" y="386"/>
                  </a:cubicBezTo>
                  <a:close/>
                  <a:moveTo>
                    <a:pt x="8" y="394"/>
                  </a:moveTo>
                  <a:lnTo>
                    <a:pt x="8" y="394"/>
                  </a:lnTo>
                  <a:cubicBezTo>
                    <a:pt x="8" y="395"/>
                    <a:pt x="7" y="396"/>
                    <a:pt x="6" y="396"/>
                  </a:cubicBezTo>
                  <a:cubicBezTo>
                    <a:pt x="5" y="396"/>
                    <a:pt x="4" y="395"/>
                    <a:pt x="4" y="394"/>
                  </a:cubicBezTo>
                  <a:lnTo>
                    <a:pt x="4" y="394"/>
                  </a:lnTo>
                  <a:cubicBezTo>
                    <a:pt x="4" y="393"/>
                    <a:pt x="5" y="392"/>
                    <a:pt x="6" y="392"/>
                  </a:cubicBezTo>
                  <a:cubicBezTo>
                    <a:pt x="7" y="392"/>
                    <a:pt x="8" y="393"/>
                    <a:pt x="8" y="394"/>
                  </a:cubicBezTo>
                  <a:close/>
                  <a:moveTo>
                    <a:pt x="8" y="402"/>
                  </a:moveTo>
                  <a:lnTo>
                    <a:pt x="8" y="402"/>
                  </a:lnTo>
                  <a:cubicBezTo>
                    <a:pt x="8" y="403"/>
                    <a:pt x="7" y="404"/>
                    <a:pt x="6" y="404"/>
                  </a:cubicBezTo>
                  <a:cubicBezTo>
                    <a:pt x="5" y="404"/>
                    <a:pt x="4" y="403"/>
                    <a:pt x="4" y="402"/>
                  </a:cubicBezTo>
                  <a:lnTo>
                    <a:pt x="4" y="402"/>
                  </a:lnTo>
                  <a:cubicBezTo>
                    <a:pt x="4" y="401"/>
                    <a:pt x="5" y="400"/>
                    <a:pt x="6" y="400"/>
                  </a:cubicBezTo>
                  <a:cubicBezTo>
                    <a:pt x="7" y="400"/>
                    <a:pt x="8" y="401"/>
                    <a:pt x="8" y="402"/>
                  </a:cubicBezTo>
                  <a:close/>
                  <a:moveTo>
                    <a:pt x="8" y="410"/>
                  </a:moveTo>
                  <a:lnTo>
                    <a:pt x="8" y="410"/>
                  </a:lnTo>
                  <a:cubicBezTo>
                    <a:pt x="8" y="411"/>
                    <a:pt x="7" y="412"/>
                    <a:pt x="6" y="412"/>
                  </a:cubicBezTo>
                  <a:cubicBezTo>
                    <a:pt x="5" y="412"/>
                    <a:pt x="4" y="411"/>
                    <a:pt x="4" y="410"/>
                  </a:cubicBezTo>
                  <a:lnTo>
                    <a:pt x="4" y="410"/>
                  </a:lnTo>
                  <a:cubicBezTo>
                    <a:pt x="4" y="409"/>
                    <a:pt x="5" y="408"/>
                    <a:pt x="6" y="408"/>
                  </a:cubicBezTo>
                  <a:cubicBezTo>
                    <a:pt x="7" y="408"/>
                    <a:pt x="8" y="409"/>
                    <a:pt x="8" y="410"/>
                  </a:cubicBezTo>
                  <a:close/>
                  <a:moveTo>
                    <a:pt x="8" y="418"/>
                  </a:moveTo>
                  <a:lnTo>
                    <a:pt x="8" y="418"/>
                  </a:lnTo>
                  <a:cubicBezTo>
                    <a:pt x="8" y="419"/>
                    <a:pt x="7" y="420"/>
                    <a:pt x="6" y="420"/>
                  </a:cubicBezTo>
                  <a:cubicBezTo>
                    <a:pt x="5" y="420"/>
                    <a:pt x="4" y="419"/>
                    <a:pt x="4" y="418"/>
                  </a:cubicBezTo>
                  <a:lnTo>
                    <a:pt x="4" y="418"/>
                  </a:lnTo>
                  <a:cubicBezTo>
                    <a:pt x="4" y="417"/>
                    <a:pt x="5" y="416"/>
                    <a:pt x="6" y="416"/>
                  </a:cubicBezTo>
                  <a:cubicBezTo>
                    <a:pt x="7" y="416"/>
                    <a:pt x="8" y="417"/>
                    <a:pt x="8" y="418"/>
                  </a:cubicBezTo>
                  <a:close/>
                  <a:moveTo>
                    <a:pt x="8" y="426"/>
                  </a:moveTo>
                  <a:lnTo>
                    <a:pt x="8" y="426"/>
                  </a:lnTo>
                  <a:cubicBezTo>
                    <a:pt x="8" y="427"/>
                    <a:pt x="7" y="428"/>
                    <a:pt x="6" y="428"/>
                  </a:cubicBezTo>
                  <a:cubicBezTo>
                    <a:pt x="5" y="428"/>
                    <a:pt x="4" y="427"/>
                    <a:pt x="4" y="426"/>
                  </a:cubicBezTo>
                  <a:lnTo>
                    <a:pt x="4" y="426"/>
                  </a:lnTo>
                  <a:cubicBezTo>
                    <a:pt x="4" y="425"/>
                    <a:pt x="5" y="424"/>
                    <a:pt x="6" y="424"/>
                  </a:cubicBezTo>
                  <a:cubicBezTo>
                    <a:pt x="7" y="424"/>
                    <a:pt x="8" y="425"/>
                    <a:pt x="8" y="426"/>
                  </a:cubicBezTo>
                  <a:close/>
                  <a:moveTo>
                    <a:pt x="8" y="434"/>
                  </a:moveTo>
                  <a:lnTo>
                    <a:pt x="8" y="434"/>
                  </a:lnTo>
                  <a:cubicBezTo>
                    <a:pt x="8" y="435"/>
                    <a:pt x="7" y="436"/>
                    <a:pt x="6" y="436"/>
                  </a:cubicBezTo>
                  <a:cubicBezTo>
                    <a:pt x="5" y="436"/>
                    <a:pt x="4" y="435"/>
                    <a:pt x="4" y="434"/>
                  </a:cubicBezTo>
                  <a:lnTo>
                    <a:pt x="4" y="434"/>
                  </a:lnTo>
                  <a:cubicBezTo>
                    <a:pt x="4" y="433"/>
                    <a:pt x="5" y="432"/>
                    <a:pt x="6" y="432"/>
                  </a:cubicBezTo>
                  <a:cubicBezTo>
                    <a:pt x="7" y="432"/>
                    <a:pt x="8" y="433"/>
                    <a:pt x="8" y="434"/>
                  </a:cubicBezTo>
                  <a:close/>
                  <a:moveTo>
                    <a:pt x="8" y="442"/>
                  </a:moveTo>
                  <a:lnTo>
                    <a:pt x="8" y="442"/>
                  </a:lnTo>
                  <a:cubicBezTo>
                    <a:pt x="8" y="443"/>
                    <a:pt x="7" y="444"/>
                    <a:pt x="6" y="444"/>
                  </a:cubicBezTo>
                  <a:cubicBezTo>
                    <a:pt x="5" y="444"/>
                    <a:pt x="4" y="443"/>
                    <a:pt x="4" y="442"/>
                  </a:cubicBezTo>
                  <a:lnTo>
                    <a:pt x="4" y="442"/>
                  </a:lnTo>
                  <a:cubicBezTo>
                    <a:pt x="4" y="441"/>
                    <a:pt x="5" y="440"/>
                    <a:pt x="6" y="440"/>
                  </a:cubicBezTo>
                  <a:cubicBezTo>
                    <a:pt x="7" y="440"/>
                    <a:pt x="8" y="441"/>
                    <a:pt x="8" y="442"/>
                  </a:cubicBezTo>
                  <a:close/>
                  <a:moveTo>
                    <a:pt x="8" y="450"/>
                  </a:moveTo>
                  <a:lnTo>
                    <a:pt x="8" y="450"/>
                  </a:lnTo>
                  <a:cubicBezTo>
                    <a:pt x="8" y="451"/>
                    <a:pt x="8" y="452"/>
                    <a:pt x="6" y="452"/>
                  </a:cubicBezTo>
                  <a:cubicBezTo>
                    <a:pt x="5" y="452"/>
                    <a:pt x="4" y="451"/>
                    <a:pt x="4" y="450"/>
                  </a:cubicBezTo>
                  <a:lnTo>
                    <a:pt x="4" y="450"/>
                  </a:lnTo>
                  <a:cubicBezTo>
                    <a:pt x="4" y="449"/>
                    <a:pt x="5" y="448"/>
                    <a:pt x="6" y="448"/>
                  </a:cubicBezTo>
                  <a:cubicBezTo>
                    <a:pt x="8" y="448"/>
                    <a:pt x="8" y="449"/>
                    <a:pt x="8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8" y="460"/>
                    <a:pt x="6" y="460"/>
                  </a:cubicBezTo>
                  <a:cubicBezTo>
                    <a:pt x="5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5" y="456"/>
                    <a:pt x="6" y="456"/>
                  </a:cubicBezTo>
                  <a:cubicBezTo>
                    <a:pt x="8" y="456"/>
                    <a:pt x="8" y="457"/>
                    <a:pt x="8" y="458"/>
                  </a:cubicBezTo>
                  <a:close/>
                  <a:moveTo>
                    <a:pt x="9" y="466"/>
                  </a:moveTo>
                  <a:lnTo>
                    <a:pt x="9" y="466"/>
                  </a:lnTo>
                  <a:cubicBezTo>
                    <a:pt x="9" y="467"/>
                    <a:pt x="8" y="468"/>
                    <a:pt x="7" y="468"/>
                  </a:cubicBezTo>
                  <a:cubicBezTo>
                    <a:pt x="5" y="468"/>
                    <a:pt x="5" y="467"/>
                    <a:pt x="5" y="466"/>
                  </a:cubicBezTo>
                  <a:lnTo>
                    <a:pt x="5" y="466"/>
                  </a:lnTo>
                  <a:cubicBezTo>
                    <a:pt x="5" y="465"/>
                    <a:pt x="5" y="464"/>
                    <a:pt x="7" y="464"/>
                  </a:cubicBezTo>
                  <a:cubicBezTo>
                    <a:pt x="8" y="464"/>
                    <a:pt x="9" y="465"/>
                    <a:pt x="9" y="466"/>
                  </a:cubicBezTo>
                  <a:close/>
                  <a:moveTo>
                    <a:pt x="9" y="474"/>
                  </a:moveTo>
                  <a:lnTo>
                    <a:pt x="9" y="474"/>
                  </a:lnTo>
                  <a:cubicBezTo>
                    <a:pt x="9" y="475"/>
                    <a:pt x="8" y="476"/>
                    <a:pt x="7" y="476"/>
                  </a:cubicBezTo>
                  <a:cubicBezTo>
                    <a:pt x="6" y="476"/>
                    <a:pt x="5" y="475"/>
                    <a:pt x="5" y="474"/>
                  </a:cubicBezTo>
                  <a:lnTo>
                    <a:pt x="5" y="474"/>
                  </a:lnTo>
                  <a:cubicBezTo>
                    <a:pt x="5" y="473"/>
                    <a:pt x="6" y="472"/>
                    <a:pt x="7" y="472"/>
                  </a:cubicBezTo>
                  <a:cubicBezTo>
                    <a:pt x="8" y="472"/>
                    <a:pt x="9" y="473"/>
                    <a:pt x="9" y="47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4" name="Freeform 454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5" name="Oval 455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6" name="Oval 456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7" name="Oval 457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8" name="Freeform 458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299" name="Freeform 459"/>
            <p:cNvSpPr>
              <a:spLocks noEditPoints="1"/>
            </p:cNvSpPr>
            <p:nvPr/>
          </p:nvSpPr>
          <p:spPr bwMode="auto">
            <a:xfrm>
              <a:off x="4008" y="3799"/>
              <a:ext cx="2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3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4" y="84"/>
                </a:cxn>
                <a:cxn ang="0">
                  <a:pos x="4" y="84"/>
                </a:cxn>
                <a:cxn ang="0">
                  <a:pos x="9" y="80"/>
                </a:cxn>
                <a:cxn ang="0">
                  <a:pos x="13" y="84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5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3" y="100"/>
                </a:cxn>
                <a:cxn ang="0">
                  <a:pos x="14" y="11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6" y="116"/>
                </a:cxn>
                <a:cxn ang="0">
                  <a:pos x="10" y="112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15" y="132"/>
                </a:cxn>
                <a:cxn ang="0">
                  <a:pos x="11" y="136"/>
                </a:cxn>
                <a:cxn ang="0">
                  <a:pos x="7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5" y="132"/>
                </a:cxn>
              </a:cxnLst>
              <a:rect l="0" t="0" r="r" b="b"/>
              <a:pathLst>
                <a:path w="15" h="136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3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9" y="56"/>
                    <a:pt x="7" y="56"/>
                  </a:cubicBezTo>
                  <a:cubicBezTo>
                    <a:pt x="4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1"/>
                    <a:pt x="10" y="72"/>
                    <a:pt x="8" y="72"/>
                  </a:cubicBezTo>
                  <a:cubicBezTo>
                    <a:pt x="5" y="72"/>
                    <a:pt x="4" y="71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7"/>
                    <a:pt x="11" y="88"/>
                    <a:pt x="9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9"/>
                    <a:pt x="13" y="120"/>
                    <a:pt x="10" y="120"/>
                  </a:cubicBezTo>
                  <a:cubicBezTo>
                    <a:pt x="8" y="120"/>
                    <a:pt x="6" y="119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5"/>
                    <a:pt x="14" y="136"/>
                    <a:pt x="11" y="136"/>
                  </a:cubicBezTo>
                  <a:cubicBezTo>
                    <a:pt x="9" y="136"/>
                    <a:pt x="7" y="135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4" y="128"/>
                    <a:pt x="15" y="130"/>
                    <a:pt x="15" y="13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0" name="Freeform 460"/>
            <p:cNvSpPr>
              <a:spLocks noEditPoints="1"/>
            </p:cNvSpPr>
            <p:nvPr/>
          </p:nvSpPr>
          <p:spPr bwMode="auto">
            <a:xfrm>
              <a:off x="4116" y="3749"/>
              <a:ext cx="2" cy="16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99"/>
                </a:cxn>
                <a:cxn ang="0">
                  <a:pos x="4" y="95"/>
                </a:cxn>
                <a:cxn ang="0">
                  <a:pos x="8" y="99"/>
                </a:cxn>
                <a:cxn ang="0">
                  <a:pos x="8" y="99"/>
                </a:cxn>
                <a:cxn ang="0">
                  <a:pos x="4" y="103"/>
                </a:cxn>
                <a:cxn ang="0">
                  <a:pos x="0" y="99"/>
                </a:cxn>
                <a:cxn ang="0">
                  <a:pos x="2" y="84"/>
                </a:cxn>
                <a:cxn ang="0">
                  <a:pos x="2" y="83"/>
                </a:cxn>
                <a:cxn ang="0">
                  <a:pos x="6" y="79"/>
                </a:cxn>
                <a:cxn ang="0">
                  <a:pos x="10" y="83"/>
                </a:cxn>
                <a:cxn ang="0">
                  <a:pos x="10" y="84"/>
                </a:cxn>
                <a:cxn ang="0">
                  <a:pos x="6" y="88"/>
                </a:cxn>
                <a:cxn ang="0">
                  <a:pos x="2" y="84"/>
                </a:cxn>
                <a:cxn ang="0">
                  <a:pos x="3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68"/>
                </a:cxn>
                <a:cxn ang="0">
                  <a:pos x="11" y="68"/>
                </a:cxn>
                <a:cxn ang="0">
                  <a:pos x="7" y="72"/>
                </a:cxn>
                <a:cxn ang="0">
                  <a:pos x="3" y="68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8" y="48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5" y="36"/>
                </a:cxn>
                <a:cxn ang="0">
                  <a:pos x="5" y="36"/>
                </a:cxn>
                <a:cxn ang="0">
                  <a:pos x="9" y="32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9" y="40"/>
                </a:cxn>
                <a:cxn ang="0">
                  <a:pos x="5" y="36"/>
                </a:cxn>
                <a:cxn ang="0">
                  <a:pos x="7" y="20"/>
                </a:cxn>
                <a:cxn ang="0">
                  <a:pos x="7" y="20"/>
                </a:cxn>
                <a:cxn ang="0">
                  <a:pos x="11" y="1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7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2" y="8"/>
                </a:cxn>
                <a:cxn ang="0">
                  <a:pos x="8" y="4"/>
                </a:cxn>
              </a:cxnLst>
              <a:rect l="0" t="0" r="r" b="b"/>
              <a:pathLst>
                <a:path w="16" h="103">
                  <a:moveTo>
                    <a:pt x="0" y="99"/>
                  </a:moveTo>
                  <a:lnTo>
                    <a:pt x="0" y="99"/>
                  </a:lnTo>
                  <a:cubicBezTo>
                    <a:pt x="0" y="97"/>
                    <a:pt x="2" y="95"/>
                    <a:pt x="4" y="95"/>
                  </a:cubicBezTo>
                  <a:cubicBezTo>
                    <a:pt x="7" y="95"/>
                    <a:pt x="8" y="97"/>
                    <a:pt x="8" y="99"/>
                  </a:cubicBezTo>
                  <a:lnTo>
                    <a:pt x="8" y="99"/>
                  </a:lnTo>
                  <a:cubicBezTo>
                    <a:pt x="8" y="102"/>
                    <a:pt x="7" y="103"/>
                    <a:pt x="4" y="103"/>
                  </a:cubicBezTo>
                  <a:cubicBezTo>
                    <a:pt x="2" y="103"/>
                    <a:pt x="0" y="102"/>
                    <a:pt x="0" y="99"/>
                  </a:cubicBezTo>
                  <a:close/>
                  <a:moveTo>
                    <a:pt x="2" y="84"/>
                  </a:moveTo>
                  <a:lnTo>
                    <a:pt x="2" y="83"/>
                  </a:lnTo>
                  <a:cubicBezTo>
                    <a:pt x="2" y="81"/>
                    <a:pt x="3" y="79"/>
                    <a:pt x="6" y="79"/>
                  </a:cubicBezTo>
                  <a:cubicBezTo>
                    <a:pt x="8" y="79"/>
                    <a:pt x="10" y="81"/>
                    <a:pt x="10" y="83"/>
                  </a:cubicBezTo>
                  <a:lnTo>
                    <a:pt x="10" y="84"/>
                  </a:lnTo>
                  <a:cubicBezTo>
                    <a:pt x="10" y="86"/>
                    <a:pt x="8" y="88"/>
                    <a:pt x="6" y="88"/>
                  </a:cubicBezTo>
                  <a:cubicBezTo>
                    <a:pt x="3" y="88"/>
                    <a:pt x="2" y="86"/>
                    <a:pt x="2" y="84"/>
                  </a:cubicBezTo>
                  <a:close/>
                  <a:moveTo>
                    <a:pt x="3" y="68"/>
                  </a:moveTo>
                  <a:lnTo>
                    <a:pt x="3" y="68"/>
                  </a:lnTo>
                  <a:cubicBezTo>
                    <a:pt x="3" y="65"/>
                    <a:pt x="5" y="64"/>
                    <a:pt x="7" y="64"/>
                  </a:cubicBezTo>
                  <a:cubicBezTo>
                    <a:pt x="9" y="64"/>
                    <a:pt x="11" y="65"/>
                    <a:pt x="11" y="68"/>
                  </a:cubicBez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5" y="72"/>
                    <a:pt x="3" y="70"/>
                    <a:pt x="3" y="68"/>
                  </a:cubicBezTo>
                  <a:close/>
                  <a:moveTo>
                    <a:pt x="4" y="52"/>
                  </a:moveTo>
                  <a:lnTo>
                    <a:pt x="4" y="52"/>
                  </a:lnTo>
                  <a:cubicBezTo>
                    <a:pt x="4" y="49"/>
                    <a:pt x="6" y="48"/>
                    <a:pt x="8" y="48"/>
                  </a:cubicBezTo>
                  <a:cubicBezTo>
                    <a:pt x="10" y="48"/>
                    <a:pt x="12" y="49"/>
                    <a:pt x="12" y="52"/>
                  </a:cubicBezTo>
                  <a:lnTo>
                    <a:pt x="12" y="52"/>
                  </a:lnTo>
                  <a:cubicBezTo>
                    <a:pt x="12" y="54"/>
                    <a:pt x="10" y="56"/>
                    <a:pt x="8" y="56"/>
                  </a:cubicBezTo>
                  <a:cubicBezTo>
                    <a:pt x="6" y="56"/>
                    <a:pt x="4" y="54"/>
                    <a:pt x="4" y="52"/>
                  </a:cubicBezTo>
                  <a:close/>
                  <a:moveTo>
                    <a:pt x="5" y="36"/>
                  </a:moveTo>
                  <a:lnTo>
                    <a:pt x="5" y="36"/>
                  </a:lnTo>
                  <a:cubicBezTo>
                    <a:pt x="5" y="33"/>
                    <a:pt x="7" y="32"/>
                    <a:pt x="9" y="32"/>
                  </a:cubicBezTo>
                  <a:cubicBezTo>
                    <a:pt x="12" y="32"/>
                    <a:pt x="13" y="33"/>
                    <a:pt x="13" y="36"/>
                  </a:cubicBezTo>
                  <a:lnTo>
                    <a:pt x="13" y="36"/>
                  </a:lnTo>
                  <a:cubicBezTo>
                    <a:pt x="13" y="38"/>
                    <a:pt x="12" y="40"/>
                    <a:pt x="9" y="40"/>
                  </a:cubicBezTo>
                  <a:cubicBezTo>
                    <a:pt x="7" y="40"/>
                    <a:pt x="5" y="38"/>
                    <a:pt x="5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7"/>
                    <a:pt x="8" y="16"/>
                    <a:pt x="11" y="16"/>
                  </a:cubicBezTo>
                  <a:cubicBezTo>
                    <a:pt x="13" y="16"/>
                    <a:pt x="15" y="17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8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4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1" name="Freeform 461"/>
            <p:cNvSpPr>
              <a:spLocks noEditPoints="1"/>
            </p:cNvSpPr>
            <p:nvPr/>
          </p:nvSpPr>
          <p:spPr bwMode="auto">
            <a:xfrm>
              <a:off x="4276" y="3679"/>
              <a:ext cx="2" cy="46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1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9" y="36"/>
                </a:cxn>
                <a:cxn ang="0">
                  <a:pos x="6" y="56"/>
                </a:cxn>
                <a:cxn ang="0">
                  <a:pos x="6" y="48"/>
                </a:cxn>
                <a:cxn ang="0">
                  <a:pos x="10" y="68"/>
                </a:cxn>
                <a:cxn ang="0">
                  <a:pos x="2" y="68"/>
                </a:cxn>
                <a:cxn ang="0">
                  <a:pos x="11" y="84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7" y="104"/>
                </a:cxn>
                <a:cxn ang="0">
                  <a:pos x="7" y="96"/>
                </a:cxn>
                <a:cxn ang="0">
                  <a:pos x="12" y="116"/>
                </a:cxn>
                <a:cxn ang="0">
                  <a:pos x="4" y="116"/>
                </a:cxn>
                <a:cxn ang="0">
                  <a:pos x="12" y="132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9" y="152"/>
                </a:cxn>
                <a:cxn ang="0">
                  <a:pos x="9" y="144"/>
                </a:cxn>
                <a:cxn ang="0">
                  <a:pos x="13" y="164"/>
                </a:cxn>
                <a:cxn ang="0">
                  <a:pos x="5" y="164"/>
                </a:cxn>
                <a:cxn ang="0">
                  <a:pos x="13" y="180"/>
                </a:cxn>
                <a:cxn ang="0">
                  <a:pos x="5" y="180"/>
                </a:cxn>
                <a:cxn ang="0">
                  <a:pos x="13" y="180"/>
                </a:cxn>
                <a:cxn ang="0">
                  <a:pos x="10" y="200"/>
                </a:cxn>
                <a:cxn ang="0">
                  <a:pos x="10" y="192"/>
                </a:cxn>
                <a:cxn ang="0">
                  <a:pos x="14" y="212"/>
                </a:cxn>
                <a:cxn ang="0">
                  <a:pos x="6" y="212"/>
                </a:cxn>
                <a:cxn ang="0">
                  <a:pos x="15" y="228"/>
                </a:cxn>
                <a:cxn ang="0">
                  <a:pos x="7" y="228"/>
                </a:cxn>
                <a:cxn ang="0">
                  <a:pos x="15" y="228"/>
                </a:cxn>
                <a:cxn ang="0">
                  <a:pos x="11" y="248"/>
                </a:cxn>
                <a:cxn ang="0">
                  <a:pos x="11" y="240"/>
                </a:cxn>
                <a:cxn ang="0">
                  <a:pos x="16" y="260"/>
                </a:cxn>
                <a:cxn ang="0">
                  <a:pos x="8" y="260"/>
                </a:cxn>
                <a:cxn ang="0">
                  <a:pos x="16" y="276"/>
                </a:cxn>
                <a:cxn ang="0">
                  <a:pos x="8" y="276"/>
                </a:cxn>
                <a:cxn ang="0">
                  <a:pos x="16" y="276"/>
                </a:cxn>
                <a:cxn ang="0">
                  <a:pos x="13" y="296"/>
                </a:cxn>
                <a:cxn ang="0">
                  <a:pos x="13" y="288"/>
                </a:cxn>
              </a:cxnLst>
              <a:rect l="0" t="0" r="r" b="b"/>
              <a:pathLst>
                <a:path w="17" h="29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8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8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0" y="68"/>
                  </a:moveTo>
                  <a:lnTo>
                    <a:pt x="10" y="68"/>
                  </a:lnTo>
                  <a:cubicBezTo>
                    <a:pt x="10" y="70"/>
                    <a:pt x="9" y="72"/>
                    <a:pt x="6" y="72"/>
                  </a:cubicBezTo>
                  <a:cubicBezTo>
                    <a:pt x="4" y="72"/>
                    <a:pt x="2" y="70"/>
                    <a:pt x="2" y="68"/>
                  </a:cubicBez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9" y="64"/>
                    <a:pt x="10" y="66"/>
                    <a:pt x="10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1" y="100"/>
                  </a:moveTo>
                  <a:lnTo>
                    <a:pt x="11" y="100"/>
                  </a:lnTo>
                  <a:cubicBezTo>
                    <a:pt x="11" y="102"/>
                    <a:pt x="9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9" y="96"/>
                    <a:pt x="11" y="98"/>
                    <a:pt x="11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5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5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2" y="132"/>
                  </a:moveTo>
                  <a:lnTo>
                    <a:pt x="12" y="132"/>
                  </a:lnTo>
                  <a:cubicBezTo>
                    <a:pt x="12" y="134"/>
                    <a:pt x="10" y="136"/>
                    <a:pt x="8" y="136"/>
                  </a:cubicBezTo>
                  <a:cubicBezTo>
                    <a:pt x="6" y="136"/>
                    <a:pt x="4" y="134"/>
                    <a:pt x="4" y="132"/>
                  </a:cubicBez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1" y="152"/>
                    <a:pt x="9" y="152"/>
                  </a:cubicBezTo>
                  <a:cubicBezTo>
                    <a:pt x="6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6" y="144"/>
                    <a:pt x="9" y="144"/>
                  </a:cubicBezTo>
                  <a:cubicBezTo>
                    <a:pt x="11" y="144"/>
                    <a:pt x="13" y="146"/>
                    <a:pt x="13" y="148"/>
                  </a:cubicBezTo>
                  <a:close/>
                  <a:moveTo>
                    <a:pt x="13" y="164"/>
                  </a:moveTo>
                  <a:lnTo>
                    <a:pt x="13" y="164"/>
                  </a:lnTo>
                  <a:cubicBezTo>
                    <a:pt x="13" y="166"/>
                    <a:pt x="11" y="168"/>
                    <a:pt x="9" y="168"/>
                  </a:cubicBezTo>
                  <a:cubicBezTo>
                    <a:pt x="7" y="168"/>
                    <a:pt x="5" y="166"/>
                    <a:pt x="5" y="164"/>
                  </a:cubicBezTo>
                  <a:lnTo>
                    <a:pt x="5" y="164"/>
                  </a:lnTo>
                  <a:cubicBezTo>
                    <a:pt x="5" y="162"/>
                    <a:pt x="7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close/>
                  <a:moveTo>
                    <a:pt x="13" y="180"/>
                  </a:moveTo>
                  <a:lnTo>
                    <a:pt x="13" y="180"/>
                  </a:lnTo>
                  <a:cubicBezTo>
                    <a:pt x="13" y="182"/>
                    <a:pt x="12" y="184"/>
                    <a:pt x="9" y="184"/>
                  </a:cubicBezTo>
                  <a:cubicBezTo>
                    <a:pt x="7" y="184"/>
                    <a:pt x="5" y="182"/>
                    <a:pt x="5" y="180"/>
                  </a:cubicBezTo>
                  <a:lnTo>
                    <a:pt x="5" y="180"/>
                  </a:lnTo>
                  <a:cubicBezTo>
                    <a:pt x="5" y="178"/>
                    <a:pt x="7" y="176"/>
                    <a:pt x="9" y="176"/>
                  </a:cubicBezTo>
                  <a:cubicBezTo>
                    <a:pt x="12" y="176"/>
                    <a:pt x="13" y="178"/>
                    <a:pt x="13" y="180"/>
                  </a:cubicBezTo>
                  <a:close/>
                  <a:moveTo>
                    <a:pt x="14" y="196"/>
                  </a:moveTo>
                  <a:lnTo>
                    <a:pt x="14" y="196"/>
                  </a:lnTo>
                  <a:cubicBezTo>
                    <a:pt x="14" y="198"/>
                    <a:pt x="12" y="200"/>
                    <a:pt x="10" y="200"/>
                  </a:cubicBezTo>
                  <a:cubicBezTo>
                    <a:pt x="8" y="200"/>
                    <a:pt x="6" y="198"/>
                    <a:pt x="6" y="196"/>
                  </a:cubicBezTo>
                  <a:lnTo>
                    <a:pt x="6" y="196"/>
                  </a:lnTo>
                  <a:cubicBezTo>
                    <a:pt x="6" y="194"/>
                    <a:pt x="8" y="192"/>
                    <a:pt x="10" y="192"/>
                  </a:cubicBezTo>
                  <a:cubicBezTo>
                    <a:pt x="12" y="192"/>
                    <a:pt x="14" y="194"/>
                    <a:pt x="14" y="196"/>
                  </a:cubicBezTo>
                  <a:close/>
                  <a:moveTo>
                    <a:pt x="14" y="212"/>
                  </a:moveTo>
                  <a:lnTo>
                    <a:pt x="14" y="212"/>
                  </a:lnTo>
                  <a:cubicBezTo>
                    <a:pt x="14" y="214"/>
                    <a:pt x="13" y="216"/>
                    <a:pt x="10" y="216"/>
                  </a:cubicBezTo>
                  <a:cubicBezTo>
                    <a:pt x="8" y="216"/>
                    <a:pt x="6" y="214"/>
                    <a:pt x="6" y="212"/>
                  </a:cubicBezTo>
                  <a:lnTo>
                    <a:pt x="6" y="212"/>
                  </a:lnTo>
                  <a:cubicBezTo>
                    <a:pt x="6" y="210"/>
                    <a:pt x="8" y="208"/>
                    <a:pt x="10" y="208"/>
                  </a:cubicBezTo>
                  <a:cubicBezTo>
                    <a:pt x="13" y="208"/>
                    <a:pt x="14" y="210"/>
                    <a:pt x="14" y="212"/>
                  </a:cubicBezTo>
                  <a:close/>
                  <a:moveTo>
                    <a:pt x="15" y="228"/>
                  </a:moveTo>
                  <a:lnTo>
                    <a:pt x="15" y="228"/>
                  </a:lnTo>
                  <a:cubicBezTo>
                    <a:pt x="15" y="230"/>
                    <a:pt x="13" y="232"/>
                    <a:pt x="11" y="232"/>
                  </a:cubicBezTo>
                  <a:cubicBezTo>
                    <a:pt x="9" y="232"/>
                    <a:pt x="7" y="230"/>
                    <a:pt x="7" y="228"/>
                  </a:cubicBezTo>
                  <a:lnTo>
                    <a:pt x="7" y="228"/>
                  </a:lnTo>
                  <a:cubicBezTo>
                    <a:pt x="7" y="226"/>
                    <a:pt x="9" y="224"/>
                    <a:pt x="11" y="224"/>
                  </a:cubicBezTo>
                  <a:cubicBezTo>
                    <a:pt x="13" y="224"/>
                    <a:pt x="15" y="226"/>
                    <a:pt x="15" y="228"/>
                  </a:cubicBezTo>
                  <a:close/>
                  <a:moveTo>
                    <a:pt x="15" y="244"/>
                  </a:moveTo>
                  <a:lnTo>
                    <a:pt x="15" y="244"/>
                  </a:lnTo>
                  <a:cubicBezTo>
                    <a:pt x="15" y="246"/>
                    <a:pt x="14" y="248"/>
                    <a:pt x="11" y="248"/>
                  </a:cubicBezTo>
                  <a:cubicBezTo>
                    <a:pt x="9" y="248"/>
                    <a:pt x="7" y="246"/>
                    <a:pt x="7" y="244"/>
                  </a:cubicBezTo>
                  <a:lnTo>
                    <a:pt x="7" y="244"/>
                  </a:lnTo>
                  <a:cubicBezTo>
                    <a:pt x="7" y="242"/>
                    <a:pt x="9" y="240"/>
                    <a:pt x="11" y="240"/>
                  </a:cubicBezTo>
                  <a:cubicBezTo>
                    <a:pt x="14" y="240"/>
                    <a:pt x="15" y="242"/>
                    <a:pt x="15" y="244"/>
                  </a:cubicBezTo>
                  <a:close/>
                  <a:moveTo>
                    <a:pt x="16" y="260"/>
                  </a:moveTo>
                  <a:lnTo>
                    <a:pt x="16" y="260"/>
                  </a:lnTo>
                  <a:cubicBezTo>
                    <a:pt x="16" y="262"/>
                    <a:pt x="14" y="264"/>
                    <a:pt x="12" y="264"/>
                  </a:cubicBezTo>
                  <a:cubicBezTo>
                    <a:pt x="10" y="264"/>
                    <a:pt x="8" y="262"/>
                    <a:pt x="8" y="260"/>
                  </a:cubicBezTo>
                  <a:lnTo>
                    <a:pt x="8" y="260"/>
                  </a:lnTo>
                  <a:cubicBezTo>
                    <a:pt x="8" y="258"/>
                    <a:pt x="10" y="256"/>
                    <a:pt x="12" y="256"/>
                  </a:cubicBezTo>
                  <a:cubicBezTo>
                    <a:pt x="14" y="256"/>
                    <a:pt x="16" y="258"/>
                    <a:pt x="16" y="260"/>
                  </a:cubicBezTo>
                  <a:close/>
                  <a:moveTo>
                    <a:pt x="16" y="276"/>
                  </a:moveTo>
                  <a:lnTo>
                    <a:pt x="16" y="276"/>
                  </a:lnTo>
                  <a:cubicBezTo>
                    <a:pt x="16" y="278"/>
                    <a:pt x="14" y="280"/>
                    <a:pt x="12" y="280"/>
                  </a:cubicBezTo>
                  <a:cubicBezTo>
                    <a:pt x="10" y="280"/>
                    <a:pt x="8" y="278"/>
                    <a:pt x="8" y="276"/>
                  </a:cubicBezTo>
                  <a:lnTo>
                    <a:pt x="8" y="276"/>
                  </a:lnTo>
                  <a:cubicBezTo>
                    <a:pt x="8" y="274"/>
                    <a:pt x="10" y="272"/>
                    <a:pt x="12" y="272"/>
                  </a:cubicBezTo>
                  <a:cubicBezTo>
                    <a:pt x="14" y="272"/>
                    <a:pt x="16" y="274"/>
                    <a:pt x="16" y="276"/>
                  </a:cubicBezTo>
                  <a:close/>
                  <a:moveTo>
                    <a:pt x="17" y="292"/>
                  </a:moveTo>
                  <a:lnTo>
                    <a:pt x="17" y="292"/>
                  </a:lnTo>
                  <a:cubicBezTo>
                    <a:pt x="17" y="294"/>
                    <a:pt x="15" y="296"/>
                    <a:pt x="13" y="296"/>
                  </a:cubicBezTo>
                  <a:cubicBezTo>
                    <a:pt x="10" y="296"/>
                    <a:pt x="9" y="294"/>
                    <a:pt x="9" y="292"/>
                  </a:cubicBezTo>
                  <a:lnTo>
                    <a:pt x="9" y="292"/>
                  </a:lnTo>
                  <a:cubicBezTo>
                    <a:pt x="9" y="290"/>
                    <a:pt x="10" y="288"/>
                    <a:pt x="13" y="288"/>
                  </a:cubicBezTo>
                  <a:cubicBezTo>
                    <a:pt x="15" y="288"/>
                    <a:pt x="17" y="290"/>
                    <a:pt x="17" y="29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2" name="Freeform 462"/>
            <p:cNvSpPr>
              <a:spLocks noEditPoints="1"/>
            </p:cNvSpPr>
            <p:nvPr/>
          </p:nvSpPr>
          <p:spPr bwMode="auto">
            <a:xfrm>
              <a:off x="4384" y="3605"/>
              <a:ext cx="2" cy="9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2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0" y="42"/>
                </a:cxn>
                <a:cxn ang="0">
                  <a:pos x="2" y="52"/>
                </a:cxn>
                <a:cxn ang="0">
                  <a:pos x="5" y="58"/>
                </a:cxn>
                <a:cxn ang="0">
                  <a:pos x="3" y="56"/>
                </a:cxn>
                <a:cxn ang="0">
                  <a:pos x="1" y="66"/>
                </a:cxn>
                <a:cxn ang="0">
                  <a:pos x="5" y="74"/>
                </a:cxn>
                <a:cxn ang="0">
                  <a:pos x="5" y="74"/>
                </a:cxn>
                <a:cxn ang="0">
                  <a:pos x="1" y="82"/>
                </a:cxn>
                <a:cxn ang="0">
                  <a:pos x="3" y="92"/>
                </a:cxn>
                <a:cxn ang="0">
                  <a:pos x="5" y="98"/>
                </a:cxn>
                <a:cxn ang="0">
                  <a:pos x="3" y="96"/>
                </a:cxn>
                <a:cxn ang="0">
                  <a:pos x="1" y="106"/>
                </a:cxn>
                <a:cxn ang="0">
                  <a:pos x="5" y="114"/>
                </a:cxn>
                <a:cxn ang="0">
                  <a:pos x="5" y="114"/>
                </a:cxn>
                <a:cxn ang="0">
                  <a:pos x="2" y="122"/>
                </a:cxn>
                <a:cxn ang="0">
                  <a:pos x="4" y="132"/>
                </a:cxn>
                <a:cxn ang="0">
                  <a:pos x="6" y="138"/>
                </a:cxn>
                <a:cxn ang="0">
                  <a:pos x="4" y="136"/>
                </a:cxn>
                <a:cxn ang="0">
                  <a:pos x="2" y="146"/>
                </a:cxn>
                <a:cxn ang="0">
                  <a:pos x="6" y="154"/>
                </a:cxn>
                <a:cxn ang="0">
                  <a:pos x="6" y="154"/>
                </a:cxn>
                <a:cxn ang="0">
                  <a:pos x="2" y="162"/>
                </a:cxn>
                <a:cxn ang="0">
                  <a:pos x="4" y="172"/>
                </a:cxn>
                <a:cxn ang="0">
                  <a:pos x="6" y="178"/>
                </a:cxn>
                <a:cxn ang="0">
                  <a:pos x="4" y="176"/>
                </a:cxn>
                <a:cxn ang="0">
                  <a:pos x="2" y="186"/>
                </a:cxn>
                <a:cxn ang="0">
                  <a:pos x="7" y="194"/>
                </a:cxn>
                <a:cxn ang="0">
                  <a:pos x="7" y="194"/>
                </a:cxn>
                <a:cxn ang="0">
                  <a:pos x="3" y="202"/>
                </a:cxn>
                <a:cxn ang="0">
                  <a:pos x="5" y="212"/>
                </a:cxn>
                <a:cxn ang="0">
                  <a:pos x="7" y="218"/>
                </a:cxn>
                <a:cxn ang="0">
                  <a:pos x="5" y="216"/>
                </a:cxn>
                <a:cxn ang="0">
                  <a:pos x="3" y="226"/>
                </a:cxn>
                <a:cxn ang="0">
                  <a:pos x="7" y="234"/>
                </a:cxn>
                <a:cxn ang="0">
                  <a:pos x="7" y="234"/>
                </a:cxn>
                <a:cxn ang="0">
                  <a:pos x="3" y="242"/>
                </a:cxn>
                <a:cxn ang="0">
                  <a:pos x="5" y="252"/>
                </a:cxn>
                <a:cxn ang="0">
                  <a:pos x="7" y="258"/>
                </a:cxn>
                <a:cxn ang="0">
                  <a:pos x="5" y="256"/>
                </a:cxn>
                <a:cxn ang="0">
                  <a:pos x="4" y="266"/>
                </a:cxn>
                <a:cxn ang="0">
                  <a:pos x="8" y="274"/>
                </a:cxn>
                <a:cxn ang="0">
                  <a:pos x="8" y="274"/>
                </a:cxn>
                <a:cxn ang="0">
                  <a:pos x="4" y="282"/>
                </a:cxn>
                <a:cxn ang="0">
                  <a:pos x="6" y="292"/>
                </a:cxn>
              </a:cxnLst>
              <a:rect l="0" t="0" r="r" b="b"/>
              <a:pathLst>
                <a:path w="8" h="292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4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4" y="48"/>
                    <a:pt x="4" y="49"/>
                    <a:pt x="4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1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1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2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2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6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6" y="184"/>
                    <a:pt x="6" y="185"/>
                    <a:pt x="6" y="186"/>
                  </a:cubicBezTo>
                  <a:close/>
                  <a:moveTo>
                    <a:pt x="7" y="194"/>
                  </a:move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close/>
                  <a:moveTo>
                    <a:pt x="7" y="202"/>
                  </a:move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close/>
                  <a:moveTo>
                    <a:pt x="7" y="210"/>
                  </a:move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close/>
                  <a:moveTo>
                    <a:pt x="7" y="218"/>
                  </a:moveTo>
                  <a:lnTo>
                    <a:pt x="7" y="218"/>
                  </a:lnTo>
                  <a:cubicBezTo>
                    <a:pt x="7" y="219"/>
                    <a:pt x="6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6" y="216"/>
                    <a:pt x="7" y="217"/>
                    <a:pt x="7" y="218"/>
                  </a:cubicBezTo>
                  <a:close/>
                  <a:moveTo>
                    <a:pt x="7" y="226"/>
                  </a:moveTo>
                  <a:lnTo>
                    <a:pt x="7" y="226"/>
                  </a:lnTo>
                  <a:cubicBezTo>
                    <a:pt x="7" y="227"/>
                    <a:pt x="6" y="228"/>
                    <a:pt x="5" y="228"/>
                  </a:cubicBezTo>
                  <a:cubicBezTo>
                    <a:pt x="4" y="228"/>
                    <a:pt x="3" y="227"/>
                    <a:pt x="3" y="226"/>
                  </a:cubicBezTo>
                  <a:lnTo>
                    <a:pt x="3" y="226"/>
                  </a:lnTo>
                  <a:cubicBezTo>
                    <a:pt x="3" y="225"/>
                    <a:pt x="4" y="224"/>
                    <a:pt x="5" y="224"/>
                  </a:cubicBezTo>
                  <a:cubicBezTo>
                    <a:pt x="6" y="224"/>
                    <a:pt x="7" y="225"/>
                    <a:pt x="7" y="226"/>
                  </a:cubicBezTo>
                  <a:close/>
                  <a:moveTo>
                    <a:pt x="7" y="234"/>
                  </a:moveTo>
                  <a:lnTo>
                    <a:pt x="7" y="234"/>
                  </a:lnTo>
                  <a:cubicBezTo>
                    <a:pt x="7" y="235"/>
                    <a:pt x="6" y="236"/>
                    <a:pt x="5" y="236"/>
                  </a:cubicBezTo>
                  <a:cubicBezTo>
                    <a:pt x="4" y="236"/>
                    <a:pt x="3" y="235"/>
                    <a:pt x="3" y="234"/>
                  </a:cubicBezTo>
                  <a:lnTo>
                    <a:pt x="3" y="234"/>
                  </a:lnTo>
                  <a:cubicBezTo>
                    <a:pt x="3" y="233"/>
                    <a:pt x="4" y="232"/>
                    <a:pt x="5" y="232"/>
                  </a:cubicBezTo>
                  <a:cubicBezTo>
                    <a:pt x="6" y="232"/>
                    <a:pt x="7" y="233"/>
                    <a:pt x="7" y="234"/>
                  </a:cubicBezTo>
                  <a:close/>
                  <a:moveTo>
                    <a:pt x="7" y="242"/>
                  </a:moveTo>
                  <a:lnTo>
                    <a:pt x="7" y="242"/>
                  </a:lnTo>
                  <a:cubicBezTo>
                    <a:pt x="7" y="243"/>
                    <a:pt x="6" y="244"/>
                    <a:pt x="5" y="244"/>
                  </a:cubicBezTo>
                  <a:cubicBezTo>
                    <a:pt x="4" y="244"/>
                    <a:pt x="3" y="243"/>
                    <a:pt x="3" y="242"/>
                  </a:cubicBezTo>
                  <a:lnTo>
                    <a:pt x="3" y="242"/>
                  </a:lnTo>
                  <a:cubicBezTo>
                    <a:pt x="3" y="241"/>
                    <a:pt x="4" y="240"/>
                    <a:pt x="5" y="240"/>
                  </a:cubicBezTo>
                  <a:cubicBezTo>
                    <a:pt x="6" y="240"/>
                    <a:pt x="7" y="241"/>
                    <a:pt x="7" y="242"/>
                  </a:cubicBezTo>
                  <a:close/>
                  <a:moveTo>
                    <a:pt x="7" y="250"/>
                  </a:moveTo>
                  <a:lnTo>
                    <a:pt x="7" y="250"/>
                  </a:lnTo>
                  <a:cubicBezTo>
                    <a:pt x="7" y="251"/>
                    <a:pt x="6" y="252"/>
                    <a:pt x="5" y="252"/>
                  </a:cubicBezTo>
                  <a:cubicBezTo>
                    <a:pt x="4" y="252"/>
                    <a:pt x="3" y="251"/>
                    <a:pt x="3" y="250"/>
                  </a:cubicBezTo>
                  <a:lnTo>
                    <a:pt x="3" y="250"/>
                  </a:lnTo>
                  <a:cubicBezTo>
                    <a:pt x="3" y="249"/>
                    <a:pt x="4" y="248"/>
                    <a:pt x="5" y="248"/>
                  </a:cubicBezTo>
                  <a:cubicBezTo>
                    <a:pt x="6" y="248"/>
                    <a:pt x="7" y="249"/>
                    <a:pt x="7" y="250"/>
                  </a:cubicBezTo>
                  <a:close/>
                  <a:moveTo>
                    <a:pt x="7" y="258"/>
                  </a:moveTo>
                  <a:lnTo>
                    <a:pt x="7" y="258"/>
                  </a:lnTo>
                  <a:cubicBezTo>
                    <a:pt x="7" y="259"/>
                    <a:pt x="7" y="260"/>
                    <a:pt x="5" y="260"/>
                  </a:cubicBezTo>
                  <a:cubicBezTo>
                    <a:pt x="4" y="260"/>
                    <a:pt x="3" y="259"/>
                    <a:pt x="3" y="258"/>
                  </a:cubicBezTo>
                  <a:lnTo>
                    <a:pt x="3" y="258"/>
                  </a:lnTo>
                  <a:cubicBezTo>
                    <a:pt x="3" y="257"/>
                    <a:pt x="4" y="256"/>
                    <a:pt x="5" y="256"/>
                  </a:cubicBezTo>
                  <a:cubicBezTo>
                    <a:pt x="7" y="256"/>
                    <a:pt x="7" y="257"/>
                    <a:pt x="7" y="258"/>
                  </a:cubicBezTo>
                  <a:close/>
                  <a:moveTo>
                    <a:pt x="8" y="266"/>
                  </a:moveTo>
                  <a:lnTo>
                    <a:pt x="8" y="266"/>
                  </a:lnTo>
                  <a:cubicBezTo>
                    <a:pt x="8" y="267"/>
                    <a:pt x="7" y="268"/>
                    <a:pt x="6" y="268"/>
                  </a:cubicBezTo>
                  <a:cubicBezTo>
                    <a:pt x="4" y="268"/>
                    <a:pt x="4" y="267"/>
                    <a:pt x="4" y="266"/>
                  </a:cubicBezTo>
                  <a:lnTo>
                    <a:pt x="4" y="266"/>
                  </a:lnTo>
                  <a:cubicBezTo>
                    <a:pt x="4" y="265"/>
                    <a:pt x="4" y="264"/>
                    <a:pt x="6" y="264"/>
                  </a:cubicBezTo>
                  <a:cubicBezTo>
                    <a:pt x="7" y="264"/>
                    <a:pt x="8" y="265"/>
                    <a:pt x="8" y="266"/>
                  </a:cubicBezTo>
                  <a:close/>
                  <a:moveTo>
                    <a:pt x="8" y="274"/>
                  </a:moveTo>
                  <a:lnTo>
                    <a:pt x="8" y="274"/>
                  </a:lnTo>
                  <a:cubicBezTo>
                    <a:pt x="8" y="275"/>
                    <a:pt x="7" y="276"/>
                    <a:pt x="6" y="276"/>
                  </a:cubicBezTo>
                  <a:cubicBezTo>
                    <a:pt x="5" y="276"/>
                    <a:pt x="4" y="275"/>
                    <a:pt x="4" y="274"/>
                  </a:cubicBezTo>
                  <a:lnTo>
                    <a:pt x="4" y="274"/>
                  </a:lnTo>
                  <a:cubicBezTo>
                    <a:pt x="4" y="273"/>
                    <a:pt x="5" y="272"/>
                    <a:pt x="6" y="272"/>
                  </a:cubicBezTo>
                  <a:cubicBezTo>
                    <a:pt x="7" y="272"/>
                    <a:pt x="8" y="273"/>
                    <a:pt x="8" y="274"/>
                  </a:cubicBezTo>
                  <a:close/>
                  <a:moveTo>
                    <a:pt x="8" y="282"/>
                  </a:moveTo>
                  <a:lnTo>
                    <a:pt x="8" y="282"/>
                  </a:lnTo>
                  <a:cubicBezTo>
                    <a:pt x="8" y="283"/>
                    <a:pt x="7" y="284"/>
                    <a:pt x="6" y="284"/>
                  </a:cubicBezTo>
                  <a:cubicBezTo>
                    <a:pt x="5" y="284"/>
                    <a:pt x="4" y="283"/>
                    <a:pt x="4" y="282"/>
                  </a:cubicBezTo>
                  <a:lnTo>
                    <a:pt x="4" y="282"/>
                  </a:lnTo>
                  <a:cubicBezTo>
                    <a:pt x="4" y="281"/>
                    <a:pt x="5" y="280"/>
                    <a:pt x="6" y="280"/>
                  </a:cubicBezTo>
                  <a:cubicBezTo>
                    <a:pt x="7" y="280"/>
                    <a:pt x="8" y="281"/>
                    <a:pt x="8" y="282"/>
                  </a:cubicBezTo>
                  <a:close/>
                  <a:moveTo>
                    <a:pt x="8" y="290"/>
                  </a:moveTo>
                  <a:lnTo>
                    <a:pt x="8" y="290"/>
                  </a:lnTo>
                  <a:cubicBezTo>
                    <a:pt x="8" y="291"/>
                    <a:pt x="7" y="292"/>
                    <a:pt x="6" y="292"/>
                  </a:cubicBezTo>
                  <a:cubicBezTo>
                    <a:pt x="5" y="292"/>
                    <a:pt x="4" y="291"/>
                    <a:pt x="4" y="290"/>
                  </a:cubicBezTo>
                  <a:lnTo>
                    <a:pt x="4" y="290"/>
                  </a:lnTo>
                  <a:cubicBezTo>
                    <a:pt x="4" y="289"/>
                    <a:pt x="5" y="288"/>
                    <a:pt x="6" y="288"/>
                  </a:cubicBezTo>
                  <a:cubicBezTo>
                    <a:pt x="7" y="288"/>
                    <a:pt x="8" y="289"/>
                    <a:pt x="8" y="29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3" name="Freeform 463"/>
            <p:cNvSpPr>
              <a:spLocks noEditPoints="1"/>
            </p:cNvSpPr>
            <p:nvPr/>
          </p:nvSpPr>
          <p:spPr bwMode="auto">
            <a:xfrm>
              <a:off x="4492" y="3360"/>
              <a:ext cx="2" cy="149"/>
            </a:xfrm>
            <a:custGeom>
              <a:avLst/>
              <a:gdLst/>
              <a:ahLst/>
              <a:cxnLst>
                <a:cxn ang="0">
                  <a:pos x="0" y="475"/>
                </a:cxn>
                <a:cxn ang="0">
                  <a:pos x="0" y="467"/>
                </a:cxn>
                <a:cxn ang="0">
                  <a:pos x="0" y="459"/>
                </a:cxn>
                <a:cxn ang="0">
                  <a:pos x="0" y="451"/>
                </a:cxn>
                <a:cxn ang="0">
                  <a:pos x="0" y="443"/>
                </a:cxn>
                <a:cxn ang="0">
                  <a:pos x="0" y="435"/>
                </a:cxn>
                <a:cxn ang="0">
                  <a:pos x="0" y="427"/>
                </a:cxn>
                <a:cxn ang="0">
                  <a:pos x="0" y="419"/>
                </a:cxn>
                <a:cxn ang="0">
                  <a:pos x="0" y="411"/>
                </a:cxn>
                <a:cxn ang="0">
                  <a:pos x="0" y="403"/>
                </a:cxn>
                <a:cxn ang="0">
                  <a:pos x="0" y="395"/>
                </a:cxn>
                <a:cxn ang="0">
                  <a:pos x="0" y="387"/>
                </a:cxn>
                <a:cxn ang="0">
                  <a:pos x="0" y="379"/>
                </a:cxn>
                <a:cxn ang="0">
                  <a:pos x="1" y="371"/>
                </a:cxn>
                <a:cxn ang="0">
                  <a:pos x="1" y="363"/>
                </a:cxn>
                <a:cxn ang="0">
                  <a:pos x="1" y="355"/>
                </a:cxn>
                <a:cxn ang="0">
                  <a:pos x="1" y="347"/>
                </a:cxn>
                <a:cxn ang="0">
                  <a:pos x="1" y="339"/>
                </a:cxn>
                <a:cxn ang="0">
                  <a:pos x="1" y="331"/>
                </a:cxn>
                <a:cxn ang="0">
                  <a:pos x="1" y="323"/>
                </a:cxn>
                <a:cxn ang="0">
                  <a:pos x="1" y="315"/>
                </a:cxn>
                <a:cxn ang="0">
                  <a:pos x="1" y="307"/>
                </a:cxn>
                <a:cxn ang="0">
                  <a:pos x="1" y="299"/>
                </a:cxn>
                <a:cxn ang="0">
                  <a:pos x="1" y="291"/>
                </a:cxn>
                <a:cxn ang="0">
                  <a:pos x="1" y="283"/>
                </a:cxn>
                <a:cxn ang="0">
                  <a:pos x="1" y="275"/>
                </a:cxn>
                <a:cxn ang="0">
                  <a:pos x="1" y="267"/>
                </a:cxn>
                <a:cxn ang="0">
                  <a:pos x="2" y="259"/>
                </a:cxn>
                <a:cxn ang="0">
                  <a:pos x="2" y="251"/>
                </a:cxn>
                <a:cxn ang="0">
                  <a:pos x="2" y="243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2" y="202"/>
                </a:cxn>
                <a:cxn ang="0">
                  <a:pos x="2" y="194"/>
                </a:cxn>
                <a:cxn ang="0">
                  <a:pos x="2" y="186"/>
                </a:cxn>
                <a:cxn ang="0">
                  <a:pos x="2" y="178"/>
                </a:cxn>
                <a:cxn ang="0">
                  <a:pos x="2" y="170"/>
                </a:cxn>
                <a:cxn ang="0">
                  <a:pos x="2" y="162"/>
                </a:cxn>
                <a:cxn ang="0">
                  <a:pos x="2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3" y="98"/>
                </a:cxn>
                <a:cxn ang="0">
                  <a:pos x="3" y="90"/>
                </a:cxn>
                <a:cxn ang="0">
                  <a:pos x="3" y="82"/>
                </a:cxn>
                <a:cxn ang="0">
                  <a:pos x="3" y="74"/>
                </a:cxn>
                <a:cxn ang="0">
                  <a:pos x="3" y="66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42"/>
                </a:cxn>
                <a:cxn ang="0">
                  <a:pos x="3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77">
                  <a:moveTo>
                    <a:pt x="0" y="475"/>
                  </a:moveTo>
                  <a:lnTo>
                    <a:pt x="0" y="475"/>
                  </a:lnTo>
                  <a:cubicBezTo>
                    <a:pt x="0" y="474"/>
                    <a:pt x="1" y="473"/>
                    <a:pt x="2" y="473"/>
                  </a:cubicBezTo>
                  <a:cubicBezTo>
                    <a:pt x="3" y="473"/>
                    <a:pt x="4" y="474"/>
                    <a:pt x="4" y="475"/>
                  </a:cubicBezTo>
                  <a:lnTo>
                    <a:pt x="4" y="475"/>
                  </a:lnTo>
                  <a:cubicBezTo>
                    <a:pt x="4" y="476"/>
                    <a:pt x="3" y="477"/>
                    <a:pt x="2" y="477"/>
                  </a:cubicBezTo>
                  <a:cubicBezTo>
                    <a:pt x="1" y="477"/>
                    <a:pt x="0" y="476"/>
                    <a:pt x="0" y="475"/>
                  </a:cubicBezTo>
                  <a:close/>
                  <a:moveTo>
                    <a:pt x="0" y="467"/>
                  </a:moveTo>
                  <a:lnTo>
                    <a:pt x="0" y="467"/>
                  </a:lnTo>
                  <a:cubicBezTo>
                    <a:pt x="0" y="466"/>
                    <a:pt x="1" y="465"/>
                    <a:pt x="2" y="465"/>
                  </a:cubicBezTo>
                  <a:cubicBezTo>
                    <a:pt x="3" y="465"/>
                    <a:pt x="4" y="466"/>
                    <a:pt x="4" y="467"/>
                  </a:cubicBezTo>
                  <a:lnTo>
                    <a:pt x="4" y="467"/>
                  </a:lnTo>
                  <a:cubicBezTo>
                    <a:pt x="4" y="468"/>
                    <a:pt x="3" y="469"/>
                    <a:pt x="2" y="469"/>
                  </a:cubicBezTo>
                  <a:cubicBezTo>
                    <a:pt x="1" y="469"/>
                    <a:pt x="0" y="468"/>
                    <a:pt x="0" y="467"/>
                  </a:cubicBezTo>
                  <a:close/>
                  <a:moveTo>
                    <a:pt x="0" y="459"/>
                  </a:moveTo>
                  <a:lnTo>
                    <a:pt x="0" y="459"/>
                  </a:lnTo>
                  <a:cubicBezTo>
                    <a:pt x="0" y="458"/>
                    <a:pt x="1" y="457"/>
                    <a:pt x="2" y="457"/>
                  </a:cubicBezTo>
                  <a:cubicBezTo>
                    <a:pt x="3" y="457"/>
                    <a:pt x="4" y="458"/>
                    <a:pt x="4" y="459"/>
                  </a:cubicBezTo>
                  <a:lnTo>
                    <a:pt x="4" y="459"/>
                  </a:lnTo>
                  <a:cubicBezTo>
                    <a:pt x="4" y="460"/>
                    <a:pt x="3" y="461"/>
                    <a:pt x="2" y="461"/>
                  </a:cubicBezTo>
                  <a:cubicBezTo>
                    <a:pt x="1" y="461"/>
                    <a:pt x="0" y="460"/>
                    <a:pt x="0" y="459"/>
                  </a:cubicBezTo>
                  <a:close/>
                  <a:moveTo>
                    <a:pt x="0" y="451"/>
                  </a:moveTo>
                  <a:lnTo>
                    <a:pt x="0" y="451"/>
                  </a:lnTo>
                  <a:cubicBezTo>
                    <a:pt x="0" y="450"/>
                    <a:pt x="1" y="449"/>
                    <a:pt x="2" y="449"/>
                  </a:cubicBezTo>
                  <a:cubicBezTo>
                    <a:pt x="3" y="449"/>
                    <a:pt x="4" y="450"/>
                    <a:pt x="4" y="451"/>
                  </a:cubicBezTo>
                  <a:lnTo>
                    <a:pt x="4" y="451"/>
                  </a:lnTo>
                  <a:cubicBezTo>
                    <a:pt x="4" y="452"/>
                    <a:pt x="3" y="453"/>
                    <a:pt x="2" y="453"/>
                  </a:cubicBezTo>
                  <a:cubicBezTo>
                    <a:pt x="1" y="453"/>
                    <a:pt x="0" y="452"/>
                    <a:pt x="0" y="451"/>
                  </a:cubicBezTo>
                  <a:close/>
                  <a:moveTo>
                    <a:pt x="0" y="443"/>
                  </a:moveTo>
                  <a:lnTo>
                    <a:pt x="0" y="443"/>
                  </a:lnTo>
                  <a:cubicBezTo>
                    <a:pt x="0" y="442"/>
                    <a:pt x="1" y="441"/>
                    <a:pt x="2" y="441"/>
                  </a:cubicBezTo>
                  <a:cubicBezTo>
                    <a:pt x="3" y="441"/>
                    <a:pt x="4" y="442"/>
                    <a:pt x="4" y="443"/>
                  </a:cubicBezTo>
                  <a:lnTo>
                    <a:pt x="4" y="443"/>
                  </a:lnTo>
                  <a:cubicBezTo>
                    <a:pt x="4" y="444"/>
                    <a:pt x="3" y="445"/>
                    <a:pt x="2" y="445"/>
                  </a:cubicBezTo>
                  <a:cubicBezTo>
                    <a:pt x="1" y="445"/>
                    <a:pt x="0" y="444"/>
                    <a:pt x="0" y="443"/>
                  </a:cubicBezTo>
                  <a:close/>
                  <a:moveTo>
                    <a:pt x="0" y="435"/>
                  </a:moveTo>
                  <a:lnTo>
                    <a:pt x="0" y="435"/>
                  </a:lnTo>
                  <a:cubicBezTo>
                    <a:pt x="0" y="434"/>
                    <a:pt x="1" y="433"/>
                    <a:pt x="2" y="433"/>
                  </a:cubicBezTo>
                  <a:cubicBezTo>
                    <a:pt x="3" y="433"/>
                    <a:pt x="4" y="434"/>
                    <a:pt x="4" y="435"/>
                  </a:cubicBezTo>
                  <a:lnTo>
                    <a:pt x="4" y="435"/>
                  </a:lnTo>
                  <a:cubicBezTo>
                    <a:pt x="4" y="436"/>
                    <a:pt x="3" y="437"/>
                    <a:pt x="2" y="437"/>
                  </a:cubicBezTo>
                  <a:cubicBezTo>
                    <a:pt x="1" y="437"/>
                    <a:pt x="0" y="436"/>
                    <a:pt x="0" y="435"/>
                  </a:cubicBezTo>
                  <a:close/>
                  <a:moveTo>
                    <a:pt x="0" y="427"/>
                  </a:moveTo>
                  <a:lnTo>
                    <a:pt x="0" y="427"/>
                  </a:lnTo>
                  <a:cubicBezTo>
                    <a:pt x="0" y="425"/>
                    <a:pt x="1" y="425"/>
                    <a:pt x="2" y="425"/>
                  </a:cubicBezTo>
                  <a:cubicBezTo>
                    <a:pt x="3" y="425"/>
                    <a:pt x="4" y="425"/>
                    <a:pt x="4" y="427"/>
                  </a:cubicBezTo>
                  <a:lnTo>
                    <a:pt x="4" y="427"/>
                  </a:lnTo>
                  <a:cubicBezTo>
                    <a:pt x="4" y="428"/>
                    <a:pt x="3" y="429"/>
                    <a:pt x="2" y="429"/>
                  </a:cubicBezTo>
                  <a:cubicBezTo>
                    <a:pt x="1" y="429"/>
                    <a:pt x="0" y="428"/>
                    <a:pt x="0" y="427"/>
                  </a:cubicBezTo>
                  <a:close/>
                  <a:moveTo>
                    <a:pt x="0" y="419"/>
                  </a:moveTo>
                  <a:lnTo>
                    <a:pt x="0" y="419"/>
                  </a:lnTo>
                  <a:cubicBezTo>
                    <a:pt x="0" y="417"/>
                    <a:pt x="1" y="417"/>
                    <a:pt x="2" y="417"/>
                  </a:cubicBezTo>
                  <a:cubicBezTo>
                    <a:pt x="3" y="417"/>
                    <a:pt x="4" y="417"/>
                    <a:pt x="4" y="419"/>
                  </a:cubicBezTo>
                  <a:lnTo>
                    <a:pt x="4" y="419"/>
                  </a:lnTo>
                  <a:cubicBezTo>
                    <a:pt x="4" y="420"/>
                    <a:pt x="3" y="421"/>
                    <a:pt x="2" y="421"/>
                  </a:cubicBezTo>
                  <a:cubicBezTo>
                    <a:pt x="1" y="421"/>
                    <a:pt x="0" y="420"/>
                    <a:pt x="0" y="419"/>
                  </a:cubicBezTo>
                  <a:close/>
                  <a:moveTo>
                    <a:pt x="0" y="411"/>
                  </a:moveTo>
                  <a:lnTo>
                    <a:pt x="0" y="411"/>
                  </a:lnTo>
                  <a:cubicBezTo>
                    <a:pt x="0" y="409"/>
                    <a:pt x="1" y="409"/>
                    <a:pt x="2" y="409"/>
                  </a:cubicBezTo>
                  <a:cubicBezTo>
                    <a:pt x="3" y="409"/>
                    <a:pt x="4" y="409"/>
                    <a:pt x="4" y="411"/>
                  </a:cubicBezTo>
                  <a:lnTo>
                    <a:pt x="4" y="411"/>
                  </a:lnTo>
                  <a:cubicBezTo>
                    <a:pt x="4" y="412"/>
                    <a:pt x="3" y="413"/>
                    <a:pt x="2" y="413"/>
                  </a:cubicBezTo>
                  <a:cubicBezTo>
                    <a:pt x="1" y="413"/>
                    <a:pt x="0" y="412"/>
                    <a:pt x="0" y="411"/>
                  </a:cubicBezTo>
                  <a:close/>
                  <a:moveTo>
                    <a:pt x="0" y="403"/>
                  </a:moveTo>
                  <a:lnTo>
                    <a:pt x="0" y="403"/>
                  </a:lnTo>
                  <a:cubicBezTo>
                    <a:pt x="0" y="401"/>
                    <a:pt x="1" y="401"/>
                    <a:pt x="2" y="401"/>
                  </a:cubicBezTo>
                  <a:cubicBezTo>
                    <a:pt x="3" y="401"/>
                    <a:pt x="4" y="401"/>
                    <a:pt x="4" y="403"/>
                  </a:cubicBezTo>
                  <a:lnTo>
                    <a:pt x="4" y="403"/>
                  </a:lnTo>
                  <a:cubicBezTo>
                    <a:pt x="4" y="404"/>
                    <a:pt x="3" y="405"/>
                    <a:pt x="2" y="405"/>
                  </a:cubicBezTo>
                  <a:cubicBezTo>
                    <a:pt x="1" y="405"/>
                    <a:pt x="0" y="404"/>
                    <a:pt x="0" y="403"/>
                  </a:cubicBezTo>
                  <a:close/>
                  <a:moveTo>
                    <a:pt x="0" y="395"/>
                  </a:moveTo>
                  <a:lnTo>
                    <a:pt x="0" y="395"/>
                  </a:lnTo>
                  <a:cubicBezTo>
                    <a:pt x="0" y="393"/>
                    <a:pt x="1" y="393"/>
                    <a:pt x="2" y="393"/>
                  </a:cubicBezTo>
                  <a:cubicBezTo>
                    <a:pt x="3" y="393"/>
                    <a:pt x="4" y="393"/>
                    <a:pt x="4" y="395"/>
                  </a:cubicBezTo>
                  <a:lnTo>
                    <a:pt x="4" y="395"/>
                  </a:lnTo>
                  <a:cubicBezTo>
                    <a:pt x="4" y="396"/>
                    <a:pt x="3" y="397"/>
                    <a:pt x="2" y="397"/>
                  </a:cubicBezTo>
                  <a:cubicBezTo>
                    <a:pt x="1" y="397"/>
                    <a:pt x="0" y="396"/>
                    <a:pt x="0" y="395"/>
                  </a:cubicBezTo>
                  <a:close/>
                  <a:moveTo>
                    <a:pt x="0" y="387"/>
                  </a:moveTo>
                  <a:lnTo>
                    <a:pt x="0" y="387"/>
                  </a:lnTo>
                  <a:cubicBezTo>
                    <a:pt x="0" y="385"/>
                    <a:pt x="1" y="385"/>
                    <a:pt x="2" y="385"/>
                  </a:cubicBezTo>
                  <a:cubicBezTo>
                    <a:pt x="4" y="385"/>
                    <a:pt x="4" y="385"/>
                    <a:pt x="4" y="387"/>
                  </a:cubicBezTo>
                  <a:lnTo>
                    <a:pt x="4" y="387"/>
                  </a:lnTo>
                  <a:cubicBezTo>
                    <a:pt x="4" y="388"/>
                    <a:pt x="4" y="389"/>
                    <a:pt x="2" y="389"/>
                  </a:cubicBezTo>
                  <a:cubicBezTo>
                    <a:pt x="1" y="389"/>
                    <a:pt x="0" y="388"/>
                    <a:pt x="0" y="387"/>
                  </a:cubicBezTo>
                  <a:close/>
                  <a:moveTo>
                    <a:pt x="0" y="379"/>
                  </a:moveTo>
                  <a:lnTo>
                    <a:pt x="0" y="379"/>
                  </a:lnTo>
                  <a:cubicBezTo>
                    <a:pt x="0" y="377"/>
                    <a:pt x="1" y="377"/>
                    <a:pt x="2" y="377"/>
                  </a:cubicBezTo>
                  <a:cubicBezTo>
                    <a:pt x="4" y="377"/>
                    <a:pt x="4" y="377"/>
                    <a:pt x="4" y="379"/>
                  </a:cubicBezTo>
                  <a:lnTo>
                    <a:pt x="4" y="379"/>
                  </a:lnTo>
                  <a:cubicBezTo>
                    <a:pt x="4" y="380"/>
                    <a:pt x="4" y="381"/>
                    <a:pt x="2" y="381"/>
                  </a:cubicBezTo>
                  <a:cubicBezTo>
                    <a:pt x="1" y="381"/>
                    <a:pt x="0" y="380"/>
                    <a:pt x="0" y="379"/>
                  </a:cubicBezTo>
                  <a:close/>
                  <a:moveTo>
                    <a:pt x="1" y="371"/>
                  </a:moveTo>
                  <a:lnTo>
                    <a:pt x="1" y="371"/>
                  </a:lnTo>
                  <a:cubicBezTo>
                    <a:pt x="1" y="369"/>
                    <a:pt x="1" y="369"/>
                    <a:pt x="3" y="369"/>
                  </a:cubicBezTo>
                  <a:cubicBezTo>
                    <a:pt x="4" y="369"/>
                    <a:pt x="5" y="369"/>
                    <a:pt x="5" y="371"/>
                  </a:cubicBezTo>
                  <a:lnTo>
                    <a:pt x="5" y="371"/>
                  </a:lnTo>
                  <a:cubicBezTo>
                    <a:pt x="5" y="372"/>
                    <a:pt x="4" y="373"/>
                    <a:pt x="3" y="373"/>
                  </a:cubicBezTo>
                  <a:cubicBezTo>
                    <a:pt x="1" y="373"/>
                    <a:pt x="1" y="372"/>
                    <a:pt x="1" y="371"/>
                  </a:cubicBezTo>
                  <a:close/>
                  <a:moveTo>
                    <a:pt x="1" y="363"/>
                  </a:moveTo>
                  <a:lnTo>
                    <a:pt x="1" y="363"/>
                  </a:lnTo>
                  <a:cubicBezTo>
                    <a:pt x="1" y="361"/>
                    <a:pt x="2" y="361"/>
                    <a:pt x="3" y="361"/>
                  </a:cubicBezTo>
                  <a:cubicBezTo>
                    <a:pt x="4" y="361"/>
                    <a:pt x="5" y="361"/>
                    <a:pt x="5" y="363"/>
                  </a:cubicBezTo>
                  <a:lnTo>
                    <a:pt x="5" y="363"/>
                  </a:lnTo>
                  <a:cubicBezTo>
                    <a:pt x="5" y="364"/>
                    <a:pt x="4" y="365"/>
                    <a:pt x="3" y="365"/>
                  </a:cubicBezTo>
                  <a:cubicBezTo>
                    <a:pt x="2" y="365"/>
                    <a:pt x="1" y="364"/>
                    <a:pt x="1" y="363"/>
                  </a:cubicBezTo>
                  <a:close/>
                  <a:moveTo>
                    <a:pt x="1" y="355"/>
                  </a:moveTo>
                  <a:lnTo>
                    <a:pt x="1" y="355"/>
                  </a:lnTo>
                  <a:cubicBezTo>
                    <a:pt x="1" y="353"/>
                    <a:pt x="2" y="353"/>
                    <a:pt x="3" y="353"/>
                  </a:cubicBezTo>
                  <a:cubicBezTo>
                    <a:pt x="4" y="353"/>
                    <a:pt x="5" y="353"/>
                    <a:pt x="5" y="355"/>
                  </a:cubicBezTo>
                  <a:lnTo>
                    <a:pt x="5" y="355"/>
                  </a:lnTo>
                  <a:cubicBezTo>
                    <a:pt x="5" y="356"/>
                    <a:pt x="4" y="357"/>
                    <a:pt x="3" y="357"/>
                  </a:cubicBezTo>
                  <a:cubicBezTo>
                    <a:pt x="2" y="357"/>
                    <a:pt x="1" y="356"/>
                    <a:pt x="1" y="355"/>
                  </a:cubicBezTo>
                  <a:close/>
                  <a:moveTo>
                    <a:pt x="1" y="347"/>
                  </a:moveTo>
                  <a:lnTo>
                    <a:pt x="1" y="347"/>
                  </a:lnTo>
                  <a:cubicBezTo>
                    <a:pt x="1" y="345"/>
                    <a:pt x="2" y="345"/>
                    <a:pt x="3" y="345"/>
                  </a:cubicBezTo>
                  <a:cubicBezTo>
                    <a:pt x="4" y="345"/>
                    <a:pt x="5" y="345"/>
                    <a:pt x="5" y="347"/>
                  </a:cubicBezTo>
                  <a:lnTo>
                    <a:pt x="5" y="347"/>
                  </a:lnTo>
                  <a:cubicBezTo>
                    <a:pt x="5" y="348"/>
                    <a:pt x="4" y="349"/>
                    <a:pt x="3" y="349"/>
                  </a:cubicBezTo>
                  <a:cubicBezTo>
                    <a:pt x="2" y="349"/>
                    <a:pt x="1" y="348"/>
                    <a:pt x="1" y="347"/>
                  </a:cubicBezTo>
                  <a:close/>
                  <a:moveTo>
                    <a:pt x="1" y="339"/>
                  </a:moveTo>
                  <a:lnTo>
                    <a:pt x="1" y="339"/>
                  </a:lnTo>
                  <a:cubicBezTo>
                    <a:pt x="1" y="337"/>
                    <a:pt x="2" y="337"/>
                    <a:pt x="3" y="337"/>
                  </a:cubicBezTo>
                  <a:cubicBezTo>
                    <a:pt x="4" y="337"/>
                    <a:pt x="5" y="337"/>
                    <a:pt x="5" y="339"/>
                  </a:cubicBezTo>
                  <a:lnTo>
                    <a:pt x="5" y="339"/>
                  </a:lnTo>
                  <a:cubicBezTo>
                    <a:pt x="5" y="340"/>
                    <a:pt x="4" y="341"/>
                    <a:pt x="3" y="341"/>
                  </a:cubicBezTo>
                  <a:cubicBezTo>
                    <a:pt x="2" y="341"/>
                    <a:pt x="1" y="340"/>
                    <a:pt x="1" y="339"/>
                  </a:cubicBezTo>
                  <a:close/>
                  <a:moveTo>
                    <a:pt x="1" y="331"/>
                  </a:moveTo>
                  <a:lnTo>
                    <a:pt x="1" y="331"/>
                  </a:lnTo>
                  <a:cubicBezTo>
                    <a:pt x="1" y="329"/>
                    <a:pt x="2" y="329"/>
                    <a:pt x="3" y="329"/>
                  </a:cubicBezTo>
                  <a:cubicBezTo>
                    <a:pt x="4" y="329"/>
                    <a:pt x="5" y="329"/>
                    <a:pt x="5" y="331"/>
                  </a:cubicBezTo>
                  <a:lnTo>
                    <a:pt x="5" y="331"/>
                  </a:lnTo>
                  <a:cubicBezTo>
                    <a:pt x="5" y="332"/>
                    <a:pt x="4" y="333"/>
                    <a:pt x="3" y="333"/>
                  </a:cubicBezTo>
                  <a:cubicBezTo>
                    <a:pt x="2" y="333"/>
                    <a:pt x="1" y="332"/>
                    <a:pt x="1" y="331"/>
                  </a:cubicBezTo>
                  <a:close/>
                  <a:moveTo>
                    <a:pt x="1" y="323"/>
                  </a:moveTo>
                  <a:lnTo>
                    <a:pt x="1" y="323"/>
                  </a:lnTo>
                  <a:cubicBezTo>
                    <a:pt x="1" y="321"/>
                    <a:pt x="2" y="321"/>
                    <a:pt x="3" y="321"/>
                  </a:cubicBezTo>
                  <a:cubicBezTo>
                    <a:pt x="4" y="321"/>
                    <a:pt x="5" y="321"/>
                    <a:pt x="5" y="323"/>
                  </a:cubicBezTo>
                  <a:lnTo>
                    <a:pt x="5" y="323"/>
                  </a:lnTo>
                  <a:cubicBezTo>
                    <a:pt x="5" y="324"/>
                    <a:pt x="4" y="325"/>
                    <a:pt x="3" y="325"/>
                  </a:cubicBezTo>
                  <a:cubicBezTo>
                    <a:pt x="2" y="325"/>
                    <a:pt x="1" y="324"/>
                    <a:pt x="1" y="323"/>
                  </a:cubicBezTo>
                  <a:close/>
                  <a:moveTo>
                    <a:pt x="1" y="315"/>
                  </a:moveTo>
                  <a:lnTo>
                    <a:pt x="1" y="315"/>
                  </a:lnTo>
                  <a:cubicBezTo>
                    <a:pt x="1" y="313"/>
                    <a:pt x="2" y="313"/>
                    <a:pt x="3" y="313"/>
                  </a:cubicBezTo>
                  <a:cubicBezTo>
                    <a:pt x="4" y="313"/>
                    <a:pt x="5" y="313"/>
                    <a:pt x="5" y="315"/>
                  </a:cubicBezTo>
                  <a:lnTo>
                    <a:pt x="5" y="315"/>
                  </a:lnTo>
                  <a:cubicBezTo>
                    <a:pt x="5" y="316"/>
                    <a:pt x="4" y="317"/>
                    <a:pt x="3" y="317"/>
                  </a:cubicBezTo>
                  <a:cubicBezTo>
                    <a:pt x="2" y="317"/>
                    <a:pt x="1" y="316"/>
                    <a:pt x="1" y="315"/>
                  </a:cubicBezTo>
                  <a:close/>
                  <a:moveTo>
                    <a:pt x="1" y="307"/>
                  </a:moveTo>
                  <a:lnTo>
                    <a:pt x="1" y="307"/>
                  </a:lnTo>
                  <a:cubicBezTo>
                    <a:pt x="1" y="305"/>
                    <a:pt x="2" y="305"/>
                    <a:pt x="3" y="305"/>
                  </a:cubicBezTo>
                  <a:cubicBezTo>
                    <a:pt x="4" y="305"/>
                    <a:pt x="5" y="305"/>
                    <a:pt x="5" y="307"/>
                  </a:cubicBezTo>
                  <a:lnTo>
                    <a:pt x="5" y="307"/>
                  </a:lnTo>
                  <a:cubicBezTo>
                    <a:pt x="5" y="308"/>
                    <a:pt x="4" y="309"/>
                    <a:pt x="3" y="309"/>
                  </a:cubicBezTo>
                  <a:cubicBezTo>
                    <a:pt x="2" y="309"/>
                    <a:pt x="1" y="308"/>
                    <a:pt x="1" y="307"/>
                  </a:cubicBezTo>
                  <a:close/>
                  <a:moveTo>
                    <a:pt x="1" y="299"/>
                  </a:moveTo>
                  <a:lnTo>
                    <a:pt x="1" y="299"/>
                  </a:lnTo>
                  <a:cubicBezTo>
                    <a:pt x="1" y="297"/>
                    <a:pt x="2" y="297"/>
                    <a:pt x="3" y="297"/>
                  </a:cubicBezTo>
                  <a:cubicBezTo>
                    <a:pt x="4" y="297"/>
                    <a:pt x="5" y="297"/>
                    <a:pt x="5" y="299"/>
                  </a:cubicBezTo>
                  <a:lnTo>
                    <a:pt x="5" y="299"/>
                  </a:lnTo>
                  <a:cubicBezTo>
                    <a:pt x="5" y="300"/>
                    <a:pt x="4" y="301"/>
                    <a:pt x="3" y="301"/>
                  </a:cubicBezTo>
                  <a:cubicBezTo>
                    <a:pt x="2" y="301"/>
                    <a:pt x="1" y="300"/>
                    <a:pt x="1" y="299"/>
                  </a:cubicBezTo>
                  <a:close/>
                  <a:moveTo>
                    <a:pt x="1" y="291"/>
                  </a:moveTo>
                  <a:lnTo>
                    <a:pt x="1" y="291"/>
                  </a:lnTo>
                  <a:cubicBezTo>
                    <a:pt x="1" y="289"/>
                    <a:pt x="2" y="289"/>
                    <a:pt x="3" y="289"/>
                  </a:cubicBezTo>
                  <a:cubicBezTo>
                    <a:pt x="4" y="289"/>
                    <a:pt x="5" y="289"/>
                    <a:pt x="5" y="291"/>
                  </a:cubicBezTo>
                  <a:lnTo>
                    <a:pt x="5" y="291"/>
                  </a:lnTo>
                  <a:cubicBezTo>
                    <a:pt x="5" y="292"/>
                    <a:pt x="4" y="293"/>
                    <a:pt x="3" y="293"/>
                  </a:cubicBezTo>
                  <a:cubicBezTo>
                    <a:pt x="2" y="293"/>
                    <a:pt x="1" y="292"/>
                    <a:pt x="1" y="291"/>
                  </a:cubicBezTo>
                  <a:close/>
                  <a:moveTo>
                    <a:pt x="1" y="283"/>
                  </a:moveTo>
                  <a:lnTo>
                    <a:pt x="1" y="283"/>
                  </a:lnTo>
                  <a:cubicBezTo>
                    <a:pt x="1" y="281"/>
                    <a:pt x="2" y="281"/>
                    <a:pt x="3" y="281"/>
                  </a:cubicBezTo>
                  <a:cubicBezTo>
                    <a:pt x="4" y="281"/>
                    <a:pt x="5" y="281"/>
                    <a:pt x="5" y="283"/>
                  </a:cubicBezTo>
                  <a:lnTo>
                    <a:pt x="5" y="283"/>
                  </a:lnTo>
                  <a:cubicBezTo>
                    <a:pt x="5" y="284"/>
                    <a:pt x="4" y="285"/>
                    <a:pt x="3" y="285"/>
                  </a:cubicBezTo>
                  <a:cubicBezTo>
                    <a:pt x="2" y="285"/>
                    <a:pt x="1" y="284"/>
                    <a:pt x="1" y="283"/>
                  </a:cubicBezTo>
                  <a:close/>
                  <a:moveTo>
                    <a:pt x="1" y="275"/>
                  </a:moveTo>
                  <a:lnTo>
                    <a:pt x="1" y="275"/>
                  </a:lnTo>
                  <a:cubicBezTo>
                    <a:pt x="1" y="273"/>
                    <a:pt x="2" y="273"/>
                    <a:pt x="3" y="273"/>
                  </a:cubicBezTo>
                  <a:cubicBezTo>
                    <a:pt x="4" y="273"/>
                    <a:pt x="5" y="273"/>
                    <a:pt x="5" y="275"/>
                  </a:cubicBezTo>
                  <a:lnTo>
                    <a:pt x="5" y="275"/>
                  </a:lnTo>
                  <a:cubicBezTo>
                    <a:pt x="5" y="276"/>
                    <a:pt x="4" y="277"/>
                    <a:pt x="3" y="277"/>
                  </a:cubicBezTo>
                  <a:cubicBezTo>
                    <a:pt x="2" y="277"/>
                    <a:pt x="1" y="276"/>
                    <a:pt x="1" y="275"/>
                  </a:cubicBezTo>
                  <a:close/>
                  <a:moveTo>
                    <a:pt x="1" y="267"/>
                  </a:moveTo>
                  <a:lnTo>
                    <a:pt x="1" y="267"/>
                  </a:lnTo>
                  <a:cubicBezTo>
                    <a:pt x="1" y="265"/>
                    <a:pt x="2" y="265"/>
                    <a:pt x="3" y="265"/>
                  </a:cubicBezTo>
                  <a:cubicBezTo>
                    <a:pt x="5" y="265"/>
                    <a:pt x="5" y="265"/>
                    <a:pt x="5" y="267"/>
                  </a:cubicBezTo>
                  <a:lnTo>
                    <a:pt x="5" y="267"/>
                  </a:lnTo>
                  <a:cubicBezTo>
                    <a:pt x="5" y="268"/>
                    <a:pt x="5" y="269"/>
                    <a:pt x="3" y="269"/>
                  </a:cubicBezTo>
                  <a:cubicBezTo>
                    <a:pt x="2" y="269"/>
                    <a:pt x="1" y="268"/>
                    <a:pt x="1" y="267"/>
                  </a:cubicBezTo>
                  <a:close/>
                  <a:moveTo>
                    <a:pt x="2" y="259"/>
                  </a:moveTo>
                  <a:lnTo>
                    <a:pt x="2" y="259"/>
                  </a:lnTo>
                  <a:cubicBezTo>
                    <a:pt x="2" y="257"/>
                    <a:pt x="2" y="257"/>
                    <a:pt x="4" y="257"/>
                  </a:cubicBezTo>
                  <a:cubicBezTo>
                    <a:pt x="5" y="257"/>
                    <a:pt x="6" y="257"/>
                    <a:pt x="6" y="259"/>
                  </a:cubicBezTo>
                  <a:lnTo>
                    <a:pt x="6" y="259"/>
                  </a:lnTo>
                  <a:cubicBezTo>
                    <a:pt x="6" y="260"/>
                    <a:pt x="5" y="261"/>
                    <a:pt x="4" y="261"/>
                  </a:cubicBezTo>
                  <a:cubicBezTo>
                    <a:pt x="2" y="261"/>
                    <a:pt x="2" y="260"/>
                    <a:pt x="2" y="259"/>
                  </a:cubicBezTo>
                  <a:close/>
                  <a:moveTo>
                    <a:pt x="2" y="251"/>
                  </a:moveTo>
                  <a:lnTo>
                    <a:pt x="2" y="251"/>
                  </a:lnTo>
                  <a:cubicBezTo>
                    <a:pt x="2" y="249"/>
                    <a:pt x="2" y="248"/>
                    <a:pt x="4" y="248"/>
                  </a:cubicBezTo>
                  <a:cubicBezTo>
                    <a:pt x="5" y="248"/>
                    <a:pt x="6" y="249"/>
                    <a:pt x="6" y="251"/>
                  </a:cubicBezTo>
                  <a:lnTo>
                    <a:pt x="6" y="251"/>
                  </a:lnTo>
                  <a:cubicBezTo>
                    <a:pt x="6" y="252"/>
                    <a:pt x="5" y="253"/>
                    <a:pt x="4" y="253"/>
                  </a:cubicBezTo>
                  <a:cubicBezTo>
                    <a:pt x="2" y="253"/>
                    <a:pt x="2" y="252"/>
                    <a:pt x="2" y="251"/>
                  </a:cubicBezTo>
                  <a:close/>
                  <a:moveTo>
                    <a:pt x="2" y="243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3"/>
                  </a:lnTo>
                  <a:cubicBezTo>
                    <a:pt x="6" y="244"/>
                    <a:pt x="5" y="245"/>
                    <a:pt x="4" y="245"/>
                  </a:cubicBezTo>
                  <a:cubicBezTo>
                    <a:pt x="3" y="245"/>
                    <a:pt x="2" y="244"/>
                    <a:pt x="2" y="243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20"/>
                    <a:pt x="5" y="220"/>
                    <a:pt x="4" y="220"/>
                  </a:cubicBezTo>
                  <a:cubicBezTo>
                    <a:pt x="3" y="220"/>
                    <a:pt x="2" y="220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2"/>
                    <a:pt x="5" y="212"/>
                    <a:pt x="4" y="212"/>
                  </a:cubicBezTo>
                  <a:cubicBezTo>
                    <a:pt x="3" y="212"/>
                    <a:pt x="2" y="212"/>
                    <a:pt x="2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4"/>
                    <a:pt x="5" y="204"/>
                    <a:pt x="4" y="204"/>
                  </a:cubicBezTo>
                  <a:cubicBezTo>
                    <a:pt x="3" y="204"/>
                    <a:pt x="2" y="204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6"/>
                    <a:pt x="5" y="196"/>
                    <a:pt x="4" y="196"/>
                  </a:cubicBezTo>
                  <a:cubicBezTo>
                    <a:pt x="3" y="196"/>
                    <a:pt x="2" y="196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8"/>
                    <a:pt x="5" y="188"/>
                    <a:pt x="4" y="188"/>
                  </a:cubicBezTo>
                  <a:cubicBezTo>
                    <a:pt x="3" y="188"/>
                    <a:pt x="2" y="188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80"/>
                    <a:pt x="5" y="180"/>
                    <a:pt x="4" y="180"/>
                  </a:cubicBezTo>
                  <a:cubicBezTo>
                    <a:pt x="3" y="180"/>
                    <a:pt x="2" y="180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2"/>
                    <a:pt x="5" y="172"/>
                    <a:pt x="4" y="172"/>
                  </a:cubicBezTo>
                  <a:cubicBezTo>
                    <a:pt x="3" y="172"/>
                    <a:pt x="2" y="172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4"/>
                    <a:pt x="5" y="164"/>
                    <a:pt x="4" y="164"/>
                  </a:cubicBezTo>
                  <a:cubicBezTo>
                    <a:pt x="3" y="164"/>
                    <a:pt x="2" y="164"/>
                    <a:pt x="2" y="162"/>
                  </a:cubicBezTo>
                  <a:close/>
                  <a:moveTo>
                    <a:pt x="2" y="154"/>
                  </a:move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6" y="152"/>
                    <a:pt x="6" y="153"/>
                    <a:pt x="6" y="154"/>
                  </a:cubicBezTo>
                  <a:lnTo>
                    <a:pt x="6" y="154"/>
                  </a:lnTo>
                  <a:cubicBezTo>
                    <a:pt x="6" y="156"/>
                    <a:pt x="6" y="156"/>
                    <a:pt x="4" y="156"/>
                  </a:cubicBezTo>
                  <a:cubicBezTo>
                    <a:pt x="3" y="156"/>
                    <a:pt x="2" y="156"/>
                    <a:pt x="2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3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8"/>
                    <a:pt x="6" y="148"/>
                    <a:pt x="5" y="148"/>
                  </a:cubicBezTo>
                  <a:cubicBezTo>
                    <a:pt x="3" y="148"/>
                    <a:pt x="3" y="148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3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40"/>
                    <a:pt x="6" y="140"/>
                    <a:pt x="5" y="140"/>
                  </a:cubicBezTo>
                  <a:cubicBezTo>
                    <a:pt x="3" y="140"/>
                    <a:pt x="3" y="140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2"/>
                    <a:pt x="6" y="132"/>
                    <a:pt x="5" y="132"/>
                  </a:cubicBezTo>
                  <a:cubicBezTo>
                    <a:pt x="4" y="132"/>
                    <a:pt x="3" y="132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4"/>
                    <a:pt x="6" y="124"/>
                    <a:pt x="5" y="124"/>
                  </a:cubicBezTo>
                  <a:cubicBezTo>
                    <a:pt x="4" y="124"/>
                    <a:pt x="3" y="124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6"/>
                    <a:pt x="6" y="116"/>
                    <a:pt x="5" y="116"/>
                  </a:cubicBezTo>
                  <a:cubicBezTo>
                    <a:pt x="4" y="116"/>
                    <a:pt x="3" y="116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8"/>
                    <a:pt x="6" y="108"/>
                    <a:pt x="5" y="108"/>
                  </a:cubicBezTo>
                  <a:cubicBezTo>
                    <a:pt x="4" y="108"/>
                    <a:pt x="3" y="108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100"/>
                    <a:pt x="6" y="100"/>
                    <a:pt x="5" y="100"/>
                  </a:cubicBezTo>
                  <a:cubicBezTo>
                    <a:pt x="4" y="100"/>
                    <a:pt x="3" y="100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2"/>
                    <a:pt x="6" y="92"/>
                    <a:pt x="5" y="92"/>
                  </a:cubicBezTo>
                  <a:cubicBezTo>
                    <a:pt x="4" y="92"/>
                    <a:pt x="3" y="92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4"/>
                    <a:pt x="6" y="84"/>
                    <a:pt x="5" y="84"/>
                  </a:cubicBezTo>
                  <a:cubicBezTo>
                    <a:pt x="4" y="84"/>
                    <a:pt x="3" y="84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6"/>
                    <a:pt x="6" y="76"/>
                    <a:pt x="5" y="76"/>
                  </a:cubicBezTo>
                  <a:cubicBezTo>
                    <a:pt x="4" y="76"/>
                    <a:pt x="3" y="76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8"/>
                    <a:pt x="6" y="68"/>
                    <a:pt x="5" y="68"/>
                  </a:cubicBezTo>
                  <a:cubicBezTo>
                    <a:pt x="4" y="68"/>
                    <a:pt x="3" y="68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60"/>
                    <a:pt x="6" y="60"/>
                    <a:pt x="5" y="60"/>
                  </a:cubicBezTo>
                  <a:cubicBezTo>
                    <a:pt x="4" y="60"/>
                    <a:pt x="3" y="60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2"/>
                    <a:pt x="6" y="52"/>
                    <a:pt x="5" y="52"/>
                  </a:cubicBezTo>
                  <a:cubicBezTo>
                    <a:pt x="4" y="52"/>
                    <a:pt x="3" y="52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7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4"/>
                    <a:pt x="7" y="44"/>
                    <a:pt x="5" y="44"/>
                  </a:cubicBezTo>
                  <a:cubicBezTo>
                    <a:pt x="4" y="44"/>
                    <a:pt x="3" y="44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7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6"/>
                    <a:pt x="7" y="36"/>
                    <a:pt x="5" y="36"/>
                  </a:cubicBezTo>
                  <a:cubicBezTo>
                    <a:pt x="4" y="36"/>
                    <a:pt x="3" y="36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8"/>
                    <a:pt x="7" y="28"/>
                    <a:pt x="6" y="28"/>
                  </a:cubicBezTo>
                  <a:cubicBezTo>
                    <a:pt x="4" y="28"/>
                    <a:pt x="4" y="28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4" y="20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2"/>
                    <a:pt x="7" y="12"/>
                    <a:pt x="6" y="12"/>
                  </a:cubicBezTo>
                  <a:cubicBezTo>
                    <a:pt x="5" y="12"/>
                    <a:pt x="4" y="12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4"/>
                    <a:pt x="7" y="4"/>
                    <a:pt x="6" y="4"/>
                  </a:cubicBezTo>
                  <a:cubicBezTo>
                    <a:pt x="5" y="4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4" name="Freeform 464"/>
            <p:cNvSpPr>
              <a:spLocks noEditPoints="1"/>
            </p:cNvSpPr>
            <p:nvPr/>
          </p:nvSpPr>
          <p:spPr bwMode="auto">
            <a:xfrm>
              <a:off x="4652" y="3297"/>
              <a:ext cx="2" cy="46"/>
            </a:xfrm>
            <a:custGeom>
              <a:avLst/>
              <a:gdLst/>
              <a:ahLst/>
              <a:cxnLst>
                <a:cxn ang="0">
                  <a:pos x="2" y="144"/>
                </a:cxn>
                <a:cxn ang="0">
                  <a:pos x="2" y="148"/>
                </a:cxn>
                <a:cxn ang="0">
                  <a:pos x="0" y="138"/>
                </a:cxn>
                <a:cxn ang="0">
                  <a:pos x="4" y="138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30"/>
                </a:cxn>
                <a:cxn ang="0">
                  <a:pos x="3" y="120"/>
                </a:cxn>
                <a:cxn ang="0">
                  <a:pos x="3" y="124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4" y="96"/>
                </a:cxn>
                <a:cxn ang="0">
                  <a:pos x="4" y="100"/>
                </a:cxn>
                <a:cxn ang="0">
                  <a:pos x="2" y="90"/>
                </a:cxn>
                <a:cxn ang="0">
                  <a:pos x="6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4" y="72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8"/>
                </a:cxn>
                <a:cxn ang="0">
                  <a:pos x="5" y="48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6" y="0"/>
                </a:cxn>
                <a:cxn ang="0">
                  <a:pos x="6" y="4"/>
                </a:cxn>
              </a:cxnLst>
              <a:rect l="0" t="0" r="r" b="b"/>
              <a:pathLst>
                <a:path w="8" h="148"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8"/>
                    <a:pt x="3" y="148"/>
                    <a:pt x="2" y="148"/>
                  </a:cubicBezTo>
                  <a:cubicBezTo>
                    <a:pt x="1" y="148"/>
                    <a:pt x="0" y="148"/>
                    <a:pt x="0" y="146"/>
                  </a:cubicBezTo>
                  <a:close/>
                  <a:moveTo>
                    <a:pt x="0" y="138"/>
                  </a:move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lnTo>
                    <a:pt x="4" y="138"/>
                  </a:lnTo>
                  <a:cubicBezTo>
                    <a:pt x="4" y="140"/>
                    <a:pt x="3" y="140"/>
                    <a:pt x="2" y="140"/>
                  </a:cubicBezTo>
                  <a:cubicBezTo>
                    <a:pt x="1" y="140"/>
                    <a:pt x="0" y="140"/>
                    <a:pt x="0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1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2"/>
                    <a:pt x="4" y="132"/>
                    <a:pt x="3" y="132"/>
                  </a:cubicBezTo>
                  <a:cubicBezTo>
                    <a:pt x="1" y="132"/>
                    <a:pt x="1" y="132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4"/>
                    <a:pt x="4" y="124"/>
                    <a:pt x="3" y="124"/>
                  </a:cubicBezTo>
                  <a:cubicBezTo>
                    <a:pt x="2" y="124"/>
                    <a:pt x="1" y="124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6"/>
                    <a:pt x="4" y="116"/>
                    <a:pt x="3" y="116"/>
                  </a:cubicBezTo>
                  <a:cubicBezTo>
                    <a:pt x="2" y="116"/>
                    <a:pt x="1" y="116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8"/>
                    <a:pt x="4" y="108"/>
                    <a:pt x="3" y="108"/>
                  </a:cubicBezTo>
                  <a:cubicBezTo>
                    <a:pt x="2" y="108"/>
                    <a:pt x="1" y="108"/>
                    <a:pt x="1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100"/>
                    <a:pt x="5" y="100"/>
                    <a:pt x="4" y="100"/>
                  </a:cubicBezTo>
                  <a:cubicBezTo>
                    <a:pt x="2" y="100"/>
                    <a:pt x="2" y="100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2"/>
                    <a:pt x="5" y="92"/>
                    <a:pt x="4" y="92"/>
                  </a:cubicBezTo>
                  <a:cubicBezTo>
                    <a:pt x="3" y="92"/>
                    <a:pt x="2" y="92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4"/>
                    <a:pt x="5" y="84"/>
                    <a:pt x="4" y="84"/>
                  </a:cubicBezTo>
                  <a:cubicBezTo>
                    <a:pt x="3" y="84"/>
                    <a:pt x="2" y="84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6"/>
                    <a:pt x="5" y="76"/>
                    <a:pt x="4" y="76"/>
                  </a:cubicBezTo>
                  <a:cubicBezTo>
                    <a:pt x="3" y="76"/>
                    <a:pt x="2" y="76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6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8"/>
                    <a:pt x="6" y="68"/>
                    <a:pt x="4" y="68"/>
                  </a:cubicBezTo>
                  <a:cubicBezTo>
                    <a:pt x="3" y="68"/>
                    <a:pt x="2" y="68"/>
                    <a:pt x="2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60"/>
                    <a:pt x="6" y="60"/>
                    <a:pt x="5" y="60"/>
                  </a:cubicBezTo>
                  <a:cubicBezTo>
                    <a:pt x="4" y="60"/>
                    <a:pt x="3" y="60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2"/>
                    <a:pt x="6" y="52"/>
                    <a:pt x="5" y="52"/>
                  </a:cubicBezTo>
                  <a:cubicBezTo>
                    <a:pt x="4" y="52"/>
                    <a:pt x="3" y="52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4"/>
                    <a:pt x="6" y="44"/>
                    <a:pt x="5" y="44"/>
                  </a:cubicBezTo>
                  <a:cubicBezTo>
                    <a:pt x="4" y="44"/>
                    <a:pt x="3" y="44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6"/>
                    <a:pt x="6" y="36"/>
                    <a:pt x="5" y="36"/>
                  </a:cubicBezTo>
                  <a:cubicBezTo>
                    <a:pt x="4" y="36"/>
                    <a:pt x="3" y="36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8"/>
                    <a:pt x="7" y="28"/>
                    <a:pt x="6" y="28"/>
                  </a:cubicBezTo>
                  <a:cubicBezTo>
                    <a:pt x="4" y="28"/>
                    <a:pt x="4" y="28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20"/>
                    <a:pt x="7" y="20"/>
                    <a:pt x="6" y="20"/>
                  </a:cubicBezTo>
                  <a:cubicBezTo>
                    <a:pt x="5" y="20"/>
                    <a:pt x="4" y="20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2"/>
                    <a:pt x="7" y="12"/>
                    <a:pt x="6" y="12"/>
                  </a:cubicBezTo>
                  <a:cubicBezTo>
                    <a:pt x="5" y="12"/>
                    <a:pt x="4" y="12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4"/>
                    <a:pt x="7" y="4"/>
                    <a:pt x="6" y="4"/>
                  </a:cubicBezTo>
                  <a:cubicBezTo>
                    <a:pt x="5" y="4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5" name="Freeform 465"/>
            <p:cNvSpPr>
              <a:spLocks noEditPoints="1"/>
            </p:cNvSpPr>
            <p:nvPr/>
          </p:nvSpPr>
          <p:spPr bwMode="auto">
            <a:xfrm>
              <a:off x="4760" y="3211"/>
              <a:ext cx="2" cy="8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2" y="28"/>
                </a:cxn>
                <a:cxn ang="0">
                  <a:pos x="4" y="26"/>
                </a:cxn>
                <a:cxn ang="0">
                  <a:pos x="0" y="34"/>
                </a:cxn>
                <a:cxn ang="0">
                  <a:pos x="5" y="42"/>
                </a:cxn>
                <a:cxn ang="0">
                  <a:pos x="1" y="42"/>
                </a:cxn>
                <a:cxn ang="0">
                  <a:pos x="5" y="50"/>
                </a:cxn>
                <a:cxn ang="0">
                  <a:pos x="3" y="48"/>
                </a:cxn>
                <a:cxn ang="0">
                  <a:pos x="3" y="60"/>
                </a:cxn>
                <a:cxn ang="0">
                  <a:pos x="5" y="58"/>
                </a:cxn>
                <a:cxn ang="0">
                  <a:pos x="1" y="66"/>
                </a:cxn>
                <a:cxn ang="0">
                  <a:pos x="5" y="74"/>
                </a:cxn>
                <a:cxn ang="0">
                  <a:pos x="1" y="74"/>
                </a:cxn>
                <a:cxn ang="0">
                  <a:pos x="5" y="82"/>
                </a:cxn>
                <a:cxn ang="0">
                  <a:pos x="3" y="80"/>
                </a:cxn>
                <a:cxn ang="0">
                  <a:pos x="3" y="92"/>
                </a:cxn>
                <a:cxn ang="0">
                  <a:pos x="5" y="90"/>
                </a:cxn>
                <a:cxn ang="0">
                  <a:pos x="2" y="98"/>
                </a:cxn>
                <a:cxn ang="0">
                  <a:pos x="6" y="106"/>
                </a:cxn>
                <a:cxn ang="0">
                  <a:pos x="2" y="106"/>
                </a:cxn>
                <a:cxn ang="0">
                  <a:pos x="6" y="114"/>
                </a:cxn>
                <a:cxn ang="0">
                  <a:pos x="4" y="112"/>
                </a:cxn>
                <a:cxn ang="0">
                  <a:pos x="4" y="124"/>
                </a:cxn>
                <a:cxn ang="0">
                  <a:pos x="6" y="122"/>
                </a:cxn>
                <a:cxn ang="0">
                  <a:pos x="2" y="130"/>
                </a:cxn>
                <a:cxn ang="0">
                  <a:pos x="6" y="138"/>
                </a:cxn>
                <a:cxn ang="0">
                  <a:pos x="2" y="138"/>
                </a:cxn>
                <a:cxn ang="0">
                  <a:pos x="6" y="146"/>
                </a:cxn>
                <a:cxn ang="0">
                  <a:pos x="4" y="144"/>
                </a:cxn>
                <a:cxn ang="0">
                  <a:pos x="4" y="156"/>
                </a:cxn>
                <a:cxn ang="0">
                  <a:pos x="6" y="154"/>
                </a:cxn>
                <a:cxn ang="0">
                  <a:pos x="3" y="162"/>
                </a:cxn>
                <a:cxn ang="0">
                  <a:pos x="7" y="170"/>
                </a:cxn>
                <a:cxn ang="0">
                  <a:pos x="3" y="170"/>
                </a:cxn>
                <a:cxn ang="0">
                  <a:pos x="7" y="178"/>
                </a:cxn>
                <a:cxn ang="0">
                  <a:pos x="5" y="176"/>
                </a:cxn>
                <a:cxn ang="0">
                  <a:pos x="5" y="188"/>
                </a:cxn>
                <a:cxn ang="0">
                  <a:pos x="7" y="186"/>
                </a:cxn>
                <a:cxn ang="0">
                  <a:pos x="3" y="194"/>
                </a:cxn>
                <a:cxn ang="0">
                  <a:pos x="7" y="202"/>
                </a:cxn>
                <a:cxn ang="0">
                  <a:pos x="3" y="202"/>
                </a:cxn>
                <a:cxn ang="0">
                  <a:pos x="7" y="210"/>
                </a:cxn>
                <a:cxn ang="0">
                  <a:pos x="5" y="208"/>
                </a:cxn>
                <a:cxn ang="0">
                  <a:pos x="5" y="220"/>
                </a:cxn>
                <a:cxn ang="0">
                  <a:pos x="7" y="218"/>
                </a:cxn>
                <a:cxn ang="0">
                  <a:pos x="4" y="226"/>
                </a:cxn>
                <a:cxn ang="0">
                  <a:pos x="8" y="234"/>
                </a:cxn>
                <a:cxn ang="0">
                  <a:pos x="4" y="234"/>
                </a:cxn>
                <a:cxn ang="0">
                  <a:pos x="8" y="242"/>
                </a:cxn>
                <a:cxn ang="0">
                  <a:pos x="6" y="240"/>
                </a:cxn>
                <a:cxn ang="0">
                  <a:pos x="6" y="252"/>
                </a:cxn>
                <a:cxn ang="0">
                  <a:pos x="8" y="250"/>
                </a:cxn>
                <a:cxn ang="0">
                  <a:pos x="4" y="258"/>
                </a:cxn>
              </a:cxnLst>
              <a:rect l="0" t="0" r="r" b="b"/>
              <a:pathLst>
                <a:path w="8" h="26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4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4" y="32"/>
                    <a:pt x="4" y="33"/>
                    <a:pt x="4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6" y="98"/>
                  </a:move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2" y="99"/>
                    <a:pt x="2" y="98"/>
                  </a:cubicBez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close/>
                  <a:moveTo>
                    <a:pt x="6" y="106"/>
                  </a:move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close/>
                  <a:moveTo>
                    <a:pt x="6" y="114"/>
                  </a:move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close/>
                  <a:moveTo>
                    <a:pt x="6" y="122"/>
                  </a:moveTo>
                  <a:lnTo>
                    <a:pt x="6" y="122"/>
                  </a:lnTo>
                  <a:cubicBezTo>
                    <a:pt x="6" y="123"/>
                    <a:pt x="5" y="124"/>
                    <a:pt x="4" y="124"/>
                  </a:cubicBezTo>
                  <a:cubicBezTo>
                    <a:pt x="3" y="124"/>
                    <a:pt x="2" y="123"/>
                    <a:pt x="2" y="122"/>
                  </a:cubicBezTo>
                  <a:lnTo>
                    <a:pt x="2" y="122"/>
                  </a:lnTo>
                  <a:cubicBezTo>
                    <a:pt x="2" y="121"/>
                    <a:pt x="3" y="120"/>
                    <a:pt x="4" y="120"/>
                  </a:cubicBezTo>
                  <a:cubicBezTo>
                    <a:pt x="5" y="120"/>
                    <a:pt x="6" y="121"/>
                    <a:pt x="6" y="122"/>
                  </a:cubicBezTo>
                  <a:close/>
                  <a:moveTo>
                    <a:pt x="6" y="130"/>
                  </a:moveTo>
                  <a:lnTo>
                    <a:pt x="6" y="130"/>
                  </a:lnTo>
                  <a:cubicBezTo>
                    <a:pt x="6" y="131"/>
                    <a:pt x="5" y="132"/>
                    <a:pt x="4" y="132"/>
                  </a:cubicBezTo>
                  <a:cubicBezTo>
                    <a:pt x="3" y="132"/>
                    <a:pt x="2" y="131"/>
                    <a:pt x="2" y="130"/>
                  </a:cubicBezTo>
                  <a:lnTo>
                    <a:pt x="2" y="130"/>
                  </a:lnTo>
                  <a:cubicBezTo>
                    <a:pt x="2" y="129"/>
                    <a:pt x="3" y="128"/>
                    <a:pt x="4" y="128"/>
                  </a:cubicBezTo>
                  <a:cubicBezTo>
                    <a:pt x="5" y="128"/>
                    <a:pt x="6" y="129"/>
                    <a:pt x="6" y="130"/>
                  </a:cubicBezTo>
                  <a:close/>
                  <a:moveTo>
                    <a:pt x="6" y="138"/>
                  </a:moveTo>
                  <a:lnTo>
                    <a:pt x="6" y="138"/>
                  </a:lnTo>
                  <a:cubicBezTo>
                    <a:pt x="6" y="139"/>
                    <a:pt x="5" y="140"/>
                    <a:pt x="4" y="140"/>
                  </a:cubicBezTo>
                  <a:cubicBezTo>
                    <a:pt x="3" y="140"/>
                    <a:pt x="2" y="139"/>
                    <a:pt x="2" y="138"/>
                  </a:cubicBezTo>
                  <a:lnTo>
                    <a:pt x="2" y="138"/>
                  </a:lnTo>
                  <a:cubicBezTo>
                    <a:pt x="2" y="137"/>
                    <a:pt x="3" y="136"/>
                    <a:pt x="4" y="136"/>
                  </a:cubicBezTo>
                  <a:cubicBezTo>
                    <a:pt x="5" y="136"/>
                    <a:pt x="6" y="137"/>
                    <a:pt x="6" y="138"/>
                  </a:cubicBezTo>
                  <a:close/>
                  <a:moveTo>
                    <a:pt x="6" y="146"/>
                  </a:moveTo>
                  <a:lnTo>
                    <a:pt x="6" y="146"/>
                  </a:lnTo>
                  <a:cubicBezTo>
                    <a:pt x="6" y="147"/>
                    <a:pt x="5" y="148"/>
                    <a:pt x="4" y="148"/>
                  </a:cubicBezTo>
                  <a:cubicBezTo>
                    <a:pt x="3" y="148"/>
                    <a:pt x="2" y="147"/>
                    <a:pt x="2" y="146"/>
                  </a:cubicBezTo>
                  <a:lnTo>
                    <a:pt x="2" y="146"/>
                  </a:lnTo>
                  <a:cubicBezTo>
                    <a:pt x="2" y="145"/>
                    <a:pt x="3" y="144"/>
                    <a:pt x="4" y="144"/>
                  </a:cubicBezTo>
                  <a:cubicBezTo>
                    <a:pt x="5" y="144"/>
                    <a:pt x="6" y="145"/>
                    <a:pt x="6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6" y="156"/>
                    <a:pt x="4" y="156"/>
                  </a:cubicBezTo>
                  <a:cubicBezTo>
                    <a:pt x="3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3" y="152"/>
                    <a:pt x="4" y="152"/>
                  </a:cubicBezTo>
                  <a:cubicBezTo>
                    <a:pt x="6" y="152"/>
                    <a:pt x="6" y="153"/>
                    <a:pt x="6" y="154"/>
                  </a:cubicBezTo>
                  <a:close/>
                  <a:moveTo>
                    <a:pt x="7" y="162"/>
                  </a:move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3" y="164"/>
                    <a:pt x="3" y="163"/>
                    <a:pt x="3" y="162"/>
                  </a:cubicBezTo>
                  <a:lnTo>
                    <a:pt x="3" y="162"/>
                  </a:lnTo>
                  <a:cubicBezTo>
                    <a:pt x="3" y="161"/>
                    <a:pt x="3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close/>
                  <a:moveTo>
                    <a:pt x="7" y="170"/>
                  </a:move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close/>
                  <a:moveTo>
                    <a:pt x="7" y="178"/>
                  </a:move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close/>
                  <a:moveTo>
                    <a:pt x="7" y="186"/>
                  </a:move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close/>
                  <a:moveTo>
                    <a:pt x="7" y="194"/>
                  </a:move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4" y="196"/>
                    <a:pt x="3" y="195"/>
                    <a:pt x="3" y="194"/>
                  </a:cubicBezTo>
                  <a:lnTo>
                    <a:pt x="3" y="194"/>
                  </a:lnTo>
                  <a:cubicBezTo>
                    <a:pt x="3" y="193"/>
                    <a:pt x="4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close/>
                  <a:moveTo>
                    <a:pt x="7" y="202"/>
                  </a:move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4" y="204"/>
                    <a:pt x="3" y="203"/>
                    <a:pt x="3" y="202"/>
                  </a:cubicBezTo>
                  <a:lnTo>
                    <a:pt x="3" y="202"/>
                  </a:lnTo>
                  <a:cubicBezTo>
                    <a:pt x="3" y="201"/>
                    <a:pt x="4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close/>
                  <a:moveTo>
                    <a:pt x="7" y="210"/>
                  </a:moveTo>
                  <a:lnTo>
                    <a:pt x="7" y="210"/>
                  </a:lnTo>
                  <a:cubicBezTo>
                    <a:pt x="7" y="211"/>
                    <a:pt x="6" y="212"/>
                    <a:pt x="5" y="212"/>
                  </a:cubicBezTo>
                  <a:cubicBezTo>
                    <a:pt x="4" y="212"/>
                    <a:pt x="3" y="211"/>
                    <a:pt x="3" y="210"/>
                  </a:cubicBezTo>
                  <a:lnTo>
                    <a:pt x="3" y="210"/>
                  </a:lnTo>
                  <a:cubicBezTo>
                    <a:pt x="3" y="209"/>
                    <a:pt x="4" y="208"/>
                    <a:pt x="5" y="208"/>
                  </a:cubicBezTo>
                  <a:cubicBezTo>
                    <a:pt x="6" y="208"/>
                    <a:pt x="7" y="209"/>
                    <a:pt x="7" y="210"/>
                  </a:cubicBezTo>
                  <a:close/>
                  <a:moveTo>
                    <a:pt x="7" y="218"/>
                  </a:moveTo>
                  <a:lnTo>
                    <a:pt x="7" y="218"/>
                  </a:lnTo>
                  <a:cubicBezTo>
                    <a:pt x="7" y="219"/>
                    <a:pt x="7" y="220"/>
                    <a:pt x="5" y="220"/>
                  </a:cubicBezTo>
                  <a:cubicBezTo>
                    <a:pt x="4" y="220"/>
                    <a:pt x="3" y="219"/>
                    <a:pt x="3" y="218"/>
                  </a:cubicBezTo>
                  <a:lnTo>
                    <a:pt x="3" y="218"/>
                  </a:lnTo>
                  <a:cubicBezTo>
                    <a:pt x="3" y="217"/>
                    <a:pt x="4" y="216"/>
                    <a:pt x="5" y="216"/>
                  </a:cubicBezTo>
                  <a:cubicBezTo>
                    <a:pt x="7" y="216"/>
                    <a:pt x="7" y="217"/>
                    <a:pt x="7" y="218"/>
                  </a:cubicBezTo>
                  <a:close/>
                  <a:moveTo>
                    <a:pt x="8" y="226"/>
                  </a:moveTo>
                  <a:lnTo>
                    <a:pt x="8" y="226"/>
                  </a:lnTo>
                  <a:cubicBezTo>
                    <a:pt x="8" y="227"/>
                    <a:pt x="7" y="228"/>
                    <a:pt x="6" y="228"/>
                  </a:cubicBezTo>
                  <a:cubicBezTo>
                    <a:pt x="4" y="228"/>
                    <a:pt x="4" y="227"/>
                    <a:pt x="4" y="226"/>
                  </a:cubicBezTo>
                  <a:lnTo>
                    <a:pt x="4" y="226"/>
                  </a:lnTo>
                  <a:cubicBezTo>
                    <a:pt x="4" y="225"/>
                    <a:pt x="4" y="224"/>
                    <a:pt x="6" y="224"/>
                  </a:cubicBezTo>
                  <a:cubicBezTo>
                    <a:pt x="7" y="224"/>
                    <a:pt x="8" y="225"/>
                    <a:pt x="8" y="226"/>
                  </a:cubicBezTo>
                  <a:close/>
                  <a:moveTo>
                    <a:pt x="8" y="234"/>
                  </a:moveTo>
                  <a:lnTo>
                    <a:pt x="8" y="234"/>
                  </a:lnTo>
                  <a:cubicBezTo>
                    <a:pt x="8" y="235"/>
                    <a:pt x="7" y="236"/>
                    <a:pt x="6" y="236"/>
                  </a:cubicBezTo>
                  <a:cubicBezTo>
                    <a:pt x="5" y="236"/>
                    <a:pt x="4" y="235"/>
                    <a:pt x="4" y="234"/>
                  </a:cubicBezTo>
                  <a:lnTo>
                    <a:pt x="4" y="234"/>
                  </a:lnTo>
                  <a:cubicBezTo>
                    <a:pt x="4" y="233"/>
                    <a:pt x="5" y="232"/>
                    <a:pt x="6" y="232"/>
                  </a:cubicBezTo>
                  <a:cubicBezTo>
                    <a:pt x="7" y="232"/>
                    <a:pt x="8" y="233"/>
                    <a:pt x="8" y="234"/>
                  </a:cubicBezTo>
                  <a:close/>
                  <a:moveTo>
                    <a:pt x="8" y="242"/>
                  </a:moveTo>
                  <a:lnTo>
                    <a:pt x="8" y="242"/>
                  </a:lnTo>
                  <a:cubicBezTo>
                    <a:pt x="8" y="243"/>
                    <a:pt x="7" y="244"/>
                    <a:pt x="6" y="244"/>
                  </a:cubicBezTo>
                  <a:cubicBezTo>
                    <a:pt x="5" y="244"/>
                    <a:pt x="4" y="243"/>
                    <a:pt x="4" y="242"/>
                  </a:cubicBezTo>
                  <a:lnTo>
                    <a:pt x="4" y="242"/>
                  </a:lnTo>
                  <a:cubicBezTo>
                    <a:pt x="4" y="241"/>
                    <a:pt x="5" y="240"/>
                    <a:pt x="6" y="240"/>
                  </a:cubicBezTo>
                  <a:cubicBezTo>
                    <a:pt x="7" y="240"/>
                    <a:pt x="8" y="241"/>
                    <a:pt x="8" y="242"/>
                  </a:cubicBezTo>
                  <a:close/>
                  <a:moveTo>
                    <a:pt x="8" y="250"/>
                  </a:moveTo>
                  <a:lnTo>
                    <a:pt x="8" y="250"/>
                  </a:lnTo>
                  <a:cubicBezTo>
                    <a:pt x="8" y="251"/>
                    <a:pt x="7" y="252"/>
                    <a:pt x="6" y="252"/>
                  </a:cubicBezTo>
                  <a:cubicBezTo>
                    <a:pt x="5" y="252"/>
                    <a:pt x="4" y="251"/>
                    <a:pt x="4" y="250"/>
                  </a:cubicBezTo>
                  <a:lnTo>
                    <a:pt x="4" y="250"/>
                  </a:lnTo>
                  <a:cubicBezTo>
                    <a:pt x="4" y="249"/>
                    <a:pt x="5" y="248"/>
                    <a:pt x="6" y="248"/>
                  </a:cubicBezTo>
                  <a:cubicBezTo>
                    <a:pt x="7" y="248"/>
                    <a:pt x="8" y="249"/>
                    <a:pt x="8" y="250"/>
                  </a:cubicBezTo>
                  <a:close/>
                  <a:moveTo>
                    <a:pt x="8" y="258"/>
                  </a:moveTo>
                  <a:lnTo>
                    <a:pt x="8" y="258"/>
                  </a:lnTo>
                  <a:cubicBezTo>
                    <a:pt x="8" y="259"/>
                    <a:pt x="7" y="260"/>
                    <a:pt x="6" y="260"/>
                  </a:cubicBezTo>
                  <a:cubicBezTo>
                    <a:pt x="5" y="260"/>
                    <a:pt x="4" y="259"/>
                    <a:pt x="4" y="258"/>
                  </a:cubicBezTo>
                  <a:lnTo>
                    <a:pt x="4" y="258"/>
                  </a:lnTo>
                  <a:cubicBezTo>
                    <a:pt x="4" y="257"/>
                    <a:pt x="5" y="256"/>
                    <a:pt x="6" y="256"/>
                  </a:cubicBezTo>
                  <a:cubicBezTo>
                    <a:pt x="7" y="256"/>
                    <a:pt x="8" y="257"/>
                    <a:pt x="8" y="25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6" name="Freeform 466"/>
            <p:cNvSpPr>
              <a:spLocks noEditPoints="1"/>
            </p:cNvSpPr>
            <p:nvPr/>
          </p:nvSpPr>
          <p:spPr bwMode="auto">
            <a:xfrm>
              <a:off x="4920" y="2955"/>
              <a:ext cx="3" cy="41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4" y="130"/>
                </a:cxn>
                <a:cxn ang="0">
                  <a:pos x="2" y="132"/>
                </a:cxn>
                <a:cxn ang="0">
                  <a:pos x="1" y="122"/>
                </a:cxn>
                <a:cxn ang="0">
                  <a:pos x="3" y="120"/>
                </a:cxn>
                <a:cxn ang="0">
                  <a:pos x="5" y="122"/>
                </a:cxn>
                <a:cxn ang="0">
                  <a:pos x="1" y="122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3" y="116"/>
                </a:cxn>
                <a:cxn ang="0">
                  <a:pos x="1" y="106"/>
                </a:cxn>
                <a:cxn ang="0">
                  <a:pos x="3" y="104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1" y="98"/>
                </a:cxn>
                <a:cxn ang="0">
                  <a:pos x="6" y="98"/>
                </a:cxn>
                <a:cxn ang="0">
                  <a:pos x="4" y="100"/>
                </a:cxn>
                <a:cxn ang="0">
                  <a:pos x="2" y="90"/>
                </a:cxn>
                <a:cxn ang="0">
                  <a:pos x="4" y="88"/>
                </a:cxn>
                <a:cxn ang="0">
                  <a:pos x="6" y="90"/>
                </a:cxn>
                <a:cxn ang="0">
                  <a:pos x="2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4" y="84"/>
                </a:cxn>
                <a:cxn ang="0">
                  <a:pos x="2" y="74"/>
                </a:cxn>
                <a:cxn ang="0">
                  <a:pos x="4" y="72"/>
                </a:cxn>
                <a:cxn ang="0">
                  <a:pos x="6" y="74"/>
                </a:cxn>
                <a:cxn ang="0">
                  <a:pos x="2" y="74"/>
                </a:cxn>
                <a:cxn ang="0">
                  <a:pos x="3" y="66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3" y="58"/>
                </a:cxn>
                <a:cxn ang="0">
                  <a:pos x="5" y="56"/>
                </a:cxn>
                <a:cxn ang="0">
                  <a:pos x="7" y="58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7" y="50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3" y="42"/>
                </a:cxn>
                <a:cxn ang="0">
                  <a:pos x="4" y="34"/>
                </a:cxn>
                <a:cxn ang="0">
                  <a:pos x="8" y="34"/>
                </a:cxn>
                <a:cxn ang="0">
                  <a:pos x="6" y="36"/>
                </a:cxn>
                <a:cxn ang="0">
                  <a:pos x="4" y="26"/>
                </a:cxn>
                <a:cxn ang="0">
                  <a:pos x="6" y="24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5" y="2"/>
                </a:cxn>
                <a:cxn ang="0">
                  <a:pos x="9" y="2"/>
                </a:cxn>
                <a:cxn ang="0">
                  <a:pos x="7" y="4"/>
                </a:cxn>
              </a:cxnLst>
              <a:rect l="0" t="0" r="r" b="b"/>
              <a:pathLst>
                <a:path w="9" h="132">
                  <a:moveTo>
                    <a:pt x="0" y="130"/>
                  </a:moveTo>
                  <a:lnTo>
                    <a:pt x="0" y="130"/>
                  </a:lnTo>
                  <a:cubicBezTo>
                    <a:pt x="0" y="129"/>
                    <a:pt x="1" y="128"/>
                    <a:pt x="2" y="128"/>
                  </a:cubicBezTo>
                  <a:cubicBezTo>
                    <a:pt x="4" y="128"/>
                    <a:pt x="4" y="129"/>
                    <a:pt x="4" y="130"/>
                  </a:cubicBezTo>
                  <a:lnTo>
                    <a:pt x="4" y="130"/>
                  </a:lnTo>
                  <a:cubicBezTo>
                    <a:pt x="4" y="131"/>
                    <a:pt x="4" y="132"/>
                    <a:pt x="2" y="132"/>
                  </a:cubicBezTo>
                  <a:cubicBezTo>
                    <a:pt x="1" y="132"/>
                    <a:pt x="0" y="131"/>
                    <a:pt x="0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1" y="98"/>
                  </a:moveTo>
                  <a:lnTo>
                    <a:pt x="1" y="98"/>
                  </a:lnTo>
                  <a:cubicBezTo>
                    <a:pt x="1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1" y="99"/>
                    <a:pt x="1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3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3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4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4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7" name="Freeform 467"/>
            <p:cNvSpPr>
              <a:spLocks noEditPoints="1"/>
            </p:cNvSpPr>
            <p:nvPr/>
          </p:nvSpPr>
          <p:spPr bwMode="auto">
            <a:xfrm>
              <a:off x="5028" y="2705"/>
              <a:ext cx="2" cy="136"/>
            </a:xfrm>
            <a:custGeom>
              <a:avLst/>
              <a:gdLst/>
              <a:ahLst/>
              <a:cxnLst>
                <a:cxn ang="0">
                  <a:pos x="0" y="434"/>
                </a:cxn>
                <a:cxn ang="0">
                  <a:pos x="0" y="426"/>
                </a:cxn>
                <a:cxn ang="0">
                  <a:pos x="0" y="418"/>
                </a:cxn>
                <a:cxn ang="0">
                  <a:pos x="1" y="410"/>
                </a:cxn>
                <a:cxn ang="0">
                  <a:pos x="1" y="402"/>
                </a:cxn>
                <a:cxn ang="0">
                  <a:pos x="1" y="394"/>
                </a:cxn>
                <a:cxn ang="0">
                  <a:pos x="1" y="386"/>
                </a:cxn>
                <a:cxn ang="0">
                  <a:pos x="1" y="378"/>
                </a:cxn>
                <a:cxn ang="0">
                  <a:pos x="1" y="370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46"/>
                </a:cxn>
                <a:cxn ang="0">
                  <a:pos x="1" y="338"/>
                </a:cxn>
                <a:cxn ang="0">
                  <a:pos x="1" y="330"/>
                </a:cxn>
                <a:cxn ang="0">
                  <a:pos x="1" y="322"/>
                </a:cxn>
                <a:cxn ang="0">
                  <a:pos x="1" y="314"/>
                </a:cxn>
                <a:cxn ang="0">
                  <a:pos x="2" y="306"/>
                </a:cxn>
                <a:cxn ang="0">
                  <a:pos x="2" y="298"/>
                </a:cxn>
                <a:cxn ang="0">
                  <a:pos x="2" y="290"/>
                </a:cxn>
                <a:cxn ang="0">
                  <a:pos x="2" y="282"/>
                </a:cxn>
                <a:cxn ang="0">
                  <a:pos x="2" y="274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0"/>
                </a:cxn>
                <a:cxn ang="0">
                  <a:pos x="2" y="242"/>
                </a:cxn>
                <a:cxn ang="0">
                  <a:pos x="2" y="234"/>
                </a:cxn>
                <a:cxn ang="0">
                  <a:pos x="2" y="226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3" y="202"/>
                </a:cxn>
                <a:cxn ang="0">
                  <a:pos x="3" y="194"/>
                </a:cxn>
                <a:cxn ang="0">
                  <a:pos x="3" y="186"/>
                </a:cxn>
                <a:cxn ang="0">
                  <a:pos x="3" y="178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54"/>
                </a:cxn>
                <a:cxn ang="0">
                  <a:pos x="3" y="146"/>
                </a:cxn>
                <a:cxn ang="0">
                  <a:pos x="3" y="138"/>
                </a:cxn>
                <a:cxn ang="0">
                  <a:pos x="3" y="130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06"/>
                </a:cxn>
                <a:cxn ang="0">
                  <a:pos x="4" y="98"/>
                </a:cxn>
                <a:cxn ang="0">
                  <a:pos x="4" y="90"/>
                </a:cxn>
                <a:cxn ang="0">
                  <a:pos x="4" y="82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42"/>
                </a:cxn>
                <a:cxn ang="0">
                  <a:pos x="4" y="34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4" y="2"/>
                </a:cxn>
              </a:cxnLst>
              <a:rect l="0" t="0" r="r" b="b"/>
              <a:pathLst>
                <a:path w="8" h="436">
                  <a:moveTo>
                    <a:pt x="0" y="434"/>
                  </a:moveTo>
                  <a:lnTo>
                    <a:pt x="0" y="434"/>
                  </a:lnTo>
                  <a:cubicBezTo>
                    <a:pt x="0" y="433"/>
                    <a:pt x="1" y="432"/>
                    <a:pt x="2" y="432"/>
                  </a:cubicBezTo>
                  <a:cubicBezTo>
                    <a:pt x="3" y="432"/>
                    <a:pt x="4" y="433"/>
                    <a:pt x="4" y="434"/>
                  </a:cubicBezTo>
                  <a:lnTo>
                    <a:pt x="4" y="434"/>
                  </a:lnTo>
                  <a:cubicBezTo>
                    <a:pt x="4" y="435"/>
                    <a:pt x="3" y="436"/>
                    <a:pt x="2" y="436"/>
                  </a:cubicBezTo>
                  <a:cubicBezTo>
                    <a:pt x="1" y="436"/>
                    <a:pt x="0" y="435"/>
                    <a:pt x="0" y="434"/>
                  </a:cubicBezTo>
                  <a:close/>
                  <a:moveTo>
                    <a:pt x="0" y="426"/>
                  </a:moveTo>
                  <a:lnTo>
                    <a:pt x="0" y="426"/>
                  </a:lnTo>
                  <a:cubicBezTo>
                    <a:pt x="0" y="425"/>
                    <a:pt x="1" y="424"/>
                    <a:pt x="2" y="424"/>
                  </a:cubicBezTo>
                  <a:cubicBezTo>
                    <a:pt x="3" y="424"/>
                    <a:pt x="4" y="425"/>
                    <a:pt x="4" y="426"/>
                  </a:cubicBezTo>
                  <a:lnTo>
                    <a:pt x="4" y="426"/>
                  </a:lnTo>
                  <a:cubicBezTo>
                    <a:pt x="4" y="427"/>
                    <a:pt x="3" y="428"/>
                    <a:pt x="2" y="428"/>
                  </a:cubicBezTo>
                  <a:cubicBezTo>
                    <a:pt x="1" y="428"/>
                    <a:pt x="0" y="427"/>
                    <a:pt x="0" y="426"/>
                  </a:cubicBezTo>
                  <a:close/>
                  <a:moveTo>
                    <a:pt x="0" y="418"/>
                  </a:moveTo>
                  <a:lnTo>
                    <a:pt x="0" y="418"/>
                  </a:lnTo>
                  <a:cubicBezTo>
                    <a:pt x="0" y="417"/>
                    <a:pt x="1" y="416"/>
                    <a:pt x="2" y="416"/>
                  </a:cubicBezTo>
                  <a:cubicBezTo>
                    <a:pt x="4" y="416"/>
                    <a:pt x="4" y="417"/>
                    <a:pt x="4" y="418"/>
                  </a:cubicBezTo>
                  <a:lnTo>
                    <a:pt x="4" y="418"/>
                  </a:lnTo>
                  <a:cubicBezTo>
                    <a:pt x="4" y="419"/>
                    <a:pt x="4" y="420"/>
                    <a:pt x="2" y="420"/>
                  </a:cubicBezTo>
                  <a:cubicBezTo>
                    <a:pt x="1" y="420"/>
                    <a:pt x="0" y="419"/>
                    <a:pt x="0" y="418"/>
                  </a:cubicBezTo>
                  <a:close/>
                  <a:moveTo>
                    <a:pt x="1" y="410"/>
                  </a:moveTo>
                  <a:lnTo>
                    <a:pt x="1" y="410"/>
                  </a:lnTo>
                  <a:cubicBezTo>
                    <a:pt x="1" y="409"/>
                    <a:pt x="1" y="408"/>
                    <a:pt x="3" y="408"/>
                  </a:cubicBezTo>
                  <a:cubicBezTo>
                    <a:pt x="4" y="408"/>
                    <a:pt x="5" y="409"/>
                    <a:pt x="5" y="410"/>
                  </a:cubicBezTo>
                  <a:lnTo>
                    <a:pt x="5" y="410"/>
                  </a:lnTo>
                  <a:cubicBezTo>
                    <a:pt x="5" y="411"/>
                    <a:pt x="4" y="412"/>
                    <a:pt x="3" y="412"/>
                  </a:cubicBezTo>
                  <a:cubicBezTo>
                    <a:pt x="1" y="412"/>
                    <a:pt x="1" y="411"/>
                    <a:pt x="1" y="410"/>
                  </a:cubicBezTo>
                  <a:close/>
                  <a:moveTo>
                    <a:pt x="1" y="402"/>
                  </a:moveTo>
                  <a:lnTo>
                    <a:pt x="1" y="402"/>
                  </a:lnTo>
                  <a:cubicBezTo>
                    <a:pt x="1" y="401"/>
                    <a:pt x="2" y="400"/>
                    <a:pt x="3" y="400"/>
                  </a:cubicBezTo>
                  <a:cubicBezTo>
                    <a:pt x="4" y="400"/>
                    <a:pt x="5" y="401"/>
                    <a:pt x="5" y="402"/>
                  </a:cubicBezTo>
                  <a:lnTo>
                    <a:pt x="5" y="402"/>
                  </a:lnTo>
                  <a:cubicBezTo>
                    <a:pt x="5" y="403"/>
                    <a:pt x="4" y="404"/>
                    <a:pt x="3" y="404"/>
                  </a:cubicBezTo>
                  <a:cubicBezTo>
                    <a:pt x="2" y="404"/>
                    <a:pt x="1" y="403"/>
                    <a:pt x="1" y="402"/>
                  </a:cubicBezTo>
                  <a:close/>
                  <a:moveTo>
                    <a:pt x="1" y="394"/>
                  </a:moveTo>
                  <a:lnTo>
                    <a:pt x="1" y="394"/>
                  </a:lnTo>
                  <a:cubicBezTo>
                    <a:pt x="1" y="393"/>
                    <a:pt x="2" y="392"/>
                    <a:pt x="3" y="392"/>
                  </a:cubicBezTo>
                  <a:cubicBezTo>
                    <a:pt x="4" y="392"/>
                    <a:pt x="5" y="393"/>
                    <a:pt x="5" y="394"/>
                  </a:cubicBezTo>
                  <a:lnTo>
                    <a:pt x="5" y="394"/>
                  </a:lnTo>
                  <a:cubicBezTo>
                    <a:pt x="5" y="395"/>
                    <a:pt x="4" y="396"/>
                    <a:pt x="3" y="396"/>
                  </a:cubicBezTo>
                  <a:cubicBezTo>
                    <a:pt x="2" y="396"/>
                    <a:pt x="1" y="395"/>
                    <a:pt x="1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2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7"/>
                    <a:pt x="4" y="388"/>
                    <a:pt x="3" y="388"/>
                  </a:cubicBezTo>
                  <a:cubicBezTo>
                    <a:pt x="2" y="388"/>
                    <a:pt x="1" y="387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79"/>
                    <a:pt x="4" y="380"/>
                    <a:pt x="3" y="380"/>
                  </a:cubicBezTo>
                  <a:cubicBezTo>
                    <a:pt x="2" y="380"/>
                    <a:pt x="1" y="379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1"/>
                    <a:pt x="4" y="372"/>
                    <a:pt x="3" y="372"/>
                  </a:cubicBezTo>
                  <a:cubicBezTo>
                    <a:pt x="2" y="372"/>
                    <a:pt x="1" y="371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1" y="322"/>
                  </a:move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4" y="320"/>
                    <a:pt x="5" y="321"/>
                    <a:pt x="5" y="322"/>
                  </a:cubicBezTo>
                  <a:lnTo>
                    <a:pt x="5" y="322"/>
                  </a:lnTo>
                  <a:cubicBezTo>
                    <a:pt x="5" y="323"/>
                    <a:pt x="4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close/>
                  <a:moveTo>
                    <a:pt x="1" y="314"/>
                  </a:moveTo>
                  <a:lnTo>
                    <a:pt x="1" y="314"/>
                  </a:lnTo>
                  <a:cubicBezTo>
                    <a:pt x="1" y="313"/>
                    <a:pt x="2" y="312"/>
                    <a:pt x="3" y="312"/>
                  </a:cubicBezTo>
                  <a:cubicBezTo>
                    <a:pt x="5" y="312"/>
                    <a:pt x="5" y="313"/>
                    <a:pt x="5" y="314"/>
                  </a:cubicBezTo>
                  <a:lnTo>
                    <a:pt x="5" y="314"/>
                  </a:lnTo>
                  <a:cubicBezTo>
                    <a:pt x="5" y="315"/>
                    <a:pt x="5" y="316"/>
                    <a:pt x="3" y="316"/>
                  </a:cubicBezTo>
                  <a:cubicBezTo>
                    <a:pt x="2" y="316"/>
                    <a:pt x="1" y="315"/>
                    <a:pt x="1" y="314"/>
                  </a:cubicBezTo>
                  <a:close/>
                  <a:moveTo>
                    <a:pt x="2" y="306"/>
                  </a:moveTo>
                  <a:lnTo>
                    <a:pt x="2" y="306"/>
                  </a:lnTo>
                  <a:cubicBezTo>
                    <a:pt x="2" y="305"/>
                    <a:pt x="2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2" y="308"/>
                    <a:pt x="2" y="307"/>
                    <a:pt x="2" y="306"/>
                  </a:cubicBezTo>
                  <a:close/>
                  <a:moveTo>
                    <a:pt x="2" y="298"/>
                  </a:moveTo>
                  <a:lnTo>
                    <a:pt x="2" y="298"/>
                  </a:lnTo>
                  <a:cubicBezTo>
                    <a:pt x="2" y="297"/>
                    <a:pt x="2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2" y="300"/>
                    <a:pt x="2" y="299"/>
                    <a:pt x="2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6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6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3" y="202"/>
                  </a:moveTo>
                  <a:lnTo>
                    <a:pt x="3" y="202"/>
                  </a:lnTo>
                  <a:cubicBezTo>
                    <a:pt x="3" y="201"/>
                    <a:pt x="3" y="200"/>
                    <a:pt x="5" y="200"/>
                  </a:cubicBezTo>
                  <a:cubicBezTo>
                    <a:pt x="6" y="200"/>
                    <a:pt x="7" y="201"/>
                    <a:pt x="7" y="202"/>
                  </a:cubicBezTo>
                  <a:lnTo>
                    <a:pt x="7" y="202"/>
                  </a:lnTo>
                  <a:cubicBezTo>
                    <a:pt x="7" y="203"/>
                    <a:pt x="6" y="204"/>
                    <a:pt x="5" y="204"/>
                  </a:cubicBezTo>
                  <a:cubicBezTo>
                    <a:pt x="3" y="204"/>
                    <a:pt x="3" y="203"/>
                    <a:pt x="3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7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7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4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4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8" name="Freeform 468"/>
            <p:cNvSpPr>
              <a:spLocks noEditPoints="1"/>
            </p:cNvSpPr>
            <p:nvPr/>
          </p:nvSpPr>
          <p:spPr bwMode="auto">
            <a:xfrm>
              <a:off x="5137" y="2675"/>
              <a:ext cx="3" cy="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7" y="34"/>
                </a:cxn>
                <a:cxn ang="0">
                  <a:pos x="7" y="34"/>
                </a:cxn>
                <a:cxn ang="0">
                  <a:pos x="5" y="36"/>
                </a:cxn>
                <a:cxn ang="0">
                  <a:pos x="3" y="3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8" y="50"/>
                </a:cxn>
                <a:cxn ang="0">
                  <a:pos x="8" y="50"/>
                </a:cxn>
                <a:cxn ang="0">
                  <a:pos x="6" y="52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6" y="48"/>
                </a:cxn>
                <a:cxn ang="0">
                  <a:pos x="8" y="50"/>
                </a:cxn>
              </a:cxnLst>
              <a:rect l="0" t="0" r="r" b="b"/>
              <a:pathLst>
                <a:path w="8" h="52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6" y="18"/>
                  </a:move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2" y="20"/>
                    <a:pt x="2" y="19"/>
                    <a:pt x="2" y="18"/>
                  </a:cubicBezTo>
                  <a:lnTo>
                    <a:pt x="2" y="18"/>
                  </a:lnTo>
                  <a:cubicBezTo>
                    <a:pt x="2" y="17"/>
                    <a:pt x="2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close/>
                  <a:moveTo>
                    <a:pt x="6" y="26"/>
                  </a:move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close/>
                  <a:moveTo>
                    <a:pt x="7" y="34"/>
                  </a:move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close/>
                  <a:moveTo>
                    <a:pt x="7" y="42"/>
                  </a:move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close/>
                  <a:moveTo>
                    <a:pt x="8" y="50"/>
                  </a:move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09" name="Freeform 469"/>
            <p:cNvSpPr>
              <a:spLocks noEditPoints="1"/>
            </p:cNvSpPr>
            <p:nvPr/>
          </p:nvSpPr>
          <p:spPr bwMode="auto">
            <a:xfrm>
              <a:off x="5245" y="2498"/>
              <a:ext cx="3" cy="194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0" y="18"/>
                </a:cxn>
                <a:cxn ang="0">
                  <a:pos x="2" y="24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5" y="154"/>
                </a:cxn>
                <a:cxn ang="0">
                  <a:pos x="1" y="162"/>
                </a:cxn>
                <a:cxn ang="0">
                  <a:pos x="3" y="168"/>
                </a:cxn>
                <a:cxn ang="0">
                  <a:pos x="5" y="186"/>
                </a:cxn>
                <a:cxn ang="0">
                  <a:pos x="3" y="196"/>
                </a:cxn>
                <a:cxn ang="0">
                  <a:pos x="1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2" y="306"/>
                </a:cxn>
                <a:cxn ang="0">
                  <a:pos x="4" y="312"/>
                </a:cxn>
                <a:cxn ang="0">
                  <a:pos x="6" y="330"/>
                </a:cxn>
                <a:cxn ang="0">
                  <a:pos x="4" y="340"/>
                </a:cxn>
                <a:cxn ang="0">
                  <a:pos x="2" y="346"/>
                </a:cxn>
                <a:cxn ang="0">
                  <a:pos x="6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7" y="443"/>
                </a:cxn>
                <a:cxn ang="0">
                  <a:pos x="3" y="451"/>
                </a:cxn>
                <a:cxn ang="0">
                  <a:pos x="5" y="457"/>
                </a:cxn>
                <a:cxn ang="0">
                  <a:pos x="7" y="475"/>
                </a:cxn>
                <a:cxn ang="0">
                  <a:pos x="5" y="485"/>
                </a:cxn>
                <a:cxn ang="0">
                  <a:pos x="3" y="491"/>
                </a:cxn>
                <a:cxn ang="0">
                  <a:pos x="7" y="499"/>
                </a:cxn>
                <a:cxn ang="0">
                  <a:pos x="8" y="515"/>
                </a:cxn>
                <a:cxn ang="0">
                  <a:pos x="4" y="523"/>
                </a:cxn>
                <a:cxn ang="0">
                  <a:pos x="6" y="529"/>
                </a:cxn>
                <a:cxn ang="0">
                  <a:pos x="8" y="547"/>
                </a:cxn>
                <a:cxn ang="0">
                  <a:pos x="6" y="557"/>
                </a:cxn>
                <a:cxn ang="0">
                  <a:pos x="4" y="563"/>
                </a:cxn>
                <a:cxn ang="0">
                  <a:pos x="8" y="571"/>
                </a:cxn>
                <a:cxn ang="0">
                  <a:pos x="8" y="587"/>
                </a:cxn>
                <a:cxn ang="0">
                  <a:pos x="4" y="595"/>
                </a:cxn>
                <a:cxn ang="0">
                  <a:pos x="6" y="601"/>
                </a:cxn>
                <a:cxn ang="0">
                  <a:pos x="8" y="619"/>
                </a:cxn>
              </a:cxnLst>
              <a:rect l="0" t="0" r="r" b="b"/>
              <a:pathLst>
                <a:path w="8" h="621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4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4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4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4" y="48"/>
                    <a:pt x="4" y="49"/>
                    <a:pt x="4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1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1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1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1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5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5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5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5" y="200"/>
                    <a:pt x="5" y="201"/>
                    <a:pt x="5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2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2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20"/>
                    <a:pt x="5" y="220"/>
                    <a:pt x="4" y="220"/>
                  </a:cubicBezTo>
                  <a:cubicBezTo>
                    <a:pt x="2" y="220"/>
                    <a:pt x="2" y="220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2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8"/>
                    <a:pt x="5" y="228"/>
                    <a:pt x="4" y="228"/>
                  </a:cubicBezTo>
                  <a:cubicBezTo>
                    <a:pt x="3" y="228"/>
                    <a:pt x="2" y="228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6"/>
                    <a:pt x="5" y="236"/>
                    <a:pt x="4" y="236"/>
                  </a:cubicBezTo>
                  <a:cubicBezTo>
                    <a:pt x="3" y="236"/>
                    <a:pt x="2" y="236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4"/>
                    <a:pt x="5" y="244"/>
                    <a:pt x="4" y="244"/>
                  </a:cubicBezTo>
                  <a:cubicBezTo>
                    <a:pt x="3" y="244"/>
                    <a:pt x="2" y="244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2"/>
                    <a:pt x="5" y="252"/>
                    <a:pt x="4" y="252"/>
                  </a:cubicBezTo>
                  <a:cubicBezTo>
                    <a:pt x="3" y="252"/>
                    <a:pt x="2" y="252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60"/>
                    <a:pt x="5" y="260"/>
                    <a:pt x="4" y="260"/>
                  </a:cubicBezTo>
                  <a:cubicBezTo>
                    <a:pt x="3" y="260"/>
                    <a:pt x="2" y="260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8"/>
                    <a:pt x="5" y="268"/>
                    <a:pt x="4" y="268"/>
                  </a:cubicBezTo>
                  <a:cubicBezTo>
                    <a:pt x="3" y="268"/>
                    <a:pt x="2" y="268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6"/>
                    <a:pt x="5" y="276"/>
                    <a:pt x="4" y="276"/>
                  </a:cubicBezTo>
                  <a:cubicBezTo>
                    <a:pt x="3" y="276"/>
                    <a:pt x="2" y="276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4"/>
                    <a:pt x="5" y="284"/>
                    <a:pt x="4" y="284"/>
                  </a:cubicBezTo>
                  <a:cubicBezTo>
                    <a:pt x="3" y="284"/>
                    <a:pt x="2" y="284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2"/>
                    <a:pt x="5" y="292"/>
                    <a:pt x="4" y="292"/>
                  </a:cubicBezTo>
                  <a:cubicBezTo>
                    <a:pt x="3" y="292"/>
                    <a:pt x="2" y="292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300"/>
                    <a:pt x="5" y="300"/>
                    <a:pt x="4" y="300"/>
                  </a:cubicBezTo>
                  <a:cubicBezTo>
                    <a:pt x="3" y="300"/>
                    <a:pt x="2" y="300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8"/>
                    <a:pt x="5" y="308"/>
                    <a:pt x="4" y="308"/>
                  </a:cubicBezTo>
                  <a:cubicBezTo>
                    <a:pt x="3" y="308"/>
                    <a:pt x="2" y="308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close/>
                  <a:moveTo>
                    <a:pt x="6" y="314"/>
                  </a:moveTo>
                  <a:lnTo>
                    <a:pt x="6" y="314"/>
                  </a:lnTo>
                  <a:cubicBezTo>
                    <a:pt x="6" y="316"/>
                    <a:pt x="5" y="316"/>
                    <a:pt x="4" y="316"/>
                  </a:cubicBezTo>
                  <a:cubicBezTo>
                    <a:pt x="3" y="316"/>
                    <a:pt x="2" y="316"/>
                    <a:pt x="2" y="314"/>
                  </a:cubicBez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close/>
                  <a:moveTo>
                    <a:pt x="6" y="322"/>
                  </a:moveTo>
                  <a:lnTo>
                    <a:pt x="6" y="322"/>
                  </a:lnTo>
                  <a:cubicBezTo>
                    <a:pt x="6" y="324"/>
                    <a:pt x="5" y="324"/>
                    <a:pt x="4" y="324"/>
                  </a:cubicBezTo>
                  <a:cubicBezTo>
                    <a:pt x="3" y="324"/>
                    <a:pt x="2" y="324"/>
                    <a:pt x="2" y="322"/>
                  </a:cubicBez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close/>
                  <a:moveTo>
                    <a:pt x="6" y="330"/>
                  </a:moveTo>
                  <a:lnTo>
                    <a:pt x="6" y="330"/>
                  </a:lnTo>
                  <a:cubicBezTo>
                    <a:pt x="6" y="332"/>
                    <a:pt x="5" y="332"/>
                    <a:pt x="4" y="332"/>
                  </a:cubicBezTo>
                  <a:cubicBezTo>
                    <a:pt x="3" y="332"/>
                    <a:pt x="2" y="332"/>
                    <a:pt x="2" y="330"/>
                  </a:cubicBez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close/>
                  <a:moveTo>
                    <a:pt x="6" y="338"/>
                  </a:moveTo>
                  <a:lnTo>
                    <a:pt x="6" y="338"/>
                  </a:lnTo>
                  <a:cubicBezTo>
                    <a:pt x="6" y="340"/>
                    <a:pt x="5" y="340"/>
                    <a:pt x="4" y="340"/>
                  </a:cubicBezTo>
                  <a:cubicBezTo>
                    <a:pt x="3" y="340"/>
                    <a:pt x="2" y="340"/>
                    <a:pt x="2" y="338"/>
                  </a:cubicBez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close/>
                  <a:moveTo>
                    <a:pt x="6" y="346"/>
                  </a:moveTo>
                  <a:lnTo>
                    <a:pt x="6" y="346"/>
                  </a:lnTo>
                  <a:cubicBezTo>
                    <a:pt x="6" y="348"/>
                    <a:pt x="6" y="348"/>
                    <a:pt x="4" y="348"/>
                  </a:cubicBezTo>
                  <a:cubicBezTo>
                    <a:pt x="3" y="348"/>
                    <a:pt x="2" y="348"/>
                    <a:pt x="2" y="346"/>
                  </a:cubicBez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6" y="344"/>
                    <a:pt x="6" y="345"/>
                    <a:pt x="6" y="346"/>
                  </a:cubicBezTo>
                  <a:close/>
                  <a:moveTo>
                    <a:pt x="6" y="354"/>
                  </a:moveTo>
                  <a:lnTo>
                    <a:pt x="6" y="354"/>
                  </a:lnTo>
                  <a:cubicBezTo>
                    <a:pt x="6" y="356"/>
                    <a:pt x="6" y="356"/>
                    <a:pt x="4" y="356"/>
                  </a:cubicBezTo>
                  <a:cubicBezTo>
                    <a:pt x="3" y="356"/>
                    <a:pt x="2" y="356"/>
                    <a:pt x="2" y="354"/>
                  </a:cubicBez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6" y="352"/>
                    <a:pt x="6" y="353"/>
                    <a:pt x="6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4"/>
                    <a:pt x="6" y="364"/>
                    <a:pt x="5" y="364"/>
                  </a:cubicBezTo>
                  <a:cubicBezTo>
                    <a:pt x="3" y="364"/>
                    <a:pt x="3" y="364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3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2"/>
                    <a:pt x="6" y="372"/>
                    <a:pt x="5" y="372"/>
                  </a:cubicBezTo>
                  <a:cubicBezTo>
                    <a:pt x="3" y="372"/>
                    <a:pt x="3" y="372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3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80"/>
                    <a:pt x="6" y="380"/>
                    <a:pt x="5" y="380"/>
                  </a:cubicBezTo>
                  <a:cubicBezTo>
                    <a:pt x="4" y="380"/>
                    <a:pt x="3" y="380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8"/>
                    <a:pt x="6" y="388"/>
                    <a:pt x="5" y="388"/>
                  </a:cubicBezTo>
                  <a:cubicBezTo>
                    <a:pt x="4" y="388"/>
                    <a:pt x="3" y="388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6"/>
                    <a:pt x="6" y="396"/>
                    <a:pt x="5" y="396"/>
                  </a:cubicBezTo>
                  <a:cubicBezTo>
                    <a:pt x="4" y="396"/>
                    <a:pt x="3" y="396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4"/>
                    <a:pt x="6" y="404"/>
                    <a:pt x="5" y="404"/>
                  </a:cubicBezTo>
                  <a:cubicBezTo>
                    <a:pt x="4" y="404"/>
                    <a:pt x="3" y="404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2"/>
                    <a:pt x="6" y="412"/>
                    <a:pt x="5" y="412"/>
                  </a:cubicBezTo>
                  <a:cubicBezTo>
                    <a:pt x="4" y="412"/>
                    <a:pt x="3" y="412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20"/>
                    <a:pt x="6" y="420"/>
                    <a:pt x="5" y="420"/>
                  </a:cubicBezTo>
                  <a:cubicBezTo>
                    <a:pt x="4" y="420"/>
                    <a:pt x="3" y="420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7"/>
                  </a:lnTo>
                  <a:cubicBezTo>
                    <a:pt x="7" y="428"/>
                    <a:pt x="6" y="429"/>
                    <a:pt x="5" y="429"/>
                  </a:cubicBezTo>
                  <a:cubicBezTo>
                    <a:pt x="4" y="429"/>
                    <a:pt x="3" y="428"/>
                    <a:pt x="3" y="427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5"/>
                  </a:moveTo>
                  <a:lnTo>
                    <a:pt x="7" y="435"/>
                  </a:lnTo>
                  <a:cubicBezTo>
                    <a:pt x="7" y="436"/>
                    <a:pt x="6" y="437"/>
                    <a:pt x="5" y="437"/>
                  </a:cubicBezTo>
                  <a:cubicBezTo>
                    <a:pt x="4" y="437"/>
                    <a:pt x="3" y="436"/>
                    <a:pt x="3" y="435"/>
                  </a:cubicBezTo>
                  <a:lnTo>
                    <a:pt x="3" y="435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5"/>
                  </a:cubicBezTo>
                  <a:close/>
                  <a:moveTo>
                    <a:pt x="7" y="443"/>
                  </a:moveTo>
                  <a:lnTo>
                    <a:pt x="7" y="443"/>
                  </a:lnTo>
                  <a:cubicBezTo>
                    <a:pt x="7" y="444"/>
                    <a:pt x="6" y="445"/>
                    <a:pt x="5" y="445"/>
                  </a:cubicBezTo>
                  <a:cubicBezTo>
                    <a:pt x="4" y="445"/>
                    <a:pt x="3" y="444"/>
                    <a:pt x="3" y="443"/>
                  </a:cubicBezTo>
                  <a:lnTo>
                    <a:pt x="3" y="443"/>
                  </a:lnTo>
                  <a:cubicBezTo>
                    <a:pt x="3" y="441"/>
                    <a:pt x="4" y="441"/>
                    <a:pt x="5" y="441"/>
                  </a:cubicBezTo>
                  <a:cubicBezTo>
                    <a:pt x="6" y="441"/>
                    <a:pt x="7" y="441"/>
                    <a:pt x="7" y="443"/>
                  </a:cubicBezTo>
                  <a:close/>
                  <a:moveTo>
                    <a:pt x="7" y="451"/>
                  </a:moveTo>
                  <a:lnTo>
                    <a:pt x="7" y="451"/>
                  </a:lnTo>
                  <a:cubicBezTo>
                    <a:pt x="7" y="452"/>
                    <a:pt x="6" y="453"/>
                    <a:pt x="5" y="453"/>
                  </a:cubicBezTo>
                  <a:cubicBezTo>
                    <a:pt x="4" y="453"/>
                    <a:pt x="3" y="452"/>
                    <a:pt x="3" y="451"/>
                  </a:cubicBezTo>
                  <a:lnTo>
                    <a:pt x="3" y="451"/>
                  </a:lnTo>
                  <a:cubicBezTo>
                    <a:pt x="3" y="449"/>
                    <a:pt x="4" y="449"/>
                    <a:pt x="5" y="449"/>
                  </a:cubicBezTo>
                  <a:cubicBezTo>
                    <a:pt x="6" y="449"/>
                    <a:pt x="7" y="449"/>
                    <a:pt x="7" y="451"/>
                  </a:cubicBezTo>
                  <a:close/>
                  <a:moveTo>
                    <a:pt x="7" y="459"/>
                  </a:moveTo>
                  <a:lnTo>
                    <a:pt x="7" y="459"/>
                  </a:lnTo>
                  <a:cubicBezTo>
                    <a:pt x="7" y="460"/>
                    <a:pt x="6" y="461"/>
                    <a:pt x="5" y="461"/>
                  </a:cubicBezTo>
                  <a:cubicBezTo>
                    <a:pt x="4" y="461"/>
                    <a:pt x="3" y="460"/>
                    <a:pt x="3" y="459"/>
                  </a:cubicBezTo>
                  <a:lnTo>
                    <a:pt x="3" y="459"/>
                  </a:lnTo>
                  <a:cubicBezTo>
                    <a:pt x="3" y="457"/>
                    <a:pt x="4" y="457"/>
                    <a:pt x="5" y="457"/>
                  </a:cubicBezTo>
                  <a:cubicBezTo>
                    <a:pt x="6" y="457"/>
                    <a:pt x="7" y="457"/>
                    <a:pt x="7" y="459"/>
                  </a:cubicBezTo>
                  <a:close/>
                  <a:moveTo>
                    <a:pt x="7" y="467"/>
                  </a:moveTo>
                  <a:lnTo>
                    <a:pt x="7" y="467"/>
                  </a:lnTo>
                  <a:cubicBezTo>
                    <a:pt x="7" y="468"/>
                    <a:pt x="6" y="469"/>
                    <a:pt x="5" y="469"/>
                  </a:cubicBezTo>
                  <a:cubicBezTo>
                    <a:pt x="4" y="469"/>
                    <a:pt x="3" y="468"/>
                    <a:pt x="3" y="467"/>
                  </a:cubicBezTo>
                  <a:lnTo>
                    <a:pt x="3" y="467"/>
                  </a:lnTo>
                  <a:cubicBezTo>
                    <a:pt x="3" y="465"/>
                    <a:pt x="4" y="465"/>
                    <a:pt x="5" y="465"/>
                  </a:cubicBezTo>
                  <a:cubicBezTo>
                    <a:pt x="6" y="465"/>
                    <a:pt x="7" y="465"/>
                    <a:pt x="7" y="467"/>
                  </a:cubicBezTo>
                  <a:close/>
                  <a:moveTo>
                    <a:pt x="7" y="475"/>
                  </a:moveTo>
                  <a:lnTo>
                    <a:pt x="7" y="475"/>
                  </a:lnTo>
                  <a:cubicBezTo>
                    <a:pt x="7" y="476"/>
                    <a:pt x="6" y="477"/>
                    <a:pt x="5" y="477"/>
                  </a:cubicBezTo>
                  <a:cubicBezTo>
                    <a:pt x="4" y="477"/>
                    <a:pt x="3" y="476"/>
                    <a:pt x="3" y="475"/>
                  </a:cubicBezTo>
                  <a:lnTo>
                    <a:pt x="3" y="475"/>
                  </a:lnTo>
                  <a:cubicBezTo>
                    <a:pt x="3" y="473"/>
                    <a:pt x="4" y="473"/>
                    <a:pt x="5" y="473"/>
                  </a:cubicBezTo>
                  <a:cubicBezTo>
                    <a:pt x="6" y="473"/>
                    <a:pt x="7" y="473"/>
                    <a:pt x="7" y="475"/>
                  </a:cubicBezTo>
                  <a:close/>
                  <a:moveTo>
                    <a:pt x="7" y="483"/>
                  </a:moveTo>
                  <a:lnTo>
                    <a:pt x="7" y="483"/>
                  </a:lnTo>
                  <a:cubicBezTo>
                    <a:pt x="7" y="484"/>
                    <a:pt x="6" y="485"/>
                    <a:pt x="5" y="485"/>
                  </a:cubicBezTo>
                  <a:cubicBezTo>
                    <a:pt x="4" y="485"/>
                    <a:pt x="3" y="484"/>
                    <a:pt x="3" y="483"/>
                  </a:cubicBezTo>
                  <a:lnTo>
                    <a:pt x="3" y="483"/>
                  </a:lnTo>
                  <a:cubicBezTo>
                    <a:pt x="3" y="481"/>
                    <a:pt x="4" y="481"/>
                    <a:pt x="5" y="481"/>
                  </a:cubicBezTo>
                  <a:cubicBezTo>
                    <a:pt x="6" y="481"/>
                    <a:pt x="7" y="481"/>
                    <a:pt x="7" y="483"/>
                  </a:cubicBezTo>
                  <a:close/>
                  <a:moveTo>
                    <a:pt x="7" y="491"/>
                  </a:moveTo>
                  <a:lnTo>
                    <a:pt x="7" y="491"/>
                  </a:lnTo>
                  <a:cubicBezTo>
                    <a:pt x="7" y="492"/>
                    <a:pt x="6" y="493"/>
                    <a:pt x="5" y="493"/>
                  </a:cubicBezTo>
                  <a:cubicBezTo>
                    <a:pt x="4" y="493"/>
                    <a:pt x="3" y="492"/>
                    <a:pt x="3" y="491"/>
                  </a:cubicBezTo>
                  <a:lnTo>
                    <a:pt x="3" y="491"/>
                  </a:lnTo>
                  <a:cubicBezTo>
                    <a:pt x="3" y="489"/>
                    <a:pt x="4" y="489"/>
                    <a:pt x="5" y="489"/>
                  </a:cubicBezTo>
                  <a:cubicBezTo>
                    <a:pt x="6" y="489"/>
                    <a:pt x="7" y="489"/>
                    <a:pt x="7" y="491"/>
                  </a:cubicBezTo>
                  <a:close/>
                  <a:moveTo>
                    <a:pt x="7" y="499"/>
                  </a:moveTo>
                  <a:lnTo>
                    <a:pt x="7" y="499"/>
                  </a:lnTo>
                  <a:cubicBezTo>
                    <a:pt x="7" y="500"/>
                    <a:pt x="7" y="501"/>
                    <a:pt x="5" y="501"/>
                  </a:cubicBezTo>
                  <a:cubicBezTo>
                    <a:pt x="4" y="501"/>
                    <a:pt x="3" y="500"/>
                    <a:pt x="3" y="499"/>
                  </a:cubicBezTo>
                  <a:lnTo>
                    <a:pt x="3" y="499"/>
                  </a:lnTo>
                  <a:cubicBezTo>
                    <a:pt x="3" y="497"/>
                    <a:pt x="4" y="497"/>
                    <a:pt x="5" y="497"/>
                  </a:cubicBezTo>
                  <a:cubicBezTo>
                    <a:pt x="7" y="497"/>
                    <a:pt x="7" y="497"/>
                    <a:pt x="7" y="499"/>
                  </a:cubicBezTo>
                  <a:close/>
                  <a:moveTo>
                    <a:pt x="8" y="507"/>
                  </a:moveTo>
                  <a:lnTo>
                    <a:pt x="8" y="507"/>
                  </a:lnTo>
                  <a:cubicBezTo>
                    <a:pt x="8" y="508"/>
                    <a:pt x="7" y="509"/>
                    <a:pt x="6" y="509"/>
                  </a:cubicBezTo>
                  <a:cubicBezTo>
                    <a:pt x="4" y="509"/>
                    <a:pt x="4" y="508"/>
                    <a:pt x="4" y="507"/>
                  </a:cubicBezTo>
                  <a:lnTo>
                    <a:pt x="4" y="507"/>
                  </a:lnTo>
                  <a:cubicBezTo>
                    <a:pt x="4" y="505"/>
                    <a:pt x="4" y="505"/>
                    <a:pt x="6" y="505"/>
                  </a:cubicBezTo>
                  <a:cubicBezTo>
                    <a:pt x="7" y="505"/>
                    <a:pt x="8" y="505"/>
                    <a:pt x="8" y="507"/>
                  </a:cubicBezTo>
                  <a:close/>
                  <a:moveTo>
                    <a:pt x="8" y="515"/>
                  </a:moveTo>
                  <a:lnTo>
                    <a:pt x="8" y="515"/>
                  </a:lnTo>
                  <a:cubicBezTo>
                    <a:pt x="8" y="516"/>
                    <a:pt x="7" y="517"/>
                    <a:pt x="6" y="517"/>
                  </a:cubicBezTo>
                  <a:cubicBezTo>
                    <a:pt x="4" y="517"/>
                    <a:pt x="4" y="516"/>
                    <a:pt x="4" y="515"/>
                  </a:cubicBezTo>
                  <a:lnTo>
                    <a:pt x="4" y="515"/>
                  </a:lnTo>
                  <a:cubicBezTo>
                    <a:pt x="4" y="513"/>
                    <a:pt x="4" y="513"/>
                    <a:pt x="6" y="513"/>
                  </a:cubicBezTo>
                  <a:cubicBezTo>
                    <a:pt x="7" y="513"/>
                    <a:pt x="8" y="513"/>
                    <a:pt x="8" y="515"/>
                  </a:cubicBezTo>
                  <a:close/>
                  <a:moveTo>
                    <a:pt x="8" y="523"/>
                  </a:moveTo>
                  <a:lnTo>
                    <a:pt x="8" y="523"/>
                  </a:lnTo>
                  <a:cubicBezTo>
                    <a:pt x="8" y="524"/>
                    <a:pt x="7" y="525"/>
                    <a:pt x="6" y="525"/>
                  </a:cubicBezTo>
                  <a:cubicBezTo>
                    <a:pt x="5" y="525"/>
                    <a:pt x="4" y="524"/>
                    <a:pt x="4" y="523"/>
                  </a:cubicBezTo>
                  <a:lnTo>
                    <a:pt x="4" y="523"/>
                  </a:lnTo>
                  <a:cubicBezTo>
                    <a:pt x="4" y="521"/>
                    <a:pt x="5" y="521"/>
                    <a:pt x="6" y="521"/>
                  </a:cubicBezTo>
                  <a:cubicBezTo>
                    <a:pt x="7" y="521"/>
                    <a:pt x="8" y="521"/>
                    <a:pt x="8" y="523"/>
                  </a:cubicBezTo>
                  <a:close/>
                  <a:moveTo>
                    <a:pt x="8" y="531"/>
                  </a:moveTo>
                  <a:lnTo>
                    <a:pt x="8" y="531"/>
                  </a:lnTo>
                  <a:cubicBezTo>
                    <a:pt x="8" y="532"/>
                    <a:pt x="7" y="533"/>
                    <a:pt x="6" y="533"/>
                  </a:cubicBezTo>
                  <a:cubicBezTo>
                    <a:pt x="5" y="533"/>
                    <a:pt x="4" y="532"/>
                    <a:pt x="4" y="531"/>
                  </a:cubicBezTo>
                  <a:lnTo>
                    <a:pt x="4" y="531"/>
                  </a:lnTo>
                  <a:cubicBezTo>
                    <a:pt x="4" y="529"/>
                    <a:pt x="5" y="529"/>
                    <a:pt x="6" y="529"/>
                  </a:cubicBezTo>
                  <a:cubicBezTo>
                    <a:pt x="7" y="529"/>
                    <a:pt x="8" y="529"/>
                    <a:pt x="8" y="531"/>
                  </a:cubicBezTo>
                  <a:close/>
                  <a:moveTo>
                    <a:pt x="8" y="539"/>
                  </a:moveTo>
                  <a:lnTo>
                    <a:pt x="8" y="539"/>
                  </a:lnTo>
                  <a:cubicBezTo>
                    <a:pt x="8" y="540"/>
                    <a:pt x="7" y="541"/>
                    <a:pt x="6" y="541"/>
                  </a:cubicBezTo>
                  <a:cubicBezTo>
                    <a:pt x="5" y="541"/>
                    <a:pt x="4" y="540"/>
                    <a:pt x="4" y="539"/>
                  </a:cubicBezTo>
                  <a:lnTo>
                    <a:pt x="4" y="539"/>
                  </a:lnTo>
                  <a:cubicBezTo>
                    <a:pt x="4" y="537"/>
                    <a:pt x="5" y="537"/>
                    <a:pt x="6" y="537"/>
                  </a:cubicBezTo>
                  <a:cubicBezTo>
                    <a:pt x="7" y="537"/>
                    <a:pt x="8" y="537"/>
                    <a:pt x="8" y="539"/>
                  </a:cubicBezTo>
                  <a:close/>
                  <a:moveTo>
                    <a:pt x="8" y="547"/>
                  </a:moveTo>
                  <a:lnTo>
                    <a:pt x="8" y="547"/>
                  </a:lnTo>
                  <a:cubicBezTo>
                    <a:pt x="8" y="548"/>
                    <a:pt x="7" y="549"/>
                    <a:pt x="6" y="549"/>
                  </a:cubicBezTo>
                  <a:cubicBezTo>
                    <a:pt x="5" y="549"/>
                    <a:pt x="4" y="548"/>
                    <a:pt x="4" y="547"/>
                  </a:cubicBezTo>
                  <a:lnTo>
                    <a:pt x="4" y="547"/>
                  </a:lnTo>
                  <a:cubicBezTo>
                    <a:pt x="4" y="545"/>
                    <a:pt x="5" y="545"/>
                    <a:pt x="6" y="545"/>
                  </a:cubicBezTo>
                  <a:cubicBezTo>
                    <a:pt x="7" y="545"/>
                    <a:pt x="8" y="545"/>
                    <a:pt x="8" y="547"/>
                  </a:cubicBezTo>
                  <a:close/>
                  <a:moveTo>
                    <a:pt x="8" y="555"/>
                  </a:moveTo>
                  <a:lnTo>
                    <a:pt x="8" y="555"/>
                  </a:lnTo>
                  <a:cubicBezTo>
                    <a:pt x="8" y="556"/>
                    <a:pt x="7" y="557"/>
                    <a:pt x="6" y="557"/>
                  </a:cubicBezTo>
                  <a:cubicBezTo>
                    <a:pt x="5" y="557"/>
                    <a:pt x="4" y="556"/>
                    <a:pt x="4" y="555"/>
                  </a:cubicBezTo>
                  <a:lnTo>
                    <a:pt x="4" y="555"/>
                  </a:lnTo>
                  <a:cubicBezTo>
                    <a:pt x="4" y="553"/>
                    <a:pt x="5" y="553"/>
                    <a:pt x="6" y="553"/>
                  </a:cubicBezTo>
                  <a:cubicBezTo>
                    <a:pt x="7" y="553"/>
                    <a:pt x="8" y="553"/>
                    <a:pt x="8" y="555"/>
                  </a:cubicBezTo>
                  <a:close/>
                  <a:moveTo>
                    <a:pt x="8" y="563"/>
                  </a:moveTo>
                  <a:lnTo>
                    <a:pt x="8" y="563"/>
                  </a:lnTo>
                  <a:cubicBezTo>
                    <a:pt x="8" y="564"/>
                    <a:pt x="7" y="565"/>
                    <a:pt x="6" y="565"/>
                  </a:cubicBezTo>
                  <a:cubicBezTo>
                    <a:pt x="5" y="565"/>
                    <a:pt x="4" y="564"/>
                    <a:pt x="4" y="563"/>
                  </a:cubicBezTo>
                  <a:lnTo>
                    <a:pt x="4" y="563"/>
                  </a:lnTo>
                  <a:cubicBezTo>
                    <a:pt x="4" y="561"/>
                    <a:pt x="5" y="561"/>
                    <a:pt x="6" y="561"/>
                  </a:cubicBezTo>
                  <a:cubicBezTo>
                    <a:pt x="7" y="561"/>
                    <a:pt x="8" y="561"/>
                    <a:pt x="8" y="563"/>
                  </a:cubicBezTo>
                  <a:close/>
                  <a:moveTo>
                    <a:pt x="8" y="571"/>
                  </a:moveTo>
                  <a:lnTo>
                    <a:pt x="8" y="571"/>
                  </a:lnTo>
                  <a:cubicBezTo>
                    <a:pt x="8" y="572"/>
                    <a:pt x="7" y="573"/>
                    <a:pt x="6" y="573"/>
                  </a:cubicBezTo>
                  <a:cubicBezTo>
                    <a:pt x="5" y="573"/>
                    <a:pt x="4" y="572"/>
                    <a:pt x="4" y="571"/>
                  </a:cubicBezTo>
                  <a:lnTo>
                    <a:pt x="4" y="571"/>
                  </a:lnTo>
                  <a:cubicBezTo>
                    <a:pt x="4" y="569"/>
                    <a:pt x="5" y="569"/>
                    <a:pt x="6" y="569"/>
                  </a:cubicBezTo>
                  <a:cubicBezTo>
                    <a:pt x="7" y="569"/>
                    <a:pt x="8" y="569"/>
                    <a:pt x="8" y="571"/>
                  </a:cubicBezTo>
                  <a:close/>
                  <a:moveTo>
                    <a:pt x="8" y="579"/>
                  </a:moveTo>
                  <a:lnTo>
                    <a:pt x="8" y="579"/>
                  </a:lnTo>
                  <a:cubicBezTo>
                    <a:pt x="8" y="580"/>
                    <a:pt x="7" y="581"/>
                    <a:pt x="6" y="581"/>
                  </a:cubicBezTo>
                  <a:cubicBezTo>
                    <a:pt x="5" y="581"/>
                    <a:pt x="4" y="580"/>
                    <a:pt x="4" y="579"/>
                  </a:cubicBezTo>
                  <a:lnTo>
                    <a:pt x="4" y="579"/>
                  </a:lnTo>
                  <a:cubicBezTo>
                    <a:pt x="4" y="577"/>
                    <a:pt x="5" y="577"/>
                    <a:pt x="6" y="577"/>
                  </a:cubicBezTo>
                  <a:cubicBezTo>
                    <a:pt x="7" y="577"/>
                    <a:pt x="8" y="577"/>
                    <a:pt x="8" y="579"/>
                  </a:cubicBezTo>
                  <a:close/>
                  <a:moveTo>
                    <a:pt x="8" y="587"/>
                  </a:moveTo>
                  <a:lnTo>
                    <a:pt x="8" y="587"/>
                  </a:lnTo>
                  <a:cubicBezTo>
                    <a:pt x="8" y="588"/>
                    <a:pt x="7" y="589"/>
                    <a:pt x="6" y="589"/>
                  </a:cubicBezTo>
                  <a:cubicBezTo>
                    <a:pt x="5" y="589"/>
                    <a:pt x="4" y="588"/>
                    <a:pt x="4" y="587"/>
                  </a:cubicBezTo>
                  <a:lnTo>
                    <a:pt x="4" y="587"/>
                  </a:lnTo>
                  <a:cubicBezTo>
                    <a:pt x="4" y="585"/>
                    <a:pt x="5" y="585"/>
                    <a:pt x="6" y="585"/>
                  </a:cubicBezTo>
                  <a:cubicBezTo>
                    <a:pt x="7" y="585"/>
                    <a:pt x="8" y="585"/>
                    <a:pt x="8" y="587"/>
                  </a:cubicBezTo>
                  <a:close/>
                  <a:moveTo>
                    <a:pt x="8" y="595"/>
                  </a:moveTo>
                  <a:lnTo>
                    <a:pt x="8" y="595"/>
                  </a:lnTo>
                  <a:cubicBezTo>
                    <a:pt x="8" y="596"/>
                    <a:pt x="7" y="597"/>
                    <a:pt x="6" y="597"/>
                  </a:cubicBezTo>
                  <a:cubicBezTo>
                    <a:pt x="5" y="597"/>
                    <a:pt x="4" y="596"/>
                    <a:pt x="4" y="595"/>
                  </a:cubicBezTo>
                  <a:lnTo>
                    <a:pt x="4" y="595"/>
                  </a:lnTo>
                  <a:cubicBezTo>
                    <a:pt x="4" y="593"/>
                    <a:pt x="5" y="593"/>
                    <a:pt x="6" y="593"/>
                  </a:cubicBezTo>
                  <a:cubicBezTo>
                    <a:pt x="7" y="593"/>
                    <a:pt x="8" y="593"/>
                    <a:pt x="8" y="595"/>
                  </a:cubicBezTo>
                  <a:close/>
                  <a:moveTo>
                    <a:pt x="8" y="603"/>
                  </a:moveTo>
                  <a:lnTo>
                    <a:pt x="8" y="603"/>
                  </a:lnTo>
                  <a:cubicBezTo>
                    <a:pt x="8" y="604"/>
                    <a:pt x="7" y="605"/>
                    <a:pt x="6" y="605"/>
                  </a:cubicBezTo>
                  <a:cubicBezTo>
                    <a:pt x="5" y="605"/>
                    <a:pt x="4" y="604"/>
                    <a:pt x="4" y="603"/>
                  </a:cubicBezTo>
                  <a:lnTo>
                    <a:pt x="4" y="603"/>
                  </a:lnTo>
                  <a:cubicBezTo>
                    <a:pt x="4" y="601"/>
                    <a:pt x="5" y="601"/>
                    <a:pt x="6" y="601"/>
                  </a:cubicBezTo>
                  <a:cubicBezTo>
                    <a:pt x="7" y="601"/>
                    <a:pt x="8" y="601"/>
                    <a:pt x="8" y="603"/>
                  </a:cubicBezTo>
                  <a:close/>
                  <a:moveTo>
                    <a:pt x="8" y="611"/>
                  </a:moveTo>
                  <a:lnTo>
                    <a:pt x="8" y="611"/>
                  </a:lnTo>
                  <a:cubicBezTo>
                    <a:pt x="8" y="612"/>
                    <a:pt x="7" y="613"/>
                    <a:pt x="6" y="613"/>
                  </a:cubicBezTo>
                  <a:cubicBezTo>
                    <a:pt x="5" y="613"/>
                    <a:pt x="4" y="612"/>
                    <a:pt x="4" y="611"/>
                  </a:cubicBezTo>
                  <a:lnTo>
                    <a:pt x="4" y="611"/>
                  </a:lnTo>
                  <a:cubicBezTo>
                    <a:pt x="4" y="609"/>
                    <a:pt x="5" y="609"/>
                    <a:pt x="6" y="609"/>
                  </a:cubicBezTo>
                  <a:cubicBezTo>
                    <a:pt x="7" y="609"/>
                    <a:pt x="8" y="609"/>
                    <a:pt x="8" y="611"/>
                  </a:cubicBezTo>
                  <a:close/>
                  <a:moveTo>
                    <a:pt x="8" y="619"/>
                  </a:moveTo>
                  <a:lnTo>
                    <a:pt x="8" y="619"/>
                  </a:lnTo>
                  <a:cubicBezTo>
                    <a:pt x="8" y="620"/>
                    <a:pt x="7" y="621"/>
                    <a:pt x="6" y="621"/>
                  </a:cubicBezTo>
                  <a:cubicBezTo>
                    <a:pt x="5" y="621"/>
                    <a:pt x="4" y="620"/>
                    <a:pt x="4" y="619"/>
                  </a:cubicBezTo>
                  <a:lnTo>
                    <a:pt x="4" y="619"/>
                  </a:lnTo>
                  <a:cubicBezTo>
                    <a:pt x="4" y="617"/>
                    <a:pt x="5" y="617"/>
                    <a:pt x="6" y="617"/>
                  </a:cubicBezTo>
                  <a:cubicBezTo>
                    <a:pt x="7" y="617"/>
                    <a:pt x="8" y="617"/>
                    <a:pt x="8" y="619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0" name="Freeform 470"/>
            <p:cNvSpPr>
              <a:spLocks noEditPoints="1"/>
            </p:cNvSpPr>
            <p:nvPr/>
          </p:nvSpPr>
          <p:spPr bwMode="auto">
            <a:xfrm>
              <a:off x="5406" y="2219"/>
              <a:ext cx="2" cy="172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4" y="18"/>
                </a:cxn>
                <a:cxn ang="0">
                  <a:pos x="2" y="28"/>
                </a:cxn>
                <a:cxn ang="0">
                  <a:pos x="0" y="34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4" y="58"/>
                </a:cxn>
                <a:cxn ang="0">
                  <a:pos x="4" y="74"/>
                </a:cxn>
                <a:cxn ang="0">
                  <a:pos x="4" y="82"/>
                </a:cxn>
                <a:cxn ang="0">
                  <a:pos x="2" y="92"/>
                </a:cxn>
                <a:cxn ang="0">
                  <a:pos x="0" y="98"/>
                </a:cxn>
                <a:cxn ang="0">
                  <a:pos x="0" y="106"/>
                </a:cxn>
                <a:cxn ang="0">
                  <a:pos x="2" y="112"/>
                </a:cxn>
                <a:cxn ang="0">
                  <a:pos x="5" y="122"/>
                </a:cxn>
                <a:cxn ang="0">
                  <a:pos x="5" y="138"/>
                </a:cxn>
                <a:cxn ang="0">
                  <a:pos x="5" y="146"/>
                </a:cxn>
                <a:cxn ang="0">
                  <a:pos x="3" y="156"/>
                </a:cxn>
                <a:cxn ang="0">
                  <a:pos x="1" y="162"/>
                </a:cxn>
                <a:cxn ang="0">
                  <a:pos x="1" y="170"/>
                </a:cxn>
                <a:cxn ang="0">
                  <a:pos x="3" y="176"/>
                </a:cxn>
                <a:cxn ang="0">
                  <a:pos x="5" y="186"/>
                </a:cxn>
                <a:cxn ang="0">
                  <a:pos x="5" y="202"/>
                </a:cxn>
                <a:cxn ang="0">
                  <a:pos x="5" y="210"/>
                </a:cxn>
                <a:cxn ang="0">
                  <a:pos x="3" y="220"/>
                </a:cxn>
                <a:cxn ang="0">
                  <a:pos x="1" y="226"/>
                </a:cxn>
                <a:cxn ang="0">
                  <a:pos x="1" y="234"/>
                </a:cxn>
                <a:cxn ang="0">
                  <a:pos x="3" y="240"/>
                </a:cxn>
                <a:cxn ang="0">
                  <a:pos x="6" y="250"/>
                </a:cxn>
                <a:cxn ang="0">
                  <a:pos x="6" y="266"/>
                </a:cxn>
                <a:cxn ang="0">
                  <a:pos x="6" y="274"/>
                </a:cxn>
                <a:cxn ang="0">
                  <a:pos x="4" y="284"/>
                </a:cxn>
                <a:cxn ang="0">
                  <a:pos x="2" y="290"/>
                </a:cxn>
                <a:cxn ang="0">
                  <a:pos x="2" y="298"/>
                </a:cxn>
                <a:cxn ang="0">
                  <a:pos x="4" y="304"/>
                </a:cxn>
                <a:cxn ang="0">
                  <a:pos x="6" y="314"/>
                </a:cxn>
                <a:cxn ang="0">
                  <a:pos x="6" y="330"/>
                </a:cxn>
                <a:cxn ang="0">
                  <a:pos x="6" y="338"/>
                </a:cxn>
                <a:cxn ang="0">
                  <a:pos x="4" y="348"/>
                </a:cxn>
                <a:cxn ang="0">
                  <a:pos x="2" y="354"/>
                </a:cxn>
                <a:cxn ang="0">
                  <a:pos x="2" y="362"/>
                </a:cxn>
                <a:cxn ang="0">
                  <a:pos x="4" y="368"/>
                </a:cxn>
                <a:cxn ang="0">
                  <a:pos x="6" y="378"/>
                </a:cxn>
                <a:cxn ang="0">
                  <a:pos x="7" y="39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3" y="426"/>
                </a:cxn>
                <a:cxn ang="0">
                  <a:pos x="5" y="432"/>
                </a:cxn>
                <a:cxn ang="0">
                  <a:pos x="7" y="442"/>
                </a:cxn>
                <a:cxn ang="0">
                  <a:pos x="7" y="458"/>
                </a:cxn>
                <a:cxn ang="0">
                  <a:pos x="7" y="466"/>
                </a:cxn>
                <a:cxn ang="0">
                  <a:pos x="5" y="476"/>
                </a:cxn>
                <a:cxn ang="0">
                  <a:pos x="3" y="482"/>
                </a:cxn>
                <a:cxn ang="0">
                  <a:pos x="3" y="490"/>
                </a:cxn>
                <a:cxn ang="0">
                  <a:pos x="5" y="496"/>
                </a:cxn>
                <a:cxn ang="0">
                  <a:pos x="7" y="506"/>
                </a:cxn>
                <a:cxn ang="0">
                  <a:pos x="8" y="522"/>
                </a:cxn>
                <a:cxn ang="0">
                  <a:pos x="8" y="530"/>
                </a:cxn>
                <a:cxn ang="0">
                  <a:pos x="6" y="540"/>
                </a:cxn>
                <a:cxn ang="0">
                  <a:pos x="4" y="546"/>
                </a:cxn>
              </a:cxnLst>
              <a:rect l="0" t="0" r="r" b="b"/>
              <a:pathLst>
                <a:path w="8" h="548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lnTo>
                    <a:pt x="0" y="26"/>
                  </a:lnTo>
                  <a:cubicBezTo>
                    <a:pt x="0" y="25"/>
                    <a:pt x="1" y="24"/>
                    <a:pt x="2" y="24"/>
                  </a:cubicBezTo>
                  <a:cubicBezTo>
                    <a:pt x="3" y="24"/>
                    <a:pt x="4" y="25"/>
                    <a:pt x="4" y="26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3"/>
                    <a:pt x="3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lnTo>
                    <a:pt x="0" y="42"/>
                  </a:ln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7"/>
                    <a:pt x="3" y="68"/>
                    <a:pt x="2" y="68"/>
                  </a:cubicBezTo>
                  <a:cubicBezTo>
                    <a:pt x="1" y="68"/>
                    <a:pt x="0" y="67"/>
                    <a:pt x="0" y="66"/>
                  </a:cubicBezTo>
                  <a:lnTo>
                    <a:pt x="0" y="66"/>
                  </a:lnTo>
                  <a:cubicBezTo>
                    <a:pt x="0" y="65"/>
                    <a:pt x="1" y="64"/>
                    <a:pt x="2" y="64"/>
                  </a:cubicBezTo>
                  <a:cubicBezTo>
                    <a:pt x="3" y="64"/>
                    <a:pt x="4" y="65"/>
                    <a:pt x="4" y="66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5"/>
                    <a:pt x="3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3"/>
                    <a:pt x="3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lnTo>
                    <a:pt x="0" y="82"/>
                  </a:lnTo>
                  <a:cubicBezTo>
                    <a:pt x="0" y="81"/>
                    <a:pt x="1" y="80"/>
                    <a:pt x="2" y="80"/>
                  </a:cubicBezTo>
                  <a:cubicBezTo>
                    <a:pt x="3" y="80"/>
                    <a:pt x="4" y="81"/>
                    <a:pt x="4" y="82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9"/>
                    <a:pt x="3" y="100"/>
                    <a:pt x="2" y="100"/>
                  </a:cubicBezTo>
                  <a:cubicBezTo>
                    <a:pt x="1" y="100"/>
                    <a:pt x="0" y="99"/>
                    <a:pt x="0" y="98"/>
                  </a:cubicBezTo>
                  <a:lnTo>
                    <a:pt x="0" y="98"/>
                  </a:lnTo>
                  <a:cubicBezTo>
                    <a:pt x="0" y="97"/>
                    <a:pt x="1" y="96"/>
                    <a:pt x="2" y="96"/>
                  </a:cubicBezTo>
                  <a:cubicBezTo>
                    <a:pt x="3" y="96"/>
                    <a:pt x="4" y="97"/>
                    <a:pt x="4" y="98"/>
                  </a:cubicBezTo>
                  <a:close/>
                  <a:moveTo>
                    <a:pt x="4" y="106"/>
                  </a:moveTo>
                  <a:lnTo>
                    <a:pt x="4" y="106"/>
                  </a:lnTo>
                  <a:cubicBezTo>
                    <a:pt x="4" y="107"/>
                    <a:pt x="4" y="108"/>
                    <a:pt x="2" y="108"/>
                  </a:cubicBezTo>
                  <a:cubicBezTo>
                    <a:pt x="1" y="108"/>
                    <a:pt x="0" y="107"/>
                    <a:pt x="0" y="106"/>
                  </a:cubicBezTo>
                  <a:lnTo>
                    <a:pt x="0" y="106"/>
                  </a:lnTo>
                  <a:cubicBezTo>
                    <a:pt x="0" y="105"/>
                    <a:pt x="1" y="104"/>
                    <a:pt x="2" y="104"/>
                  </a:cubicBezTo>
                  <a:cubicBezTo>
                    <a:pt x="4" y="104"/>
                    <a:pt x="4" y="105"/>
                    <a:pt x="4" y="106"/>
                  </a:cubicBezTo>
                  <a:close/>
                  <a:moveTo>
                    <a:pt x="4" y="114"/>
                  </a:moveTo>
                  <a:lnTo>
                    <a:pt x="4" y="114"/>
                  </a:lnTo>
                  <a:cubicBezTo>
                    <a:pt x="4" y="115"/>
                    <a:pt x="4" y="116"/>
                    <a:pt x="2" y="116"/>
                  </a:cubicBezTo>
                  <a:cubicBezTo>
                    <a:pt x="1" y="116"/>
                    <a:pt x="0" y="115"/>
                    <a:pt x="0" y="114"/>
                  </a:cubicBezTo>
                  <a:lnTo>
                    <a:pt x="0" y="114"/>
                  </a:lnTo>
                  <a:cubicBezTo>
                    <a:pt x="0" y="113"/>
                    <a:pt x="1" y="112"/>
                    <a:pt x="2" y="112"/>
                  </a:cubicBezTo>
                  <a:cubicBezTo>
                    <a:pt x="4" y="112"/>
                    <a:pt x="4" y="113"/>
                    <a:pt x="4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1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1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1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1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lose/>
                  <a:moveTo>
                    <a:pt x="5" y="154"/>
                  </a:move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close/>
                  <a:moveTo>
                    <a:pt x="5" y="162"/>
                  </a:moveTo>
                  <a:lnTo>
                    <a:pt x="5" y="162"/>
                  </a:lnTo>
                  <a:cubicBezTo>
                    <a:pt x="5" y="163"/>
                    <a:pt x="4" y="164"/>
                    <a:pt x="3" y="164"/>
                  </a:cubicBezTo>
                  <a:cubicBezTo>
                    <a:pt x="2" y="164"/>
                    <a:pt x="1" y="163"/>
                    <a:pt x="1" y="162"/>
                  </a:cubicBezTo>
                  <a:lnTo>
                    <a:pt x="1" y="162"/>
                  </a:lnTo>
                  <a:cubicBezTo>
                    <a:pt x="1" y="161"/>
                    <a:pt x="2" y="160"/>
                    <a:pt x="3" y="160"/>
                  </a:cubicBezTo>
                  <a:cubicBezTo>
                    <a:pt x="4" y="160"/>
                    <a:pt x="5" y="161"/>
                    <a:pt x="5" y="162"/>
                  </a:cubicBezTo>
                  <a:close/>
                  <a:moveTo>
                    <a:pt x="5" y="170"/>
                  </a:moveTo>
                  <a:lnTo>
                    <a:pt x="5" y="170"/>
                  </a:lnTo>
                  <a:cubicBezTo>
                    <a:pt x="5" y="171"/>
                    <a:pt x="4" y="172"/>
                    <a:pt x="3" y="172"/>
                  </a:cubicBezTo>
                  <a:cubicBezTo>
                    <a:pt x="2" y="172"/>
                    <a:pt x="1" y="171"/>
                    <a:pt x="1" y="170"/>
                  </a:cubicBezTo>
                  <a:lnTo>
                    <a:pt x="1" y="170"/>
                  </a:lnTo>
                  <a:cubicBezTo>
                    <a:pt x="1" y="169"/>
                    <a:pt x="2" y="168"/>
                    <a:pt x="3" y="168"/>
                  </a:cubicBezTo>
                  <a:cubicBezTo>
                    <a:pt x="4" y="168"/>
                    <a:pt x="5" y="169"/>
                    <a:pt x="5" y="170"/>
                  </a:cubicBezTo>
                  <a:close/>
                  <a:moveTo>
                    <a:pt x="5" y="178"/>
                  </a:moveTo>
                  <a:lnTo>
                    <a:pt x="5" y="178"/>
                  </a:lnTo>
                  <a:cubicBezTo>
                    <a:pt x="5" y="179"/>
                    <a:pt x="4" y="180"/>
                    <a:pt x="3" y="180"/>
                  </a:cubicBezTo>
                  <a:cubicBezTo>
                    <a:pt x="2" y="180"/>
                    <a:pt x="1" y="179"/>
                    <a:pt x="1" y="178"/>
                  </a:cubicBezTo>
                  <a:lnTo>
                    <a:pt x="1" y="178"/>
                  </a:lnTo>
                  <a:cubicBezTo>
                    <a:pt x="1" y="177"/>
                    <a:pt x="2" y="176"/>
                    <a:pt x="3" y="176"/>
                  </a:cubicBezTo>
                  <a:cubicBezTo>
                    <a:pt x="4" y="176"/>
                    <a:pt x="5" y="177"/>
                    <a:pt x="5" y="178"/>
                  </a:cubicBezTo>
                  <a:close/>
                  <a:moveTo>
                    <a:pt x="5" y="186"/>
                  </a:moveTo>
                  <a:lnTo>
                    <a:pt x="5" y="186"/>
                  </a:lnTo>
                  <a:cubicBezTo>
                    <a:pt x="5" y="187"/>
                    <a:pt x="4" y="188"/>
                    <a:pt x="3" y="188"/>
                  </a:cubicBezTo>
                  <a:cubicBezTo>
                    <a:pt x="2" y="188"/>
                    <a:pt x="1" y="187"/>
                    <a:pt x="1" y="186"/>
                  </a:cubicBezTo>
                  <a:lnTo>
                    <a:pt x="1" y="186"/>
                  </a:lnTo>
                  <a:cubicBezTo>
                    <a:pt x="1" y="185"/>
                    <a:pt x="2" y="184"/>
                    <a:pt x="3" y="184"/>
                  </a:cubicBezTo>
                  <a:cubicBezTo>
                    <a:pt x="4" y="184"/>
                    <a:pt x="5" y="185"/>
                    <a:pt x="5" y="186"/>
                  </a:cubicBezTo>
                  <a:close/>
                  <a:moveTo>
                    <a:pt x="5" y="194"/>
                  </a:moveTo>
                  <a:lnTo>
                    <a:pt x="5" y="194"/>
                  </a:lnTo>
                  <a:cubicBezTo>
                    <a:pt x="5" y="195"/>
                    <a:pt x="4" y="196"/>
                    <a:pt x="3" y="196"/>
                  </a:cubicBezTo>
                  <a:cubicBezTo>
                    <a:pt x="2" y="196"/>
                    <a:pt x="1" y="195"/>
                    <a:pt x="1" y="194"/>
                  </a:cubicBezTo>
                  <a:lnTo>
                    <a:pt x="1" y="194"/>
                  </a:lnTo>
                  <a:cubicBezTo>
                    <a:pt x="1" y="193"/>
                    <a:pt x="2" y="192"/>
                    <a:pt x="3" y="192"/>
                  </a:cubicBezTo>
                  <a:cubicBezTo>
                    <a:pt x="4" y="192"/>
                    <a:pt x="5" y="193"/>
                    <a:pt x="5" y="194"/>
                  </a:cubicBezTo>
                  <a:close/>
                  <a:moveTo>
                    <a:pt x="5" y="202"/>
                  </a:moveTo>
                  <a:lnTo>
                    <a:pt x="5" y="202"/>
                  </a:lnTo>
                  <a:cubicBezTo>
                    <a:pt x="5" y="203"/>
                    <a:pt x="4" y="204"/>
                    <a:pt x="3" y="204"/>
                  </a:cubicBezTo>
                  <a:cubicBezTo>
                    <a:pt x="2" y="204"/>
                    <a:pt x="1" y="203"/>
                    <a:pt x="1" y="202"/>
                  </a:cubicBezTo>
                  <a:lnTo>
                    <a:pt x="1" y="202"/>
                  </a:lnTo>
                  <a:cubicBezTo>
                    <a:pt x="1" y="201"/>
                    <a:pt x="2" y="200"/>
                    <a:pt x="3" y="200"/>
                  </a:cubicBezTo>
                  <a:cubicBezTo>
                    <a:pt x="4" y="200"/>
                    <a:pt x="5" y="201"/>
                    <a:pt x="5" y="202"/>
                  </a:cubicBezTo>
                  <a:close/>
                  <a:moveTo>
                    <a:pt x="5" y="210"/>
                  </a:moveTo>
                  <a:lnTo>
                    <a:pt x="5" y="210"/>
                  </a:lnTo>
                  <a:cubicBezTo>
                    <a:pt x="5" y="211"/>
                    <a:pt x="4" y="212"/>
                    <a:pt x="3" y="212"/>
                  </a:cubicBezTo>
                  <a:cubicBezTo>
                    <a:pt x="2" y="212"/>
                    <a:pt x="1" y="211"/>
                    <a:pt x="1" y="210"/>
                  </a:cubicBezTo>
                  <a:lnTo>
                    <a:pt x="1" y="210"/>
                  </a:lnTo>
                  <a:cubicBezTo>
                    <a:pt x="1" y="209"/>
                    <a:pt x="2" y="208"/>
                    <a:pt x="3" y="208"/>
                  </a:cubicBezTo>
                  <a:cubicBezTo>
                    <a:pt x="4" y="208"/>
                    <a:pt x="5" y="209"/>
                    <a:pt x="5" y="210"/>
                  </a:cubicBezTo>
                  <a:close/>
                  <a:moveTo>
                    <a:pt x="5" y="218"/>
                  </a:moveTo>
                  <a:lnTo>
                    <a:pt x="5" y="218"/>
                  </a:lnTo>
                  <a:cubicBezTo>
                    <a:pt x="5" y="219"/>
                    <a:pt x="4" y="220"/>
                    <a:pt x="3" y="220"/>
                  </a:cubicBezTo>
                  <a:cubicBezTo>
                    <a:pt x="2" y="220"/>
                    <a:pt x="1" y="219"/>
                    <a:pt x="1" y="218"/>
                  </a:cubicBezTo>
                  <a:lnTo>
                    <a:pt x="1" y="218"/>
                  </a:lnTo>
                  <a:cubicBezTo>
                    <a:pt x="1" y="217"/>
                    <a:pt x="2" y="216"/>
                    <a:pt x="3" y="216"/>
                  </a:cubicBezTo>
                  <a:cubicBezTo>
                    <a:pt x="4" y="216"/>
                    <a:pt x="5" y="217"/>
                    <a:pt x="5" y="218"/>
                  </a:cubicBezTo>
                  <a:close/>
                  <a:moveTo>
                    <a:pt x="5" y="226"/>
                  </a:moveTo>
                  <a:lnTo>
                    <a:pt x="5" y="226"/>
                  </a:lnTo>
                  <a:cubicBezTo>
                    <a:pt x="5" y="227"/>
                    <a:pt x="4" y="228"/>
                    <a:pt x="3" y="228"/>
                  </a:cubicBezTo>
                  <a:cubicBezTo>
                    <a:pt x="2" y="228"/>
                    <a:pt x="1" y="227"/>
                    <a:pt x="1" y="226"/>
                  </a:cubicBezTo>
                  <a:lnTo>
                    <a:pt x="1" y="226"/>
                  </a:lnTo>
                  <a:cubicBezTo>
                    <a:pt x="1" y="225"/>
                    <a:pt x="2" y="224"/>
                    <a:pt x="3" y="224"/>
                  </a:cubicBezTo>
                  <a:cubicBezTo>
                    <a:pt x="4" y="224"/>
                    <a:pt x="5" y="225"/>
                    <a:pt x="5" y="226"/>
                  </a:cubicBezTo>
                  <a:close/>
                  <a:moveTo>
                    <a:pt x="5" y="234"/>
                  </a:moveTo>
                  <a:lnTo>
                    <a:pt x="5" y="234"/>
                  </a:lnTo>
                  <a:cubicBezTo>
                    <a:pt x="5" y="235"/>
                    <a:pt x="4" y="236"/>
                    <a:pt x="3" y="236"/>
                  </a:cubicBezTo>
                  <a:cubicBezTo>
                    <a:pt x="2" y="236"/>
                    <a:pt x="1" y="235"/>
                    <a:pt x="1" y="234"/>
                  </a:cubicBezTo>
                  <a:lnTo>
                    <a:pt x="1" y="234"/>
                  </a:lnTo>
                  <a:cubicBezTo>
                    <a:pt x="1" y="233"/>
                    <a:pt x="2" y="232"/>
                    <a:pt x="3" y="232"/>
                  </a:cubicBezTo>
                  <a:cubicBezTo>
                    <a:pt x="4" y="232"/>
                    <a:pt x="5" y="233"/>
                    <a:pt x="5" y="234"/>
                  </a:cubicBezTo>
                  <a:close/>
                  <a:moveTo>
                    <a:pt x="5" y="242"/>
                  </a:moveTo>
                  <a:lnTo>
                    <a:pt x="5" y="242"/>
                  </a:lnTo>
                  <a:cubicBezTo>
                    <a:pt x="5" y="243"/>
                    <a:pt x="5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5" y="240"/>
                    <a:pt x="5" y="241"/>
                    <a:pt x="5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2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2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2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2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299"/>
                    <a:pt x="5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5" y="296"/>
                    <a:pt x="6" y="297"/>
                    <a:pt x="6" y="298"/>
                  </a:cubicBezTo>
                  <a:close/>
                  <a:moveTo>
                    <a:pt x="6" y="306"/>
                  </a:moveTo>
                  <a:lnTo>
                    <a:pt x="6" y="306"/>
                  </a:lnTo>
                  <a:cubicBezTo>
                    <a:pt x="6" y="307"/>
                    <a:pt x="5" y="308"/>
                    <a:pt x="4" y="308"/>
                  </a:cubicBezTo>
                  <a:cubicBezTo>
                    <a:pt x="3" y="308"/>
                    <a:pt x="2" y="307"/>
                    <a:pt x="2" y="306"/>
                  </a:cubicBezTo>
                  <a:lnTo>
                    <a:pt x="2" y="306"/>
                  </a:lnTo>
                  <a:cubicBezTo>
                    <a:pt x="2" y="305"/>
                    <a:pt x="3" y="304"/>
                    <a:pt x="4" y="304"/>
                  </a:cubicBezTo>
                  <a:cubicBezTo>
                    <a:pt x="5" y="304"/>
                    <a:pt x="6" y="305"/>
                    <a:pt x="6" y="306"/>
                  </a:cubicBezTo>
                  <a:close/>
                  <a:moveTo>
                    <a:pt x="6" y="314"/>
                  </a:moveTo>
                  <a:lnTo>
                    <a:pt x="6" y="314"/>
                  </a:lnTo>
                  <a:cubicBezTo>
                    <a:pt x="6" y="315"/>
                    <a:pt x="5" y="316"/>
                    <a:pt x="4" y="316"/>
                  </a:cubicBezTo>
                  <a:cubicBezTo>
                    <a:pt x="3" y="316"/>
                    <a:pt x="2" y="315"/>
                    <a:pt x="2" y="314"/>
                  </a:cubicBezTo>
                  <a:lnTo>
                    <a:pt x="2" y="314"/>
                  </a:lnTo>
                  <a:cubicBezTo>
                    <a:pt x="2" y="313"/>
                    <a:pt x="3" y="312"/>
                    <a:pt x="4" y="312"/>
                  </a:cubicBezTo>
                  <a:cubicBezTo>
                    <a:pt x="5" y="312"/>
                    <a:pt x="6" y="313"/>
                    <a:pt x="6" y="314"/>
                  </a:cubicBezTo>
                  <a:close/>
                  <a:moveTo>
                    <a:pt x="6" y="322"/>
                  </a:moveTo>
                  <a:lnTo>
                    <a:pt x="6" y="322"/>
                  </a:lnTo>
                  <a:cubicBezTo>
                    <a:pt x="6" y="323"/>
                    <a:pt x="5" y="324"/>
                    <a:pt x="4" y="324"/>
                  </a:cubicBezTo>
                  <a:cubicBezTo>
                    <a:pt x="3" y="324"/>
                    <a:pt x="2" y="323"/>
                    <a:pt x="2" y="322"/>
                  </a:cubicBezTo>
                  <a:lnTo>
                    <a:pt x="2" y="322"/>
                  </a:lnTo>
                  <a:cubicBezTo>
                    <a:pt x="2" y="321"/>
                    <a:pt x="3" y="320"/>
                    <a:pt x="4" y="320"/>
                  </a:cubicBezTo>
                  <a:cubicBezTo>
                    <a:pt x="5" y="320"/>
                    <a:pt x="6" y="321"/>
                    <a:pt x="6" y="322"/>
                  </a:cubicBezTo>
                  <a:close/>
                  <a:moveTo>
                    <a:pt x="6" y="330"/>
                  </a:moveTo>
                  <a:lnTo>
                    <a:pt x="6" y="330"/>
                  </a:lnTo>
                  <a:cubicBezTo>
                    <a:pt x="6" y="331"/>
                    <a:pt x="5" y="332"/>
                    <a:pt x="4" y="332"/>
                  </a:cubicBezTo>
                  <a:cubicBezTo>
                    <a:pt x="3" y="332"/>
                    <a:pt x="2" y="331"/>
                    <a:pt x="2" y="330"/>
                  </a:cubicBezTo>
                  <a:lnTo>
                    <a:pt x="2" y="330"/>
                  </a:lnTo>
                  <a:cubicBezTo>
                    <a:pt x="2" y="329"/>
                    <a:pt x="3" y="328"/>
                    <a:pt x="4" y="328"/>
                  </a:cubicBezTo>
                  <a:cubicBezTo>
                    <a:pt x="5" y="328"/>
                    <a:pt x="6" y="329"/>
                    <a:pt x="6" y="330"/>
                  </a:cubicBezTo>
                  <a:close/>
                  <a:moveTo>
                    <a:pt x="6" y="338"/>
                  </a:moveTo>
                  <a:lnTo>
                    <a:pt x="6" y="338"/>
                  </a:lnTo>
                  <a:cubicBezTo>
                    <a:pt x="6" y="339"/>
                    <a:pt x="5" y="340"/>
                    <a:pt x="4" y="340"/>
                  </a:cubicBezTo>
                  <a:cubicBezTo>
                    <a:pt x="3" y="340"/>
                    <a:pt x="2" y="339"/>
                    <a:pt x="2" y="338"/>
                  </a:cubicBezTo>
                  <a:lnTo>
                    <a:pt x="2" y="338"/>
                  </a:lnTo>
                  <a:cubicBezTo>
                    <a:pt x="2" y="337"/>
                    <a:pt x="3" y="336"/>
                    <a:pt x="4" y="336"/>
                  </a:cubicBezTo>
                  <a:cubicBezTo>
                    <a:pt x="5" y="336"/>
                    <a:pt x="6" y="337"/>
                    <a:pt x="6" y="338"/>
                  </a:cubicBezTo>
                  <a:close/>
                  <a:moveTo>
                    <a:pt x="6" y="346"/>
                  </a:moveTo>
                  <a:lnTo>
                    <a:pt x="6" y="346"/>
                  </a:lnTo>
                  <a:cubicBezTo>
                    <a:pt x="6" y="347"/>
                    <a:pt x="5" y="348"/>
                    <a:pt x="4" y="348"/>
                  </a:cubicBezTo>
                  <a:cubicBezTo>
                    <a:pt x="3" y="348"/>
                    <a:pt x="2" y="347"/>
                    <a:pt x="2" y="346"/>
                  </a:cubicBezTo>
                  <a:lnTo>
                    <a:pt x="2" y="346"/>
                  </a:lnTo>
                  <a:cubicBezTo>
                    <a:pt x="2" y="345"/>
                    <a:pt x="3" y="344"/>
                    <a:pt x="4" y="344"/>
                  </a:cubicBezTo>
                  <a:cubicBezTo>
                    <a:pt x="5" y="344"/>
                    <a:pt x="6" y="345"/>
                    <a:pt x="6" y="346"/>
                  </a:cubicBezTo>
                  <a:close/>
                  <a:moveTo>
                    <a:pt x="6" y="354"/>
                  </a:moveTo>
                  <a:lnTo>
                    <a:pt x="6" y="354"/>
                  </a:lnTo>
                  <a:cubicBezTo>
                    <a:pt x="6" y="355"/>
                    <a:pt x="5" y="356"/>
                    <a:pt x="4" y="356"/>
                  </a:cubicBezTo>
                  <a:cubicBezTo>
                    <a:pt x="3" y="356"/>
                    <a:pt x="2" y="355"/>
                    <a:pt x="2" y="354"/>
                  </a:cubicBezTo>
                  <a:lnTo>
                    <a:pt x="2" y="354"/>
                  </a:lnTo>
                  <a:cubicBezTo>
                    <a:pt x="2" y="353"/>
                    <a:pt x="3" y="352"/>
                    <a:pt x="4" y="352"/>
                  </a:cubicBezTo>
                  <a:cubicBezTo>
                    <a:pt x="5" y="352"/>
                    <a:pt x="6" y="353"/>
                    <a:pt x="6" y="354"/>
                  </a:cubicBezTo>
                  <a:close/>
                  <a:moveTo>
                    <a:pt x="6" y="362"/>
                  </a:moveTo>
                  <a:lnTo>
                    <a:pt x="6" y="362"/>
                  </a:lnTo>
                  <a:cubicBezTo>
                    <a:pt x="6" y="363"/>
                    <a:pt x="5" y="364"/>
                    <a:pt x="4" y="364"/>
                  </a:cubicBezTo>
                  <a:cubicBezTo>
                    <a:pt x="3" y="364"/>
                    <a:pt x="2" y="363"/>
                    <a:pt x="2" y="362"/>
                  </a:cubicBezTo>
                  <a:lnTo>
                    <a:pt x="2" y="362"/>
                  </a:lnTo>
                  <a:cubicBezTo>
                    <a:pt x="2" y="361"/>
                    <a:pt x="3" y="360"/>
                    <a:pt x="4" y="360"/>
                  </a:cubicBezTo>
                  <a:cubicBezTo>
                    <a:pt x="5" y="360"/>
                    <a:pt x="6" y="361"/>
                    <a:pt x="6" y="362"/>
                  </a:cubicBezTo>
                  <a:close/>
                  <a:moveTo>
                    <a:pt x="6" y="370"/>
                  </a:moveTo>
                  <a:lnTo>
                    <a:pt x="6" y="370"/>
                  </a:lnTo>
                  <a:cubicBezTo>
                    <a:pt x="6" y="371"/>
                    <a:pt x="6" y="372"/>
                    <a:pt x="4" y="372"/>
                  </a:cubicBezTo>
                  <a:cubicBezTo>
                    <a:pt x="3" y="372"/>
                    <a:pt x="2" y="371"/>
                    <a:pt x="2" y="370"/>
                  </a:cubicBezTo>
                  <a:lnTo>
                    <a:pt x="2" y="370"/>
                  </a:lnTo>
                  <a:cubicBezTo>
                    <a:pt x="2" y="369"/>
                    <a:pt x="3" y="368"/>
                    <a:pt x="4" y="368"/>
                  </a:cubicBezTo>
                  <a:cubicBezTo>
                    <a:pt x="6" y="368"/>
                    <a:pt x="6" y="369"/>
                    <a:pt x="6" y="370"/>
                  </a:cubicBezTo>
                  <a:close/>
                  <a:moveTo>
                    <a:pt x="6" y="378"/>
                  </a:moveTo>
                  <a:lnTo>
                    <a:pt x="6" y="378"/>
                  </a:lnTo>
                  <a:cubicBezTo>
                    <a:pt x="6" y="379"/>
                    <a:pt x="6" y="380"/>
                    <a:pt x="4" y="380"/>
                  </a:cubicBezTo>
                  <a:cubicBezTo>
                    <a:pt x="3" y="380"/>
                    <a:pt x="2" y="379"/>
                    <a:pt x="2" y="378"/>
                  </a:cubicBezTo>
                  <a:lnTo>
                    <a:pt x="2" y="378"/>
                  </a:lnTo>
                  <a:cubicBezTo>
                    <a:pt x="2" y="377"/>
                    <a:pt x="3" y="376"/>
                    <a:pt x="4" y="376"/>
                  </a:cubicBezTo>
                  <a:cubicBezTo>
                    <a:pt x="6" y="376"/>
                    <a:pt x="6" y="377"/>
                    <a:pt x="6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6" y="388"/>
                    <a:pt x="5" y="388"/>
                  </a:cubicBezTo>
                  <a:cubicBezTo>
                    <a:pt x="3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3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5"/>
                    <a:pt x="6" y="396"/>
                    <a:pt x="5" y="396"/>
                  </a:cubicBezTo>
                  <a:cubicBezTo>
                    <a:pt x="3" y="396"/>
                    <a:pt x="3" y="395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3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3"/>
                    <a:pt x="6" y="404"/>
                    <a:pt x="5" y="404"/>
                  </a:cubicBezTo>
                  <a:cubicBezTo>
                    <a:pt x="4" y="404"/>
                    <a:pt x="3" y="403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1"/>
                    <a:pt x="6" y="412"/>
                    <a:pt x="5" y="412"/>
                  </a:cubicBezTo>
                  <a:cubicBezTo>
                    <a:pt x="4" y="412"/>
                    <a:pt x="3" y="411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19"/>
                    <a:pt x="6" y="420"/>
                    <a:pt x="5" y="420"/>
                  </a:cubicBezTo>
                  <a:cubicBezTo>
                    <a:pt x="4" y="420"/>
                    <a:pt x="3" y="419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6"/>
                  </a:lnTo>
                  <a:cubicBezTo>
                    <a:pt x="7" y="427"/>
                    <a:pt x="6" y="428"/>
                    <a:pt x="5" y="428"/>
                  </a:cubicBezTo>
                  <a:cubicBezTo>
                    <a:pt x="4" y="428"/>
                    <a:pt x="3" y="427"/>
                    <a:pt x="3" y="426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4"/>
                  </a:moveTo>
                  <a:lnTo>
                    <a:pt x="7" y="434"/>
                  </a:lnTo>
                  <a:cubicBezTo>
                    <a:pt x="7" y="435"/>
                    <a:pt x="6" y="436"/>
                    <a:pt x="5" y="436"/>
                  </a:cubicBezTo>
                  <a:cubicBezTo>
                    <a:pt x="4" y="436"/>
                    <a:pt x="3" y="435"/>
                    <a:pt x="3" y="434"/>
                  </a:cubicBezTo>
                  <a:lnTo>
                    <a:pt x="3" y="434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6" y="432"/>
                    <a:pt x="7" y="433"/>
                    <a:pt x="7" y="434"/>
                  </a:cubicBezTo>
                  <a:close/>
                  <a:moveTo>
                    <a:pt x="7" y="442"/>
                  </a:moveTo>
                  <a:lnTo>
                    <a:pt x="7" y="442"/>
                  </a:lnTo>
                  <a:cubicBezTo>
                    <a:pt x="7" y="443"/>
                    <a:pt x="6" y="444"/>
                    <a:pt x="5" y="444"/>
                  </a:cubicBezTo>
                  <a:cubicBezTo>
                    <a:pt x="4" y="444"/>
                    <a:pt x="3" y="443"/>
                    <a:pt x="3" y="442"/>
                  </a:cubicBezTo>
                  <a:lnTo>
                    <a:pt x="3" y="442"/>
                  </a:lnTo>
                  <a:cubicBezTo>
                    <a:pt x="3" y="441"/>
                    <a:pt x="4" y="440"/>
                    <a:pt x="5" y="440"/>
                  </a:cubicBezTo>
                  <a:cubicBezTo>
                    <a:pt x="6" y="440"/>
                    <a:pt x="7" y="441"/>
                    <a:pt x="7" y="442"/>
                  </a:cubicBezTo>
                  <a:close/>
                  <a:moveTo>
                    <a:pt x="7" y="450"/>
                  </a:moveTo>
                  <a:lnTo>
                    <a:pt x="7" y="450"/>
                  </a:lnTo>
                  <a:cubicBezTo>
                    <a:pt x="7" y="451"/>
                    <a:pt x="6" y="452"/>
                    <a:pt x="5" y="452"/>
                  </a:cubicBezTo>
                  <a:cubicBezTo>
                    <a:pt x="4" y="452"/>
                    <a:pt x="3" y="451"/>
                    <a:pt x="3" y="450"/>
                  </a:cubicBezTo>
                  <a:lnTo>
                    <a:pt x="3" y="450"/>
                  </a:lnTo>
                  <a:cubicBezTo>
                    <a:pt x="3" y="449"/>
                    <a:pt x="4" y="448"/>
                    <a:pt x="5" y="448"/>
                  </a:cubicBezTo>
                  <a:cubicBezTo>
                    <a:pt x="6" y="448"/>
                    <a:pt x="7" y="449"/>
                    <a:pt x="7" y="450"/>
                  </a:cubicBezTo>
                  <a:close/>
                  <a:moveTo>
                    <a:pt x="7" y="458"/>
                  </a:moveTo>
                  <a:lnTo>
                    <a:pt x="7" y="458"/>
                  </a:lnTo>
                  <a:cubicBezTo>
                    <a:pt x="7" y="459"/>
                    <a:pt x="6" y="460"/>
                    <a:pt x="5" y="460"/>
                  </a:cubicBezTo>
                  <a:cubicBezTo>
                    <a:pt x="4" y="460"/>
                    <a:pt x="3" y="459"/>
                    <a:pt x="3" y="458"/>
                  </a:cubicBezTo>
                  <a:lnTo>
                    <a:pt x="3" y="458"/>
                  </a:lnTo>
                  <a:cubicBezTo>
                    <a:pt x="3" y="457"/>
                    <a:pt x="4" y="456"/>
                    <a:pt x="5" y="456"/>
                  </a:cubicBezTo>
                  <a:cubicBezTo>
                    <a:pt x="6" y="456"/>
                    <a:pt x="7" y="457"/>
                    <a:pt x="7" y="458"/>
                  </a:cubicBezTo>
                  <a:close/>
                  <a:moveTo>
                    <a:pt x="7" y="466"/>
                  </a:moveTo>
                  <a:lnTo>
                    <a:pt x="7" y="466"/>
                  </a:lnTo>
                  <a:cubicBezTo>
                    <a:pt x="7" y="467"/>
                    <a:pt x="6" y="468"/>
                    <a:pt x="5" y="468"/>
                  </a:cubicBezTo>
                  <a:cubicBezTo>
                    <a:pt x="4" y="468"/>
                    <a:pt x="3" y="467"/>
                    <a:pt x="3" y="466"/>
                  </a:cubicBezTo>
                  <a:lnTo>
                    <a:pt x="3" y="466"/>
                  </a:lnTo>
                  <a:cubicBezTo>
                    <a:pt x="3" y="465"/>
                    <a:pt x="4" y="464"/>
                    <a:pt x="5" y="464"/>
                  </a:cubicBezTo>
                  <a:cubicBezTo>
                    <a:pt x="6" y="464"/>
                    <a:pt x="7" y="465"/>
                    <a:pt x="7" y="466"/>
                  </a:cubicBezTo>
                  <a:close/>
                  <a:moveTo>
                    <a:pt x="7" y="474"/>
                  </a:moveTo>
                  <a:lnTo>
                    <a:pt x="7" y="474"/>
                  </a:lnTo>
                  <a:cubicBezTo>
                    <a:pt x="7" y="475"/>
                    <a:pt x="6" y="476"/>
                    <a:pt x="5" y="476"/>
                  </a:cubicBezTo>
                  <a:cubicBezTo>
                    <a:pt x="4" y="476"/>
                    <a:pt x="3" y="475"/>
                    <a:pt x="3" y="474"/>
                  </a:cubicBezTo>
                  <a:lnTo>
                    <a:pt x="3" y="474"/>
                  </a:lnTo>
                  <a:cubicBezTo>
                    <a:pt x="3" y="473"/>
                    <a:pt x="4" y="472"/>
                    <a:pt x="5" y="472"/>
                  </a:cubicBezTo>
                  <a:cubicBezTo>
                    <a:pt x="6" y="472"/>
                    <a:pt x="7" y="473"/>
                    <a:pt x="7" y="474"/>
                  </a:cubicBezTo>
                  <a:close/>
                  <a:moveTo>
                    <a:pt x="7" y="482"/>
                  </a:moveTo>
                  <a:lnTo>
                    <a:pt x="7" y="482"/>
                  </a:lnTo>
                  <a:cubicBezTo>
                    <a:pt x="7" y="483"/>
                    <a:pt x="6" y="484"/>
                    <a:pt x="5" y="484"/>
                  </a:cubicBezTo>
                  <a:cubicBezTo>
                    <a:pt x="4" y="484"/>
                    <a:pt x="3" y="483"/>
                    <a:pt x="3" y="482"/>
                  </a:cubicBezTo>
                  <a:lnTo>
                    <a:pt x="3" y="482"/>
                  </a:lnTo>
                  <a:cubicBezTo>
                    <a:pt x="3" y="481"/>
                    <a:pt x="4" y="480"/>
                    <a:pt x="5" y="480"/>
                  </a:cubicBezTo>
                  <a:cubicBezTo>
                    <a:pt x="6" y="480"/>
                    <a:pt x="7" y="481"/>
                    <a:pt x="7" y="482"/>
                  </a:cubicBezTo>
                  <a:close/>
                  <a:moveTo>
                    <a:pt x="7" y="490"/>
                  </a:moveTo>
                  <a:lnTo>
                    <a:pt x="7" y="490"/>
                  </a:lnTo>
                  <a:cubicBezTo>
                    <a:pt x="7" y="491"/>
                    <a:pt x="6" y="492"/>
                    <a:pt x="5" y="492"/>
                  </a:cubicBezTo>
                  <a:cubicBezTo>
                    <a:pt x="4" y="492"/>
                    <a:pt x="3" y="491"/>
                    <a:pt x="3" y="490"/>
                  </a:cubicBezTo>
                  <a:lnTo>
                    <a:pt x="3" y="490"/>
                  </a:lnTo>
                  <a:cubicBezTo>
                    <a:pt x="3" y="489"/>
                    <a:pt x="4" y="488"/>
                    <a:pt x="5" y="488"/>
                  </a:cubicBezTo>
                  <a:cubicBezTo>
                    <a:pt x="6" y="488"/>
                    <a:pt x="7" y="489"/>
                    <a:pt x="7" y="490"/>
                  </a:cubicBezTo>
                  <a:close/>
                  <a:moveTo>
                    <a:pt x="7" y="498"/>
                  </a:moveTo>
                  <a:lnTo>
                    <a:pt x="7" y="498"/>
                  </a:lnTo>
                  <a:cubicBezTo>
                    <a:pt x="7" y="499"/>
                    <a:pt x="7" y="500"/>
                    <a:pt x="5" y="500"/>
                  </a:cubicBezTo>
                  <a:cubicBezTo>
                    <a:pt x="4" y="500"/>
                    <a:pt x="3" y="499"/>
                    <a:pt x="3" y="498"/>
                  </a:cubicBezTo>
                  <a:lnTo>
                    <a:pt x="3" y="498"/>
                  </a:lnTo>
                  <a:cubicBezTo>
                    <a:pt x="3" y="497"/>
                    <a:pt x="4" y="496"/>
                    <a:pt x="5" y="496"/>
                  </a:cubicBezTo>
                  <a:cubicBezTo>
                    <a:pt x="7" y="496"/>
                    <a:pt x="7" y="497"/>
                    <a:pt x="7" y="498"/>
                  </a:cubicBezTo>
                  <a:close/>
                  <a:moveTo>
                    <a:pt x="7" y="506"/>
                  </a:moveTo>
                  <a:lnTo>
                    <a:pt x="7" y="506"/>
                  </a:lnTo>
                  <a:cubicBezTo>
                    <a:pt x="7" y="507"/>
                    <a:pt x="7" y="508"/>
                    <a:pt x="5" y="508"/>
                  </a:cubicBezTo>
                  <a:cubicBezTo>
                    <a:pt x="4" y="508"/>
                    <a:pt x="3" y="507"/>
                    <a:pt x="3" y="506"/>
                  </a:cubicBezTo>
                  <a:lnTo>
                    <a:pt x="3" y="506"/>
                  </a:lnTo>
                  <a:cubicBezTo>
                    <a:pt x="3" y="505"/>
                    <a:pt x="4" y="504"/>
                    <a:pt x="5" y="504"/>
                  </a:cubicBezTo>
                  <a:cubicBezTo>
                    <a:pt x="7" y="504"/>
                    <a:pt x="7" y="505"/>
                    <a:pt x="7" y="506"/>
                  </a:cubicBezTo>
                  <a:close/>
                  <a:moveTo>
                    <a:pt x="8" y="514"/>
                  </a:moveTo>
                  <a:lnTo>
                    <a:pt x="8" y="514"/>
                  </a:lnTo>
                  <a:cubicBezTo>
                    <a:pt x="8" y="515"/>
                    <a:pt x="7" y="516"/>
                    <a:pt x="6" y="516"/>
                  </a:cubicBezTo>
                  <a:cubicBezTo>
                    <a:pt x="4" y="516"/>
                    <a:pt x="4" y="515"/>
                    <a:pt x="4" y="514"/>
                  </a:cubicBezTo>
                  <a:lnTo>
                    <a:pt x="4" y="514"/>
                  </a:lnTo>
                  <a:cubicBezTo>
                    <a:pt x="4" y="513"/>
                    <a:pt x="4" y="512"/>
                    <a:pt x="6" y="512"/>
                  </a:cubicBezTo>
                  <a:cubicBezTo>
                    <a:pt x="7" y="512"/>
                    <a:pt x="8" y="513"/>
                    <a:pt x="8" y="514"/>
                  </a:cubicBezTo>
                  <a:close/>
                  <a:moveTo>
                    <a:pt x="8" y="522"/>
                  </a:moveTo>
                  <a:lnTo>
                    <a:pt x="8" y="522"/>
                  </a:lnTo>
                  <a:cubicBezTo>
                    <a:pt x="8" y="523"/>
                    <a:pt x="7" y="524"/>
                    <a:pt x="6" y="524"/>
                  </a:cubicBezTo>
                  <a:cubicBezTo>
                    <a:pt x="4" y="524"/>
                    <a:pt x="4" y="523"/>
                    <a:pt x="4" y="522"/>
                  </a:cubicBezTo>
                  <a:lnTo>
                    <a:pt x="4" y="522"/>
                  </a:lnTo>
                  <a:cubicBezTo>
                    <a:pt x="4" y="521"/>
                    <a:pt x="4" y="520"/>
                    <a:pt x="6" y="520"/>
                  </a:cubicBezTo>
                  <a:cubicBezTo>
                    <a:pt x="7" y="520"/>
                    <a:pt x="8" y="521"/>
                    <a:pt x="8" y="522"/>
                  </a:cubicBezTo>
                  <a:close/>
                  <a:moveTo>
                    <a:pt x="8" y="530"/>
                  </a:moveTo>
                  <a:lnTo>
                    <a:pt x="8" y="530"/>
                  </a:lnTo>
                  <a:cubicBezTo>
                    <a:pt x="8" y="531"/>
                    <a:pt x="7" y="532"/>
                    <a:pt x="6" y="532"/>
                  </a:cubicBezTo>
                  <a:cubicBezTo>
                    <a:pt x="5" y="532"/>
                    <a:pt x="4" y="531"/>
                    <a:pt x="4" y="530"/>
                  </a:cubicBezTo>
                  <a:lnTo>
                    <a:pt x="4" y="530"/>
                  </a:lnTo>
                  <a:cubicBezTo>
                    <a:pt x="4" y="529"/>
                    <a:pt x="5" y="528"/>
                    <a:pt x="6" y="528"/>
                  </a:cubicBezTo>
                  <a:cubicBezTo>
                    <a:pt x="7" y="528"/>
                    <a:pt x="8" y="529"/>
                    <a:pt x="8" y="530"/>
                  </a:cubicBezTo>
                  <a:close/>
                  <a:moveTo>
                    <a:pt x="8" y="538"/>
                  </a:moveTo>
                  <a:lnTo>
                    <a:pt x="8" y="538"/>
                  </a:lnTo>
                  <a:cubicBezTo>
                    <a:pt x="8" y="539"/>
                    <a:pt x="7" y="540"/>
                    <a:pt x="6" y="540"/>
                  </a:cubicBezTo>
                  <a:cubicBezTo>
                    <a:pt x="5" y="540"/>
                    <a:pt x="4" y="539"/>
                    <a:pt x="4" y="538"/>
                  </a:cubicBezTo>
                  <a:lnTo>
                    <a:pt x="4" y="538"/>
                  </a:lnTo>
                  <a:cubicBezTo>
                    <a:pt x="4" y="537"/>
                    <a:pt x="5" y="536"/>
                    <a:pt x="6" y="536"/>
                  </a:cubicBezTo>
                  <a:cubicBezTo>
                    <a:pt x="7" y="536"/>
                    <a:pt x="8" y="537"/>
                    <a:pt x="8" y="538"/>
                  </a:cubicBezTo>
                  <a:close/>
                  <a:moveTo>
                    <a:pt x="8" y="546"/>
                  </a:moveTo>
                  <a:lnTo>
                    <a:pt x="8" y="546"/>
                  </a:lnTo>
                  <a:cubicBezTo>
                    <a:pt x="8" y="547"/>
                    <a:pt x="7" y="548"/>
                    <a:pt x="6" y="548"/>
                  </a:cubicBezTo>
                  <a:cubicBezTo>
                    <a:pt x="5" y="548"/>
                    <a:pt x="4" y="547"/>
                    <a:pt x="4" y="546"/>
                  </a:cubicBezTo>
                  <a:lnTo>
                    <a:pt x="4" y="546"/>
                  </a:lnTo>
                  <a:cubicBezTo>
                    <a:pt x="4" y="545"/>
                    <a:pt x="5" y="544"/>
                    <a:pt x="6" y="544"/>
                  </a:cubicBezTo>
                  <a:cubicBezTo>
                    <a:pt x="7" y="544"/>
                    <a:pt x="8" y="545"/>
                    <a:pt x="8" y="54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1" name="Freeform 471"/>
            <p:cNvSpPr>
              <a:spLocks noEditPoints="1"/>
            </p:cNvSpPr>
            <p:nvPr/>
          </p:nvSpPr>
          <p:spPr bwMode="auto">
            <a:xfrm>
              <a:off x="5513" y="2026"/>
              <a:ext cx="3" cy="186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" y="18"/>
                </a:cxn>
                <a:cxn ang="0">
                  <a:pos x="3" y="24"/>
                </a:cxn>
                <a:cxn ang="0">
                  <a:pos x="5" y="42"/>
                </a:cxn>
                <a:cxn ang="0">
                  <a:pos x="3" y="52"/>
                </a:cxn>
                <a:cxn ang="0">
                  <a:pos x="1" y="58"/>
                </a:cxn>
                <a:cxn ang="0">
                  <a:pos x="5" y="66"/>
                </a:cxn>
                <a:cxn ang="0">
                  <a:pos x="5" y="82"/>
                </a:cxn>
                <a:cxn ang="0">
                  <a:pos x="1" y="90"/>
                </a:cxn>
                <a:cxn ang="0">
                  <a:pos x="3" y="96"/>
                </a:cxn>
                <a:cxn ang="0">
                  <a:pos x="5" y="114"/>
                </a:cxn>
                <a:cxn ang="0">
                  <a:pos x="3" y="124"/>
                </a:cxn>
                <a:cxn ang="0">
                  <a:pos x="1" y="130"/>
                </a:cxn>
                <a:cxn ang="0">
                  <a:pos x="5" y="138"/>
                </a:cxn>
                <a:cxn ang="0">
                  <a:pos x="6" y="154"/>
                </a:cxn>
                <a:cxn ang="0">
                  <a:pos x="2" y="162"/>
                </a:cxn>
                <a:cxn ang="0">
                  <a:pos x="4" y="168"/>
                </a:cxn>
                <a:cxn ang="0">
                  <a:pos x="6" y="186"/>
                </a:cxn>
                <a:cxn ang="0">
                  <a:pos x="4" y="196"/>
                </a:cxn>
                <a:cxn ang="0">
                  <a:pos x="2" y="202"/>
                </a:cxn>
                <a:cxn ang="0">
                  <a:pos x="6" y="210"/>
                </a:cxn>
                <a:cxn ang="0">
                  <a:pos x="6" y="226"/>
                </a:cxn>
                <a:cxn ang="0">
                  <a:pos x="2" y="234"/>
                </a:cxn>
                <a:cxn ang="0">
                  <a:pos x="4" y="240"/>
                </a:cxn>
                <a:cxn ang="0">
                  <a:pos x="6" y="258"/>
                </a:cxn>
                <a:cxn ang="0">
                  <a:pos x="4" y="268"/>
                </a:cxn>
                <a:cxn ang="0">
                  <a:pos x="2" y="274"/>
                </a:cxn>
                <a:cxn ang="0">
                  <a:pos x="6" y="282"/>
                </a:cxn>
                <a:cxn ang="0">
                  <a:pos x="6" y="298"/>
                </a:cxn>
                <a:cxn ang="0">
                  <a:pos x="3" y="306"/>
                </a:cxn>
                <a:cxn ang="0">
                  <a:pos x="5" y="312"/>
                </a:cxn>
                <a:cxn ang="0">
                  <a:pos x="7" y="330"/>
                </a:cxn>
                <a:cxn ang="0">
                  <a:pos x="5" y="340"/>
                </a:cxn>
                <a:cxn ang="0">
                  <a:pos x="3" y="346"/>
                </a:cxn>
                <a:cxn ang="0">
                  <a:pos x="7" y="354"/>
                </a:cxn>
                <a:cxn ang="0">
                  <a:pos x="7" y="370"/>
                </a:cxn>
                <a:cxn ang="0">
                  <a:pos x="3" y="378"/>
                </a:cxn>
                <a:cxn ang="0">
                  <a:pos x="5" y="384"/>
                </a:cxn>
                <a:cxn ang="0">
                  <a:pos x="7" y="402"/>
                </a:cxn>
                <a:cxn ang="0">
                  <a:pos x="5" y="412"/>
                </a:cxn>
                <a:cxn ang="0">
                  <a:pos x="3" y="418"/>
                </a:cxn>
                <a:cxn ang="0">
                  <a:pos x="7" y="426"/>
                </a:cxn>
                <a:cxn ang="0">
                  <a:pos x="8" y="442"/>
                </a:cxn>
                <a:cxn ang="0">
                  <a:pos x="4" y="450"/>
                </a:cxn>
                <a:cxn ang="0">
                  <a:pos x="6" y="456"/>
                </a:cxn>
                <a:cxn ang="0">
                  <a:pos x="8" y="474"/>
                </a:cxn>
                <a:cxn ang="0">
                  <a:pos x="6" y="484"/>
                </a:cxn>
                <a:cxn ang="0">
                  <a:pos x="4" y="490"/>
                </a:cxn>
                <a:cxn ang="0">
                  <a:pos x="8" y="498"/>
                </a:cxn>
                <a:cxn ang="0">
                  <a:pos x="8" y="514"/>
                </a:cxn>
                <a:cxn ang="0">
                  <a:pos x="4" y="522"/>
                </a:cxn>
                <a:cxn ang="0">
                  <a:pos x="6" y="528"/>
                </a:cxn>
                <a:cxn ang="0">
                  <a:pos x="8" y="546"/>
                </a:cxn>
                <a:cxn ang="0">
                  <a:pos x="6" y="556"/>
                </a:cxn>
                <a:cxn ang="0">
                  <a:pos x="4" y="562"/>
                </a:cxn>
                <a:cxn ang="0">
                  <a:pos x="8" y="570"/>
                </a:cxn>
                <a:cxn ang="0">
                  <a:pos x="9" y="586"/>
                </a:cxn>
                <a:cxn ang="0">
                  <a:pos x="5" y="594"/>
                </a:cxn>
              </a:cxnLst>
              <a:rect l="0" t="0" r="r" b="b"/>
              <a:pathLst>
                <a:path w="9" h="596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1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1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1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1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5" y="66"/>
                  </a:move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close/>
                  <a:moveTo>
                    <a:pt x="5" y="74"/>
                  </a:move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close/>
                  <a:moveTo>
                    <a:pt x="5" y="82"/>
                  </a:move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close/>
                  <a:moveTo>
                    <a:pt x="5" y="90"/>
                  </a:moveTo>
                  <a:lnTo>
                    <a:pt x="5" y="90"/>
                  </a:lnTo>
                  <a:cubicBezTo>
                    <a:pt x="5" y="91"/>
                    <a:pt x="4" y="92"/>
                    <a:pt x="3" y="92"/>
                  </a:cubicBezTo>
                  <a:cubicBezTo>
                    <a:pt x="2" y="92"/>
                    <a:pt x="1" y="91"/>
                    <a:pt x="1" y="90"/>
                  </a:cubicBezTo>
                  <a:lnTo>
                    <a:pt x="1" y="90"/>
                  </a:lnTo>
                  <a:cubicBezTo>
                    <a:pt x="1" y="89"/>
                    <a:pt x="2" y="88"/>
                    <a:pt x="3" y="88"/>
                  </a:cubicBezTo>
                  <a:cubicBezTo>
                    <a:pt x="4" y="88"/>
                    <a:pt x="5" y="89"/>
                    <a:pt x="5" y="90"/>
                  </a:cubicBezTo>
                  <a:close/>
                  <a:moveTo>
                    <a:pt x="5" y="98"/>
                  </a:moveTo>
                  <a:lnTo>
                    <a:pt x="5" y="98"/>
                  </a:lnTo>
                  <a:cubicBezTo>
                    <a:pt x="5" y="99"/>
                    <a:pt x="4" y="100"/>
                    <a:pt x="3" y="100"/>
                  </a:cubicBezTo>
                  <a:cubicBezTo>
                    <a:pt x="2" y="100"/>
                    <a:pt x="1" y="99"/>
                    <a:pt x="1" y="98"/>
                  </a:cubicBezTo>
                  <a:lnTo>
                    <a:pt x="1" y="98"/>
                  </a:lnTo>
                  <a:cubicBezTo>
                    <a:pt x="1" y="97"/>
                    <a:pt x="2" y="96"/>
                    <a:pt x="3" y="96"/>
                  </a:cubicBezTo>
                  <a:cubicBezTo>
                    <a:pt x="4" y="96"/>
                    <a:pt x="5" y="97"/>
                    <a:pt x="5" y="98"/>
                  </a:cubicBezTo>
                  <a:close/>
                  <a:moveTo>
                    <a:pt x="5" y="106"/>
                  </a:move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close/>
                  <a:moveTo>
                    <a:pt x="5" y="114"/>
                  </a:move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close/>
                  <a:moveTo>
                    <a:pt x="5" y="122"/>
                  </a:move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close/>
                  <a:moveTo>
                    <a:pt x="5" y="130"/>
                  </a:move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close/>
                  <a:moveTo>
                    <a:pt x="5" y="138"/>
                  </a:moveTo>
                  <a:lnTo>
                    <a:pt x="5" y="138"/>
                  </a:lnTo>
                  <a:cubicBezTo>
                    <a:pt x="5" y="139"/>
                    <a:pt x="5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5" y="136"/>
                    <a:pt x="5" y="137"/>
                    <a:pt x="5" y="138"/>
                  </a:cubicBezTo>
                  <a:close/>
                  <a:moveTo>
                    <a:pt x="5" y="146"/>
                  </a:moveTo>
                  <a:lnTo>
                    <a:pt x="5" y="146"/>
                  </a:lnTo>
                  <a:cubicBezTo>
                    <a:pt x="5" y="147"/>
                    <a:pt x="5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5" y="144"/>
                    <a:pt x="5" y="145"/>
                    <a:pt x="5" y="146"/>
                  </a:cubicBezTo>
                  <a:close/>
                  <a:moveTo>
                    <a:pt x="6" y="154"/>
                  </a:moveTo>
                  <a:lnTo>
                    <a:pt x="6" y="154"/>
                  </a:lnTo>
                  <a:cubicBezTo>
                    <a:pt x="6" y="155"/>
                    <a:pt x="5" y="156"/>
                    <a:pt x="4" y="156"/>
                  </a:cubicBezTo>
                  <a:cubicBezTo>
                    <a:pt x="2" y="156"/>
                    <a:pt x="2" y="155"/>
                    <a:pt x="2" y="154"/>
                  </a:cubicBezTo>
                  <a:lnTo>
                    <a:pt x="2" y="154"/>
                  </a:lnTo>
                  <a:cubicBezTo>
                    <a:pt x="2" y="153"/>
                    <a:pt x="2" y="152"/>
                    <a:pt x="4" y="152"/>
                  </a:cubicBezTo>
                  <a:cubicBezTo>
                    <a:pt x="5" y="152"/>
                    <a:pt x="6" y="153"/>
                    <a:pt x="6" y="154"/>
                  </a:cubicBezTo>
                  <a:close/>
                  <a:moveTo>
                    <a:pt x="6" y="162"/>
                  </a:moveTo>
                  <a:lnTo>
                    <a:pt x="6" y="162"/>
                  </a:lnTo>
                  <a:cubicBezTo>
                    <a:pt x="6" y="163"/>
                    <a:pt x="5" y="164"/>
                    <a:pt x="4" y="164"/>
                  </a:cubicBezTo>
                  <a:cubicBezTo>
                    <a:pt x="2" y="164"/>
                    <a:pt x="2" y="163"/>
                    <a:pt x="2" y="162"/>
                  </a:cubicBezTo>
                  <a:lnTo>
                    <a:pt x="2" y="162"/>
                  </a:lnTo>
                  <a:cubicBezTo>
                    <a:pt x="2" y="161"/>
                    <a:pt x="2" y="160"/>
                    <a:pt x="4" y="160"/>
                  </a:cubicBezTo>
                  <a:cubicBezTo>
                    <a:pt x="5" y="160"/>
                    <a:pt x="6" y="161"/>
                    <a:pt x="6" y="162"/>
                  </a:cubicBezTo>
                  <a:close/>
                  <a:moveTo>
                    <a:pt x="6" y="170"/>
                  </a:move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close/>
                  <a:moveTo>
                    <a:pt x="6" y="178"/>
                  </a:move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close/>
                  <a:moveTo>
                    <a:pt x="6" y="186"/>
                  </a:move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close/>
                  <a:moveTo>
                    <a:pt x="6" y="194"/>
                  </a:move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close/>
                  <a:moveTo>
                    <a:pt x="6" y="202"/>
                  </a:move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close/>
                  <a:moveTo>
                    <a:pt x="6" y="210"/>
                  </a:move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close/>
                  <a:moveTo>
                    <a:pt x="6" y="218"/>
                  </a:move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close/>
                  <a:moveTo>
                    <a:pt x="6" y="226"/>
                  </a:move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close/>
                  <a:moveTo>
                    <a:pt x="6" y="234"/>
                  </a:move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close/>
                  <a:moveTo>
                    <a:pt x="6" y="242"/>
                  </a:move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close/>
                  <a:moveTo>
                    <a:pt x="6" y="250"/>
                  </a:move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close/>
                  <a:moveTo>
                    <a:pt x="6" y="258"/>
                  </a:move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close/>
                  <a:moveTo>
                    <a:pt x="6" y="274"/>
                  </a:move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close/>
                  <a:moveTo>
                    <a:pt x="6" y="282"/>
                  </a:move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close/>
                  <a:moveTo>
                    <a:pt x="6" y="290"/>
                  </a:moveTo>
                  <a:lnTo>
                    <a:pt x="6" y="290"/>
                  </a:lnTo>
                  <a:cubicBezTo>
                    <a:pt x="6" y="291"/>
                    <a:pt x="6" y="292"/>
                    <a:pt x="4" y="292"/>
                  </a:cubicBezTo>
                  <a:cubicBezTo>
                    <a:pt x="3" y="292"/>
                    <a:pt x="2" y="291"/>
                    <a:pt x="2" y="290"/>
                  </a:cubicBezTo>
                  <a:lnTo>
                    <a:pt x="2" y="290"/>
                  </a:lnTo>
                  <a:cubicBezTo>
                    <a:pt x="2" y="289"/>
                    <a:pt x="3" y="288"/>
                    <a:pt x="4" y="288"/>
                  </a:cubicBezTo>
                  <a:cubicBezTo>
                    <a:pt x="6" y="288"/>
                    <a:pt x="6" y="289"/>
                    <a:pt x="6" y="290"/>
                  </a:cubicBezTo>
                  <a:close/>
                  <a:moveTo>
                    <a:pt x="6" y="298"/>
                  </a:moveTo>
                  <a:lnTo>
                    <a:pt x="6" y="298"/>
                  </a:lnTo>
                  <a:cubicBezTo>
                    <a:pt x="6" y="299"/>
                    <a:pt x="6" y="300"/>
                    <a:pt x="4" y="300"/>
                  </a:cubicBezTo>
                  <a:cubicBezTo>
                    <a:pt x="3" y="300"/>
                    <a:pt x="2" y="299"/>
                    <a:pt x="2" y="298"/>
                  </a:cubicBezTo>
                  <a:lnTo>
                    <a:pt x="2" y="298"/>
                  </a:lnTo>
                  <a:cubicBezTo>
                    <a:pt x="2" y="297"/>
                    <a:pt x="3" y="296"/>
                    <a:pt x="4" y="296"/>
                  </a:cubicBezTo>
                  <a:cubicBezTo>
                    <a:pt x="6" y="296"/>
                    <a:pt x="6" y="297"/>
                    <a:pt x="6" y="298"/>
                  </a:cubicBezTo>
                  <a:close/>
                  <a:moveTo>
                    <a:pt x="7" y="306"/>
                  </a:moveTo>
                  <a:lnTo>
                    <a:pt x="7" y="306"/>
                  </a:lnTo>
                  <a:cubicBezTo>
                    <a:pt x="7" y="307"/>
                    <a:pt x="6" y="308"/>
                    <a:pt x="5" y="308"/>
                  </a:cubicBezTo>
                  <a:cubicBezTo>
                    <a:pt x="3" y="308"/>
                    <a:pt x="3" y="307"/>
                    <a:pt x="3" y="306"/>
                  </a:cubicBezTo>
                  <a:lnTo>
                    <a:pt x="3" y="306"/>
                  </a:lnTo>
                  <a:cubicBezTo>
                    <a:pt x="3" y="305"/>
                    <a:pt x="3" y="304"/>
                    <a:pt x="5" y="304"/>
                  </a:cubicBezTo>
                  <a:cubicBezTo>
                    <a:pt x="6" y="304"/>
                    <a:pt x="7" y="305"/>
                    <a:pt x="7" y="306"/>
                  </a:cubicBezTo>
                  <a:close/>
                  <a:moveTo>
                    <a:pt x="7" y="314"/>
                  </a:moveTo>
                  <a:lnTo>
                    <a:pt x="7" y="314"/>
                  </a:lnTo>
                  <a:cubicBezTo>
                    <a:pt x="7" y="315"/>
                    <a:pt x="6" y="316"/>
                    <a:pt x="5" y="316"/>
                  </a:cubicBezTo>
                  <a:cubicBezTo>
                    <a:pt x="3" y="316"/>
                    <a:pt x="3" y="315"/>
                    <a:pt x="3" y="314"/>
                  </a:cubicBezTo>
                  <a:lnTo>
                    <a:pt x="3" y="314"/>
                  </a:lnTo>
                  <a:cubicBezTo>
                    <a:pt x="3" y="313"/>
                    <a:pt x="3" y="312"/>
                    <a:pt x="5" y="312"/>
                  </a:cubicBezTo>
                  <a:cubicBezTo>
                    <a:pt x="6" y="312"/>
                    <a:pt x="7" y="313"/>
                    <a:pt x="7" y="314"/>
                  </a:cubicBezTo>
                  <a:close/>
                  <a:moveTo>
                    <a:pt x="7" y="322"/>
                  </a:moveTo>
                  <a:lnTo>
                    <a:pt x="7" y="322"/>
                  </a:lnTo>
                  <a:cubicBezTo>
                    <a:pt x="7" y="323"/>
                    <a:pt x="6" y="324"/>
                    <a:pt x="5" y="324"/>
                  </a:cubicBezTo>
                  <a:cubicBezTo>
                    <a:pt x="4" y="324"/>
                    <a:pt x="3" y="323"/>
                    <a:pt x="3" y="322"/>
                  </a:cubicBezTo>
                  <a:lnTo>
                    <a:pt x="3" y="322"/>
                  </a:lnTo>
                  <a:cubicBezTo>
                    <a:pt x="3" y="321"/>
                    <a:pt x="4" y="320"/>
                    <a:pt x="5" y="320"/>
                  </a:cubicBezTo>
                  <a:cubicBezTo>
                    <a:pt x="6" y="320"/>
                    <a:pt x="7" y="321"/>
                    <a:pt x="7" y="322"/>
                  </a:cubicBezTo>
                  <a:close/>
                  <a:moveTo>
                    <a:pt x="7" y="330"/>
                  </a:moveTo>
                  <a:lnTo>
                    <a:pt x="7" y="330"/>
                  </a:lnTo>
                  <a:cubicBezTo>
                    <a:pt x="7" y="331"/>
                    <a:pt x="6" y="332"/>
                    <a:pt x="5" y="332"/>
                  </a:cubicBezTo>
                  <a:cubicBezTo>
                    <a:pt x="4" y="332"/>
                    <a:pt x="3" y="331"/>
                    <a:pt x="3" y="330"/>
                  </a:cubicBezTo>
                  <a:lnTo>
                    <a:pt x="3" y="330"/>
                  </a:lnTo>
                  <a:cubicBezTo>
                    <a:pt x="3" y="329"/>
                    <a:pt x="4" y="328"/>
                    <a:pt x="5" y="328"/>
                  </a:cubicBezTo>
                  <a:cubicBezTo>
                    <a:pt x="6" y="328"/>
                    <a:pt x="7" y="329"/>
                    <a:pt x="7" y="330"/>
                  </a:cubicBezTo>
                  <a:close/>
                  <a:moveTo>
                    <a:pt x="7" y="338"/>
                  </a:moveTo>
                  <a:lnTo>
                    <a:pt x="7" y="338"/>
                  </a:lnTo>
                  <a:cubicBezTo>
                    <a:pt x="7" y="339"/>
                    <a:pt x="6" y="340"/>
                    <a:pt x="5" y="340"/>
                  </a:cubicBezTo>
                  <a:cubicBezTo>
                    <a:pt x="4" y="340"/>
                    <a:pt x="3" y="339"/>
                    <a:pt x="3" y="338"/>
                  </a:cubicBezTo>
                  <a:lnTo>
                    <a:pt x="3" y="338"/>
                  </a:lnTo>
                  <a:cubicBezTo>
                    <a:pt x="3" y="337"/>
                    <a:pt x="4" y="336"/>
                    <a:pt x="5" y="336"/>
                  </a:cubicBezTo>
                  <a:cubicBezTo>
                    <a:pt x="6" y="336"/>
                    <a:pt x="7" y="337"/>
                    <a:pt x="7" y="338"/>
                  </a:cubicBezTo>
                  <a:close/>
                  <a:moveTo>
                    <a:pt x="7" y="346"/>
                  </a:moveTo>
                  <a:lnTo>
                    <a:pt x="7" y="346"/>
                  </a:lnTo>
                  <a:cubicBezTo>
                    <a:pt x="7" y="347"/>
                    <a:pt x="6" y="348"/>
                    <a:pt x="5" y="348"/>
                  </a:cubicBezTo>
                  <a:cubicBezTo>
                    <a:pt x="4" y="348"/>
                    <a:pt x="3" y="347"/>
                    <a:pt x="3" y="346"/>
                  </a:cubicBezTo>
                  <a:lnTo>
                    <a:pt x="3" y="346"/>
                  </a:lnTo>
                  <a:cubicBezTo>
                    <a:pt x="3" y="345"/>
                    <a:pt x="4" y="344"/>
                    <a:pt x="5" y="344"/>
                  </a:cubicBezTo>
                  <a:cubicBezTo>
                    <a:pt x="6" y="344"/>
                    <a:pt x="7" y="345"/>
                    <a:pt x="7" y="346"/>
                  </a:cubicBezTo>
                  <a:close/>
                  <a:moveTo>
                    <a:pt x="7" y="354"/>
                  </a:moveTo>
                  <a:lnTo>
                    <a:pt x="7" y="354"/>
                  </a:lnTo>
                  <a:cubicBezTo>
                    <a:pt x="7" y="355"/>
                    <a:pt x="6" y="356"/>
                    <a:pt x="5" y="356"/>
                  </a:cubicBezTo>
                  <a:cubicBezTo>
                    <a:pt x="4" y="356"/>
                    <a:pt x="3" y="355"/>
                    <a:pt x="3" y="354"/>
                  </a:cubicBezTo>
                  <a:lnTo>
                    <a:pt x="3" y="354"/>
                  </a:lnTo>
                  <a:cubicBezTo>
                    <a:pt x="3" y="353"/>
                    <a:pt x="4" y="352"/>
                    <a:pt x="5" y="352"/>
                  </a:cubicBezTo>
                  <a:cubicBezTo>
                    <a:pt x="6" y="352"/>
                    <a:pt x="7" y="353"/>
                    <a:pt x="7" y="354"/>
                  </a:cubicBezTo>
                  <a:close/>
                  <a:moveTo>
                    <a:pt x="7" y="362"/>
                  </a:moveTo>
                  <a:lnTo>
                    <a:pt x="7" y="362"/>
                  </a:lnTo>
                  <a:cubicBezTo>
                    <a:pt x="7" y="363"/>
                    <a:pt x="6" y="364"/>
                    <a:pt x="5" y="364"/>
                  </a:cubicBezTo>
                  <a:cubicBezTo>
                    <a:pt x="4" y="364"/>
                    <a:pt x="3" y="363"/>
                    <a:pt x="3" y="362"/>
                  </a:cubicBezTo>
                  <a:lnTo>
                    <a:pt x="3" y="362"/>
                  </a:lnTo>
                  <a:cubicBezTo>
                    <a:pt x="3" y="361"/>
                    <a:pt x="4" y="360"/>
                    <a:pt x="5" y="360"/>
                  </a:cubicBezTo>
                  <a:cubicBezTo>
                    <a:pt x="6" y="360"/>
                    <a:pt x="7" y="361"/>
                    <a:pt x="7" y="362"/>
                  </a:cubicBezTo>
                  <a:close/>
                  <a:moveTo>
                    <a:pt x="7" y="370"/>
                  </a:moveTo>
                  <a:lnTo>
                    <a:pt x="7" y="370"/>
                  </a:lnTo>
                  <a:cubicBezTo>
                    <a:pt x="7" y="371"/>
                    <a:pt x="6" y="372"/>
                    <a:pt x="5" y="372"/>
                  </a:cubicBezTo>
                  <a:cubicBezTo>
                    <a:pt x="4" y="372"/>
                    <a:pt x="3" y="371"/>
                    <a:pt x="3" y="370"/>
                  </a:cubicBezTo>
                  <a:lnTo>
                    <a:pt x="3" y="370"/>
                  </a:lnTo>
                  <a:cubicBezTo>
                    <a:pt x="3" y="369"/>
                    <a:pt x="4" y="368"/>
                    <a:pt x="5" y="368"/>
                  </a:cubicBezTo>
                  <a:cubicBezTo>
                    <a:pt x="6" y="368"/>
                    <a:pt x="7" y="369"/>
                    <a:pt x="7" y="370"/>
                  </a:cubicBezTo>
                  <a:close/>
                  <a:moveTo>
                    <a:pt x="7" y="378"/>
                  </a:moveTo>
                  <a:lnTo>
                    <a:pt x="7" y="378"/>
                  </a:lnTo>
                  <a:cubicBezTo>
                    <a:pt x="7" y="379"/>
                    <a:pt x="6" y="380"/>
                    <a:pt x="5" y="380"/>
                  </a:cubicBezTo>
                  <a:cubicBezTo>
                    <a:pt x="4" y="380"/>
                    <a:pt x="3" y="379"/>
                    <a:pt x="3" y="378"/>
                  </a:cubicBezTo>
                  <a:lnTo>
                    <a:pt x="3" y="378"/>
                  </a:lnTo>
                  <a:cubicBezTo>
                    <a:pt x="3" y="377"/>
                    <a:pt x="4" y="376"/>
                    <a:pt x="5" y="376"/>
                  </a:cubicBezTo>
                  <a:cubicBezTo>
                    <a:pt x="6" y="376"/>
                    <a:pt x="7" y="377"/>
                    <a:pt x="7" y="378"/>
                  </a:cubicBezTo>
                  <a:close/>
                  <a:moveTo>
                    <a:pt x="7" y="386"/>
                  </a:moveTo>
                  <a:lnTo>
                    <a:pt x="7" y="386"/>
                  </a:lnTo>
                  <a:cubicBezTo>
                    <a:pt x="7" y="387"/>
                    <a:pt x="6" y="388"/>
                    <a:pt x="5" y="388"/>
                  </a:cubicBezTo>
                  <a:cubicBezTo>
                    <a:pt x="4" y="388"/>
                    <a:pt x="3" y="387"/>
                    <a:pt x="3" y="386"/>
                  </a:cubicBezTo>
                  <a:lnTo>
                    <a:pt x="3" y="386"/>
                  </a:lnTo>
                  <a:cubicBezTo>
                    <a:pt x="3" y="385"/>
                    <a:pt x="4" y="384"/>
                    <a:pt x="5" y="384"/>
                  </a:cubicBezTo>
                  <a:cubicBezTo>
                    <a:pt x="6" y="384"/>
                    <a:pt x="7" y="385"/>
                    <a:pt x="7" y="386"/>
                  </a:cubicBezTo>
                  <a:close/>
                  <a:moveTo>
                    <a:pt x="7" y="394"/>
                  </a:moveTo>
                  <a:lnTo>
                    <a:pt x="7" y="394"/>
                  </a:lnTo>
                  <a:cubicBezTo>
                    <a:pt x="7" y="395"/>
                    <a:pt x="6" y="396"/>
                    <a:pt x="5" y="396"/>
                  </a:cubicBezTo>
                  <a:cubicBezTo>
                    <a:pt x="4" y="396"/>
                    <a:pt x="3" y="395"/>
                    <a:pt x="3" y="394"/>
                  </a:cubicBezTo>
                  <a:lnTo>
                    <a:pt x="3" y="394"/>
                  </a:lnTo>
                  <a:cubicBezTo>
                    <a:pt x="3" y="393"/>
                    <a:pt x="4" y="392"/>
                    <a:pt x="5" y="392"/>
                  </a:cubicBezTo>
                  <a:cubicBezTo>
                    <a:pt x="6" y="392"/>
                    <a:pt x="7" y="393"/>
                    <a:pt x="7" y="394"/>
                  </a:cubicBezTo>
                  <a:close/>
                  <a:moveTo>
                    <a:pt x="7" y="402"/>
                  </a:moveTo>
                  <a:lnTo>
                    <a:pt x="7" y="402"/>
                  </a:lnTo>
                  <a:cubicBezTo>
                    <a:pt x="7" y="403"/>
                    <a:pt x="6" y="404"/>
                    <a:pt x="5" y="404"/>
                  </a:cubicBezTo>
                  <a:cubicBezTo>
                    <a:pt x="4" y="404"/>
                    <a:pt x="3" y="403"/>
                    <a:pt x="3" y="402"/>
                  </a:cubicBezTo>
                  <a:lnTo>
                    <a:pt x="3" y="402"/>
                  </a:lnTo>
                  <a:cubicBezTo>
                    <a:pt x="3" y="401"/>
                    <a:pt x="4" y="400"/>
                    <a:pt x="5" y="400"/>
                  </a:cubicBezTo>
                  <a:cubicBezTo>
                    <a:pt x="6" y="400"/>
                    <a:pt x="7" y="401"/>
                    <a:pt x="7" y="402"/>
                  </a:cubicBezTo>
                  <a:close/>
                  <a:moveTo>
                    <a:pt x="7" y="410"/>
                  </a:moveTo>
                  <a:lnTo>
                    <a:pt x="7" y="410"/>
                  </a:lnTo>
                  <a:cubicBezTo>
                    <a:pt x="7" y="411"/>
                    <a:pt x="6" y="412"/>
                    <a:pt x="5" y="412"/>
                  </a:cubicBezTo>
                  <a:cubicBezTo>
                    <a:pt x="4" y="412"/>
                    <a:pt x="3" y="411"/>
                    <a:pt x="3" y="410"/>
                  </a:cubicBezTo>
                  <a:lnTo>
                    <a:pt x="3" y="410"/>
                  </a:lnTo>
                  <a:cubicBezTo>
                    <a:pt x="3" y="409"/>
                    <a:pt x="4" y="408"/>
                    <a:pt x="5" y="408"/>
                  </a:cubicBezTo>
                  <a:cubicBezTo>
                    <a:pt x="6" y="408"/>
                    <a:pt x="7" y="409"/>
                    <a:pt x="7" y="410"/>
                  </a:cubicBezTo>
                  <a:close/>
                  <a:moveTo>
                    <a:pt x="7" y="418"/>
                  </a:moveTo>
                  <a:lnTo>
                    <a:pt x="7" y="418"/>
                  </a:lnTo>
                  <a:cubicBezTo>
                    <a:pt x="7" y="419"/>
                    <a:pt x="6" y="420"/>
                    <a:pt x="5" y="420"/>
                  </a:cubicBezTo>
                  <a:cubicBezTo>
                    <a:pt x="4" y="420"/>
                    <a:pt x="3" y="419"/>
                    <a:pt x="3" y="418"/>
                  </a:cubicBezTo>
                  <a:lnTo>
                    <a:pt x="3" y="418"/>
                  </a:lnTo>
                  <a:cubicBezTo>
                    <a:pt x="3" y="417"/>
                    <a:pt x="4" y="416"/>
                    <a:pt x="5" y="416"/>
                  </a:cubicBezTo>
                  <a:cubicBezTo>
                    <a:pt x="6" y="416"/>
                    <a:pt x="7" y="417"/>
                    <a:pt x="7" y="418"/>
                  </a:cubicBezTo>
                  <a:close/>
                  <a:moveTo>
                    <a:pt x="7" y="426"/>
                  </a:moveTo>
                  <a:lnTo>
                    <a:pt x="7" y="426"/>
                  </a:lnTo>
                  <a:cubicBezTo>
                    <a:pt x="7" y="427"/>
                    <a:pt x="6" y="428"/>
                    <a:pt x="5" y="428"/>
                  </a:cubicBezTo>
                  <a:cubicBezTo>
                    <a:pt x="4" y="428"/>
                    <a:pt x="3" y="427"/>
                    <a:pt x="3" y="426"/>
                  </a:cubicBezTo>
                  <a:lnTo>
                    <a:pt x="3" y="426"/>
                  </a:lnTo>
                  <a:cubicBezTo>
                    <a:pt x="3" y="425"/>
                    <a:pt x="4" y="424"/>
                    <a:pt x="5" y="424"/>
                  </a:cubicBezTo>
                  <a:cubicBezTo>
                    <a:pt x="6" y="424"/>
                    <a:pt x="7" y="425"/>
                    <a:pt x="7" y="426"/>
                  </a:cubicBezTo>
                  <a:close/>
                  <a:moveTo>
                    <a:pt x="7" y="434"/>
                  </a:moveTo>
                  <a:lnTo>
                    <a:pt x="7" y="434"/>
                  </a:lnTo>
                  <a:cubicBezTo>
                    <a:pt x="7" y="435"/>
                    <a:pt x="7" y="436"/>
                    <a:pt x="5" y="436"/>
                  </a:cubicBezTo>
                  <a:cubicBezTo>
                    <a:pt x="4" y="436"/>
                    <a:pt x="3" y="435"/>
                    <a:pt x="3" y="434"/>
                  </a:cubicBezTo>
                  <a:lnTo>
                    <a:pt x="3" y="434"/>
                  </a:lnTo>
                  <a:cubicBezTo>
                    <a:pt x="3" y="433"/>
                    <a:pt x="4" y="432"/>
                    <a:pt x="5" y="432"/>
                  </a:cubicBezTo>
                  <a:cubicBezTo>
                    <a:pt x="7" y="432"/>
                    <a:pt x="7" y="433"/>
                    <a:pt x="7" y="434"/>
                  </a:cubicBezTo>
                  <a:close/>
                  <a:moveTo>
                    <a:pt x="8" y="442"/>
                  </a:moveTo>
                  <a:lnTo>
                    <a:pt x="8" y="442"/>
                  </a:lnTo>
                  <a:cubicBezTo>
                    <a:pt x="8" y="443"/>
                    <a:pt x="7" y="444"/>
                    <a:pt x="6" y="444"/>
                  </a:cubicBezTo>
                  <a:cubicBezTo>
                    <a:pt x="4" y="444"/>
                    <a:pt x="4" y="443"/>
                    <a:pt x="4" y="442"/>
                  </a:cubicBezTo>
                  <a:lnTo>
                    <a:pt x="4" y="442"/>
                  </a:lnTo>
                  <a:cubicBezTo>
                    <a:pt x="4" y="441"/>
                    <a:pt x="4" y="440"/>
                    <a:pt x="6" y="440"/>
                  </a:cubicBezTo>
                  <a:cubicBezTo>
                    <a:pt x="7" y="440"/>
                    <a:pt x="8" y="441"/>
                    <a:pt x="8" y="442"/>
                  </a:cubicBezTo>
                  <a:close/>
                  <a:moveTo>
                    <a:pt x="8" y="450"/>
                  </a:moveTo>
                  <a:lnTo>
                    <a:pt x="8" y="450"/>
                  </a:lnTo>
                  <a:cubicBezTo>
                    <a:pt x="8" y="451"/>
                    <a:pt x="7" y="452"/>
                    <a:pt x="6" y="452"/>
                  </a:cubicBezTo>
                  <a:cubicBezTo>
                    <a:pt x="4" y="452"/>
                    <a:pt x="4" y="451"/>
                    <a:pt x="4" y="450"/>
                  </a:cubicBezTo>
                  <a:lnTo>
                    <a:pt x="4" y="450"/>
                  </a:lnTo>
                  <a:cubicBezTo>
                    <a:pt x="4" y="449"/>
                    <a:pt x="4" y="448"/>
                    <a:pt x="6" y="448"/>
                  </a:cubicBezTo>
                  <a:cubicBezTo>
                    <a:pt x="7" y="448"/>
                    <a:pt x="8" y="449"/>
                    <a:pt x="8" y="450"/>
                  </a:cubicBezTo>
                  <a:close/>
                  <a:moveTo>
                    <a:pt x="8" y="458"/>
                  </a:moveTo>
                  <a:lnTo>
                    <a:pt x="8" y="458"/>
                  </a:lnTo>
                  <a:cubicBezTo>
                    <a:pt x="8" y="459"/>
                    <a:pt x="7" y="460"/>
                    <a:pt x="6" y="460"/>
                  </a:cubicBezTo>
                  <a:cubicBezTo>
                    <a:pt x="5" y="460"/>
                    <a:pt x="4" y="459"/>
                    <a:pt x="4" y="458"/>
                  </a:cubicBezTo>
                  <a:lnTo>
                    <a:pt x="4" y="458"/>
                  </a:lnTo>
                  <a:cubicBezTo>
                    <a:pt x="4" y="457"/>
                    <a:pt x="5" y="456"/>
                    <a:pt x="6" y="456"/>
                  </a:cubicBezTo>
                  <a:cubicBezTo>
                    <a:pt x="7" y="456"/>
                    <a:pt x="8" y="457"/>
                    <a:pt x="8" y="458"/>
                  </a:cubicBezTo>
                  <a:close/>
                  <a:moveTo>
                    <a:pt x="8" y="466"/>
                  </a:moveTo>
                  <a:lnTo>
                    <a:pt x="8" y="466"/>
                  </a:lnTo>
                  <a:cubicBezTo>
                    <a:pt x="8" y="467"/>
                    <a:pt x="7" y="468"/>
                    <a:pt x="6" y="468"/>
                  </a:cubicBezTo>
                  <a:cubicBezTo>
                    <a:pt x="5" y="468"/>
                    <a:pt x="4" y="467"/>
                    <a:pt x="4" y="466"/>
                  </a:cubicBezTo>
                  <a:lnTo>
                    <a:pt x="4" y="466"/>
                  </a:lnTo>
                  <a:cubicBezTo>
                    <a:pt x="4" y="465"/>
                    <a:pt x="5" y="464"/>
                    <a:pt x="6" y="464"/>
                  </a:cubicBezTo>
                  <a:cubicBezTo>
                    <a:pt x="7" y="464"/>
                    <a:pt x="8" y="465"/>
                    <a:pt x="8" y="466"/>
                  </a:cubicBezTo>
                  <a:close/>
                  <a:moveTo>
                    <a:pt x="8" y="474"/>
                  </a:moveTo>
                  <a:lnTo>
                    <a:pt x="8" y="474"/>
                  </a:lnTo>
                  <a:cubicBezTo>
                    <a:pt x="8" y="475"/>
                    <a:pt x="7" y="476"/>
                    <a:pt x="6" y="476"/>
                  </a:cubicBezTo>
                  <a:cubicBezTo>
                    <a:pt x="5" y="476"/>
                    <a:pt x="4" y="475"/>
                    <a:pt x="4" y="474"/>
                  </a:cubicBezTo>
                  <a:lnTo>
                    <a:pt x="4" y="474"/>
                  </a:lnTo>
                  <a:cubicBezTo>
                    <a:pt x="4" y="473"/>
                    <a:pt x="5" y="472"/>
                    <a:pt x="6" y="472"/>
                  </a:cubicBezTo>
                  <a:cubicBezTo>
                    <a:pt x="7" y="472"/>
                    <a:pt x="8" y="473"/>
                    <a:pt x="8" y="474"/>
                  </a:cubicBezTo>
                  <a:close/>
                  <a:moveTo>
                    <a:pt x="8" y="482"/>
                  </a:moveTo>
                  <a:lnTo>
                    <a:pt x="8" y="482"/>
                  </a:lnTo>
                  <a:cubicBezTo>
                    <a:pt x="8" y="483"/>
                    <a:pt x="7" y="484"/>
                    <a:pt x="6" y="484"/>
                  </a:cubicBezTo>
                  <a:cubicBezTo>
                    <a:pt x="5" y="484"/>
                    <a:pt x="4" y="483"/>
                    <a:pt x="4" y="482"/>
                  </a:cubicBezTo>
                  <a:lnTo>
                    <a:pt x="4" y="482"/>
                  </a:lnTo>
                  <a:cubicBezTo>
                    <a:pt x="4" y="481"/>
                    <a:pt x="5" y="480"/>
                    <a:pt x="6" y="480"/>
                  </a:cubicBezTo>
                  <a:cubicBezTo>
                    <a:pt x="7" y="480"/>
                    <a:pt x="8" y="481"/>
                    <a:pt x="8" y="482"/>
                  </a:cubicBezTo>
                  <a:close/>
                  <a:moveTo>
                    <a:pt x="8" y="490"/>
                  </a:moveTo>
                  <a:lnTo>
                    <a:pt x="8" y="490"/>
                  </a:lnTo>
                  <a:cubicBezTo>
                    <a:pt x="8" y="491"/>
                    <a:pt x="7" y="492"/>
                    <a:pt x="6" y="492"/>
                  </a:cubicBezTo>
                  <a:cubicBezTo>
                    <a:pt x="5" y="492"/>
                    <a:pt x="4" y="491"/>
                    <a:pt x="4" y="490"/>
                  </a:cubicBezTo>
                  <a:lnTo>
                    <a:pt x="4" y="490"/>
                  </a:lnTo>
                  <a:cubicBezTo>
                    <a:pt x="4" y="489"/>
                    <a:pt x="5" y="488"/>
                    <a:pt x="6" y="488"/>
                  </a:cubicBezTo>
                  <a:cubicBezTo>
                    <a:pt x="7" y="488"/>
                    <a:pt x="8" y="489"/>
                    <a:pt x="8" y="490"/>
                  </a:cubicBezTo>
                  <a:close/>
                  <a:moveTo>
                    <a:pt x="8" y="498"/>
                  </a:moveTo>
                  <a:lnTo>
                    <a:pt x="8" y="498"/>
                  </a:lnTo>
                  <a:cubicBezTo>
                    <a:pt x="8" y="499"/>
                    <a:pt x="7" y="500"/>
                    <a:pt x="6" y="500"/>
                  </a:cubicBezTo>
                  <a:cubicBezTo>
                    <a:pt x="5" y="500"/>
                    <a:pt x="4" y="499"/>
                    <a:pt x="4" y="498"/>
                  </a:cubicBezTo>
                  <a:lnTo>
                    <a:pt x="4" y="498"/>
                  </a:lnTo>
                  <a:cubicBezTo>
                    <a:pt x="4" y="497"/>
                    <a:pt x="5" y="496"/>
                    <a:pt x="6" y="496"/>
                  </a:cubicBezTo>
                  <a:cubicBezTo>
                    <a:pt x="7" y="496"/>
                    <a:pt x="8" y="497"/>
                    <a:pt x="8" y="498"/>
                  </a:cubicBezTo>
                  <a:close/>
                  <a:moveTo>
                    <a:pt x="8" y="506"/>
                  </a:moveTo>
                  <a:lnTo>
                    <a:pt x="8" y="506"/>
                  </a:lnTo>
                  <a:cubicBezTo>
                    <a:pt x="8" y="507"/>
                    <a:pt x="7" y="508"/>
                    <a:pt x="6" y="508"/>
                  </a:cubicBezTo>
                  <a:cubicBezTo>
                    <a:pt x="5" y="508"/>
                    <a:pt x="4" y="507"/>
                    <a:pt x="4" y="506"/>
                  </a:cubicBezTo>
                  <a:lnTo>
                    <a:pt x="4" y="506"/>
                  </a:lnTo>
                  <a:cubicBezTo>
                    <a:pt x="4" y="505"/>
                    <a:pt x="5" y="504"/>
                    <a:pt x="6" y="504"/>
                  </a:cubicBezTo>
                  <a:cubicBezTo>
                    <a:pt x="7" y="504"/>
                    <a:pt x="8" y="505"/>
                    <a:pt x="8" y="506"/>
                  </a:cubicBezTo>
                  <a:close/>
                  <a:moveTo>
                    <a:pt x="8" y="514"/>
                  </a:moveTo>
                  <a:lnTo>
                    <a:pt x="8" y="514"/>
                  </a:lnTo>
                  <a:cubicBezTo>
                    <a:pt x="8" y="515"/>
                    <a:pt x="7" y="516"/>
                    <a:pt x="6" y="516"/>
                  </a:cubicBezTo>
                  <a:cubicBezTo>
                    <a:pt x="5" y="516"/>
                    <a:pt x="4" y="515"/>
                    <a:pt x="4" y="514"/>
                  </a:cubicBezTo>
                  <a:lnTo>
                    <a:pt x="4" y="514"/>
                  </a:lnTo>
                  <a:cubicBezTo>
                    <a:pt x="4" y="513"/>
                    <a:pt x="5" y="512"/>
                    <a:pt x="6" y="512"/>
                  </a:cubicBezTo>
                  <a:cubicBezTo>
                    <a:pt x="7" y="512"/>
                    <a:pt x="8" y="513"/>
                    <a:pt x="8" y="514"/>
                  </a:cubicBezTo>
                  <a:close/>
                  <a:moveTo>
                    <a:pt x="8" y="522"/>
                  </a:moveTo>
                  <a:lnTo>
                    <a:pt x="8" y="522"/>
                  </a:lnTo>
                  <a:cubicBezTo>
                    <a:pt x="8" y="523"/>
                    <a:pt x="7" y="524"/>
                    <a:pt x="6" y="524"/>
                  </a:cubicBezTo>
                  <a:cubicBezTo>
                    <a:pt x="5" y="524"/>
                    <a:pt x="4" y="523"/>
                    <a:pt x="4" y="522"/>
                  </a:cubicBezTo>
                  <a:lnTo>
                    <a:pt x="4" y="522"/>
                  </a:lnTo>
                  <a:cubicBezTo>
                    <a:pt x="4" y="521"/>
                    <a:pt x="5" y="520"/>
                    <a:pt x="6" y="520"/>
                  </a:cubicBezTo>
                  <a:cubicBezTo>
                    <a:pt x="7" y="520"/>
                    <a:pt x="8" y="521"/>
                    <a:pt x="8" y="522"/>
                  </a:cubicBezTo>
                  <a:close/>
                  <a:moveTo>
                    <a:pt x="8" y="530"/>
                  </a:moveTo>
                  <a:lnTo>
                    <a:pt x="8" y="530"/>
                  </a:lnTo>
                  <a:cubicBezTo>
                    <a:pt x="8" y="531"/>
                    <a:pt x="7" y="532"/>
                    <a:pt x="6" y="532"/>
                  </a:cubicBezTo>
                  <a:cubicBezTo>
                    <a:pt x="5" y="532"/>
                    <a:pt x="4" y="531"/>
                    <a:pt x="4" y="530"/>
                  </a:cubicBezTo>
                  <a:lnTo>
                    <a:pt x="4" y="530"/>
                  </a:lnTo>
                  <a:cubicBezTo>
                    <a:pt x="4" y="529"/>
                    <a:pt x="5" y="528"/>
                    <a:pt x="6" y="528"/>
                  </a:cubicBezTo>
                  <a:cubicBezTo>
                    <a:pt x="7" y="528"/>
                    <a:pt x="8" y="529"/>
                    <a:pt x="8" y="530"/>
                  </a:cubicBezTo>
                  <a:close/>
                  <a:moveTo>
                    <a:pt x="8" y="538"/>
                  </a:moveTo>
                  <a:lnTo>
                    <a:pt x="8" y="538"/>
                  </a:lnTo>
                  <a:cubicBezTo>
                    <a:pt x="8" y="539"/>
                    <a:pt x="7" y="540"/>
                    <a:pt x="6" y="540"/>
                  </a:cubicBezTo>
                  <a:cubicBezTo>
                    <a:pt x="5" y="540"/>
                    <a:pt x="4" y="539"/>
                    <a:pt x="4" y="538"/>
                  </a:cubicBezTo>
                  <a:lnTo>
                    <a:pt x="4" y="538"/>
                  </a:lnTo>
                  <a:cubicBezTo>
                    <a:pt x="4" y="537"/>
                    <a:pt x="5" y="536"/>
                    <a:pt x="6" y="536"/>
                  </a:cubicBezTo>
                  <a:cubicBezTo>
                    <a:pt x="7" y="536"/>
                    <a:pt x="8" y="537"/>
                    <a:pt x="8" y="538"/>
                  </a:cubicBezTo>
                  <a:close/>
                  <a:moveTo>
                    <a:pt x="8" y="546"/>
                  </a:moveTo>
                  <a:lnTo>
                    <a:pt x="8" y="546"/>
                  </a:lnTo>
                  <a:cubicBezTo>
                    <a:pt x="8" y="547"/>
                    <a:pt x="7" y="548"/>
                    <a:pt x="6" y="548"/>
                  </a:cubicBezTo>
                  <a:cubicBezTo>
                    <a:pt x="5" y="548"/>
                    <a:pt x="4" y="547"/>
                    <a:pt x="4" y="546"/>
                  </a:cubicBezTo>
                  <a:lnTo>
                    <a:pt x="4" y="546"/>
                  </a:lnTo>
                  <a:cubicBezTo>
                    <a:pt x="4" y="545"/>
                    <a:pt x="5" y="544"/>
                    <a:pt x="6" y="544"/>
                  </a:cubicBezTo>
                  <a:cubicBezTo>
                    <a:pt x="7" y="544"/>
                    <a:pt x="8" y="545"/>
                    <a:pt x="8" y="546"/>
                  </a:cubicBezTo>
                  <a:close/>
                  <a:moveTo>
                    <a:pt x="8" y="554"/>
                  </a:moveTo>
                  <a:lnTo>
                    <a:pt x="8" y="554"/>
                  </a:lnTo>
                  <a:cubicBezTo>
                    <a:pt x="8" y="555"/>
                    <a:pt x="7" y="556"/>
                    <a:pt x="6" y="556"/>
                  </a:cubicBezTo>
                  <a:cubicBezTo>
                    <a:pt x="5" y="556"/>
                    <a:pt x="4" y="555"/>
                    <a:pt x="4" y="554"/>
                  </a:cubicBezTo>
                  <a:lnTo>
                    <a:pt x="4" y="554"/>
                  </a:lnTo>
                  <a:cubicBezTo>
                    <a:pt x="4" y="553"/>
                    <a:pt x="5" y="552"/>
                    <a:pt x="6" y="552"/>
                  </a:cubicBezTo>
                  <a:cubicBezTo>
                    <a:pt x="7" y="552"/>
                    <a:pt x="8" y="553"/>
                    <a:pt x="8" y="554"/>
                  </a:cubicBezTo>
                  <a:close/>
                  <a:moveTo>
                    <a:pt x="8" y="562"/>
                  </a:moveTo>
                  <a:lnTo>
                    <a:pt x="8" y="562"/>
                  </a:lnTo>
                  <a:cubicBezTo>
                    <a:pt x="8" y="563"/>
                    <a:pt x="7" y="564"/>
                    <a:pt x="6" y="564"/>
                  </a:cubicBezTo>
                  <a:cubicBezTo>
                    <a:pt x="5" y="564"/>
                    <a:pt x="4" y="563"/>
                    <a:pt x="4" y="562"/>
                  </a:cubicBezTo>
                  <a:lnTo>
                    <a:pt x="4" y="562"/>
                  </a:lnTo>
                  <a:cubicBezTo>
                    <a:pt x="4" y="561"/>
                    <a:pt x="5" y="560"/>
                    <a:pt x="6" y="560"/>
                  </a:cubicBezTo>
                  <a:cubicBezTo>
                    <a:pt x="7" y="560"/>
                    <a:pt x="8" y="561"/>
                    <a:pt x="8" y="562"/>
                  </a:cubicBezTo>
                  <a:close/>
                  <a:moveTo>
                    <a:pt x="8" y="570"/>
                  </a:moveTo>
                  <a:lnTo>
                    <a:pt x="8" y="570"/>
                  </a:lnTo>
                  <a:cubicBezTo>
                    <a:pt x="8" y="571"/>
                    <a:pt x="8" y="572"/>
                    <a:pt x="6" y="572"/>
                  </a:cubicBezTo>
                  <a:cubicBezTo>
                    <a:pt x="5" y="572"/>
                    <a:pt x="4" y="571"/>
                    <a:pt x="4" y="570"/>
                  </a:cubicBezTo>
                  <a:lnTo>
                    <a:pt x="4" y="570"/>
                  </a:lnTo>
                  <a:cubicBezTo>
                    <a:pt x="4" y="569"/>
                    <a:pt x="5" y="568"/>
                    <a:pt x="6" y="568"/>
                  </a:cubicBezTo>
                  <a:cubicBezTo>
                    <a:pt x="8" y="568"/>
                    <a:pt x="8" y="569"/>
                    <a:pt x="8" y="570"/>
                  </a:cubicBezTo>
                  <a:close/>
                  <a:moveTo>
                    <a:pt x="8" y="578"/>
                  </a:moveTo>
                  <a:lnTo>
                    <a:pt x="8" y="578"/>
                  </a:lnTo>
                  <a:cubicBezTo>
                    <a:pt x="8" y="579"/>
                    <a:pt x="8" y="580"/>
                    <a:pt x="6" y="580"/>
                  </a:cubicBezTo>
                  <a:cubicBezTo>
                    <a:pt x="5" y="580"/>
                    <a:pt x="4" y="579"/>
                    <a:pt x="4" y="578"/>
                  </a:cubicBezTo>
                  <a:lnTo>
                    <a:pt x="4" y="578"/>
                  </a:lnTo>
                  <a:cubicBezTo>
                    <a:pt x="4" y="577"/>
                    <a:pt x="5" y="576"/>
                    <a:pt x="6" y="576"/>
                  </a:cubicBezTo>
                  <a:cubicBezTo>
                    <a:pt x="8" y="576"/>
                    <a:pt x="8" y="577"/>
                    <a:pt x="8" y="578"/>
                  </a:cubicBezTo>
                  <a:close/>
                  <a:moveTo>
                    <a:pt x="9" y="586"/>
                  </a:moveTo>
                  <a:lnTo>
                    <a:pt x="9" y="586"/>
                  </a:lnTo>
                  <a:cubicBezTo>
                    <a:pt x="9" y="587"/>
                    <a:pt x="8" y="588"/>
                    <a:pt x="7" y="588"/>
                  </a:cubicBezTo>
                  <a:cubicBezTo>
                    <a:pt x="5" y="588"/>
                    <a:pt x="5" y="587"/>
                    <a:pt x="5" y="586"/>
                  </a:cubicBezTo>
                  <a:lnTo>
                    <a:pt x="5" y="586"/>
                  </a:lnTo>
                  <a:cubicBezTo>
                    <a:pt x="5" y="585"/>
                    <a:pt x="5" y="584"/>
                    <a:pt x="7" y="584"/>
                  </a:cubicBezTo>
                  <a:cubicBezTo>
                    <a:pt x="8" y="584"/>
                    <a:pt x="9" y="585"/>
                    <a:pt x="9" y="586"/>
                  </a:cubicBezTo>
                  <a:close/>
                  <a:moveTo>
                    <a:pt x="9" y="594"/>
                  </a:moveTo>
                  <a:lnTo>
                    <a:pt x="9" y="594"/>
                  </a:lnTo>
                  <a:cubicBezTo>
                    <a:pt x="9" y="595"/>
                    <a:pt x="8" y="596"/>
                    <a:pt x="7" y="596"/>
                  </a:cubicBezTo>
                  <a:cubicBezTo>
                    <a:pt x="5" y="596"/>
                    <a:pt x="5" y="595"/>
                    <a:pt x="5" y="594"/>
                  </a:cubicBezTo>
                  <a:lnTo>
                    <a:pt x="5" y="594"/>
                  </a:lnTo>
                  <a:cubicBezTo>
                    <a:pt x="5" y="593"/>
                    <a:pt x="5" y="592"/>
                    <a:pt x="7" y="592"/>
                  </a:cubicBezTo>
                  <a:cubicBezTo>
                    <a:pt x="8" y="592"/>
                    <a:pt x="9" y="593"/>
                    <a:pt x="9" y="594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2" name="Freeform 472"/>
            <p:cNvSpPr>
              <a:spLocks/>
            </p:cNvSpPr>
            <p:nvPr/>
          </p:nvSpPr>
          <p:spPr bwMode="auto">
            <a:xfrm>
              <a:off x="3096" y="2026"/>
              <a:ext cx="2418" cy="1796"/>
            </a:xfrm>
            <a:custGeom>
              <a:avLst/>
              <a:gdLst/>
              <a:ahLst/>
              <a:cxnLst>
                <a:cxn ang="0">
                  <a:pos x="22" y="1796"/>
                </a:cxn>
                <a:cxn ang="0">
                  <a:pos x="67" y="1796"/>
                </a:cxn>
                <a:cxn ang="0">
                  <a:pos x="120" y="1796"/>
                </a:cxn>
                <a:cxn ang="0">
                  <a:pos x="171" y="1796"/>
                </a:cxn>
                <a:cxn ang="0">
                  <a:pos x="216" y="1796"/>
                </a:cxn>
                <a:cxn ang="0">
                  <a:pos x="268" y="1796"/>
                </a:cxn>
                <a:cxn ang="0">
                  <a:pos x="314" y="1796"/>
                </a:cxn>
                <a:cxn ang="0">
                  <a:pos x="364" y="1796"/>
                </a:cxn>
                <a:cxn ang="0">
                  <a:pos x="410" y="1796"/>
                </a:cxn>
                <a:cxn ang="0">
                  <a:pos x="462" y="1796"/>
                </a:cxn>
                <a:cxn ang="0">
                  <a:pos x="513" y="1796"/>
                </a:cxn>
                <a:cxn ang="0">
                  <a:pos x="558" y="1796"/>
                </a:cxn>
                <a:cxn ang="0">
                  <a:pos x="610" y="1796"/>
                </a:cxn>
                <a:cxn ang="0">
                  <a:pos x="656" y="1796"/>
                </a:cxn>
                <a:cxn ang="0">
                  <a:pos x="707" y="1796"/>
                </a:cxn>
                <a:cxn ang="0">
                  <a:pos x="752" y="1796"/>
                </a:cxn>
                <a:cxn ang="0">
                  <a:pos x="804" y="1790"/>
                </a:cxn>
                <a:cxn ang="0">
                  <a:pos x="855" y="1785"/>
                </a:cxn>
                <a:cxn ang="0">
                  <a:pos x="901" y="1779"/>
                </a:cxn>
                <a:cxn ang="0">
                  <a:pos x="953" y="1767"/>
                </a:cxn>
                <a:cxn ang="0">
                  <a:pos x="998" y="1750"/>
                </a:cxn>
                <a:cxn ang="0">
                  <a:pos x="1049" y="1728"/>
                </a:cxn>
                <a:cxn ang="0">
                  <a:pos x="1095" y="1705"/>
                </a:cxn>
                <a:cxn ang="0">
                  <a:pos x="1147" y="1676"/>
                </a:cxn>
                <a:cxn ang="0">
                  <a:pos x="1197" y="1647"/>
                </a:cxn>
                <a:cxn ang="0">
                  <a:pos x="1243" y="1613"/>
                </a:cxn>
                <a:cxn ang="0">
                  <a:pos x="1295" y="1573"/>
                </a:cxn>
                <a:cxn ang="0">
                  <a:pos x="1340" y="1534"/>
                </a:cxn>
                <a:cxn ang="0">
                  <a:pos x="1391" y="1488"/>
                </a:cxn>
                <a:cxn ang="0">
                  <a:pos x="1443" y="1443"/>
                </a:cxn>
                <a:cxn ang="0">
                  <a:pos x="1489" y="1391"/>
                </a:cxn>
                <a:cxn ang="0">
                  <a:pos x="1540" y="1340"/>
                </a:cxn>
                <a:cxn ang="0">
                  <a:pos x="1585" y="1283"/>
                </a:cxn>
                <a:cxn ang="0">
                  <a:pos x="1637" y="1226"/>
                </a:cxn>
                <a:cxn ang="0">
                  <a:pos x="1683" y="1163"/>
                </a:cxn>
                <a:cxn ang="0">
                  <a:pos x="1734" y="1101"/>
                </a:cxn>
                <a:cxn ang="0">
                  <a:pos x="1784" y="1032"/>
                </a:cxn>
                <a:cxn ang="0">
                  <a:pos x="1831" y="963"/>
                </a:cxn>
                <a:cxn ang="0">
                  <a:pos x="1882" y="895"/>
                </a:cxn>
                <a:cxn ang="0">
                  <a:pos x="1928" y="821"/>
                </a:cxn>
                <a:cxn ang="0">
                  <a:pos x="1978" y="747"/>
                </a:cxn>
                <a:cxn ang="0">
                  <a:pos x="2025" y="673"/>
                </a:cxn>
                <a:cxn ang="0">
                  <a:pos x="2076" y="592"/>
                </a:cxn>
                <a:cxn ang="0">
                  <a:pos x="2127" y="513"/>
                </a:cxn>
                <a:cxn ang="0">
                  <a:pos x="2172" y="433"/>
                </a:cxn>
                <a:cxn ang="0">
                  <a:pos x="2224" y="347"/>
                </a:cxn>
                <a:cxn ang="0">
                  <a:pos x="2270" y="262"/>
                </a:cxn>
                <a:cxn ang="0">
                  <a:pos x="2321" y="176"/>
                </a:cxn>
                <a:cxn ang="0">
                  <a:pos x="2366" y="85"/>
                </a:cxn>
                <a:cxn ang="0">
                  <a:pos x="2418" y="0"/>
                </a:cxn>
              </a:cxnLst>
              <a:rect l="0" t="0" r="r" b="b"/>
              <a:pathLst>
                <a:path w="2418" h="1796">
                  <a:moveTo>
                    <a:pt x="0" y="1796"/>
                  </a:moveTo>
                  <a:lnTo>
                    <a:pt x="22" y="1796"/>
                  </a:lnTo>
                  <a:lnTo>
                    <a:pt x="46" y="1796"/>
                  </a:lnTo>
                  <a:lnTo>
                    <a:pt x="67" y="1796"/>
                  </a:lnTo>
                  <a:lnTo>
                    <a:pt x="96" y="1796"/>
                  </a:lnTo>
                  <a:lnTo>
                    <a:pt x="120" y="1796"/>
                  </a:lnTo>
                  <a:lnTo>
                    <a:pt x="142" y="1796"/>
                  </a:lnTo>
                  <a:lnTo>
                    <a:pt x="171" y="1796"/>
                  </a:lnTo>
                  <a:lnTo>
                    <a:pt x="194" y="1796"/>
                  </a:lnTo>
                  <a:lnTo>
                    <a:pt x="216" y="1796"/>
                  </a:lnTo>
                  <a:lnTo>
                    <a:pt x="239" y="1796"/>
                  </a:lnTo>
                  <a:lnTo>
                    <a:pt x="268" y="1796"/>
                  </a:lnTo>
                  <a:lnTo>
                    <a:pt x="290" y="1796"/>
                  </a:lnTo>
                  <a:lnTo>
                    <a:pt x="314" y="1796"/>
                  </a:lnTo>
                  <a:lnTo>
                    <a:pt x="342" y="1796"/>
                  </a:lnTo>
                  <a:lnTo>
                    <a:pt x="364" y="1796"/>
                  </a:lnTo>
                  <a:lnTo>
                    <a:pt x="388" y="1796"/>
                  </a:lnTo>
                  <a:lnTo>
                    <a:pt x="410" y="1796"/>
                  </a:lnTo>
                  <a:lnTo>
                    <a:pt x="439" y="1796"/>
                  </a:lnTo>
                  <a:lnTo>
                    <a:pt x="462" y="1796"/>
                  </a:lnTo>
                  <a:lnTo>
                    <a:pt x="484" y="1796"/>
                  </a:lnTo>
                  <a:lnTo>
                    <a:pt x="513" y="1796"/>
                  </a:lnTo>
                  <a:lnTo>
                    <a:pt x="536" y="1796"/>
                  </a:lnTo>
                  <a:lnTo>
                    <a:pt x="558" y="1796"/>
                  </a:lnTo>
                  <a:lnTo>
                    <a:pt x="582" y="1796"/>
                  </a:lnTo>
                  <a:lnTo>
                    <a:pt x="610" y="1796"/>
                  </a:lnTo>
                  <a:lnTo>
                    <a:pt x="633" y="1796"/>
                  </a:lnTo>
                  <a:lnTo>
                    <a:pt x="656" y="1796"/>
                  </a:lnTo>
                  <a:lnTo>
                    <a:pt x="684" y="1796"/>
                  </a:lnTo>
                  <a:lnTo>
                    <a:pt x="707" y="1796"/>
                  </a:lnTo>
                  <a:lnTo>
                    <a:pt x="730" y="1796"/>
                  </a:lnTo>
                  <a:lnTo>
                    <a:pt x="752" y="1796"/>
                  </a:lnTo>
                  <a:lnTo>
                    <a:pt x="781" y="1790"/>
                  </a:lnTo>
                  <a:lnTo>
                    <a:pt x="804" y="1790"/>
                  </a:lnTo>
                  <a:lnTo>
                    <a:pt x="827" y="1790"/>
                  </a:lnTo>
                  <a:lnTo>
                    <a:pt x="855" y="1785"/>
                  </a:lnTo>
                  <a:lnTo>
                    <a:pt x="878" y="1785"/>
                  </a:lnTo>
                  <a:lnTo>
                    <a:pt x="901" y="1779"/>
                  </a:lnTo>
                  <a:lnTo>
                    <a:pt x="924" y="1774"/>
                  </a:lnTo>
                  <a:lnTo>
                    <a:pt x="953" y="1767"/>
                  </a:lnTo>
                  <a:lnTo>
                    <a:pt x="975" y="1757"/>
                  </a:lnTo>
                  <a:lnTo>
                    <a:pt x="998" y="1750"/>
                  </a:lnTo>
                  <a:lnTo>
                    <a:pt x="1027" y="1738"/>
                  </a:lnTo>
                  <a:lnTo>
                    <a:pt x="1049" y="1728"/>
                  </a:lnTo>
                  <a:lnTo>
                    <a:pt x="1072" y="1716"/>
                  </a:lnTo>
                  <a:lnTo>
                    <a:pt x="1095" y="1705"/>
                  </a:lnTo>
                  <a:lnTo>
                    <a:pt x="1123" y="1693"/>
                  </a:lnTo>
                  <a:lnTo>
                    <a:pt x="1147" y="1676"/>
                  </a:lnTo>
                  <a:lnTo>
                    <a:pt x="1169" y="1659"/>
                  </a:lnTo>
                  <a:lnTo>
                    <a:pt x="1197" y="1647"/>
                  </a:lnTo>
                  <a:lnTo>
                    <a:pt x="1221" y="1631"/>
                  </a:lnTo>
                  <a:lnTo>
                    <a:pt x="1243" y="1613"/>
                  </a:lnTo>
                  <a:lnTo>
                    <a:pt x="1272" y="1592"/>
                  </a:lnTo>
                  <a:lnTo>
                    <a:pt x="1295" y="1573"/>
                  </a:lnTo>
                  <a:lnTo>
                    <a:pt x="1317" y="1551"/>
                  </a:lnTo>
                  <a:lnTo>
                    <a:pt x="1340" y="1534"/>
                  </a:lnTo>
                  <a:lnTo>
                    <a:pt x="1369" y="1511"/>
                  </a:lnTo>
                  <a:lnTo>
                    <a:pt x="1391" y="1488"/>
                  </a:lnTo>
                  <a:lnTo>
                    <a:pt x="1415" y="1465"/>
                  </a:lnTo>
                  <a:lnTo>
                    <a:pt x="1443" y="1443"/>
                  </a:lnTo>
                  <a:lnTo>
                    <a:pt x="1465" y="1414"/>
                  </a:lnTo>
                  <a:lnTo>
                    <a:pt x="1489" y="1391"/>
                  </a:lnTo>
                  <a:lnTo>
                    <a:pt x="1511" y="1362"/>
                  </a:lnTo>
                  <a:lnTo>
                    <a:pt x="1540" y="1340"/>
                  </a:lnTo>
                  <a:lnTo>
                    <a:pt x="1563" y="1312"/>
                  </a:lnTo>
                  <a:lnTo>
                    <a:pt x="1585" y="1283"/>
                  </a:lnTo>
                  <a:lnTo>
                    <a:pt x="1614" y="1254"/>
                  </a:lnTo>
                  <a:lnTo>
                    <a:pt x="1637" y="1226"/>
                  </a:lnTo>
                  <a:lnTo>
                    <a:pt x="1659" y="1192"/>
                  </a:lnTo>
                  <a:lnTo>
                    <a:pt x="1683" y="1163"/>
                  </a:lnTo>
                  <a:lnTo>
                    <a:pt x="1710" y="1128"/>
                  </a:lnTo>
                  <a:lnTo>
                    <a:pt x="1734" y="1101"/>
                  </a:lnTo>
                  <a:lnTo>
                    <a:pt x="1757" y="1066"/>
                  </a:lnTo>
                  <a:lnTo>
                    <a:pt x="1784" y="1032"/>
                  </a:lnTo>
                  <a:lnTo>
                    <a:pt x="1808" y="998"/>
                  </a:lnTo>
                  <a:lnTo>
                    <a:pt x="1831" y="963"/>
                  </a:lnTo>
                  <a:lnTo>
                    <a:pt x="1853" y="929"/>
                  </a:lnTo>
                  <a:lnTo>
                    <a:pt x="1882" y="895"/>
                  </a:lnTo>
                  <a:lnTo>
                    <a:pt x="1904" y="860"/>
                  </a:lnTo>
                  <a:lnTo>
                    <a:pt x="1928" y="821"/>
                  </a:lnTo>
                  <a:lnTo>
                    <a:pt x="1956" y="786"/>
                  </a:lnTo>
                  <a:lnTo>
                    <a:pt x="1978" y="747"/>
                  </a:lnTo>
                  <a:lnTo>
                    <a:pt x="2002" y="707"/>
                  </a:lnTo>
                  <a:lnTo>
                    <a:pt x="2025" y="673"/>
                  </a:lnTo>
                  <a:lnTo>
                    <a:pt x="2053" y="633"/>
                  </a:lnTo>
                  <a:lnTo>
                    <a:pt x="2076" y="592"/>
                  </a:lnTo>
                  <a:lnTo>
                    <a:pt x="2098" y="553"/>
                  </a:lnTo>
                  <a:lnTo>
                    <a:pt x="2127" y="513"/>
                  </a:lnTo>
                  <a:lnTo>
                    <a:pt x="2150" y="472"/>
                  </a:lnTo>
                  <a:lnTo>
                    <a:pt x="2172" y="433"/>
                  </a:lnTo>
                  <a:lnTo>
                    <a:pt x="2196" y="388"/>
                  </a:lnTo>
                  <a:lnTo>
                    <a:pt x="2224" y="347"/>
                  </a:lnTo>
                  <a:lnTo>
                    <a:pt x="2246" y="307"/>
                  </a:lnTo>
                  <a:lnTo>
                    <a:pt x="2270" y="262"/>
                  </a:lnTo>
                  <a:lnTo>
                    <a:pt x="2298" y="223"/>
                  </a:lnTo>
                  <a:lnTo>
                    <a:pt x="2321" y="176"/>
                  </a:lnTo>
                  <a:lnTo>
                    <a:pt x="2344" y="130"/>
                  </a:lnTo>
                  <a:lnTo>
                    <a:pt x="2366" y="85"/>
                  </a:lnTo>
                  <a:lnTo>
                    <a:pt x="2395" y="46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3" name="Oval 473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4" name="Oval 474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5" name="Oval 475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6" name="Freeform 476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7" name="Freeform 477"/>
            <p:cNvSpPr>
              <a:spLocks noEditPoints="1"/>
            </p:cNvSpPr>
            <p:nvPr/>
          </p:nvSpPr>
          <p:spPr bwMode="auto">
            <a:xfrm>
              <a:off x="4008" y="3804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</a:cxnLst>
              <a:rect l="0" t="0" r="r" b="b"/>
              <a:pathLst>
                <a:path w="15" h="10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10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49"/>
                    <a:pt x="5" y="48"/>
                    <a:pt x="7" y="48"/>
                  </a:cubicBezTo>
                  <a:cubicBezTo>
                    <a:pt x="10" y="48"/>
                    <a:pt x="11" y="49"/>
                    <a:pt x="11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6" y="72"/>
                    <a:pt x="5" y="70"/>
                    <a:pt x="5" y="68"/>
                  </a:cubicBezTo>
                  <a:lnTo>
                    <a:pt x="5" y="68"/>
                  </a:lnTo>
                  <a:cubicBezTo>
                    <a:pt x="5" y="65"/>
                    <a:pt x="6" y="64"/>
                    <a:pt x="9" y="64"/>
                  </a:cubicBezTo>
                  <a:cubicBezTo>
                    <a:pt x="11" y="64"/>
                    <a:pt x="13" y="65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1"/>
                    <a:pt x="8" y="80"/>
                    <a:pt x="10" y="80"/>
                  </a:cubicBezTo>
                  <a:cubicBezTo>
                    <a:pt x="12" y="80"/>
                    <a:pt x="14" y="81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7"/>
                    <a:pt x="9" y="96"/>
                    <a:pt x="11" y="96"/>
                  </a:cubicBezTo>
                  <a:cubicBezTo>
                    <a:pt x="13" y="96"/>
                    <a:pt x="15" y="97"/>
                    <a:pt x="15" y="10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8" name="Freeform 478"/>
            <p:cNvSpPr>
              <a:spLocks noEditPoints="1"/>
            </p:cNvSpPr>
            <p:nvPr/>
          </p:nvSpPr>
          <p:spPr bwMode="auto">
            <a:xfrm>
              <a:off x="4116" y="3787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8" y="48"/>
                </a:cxn>
                <a:cxn ang="0">
                  <a:pos x="12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5" y="84"/>
                </a:cxn>
                <a:cxn ang="0">
                  <a:pos x="15" y="84"/>
                </a:cxn>
                <a:cxn ang="0">
                  <a:pos x="11" y="88"/>
                </a:cxn>
                <a:cxn ang="0">
                  <a:pos x="7" y="84"/>
                </a:cxn>
                <a:cxn ang="0">
                  <a:pos x="7" y="84"/>
                </a:cxn>
                <a:cxn ang="0">
                  <a:pos x="11" y="80"/>
                </a:cxn>
                <a:cxn ang="0">
                  <a:pos x="15" y="84"/>
                </a:cxn>
                <a:cxn ang="0">
                  <a:pos x="16" y="100"/>
                </a:cxn>
                <a:cxn ang="0">
                  <a:pos x="16" y="100"/>
                </a:cxn>
                <a:cxn ang="0">
                  <a:pos x="12" y="104"/>
                </a:cxn>
                <a:cxn ang="0">
                  <a:pos x="8" y="100"/>
                </a:cxn>
                <a:cxn ang="0">
                  <a:pos x="8" y="100"/>
                </a:cxn>
                <a:cxn ang="0">
                  <a:pos x="12" y="96"/>
                </a:cxn>
                <a:cxn ang="0">
                  <a:pos x="16" y="100"/>
                </a:cxn>
              </a:cxnLst>
              <a:rect l="0" t="0" r="r" b="b"/>
              <a:pathLst>
                <a:path w="16" h="10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3"/>
                    <a:pt x="8" y="24"/>
                    <a:pt x="6" y="24"/>
                  </a:cubicBezTo>
                  <a:cubicBezTo>
                    <a:pt x="3" y="24"/>
                    <a:pt x="2" y="23"/>
                    <a:pt x="2" y="20"/>
                  </a:cubicBezTo>
                  <a:lnTo>
                    <a:pt x="2" y="20"/>
                  </a:lnTo>
                  <a:cubicBezTo>
                    <a:pt x="2" y="18"/>
                    <a:pt x="3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1" y="36"/>
                  </a:moveTo>
                  <a:lnTo>
                    <a:pt x="11" y="36"/>
                  </a:lnTo>
                  <a:cubicBezTo>
                    <a:pt x="11" y="39"/>
                    <a:pt x="9" y="40"/>
                    <a:pt x="7" y="40"/>
                  </a:cubicBezTo>
                  <a:cubicBezTo>
                    <a:pt x="5" y="40"/>
                    <a:pt x="3" y="39"/>
                    <a:pt x="3" y="36"/>
                  </a:cubicBezTo>
                  <a:lnTo>
                    <a:pt x="3" y="36"/>
                  </a:lnTo>
                  <a:cubicBezTo>
                    <a:pt x="3" y="34"/>
                    <a:pt x="5" y="32"/>
                    <a:pt x="7" y="32"/>
                  </a:cubicBezTo>
                  <a:cubicBezTo>
                    <a:pt x="9" y="32"/>
                    <a:pt x="11" y="34"/>
                    <a:pt x="11" y="36"/>
                  </a:cubicBezTo>
                  <a:close/>
                  <a:moveTo>
                    <a:pt x="12" y="52"/>
                  </a:moveTo>
                  <a:lnTo>
                    <a:pt x="12" y="52"/>
                  </a:lnTo>
                  <a:cubicBezTo>
                    <a:pt x="12" y="55"/>
                    <a:pt x="10" y="56"/>
                    <a:pt x="8" y="56"/>
                  </a:cubicBezTo>
                  <a:cubicBezTo>
                    <a:pt x="6" y="56"/>
                    <a:pt x="4" y="55"/>
                    <a:pt x="4" y="52"/>
                  </a:cubicBezTo>
                  <a:lnTo>
                    <a:pt x="4" y="52"/>
                  </a:lnTo>
                  <a:cubicBezTo>
                    <a:pt x="4" y="50"/>
                    <a:pt x="6" y="48"/>
                    <a:pt x="8" y="48"/>
                  </a:cubicBezTo>
                  <a:cubicBezTo>
                    <a:pt x="10" y="48"/>
                    <a:pt x="12" y="50"/>
                    <a:pt x="12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1"/>
                    <a:pt x="12" y="72"/>
                    <a:pt x="9" y="72"/>
                  </a:cubicBezTo>
                  <a:cubicBezTo>
                    <a:pt x="7" y="72"/>
                    <a:pt x="5" y="71"/>
                    <a:pt x="5" y="68"/>
                  </a:cubicBez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2" y="64"/>
                    <a:pt x="13" y="66"/>
                    <a:pt x="13" y="68"/>
                  </a:cubicBezTo>
                  <a:close/>
                  <a:moveTo>
                    <a:pt x="15" y="84"/>
                  </a:moveTo>
                  <a:lnTo>
                    <a:pt x="15" y="84"/>
                  </a:lnTo>
                  <a:cubicBezTo>
                    <a:pt x="15" y="86"/>
                    <a:pt x="13" y="88"/>
                    <a:pt x="11" y="88"/>
                  </a:cubicBezTo>
                  <a:cubicBezTo>
                    <a:pt x="8" y="88"/>
                    <a:pt x="7" y="86"/>
                    <a:pt x="7" y="84"/>
                  </a:cubicBezTo>
                  <a:lnTo>
                    <a:pt x="7" y="84"/>
                  </a:lnTo>
                  <a:cubicBezTo>
                    <a:pt x="7" y="82"/>
                    <a:pt x="8" y="80"/>
                    <a:pt x="11" y="80"/>
                  </a:cubicBezTo>
                  <a:cubicBezTo>
                    <a:pt x="13" y="80"/>
                    <a:pt x="15" y="82"/>
                    <a:pt x="15" y="84"/>
                  </a:cubicBezTo>
                  <a:close/>
                  <a:moveTo>
                    <a:pt x="16" y="100"/>
                  </a:moveTo>
                  <a:lnTo>
                    <a:pt x="16" y="100"/>
                  </a:lnTo>
                  <a:cubicBezTo>
                    <a:pt x="16" y="102"/>
                    <a:pt x="14" y="104"/>
                    <a:pt x="12" y="104"/>
                  </a:cubicBezTo>
                  <a:cubicBezTo>
                    <a:pt x="10" y="104"/>
                    <a:pt x="8" y="102"/>
                    <a:pt x="8" y="100"/>
                  </a:cubicBezTo>
                  <a:lnTo>
                    <a:pt x="8" y="100"/>
                  </a:lnTo>
                  <a:cubicBezTo>
                    <a:pt x="8" y="98"/>
                    <a:pt x="10" y="96"/>
                    <a:pt x="12" y="96"/>
                  </a:cubicBezTo>
                  <a:cubicBezTo>
                    <a:pt x="14" y="96"/>
                    <a:pt x="16" y="98"/>
                    <a:pt x="16" y="10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19" name="Freeform 479"/>
            <p:cNvSpPr>
              <a:spLocks noEditPoints="1"/>
            </p:cNvSpPr>
            <p:nvPr/>
          </p:nvSpPr>
          <p:spPr bwMode="auto">
            <a:xfrm>
              <a:off x="4276" y="3736"/>
              <a:ext cx="2" cy="52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1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9" y="36"/>
                </a:cxn>
                <a:cxn ang="0">
                  <a:pos x="6" y="56"/>
                </a:cxn>
                <a:cxn ang="0">
                  <a:pos x="6" y="48"/>
                </a:cxn>
                <a:cxn ang="0">
                  <a:pos x="10" y="68"/>
                </a:cxn>
                <a:cxn ang="0">
                  <a:pos x="2" y="68"/>
                </a:cxn>
                <a:cxn ang="0">
                  <a:pos x="11" y="84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7" y="104"/>
                </a:cxn>
                <a:cxn ang="0">
                  <a:pos x="7" y="96"/>
                </a:cxn>
                <a:cxn ang="0">
                  <a:pos x="11" y="116"/>
                </a:cxn>
                <a:cxn ang="0">
                  <a:pos x="3" y="116"/>
                </a:cxn>
                <a:cxn ang="0">
                  <a:pos x="12" y="132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8" y="152"/>
                </a:cxn>
                <a:cxn ang="0">
                  <a:pos x="8" y="144"/>
                </a:cxn>
                <a:cxn ang="0">
                  <a:pos x="13" y="164"/>
                </a:cxn>
                <a:cxn ang="0">
                  <a:pos x="5" y="164"/>
                </a:cxn>
                <a:cxn ang="0">
                  <a:pos x="13" y="180"/>
                </a:cxn>
                <a:cxn ang="0">
                  <a:pos x="5" y="180"/>
                </a:cxn>
                <a:cxn ang="0">
                  <a:pos x="13" y="180"/>
                </a:cxn>
                <a:cxn ang="0">
                  <a:pos x="9" y="201"/>
                </a:cxn>
                <a:cxn ang="0">
                  <a:pos x="9" y="192"/>
                </a:cxn>
                <a:cxn ang="0">
                  <a:pos x="14" y="213"/>
                </a:cxn>
                <a:cxn ang="0">
                  <a:pos x="6" y="212"/>
                </a:cxn>
                <a:cxn ang="0">
                  <a:pos x="14" y="228"/>
                </a:cxn>
                <a:cxn ang="0">
                  <a:pos x="6" y="229"/>
                </a:cxn>
                <a:cxn ang="0">
                  <a:pos x="14" y="228"/>
                </a:cxn>
                <a:cxn ang="0">
                  <a:pos x="11" y="249"/>
                </a:cxn>
                <a:cxn ang="0">
                  <a:pos x="11" y="241"/>
                </a:cxn>
                <a:cxn ang="0">
                  <a:pos x="15" y="261"/>
                </a:cxn>
                <a:cxn ang="0">
                  <a:pos x="7" y="261"/>
                </a:cxn>
                <a:cxn ang="0">
                  <a:pos x="15" y="277"/>
                </a:cxn>
                <a:cxn ang="0">
                  <a:pos x="7" y="277"/>
                </a:cxn>
                <a:cxn ang="0">
                  <a:pos x="15" y="277"/>
                </a:cxn>
                <a:cxn ang="0">
                  <a:pos x="12" y="297"/>
                </a:cxn>
                <a:cxn ang="0">
                  <a:pos x="12" y="289"/>
                </a:cxn>
                <a:cxn ang="0">
                  <a:pos x="16" y="309"/>
                </a:cxn>
                <a:cxn ang="0">
                  <a:pos x="8" y="309"/>
                </a:cxn>
                <a:cxn ang="0">
                  <a:pos x="17" y="325"/>
                </a:cxn>
                <a:cxn ang="0">
                  <a:pos x="9" y="325"/>
                </a:cxn>
                <a:cxn ang="0">
                  <a:pos x="17" y="325"/>
                </a:cxn>
              </a:cxnLst>
              <a:rect l="0" t="0" r="r" b="b"/>
              <a:pathLst>
                <a:path w="17" h="329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9"/>
                    <a:pt x="7" y="40"/>
                    <a:pt x="5" y="40"/>
                  </a:cubicBezTo>
                  <a:cubicBezTo>
                    <a:pt x="3" y="40"/>
                    <a:pt x="1" y="39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5"/>
                    <a:pt x="8" y="56"/>
                    <a:pt x="6" y="56"/>
                  </a:cubicBezTo>
                  <a:cubicBezTo>
                    <a:pt x="3" y="56"/>
                    <a:pt x="2" y="55"/>
                    <a:pt x="2" y="52"/>
                  </a:cubicBezTo>
                  <a:lnTo>
                    <a:pt x="2" y="52"/>
                  </a:lnTo>
                  <a:cubicBezTo>
                    <a:pt x="2" y="50"/>
                    <a:pt x="3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0" y="68"/>
                  </a:moveTo>
                  <a:lnTo>
                    <a:pt x="10" y="68"/>
                  </a:lnTo>
                  <a:cubicBezTo>
                    <a:pt x="10" y="71"/>
                    <a:pt x="8" y="72"/>
                    <a:pt x="6" y="72"/>
                  </a:cubicBezTo>
                  <a:cubicBezTo>
                    <a:pt x="4" y="72"/>
                    <a:pt x="2" y="71"/>
                    <a:pt x="2" y="68"/>
                  </a:cubicBez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8" y="64"/>
                    <a:pt x="10" y="66"/>
                    <a:pt x="10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7"/>
                    <a:pt x="9" y="88"/>
                    <a:pt x="7" y="88"/>
                  </a:cubicBezTo>
                  <a:cubicBezTo>
                    <a:pt x="4" y="88"/>
                    <a:pt x="3" y="87"/>
                    <a:pt x="3" y="84"/>
                  </a:cubicBezTo>
                  <a:lnTo>
                    <a:pt x="3" y="84"/>
                  </a:lnTo>
                  <a:cubicBezTo>
                    <a:pt x="3" y="82"/>
                    <a:pt x="4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1" y="100"/>
                  </a:moveTo>
                  <a:lnTo>
                    <a:pt x="11" y="100"/>
                  </a:lnTo>
                  <a:cubicBezTo>
                    <a:pt x="11" y="103"/>
                    <a:pt x="9" y="104"/>
                    <a:pt x="7" y="104"/>
                  </a:cubicBezTo>
                  <a:cubicBezTo>
                    <a:pt x="5" y="104"/>
                    <a:pt x="3" y="103"/>
                    <a:pt x="3" y="100"/>
                  </a:cubicBez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9" y="96"/>
                    <a:pt x="11" y="98"/>
                    <a:pt x="11" y="100"/>
                  </a:cubicBezTo>
                  <a:close/>
                  <a:moveTo>
                    <a:pt x="11" y="116"/>
                  </a:moveTo>
                  <a:lnTo>
                    <a:pt x="11" y="116"/>
                  </a:lnTo>
                  <a:cubicBezTo>
                    <a:pt x="11" y="119"/>
                    <a:pt x="10" y="120"/>
                    <a:pt x="7" y="120"/>
                  </a:cubicBezTo>
                  <a:cubicBezTo>
                    <a:pt x="5" y="120"/>
                    <a:pt x="3" y="119"/>
                    <a:pt x="3" y="116"/>
                  </a:cubicBezTo>
                  <a:lnTo>
                    <a:pt x="3" y="116"/>
                  </a:lnTo>
                  <a:cubicBezTo>
                    <a:pt x="3" y="114"/>
                    <a:pt x="5" y="112"/>
                    <a:pt x="7" y="112"/>
                  </a:cubicBezTo>
                  <a:cubicBezTo>
                    <a:pt x="10" y="112"/>
                    <a:pt x="11" y="114"/>
                    <a:pt x="11" y="116"/>
                  </a:cubicBezTo>
                  <a:close/>
                  <a:moveTo>
                    <a:pt x="12" y="132"/>
                  </a:moveTo>
                  <a:lnTo>
                    <a:pt x="12" y="132"/>
                  </a:lnTo>
                  <a:cubicBezTo>
                    <a:pt x="12" y="135"/>
                    <a:pt x="10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close/>
                  <a:moveTo>
                    <a:pt x="12" y="148"/>
                  </a:move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close/>
                  <a:moveTo>
                    <a:pt x="13" y="164"/>
                  </a:moveTo>
                  <a:lnTo>
                    <a:pt x="13" y="164"/>
                  </a:lnTo>
                  <a:cubicBezTo>
                    <a:pt x="13" y="167"/>
                    <a:pt x="11" y="168"/>
                    <a:pt x="9" y="168"/>
                  </a:cubicBezTo>
                  <a:cubicBezTo>
                    <a:pt x="6" y="168"/>
                    <a:pt x="5" y="167"/>
                    <a:pt x="5" y="164"/>
                  </a:cubicBezTo>
                  <a:lnTo>
                    <a:pt x="5" y="164"/>
                  </a:lnTo>
                  <a:cubicBezTo>
                    <a:pt x="5" y="162"/>
                    <a:pt x="6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close/>
                  <a:moveTo>
                    <a:pt x="13" y="180"/>
                  </a:moveTo>
                  <a:lnTo>
                    <a:pt x="13" y="180"/>
                  </a:lnTo>
                  <a:cubicBezTo>
                    <a:pt x="13" y="183"/>
                    <a:pt x="11" y="184"/>
                    <a:pt x="9" y="184"/>
                  </a:cubicBezTo>
                  <a:cubicBezTo>
                    <a:pt x="7" y="184"/>
                    <a:pt x="5" y="183"/>
                    <a:pt x="5" y="180"/>
                  </a:cubicBezTo>
                  <a:lnTo>
                    <a:pt x="5" y="180"/>
                  </a:lnTo>
                  <a:cubicBezTo>
                    <a:pt x="5" y="178"/>
                    <a:pt x="7" y="176"/>
                    <a:pt x="9" y="176"/>
                  </a:cubicBezTo>
                  <a:cubicBezTo>
                    <a:pt x="11" y="176"/>
                    <a:pt x="13" y="178"/>
                    <a:pt x="13" y="180"/>
                  </a:cubicBezTo>
                  <a:close/>
                  <a:moveTo>
                    <a:pt x="13" y="196"/>
                  </a:moveTo>
                  <a:lnTo>
                    <a:pt x="13" y="197"/>
                  </a:lnTo>
                  <a:cubicBezTo>
                    <a:pt x="13" y="199"/>
                    <a:pt x="12" y="201"/>
                    <a:pt x="9" y="201"/>
                  </a:cubicBezTo>
                  <a:cubicBezTo>
                    <a:pt x="7" y="201"/>
                    <a:pt x="5" y="199"/>
                    <a:pt x="5" y="197"/>
                  </a:cubicBezTo>
                  <a:lnTo>
                    <a:pt x="5" y="196"/>
                  </a:lnTo>
                  <a:cubicBezTo>
                    <a:pt x="5" y="194"/>
                    <a:pt x="7" y="192"/>
                    <a:pt x="9" y="192"/>
                  </a:cubicBezTo>
                  <a:cubicBezTo>
                    <a:pt x="12" y="192"/>
                    <a:pt x="13" y="194"/>
                    <a:pt x="13" y="196"/>
                  </a:cubicBezTo>
                  <a:close/>
                  <a:moveTo>
                    <a:pt x="14" y="212"/>
                  </a:moveTo>
                  <a:lnTo>
                    <a:pt x="14" y="213"/>
                  </a:lnTo>
                  <a:cubicBezTo>
                    <a:pt x="14" y="215"/>
                    <a:pt x="12" y="217"/>
                    <a:pt x="10" y="217"/>
                  </a:cubicBezTo>
                  <a:cubicBezTo>
                    <a:pt x="8" y="217"/>
                    <a:pt x="6" y="215"/>
                    <a:pt x="6" y="213"/>
                  </a:cubicBezTo>
                  <a:lnTo>
                    <a:pt x="6" y="212"/>
                  </a:lnTo>
                  <a:cubicBezTo>
                    <a:pt x="6" y="210"/>
                    <a:pt x="8" y="208"/>
                    <a:pt x="10" y="208"/>
                  </a:cubicBezTo>
                  <a:cubicBezTo>
                    <a:pt x="12" y="208"/>
                    <a:pt x="14" y="210"/>
                    <a:pt x="14" y="212"/>
                  </a:cubicBezTo>
                  <a:close/>
                  <a:moveTo>
                    <a:pt x="14" y="228"/>
                  </a:moveTo>
                  <a:lnTo>
                    <a:pt x="14" y="229"/>
                  </a:lnTo>
                  <a:cubicBezTo>
                    <a:pt x="14" y="231"/>
                    <a:pt x="12" y="233"/>
                    <a:pt x="10" y="233"/>
                  </a:cubicBezTo>
                  <a:cubicBezTo>
                    <a:pt x="8" y="233"/>
                    <a:pt x="6" y="231"/>
                    <a:pt x="6" y="229"/>
                  </a:cubicBezTo>
                  <a:lnTo>
                    <a:pt x="6" y="228"/>
                  </a:lnTo>
                  <a:cubicBezTo>
                    <a:pt x="6" y="226"/>
                    <a:pt x="8" y="224"/>
                    <a:pt x="10" y="224"/>
                  </a:cubicBezTo>
                  <a:cubicBezTo>
                    <a:pt x="12" y="224"/>
                    <a:pt x="14" y="226"/>
                    <a:pt x="14" y="228"/>
                  </a:cubicBezTo>
                  <a:close/>
                  <a:moveTo>
                    <a:pt x="15" y="245"/>
                  </a:moveTo>
                  <a:lnTo>
                    <a:pt x="15" y="245"/>
                  </a:lnTo>
                  <a:cubicBezTo>
                    <a:pt x="15" y="247"/>
                    <a:pt x="13" y="249"/>
                    <a:pt x="11" y="249"/>
                  </a:cubicBezTo>
                  <a:cubicBezTo>
                    <a:pt x="8" y="249"/>
                    <a:pt x="7" y="247"/>
                    <a:pt x="7" y="245"/>
                  </a:cubicBezTo>
                  <a:lnTo>
                    <a:pt x="7" y="245"/>
                  </a:lnTo>
                  <a:cubicBezTo>
                    <a:pt x="7" y="242"/>
                    <a:pt x="8" y="241"/>
                    <a:pt x="11" y="241"/>
                  </a:cubicBezTo>
                  <a:cubicBezTo>
                    <a:pt x="13" y="241"/>
                    <a:pt x="15" y="242"/>
                    <a:pt x="15" y="245"/>
                  </a:cubicBezTo>
                  <a:close/>
                  <a:moveTo>
                    <a:pt x="15" y="261"/>
                  </a:moveTo>
                  <a:lnTo>
                    <a:pt x="15" y="261"/>
                  </a:lnTo>
                  <a:cubicBezTo>
                    <a:pt x="15" y="263"/>
                    <a:pt x="13" y="265"/>
                    <a:pt x="11" y="265"/>
                  </a:cubicBezTo>
                  <a:cubicBezTo>
                    <a:pt x="9" y="265"/>
                    <a:pt x="7" y="263"/>
                    <a:pt x="7" y="261"/>
                  </a:cubicBezTo>
                  <a:lnTo>
                    <a:pt x="7" y="261"/>
                  </a:lnTo>
                  <a:cubicBezTo>
                    <a:pt x="7" y="258"/>
                    <a:pt x="9" y="257"/>
                    <a:pt x="11" y="257"/>
                  </a:cubicBezTo>
                  <a:cubicBezTo>
                    <a:pt x="13" y="257"/>
                    <a:pt x="15" y="258"/>
                    <a:pt x="15" y="261"/>
                  </a:cubicBezTo>
                  <a:close/>
                  <a:moveTo>
                    <a:pt x="15" y="277"/>
                  </a:moveTo>
                  <a:lnTo>
                    <a:pt x="15" y="277"/>
                  </a:lnTo>
                  <a:cubicBezTo>
                    <a:pt x="15" y="279"/>
                    <a:pt x="14" y="281"/>
                    <a:pt x="11" y="281"/>
                  </a:cubicBezTo>
                  <a:cubicBezTo>
                    <a:pt x="9" y="281"/>
                    <a:pt x="7" y="279"/>
                    <a:pt x="7" y="277"/>
                  </a:cubicBezTo>
                  <a:lnTo>
                    <a:pt x="7" y="277"/>
                  </a:lnTo>
                  <a:cubicBezTo>
                    <a:pt x="7" y="274"/>
                    <a:pt x="9" y="273"/>
                    <a:pt x="11" y="273"/>
                  </a:cubicBezTo>
                  <a:cubicBezTo>
                    <a:pt x="14" y="273"/>
                    <a:pt x="15" y="274"/>
                    <a:pt x="15" y="277"/>
                  </a:cubicBezTo>
                  <a:close/>
                  <a:moveTo>
                    <a:pt x="16" y="293"/>
                  </a:moveTo>
                  <a:lnTo>
                    <a:pt x="16" y="293"/>
                  </a:lnTo>
                  <a:cubicBezTo>
                    <a:pt x="16" y="295"/>
                    <a:pt x="14" y="297"/>
                    <a:pt x="12" y="297"/>
                  </a:cubicBezTo>
                  <a:cubicBezTo>
                    <a:pt x="10" y="297"/>
                    <a:pt x="8" y="295"/>
                    <a:pt x="8" y="293"/>
                  </a:cubicBezTo>
                  <a:lnTo>
                    <a:pt x="8" y="293"/>
                  </a:lnTo>
                  <a:cubicBezTo>
                    <a:pt x="8" y="290"/>
                    <a:pt x="10" y="289"/>
                    <a:pt x="12" y="289"/>
                  </a:cubicBezTo>
                  <a:cubicBezTo>
                    <a:pt x="14" y="289"/>
                    <a:pt x="16" y="290"/>
                    <a:pt x="16" y="293"/>
                  </a:cubicBezTo>
                  <a:close/>
                  <a:moveTo>
                    <a:pt x="16" y="309"/>
                  </a:moveTo>
                  <a:lnTo>
                    <a:pt x="16" y="309"/>
                  </a:lnTo>
                  <a:cubicBezTo>
                    <a:pt x="16" y="311"/>
                    <a:pt x="14" y="313"/>
                    <a:pt x="12" y="313"/>
                  </a:cubicBezTo>
                  <a:cubicBezTo>
                    <a:pt x="10" y="313"/>
                    <a:pt x="8" y="311"/>
                    <a:pt x="8" y="309"/>
                  </a:cubicBezTo>
                  <a:lnTo>
                    <a:pt x="8" y="309"/>
                  </a:lnTo>
                  <a:cubicBezTo>
                    <a:pt x="8" y="306"/>
                    <a:pt x="10" y="305"/>
                    <a:pt x="12" y="305"/>
                  </a:cubicBezTo>
                  <a:cubicBezTo>
                    <a:pt x="14" y="305"/>
                    <a:pt x="16" y="306"/>
                    <a:pt x="16" y="309"/>
                  </a:cubicBezTo>
                  <a:close/>
                  <a:moveTo>
                    <a:pt x="17" y="325"/>
                  </a:moveTo>
                  <a:lnTo>
                    <a:pt x="17" y="325"/>
                  </a:lnTo>
                  <a:cubicBezTo>
                    <a:pt x="17" y="327"/>
                    <a:pt x="15" y="329"/>
                    <a:pt x="13" y="329"/>
                  </a:cubicBezTo>
                  <a:cubicBezTo>
                    <a:pt x="10" y="329"/>
                    <a:pt x="9" y="327"/>
                    <a:pt x="9" y="325"/>
                  </a:cubicBezTo>
                  <a:lnTo>
                    <a:pt x="9" y="325"/>
                  </a:lnTo>
                  <a:cubicBezTo>
                    <a:pt x="9" y="322"/>
                    <a:pt x="10" y="321"/>
                    <a:pt x="13" y="321"/>
                  </a:cubicBezTo>
                  <a:cubicBezTo>
                    <a:pt x="15" y="321"/>
                    <a:pt x="17" y="322"/>
                    <a:pt x="17" y="32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0" name="Freeform 480"/>
            <p:cNvSpPr>
              <a:spLocks noEditPoints="1"/>
            </p:cNvSpPr>
            <p:nvPr/>
          </p:nvSpPr>
          <p:spPr bwMode="auto">
            <a:xfrm>
              <a:off x="4384" y="3673"/>
              <a:ext cx="2" cy="19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58"/>
                </a:cxn>
                <a:cxn ang="0">
                  <a:pos x="2" y="56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2" y="60"/>
                </a:cxn>
                <a:cxn ang="0">
                  <a:pos x="0" y="58"/>
                </a:cxn>
                <a:cxn ang="0">
                  <a:pos x="0" y="50"/>
                </a:cxn>
                <a:cxn ang="0">
                  <a:pos x="0" y="50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2" y="52"/>
                </a:cxn>
                <a:cxn ang="0">
                  <a:pos x="0" y="50"/>
                </a:cxn>
                <a:cxn ang="0">
                  <a:pos x="1" y="42"/>
                </a:cxn>
                <a:cxn ang="0">
                  <a:pos x="1" y="42"/>
                </a:cxn>
                <a:cxn ang="0">
                  <a:pos x="3" y="40"/>
                </a:cxn>
                <a:cxn ang="0">
                  <a:pos x="5" y="42"/>
                </a:cxn>
                <a:cxn ang="0">
                  <a:pos x="5" y="42"/>
                </a:cxn>
                <a:cxn ang="0">
                  <a:pos x="3" y="44"/>
                </a:cxn>
                <a:cxn ang="0">
                  <a:pos x="1" y="42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6" y="34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5" y="8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60">
                  <a:moveTo>
                    <a:pt x="0" y="58"/>
                  </a:moveTo>
                  <a:lnTo>
                    <a:pt x="0" y="58"/>
                  </a:lnTo>
                  <a:cubicBezTo>
                    <a:pt x="0" y="57"/>
                    <a:pt x="1" y="56"/>
                    <a:pt x="2" y="56"/>
                  </a:cubicBezTo>
                  <a:cubicBezTo>
                    <a:pt x="3" y="56"/>
                    <a:pt x="4" y="57"/>
                    <a:pt x="4" y="58"/>
                  </a:cubicBezTo>
                  <a:lnTo>
                    <a:pt x="4" y="58"/>
                  </a:lnTo>
                  <a:cubicBezTo>
                    <a:pt x="4" y="59"/>
                    <a:pt x="3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close/>
                  <a:moveTo>
                    <a:pt x="0" y="50"/>
                  </a:move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lose/>
                  <a:moveTo>
                    <a:pt x="1" y="42"/>
                  </a:move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close/>
                  <a:moveTo>
                    <a:pt x="2" y="34"/>
                  </a:moveTo>
                  <a:lnTo>
                    <a:pt x="2" y="34"/>
                  </a:lnTo>
                  <a:cubicBezTo>
                    <a:pt x="2" y="33"/>
                    <a:pt x="2" y="32"/>
                    <a:pt x="4" y="32"/>
                  </a:cubicBezTo>
                  <a:cubicBezTo>
                    <a:pt x="5" y="32"/>
                    <a:pt x="6" y="33"/>
                    <a:pt x="6" y="34"/>
                  </a:cubicBezTo>
                  <a:lnTo>
                    <a:pt x="6" y="34"/>
                  </a:lnTo>
                  <a:cubicBezTo>
                    <a:pt x="6" y="35"/>
                    <a:pt x="5" y="36"/>
                    <a:pt x="4" y="36"/>
                  </a:cubicBezTo>
                  <a:cubicBezTo>
                    <a:pt x="2" y="36"/>
                    <a:pt x="2" y="35"/>
                    <a:pt x="2" y="34"/>
                  </a:cubicBezTo>
                  <a:close/>
                  <a:moveTo>
                    <a:pt x="2" y="26"/>
                  </a:move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1"/>
                    <a:pt x="6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1" name="Freeform 481"/>
            <p:cNvSpPr>
              <a:spLocks noEditPoints="1"/>
            </p:cNvSpPr>
            <p:nvPr/>
          </p:nvSpPr>
          <p:spPr bwMode="auto">
            <a:xfrm>
              <a:off x="4492" y="3644"/>
              <a:ext cx="2" cy="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</a:cxnLst>
              <a:rect l="0" t="0" r="r" b="b"/>
              <a:pathLst>
                <a:path w="7" h="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7" y="18"/>
                  </a:move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2" name="Freeform 482"/>
            <p:cNvSpPr>
              <a:spLocks noEditPoints="1"/>
            </p:cNvSpPr>
            <p:nvPr/>
          </p:nvSpPr>
          <p:spPr bwMode="auto">
            <a:xfrm>
              <a:off x="4652" y="3559"/>
              <a:ext cx="2" cy="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</a:cxnLst>
              <a:rect l="0" t="0" r="r" b="b"/>
              <a:pathLst>
                <a:path w="8" h="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6" y="11"/>
                    <a:pt x="5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6" y="9"/>
                    <a:pt x="6" y="10"/>
                  </a:cubicBezTo>
                  <a:close/>
                  <a:moveTo>
                    <a:pt x="8" y="18"/>
                  </a:move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3" name="Freeform 483"/>
            <p:cNvSpPr>
              <a:spLocks noEditPoints="1"/>
            </p:cNvSpPr>
            <p:nvPr/>
          </p:nvSpPr>
          <p:spPr bwMode="auto">
            <a:xfrm>
              <a:off x="4760" y="3496"/>
              <a:ext cx="2" cy="51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4" y="18"/>
                </a:cxn>
                <a:cxn ang="0">
                  <a:pos x="0" y="18"/>
                </a:cxn>
                <a:cxn ang="0">
                  <a:pos x="4" y="18"/>
                </a:cxn>
                <a:cxn ang="0">
                  <a:pos x="3" y="28"/>
                </a:cxn>
                <a:cxn ang="0">
                  <a:pos x="3" y="24"/>
                </a:cxn>
                <a:cxn ang="0">
                  <a:pos x="5" y="34"/>
                </a:cxn>
                <a:cxn ang="0">
                  <a:pos x="1" y="34"/>
                </a:cxn>
                <a:cxn ang="0">
                  <a:pos x="5" y="42"/>
                </a:cxn>
                <a:cxn ang="0">
                  <a:pos x="1" y="42"/>
                </a:cxn>
                <a:cxn ang="0">
                  <a:pos x="5" y="42"/>
                </a:cxn>
                <a:cxn ang="0">
                  <a:pos x="3" y="52"/>
                </a:cxn>
                <a:cxn ang="0">
                  <a:pos x="3" y="48"/>
                </a:cxn>
                <a:cxn ang="0">
                  <a:pos x="5" y="58"/>
                </a:cxn>
                <a:cxn ang="0">
                  <a:pos x="1" y="58"/>
                </a:cxn>
                <a:cxn ang="0">
                  <a:pos x="6" y="6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6" y="90"/>
                </a:cxn>
                <a:cxn ang="0">
                  <a:pos x="2" y="90"/>
                </a:cxn>
                <a:cxn ang="0">
                  <a:pos x="6" y="90"/>
                </a:cxn>
                <a:cxn ang="0">
                  <a:pos x="4" y="100"/>
                </a:cxn>
                <a:cxn ang="0">
                  <a:pos x="4" y="96"/>
                </a:cxn>
                <a:cxn ang="0">
                  <a:pos x="7" y="106"/>
                </a:cxn>
                <a:cxn ang="0">
                  <a:pos x="3" y="106"/>
                </a:cxn>
                <a:cxn ang="0">
                  <a:pos x="7" y="114"/>
                </a:cxn>
                <a:cxn ang="0">
                  <a:pos x="3" y="114"/>
                </a:cxn>
                <a:cxn ang="0">
                  <a:pos x="7" y="114"/>
                </a:cxn>
                <a:cxn ang="0">
                  <a:pos x="5" y="124"/>
                </a:cxn>
                <a:cxn ang="0">
                  <a:pos x="5" y="120"/>
                </a:cxn>
                <a:cxn ang="0">
                  <a:pos x="7" y="130"/>
                </a:cxn>
                <a:cxn ang="0">
                  <a:pos x="3" y="130"/>
                </a:cxn>
                <a:cxn ang="0">
                  <a:pos x="7" y="138"/>
                </a:cxn>
                <a:cxn ang="0">
                  <a:pos x="3" y="138"/>
                </a:cxn>
                <a:cxn ang="0">
                  <a:pos x="7" y="138"/>
                </a:cxn>
                <a:cxn ang="0">
                  <a:pos x="6" y="148"/>
                </a:cxn>
                <a:cxn ang="0">
                  <a:pos x="6" y="144"/>
                </a:cxn>
                <a:cxn ang="0">
                  <a:pos x="8" y="154"/>
                </a:cxn>
                <a:cxn ang="0">
                  <a:pos x="4" y="154"/>
                </a:cxn>
                <a:cxn ang="0">
                  <a:pos x="8" y="162"/>
                </a:cxn>
                <a:cxn ang="0">
                  <a:pos x="4" y="162"/>
                </a:cxn>
                <a:cxn ang="0">
                  <a:pos x="8" y="162"/>
                </a:cxn>
              </a:cxnLst>
              <a:rect l="0" t="0" r="r" b="b"/>
              <a:pathLst>
                <a:path w="8" h="164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11"/>
                    <a:pt x="3" y="12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0" y="10"/>
                  </a:ln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18"/>
                  </a:lnTo>
                  <a:cubicBezTo>
                    <a:pt x="0" y="17"/>
                    <a:pt x="1" y="16"/>
                    <a:pt x="2" y="16"/>
                  </a:cubicBezTo>
                  <a:cubicBezTo>
                    <a:pt x="3" y="16"/>
                    <a:pt x="4" y="17"/>
                    <a:pt x="4" y="18"/>
                  </a:cubicBezTo>
                  <a:close/>
                  <a:moveTo>
                    <a:pt x="5" y="26"/>
                  </a:move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1" y="28"/>
                    <a:pt x="1" y="27"/>
                    <a:pt x="1" y="26"/>
                  </a:cubicBezTo>
                  <a:lnTo>
                    <a:pt x="1" y="26"/>
                  </a:lnTo>
                  <a:cubicBezTo>
                    <a:pt x="1" y="25"/>
                    <a:pt x="1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close/>
                  <a:moveTo>
                    <a:pt x="5" y="34"/>
                  </a:moveTo>
                  <a:lnTo>
                    <a:pt x="5" y="34"/>
                  </a:lnTo>
                  <a:cubicBezTo>
                    <a:pt x="5" y="35"/>
                    <a:pt x="4" y="36"/>
                    <a:pt x="3" y="36"/>
                  </a:cubicBezTo>
                  <a:cubicBezTo>
                    <a:pt x="2" y="36"/>
                    <a:pt x="1" y="35"/>
                    <a:pt x="1" y="34"/>
                  </a:cubicBezTo>
                  <a:lnTo>
                    <a:pt x="1" y="34"/>
                  </a:lnTo>
                  <a:cubicBezTo>
                    <a:pt x="1" y="33"/>
                    <a:pt x="2" y="32"/>
                    <a:pt x="3" y="32"/>
                  </a:cubicBezTo>
                  <a:cubicBezTo>
                    <a:pt x="4" y="32"/>
                    <a:pt x="5" y="33"/>
                    <a:pt x="5" y="34"/>
                  </a:cubicBezTo>
                  <a:close/>
                  <a:moveTo>
                    <a:pt x="5" y="42"/>
                  </a:move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close/>
                  <a:moveTo>
                    <a:pt x="5" y="50"/>
                  </a:moveTo>
                  <a:lnTo>
                    <a:pt x="5" y="50"/>
                  </a:lnTo>
                  <a:cubicBezTo>
                    <a:pt x="5" y="51"/>
                    <a:pt x="4" y="52"/>
                    <a:pt x="3" y="52"/>
                  </a:cubicBezTo>
                  <a:cubicBezTo>
                    <a:pt x="2" y="52"/>
                    <a:pt x="1" y="51"/>
                    <a:pt x="1" y="50"/>
                  </a:cubicBezTo>
                  <a:lnTo>
                    <a:pt x="1" y="50"/>
                  </a:lnTo>
                  <a:cubicBezTo>
                    <a:pt x="1" y="49"/>
                    <a:pt x="2" y="48"/>
                    <a:pt x="3" y="48"/>
                  </a:cubicBezTo>
                  <a:cubicBezTo>
                    <a:pt x="4" y="48"/>
                    <a:pt x="5" y="49"/>
                    <a:pt x="5" y="50"/>
                  </a:cubicBezTo>
                  <a:close/>
                  <a:moveTo>
                    <a:pt x="5" y="58"/>
                  </a:move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close/>
                  <a:moveTo>
                    <a:pt x="6" y="66"/>
                  </a:moveTo>
                  <a:lnTo>
                    <a:pt x="6" y="66"/>
                  </a:lnTo>
                  <a:cubicBezTo>
                    <a:pt x="6" y="67"/>
                    <a:pt x="5" y="68"/>
                    <a:pt x="4" y="68"/>
                  </a:cubicBezTo>
                  <a:cubicBezTo>
                    <a:pt x="2" y="68"/>
                    <a:pt x="2" y="67"/>
                    <a:pt x="2" y="66"/>
                  </a:cubicBezTo>
                  <a:lnTo>
                    <a:pt x="2" y="66"/>
                  </a:lnTo>
                  <a:cubicBezTo>
                    <a:pt x="2" y="65"/>
                    <a:pt x="2" y="64"/>
                    <a:pt x="4" y="64"/>
                  </a:cubicBezTo>
                  <a:cubicBezTo>
                    <a:pt x="5" y="64"/>
                    <a:pt x="6" y="65"/>
                    <a:pt x="6" y="66"/>
                  </a:cubicBezTo>
                  <a:close/>
                  <a:moveTo>
                    <a:pt x="6" y="74"/>
                  </a:move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close/>
                  <a:moveTo>
                    <a:pt x="6" y="82"/>
                  </a:move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close/>
                  <a:moveTo>
                    <a:pt x="6" y="90"/>
                  </a:move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close/>
                  <a:moveTo>
                    <a:pt x="6" y="98"/>
                  </a:move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close/>
                  <a:moveTo>
                    <a:pt x="7" y="106"/>
                  </a:move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3" y="108"/>
                    <a:pt x="3" y="107"/>
                    <a:pt x="3" y="106"/>
                  </a:cubicBezTo>
                  <a:lnTo>
                    <a:pt x="3" y="106"/>
                  </a:lnTo>
                  <a:cubicBezTo>
                    <a:pt x="3" y="105"/>
                    <a:pt x="3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close/>
                  <a:moveTo>
                    <a:pt x="7" y="114"/>
                  </a:move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close/>
                  <a:moveTo>
                    <a:pt x="7" y="122"/>
                  </a:move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close/>
                  <a:moveTo>
                    <a:pt x="7" y="130"/>
                  </a:move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close/>
                  <a:moveTo>
                    <a:pt x="7" y="138"/>
                  </a:move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close/>
                  <a:moveTo>
                    <a:pt x="8" y="146"/>
                  </a:moveTo>
                  <a:lnTo>
                    <a:pt x="8" y="146"/>
                  </a:lnTo>
                  <a:cubicBezTo>
                    <a:pt x="8" y="147"/>
                    <a:pt x="7" y="148"/>
                    <a:pt x="6" y="148"/>
                  </a:cubicBezTo>
                  <a:cubicBezTo>
                    <a:pt x="4" y="148"/>
                    <a:pt x="4" y="147"/>
                    <a:pt x="4" y="146"/>
                  </a:cubicBezTo>
                  <a:lnTo>
                    <a:pt x="4" y="146"/>
                  </a:lnTo>
                  <a:cubicBezTo>
                    <a:pt x="4" y="145"/>
                    <a:pt x="4" y="144"/>
                    <a:pt x="6" y="144"/>
                  </a:cubicBezTo>
                  <a:cubicBezTo>
                    <a:pt x="7" y="144"/>
                    <a:pt x="8" y="145"/>
                    <a:pt x="8" y="146"/>
                  </a:cubicBezTo>
                  <a:close/>
                  <a:moveTo>
                    <a:pt x="8" y="154"/>
                  </a:moveTo>
                  <a:lnTo>
                    <a:pt x="8" y="154"/>
                  </a:lnTo>
                  <a:cubicBezTo>
                    <a:pt x="8" y="155"/>
                    <a:pt x="7" y="156"/>
                    <a:pt x="6" y="156"/>
                  </a:cubicBezTo>
                  <a:cubicBezTo>
                    <a:pt x="5" y="156"/>
                    <a:pt x="4" y="155"/>
                    <a:pt x="4" y="154"/>
                  </a:cubicBezTo>
                  <a:lnTo>
                    <a:pt x="4" y="154"/>
                  </a:lnTo>
                  <a:cubicBezTo>
                    <a:pt x="4" y="153"/>
                    <a:pt x="5" y="152"/>
                    <a:pt x="6" y="152"/>
                  </a:cubicBezTo>
                  <a:cubicBezTo>
                    <a:pt x="7" y="152"/>
                    <a:pt x="8" y="153"/>
                    <a:pt x="8" y="154"/>
                  </a:cubicBezTo>
                  <a:close/>
                  <a:moveTo>
                    <a:pt x="8" y="162"/>
                  </a:moveTo>
                  <a:lnTo>
                    <a:pt x="8" y="162"/>
                  </a:lnTo>
                  <a:cubicBezTo>
                    <a:pt x="8" y="163"/>
                    <a:pt x="7" y="164"/>
                    <a:pt x="6" y="164"/>
                  </a:cubicBezTo>
                  <a:cubicBezTo>
                    <a:pt x="5" y="164"/>
                    <a:pt x="4" y="163"/>
                    <a:pt x="4" y="162"/>
                  </a:cubicBezTo>
                  <a:lnTo>
                    <a:pt x="4" y="162"/>
                  </a:lnTo>
                  <a:cubicBezTo>
                    <a:pt x="4" y="161"/>
                    <a:pt x="5" y="160"/>
                    <a:pt x="6" y="160"/>
                  </a:cubicBezTo>
                  <a:cubicBezTo>
                    <a:pt x="7" y="160"/>
                    <a:pt x="8" y="161"/>
                    <a:pt x="8" y="16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4" name="Freeform 484"/>
            <p:cNvSpPr>
              <a:spLocks noEditPoints="1"/>
            </p:cNvSpPr>
            <p:nvPr/>
          </p:nvSpPr>
          <p:spPr bwMode="auto">
            <a:xfrm>
              <a:off x="4920" y="3350"/>
              <a:ext cx="3" cy="51"/>
            </a:xfrm>
            <a:custGeom>
              <a:avLst/>
              <a:gdLst/>
              <a:ahLst/>
              <a:cxnLst>
                <a:cxn ang="0">
                  <a:pos x="2" y="160"/>
                </a:cxn>
                <a:cxn ang="0">
                  <a:pos x="2" y="164"/>
                </a:cxn>
                <a:cxn ang="0">
                  <a:pos x="1" y="154"/>
                </a:cxn>
                <a:cxn ang="0">
                  <a:pos x="5" y="154"/>
                </a:cxn>
                <a:cxn ang="0">
                  <a:pos x="1" y="146"/>
                </a:cxn>
                <a:cxn ang="0">
                  <a:pos x="5" y="146"/>
                </a:cxn>
                <a:cxn ang="0">
                  <a:pos x="1" y="146"/>
                </a:cxn>
                <a:cxn ang="0">
                  <a:pos x="3" y="136"/>
                </a:cxn>
                <a:cxn ang="0">
                  <a:pos x="3" y="140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22"/>
                </a:cxn>
                <a:cxn ang="0">
                  <a:pos x="5" y="122"/>
                </a:cxn>
                <a:cxn ang="0">
                  <a:pos x="1" y="122"/>
                </a:cxn>
                <a:cxn ang="0">
                  <a:pos x="4" y="112"/>
                </a:cxn>
                <a:cxn ang="0">
                  <a:pos x="4" y="116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2" y="98"/>
                </a:cxn>
                <a:cxn ang="0">
                  <a:pos x="6" y="98"/>
                </a:cxn>
                <a:cxn ang="0">
                  <a:pos x="2" y="98"/>
                </a:cxn>
                <a:cxn ang="0">
                  <a:pos x="4" y="88"/>
                </a:cxn>
                <a:cxn ang="0">
                  <a:pos x="4" y="92"/>
                </a:cxn>
                <a:cxn ang="0">
                  <a:pos x="3" y="82"/>
                </a:cxn>
                <a:cxn ang="0">
                  <a:pos x="7" y="82"/>
                </a:cxn>
                <a:cxn ang="0">
                  <a:pos x="3" y="74"/>
                </a:cxn>
                <a:cxn ang="0">
                  <a:pos x="7" y="74"/>
                </a:cxn>
                <a:cxn ang="0">
                  <a:pos x="3" y="74"/>
                </a:cxn>
                <a:cxn ang="0">
                  <a:pos x="5" y="64"/>
                </a:cxn>
                <a:cxn ang="0">
                  <a:pos x="5" y="68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0"/>
                </a:cxn>
                <a:cxn ang="0">
                  <a:pos x="7" y="50"/>
                </a:cxn>
                <a:cxn ang="0">
                  <a:pos x="3" y="5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4" y="34"/>
                </a:cxn>
                <a:cxn ang="0">
                  <a:pos x="8" y="34"/>
                </a:cxn>
                <a:cxn ang="0">
                  <a:pos x="4" y="26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5" y="2"/>
                </a:cxn>
                <a:cxn ang="0">
                  <a:pos x="9" y="2"/>
                </a:cxn>
                <a:cxn ang="0">
                  <a:pos x="5" y="2"/>
                </a:cxn>
              </a:cxnLst>
              <a:rect l="0" t="0" r="r" b="b"/>
              <a:pathLst>
                <a:path w="9" h="164">
                  <a:moveTo>
                    <a:pt x="0" y="162"/>
                  </a:moveTo>
                  <a:lnTo>
                    <a:pt x="0" y="162"/>
                  </a:lnTo>
                  <a:cubicBezTo>
                    <a:pt x="0" y="161"/>
                    <a:pt x="1" y="160"/>
                    <a:pt x="2" y="160"/>
                  </a:cubicBezTo>
                  <a:cubicBezTo>
                    <a:pt x="4" y="160"/>
                    <a:pt x="4" y="161"/>
                    <a:pt x="4" y="162"/>
                  </a:cubicBezTo>
                  <a:lnTo>
                    <a:pt x="4" y="162"/>
                  </a:lnTo>
                  <a:cubicBezTo>
                    <a:pt x="4" y="163"/>
                    <a:pt x="4" y="164"/>
                    <a:pt x="2" y="164"/>
                  </a:cubicBezTo>
                  <a:cubicBezTo>
                    <a:pt x="1" y="164"/>
                    <a:pt x="0" y="163"/>
                    <a:pt x="0" y="162"/>
                  </a:cubicBezTo>
                  <a:close/>
                  <a:moveTo>
                    <a:pt x="1" y="154"/>
                  </a:moveTo>
                  <a:lnTo>
                    <a:pt x="1" y="154"/>
                  </a:lnTo>
                  <a:cubicBezTo>
                    <a:pt x="1" y="153"/>
                    <a:pt x="2" y="152"/>
                    <a:pt x="3" y="152"/>
                  </a:cubicBezTo>
                  <a:cubicBezTo>
                    <a:pt x="4" y="152"/>
                    <a:pt x="5" y="153"/>
                    <a:pt x="5" y="154"/>
                  </a:cubicBezTo>
                  <a:lnTo>
                    <a:pt x="5" y="154"/>
                  </a:lnTo>
                  <a:cubicBezTo>
                    <a:pt x="5" y="155"/>
                    <a:pt x="4" y="156"/>
                    <a:pt x="3" y="156"/>
                  </a:cubicBezTo>
                  <a:cubicBezTo>
                    <a:pt x="2" y="156"/>
                    <a:pt x="1" y="155"/>
                    <a:pt x="1" y="154"/>
                  </a:cubicBezTo>
                  <a:close/>
                  <a:moveTo>
                    <a:pt x="1" y="146"/>
                  </a:moveTo>
                  <a:lnTo>
                    <a:pt x="1" y="146"/>
                  </a:lnTo>
                  <a:cubicBezTo>
                    <a:pt x="1" y="145"/>
                    <a:pt x="2" y="144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lnTo>
                    <a:pt x="5" y="146"/>
                  </a:lnTo>
                  <a:cubicBezTo>
                    <a:pt x="5" y="147"/>
                    <a:pt x="4" y="148"/>
                    <a:pt x="3" y="148"/>
                  </a:cubicBezTo>
                  <a:cubicBezTo>
                    <a:pt x="2" y="148"/>
                    <a:pt x="1" y="147"/>
                    <a:pt x="1" y="146"/>
                  </a:cubicBezTo>
                  <a:close/>
                  <a:moveTo>
                    <a:pt x="1" y="138"/>
                  </a:moveTo>
                  <a:lnTo>
                    <a:pt x="1" y="138"/>
                  </a:lnTo>
                  <a:cubicBezTo>
                    <a:pt x="1" y="137"/>
                    <a:pt x="2" y="136"/>
                    <a:pt x="3" y="136"/>
                  </a:cubicBezTo>
                  <a:cubicBezTo>
                    <a:pt x="4" y="136"/>
                    <a:pt x="5" y="137"/>
                    <a:pt x="5" y="138"/>
                  </a:cubicBezTo>
                  <a:lnTo>
                    <a:pt x="5" y="138"/>
                  </a:lnTo>
                  <a:cubicBezTo>
                    <a:pt x="5" y="139"/>
                    <a:pt x="4" y="140"/>
                    <a:pt x="3" y="140"/>
                  </a:cubicBezTo>
                  <a:cubicBezTo>
                    <a:pt x="2" y="140"/>
                    <a:pt x="1" y="139"/>
                    <a:pt x="1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2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2" y="132"/>
                    <a:pt x="1" y="131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5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5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2" y="114"/>
                  </a:moveTo>
                  <a:lnTo>
                    <a:pt x="2" y="114"/>
                  </a:lnTo>
                  <a:cubicBezTo>
                    <a:pt x="2" y="113"/>
                    <a:pt x="3" y="112"/>
                    <a:pt x="4" y="112"/>
                  </a:cubicBezTo>
                  <a:cubicBezTo>
                    <a:pt x="5" y="112"/>
                    <a:pt x="6" y="113"/>
                    <a:pt x="6" y="114"/>
                  </a:cubicBezTo>
                  <a:lnTo>
                    <a:pt x="6" y="114"/>
                  </a:lnTo>
                  <a:cubicBezTo>
                    <a:pt x="6" y="115"/>
                    <a:pt x="5" y="116"/>
                    <a:pt x="4" y="116"/>
                  </a:cubicBezTo>
                  <a:cubicBezTo>
                    <a:pt x="3" y="116"/>
                    <a:pt x="2" y="115"/>
                    <a:pt x="2" y="114"/>
                  </a:cubicBezTo>
                  <a:close/>
                  <a:moveTo>
                    <a:pt x="2" y="106"/>
                  </a:moveTo>
                  <a:lnTo>
                    <a:pt x="2" y="106"/>
                  </a:lnTo>
                  <a:cubicBezTo>
                    <a:pt x="2" y="105"/>
                    <a:pt x="3" y="104"/>
                    <a:pt x="4" y="104"/>
                  </a:cubicBezTo>
                  <a:cubicBezTo>
                    <a:pt x="5" y="104"/>
                    <a:pt x="6" y="105"/>
                    <a:pt x="6" y="106"/>
                  </a:cubicBezTo>
                  <a:lnTo>
                    <a:pt x="6" y="106"/>
                  </a:lnTo>
                  <a:cubicBezTo>
                    <a:pt x="6" y="107"/>
                    <a:pt x="5" y="108"/>
                    <a:pt x="4" y="108"/>
                  </a:cubicBezTo>
                  <a:cubicBezTo>
                    <a:pt x="3" y="108"/>
                    <a:pt x="2" y="107"/>
                    <a:pt x="2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3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3" y="100"/>
                    <a:pt x="2" y="99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3" y="80"/>
                    <a:pt x="5" y="80"/>
                  </a:cubicBezTo>
                  <a:cubicBezTo>
                    <a:pt x="6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6" y="84"/>
                    <a:pt x="5" y="84"/>
                  </a:cubicBezTo>
                  <a:cubicBezTo>
                    <a:pt x="3" y="84"/>
                    <a:pt x="3" y="83"/>
                    <a:pt x="3" y="82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3"/>
                    <a:pt x="4" y="72"/>
                    <a:pt x="5" y="72"/>
                  </a:cubicBezTo>
                  <a:cubicBezTo>
                    <a:pt x="6" y="72"/>
                    <a:pt x="7" y="73"/>
                    <a:pt x="7" y="74"/>
                  </a:cubicBezTo>
                  <a:lnTo>
                    <a:pt x="7" y="74"/>
                  </a:lnTo>
                  <a:cubicBezTo>
                    <a:pt x="7" y="75"/>
                    <a:pt x="6" y="76"/>
                    <a:pt x="5" y="76"/>
                  </a:cubicBezTo>
                  <a:cubicBezTo>
                    <a:pt x="4" y="76"/>
                    <a:pt x="3" y="75"/>
                    <a:pt x="3" y="74"/>
                  </a:cubicBezTo>
                  <a:close/>
                  <a:moveTo>
                    <a:pt x="3" y="66"/>
                  </a:moveTo>
                  <a:lnTo>
                    <a:pt x="3" y="66"/>
                  </a:lnTo>
                  <a:cubicBezTo>
                    <a:pt x="3" y="65"/>
                    <a:pt x="4" y="64"/>
                    <a:pt x="5" y="64"/>
                  </a:cubicBezTo>
                  <a:cubicBezTo>
                    <a:pt x="6" y="64"/>
                    <a:pt x="7" y="65"/>
                    <a:pt x="7" y="66"/>
                  </a:cubicBezTo>
                  <a:lnTo>
                    <a:pt x="7" y="66"/>
                  </a:lnTo>
                  <a:cubicBezTo>
                    <a:pt x="7" y="67"/>
                    <a:pt x="6" y="68"/>
                    <a:pt x="5" y="68"/>
                  </a:cubicBezTo>
                  <a:cubicBezTo>
                    <a:pt x="4" y="68"/>
                    <a:pt x="3" y="67"/>
                    <a:pt x="3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4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4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5" name="Freeform 485"/>
            <p:cNvSpPr>
              <a:spLocks noEditPoints="1"/>
            </p:cNvSpPr>
            <p:nvPr/>
          </p:nvSpPr>
          <p:spPr bwMode="auto">
            <a:xfrm>
              <a:off x="5028" y="3223"/>
              <a:ext cx="2" cy="103"/>
            </a:xfrm>
            <a:custGeom>
              <a:avLst/>
              <a:gdLst/>
              <a:ahLst/>
              <a:cxnLst>
                <a:cxn ang="0">
                  <a:pos x="4" y="330"/>
                </a:cxn>
                <a:cxn ang="0">
                  <a:pos x="2" y="320"/>
                </a:cxn>
                <a:cxn ang="0">
                  <a:pos x="1" y="314"/>
                </a:cxn>
                <a:cxn ang="0">
                  <a:pos x="3" y="316"/>
                </a:cxn>
                <a:cxn ang="0">
                  <a:pos x="5" y="306"/>
                </a:cxn>
                <a:cxn ang="0">
                  <a:pos x="1" y="298"/>
                </a:cxn>
                <a:cxn ang="0">
                  <a:pos x="1" y="298"/>
                </a:cxn>
                <a:cxn ang="0">
                  <a:pos x="5" y="290"/>
                </a:cxn>
                <a:cxn ang="0">
                  <a:pos x="3" y="280"/>
                </a:cxn>
                <a:cxn ang="0">
                  <a:pos x="1" y="274"/>
                </a:cxn>
                <a:cxn ang="0">
                  <a:pos x="3" y="276"/>
                </a:cxn>
                <a:cxn ang="0">
                  <a:pos x="5" y="266"/>
                </a:cxn>
                <a:cxn ang="0">
                  <a:pos x="1" y="258"/>
                </a:cxn>
                <a:cxn ang="0">
                  <a:pos x="1" y="258"/>
                </a:cxn>
                <a:cxn ang="0">
                  <a:pos x="5" y="250"/>
                </a:cxn>
                <a:cxn ang="0">
                  <a:pos x="3" y="240"/>
                </a:cxn>
                <a:cxn ang="0">
                  <a:pos x="2" y="234"/>
                </a:cxn>
                <a:cxn ang="0">
                  <a:pos x="4" y="236"/>
                </a:cxn>
                <a:cxn ang="0">
                  <a:pos x="6" y="226"/>
                </a:cxn>
                <a:cxn ang="0">
                  <a:pos x="2" y="218"/>
                </a:cxn>
                <a:cxn ang="0">
                  <a:pos x="2" y="218"/>
                </a:cxn>
                <a:cxn ang="0">
                  <a:pos x="6" y="210"/>
                </a:cxn>
                <a:cxn ang="0">
                  <a:pos x="4" y="200"/>
                </a:cxn>
                <a:cxn ang="0">
                  <a:pos x="2" y="194"/>
                </a:cxn>
                <a:cxn ang="0">
                  <a:pos x="4" y="196"/>
                </a:cxn>
                <a:cxn ang="0">
                  <a:pos x="6" y="186"/>
                </a:cxn>
                <a:cxn ang="0">
                  <a:pos x="2" y="178"/>
                </a:cxn>
                <a:cxn ang="0">
                  <a:pos x="2" y="178"/>
                </a:cxn>
                <a:cxn ang="0">
                  <a:pos x="6" y="170"/>
                </a:cxn>
                <a:cxn ang="0">
                  <a:pos x="4" y="160"/>
                </a:cxn>
                <a:cxn ang="0">
                  <a:pos x="3" y="154"/>
                </a:cxn>
                <a:cxn ang="0">
                  <a:pos x="5" y="156"/>
                </a:cxn>
                <a:cxn ang="0">
                  <a:pos x="7" y="146"/>
                </a:cxn>
                <a:cxn ang="0">
                  <a:pos x="3" y="138"/>
                </a:cxn>
                <a:cxn ang="0">
                  <a:pos x="3" y="138"/>
                </a:cxn>
                <a:cxn ang="0">
                  <a:pos x="7" y="130"/>
                </a:cxn>
                <a:cxn ang="0">
                  <a:pos x="5" y="120"/>
                </a:cxn>
                <a:cxn ang="0">
                  <a:pos x="3" y="114"/>
                </a:cxn>
                <a:cxn ang="0">
                  <a:pos x="5" y="116"/>
                </a:cxn>
                <a:cxn ang="0">
                  <a:pos x="7" y="106"/>
                </a:cxn>
                <a:cxn ang="0">
                  <a:pos x="3" y="98"/>
                </a:cxn>
                <a:cxn ang="0">
                  <a:pos x="3" y="98"/>
                </a:cxn>
                <a:cxn ang="0">
                  <a:pos x="7" y="90"/>
                </a:cxn>
                <a:cxn ang="0">
                  <a:pos x="5" y="80"/>
                </a:cxn>
                <a:cxn ang="0">
                  <a:pos x="4" y="74"/>
                </a:cxn>
                <a:cxn ang="0">
                  <a:pos x="6" y="76"/>
                </a:cxn>
                <a:cxn ang="0">
                  <a:pos x="8" y="66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8" y="50"/>
                </a:cxn>
                <a:cxn ang="0">
                  <a:pos x="6" y="40"/>
                </a:cxn>
                <a:cxn ang="0">
                  <a:pos x="4" y="34"/>
                </a:cxn>
                <a:cxn ang="0">
                  <a:pos x="6" y="36"/>
                </a:cxn>
                <a:cxn ang="0">
                  <a:pos x="8" y="26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6" y="0"/>
                </a:cxn>
              </a:cxnLst>
              <a:rect l="0" t="0" r="r" b="b"/>
              <a:pathLst>
                <a:path w="8" h="332">
                  <a:moveTo>
                    <a:pt x="0" y="330"/>
                  </a:moveTo>
                  <a:lnTo>
                    <a:pt x="0" y="330"/>
                  </a:lnTo>
                  <a:cubicBezTo>
                    <a:pt x="0" y="329"/>
                    <a:pt x="1" y="328"/>
                    <a:pt x="2" y="328"/>
                  </a:cubicBezTo>
                  <a:cubicBezTo>
                    <a:pt x="3" y="328"/>
                    <a:pt x="4" y="329"/>
                    <a:pt x="4" y="330"/>
                  </a:cubicBezTo>
                  <a:lnTo>
                    <a:pt x="4" y="330"/>
                  </a:lnTo>
                  <a:cubicBezTo>
                    <a:pt x="4" y="331"/>
                    <a:pt x="3" y="332"/>
                    <a:pt x="2" y="332"/>
                  </a:cubicBezTo>
                  <a:cubicBezTo>
                    <a:pt x="1" y="332"/>
                    <a:pt x="0" y="331"/>
                    <a:pt x="0" y="330"/>
                  </a:cubicBezTo>
                  <a:close/>
                  <a:moveTo>
                    <a:pt x="0" y="322"/>
                  </a:moveTo>
                  <a:lnTo>
                    <a:pt x="0" y="322"/>
                  </a:lnTo>
                  <a:cubicBezTo>
                    <a:pt x="0" y="321"/>
                    <a:pt x="1" y="320"/>
                    <a:pt x="2" y="320"/>
                  </a:cubicBezTo>
                  <a:cubicBezTo>
                    <a:pt x="4" y="320"/>
                    <a:pt x="4" y="321"/>
                    <a:pt x="4" y="322"/>
                  </a:cubicBezTo>
                  <a:lnTo>
                    <a:pt x="4" y="322"/>
                  </a:lnTo>
                  <a:cubicBezTo>
                    <a:pt x="4" y="323"/>
                    <a:pt x="4" y="324"/>
                    <a:pt x="2" y="324"/>
                  </a:cubicBezTo>
                  <a:cubicBezTo>
                    <a:pt x="1" y="324"/>
                    <a:pt x="0" y="323"/>
                    <a:pt x="0" y="322"/>
                  </a:cubicBezTo>
                  <a:close/>
                  <a:moveTo>
                    <a:pt x="1" y="314"/>
                  </a:moveTo>
                  <a:lnTo>
                    <a:pt x="1" y="314"/>
                  </a:lnTo>
                  <a:cubicBezTo>
                    <a:pt x="1" y="313"/>
                    <a:pt x="1" y="312"/>
                    <a:pt x="3" y="312"/>
                  </a:cubicBezTo>
                  <a:cubicBezTo>
                    <a:pt x="4" y="312"/>
                    <a:pt x="5" y="313"/>
                    <a:pt x="5" y="314"/>
                  </a:cubicBezTo>
                  <a:lnTo>
                    <a:pt x="5" y="314"/>
                  </a:lnTo>
                  <a:cubicBezTo>
                    <a:pt x="5" y="315"/>
                    <a:pt x="4" y="316"/>
                    <a:pt x="3" y="316"/>
                  </a:cubicBezTo>
                  <a:cubicBezTo>
                    <a:pt x="1" y="316"/>
                    <a:pt x="1" y="315"/>
                    <a:pt x="1" y="314"/>
                  </a:cubicBezTo>
                  <a:close/>
                  <a:moveTo>
                    <a:pt x="1" y="306"/>
                  </a:moveTo>
                  <a:lnTo>
                    <a:pt x="1" y="306"/>
                  </a:lnTo>
                  <a:cubicBezTo>
                    <a:pt x="1" y="305"/>
                    <a:pt x="1" y="304"/>
                    <a:pt x="3" y="304"/>
                  </a:cubicBezTo>
                  <a:cubicBezTo>
                    <a:pt x="4" y="304"/>
                    <a:pt x="5" y="305"/>
                    <a:pt x="5" y="306"/>
                  </a:cubicBezTo>
                  <a:lnTo>
                    <a:pt x="5" y="306"/>
                  </a:lnTo>
                  <a:cubicBezTo>
                    <a:pt x="5" y="307"/>
                    <a:pt x="4" y="308"/>
                    <a:pt x="3" y="308"/>
                  </a:cubicBezTo>
                  <a:cubicBezTo>
                    <a:pt x="1" y="308"/>
                    <a:pt x="1" y="307"/>
                    <a:pt x="1" y="306"/>
                  </a:cubicBezTo>
                  <a:close/>
                  <a:moveTo>
                    <a:pt x="1" y="298"/>
                  </a:moveTo>
                  <a:lnTo>
                    <a:pt x="1" y="298"/>
                  </a:lnTo>
                  <a:cubicBezTo>
                    <a:pt x="1" y="297"/>
                    <a:pt x="2" y="296"/>
                    <a:pt x="3" y="296"/>
                  </a:cubicBezTo>
                  <a:cubicBezTo>
                    <a:pt x="4" y="296"/>
                    <a:pt x="5" y="297"/>
                    <a:pt x="5" y="298"/>
                  </a:cubicBezTo>
                  <a:lnTo>
                    <a:pt x="5" y="298"/>
                  </a:lnTo>
                  <a:cubicBezTo>
                    <a:pt x="5" y="299"/>
                    <a:pt x="4" y="300"/>
                    <a:pt x="3" y="300"/>
                  </a:cubicBezTo>
                  <a:cubicBezTo>
                    <a:pt x="2" y="300"/>
                    <a:pt x="1" y="299"/>
                    <a:pt x="1" y="298"/>
                  </a:cubicBezTo>
                  <a:close/>
                  <a:moveTo>
                    <a:pt x="1" y="290"/>
                  </a:moveTo>
                  <a:lnTo>
                    <a:pt x="1" y="290"/>
                  </a:lnTo>
                  <a:cubicBezTo>
                    <a:pt x="1" y="289"/>
                    <a:pt x="2" y="288"/>
                    <a:pt x="3" y="288"/>
                  </a:cubicBezTo>
                  <a:cubicBezTo>
                    <a:pt x="4" y="288"/>
                    <a:pt x="5" y="289"/>
                    <a:pt x="5" y="290"/>
                  </a:cubicBezTo>
                  <a:lnTo>
                    <a:pt x="5" y="290"/>
                  </a:lnTo>
                  <a:cubicBezTo>
                    <a:pt x="5" y="291"/>
                    <a:pt x="4" y="292"/>
                    <a:pt x="3" y="292"/>
                  </a:cubicBezTo>
                  <a:cubicBezTo>
                    <a:pt x="2" y="292"/>
                    <a:pt x="1" y="291"/>
                    <a:pt x="1" y="290"/>
                  </a:cubicBezTo>
                  <a:close/>
                  <a:moveTo>
                    <a:pt x="1" y="282"/>
                  </a:moveTo>
                  <a:lnTo>
                    <a:pt x="1" y="282"/>
                  </a:lnTo>
                  <a:cubicBezTo>
                    <a:pt x="1" y="281"/>
                    <a:pt x="2" y="280"/>
                    <a:pt x="3" y="280"/>
                  </a:cubicBezTo>
                  <a:cubicBezTo>
                    <a:pt x="4" y="280"/>
                    <a:pt x="5" y="281"/>
                    <a:pt x="5" y="282"/>
                  </a:cubicBezTo>
                  <a:lnTo>
                    <a:pt x="5" y="282"/>
                  </a:lnTo>
                  <a:cubicBezTo>
                    <a:pt x="5" y="283"/>
                    <a:pt x="4" y="284"/>
                    <a:pt x="3" y="284"/>
                  </a:cubicBezTo>
                  <a:cubicBezTo>
                    <a:pt x="2" y="284"/>
                    <a:pt x="1" y="283"/>
                    <a:pt x="1" y="282"/>
                  </a:cubicBezTo>
                  <a:close/>
                  <a:moveTo>
                    <a:pt x="1" y="274"/>
                  </a:moveTo>
                  <a:lnTo>
                    <a:pt x="1" y="274"/>
                  </a:lnTo>
                  <a:cubicBezTo>
                    <a:pt x="1" y="273"/>
                    <a:pt x="2" y="272"/>
                    <a:pt x="3" y="272"/>
                  </a:cubicBezTo>
                  <a:cubicBezTo>
                    <a:pt x="4" y="272"/>
                    <a:pt x="5" y="273"/>
                    <a:pt x="5" y="274"/>
                  </a:cubicBezTo>
                  <a:lnTo>
                    <a:pt x="5" y="274"/>
                  </a:lnTo>
                  <a:cubicBezTo>
                    <a:pt x="5" y="275"/>
                    <a:pt x="4" y="276"/>
                    <a:pt x="3" y="276"/>
                  </a:cubicBezTo>
                  <a:cubicBezTo>
                    <a:pt x="2" y="276"/>
                    <a:pt x="1" y="275"/>
                    <a:pt x="1" y="274"/>
                  </a:cubicBezTo>
                  <a:close/>
                  <a:moveTo>
                    <a:pt x="1" y="266"/>
                  </a:moveTo>
                  <a:lnTo>
                    <a:pt x="1" y="266"/>
                  </a:lnTo>
                  <a:cubicBezTo>
                    <a:pt x="1" y="265"/>
                    <a:pt x="2" y="264"/>
                    <a:pt x="3" y="264"/>
                  </a:cubicBezTo>
                  <a:cubicBezTo>
                    <a:pt x="4" y="264"/>
                    <a:pt x="5" y="265"/>
                    <a:pt x="5" y="266"/>
                  </a:cubicBezTo>
                  <a:lnTo>
                    <a:pt x="5" y="266"/>
                  </a:lnTo>
                  <a:cubicBezTo>
                    <a:pt x="5" y="267"/>
                    <a:pt x="4" y="268"/>
                    <a:pt x="3" y="268"/>
                  </a:cubicBezTo>
                  <a:cubicBezTo>
                    <a:pt x="2" y="268"/>
                    <a:pt x="1" y="267"/>
                    <a:pt x="1" y="266"/>
                  </a:cubicBezTo>
                  <a:close/>
                  <a:moveTo>
                    <a:pt x="1" y="258"/>
                  </a:moveTo>
                  <a:lnTo>
                    <a:pt x="1" y="258"/>
                  </a:lnTo>
                  <a:cubicBezTo>
                    <a:pt x="1" y="257"/>
                    <a:pt x="2" y="256"/>
                    <a:pt x="3" y="256"/>
                  </a:cubicBezTo>
                  <a:cubicBezTo>
                    <a:pt x="4" y="256"/>
                    <a:pt x="5" y="257"/>
                    <a:pt x="5" y="258"/>
                  </a:cubicBezTo>
                  <a:lnTo>
                    <a:pt x="5" y="258"/>
                  </a:lnTo>
                  <a:cubicBezTo>
                    <a:pt x="5" y="259"/>
                    <a:pt x="4" y="260"/>
                    <a:pt x="3" y="260"/>
                  </a:cubicBezTo>
                  <a:cubicBezTo>
                    <a:pt x="2" y="260"/>
                    <a:pt x="1" y="259"/>
                    <a:pt x="1" y="258"/>
                  </a:cubicBezTo>
                  <a:close/>
                  <a:moveTo>
                    <a:pt x="1" y="250"/>
                  </a:moveTo>
                  <a:lnTo>
                    <a:pt x="1" y="250"/>
                  </a:lnTo>
                  <a:cubicBezTo>
                    <a:pt x="1" y="249"/>
                    <a:pt x="2" y="248"/>
                    <a:pt x="3" y="248"/>
                  </a:cubicBezTo>
                  <a:cubicBezTo>
                    <a:pt x="4" y="248"/>
                    <a:pt x="5" y="249"/>
                    <a:pt x="5" y="250"/>
                  </a:cubicBezTo>
                  <a:lnTo>
                    <a:pt x="5" y="250"/>
                  </a:lnTo>
                  <a:cubicBezTo>
                    <a:pt x="5" y="251"/>
                    <a:pt x="4" y="252"/>
                    <a:pt x="3" y="252"/>
                  </a:cubicBezTo>
                  <a:cubicBezTo>
                    <a:pt x="2" y="252"/>
                    <a:pt x="1" y="251"/>
                    <a:pt x="1" y="250"/>
                  </a:cubicBezTo>
                  <a:close/>
                  <a:moveTo>
                    <a:pt x="1" y="242"/>
                  </a:moveTo>
                  <a:lnTo>
                    <a:pt x="1" y="242"/>
                  </a:lnTo>
                  <a:cubicBezTo>
                    <a:pt x="1" y="241"/>
                    <a:pt x="2" y="240"/>
                    <a:pt x="3" y="240"/>
                  </a:cubicBezTo>
                  <a:cubicBezTo>
                    <a:pt x="5" y="240"/>
                    <a:pt x="5" y="241"/>
                    <a:pt x="5" y="242"/>
                  </a:cubicBezTo>
                  <a:lnTo>
                    <a:pt x="5" y="242"/>
                  </a:lnTo>
                  <a:cubicBezTo>
                    <a:pt x="5" y="243"/>
                    <a:pt x="5" y="244"/>
                    <a:pt x="3" y="244"/>
                  </a:cubicBezTo>
                  <a:cubicBezTo>
                    <a:pt x="2" y="244"/>
                    <a:pt x="1" y="243"/>
                    <a:pt x="1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2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2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5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3"/>
                    <a:pt x="5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close/>
                  <a:moveTo>
                    <a:pt x="2" y="194"/>
                  </a:moveTo>
                  <a:lnTo>
                    <a:pt x="2" y="194"/>
                  </a:lnTo>
                  <a:cubicBezTo>
                    <a:pt x="2" y="193"/>
                    <a:pt x="3" y="192"/>
                    <a:pt x="4" y="192"/>
                  </a:cubicBezTo>
                  <a:cubicBezTo>
                    <a:pt x="5" y="192"/>
                    <a:pt x="6" y="193"/>
                    <a:pt x="6" y="194"/>
                  </a:cubicBezTo>
                  <a:lnTo>
                    <a:pt x="6" y="194"/>
                  </a:lnTo>
                  <a:cubicBezTo>
                    <a:pt x="6" y="195"/>
                    <a:pt x="5" y="196"/>
                    <a:pt x="4" y="196"/>
                  </a:cubicBezTo>
                  <a:cubicBezTo>
                    <a:pt x="3" y="196"/>
                    <a:pt x="2" y="195"/>
                    <a:pt x="2" y="194"/>
                  </a:cubicBezTo>
                  <a:close/>
                  <a:moveTo>
                    <a:pt x="2" y="186"/>
                  </a:moveTo>
                  <a:lnTo>
                    <a:pt x="2" y="186"/>
                  </a:lnTo>
                  <a:cubicBezTo>
                    <a:pt x="2" y="185"/>
                    <a:pt x="3" y="184"/>
                    <a:pt x="4" y="184"/>
                  </a:cubicBezTo>
                  <a:cubicBezTo>
                    <a:pt x="5" y="184"/>
                    <a:pt x="6" y="185"/>
                    <a:pt x="6" y="186"/>
                  </a:cubicBezTo>
                  <a:lnTo>
                    <a:pt x="6" y="186"/>
                  </a:lnTo>
                  <a:cubicBezTo>
                    <a:pt x="6" y="187"/>
                    <a:pt x="5" y="188"/>
                    <a:pt x="4" y="188"/>
                  </a:cubicBezTo>
                  <a:cubicBezTo>
                    <a:pt x="3" y="188"/>
                    <a:pt x="2" y="187"/>
                    <a:pt x="2" y="186"/>
                  </a:cubicBez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2" y="177"/>
                    <a:pt x="3" y="176"/>
                    <a:pt x="4" y="176"/>
                  </a:cubicBezTo>
                  <a:cubicBezTo>
                    <a:pt x="5" y="176"/>
                    <a:pt x="6" y="177"/>
                    <a:pt x="6" y="178"/>
                  </a:cubicBezTo>
                  <a:lnTo>
                    <a:pt x="6" y="178"/>
                  </a:lnTo>
                  <a:cubicBezTo>
                    <a:pt x="6" y="179"/>
                    <a:pt x="5" y="180"/>
                    <a:pt x="4" y="180"/>
                  </a:cubicBezTo>
                  <a:cubicBezTo>
                    <a:pt x="3" y="180"/>
                    <a:pt x="2" y="179"/>
                    <a:pt x="2" y="178"/>
                  </a:cubicBezTo>
                  <a:close/>
                  <a:moveTo>
                    <a:pt x="2" y="170"/>
                  </a:moveTo>
                  <a:lnTo>
                    <a:pt x="2" y="170"/>
                  </a:lnTo>
                  <a:cubicBezTo>
                    <a:pt x="2" y="169"/>
                    <a:pt x="3" y="168"/>
                    <a:pt x="4" y="168"/>
                  </a:cubicBezTo>
                  <a:cubicBezTo>
                    <a:pt x="5" y="168"/>
                    <a:pt x="6" y="169"/>
                    <a:pt x="6" y="170"/>
                  </a:cubicBezTo>
                  <a:lnTo>
                    <a:pt x="6" y="170"/>
                  </a:lnTo>
                  <a:cubicBezTo>
                    <a:pt x="6" y="171"/>
                    <a:pt x="5" y="172"/>
                    <a:pt x="4" y="172"/>
                  </a:cubicBezTo>
                  <a:cubicBezTo>
                    <a:pt x="3" y="172"/>
                    <a:pt x="2" y="171"/>
                    <a:pt x="2" y="170"/>
                  </a:cubicBezTo>
                  <a:close/>
                  <a:moveTo>
                    <a:pt x="2" y="162"/>
                  </a:moveTo>
                  <a:lnTo>
                    <a:pt x="2" y="162"/>
                  </a:lnTo>
                  <a:cubicBezTo>
                    <a:pt x="2" y="161"/>
                    <a:pt x="3" y="160"/>
                    <a:pt x="4" y="160"/>
                  </a:cubicBezTo>
                  <a:cubicBezTo>
                    <a:pt x="6" y="160"/>
                    <a:pt x="6" y="161"/>
                    <a:pt x="6" y="162"/>
                  </a:cubicBezTo>
                  <a:lnTo>
                    <a:pt x="6" y="162"/>
                  </a:lnTo>
                  <a:cubicBezTo>
                    <a:pt x="6" y="163"/>
                    <a:pt x="6" y="164"/>
                    <a:pt x="4" y="164"/>
                  </a:cubicBezTo>
                  <a:cubicBezTo>
                    <a:pt x="3" y="164"/>
                    <a:pt x="2" y="163"/>
                    <a:pt x="2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3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3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6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6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3" y="98"/>
                  </a:moveTo>
                  <a:lnTo>
                    <a:pt x="3" y="98"/>
                  </a:lnTo>
                  <a:cubicBezTo>
                    <a:pt x="3" y="97"/>
                    <a:pt x="4" y="96"/>
                    <a:pt x="5" y="96"/>
                  </a:cubicBezTo>
                  <a:cubicBezTo>
                    <a:pt x="6" y="96"/>
                    <a:pt x="7" y="97"/>
                    <a:pt x="7" y="98"/>
                  </a:cubicBezTo>
                  <a:lnTo>
                    <a:pt x="7" y="98"/>
                  </a:lnTo>
                  <a:cubicBezTo>
                    <a:pt x="7" y="99"/>
                    <a:pt x="6" y="100"/>
                    <a:pt x="5" y="100"/>
                  </a:cubicBezTo>
                  <a:cubicBezTo>
                    <a:pt x="4" y="100"/>
                    <a:pt x="3" y="99"/>
                    <a:pt x="3" y="98"/>
                  </a:cubicBezTo>
                  <a:close/>
                  <a:moveTo>
                    <a:pt x="3" y="90"/>
                  </a:moveTo>
                  <a:lnTo>
                    <a:pt x="3" y="90"/>
                  </a:lnTo>
                  <a:cubicBezTo>
                    <a:pt x="3" y="89"/>
                    <a:pt x="4" y="88"/>
                    <a:pt x="5" y="88"/>
                  </a:cubicBezTo>
                  <a:cubicBezTo>
                    <a:pt x="6" y="88"/>
                    <a:pt x="7" y="89"/>
                    <a:pt x="7" y="90"/>
                  </a:cubicBezTo>
                  <a:lnTo>
                    <a:pt x="7" y="90"/>
                  </a:lnTo>
                  <a:cubicBezTo>
                    <a:pt x="7" y="91"/>
                    <a:pt x="6" y="92"/>
                    <a:pt x="5" y="92"/>
                  </a:cubicBezTo>
                  <a:cubicBezTo>
                    <a:pt x="4" y="92"/>
                    <a:pt x="3" y="91"/>
                    <a:pt x="3" y="90"/>
                  </a:cubicBezTo>
                  <a:close/>
                  <a:moveTo>
                    <a:pt x="3" y="82"/>
                  </a:moveTo>
                  <a:lnTo>
                    <a:pt x="3" y="82"/>
                  </a:lnTo>
                  <a:cubicBezTo>
                    <a:pt x="3" y="81"/>
                    <a:pt x="4" y="80"/>
                    <a:pt x="5" y="80"/>
                  </a:cubicBezTo>
                  <a:cubicBezTo>
                    <a:pt x="7" y="80"/>
                    <a:pt x="7" y="81"/>
                    <a:pt x="7" y="82"/>
                  </a:cubicBezTo>
                  <a:lnTo>
                    <a:pt x="7" y="82"/>
                  </a:lnTo>
                  <a:cubicBezTo>
                    <a:pt x="7" y="83"/>
                    <a:pt x="7" y="84"/>
                    <a:pt x="5" y="84"/>
                  </a:cubicBezTo>
                  <a:cubicBezTo>
                    <a:pt x="4" y="84"/>
                    <a:pt x="3" y="83"/>
                    <a:pt x="3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4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4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6" name="Freeform 486"/>
            <p:cNvSpPr>
              <a:spLocks noEditPoints="1"/>
            </p:cNvSpPr>
            <p:nvPr/>
          </p:nvSpPr>
          <p:spPr bwMode="auto">
            <a:xfrm>
              <a:off x="5137" y="3224"/>
              <a:ext cx="3" cy="2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4" y="90"/>
                </a:cxn>
                <a:cxn ang="0">
                  <a:pos x="2" y="92"/>
                </a:cxn>
                <a:cxn ang="0">
                  <a:pos x="1" y="82"/>
                </a:cxn>
                <a:cxn ang="0">
                  <a:pos x="3" y="80"/>
                </a:cxn>
                <a:cxn ang="0">
                  <a:pos x="5" y="82"/>
                </a:cxn>
                <a:cxn ang="0">
                  <a:pos x="1" y="82"/>
                </a:cxn>
                <a:cxn ang="0">
                  <a:pos x="1" y="74"/>
                </a:cxn>
                <a:cxn ang="0">
                  <a:pos x="5" y="74"/>
                </a:cxn>
                <a:cxn ang="0">
                  <a:pos x="3" y="76"/>
                </a:cxn>
                <a:cxn ang="0">
                  <a:pos x="1" y="66"/>
                </a:cxn>
                <a:cxn ang="0">
                  <a:pos x="3" y="64"/>
                </a:cxn>
                <a:cxn ang="0">
                  <a:pos x="5" y="66"/>
                </a:cxn>
                <a:cxn ang="0">
                  <a:pos x="1" y="66"/>
                </a:cxn>
                <a:cxn ang="0">
                  <a:pos x="2" y="58"/>
                </a:cxn>
                <a:cxn ang="0">
                  <a:pos x="6" y="58"/>
                </a:cxn>
                <a:cxn ang="0">
                  <a:pos x="4" y="6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92">
                  <a:moveTo>
                    <a:pt x="0" y="90"/>
                  </a:move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close/>
                  <a:moveTo>
                    <a:pt x="1" y="82"/>
                  </a:moveTo>
                  <a:lnTo>
                    <a:pt x="1" y="82"/>
                  </a:lnTo>
                  <a:cubicBezTo>
                    <a:pt x="1" y="81"/>
                    <a:pt x="2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2" y="84"/>
                    <a:pt x="1" y="83"/>
                    <a:pt x="1" y="82"/>
                  </a:cubicBezTo>
                  <a:close/>
                  <a:moveTo>
                    <a:pt x="1" y="74"/>
                  </a:move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close/>
                  <a:moveTo>
                    <a:pt x="1" y="66"/>
                  </a:move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close/>
                  <a:moveTo>
                    <a:pt x="2" y="58"/>
                  </a:moveTo>
                  <a:lnTo>
                    <a:pt x="2" y="58"/>
                  </a:lnTo>
                  <a:cubicBezTo>
                    <a:pt x="2" y="57"/>
                    <a:pt x="3" y="56"/>
                    <a:pt x="4" y="56"/>
                  </a:cubicBezTo>
                  <a:cubicBezTo>
                    <a:pt x="5" y="56"/>
                    <a:pt x="6" y="57"/>
                    <a:pt x="6" y="58"/>
                  </a:cubicBezTo>
                  <a:lnTo>
                    <a:pt x="6" y="58"/>
                  </a:lnTo>
                  <a:cubicBezTo>
                    <a:pt x="6" y="59"/>
                    <a:pt x="5" y="60"/>
                    <a:pt x="4" y="60"/>
                  </a:cubicBezTo>
                  <a:cubicBezTo>
                    <a:pt x="3" y="60"/>
                    <a:pt x="2" y="59"/>
                    <a:pt x="2" y="58"/>
                  </a:cubicBezTo>
                  <a:close/>
                  <a:moveTo>
                    <a:pt x="2" y="50"/>
                  </a:move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close/>
                  <a:moveTo>
                    <a:pt x="2" y="42"/>
                  </a:moveTo>
                  <a:lnTo>
                    <a:pt x="2" y="42"/>
                  </a:lnTo>
                  <a:cubicBezTo>
                    <a:pt x="2" y="41"/>
                    <a:pt x="3" y="40"/>
                    <a:pt x="4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6" y="42"/>
                  </a:lnTo>
                  <a:cubicBezTo>
                    <a:pt x="6" y="43"/>
                    <a:pt x="6" y="44"/>
                    <a:pt x="4" y="44"/>
                  </a:cubicBezTo>
                  <a:cubicBezTo>
                    <a:pt x="3" y="44"/>
                    <a:pt x="2" y="43"/>
                    <a:pt x="2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4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4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7" name="Freeform 487"/>
            <p:cNvSpPr>
              <a:spLocks noEditPoints="1"/>
            </p:cNvSpPr>
            <p:nvPr/>
          </p:nvSpPr>
          <p:spPr bwMode="auto">
            <a:xfrm>
              <a:off x="5245" y="3132"/>
              <a:ext cx="3" cy="46"/>
            </a:xfrm>
            <a:custGeom>
              <a:avLst/>
              <a:gdLst/>
              <a:ahLst/>
              <a:cxnLst>
                <a:cxn ang="0">
                  <a:pos x="2" y="144"/>
                </a:cxn>
                <a:cxn ang="0">
                  <a:pos x="2" y="148"/>
                </a:cxn>
                <a:cxn ang="0">
                  <a:pos x="0" y="138"/>
                </a:cxn>
                <a:cxn ang="0">
                  <a:pos x="4" y="138"/>
                </a:cxn>
                <a:cxn ang="0">
                  <a:pos x="1" y="130"/>
                </a:cxn>
                <a:cxn ang="0">
                  <a:pos x="5" y="130"/>
                </a:cxn>
                <a:cxn ang="0">
                  <a:pos x="1" y="130"/>
                </a:cxn>
                <a:cxn ang="0">
                  <a:pos x="3" y="120"/>
                </a:cxn>
                <a:cxn ang="0">
                  <a:pos x="3" y="124"/>
                </a:cxn>
                <a:cxn ang="0">
                  <a:pos x="1" y="114"/>
                </a:cxn>
                <a:cxn ang="0">
                  <a:pos x="5" y="114"/>
                </a:cxn>
                <a:cxn ang="0">
                  <a:pos x="1" y="106"/>
                </a:cxn>
                <a:cxn ang="0">
                  <a:pos x="5" y="106"/>
                </a:cxn>
                <a:cxn ang="0">
                  <a:pos x="1" y="106"/>
                </a:cxn>
                <a:cxn ang="0">
                  <a:pos x="4" y="96"/>
                </a:cxn>
                <a:cxn ang="0">
                  <a:pos x="4" y="100"/>
                </a:cxn>
                <a:cxn ang="0">
                  <a:pos x="2" y="90"/>
                </a:cxn>
                <a:cxn ang="0">
                  <a:pos x="6" y="90"/>
                </a:cxn>
                <a:cxn ang="0">
                  <a:pos x="2" y="82"/>
                </a:cxn>
                <a:cxn ang="0">
                  <a:pos x="6" y="82"/>
                </a:cxn>
                <a:cxn ang="0">
                  <a:pos x="2" y="82"/>
                </a:cxn>
                <a:cxn ang="0">
                  <a:pos x="4" y="72"/>
                </a:cxn>
                <a:cxn ang="0">
                  <a:pos x="4" y="76"/>
                </a:cxn>
                <a:cxn ang="0">
                  <a:pos x="2" y="66"/>
                </a:cxn>
                <a:cxn ang="0">
                  <a:pos x="6" y="66"/>
                </a:cxn>
                <a:cxn ang="0">
                  <a:pos x="3" y="58"/>
                </a:cxn>
                <a:cxn ang="0">
                  <a:pos x="7" y="58"/>
                </a:cxn>
                <a:cxn ang="0">
                  <a:pos x="3" y="58"/>
                </a:cxn>
                <a:cxn ang="0">
                  <a:pos x="5" y="48"/>
                </a:cxn>
                <a:cxn ang="0">
                  <a:pos x="5" y="52"/>
                </a:cxn>
                <a:cxn ang="0">
                  <a:pos x="3" y="42"/>
                </a:cxn>
                <a:cxn ang="0">
                  <a:pos x="7" y="42"/>
                </a:cxn>
                <a:cxn ang="0">
                  <a:pos x="3" y="34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6" y="0"/>
                </a:cxn>
                <a:cxn ang="0">
                  <a:pos x="6" y="4"/>
                </a:cxn>
              </a:cxnLst>
              <a:rect l="0" t="0" r="r" b="b"/>
              <a:pathLst>
                <a:path w="8" h="148">
                  <a:moveTo>
                    <a:pt x="0" y="146"/>
                  </a:moveTo>
                  <a:lnTo>
                    <a:pt x="0" y="146"/>
                  </a:lnTo>
                  <a:cubicBezTo>
                    <a:pt x="0" y="145"/>
                    <a:pt x="1" y="144"/>
                    <a:pt x="2" y="144"/>
                  </a:cubicBezTo>
                  <a:cubicBezTo>
                    <a:pt x="3" y="144"/>
                    <a:pt x="4" y="145"/>
                    <a:pt x="4" y="146"/>
                  </a:cubicBezTo>
                  <a:lnTo>
                    <a:pt x="4" y="146"/>
                  </a:lnTo>
                  <a:cubicBezTo>
                    <a:pt x="4" y="147"/>
                    <a:pt x="3" y="148"/>
                    <a:pt x="2" y="148"/>
                  </a:cubicBezTo>
                  <a:cubicBezTo>
                    <a:pt x="1" y="148"/>
                    <a:pt x="0" y="147"/>
                    <a:pt x="0" y="146"/>
                  </a:cubicBezTo>
                  <a:close/>
                  <a:moveTo>
                    <a:pt x="0" y="138"/>
                  </a:moveTo>
                  <a:lnTo>
                    <a:pt x="0" y="138"/>
                  </a:lnTo>
                  <a:cubicBezTo>
                    <a:pt x="0" y="137"/>
                    <a:pt x="1" y="136"/>
                    <a:pt x="2" y="136"/>
                  </a:cubicBezTo>
                  <a:cubicBezTo>
                    <a:pt x="3" y="136"/>
                    <a:pt x="4" y="137"/>
                    <a:pt x="4" y="138"/>
                  </a:cubicBezTo>
                  <a:lnTo>
                    <a:pt x="4" y="138"/>
                  </a:lnTo>
                  <a:cubicBezTo>
                    <a:pt x="4" y="139"/>
                    <a:pt x="3" y="140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close/>
                  <a:moveTo>
                    <a:pt x="1" y="130"/>
                  </a:moveTo>
                  <a:lnTo>
                    <a:pt x="1" y="130"/>
                  </a:lnTo>
                  <a:cubicBezTo>
                    <a:pt x="1" y="129"/>
                    <a:pt x="1" y="128"/>
                    <a:pt x="3" y="128"/>
                  </a:cubicBezTo>
                  <a:cubicBezTo>
                    <a:pt x="4" y="128"/>
                    <a:pt x="5" y="129"/>
                    <a:pt x="5" y="130"/>
                  </a:cubicBezTo>
                  <a:lnTo>
                    <a:pt x="5" y="130"/>
                  </a:lnTo>
                  <a:cubicBezTo>
                    <a:pt x="5" y="131"/>
                    <a:pt x="4" y="132"/>
                    <a:pt x="3" y="132"/>
                  </a:cubicBezTo>
                  <a:cubicBezTo>
                    <a:pt x="1" y="132"/>
                    <a:pt x="1" y="131"/>
                    <a:pt x="1" y="130"/>
                  </a:cubicBezTo>
                  <a:close/>
                  <a:moveTo>
                    <a:pt x="1" y="122"/>
                  </a:moveTo>
                  <a:lnTo>
                    <a:pt x="1" y="122"/>
                  </a:lnTo>
                  <a:cubicBezTo>
                    <a:pt x="1" y="121"/>
                    <a:pt x="2" y="120"/>
                    <a:pt x="3" y="120"/>
                  </a:cubicBezTo>
                  <a:cubicBezTo>
                    <a:pt x="4" y="120"/>
                    <a:pt x="5" y="121"/>
                    <a:pt x="5" y="122"/>
                  </a:cubicBezTo>
                  <a:lnTo>
                    <a:pt x="5" y="122"/>
                  </a:lnTo>
                  <a:cubicBezTo>
                    <a:pt x="5" y="123"/>
                    <a:pt x="4" y="124"/>
                    <a:pt x="3" y="124"/>
                  </a:cubicBezTo>
                  <a:cubicBezTo>
                    <a:pt x="2" y="124"/>
                    <a:pt x="1" y="123"/>
                    <a:pt x="1" y="122"/>
                  </a:cubicBezTo>
                  <a:close/>
                  <a:moveTo>
                    <a:pt x="1" y="114"/>
                  </a:moveTo>
                  <a:lnTo>
                    <a:pt x="1" y="114"/>
                  </a:lnTo>
                  <a:cubicBezTo>
                    <a:pt x="1" y="113"/>
                    <a:pt x="2" y="112"/>
                    <a:pt x="3" y="112"/>
                  </a:cubicBezTo>
                  <a:cubicBezTo>
                    <a:pt x="4" y="112"/>
                    <a:pt x="5" y="113"/>
                    <a:pt x="5" y="114"/>
                  </a:cubicBezTo>
                  <a:lnTo>
                    <a:pt x="5" y="114"/>
                  </a:lnTo>
                  <a:cubicBezTo>
                    <a:pt x="5" y="115"/>
                    <a:pt x="4" y="116"/>
                    <a:pt x="3" y="116"/>
                  </a:cubicBezTo>
                  <a:cubicBezTo>
                    <a:pt x="2" y="116"/>
                    <a:pt x="1" y="115"/>
                    <a:pt x="1" y="114"/>
                  </a:cubicBezTo>
                  <a:close/>
                  <a:moveTo>
                    <a:pt x="1" y="106"/>
                  </a:moveTo>
                  <a:lnTo>
                    <a:pt x="1" y="106"/>
                  </a:lnTo>
                  <a:cubicBezTo>
                    <a:pt x="1" y="105"/>
                    <a:pt x="2" y="104"/>
                    <a:pt x="3" y="104"/>
                  </a:cubicBezTo>
                  <a:cubicBezTo>
                    <a:pt x="4" y="104"/>
                    <a:pt x="5" y="105"/>
                    <a:pt x="5" y="106"/>
                  </a:cubicBezTo>
                  <a:lnTo>
                    <a:pt x="5" y="106"/>
                  </a:lnTo>
                  <a:cubicBezTo>
                    <a:pt x="5" y="107"/>
                    <a:pt x="4" y="108"/>
                    <a:pt x="3" y="108"/>
                  </a:cubicBezTo>
                  <a:cubicBezTo>
                    <a:pt x="2" y="108"/>
                    <a:pt x="1" y="107"/>
                    <a:pt x="1" y="106"/>
                  </a:cubicBezTo>
                  <a:close/>
                  <a:moveTo>
                    <a:pt x="2" y="98"/>
                  </a:moveTo>
                  <a:lnTo>
                    <a:pt x="2" y="98"/>
                  </a:lnTo>
                  <a:cubicBezTo>
                    <a:pt x="2" y="97"/>
                    <a:pt x="2" y="96"/>
                    <a:pt x="4" y="96"/>
                  </a:cubicBezTo>
                  <a:cubicBezTo>
                    <a:pt x="5" y="96"/>
                    <a:pt x="6" y="97"/>
                    <a:pt x="6" y="98"/>
                  </a:cubicBezTo>
                  <a:lnTo>
                    <a:pt x="6" y="98"/>
                  </a:lnTo>
                  <a:cubicBezTo>
                    <a:pt x="6" y="99"/>
                    <a:pt x="5" y="100"/>
                    <a:pt x="4" y="100"/>
                  </a:cubicBezTo>
                  <a:cubicBezTo>
                    <a:pt x="2" y="100"/>
                    <a:pt x="2" y="99"/>
                    <a:pt x="2" y="98"/>
                  </a:cubicBezTo>
                  <a:close/>
                  <a:moveTo>
                    <a:pt x="2" y="90"/>
                  </a:moveTo>
                  <a:lnTo>
                    <a:pt x="2" y="90"/>
                  </a:lnTo>
                  <a:cubicBezTo>
                    <a:pt x="2" y="89"/>
                    <a:pt x="3" y="88"/>
                    <a:pt x="4" y="88"/>
                  </a:cubicBezTo>
                  <a:cubicBezTo>
                    <a:pt x="5" y="88"/>
                    <a:pt x="6" y="89"/>
                    <a:pt x="6" y="90"/>
                  </a:cubicBezTo>
                  <a:lnTo>
                    <a:pt x="6" y="90"/>
                  </a:lnTo>
                  <a:cubicBezTo>
                    <a:pt x="6" y="91"/>
                    <a:pt x="5" y="92"/>
                    <a:pt x="4" y="92"/>
                  </a:cubicBezTo>
                  <a:cubicBezTo>
                    <a:pt x="3" y="92"/>
                    <a:pt x="2" y="91"/>
                    <a:pt x="2" y="90"/>
                  </a:cubicBezTo>
                  <a:close/>
                  <a:moveTo>
                    <a:pt x="2" y="82"/>
                  </a:moveTo>
                  <a:lnTo>
                    <a:pt x="2" y="82"/>
                  </a:lnTo>
                  <a:cubicBezTo>
                    <a:pt x="2" y="81"/>
                    <a:pt x="3" y="80"/>
                    <a:pt x="4" y="80"/>
                  </a:cubicBezTo>
                  <a:cubicBezTo>
                    <a:pt x="5" y="80"/>
                    <a:pt x="6" y="81"/>
                    <a:pt x="6" y="82"/>
                  </a:cubicBezTo>
                  <a:lnTo>
                    <a:pt x="6" y="82"/>
                  </a:lnTo>
                  <a:cubicBezTo>
                    <a:pt x="6" y="83"/>
                    <a:pt x="5" y="84"/>
                    <a:pt x="4" y="84"/>
                  </a:cubicBezTo>
                  <a:cubicBezTo>
                    <a:pt x="3" y="84"/>
                    <a:pt x="2" y="83"/>
                    <a:pt x="2" y="82"/>
                  </a:cubicBezTo>
                  <a:close/>
                  <a:moveTo>
                    <a:pt x="2" y="74"/>
                  </a:moveTo>
                  <a:lnTo>
                    <a:pt x="2" y="74"/>
                  </a:lnTo>
                  <a:cubicBezTo>
                    <a:pt x="2" y="73"/>
                    <a:pt x="3" y="72"/>
                    <a:pt x="4" y="72"/>
                  </a:cubicBezTo>
                  <a:cubicBezTo>
                    <a:pt x="5" y="72"/>
                    <a:pt x="6" y="73"/>
                    <a:pt x="6" y="74"/>
                  </a:cubicBezTo>
                  <a:lnTo>
                    <a:pt x="6" y="74"/>
                  </a:lnTo>
                  <a:cubicBezTo>
                    <a:pt x="6" y="75"/>
                    <a:pt x="5" y="76"/>
                    <a:pt x="4" y="76"/>
                  </a:cubicBezTo>
                  <a:cubicBezTo>
                    <a:pt x="3" y="76"/>
                    <a:pt x="2" y="75"/>
                    <a:pt x="2" y="74"/>
                  </a:cubicBezTo>
                  <a:close/>
                  <a:moveTo>
                    <a:pt x="2" y="66"/>
                  </a:moveTo>
                  <a:lnTo>
                    <a:pt x="2" y="66"/>
                  </a:lnTo>
                  <a:cubicBezTo>
                    <a:pt x="2" y="65"/>
                    <a:pt x="3" y="64"/>
                    <a:pt x="4" y="64"/>
                  </a:cubicBezTo>
                  <a:cubicBezTo>
                    <a:pt x="6" y="64"/>
                    <a:pt x="6" y="65"/>
                    <a:pt x="6" y="66"/>
                  </a:cubicBezTo>
                  <a:lnTo>
                    <a:pt x="6" y="66"/>
                  </a:lnTo>
                  <a:cubicBezTo>
                    <a:pt x="6" y="67"/>
                    <a:pt x="6" y="68"/>
                    <a:pt x="4" y="68"/>
                  </a:cubicBezTo>
                  <a:cubicBezTo>
                    <a:pt x="3" y="68"/>
                    <a:pt x="2" y="67"/>
                    <a:pt x="2" y="66"/>
                  </a:cubicBezTo>
                  <a:close/>
                  <a:moveTo>
                    <a:pt x="3" y="58"/>
                  </a:moveTo>
                  <a:lnTo>
                    <a:pt x="3" y="58"/>
                  </a:lnTo>
                  <a:cubicBezTo>
                    <a:pt x="3" y="57"/>
                    <a:pt x="4" y="56"/>
                    <a:pt x="5" y="56"/>
                  </a:cubicBezTo>
                  <a:cubicBezTo>
                    <a:pt x="6" y="56"/>
                    <a:pt x="7" y="57"/>
                    <a:pt x="7" y="58"/>
                  </a:cubicBezTo>
                  <a:lnTo>
                    <a:pt x="7" y="58"/>
                  </a:lnTo>
                  <a:cubicBezTo>
                    <a:pt x="7" y="59"/>
                    <a:pt x="6" y="60"/>
                    <a:pt x="5" y="60"/>
                  </a:cubicBezTo>
                  <a:cubicBezTo>
                    <a:pt x="4" y="60"/>
                    <a:pt x="3" y="59"/>
                    <a:pt x="3" y="58"/>
                  </a:cubicBezTo>
                  <a:close/>
                  <a:moveTo>
                    <a:pt x="3" y="50"/>
                  </a:moveTo>
                  <a:lnTo>
                    <a:pt x="3" y="50"/>
                  </a:lnTo>
                  <a:cubicBezTo>
                    <a:pt x="3" y="49"/>
                    <a:pt x="4" y="48"/>
                    <a:pt x="5" y="48"/>
                  </a:cubicBezTo>
                  <a:cubicBezTo>
                    <a:pt x="6" y="48"/>
                    <a:pt x="7" y="49"/>
                    <a:pt x="7" y="50"/>
                  </a:cubicBezTo>
                  <a:lnTo>
                    <a:pt x="7" y="50"/>
                  </a:lnTo>
                  <a:cubicBezTo>
                    <a:pt x="7" y="51"/>
                    <a:pt x="6" y="52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lose/>
                  <a:moveTo>
                    <a:pt x="3" y="42"/>
                  </a:move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4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4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8" name="Freeform 488"/>
            <p:cNvSpPr>
              <a:spLocks noEditPoints="1"/>
            </p:cNvSpPr>
            <p:nvPr/>
          </p:nvSpPr>
          <p:spPr bwMode="auto">
            <a:xfrm>
              <a:off x="5406" y="3025"/>
              <a:ext cx="2" cy="34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4" y="106"/>
                </a:cxn>
                <a:cxn ang="0">
                  <a:pos x="2" y="108"/>
                </a:cxn>
                <a:cxn ang="0">
                  <a:pos x="0" y="98"/>
                </a:cxn>
                <a:cxn ang="0">
                  <a:pos x="2" y="96"/>
                </a:cxn>
                <a:cxn ang="0">
                  <a:pos x="4" y="98"/>
                </a:cxn>
                <a:cxn ang="0">
                  <a:pos x="0" y="98"/>
                </a:cxn>
                <a:cxn ang="0">
                  <a:pos x="0" y="90"/>
                </a:cxn>
                <a:cxn ang="0">
                  <a:pos x="4" y="90"/>
                </a:cxn>
                <a:cxn ang="0">
                  <a:pos x="2" y="92"/>
                </a:cxn>
                <a:cxn ang="0">
                  <a:pos x="1" y="82"/>
                </a:cxn>
                <a:cxn ang="0">
                  <a:pos x="3" y="80"/>
                </a:cxn>
                <a:cxn ang="0">
                  <a:pos x="5" y="82"/>
                </a:cxn>
                <a:cxn ang="0">
                  <a:pos x="1" y="82"/>
                </a:cxn>
                <a:cxn ang="0">
                  <a:pos x="1" y="74"/>
                </a:cxn>
                <a:cxn ang="0">
                  <a:pos x="5" y="74"/>
                </a:cxn>
                <a:cxn ang="0">
                  <a:pos x="3" y="76"/>
                </a:cxn>
                <a:cxn ang="0">
                  <a:pos x="1" y="66"/>
                </a:cxn>
                <a:cxn ang="0">
                  <a:pos x="3" y="64"/>
                </a:cxn>
                <a:cxn ang="0">
                  <a:pos x="5" y="66"/>
                </a:cxn>
                <a:cxn ang="0">
                  <a:pos x="1" y="66"/>
                </a:cxn>
                <a:cxn ang="0">
                  <a:pos x="1" y="58"/>
                </a:cxn>
                <a:cxn ang="0">
                  <a:pos x="5" y="58"/>
                </a:cxn>
                <a:cxn ang="0">
                  <a:pos x="3" y="6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2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3" y="18"/>
                </a:cxn>
                <a:cxn ang="0">
                  <a:pos x="3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108">
                  <a:moveTo>
                    <a:pt x="0" y="106"/>
                  </a:moveTo>
                  <a:lnTo>
                    <a:pt x="0" y="106"/>
                  </a:lnTo>
                  <a:cubicBezTo>
                    <a:pt x="0" y="105"/>
                    <a:pt x="1" y="104"/>
                    <a:pt x="2" y="104"/>
                  </a:cubicBezTo>
                  <a:cubicBezTo>
                    <a:pt x="3" y="104"/>
                    <a:pt x="4" y="105"/>
                    <a:pt x="4" y="106"/>
                  </a:cubicBezTo>
                  <a:lnTo>
                    <a:pt x="4" y="106"/>
                  </a:lnTo>
                  <a:cubicBezTo>
                    <a:pt x="4" y="107"/>
                    <a:pt x="3" y="108"/>
                    <a:pt x="2" y="108"/>
                  </a:cubicBezTo>
                  <a:cubicBezTo>
                    <a:pt x="1" y="108"/>
                    <a:pt x="0" y="107"/>
                    <a:pt x="0" y="106"/>
                  </a:cubicBezTo>
                  <a:close/>
                  <a:moveTo>
                    <a:pt x="0" y="98"/>
                  </a:moveTo>
                  <a:lnTo>
                    <a:pt x="0" y="98"/>
                  </a:lnTo>
                  <a:cubicBezTo>
                    <a:pt x="0" y="97"/>
                    <a:pt x="1" y="96"/>
                    <a:pt x="2" y="96"/>
                  </a:cubicBezTo>
                  <a:cubicBezTo>
                    <a:pt x="3" y="96"/>
                    <a:pt x="4" y="97"/>
                    <a:pt x="4" y="98"/>
                  </a:cubicBezTo>
                  <a:lnTo>
                    <a:pt x="4" y="98"/>
                  </a:lnTo>
                  <a:cubicBezTo>
                    <a:pt x="4" y="99"/>
                    <a:pt x="3" y="100"/>
                    <a:pt x="2" y="100"/>
                  </a:cubicBezTo>
                  <a:cubicBezTo>
                    <a:pt x="1" y="100"/>
                    <a:pt x="0" y="99"/>
                    <a:pt x="0" y="98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89"/>
                    <a:pt x="1" y="88"/>
                    <a:pt x="2" y="88"/>
                  </a:cubicBezTo>
                  <a:cubicBezTo>
                    <a:pt x="3" y="88"/>
                    <a:pt x="4" y="89"/>
                    <a:pt x="4" y="90"/>
                  </a:cubicBezTo>
                  <a:lnTo>
                    <a:pt x="4" y="90"/>
                  </a:lnTo>
                  <a:cubicBezTo>
                    <a:pt x="4" y="91"/>
                    <a:pt x="3" y="92"/>
                    <a:pt x="2" y="92"/>
                  </a:cubicBezTo>
                  <a:cubicBezTo>
                    <a:pt x="1" y="92"/>
                    <a:pt x="0" y="91"/>
                    <a:pt x="0" y="90"/>
                  </a:cubicBezTo>
                  <a:close/>
                  <a:moveTo>
                    <a:pt x="1" y="82"/>
                  </a:moveTo>
                  <a:lnTo>
                    <a:pt x="1" y="82"/>
                  </a:lnTo>
                  <a:cubicBezTo>
                    <a:pt x="1" y="81"/>
                    <a:pt x="1" y="80"/>
                    <a:pt x="3" y="80"/>
                  </a:cubicBezTo>
                  <a:cubicBezTo>
                    <a:pt x="4" y="80"/>
                    <a:pt x="5" y="81"/>
                    <a:pt x="5" y="82"/>
                  </a:cubicBezTo>
                  <a:lnTo>
                    <a:pt x="5" y="82"/>
                  </a:lnTo>
                  <a:cubicBezTo>
                    <a:pt x="5" y="83"/>
                    <a:pt x="4" y="84"/>
                    <a:pt x="3" y="84"/>
                  </a:cubicBezTo>
                  <a:cubicBezTo>
                    <a:pt x="1" y="84"/>
                    <a:pt x="1" y="83"/>
                    <a:pt x="1" y="82"/>
                  </a:cubicBezTo>
                  <a:close/>
                  <a:moveTo>
                    <a:pt x="1" y="74"/>
                  </a:moveTo>
                  <a:lnTo>
                    <a:pt x="1" y="74"/>
                  </a:lnTo>
                  <a:cubicBezTo>
                    <a:pt x="1" y="73"/>
                    <a:pt x="2" y="72"/>
                    <a:pt x="3" y="72"/>
                  </a:cubicBezTo>
                  <a:cubicBezTo>
                    <a:pt x="4" y="72"/>
                    <a:pt x="5" y="73"/>
                    <a:pt x="5" y="74"/>
                  </a:cubicBezTo>
                  <a:lnTo>
                    <a:pt x="5" y="74"/>
                  </a:lnTo>
                  <a:cubicBezTo>
                    <a:pt x="5" y="75"/>
                    <a:pt x="4" y="76"/>
                    <a:pt x="3" y="76"/>
                  </a:cubicBezTo>
                  <a:cubicBezTo>
                    <a:pt x="2" y="76"/>
                    <a:pt x="1" y="75"/>
                    <a:pt x="1" y="74"/>
                  </a:cubicBezTo>
                  <a:close/>
                  <a:moveTo>
                    <a:pt x="1" y="66"/>
                  </a:move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close/>
                  <a:moveTo>
                    <a:pt x="1" y="58"/>
                  </a:move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5" y="56"/>
                    <a:pt x="5" y="57"/>
                    <a:pt x="5" y="58"/>
                  </a:cubicBezTo>
                  <a:lnTo>
                    <a:pt x="5" y="58"/>
                  </a:lnTo>
                  <a:cubicBezTo>
                    <a:pt x="5" y="59"/>
                    <a:pt x="5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close/>
                  <a:moveTo>
                    <a:pt x="2" y="50"/>
                  </a:move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close/>
                  <a:moveTo>
                    <a:pt x="2" y="42"/>
                  </a:moveTo>
                  <a:lnTo>
                    <a:pt x="2" y="42"/>
                  </a:lnTo>
                  <a:cubicBezTo>
                    <a:pt x="2" y="41"/>
                    <a:pt x="3" y="40"/>
                    <a:pt x="4" y="40"/>
                  </a:cubicBezTo>
                  <a:cubicBezTo>
                    <a:pt x="5" y="40"/>
                    <a:pt x="6" y="41"/>
                    <a:pt x="6" y="42"/>
                  </a:cubicBezTo>
                  <a:lnTo>
                    <a:pt x="6" y="42"/>
                  </a:lnTo>
                  <a:cubicBezTo>
                    <a:pt x="6" y="43"/>
                    <a:pt x="5" y="44"/>
                    <a:pt x="4" y="44"/>
                  </a:cubicBezTo>
                  <a:cubicBezTo>
                    <a:pt x="3" y="44"/>
                    <a:pt x="2" y="43"/>
                    <a:pt x="2" y="42"/>
                  </a:cubicBezTo>
                  <a:close/>
                  <a:moveTo>
                    <a:pt x="2" y="34"/>
                  </a:moveTo>
                  <a:lnTo>
                    <a:pt x="2" y="34"/>
                  </a:lnTo>
                  <a:cubicBezTo>
                    <a:pt x="2" y="33"/>
                    <a:pt x="3" y="32"/>
                    <a:pt x="4" y="32"/>
                  </a:cubicBezTo>
                  <a:cubicBezTo>
                    <a:pt x="6" y="32"/>
                    <a:pt x="6" y="33"/>
                    <a:pt x="6" y="34"/>
                  </a:cubicBezTo>
                  <a:lnTo>
                    <a:pt x="6" y="34"/>
                  </a:lnTo>
                  <a:cubicBezTo>
                    <a:pt x="6" y="35"/>
                    <a:pt x="6" y="36"/>
                    <a:pt x="4" y="36"/>
                  </a:cubicBezTo>
                  <a:cubicBezTo>
                    <a:pt x="3" y="36"/>
                    <a:pt x="2" y="35"/>
                    <a:pt x="2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1"/>
                    <a:pt x="6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29" name="Freeform 489"/>
            <p:cNvSpPr>
              <a:spLocks noEditPoints="1"/>
            </p:cNvSpPr>
            <p:nvPr/>
          </p:nvSpPr>
          <p:spPr bwMode="auto">
            <a:xfrm>
              <a:off x="5513" y="2849"/>
              <a:ext cx="3" cy="124"/>
            </a:xfrm>
            <a:custGeom>
              <a:avLst/>
              <a:gdLst/>
              <a:ahLst/>
              <a:cxnLst>
                <a:cxn ang="0">
                  <a:pos x="2" y="396"/>
                </a:cxn>
                <a:cxn ang="0">
                  <a:pos x="5" y="386"/>
                </a:cxn>
                <a:cxn ang="0">
                  <a:pos x="5" y="378"/>
                </a:cxn>
                <a:cxn ang="0">
                  <a:pos x="3" y="368"/>
                </a:cxn>
                <a:cxn ang="0">
                  <a:pos x="1" y="362"/>
                </a:cxn>
                <a:cxn ang="0">
                  <a:pos x="1" y="354"/>
                </a:cxn>
                <a:cxn ang="0">
                  <a:pos x="1" y="354"/>
                </a:cxn>
                <a:cxn ang="0">
                  <a:pos x="3" y="348"/>
                </a:cxn>
                <a:cxn ang="0">
                  <a:pos x="5" y="338"/>
                </a:cxn>
                <a:cxn ang="0">
                  <a:pos x="5" y="330"/>
                </a:cxn>
                <a:cxn ang="0">
                  <a:pos x="3" y="320"/>
                </a:cxn>
                <a:cxn ang="0">
                  <a:pos x="1" y="314"/>
                </a:cxn>
                <a:cxn ang="0">
                  <a:pos x="1" y="306"/>
                </a:cxn>
                <a:cxn ang="0">
                  <a:pos x="1" y="306"/>
                </a:cxn>
                <a:cxn ang="0">
                  <a:pos x="3" y="300"/>
                </a:cxn>
                <a:cxn ang="0">
                  <a:pos x="6" y="290"/>
                </a:cxn>
                <a:cxn ang="0">
                  <a:pos x="6" y="282"/>
                </a:cxn>
                <a:cxn ang="0">
                  <a:pos x="4" y="272"/>
                </a:cxn>
                <a:cxn ang="0">
                  <a:pos x="2" y="266"/>
                </a:cxn>
                <a:cxn ang="0">
                  <a:pos x="2" y="258"/>
                </a:cxn>
                <a:cxn ang="0">
                  <a:pos x="2" y="258"/>
                </a:cxn>
                <a:cxn ang="0">
                  <a:pos x="4" y="252"/>
                </a:cxn>
                <a:cxn ang="0">
                  <a:pos x="6" y="242"/>
                </a:cxn>
                <a:cxn ang="0">
                  <a:pos x="6" y="234"/>
                </a:cxn>
                <a:cxn ang="0">
                  <a:pos x="4" y="224"/>
                </a:cxn>
                <a:cxn ang="0">
                  <a:pos x="2" y="218"/>
                </a:cxn>
                <a:cxn ang="0">
                  <a:pos x="2" y="210"/>
                </a:cxn>
                <a:cxn ang="0">
                  <a:pos x="2" y="210"/>
                </a:cxn>
                <a:cxn ang="0">
                  <a:pos x="4" y="204"/>
                </a:cxn>
                <a:cxn ang="0">
                  <a:pos x="7" y="194"/>
                </a:cxn>
                <a:cxn ang="0">
                  <a:pos x="7" y="186"/>
                </a:cxn>
                <a:cxn ang="0">
                  <a:pos x="5" y="176"/>
                </a:cxn>
                <a:cxn ang="0">
                  <a:pos x="3" y="170"/>
                </a:cxn>
                <a:cxn ang="0">
                  <a:pos x="3" y="162"/>
                </a:cxn>
                <a:cxn ang="0">
                  <a:pos x="3" y="162"/>
                </a:cxn>
                <a:cxn ang="0">
                  <a:pos x="5" y="156"/>
                </a:cxn>
                <a:cxn ang="0">
                  <a:pos x="7" y="146"/>
                </a:cxn>
                <a:cxn ang="0">
                  <a:pos x="7" y="138"/>
                </a:cxn>
                <a:cxn ang="0">
                  <a:pos x="5" y="128"/>
                </a:cxn>
                <a:cxn ang="0">
                  <a:pos x="3" y="122"/>
                </a:cxn>
                <a:cxn ang="0">
                  <a:pos x="3" y="114"/>
                </a:cxn>
                <a:cxn ang="0">
                  <a:pos x="3" y="114"/>
                </a:cxn>
                <a:cxn ang="0">
                  <a:pos x="5" y="108"/>
                </a:cxn>
                <a:cxn ang="0">
                  <a:pos x="8" y="98"/>
                </a:cxn>
                <a:cxn ang="0">
                  <a:pos x="8" y="90"/>
                </a:cxn>
                <a:cxn ang="0">
                  <a:pos x="6" y="80"/>
                </a:cxn>
                <a:cxn ang="0">
                  <a:pos x="4" y="74"/>
                </a:cxn>
                <a:cxn ang="0">
                  <a:pos x="4" y="66"/>
                </a:cxn>
                <a:cxn ang="0">
                  <a:pos x="4" y="66"/>
                </a:cxn>
                <a:cxn ang="0">
                  <a:pos x="6" y="60"/>
                </a:cxn>
                <a:cxn ang="0">
                  <a:pos x="8" y="50"/>
                </a:cxn>
                <a:cxn ang="0">
                  <a:pos x="8" y="42"/>
                </a:cxn>
                <a:cxn ang="0">
                  <a:pos x="6" y="32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6" y="12"/>
                </a:cxn>
                <a:cxn ang="0">
                  <a:pos x="9" y="2"/>
                </a:cxn>
              </a:cxnLst>
              <a:rect l="0" t="0" r="r" b="b"/>
              <a:pathLst>
                <a:path w="9" h="396">
                  <a:moveTo>
                    <a:pt x="0" y="394"/>
                  </a:moveTo>
                  <a:lnTo>
                    <a:pt x="0" y="394"/>
                  </a:lnTo>
                  <a:cubicBezTo>
                    <a:pt x="0" y="393"/>
                    <a:pt x="1" y="392"/>
                    <a:pt x="2" y="392"/>
                  </a:cubicBezTo>
                  <a:cubicBezTo>
                    <a:pt x="4" y="392"/>
                    <a:pt x="4" y="393"/>
                    <a:pt x="4" y="394"/>
                  </a:cubicBezTo>
                  <a:lnTo>
                    <a:pt x="4" y="394"/>
                  </a:lnTo>
                  <a:cubicBezTo>
                    <a:pt x="4" y="395"/>
                    <a:pt x="4" y="396"/>
                    <a:pt x="2" y="396"/>
                  </a:cubicBezTo>
                  <a:cubicBezTo>
                    <a:pt x="1" y="396"/>
                    <a:pt x="0" y="395"/>
                    <a:pt x="0" y="394"/>
                  </a:cubicBezTo>
                  <a:close/>
                  <a:moveTo>
                    <a:pt x="1" y="386"/>
                  </a:moveTo>
                  <a:lnTo>
                    <a:pt x="1" y="386"/>
                  </a:lnTo>
                  <a:cubicBezTo>
                    <a:pt x="1" y="385"/>
                    <a:pt x="1" y="384"/>
                    <a:pt x="3" y="384"/>
                  </a:cubicBezTo>
                  <a:cubicBezTo>
                    <a:pt x="4" y="384"/>
                    <a:pt x="5" y="385"/>
                    <a:pt x="5" y="386"/>
                  </a:cubicBezTo>
                  <a:lnTo>
                    <a:pt x="5" y="386"/>
                  </a:lnTo>
                  <a:cubicBezTo>
                    <a:pt x="5" y="387"/>
                    <a:pt x="4" y="388"/>
                    <a:pt x="3" y="388"/>
                  </a:cubicBezTo>
                  <a:cubicBezTo>
                    <a:pt x="1" y="388"/>
                    <a:pt x="1" y="387"/>
                    <a:pt x="1" y="386"/>
                  </a:cubicBezTo>
                  <a:close/>
                  <a:moveTo>
                    <a:pt x="1" y="378"/>
                  </a:moveTo>
                  <a:lnTo>
                    <a:pt x="1" y="378"/>
                  </a:lnTo>
                  <a:cubicBezTo>
                    <a:pt x="1" y="377"/>
                    <a:pt x="2" y="376"/>
                    <a:pt x="3" y="376"/>
                  </a:cubicBezTo>
                  <a:cubicBezTo>
                    <a:pt x="4" y="376"/>
                    <a:pt x="5" y="377"/>
                    <a:pt x="5" y="378"/>
                  </a:cubicBezTo>
                  <a:lnTo>
                    <a:pt x="5" y="378"/>
                  </a:lnTo>
                  <a:cubicBezTo>
                    <a:pt x="5" y="379"/>
                    <a:pt x="4" y="380"/>
                    <a:pt x="3" y="380"/>
                  </a:cubicBezTo>
                  <a:cubicBezTo>
                    <a:pt x="2" y="380"/>
                    <a:pt x="1" y="379"/>
                    <a:pt x="1" y="378"/>
                  </a:cubicBezTo>
                  <a:close/>
                  <a:moveTo>
                    <a:pt x="1" y="370"/>
                  </a:moveTo>
                  <a:lnTo>
                    <a:pt x="1" y="370"/>
                  </a:lnTo>
                  <a:cubicBezTo>
                    <a:pt x="1" y="369"/>
                    <a:pt x="2" y="368"/>
                    <a:pt x="3" y="368"/>
                  </a:cubicBezTo>
                  <a:cubicBezTo>
                    <a:pt x="4" y="368"/>
                    <a:pt x="5" y="369"/>
                    <a:pt x="5" y="370"/>
                  </a:cubicBezTo>
                  <a:lnTo>
                    <a:pt x="5" y="370"/>
                  </a:lnTo>
                  <a:cubicBezTo>
                    <a:pt x="5" y="371"/>
                    <a:pt x="4" y="372"/>
                    <a:pt x="3" y="372"/>
                  </a:cubicBezTo>
                  <a:cubicBezTo>
                    <a:pt x="2" y="372"/>
                    <a:pt x="1" y="371"/>
                    <a:pt x="1" y="370"/>
                  </a:cubicBezTo>
                  <a:close/>
                  <a:moveTo>
                    <a:pt x="1" y="362"/>
                  </a:moveTo>
                  <a:lnTo>
                    <a:pt x="1" y="362"/>
                  </a:lnTo>
                  <a:cubicBezTo>
                    <a:pt x="1" y="361"/>
                    <a:pt x="2" y="360"/>
                    <a:pt x="3" y="360"/>
                  </a:cubicBezTo>
                  <a:cubicBezTo>
                    <a:pt x="4" y="360"/>
                    <a:pt x="5" y="361"/>
                    <a:pt x="5" y="362"/>
                  </a:cubicBezTo>
                  <a:lnTo>
                    <a:pt x="5" y="362"/>
                  </a:lnTo>
                  <a:cubicBezTo>
                    <a:pt x="5" y="363"/>
                    <a:pt x="4" y="364"/>
                    <a:pt x="3" y="364"/>
                  </a:cubicBezTo>
                  <a:cubicBezTo>
                    <a:pt x="2" y="364"/>
                    <a:pt x="1" y="363"/>
                    <a:pt x="1" y="362"/>
                  </a:cubicBezTo>
                  <a:close/>
                  <a:moveTo>
                    <a:pt x="1" y="354"/>
                  </a:moveTo>
                  <a:lnTo>
                    <a:pt x="1" y="354"/>
                  </a:lnTo>
                  <a:cubicBezTo>
                    <a:pt x="1" y="353"/>
                    <a:pt x="2" y="352"/>
                    <a:pt x="3" y="352"/>
                  </a:cubicBezTo>
                  <a:cubicBezTo>
                    <a:pt x="4" y="352"/>
                    <a:pt x="5" y="353"/>
                    <a:pt x="5" y="354"/>
                  </a:cubicBezTo>
                  <a:lnTo>
                    <a:pt x="5" y="354"/>
                  </a:lnTo>
                  <a:cubicBezTo>
                    <a:pt x="5" y="355"/>
                    <a:pt x="4" y="356"/>
                    <a:pt x="3" y="356"/>
                  </a:cubicBezTo>
                  <a:cubicBezTo>
                    <a:pt x="2" y="356"/>
                    <a:pt x="1" y="355"/>
                    <a:pt x="1" y="354"/>
                  </a:cubicBezTo>
                  <a:close/>
                  <a:moveTo>
                    <a:pt x="1" y="346"/>
                  </a:moveTo>
                  <a:lnTo>
                    <a:pt x="1" y="346"/>
                  </a:lnTo>
                  <a:cubicBezTo>
                    <a:pt x="1" y="345"/>
                    <a:pt x="2" y="344"/>
                    <a:pt x="3" y="344"/>
                  </a:cubicBezTo>
                  <a:cubicBezTo>
                    <a:pt x="4" y="344"/>
                    <a:pt x="5" y="345"/>
                    <a:pt x="5" y="346"/>
                  </a:cubicBezTo>
                  <a:lnTo>
                    <a:pt x="5" y="346"/>
                  </a:lnTo>
                  <a:cubicBezTo>
                    <a:pt x="5" y="347"/>
                    <a:pt x="4" y="348"/>
                    <a:pt x="3" y="348"/>
                  </a:cubicBezTo>
                  <a:cubicBezTo>
                    <a:pt x="2" y="348"/>
                    <a:pt x="1" y="347"/>
                    <a:pt x="1" y="346"/>
                  </a:cubicBezTo>
                  <a:close/>
                  <a:moveTo>
                    <a:pt x="1" y="338"/>
                  </a:moveTo>
                  <a:lnTo>
                    <a:pt x="1" y="338"/>
                  </a:lnTo>
                  <a:cubicBezTo>
                    <a:pt x="1" y="337"/>
                    <a:pt x="2" y="336"/>
                    <a:pt x="3" y="336"/>
                  </a:cubicBezTo>
                  <a:cubicBezTo>
                    <a:pt x="4" y="336"/>
                    <a:pt x="5" y="337"/>
                    <a:pt x="5" y="338"/>
                  </a:cubicBezTo>
                  <a:lnTo>
                    <a:pt x="5" y="338"/>
                  </a:lnTo>
                  <a:cubicBezTo>
                    <a:pt x="5" y="339"/>
                    <a:pt x="4" y="340"/>
                    <a:pt x="3" y="340"/>
                  </a:cubicBezTo>
                  <a:cubicBezTo>
                    <a:pt x="2" y="340"/>
                    <a:pt x="1" y="339"/>
                    <a:pt x="1" y="338"/>
                  </a:cubicBezTo>
                  <a:close/>
                  <a:moveTo>
                    <a:pt x="1" y="330"/>
                  </a:moveTo>
                  <a:lnTo>
                    <a:pt x="1" y="330"/>
                  </a:lnTo>
                  <a:cubicBezTo>
                    <a:pt x="1" y="329"/>
                    <a:pt x="2" y="328"/>
                    <a:pt x="3" y="328"/>
                  </a:cubicBezTo>
                  <a:cubicBezTo>
                    <a:pt x="4" y="328"/>
                    <a:pt x="5" y="329"/>
                    <a:pt x="5" y="330"/>
                  </a:cubicBezTo>
                  <a:lnTo>
                    <a:pt x="5" y="330"/>
                  </a:lnTo>
                  <a:cubicBezTo>
                    <a:pt x="5" y="331"/>
                    <a:pt x="4" y="332"/>
                    <a:pt x="3" y="332"/>
                  </a:cubicBezTo>
                  <a:cubicBezTo>
                    <a:pt x="2" y="332"/>
                    <a:pt x="1" y="331"/>
                    <a:pt x="1" y="330"/>
                  </a:cubicBezTo>
                  <a:close/>
                  <a:moveTo>
                    <a:pt x="1" y="322"/>
                  </a:moveTo>
                  <a:lnTo>
                    <a:pt x="1" y="322"/>
                  </a:lnTo>
                  <a:cubicBezTo>
                    <a:pt x="1" y="321"/>
                    <a:pt x="2" y="320"/>
                    <a:pt x="3" y="320"/>
                  </a:cubicBezTo>
                  <a:cubicBezTo>
                    <a:pt x="4" y="320"/>
                    <a:pt x="5" y="321"/>
                    <a:pt x="5" y="322"/>
                  </a:cubicBezTo>
                  <a:lnTo>
                    <a:pt x="5" y="322"/>
                  </a:lnTo>
                  <a:cubicBezTo>
                    <a:pt x="5" y="323"/>
                    <a:pt x="4" y="324"/>
                    <a:pt x="3" y="324"/>
                  </a:cubicBezTo>
                  <a:cubicBezTo>
                    <a:pt x="2" y="324"/>
                    <a:pt x="1" y="323"/>
                    <a:pt x="1" y="322"/>
                  </a:cubicBezTo>
                  <a:close/>
                  <a:moveTo>
                    <a:pt x="1" y="314"/>
                  </a:moveTo>
                  <a:lnTo>
                    <a:pt x="1" y="314"/>
                  </a:lnTo>
                  <a:cubicBezTo>
                    <a:pt x="1" y="313"/>
                    <a:pt x="2" y="312"/>
                    <a:pt x="3" y="312"/>
                  </a:cubicBezTo>
                  <a:cubicBezTo>
                    <a:pt x="4" y="312"/>
                    <a:pt x="5" y="313"/>
                    <a:pt x="5" y="314"/>
                  </a:cubicBezTo>
                  <a:lnTo>
                    <a:pt x="5" y="314"/>
                  </a:lnTo>
                  <a:cubicBezTo>
                    <a:pt x="5" y="315"/>
                    <a:pt x="4" y="316"/>
                    <a:pt x="3" y="316"/>
                  </a:cubicBezTo>
                  <a:cubicBezTo>
                    <a:pt x="2" y="316"/>
                    <a:pt x="1" y="315"/>
                    <a:pt x="1" y="314"/>
                  </a:cubicBezTo>
                  <a:close/>
                  <a:moveTo>
                    <a:pt x="1" y="306"/>
                  </a:moveTo>
                  <a:lnTo>
                    <a:pt x="1" y="306"/>
                  </a:lnTo>
                  <a:cubicBezTo>
                    <a:pt x="1" y="305"/>
                    <a:pt x="2" y="304"/>
                    <a:pt x="3" y="304"/>
                  </a:cubicBezTo>
                  <a:cubicBezTo>
                    <a:pt x="4" y="304"/>
                    <a:pt x="5" y="305"/>
                    <a:pt x="5" y="306"/>
                  </a:cubicBezTo>
                  <a:lnTo>
                    <a:pt x="5" y="306"/>
                  </a:lnTo>
                  <a:cubicBezTo>
                    <a:pt x="5" y="307"/>
                    <a:pt x="4" y="308"/>
                    <a:pt x="3" y="308"/>
                  </a:cubicBezTo>
                  <a:cubicBezTo>
                    <a:pt x="2" y="308"/>
                    <a:pt x="1" y="307"/>
                    <a:pt x="1" y="306"/>
                  </a:cubicBezTo>
                  <a:close/>
                  <a:moveTo>
                    <a:pt x="1" y="298"/>
                  </a:moveTo>
                  <a:lnTo>
                    <a:pt x="1" y="298"/>
                  </a:lnTo>
                  <a:cubicBezTo>
                    <a:pt x="1" y="297"/>
                    <a:pt x="2" y="296"/>
                    <a:pt x="3" y="296"/>
                  </a:cubicBezTo>
                  <a:cubicBezTo>
                    <a:pt x="5" y="296"/>
                    <a:pt x="5" y="297"/>
                    <a:pt x="5" y="298"/>
                  </a:cubicBezTo>
                  <a:lnTo>
                    <a:pt x="5" y="298"/>
                  </a:lnTo>
                  <a:cubicBezTo>
                    <a:pt x="5" y="299"/>
                    <a:pt x="5" y="300"/>
                    <a:pt x="3" y="300"/>
                  </a:cubicBezTo>
                  <a:cubicBezTo>
                    <a:pt x="2" y="300"/>
                    <a:pt x="1" y="299"/>
                    <a:pt x="1" y="298"/>
                  </a:cubicBezTo>
                  <a:close/>
                  <a:moveTo>
                    <a:pt x="2" y="290"/>
                  </a:moveTo>
                  <a:lnTo>
                    <a:pt x="2" y="290"/>
                  </a:lnTo>
                  <a:cubicBezTo>
                    <a:pt x="2" y="289"/>
                    <a:pt x="2" y="288"/>
                    <a:pt x="4" y="288"/>
                  </a:cubicBezTo>
                  <a:cubicBezTo>
                    <a:pt x="5" y="288"/>
                    <a:pt x="6" y="289"/>
                    <a:pt x="6" y="290"/>
                  </a:cubicBezTo>
                  <a:lnTo>
                    <a:pt x="6" y="290"/>
                  </a:lnTo>
                  <a:cubicBezTo>
                    <a:pt x="6" y="291"/>
                    <a:pt x="5" y="292"/>
                    <a:pt x="4" y="292"/>
                  </a:cubicBezTo>
                  <a:cubicBezTo>
                    <a:pt x="2" y="292"/>
                    <a:pt x="2" y="291"/>
                    <a:pt x="2" y="290"/>
                  </a:cubicBezTo>
                  <a:close/>
                  <a:moveTo>
                    <a:pt x="2" y="282"/>
                  </a:moveTo>
                  <a:lnTo>
                    <a:pt x="2" y="282"/>
                  </a:lnTo>
                  <a:cubicBezTo>
                    <a:pt x="2" y="281"/>
                    <a:pt x="3" y="280"/>
                    <a:pt x="4" y="280"/>
                  </a:cubicBezTo>
                  <a:cubicBezTo>
                    <a:pt x="5" y="280"/>
                    <a:pt x="6" y="281"/>
                    <a:pt x="6" y="282"/>
                  </a:cubicBezTo>
                  <a:lnTo>
                    <a:pt x="6" y="282"/>
                  </a:lnTo>
                  <a:cubicBezTo>
                    <a:pt x="6" y="283"/>
                    <a:pt x="5" y="284"/>
                    <a:pt x="4" y="284"/>
                  </a:cubicBezTo>
                  <a:cubicBezTo>
                    <a:pt x="3" y="284"/>
                    <a:pt x="2" y="283"/>
                    <a:pt x="2" y="282"/>
                  </a:cubicBezTo>
                  <a:close/>
                  <a:moveTo>
                    <a:pt x="2" y="274"/>
                  </a:moveTo>
                  <a:lnTo>
                    <a:pt x="2" y="274"/>
                  </a:lnTo>
                  <a:cubicBezTo>
                    <a:pt x="2" y="273"/>
                    <a:pt x="3" y="272"/>
                    <a:pt x="4" y="272"/>
                  </a:cubicBezTo>
                  <a:cubicBezTo>
                    <a:pt x="5" y="272"/>
                    <a:pt x="6" y="273"/>
                    <a:pt x="6" y="274"/>
                  </a:cubicBezTo>
                  <a:lnTo>
                    <a:pt x="6" y="274"/>
                  </a:lnTo>
                  <a:cubicBezTo>
                    <a:pt x="6" y="275"/>
                    <a:pt x="5" y="276"/>
                    <a:pt x="4" y="276"/>
                  </a:cubicBezTo>
                  <a:cubicBezTo>
                    <a:pt x="3" y="276"/>
                    <a:pt x="2" y="275"/>
                    <a:pt x="2" y="274"/>
                  </a:cubicBezTo>
                  <a:close/>
                  <a:moveTo>
                    <a:pt x="2" y="266"/>
                  </a:moveTo>
                  <a:lnTo>
                    <a:pt x="2" y="266"/>
                  </a:lnTo>
                  <a:cubicBezTo>
                    <a:pt x="2" y="265"/>
                    <a:pt x="3" y="264"/>
                    <a:pt x="4" y="264"/>
                  </a:cubicBezTo>
                  <a:cubicBezTo>
                    <a:pt x="5" y="264"/>
                    <a:pt x="6" y="265"/>
                    <a:pt x="6" y="266"/>
                  </a:cubicBezTo>
                  <a:lnTo>
                    <a:pt x="6" y="266"/>
                  </a:lnTo>
                  <a:cubicBezTo>
                    <a:pt x="6" y="267"/>
                    <a:pt x="5" y="268"/>
                    <a:pt x="4" y="268"/>
                  </a:cubicBezTo>
                  <a:cubicBezTo>
                    <a:pt x="3" y="268"/>
                    <a:pt x="2" y="267"/>
                    <a:pt x="2" y="266"/>
                  </a:cubicBezTo>
                  <a:close/>
                  <a:moveTo>
                    <a:pt x="2" y="258"/>
                  </a:moveTo>
                  <a:lnTo>
                    <a:pt x="2" y="258"/>
                  </a:lnTo>
                  <a:cubicBezTo>
                    <a:pt x="2" y="257"/>
                    <a:pt x="3" y="256"/>
                    <a:pt x="4" y="256"/>
                  </a:cubicBezTo>
                  <a:cubicBezTo>
                    <a:pt x="5" y="256"/>
                    <a:pt x="6" y="257"/>
                    <a:pt x="6" y="258"/>
                  </a:cubicBezTo>
                  <a:lnTo>
                    <a:pt x="6" y="258"/>
                  </a:lnTo>
                  <a:cubicBezTo>
                    <a:pt x="6" y="259"/>
                    <a:pt x="5" y="260"/>
                    <a:pt x="4" y="260"/>
                  </a:cubicBezTo>
                  <a:cubicBezTo>
                    <a:pt x="3" y="260"/>
                    <a:pt x="2" y="259"/>
                    <a:pt x="2" y="258"/>
                  </a:cubicBezTo>
                  <a:close/>
                  <a:moveTo>
                    <a:pt x="2" y="250"/>
                  </a:moveTo>
                  <a:lnTo>
                    <a:pt x="2" y="250"/>
                  </a:lnTo>
                  <a:cubicBezTo>
                    <a:pt x="2" y="249"/>
                    <a:pt x="3" y="248"/>
                    <a:pt x="4" y="248"/>
                  </a:cubicBezTo>
                  <a:cubicBezTo>
                    <a:pt x="5" y="248"/>
                    <a:pt x="6" y="249"/>
                    <a:pt x="6" y="250"/>
                  </a:cubicBezTo>
                  <a:lnTo>
                    <a:pt x="6" y="250"/>
                  </a:lnTo>
                  <a:cubicBezTo>
                    <a:pt x="6" y="251"/>
                    <a:pt x="5" y="252"/>
                    <a:pt x="4" y="252"/>
                  </a:cubicBezTo>
                  <a:cubicBezTo>
                    <a:pt x="3" y="252"/>
                    <a:pt x="2" y="251"/>
                    <a:pt x="2" y="250"/>
                  </a:cubicBezTo>
                  <a:close/>
                  <a:moveTo>
                    <a:pt x="2" y="242"/>
                  </a:moveTo>
                  <a:lnTo>
                    <a:pt x="2" y="242"/>
                  </a:lnTo>
                  <a:cubicBezTo>
                    <a:pt x="2" y="241"/>
                    <a:pt x="3" y="240"/>
                    <a:pt x="4" y="240"/>
                  </a:cubicBezTo>
                  <a:cubicBezTo>
                    <a:pt x="5" y="240"/>
                    <a:pt x="6" y="241"/>
                    <a:pt x="6" y="242"/>
                  </a:cubicBezTo>
                  <a:lnTo>
                    <a:pt x="6" y="242"/>
                  </a:lnTo>
                  <a:cubicBezTo>
                    <a:pt x="6" y="243"/>
                    <a:pt x="5" y="244"/>
                    <a:pt x="4" y="244"/>
                  </a:cubicBezTo>
                  <a:cubicBezTo>
                    <a:pt x="3" y="244"/>
                    <a:pt x="2" y="243"/>
                    <a:pt x="2" y="242"/>
                  </a:cubicBezTo>
                  <a:close/>
                  <a:moveTo>
                    <a:pt x="2" y="234"/>
                  </a:moveTo>
                  <a:lnTo>
                    <a:pt x="2" y="234"/>
                  </a:lnTo>
                  <a:cubicBezTo>
                    <a:pt x="2" y="233"/>
                    <a:pt x="3" y="232"/>
                    <a:pt x="4" y="232"/>
                  </a:cubicBezTo>
                  <a:cubicBezTo>
                    <a:pt x="5" y="232"/>
                    <a:pt x="6" y="233"/>
                    <a:pt x="6" y="234"/>
                  </a:cubicBezTo>
                  <a:lnTo>
                    <a:pt x="6" y="234"/>
                  </a:lnTo>
                  <a:cubicBezTo>
                    <a:pt x="6" y="235"/>
                    <a:pt x="5" y="236"/>
                    <a:pt x="4" y="236"/>
                  </a:cubicBezTo>
                  <a:cubicBezTo>
                    <a:pt x="3" y="236"/>
                    <a:pt x="2" y="235"/>
                    <a:pt x="2" y="234"/>
                  </a:cubicBezTo>
                  <a:close/>
                  <a:moveTo>
                    <a:pt x="2" y="226"/>
                  </a:moveTo>
                  <a:lnTo>
                    <a:pt x="2" y="226"/>
                  </a:lnTo>
                  <a:cubicBezTo>
                    <a:pt x="2" y="225"/>
                    <a:pt x="3" y="224"/>
                    <a:pt x="4" y="224"/>
                  </a:cubicBezTo>
                  <a:cubicBezTo>
                    <a:pt x="5" y="224"/>
                    <a:pt x="6" y="225"/>
                    <a:pt x="6" y="226"/>
                  </a:cubicBezTo>
                  <a:lnTo>
                    <a:pt x="6" y="226"/>
                  </a:lnTo>
                  <a:cubicBezTo>
                    <a:pt x="6" y="227"/>
                    <a:pt x="5" y="228"/>
                    <a:pt x="4" y="228"/>
                  </a:cubicBezTo>
                  <a:cubicBezTo>
                    <a:pt x="3" y="228"/>
                    <a:pt x="2" y="227"/>
                    <a:pt x="2" y="226"/>
                  </a:cubicBezTo>
                  <a:close/>
                  <a:moveTo>
                    <a:pt x="2" y="218"/>
                  </a:moveTo>
                  <a:lnTo>
                    <a:pt x="2" y="218"/>
                  </a:lnTo>
                  <a:cubicBezTo>
                    <a:pt x="2" y="217"/>
                    <a:pt x="3" y="216"/>
                    <a:pt x="4" y="216"/>
                  </a:cubicBezTo>
                  <a:cubicBezTo>
                    <a:pt x="5" y="216"/>
                    <a:pt x="6" y="217"/>
                    <a:pt x="6" y="218"/>
                  </a:cubicBezTo>
                  <a:lnTo>
                    <a:pt x="6" y="218"/>
                  </a:lnTo>
                  <a:cubicBezTo>
                    <a:pt x="6" y="219"/>
                    <a:pt x="5" y="220"/>
                    <a:pt x="4" y="220"/>
                  </a:cubicBezTo>
                  <a:cubicBezTo>
                    <a:pt x="3" y="220"/>
                    <a:pt x="2" y="219"/>
                    <a:pt x="2" y="218"/>
                  </a:cubicBezTo>
                  <a:close/>
                  <a:moveTo>
                    <a:pt x="2" y="210"/>
                  </a:moveTo>
                  <a:lnTo>
                    <a:pt x="2" y="210"/>
                  </a:lnTo>
                  <a:cubicBezTo>
                    <a:pt x="2" y="209"/>
                    <a:pt x="3" y="208"/>
                    <a:pt x="4" y="208"/>
                  </a:cubicBezTo>
                  <a:cubicBezTo>
                    <a:pt x="5" y="208"/>
                    <a:pt x="6" y="209"/>
                    <a:pt x="6" y="210"/>
                  </a:cubicBezTo>
                  <a:lnTo>
                    <a:pt x="6" y="210"/>
                  </a:lnTo>
                  <a:cubicBezTo>
                    <a:pt x="6" y="211"/>
                    <a:pt x="5" y="212"/>
                    <a:pt x="4" y="212"/>
                  </a:cubicBezTo>
                  <a:cubicBezTo>
                    <a:pt x="3" y="212"/>
                    <a:pt x="2" y="211"/>
                    <a:pt x="2" y="210"/>
                  </a:cubicBezTo>
                  <a:close/>
                  <a:moveTo>
                    <a:pt x="2" y="202"/>
                  </a:moveTo>
                  <a:lnTo>
                    <a:pt x="2" y="202"/>
                  </a:lnTo>
                  <a:cubicBezTo>
                    <a:pt x="2" y="201"/>
                    <a:pt x="3" y="200"/>
                    <a:pt x="4" y="200"/>
                  </a:cubicBezTo>
                  <a:cubicBezTo>
                    <a:pt x="6" y="200"/>
                    <a:pt x="6" y="201"/>
                    <a:pt x="6" y="202"/>
                  </a:cubicBezTo>
                  <a:lnTo>
                    <a:pt x="6" y="202"/>
                  </a:lnTo>
                  <a:cubicBezTo>
                    <a:pt x="6" y="203"/>
                    <a:pt x="6" y="204"/>
                    <a:pt x="4" y="204"/>
                  </a:cubicBezTo>
                  <a:cubicBezTo>
                    <a:pt x="3" y="204"/>
                    <a:pt x="2" y="203"/>
                    <a:pt x="2" y="202"/>
                  </a:cubicBezTo>
                  <a:close/>
                  <a:moveTo>
                    <a:pt x="3" y="194"/>
                  </a:moveTo>
                  <a:lnTo>
                    <a:pt x="3" y="194"/>
                  </a:lnTo>
                  <a:cubicBezTo>
                    <a:pt x="3" y="193"/>
                    <a:pt x="3" y="192"/>
                    <a:pt x="5" y="192"/>
                  </a:cubicBezTo>
                  <a:cubicBezTo>
                    <a:pt x="6" y="192"/>
                    <a:pt x="7" y="193"/>
                    <a:pt x="7" y="194"/>
                  </a:cubicBezTo>
                  <a:lnTo>
                    <a:pt x="7" y="194"/>
                  </a:lnTo>
                  <a:cubicBezTo>
                    <a:pt x="7" y="195"/>
                    <a:pt x="6" y="196"/>
                    <a:pt x="5" y="196"/>
                  </a:cubicBezTo>
                  <a:cubicBezTo>
                    <a:pt x="3" y="196"/>
                    <a:pt x="3" y="195"/>
                    <a:pt x="3" y="194"/>
                  </a:cubicBezTo>
                  <a:close/>
                  <a:moveTo>
                    <a:pt x="3" y="186"/>
                  </a:moveTo>
                  <a:lnTo>
                    <a:pt x="3" y="186"/>
                  </a:lnTo>
                  <a:cubicBezTo>
                    <a:pt x="3" y="185"/>
                    <a:pt x="4" y="184"/>
                    <a:pt x="5" y="184"/>
                  </a:cubicBezTo>
                  <a:cubicBezTo>
                    <a:pt x="6" y="184"/>
                    <a:pt x="7" y="185"/>
                    <a:pt x="7" y="186"/>
                  </a:cubicBezTo>
                  <a:lnTo>
                    <a:pt x="7" y="186"/>
                  </a:lnTo>
                  <a:cubicBezTo>
                    <a:pt x="7" y="187"/>
                    <a:pt x="6" y="188"/>
                    <a:pt x="5" y="188"/>
                  </a:cubicBezTo>
                  <a:cubicBezTo>
                    <a:pt x="4" y="188"/>
                    <a:pt x="3" y="187"/>
                    <a:pt x="3" y="186"/>
                  </a:cubicBezTo>
                  <a:close/>
                  <a:moveTo>
                    <a:pt x="3" y="178"/>
                  </a:moveTo>
                  <a:lnTo>
                    <a:pt x="3" y="178"/>
                  </a:lnTo>
                  <a:cubicBezTo>
                    <a:pt x="3" y="177"/>
                    <a:pt x="4" y="176"/>
                    <a:pt x="5" y="176"/>
                  </a:cubicBezTo>
                  <a:cubicBezTo>
                    <a:pt x="6" y="176"/>
                    <a:pt x="7" y="177"/>
                    <a:pt x="7" y="178"/>
                  </a:cubicBezTo>
                  <a:lnTo>
                    <a:pt x="7" y="178"/>
                  </a:lnTo>
                  <a:cubicBezTo>
                    <a:pt x="7" y="179"/>
                    <a:pt x="6" y="180"/>
                    <a:pt x="5" y="180"/>
                  </a:cubicBezTo>
                  <a:cubicBezTo>
                    <a:pt x="4" y="180"/>
                    <a:pt x="3" y="179"/>
                    <a:pt x="3" y="178"/>
                  </a:cubicBezTo>
                  <a:close/>
                  <a:moveTo>
                    <a:pt x="3" y="170"/>
                  </a:moveTo>
                  <a:lnTo>
                    <a:pt x="3" y="170"/>
                  </a:lnTo>
                  <a:cubicBezTo>
                    <a:pt x="3" y="169"/>
                    <a:pt x="4" y="168"/>
                    <a:pt x="5" y="168"/>
                  </a:cubicBezTo>
                  <a:cubicBezTo>
                    <a:pt x="6" y="168"/>
                    <a:pt x="7" y="169"/>
                    <a:pt x="7" y="170"/>
                  </a:cubicBezTo>
                  <a:lnTo>
                    <a:pt x="7" y="170"/>
                  </a:lnTo>
                  <a:cubicBezTo>
                    <a:pt x="7" y="171"/>
                    <a:pt x="6" y="172"/>
                    <a:pt x="5" y="172"/>
                  </a:cubicBezTo>
                  <a:cubicBezTo>
                    <a:pt x="4" y="172"/>
                    <a:pt x="3" y="171"/>
                    <a:pt x="3" y="170"/>
                  </a:cubicBezTo>
                  <a:close/>
                  <a:moveTo>
                    <a:pt x="3" y="162"/>
                  </a:moveTo>
                  <a:lnTo>
                    <a:pt x="3" y="162"/>
                  </a:lnTo>
                  <a:cubicBezTo>
                    <a:pt x="3" y="161"/>
                    <a:pt x="4" y="160"/>
                    <a:pt x="5" y="160"/>
                  </a:cubicBezTo>
                  <a:cubicBezTo>
                    <a:pt x="6" y="160"/>
                    <a:pt x="7" y="161"/>
                    <a:pt x="7" y="162"/>
                  </a:cubicBezTo>
                  <a:lnTo>
                    <a:pt x="7" y="162"/>
                  </a:lnTo>
                  <a:cubicBezTo>
                    <a:pt x="7" y="163"/>
                    <a:pt x="6" y="164"/>
                    <a:pt x="5" y="164"/>
                  </a:cubicBezTo>
                  <a:cubicBezTo>
                    <a:pt x="4" y="164"/>
                    <a:pt x="3" y="163"/>
                    <a:pt x="3" y="162"/>
                  </a:cubicBezTo>
                  <a:close/>
                  <a:moveTo>
                    <a:pt x="3" y="154"/>
                  </a:moveTo>
                  <a:lnTo>
                    <a:pt x="3" y="154"/>
                  </a:lnTo>
                  <a:cubicBezTo>
                    <a:pt x="3" y="153"/>
                    <a:pt x="4" y="152"/>
                    <a:pt x="5" y="152"/>
                  </a:cubicBezTo>
                  <a:cubicBezTo>
                    <a:pt x="6" y="152"/>
                    <a:pt x="7" y="153"/>
                    <a:pt x="7" y="154"/>
                  </a:cubicBezTo>
                  <a:lnTo>
                    <a:pt x="7" y="154"/>
                  </a:lnTo>
                  <a:cubicBezTo>
                    <a:pt x="7" y="155"/>
                    <a:pt x="6" y="156"/>
                    <a:pt x="5" y="156"/>
                  </a:cubicBezTo>
                  <a:cubicBezTo>
                    <a:pt x="4" y="156"/>
                    <a:pt x="3" y="155"/>
                    <a:pt x="3" y="154"/>
                  </a:cubicBezTo>
                  <a:close/>
                  <a:moveTo>
                    <a:pt x="3" y="146"/>
                  </a:moveTo>
                  <a:lnTo>
                    <a:pt x="3" y="146"/>
                  </a:lnTo>
                  <a:cubicBezTo>
                    <a:pt x="3" y="145"/>
                    <a:pt x="4" y="144"/>
                    <a:pt x="5" y="144"/>
                  </a:cubicBezTo>
                  <a:cubicBezTo>
                    <a:pt x="6" y="144"/>
                    <a:pt x="7" y="145"/>
                    <a:pt x="7" y="146"/>
                  </a:cubicBezTo>
                  <a:lnTo>
                    <a:pt x="7" y="146"/>
                  </a:lnTo>
                  <a:cubicBezTo>
                    <a:pt x="7" y="147"/>
                    <a:pt x="6" y="148"/>
                    <a:pt x="5" y="148"/>
                  </a:cubicBezTo>
                  <a:cubicBezTo>
                    <a:pt x="4" y="148"/>
                    <a:pt x="3" y="147"/>
                    <a:pt x="3" y="146"/>
                  </a:cubicBezTo>
                  <a:close/>
                  <a:moveTo>
                    <a:pt x="3" y="138"/>
                  </a:moveTo>
                  <a:lnTo>
                    <a:pt x="3" y="138"/>
                  </a:lnTo>
                  <a:cubicBezTo>
                    <a:pt x="3" y="137"/>
                    <a:pt x="4" y="136"/>
                    <a:pt x="5" y="136"/>
                  </a:cubicBezTo>
                  <a:cubicBezTo>
                    <a:pt x="6" y="136"/>
                    <a:pt x="7" y="137"/>
                    <a:pt x="7" y="138"/>
                  </a:cubicBezTo>
                  <a:lnTo>
                    <a:pt x="7" y="138"/>
                  </a:lnTo>
                  <a:cubicBezTo>
                    <a:pt x="7" y="139"/>
                    <a:pt x="6" y="140"/>
                    <a:pt x="5" y="140"/>
                  </a:cubicBezTo>
                  <a:cubicBezTo>
                    <a:pt x="4" y="140"/>
                    <a:pt x="3" y="139"/>
                    <a:pt x="3" y="138"/>
                  </a:cubicBezTo>
                  <a:close/>
                  <a:moveTo>
                    <a:pt x="3" y="130"/>
                  </a:moveTo>
                  <a:lnTo>
                    <a:pt x="3" y="130"/>
                  </a:lnTo>
                  <a:cubicBezTo>
                    <a:pt x="3" y="129"/>
                    <a:pt x="4" y="128"/>
                    <a:pt x="5" y="128"/>
                  </a:cubicBezTo>
                  <a:cubicBezTo>
                    <a:pt x="6" y="128"/>
                    <a:pt x="7" y="129"/>
                    <a:pt x="7" y="130"/>
                  </a:cubicBezTo>
                  <a:lnTo>
                    <a:pt x="7" y="130"/>
                  </a:lnTo>
                  <a:cubicBezTo>
                    <a:pt x="7" y="131"/>
                    <a:pt x="6" y="132"/>
                    <a:pt x="5" y="132"/>
                  </a:cubicBezTo>
                  <a:cubicBezTo>
                    <a:pt x="4" y="132"/>
                    <a:pt x="3" y="131"/>
                    <a:pt x="3" y="130"/>
                  </a:cubicBezTo>
                  <a:close/>
                  <a:moveTo>
                    <a:pt x="3" y="122"/>
                  </a:moveTo>
                  <a:lnTo>
                    <a:pt x="3" y="122"/>
                  </a:lnTo>
                  <a:cubicBezTo>
                    <a:pt x="3" y="121"/>
                    <a:pt x="4" y="120"/>
                    <a:pt x="5" y="120"/>
                  </a:cubicBezTo>
                  <a:cubicBezTo>
                    <a:pt x="6" y="120"/>
                    <a:pt x="7" y="121"/>
                    <a:pt x="7" y="122"/>
                  </a:cubicBezTo>
                  <a:lnTo>
                    <a:pt x="7" y="122"/>
                  </a:lnTo>
                  <a:cubicBezTo>
                    <a:pt x="7" y="123"/>
                    <a:pt x="6" y="124"/>
                    <a:pt x="5" y="124"/>
                  </a:cubicBezTo>
                  <a:cubicBezTo>
                    <a:pt x="4" y="124"/>
                    <a:pt x="3" y="123"/>
                    <a:pt x="3" y="122"/>
                  </a:cubicBezTo>
                  <a:close/>
                  <a:moveTo>
                    <a:pt x="3" y="114"/>
                  </a:moveTo>
                  <a:lnTo>
                    <a:pt x="3" y="114"/>
                  </a:lnTo>
                  <a:cubicBezTo>
                    <a:pt x="3" y="113"/>
                    <a:pt x="4" y="112"/>
                    <a:pt x="5" y="112"/>
                  </a:cubicBezTo>
                  <a:cubicBezTo>
                    <a:pt x="6" y="112"/>
                    <a:pt x="7" y="113"/>
                    <a:pt x="7" y="114"/>
                  </a:cubicBezTo>
                  <a:lnTo>
                    <a:pt x="7" y="114"/>
                  </a:lnTo>
                  <a:cubicBezTo>
                    <a:pt x="7" y="115"/>
                    <a:pt x="6" y="116"/>
                    <a:pt x="5" y="116"/>
                  </a:cubicBezTo>
                  <a:cubicBezTo>
                    <a:pt x="4" y="116"/>
                    <a:pt x="3" y="115"/>
                    <a:pt x="3" y="114"/>
                  </a:cubicBezTo>
                  <a:close/>
                  <a:moveTo>
                    <a:pt x="3" y="106"/>
                  </a:moveTo>
                  <a:lnTo>
                    <a:pt x="3" y="106"/>
                  </a:lnTo>
                  <a:cubicBezTo>
                    <a:pt x="3" y="105"/>
                    <a:pt x="4" y="104"/>
                    <a:pt x="5" y="104"/>
                  </a:cubicBezTo>
                  <a:cubicBezTo>
                    <a:pt x="7" y="104"/>
                    <a:pt x="7" y="105"/>
                    <a:pt x="7" y="106"/>
                  </a:cubicBezTo>
                  <a:lnTo>
                    <a:pt x="7" y="106"/>
                  </a:lnTo>
                  <a:cubicBezTo>
                    <a:pt x="7" y="107"/>
                    <a:pt x="7" y="108"/>
                    <a:pt x="5" y="108"/>
                  </a:cubicBezTo>
                  <a:cubicBezTo>
                    <a:pt x="4" y="108"/>
                    <a:pt x="3" y="107"/>
                    <a:pt x="3" y="106"/>
                  </a:cubicBezTo>
                  <a:close/>
                  <a:moveTo>
                    <a:pt x="4" y="98"/>
                  </a:moveTo>
                  <a:lnTo>
                    <a:pt x="4" y="98"/>
                  </a:lnTo>
                  <a:cubicBezTo>
                    <a:pt x="4" y="97"/>
                    <a:pt x="4" y="96"/>
                    <a:pt x="6" y="96"/>
                  </a:cubicBezTo>
                  <a:cubicBezTo>
                    <a:pt x="7" y="96"/>
                    <a:pt x="8" y="97"/>
                    <a:pt x="8" y="98"/>
                  </a:cubicBezTo>
                  <a:lnTo>
                    <a:pt x="8" y="98"/>
                  </a:lnTo>
                  <a:cubicBezTo>
                    <a:pt x="8" y="99"/>
                    <a:pt x="7" y="100"/>
                    <a:pt x="6" y="100"/>
                  </a:cubicBezTo>
                  <a:cubicBezTo>
                    <a:pt x="4" y="100"/>
                    <a:pt x="4" y="99"/>
                    <a:pt x="4" y="98"/>
                  </a:cubicBezTo>
                  <a:close/>
                  <a:moveTo>
                    <a:pt x="4" y="90"/>
                  </a:moveTo>
                  <a:lnTo>
                    <a:pt x="4" y="90"/>
                  </a:lnTo>
                  <a:cubicBezTo>
                    <a:pt x="4" y="89"/>
                    <a:pt x="5" y="88"/>
                    <a:pt x="6" y="88"/>
                  </a:cubicBezTo>
                  <a:cubicBezTo>
                    <a:pt x="7" y="88"/>
                    <a:pt x="8" y="89"/>
                    <a:pt x="8" y="90"/>
                  </a:cubicBezTo>
                  <a:lnTo>
                    <a:pt x="8" y="90"/>
                  </a:lnTo>
                  <a:cubicBezTo>
                    <a:pt x="8" y="91"/>
                    <a:pt x="7" y="92"/>
                    <a:pt x="6" y="92"/>
                  </a:cubicBezTo>
                  <a:cubicBezTo>
                    <a:pt x="5" y="92"/>
                    <a:pt x="4" y="91"/>
                    <a:pt x="4" y="90"/>
                  </a:cubicBezTo>
                  <a:close/>
                  <a:moveTo>
                    <a:pt x="4" y="82"/>
                  </a:moveTo>
                  <a:lnTo>
                    <a:pt x="4" y="82"/>
                  </a:lnTo>
                  <a:cubicBezTo>
                    <a:pt x="4" y="81"/>
                    <a:pt x="5" y="80"/>
                    <a:pt x="6" y="80"/>
                  </a:cubicBezTo>
                  <a:cubicBezTo>
                    <a:pt x="7" y="80"/>
                    <a:pt x="8" y="81"/>
                    <a:pt x="8" y="82"/>
                  </a:cubicBezTo>
                  <a:lnTo>
                    <a:pt x="8" y="82"/>
                  </a:lnTo>
                  <a:cubicBezTo>
                    <a:pt x="8" y="83"/>
                    <a:pt x="7" y="84"/>
                    <a:pt x="6" y="84"/>
                  </a:cubicBezTo>
                  <a:cubicBezTo>
                    <a:pt x="5" y="84"/>
                    <a:pt x="4" y="83"/>
                    <a:pt x="4" y="82"/>
                  </a:cubicBezTo>
                  <a:close/>
                  <a:moveTo>
                    <a:pt x="4" y="74"/>
                  </a:moveTo>
                  <a:lnTo>
                    <a:pt x="4" y="74"/>
                  </a:lnTo>
                  <a:cubicBezTo>
                    <a:pt x="4" y="73"/>
                    <a:pt x="5" y="72"/>
                    <a:pt x="6" y="72"/>
                  </a:cubicBezTo>
                  <a:cubicBezTo>
                    <a:pt x="7" y="72"/>
                    <a:pt x="8" y="73"/>
                    <a:pt x="8" y="74"/>
                  </a:cubicBezTo>
                  <a:lnTo>
                    <a:pt x="8" y="74"/>
                  </a:lnTo>
                  <a:cubicBezTo>
                    <a:pt x="8" y="75"/>
                    <a:pt x="7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lose/>
                  <a:moveTo>
                    <a:pt x="4" y="66"/>
                  </a:moveTo>
                  <a:lnTo>
                    <a:pt x="4" y="66"/>
                  </a:lnTo>
                  <a:cubicBezTo>
                    <a:pt x="4" y="65"/>
                    <a:pt x="5" y="64"/>
                    <a:pt x="6" y="64"/>
                  </a:cubicBezTo>
                  <a:cubicBezTo>
                    <a:pt x="7" y="64"/>
                    <a:pt x="8" y="65"/>
                    <a:pt x="8" y="66"/>
                  </a:cubicBezTo>
                  <a:lnTo>
                    <a:pt x="8" y="66"/>
                  </a:lnTo>
                  <a:cubicBezTo>
                    <a:pt x="8" y="67"/>
                    <a:pt x="7" y="68"/>
                    <a:pt x="6" y="68"/>
                  </a:cubicBezTo>
                  <a:cubicBezTo>
                    <a:pt x="5" y="68"/>
                    <a:pt x="4" y="67"/>
                    <a:pt x="4" y="66"/>
                  </a:cubicBezTo>
                  <a:close/>
                  <a:moveTo>
                    <a:pt x="4" y="58"/>
                  </a:move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lose/>
                  <a:moveTo>
                    <a:pt x="4" y="50"/>
                  </a:moveTo>
                  <a:lnTo>
                    <a:pt x="4" y="50"/>
                  </a:ln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5" y="52"/>
                    <a:pt x="4" y="51"/>
                    <a:pt x="4" y="50"/>
                  </a:cubicBezTo>
                  <a:close/>
                  <a:moveTo>
                    <a:pt x="4" y="42"/>
                  </a:moveTo>
                  <a:lnTo>
                    <a:pt x="4" y="42"/>
                  </a:lnTo>
                  <a:cubicBezTo>
                    <a:pt x="4" y="41"/>
                    <a:pt x="5" y="40"/>
                    <a:pt x="6" y="40"/>
                  </a:cubicBezTo>
                  <a:cubicBezTo>
                    <a:pt x="7" y="40"/>
                    <a:pt x="8" y="41"/>
                    <a:pt x="8" y="42"/>
                  </a:cubicBezTo>
                  <a:lnTo>
                    <a:pt x="8" y="42"/>
                  </a:lnTo>
                  <a:cubicBezTo>
                    <a:pt x="8" y="43"/>
                    <a:pt x="7" y="44"/>
                    <a:pt x="6" y="44"/>
                  </a:cubicBezTo>
                  <a:cubicBezTo>
                    <a:pt x="5" y="44"/>
                    <a:pt x="4" y="43"/>
                    <a:pt x="4" y="42"/>
                  </a:cubicBezTo>
                  <a:close/>
                  <a:moveTo>
                    <a:pt x="4" y="34"/>
                  </a:moveTo>
                  <a:lnTo>
                    <a:pt x="4" y="34"/>
                  </a:lnTo>
                  <a:cubicBezTo>
                    <a:pt x="4" y="33"/>
                    <a:pt x="5" y="32"/>
                    <a:pt x="6" y="32"/>
                  </a:cubicBezTo>
                  <a:cubicBezTo>
                    <a:pt x="7" y="32"/>
                    <a:pt x="8" y="33"/>
                    <a:pt x="8" y="34"/>
                  </a:cubicBezTo>
                  <a:lnTo>
                    <a:pt x="8" y="34"/>
                  </a:lnTo>
                  <a:cubicBezTo>
                    <a:pt x="8" y="35"/>
                    <a:pt x="7" y="36"/>
                    <a:pt x="6" y="36"/>
                  </a:cubicBezTo>
                  <a:cubicBezTo>
                    <a:pt x="5" y="36"/>
                    <a:pt x="4" y="35"/>
                    <a:pt x="4" y="34"/>
                  </a:cubicBezTo>
                  <a:close/>
                  <a:moveTo>
                    <a:pt x="4" y="26"/>
                  </a:moveTo>
                  <a:lnTo>
                    <a:pt x="4" y="26"/>
                  </a:lnTo>
                  <a:cubicBezTo>
                    <a:pt x="4" y="25"/>
                    <a:pt x="5" y="24"/>
                    <a:pt x="6" y="24"/>
                  </a:cubicBezTo>
                  <a:cubicBezTo>
                    <a:pt x="7" y="24"/>
                    <a:pt x="8" y="25"/>
                    <a:pt x="8" y="26"/>
                  </a:cubicBezTo>
                  <a:lnTo>
                    <a:pt x="8" y="26"/>
                  </a:lnTo>
                  <a:cubicBezTo>
                    <a:pt x="8" y="27"/>
                    <a:pt x="7" y="28"/>
                    <a:pt x="6" y="28"/>
                  </a:cubicBezTo>
                  <a:cubicBezTo>
                    <a:pt x="5" y="28"/>
                    <a:pt x="4" y="27"/>
                    <a:pt x="4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8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8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5" y="2"/>
                  </a:moveTo>
                  <a:lnTo>
                    <a:pt x="5" y="2"/>
                  </a:lnTo>
                  <a:cubicBezTo>
                    <a:pt x="5" y="1"/>
                    <a:pt x="5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3"/>
                    <a:pt x="8" y="4"/>
                    <a:pt x="7" y="4"/>
                  </a:cubicBezTo>
                  <a:cubicBezTo>
                    <a:pt x="5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0" name="Freeform 490"/>
            <p:cNvSpPr>
              <a:spLocks/>
            </p:cNvSpPr>
            <p:nvPr/>
          </p:nvSpPr>
          <p:spPr bwMode="auto">
            <a:xfrm>
              <a:off x="3096" y="2972"/>
              <a:ext cx="2418" cy="850"/>
            </a:xfrm>
            <a:custGeom>
              <a:avLst/>
              <a:gdLst/>
              <a:ahLst/>
              <a:cxnLst>
                <a:cxn ang="0">
                  <a:pos x="22" y="850"/>
                </a:cxn>
                <a:cxn ang="0">
                  <a:pos x="67" y="850"/>
                </a:cxn>
                <a:cxn ang="0">
                  <a:pos x="120" y="850"/>
                </a:cxn>
                <a:cxn ang="0">
                  <a:pos x="171" y="850"/>
                </a:cxn>
                <a:cxn ang="0">
                  <a:pos x="216" y="850"/>
                </a:cxn>
                <a:cxn ang="0">
                  <a:pos x="268" y="850"/>
                </a:cxn>
                <a:cxn ang="0">
                  <a:pos x="314" y="850"/>
                </a:cxn>
                <a:cxn ang="0">
                  <a:pos x="364" y="850"/>
                </a:cxn>
                <a:cxn ang="0">
                  <a:pos x="410" y="850"/>
                </a:cxn>
                <a:cxn ang="0">
                  <a:pos x="462" y="850"/>
                </a:cxn>
                <a:cxn ang="0">
                  <a:pos x="513" y="850"/>
                </a:cxn>
                <a:cxn ang="0">
                  <a:pos x="558" y="850"/>
                </a:cxn>
                <a:cxn ang="0">
                  <a:pos x="610" y="850"/>
                </a:cxn>
                <a:cxn ang="0">
                  <a:pos x="656" y="850"/>
                </a:cxn>
                <a:cxn ang="0">
                  <a:pos x="707" y="850"/>
                </a:cxn>
                <a:cxn ang="0">
                  <a:pos x="752" y="850"/>
                </a:cxn>
                <a:cxn ang="0">
                  <a:pos x="804" y="844"/>
                </a:cxn>
                <a:cxn ang="0">
                  <a:pos x="855" y="844"/>
                </a:cxn>
                <a:cxn ang="0">
                  <a:pos x="901" y="839"/>
                </a:cxn>
                <a:cxn ang="0">
                  <a:pos x="953" y="828"/>
                </a:cxn>
                <a:cxn ang="0">
                  <a:pos x="998" y="816"/>
                </a:cxn>
                <a:cxn ang="0">
                  <a:pos x="1049" y="804"/>
                </a:cxn>
                <a:cxn ang="0">
                  <a:pos x="1095" y="792"/>
                </a:cxn>
                <a:cxn ang="0">
                  <a:pos x="1147" y="775"/>
                </a:cxn>
                <a:cxn ang="0">
                  <a:pos x="1197" y="759"/>
                </a:cxn>
                <a:cxn ang="0">
                  <a:pos x="1243" y="742"/>
                </a:cxn>
                <a:cxn ang="0">
                  <a:pos x="1295" y="720"/>
                </a:cxn>
                <a:cxn ang="0">
                  <a:pos x="1340" y="696"/>
                </a:cxn>
                <a:cxn ang="0">
                  <a:pos x="1391" y="673"/>
                </a:cxn>
                <a:cxn ang="0">
                  <a:pos x="1443" y="651"/>
                </a:cxn>
                <a:cxn ang="0">
                  <a:pos x="1489" y="627"/>
                </a:cxn>
                <a:cxn ang="0">
                  <a:pos x="1540" y="599"/>
                </a:cxn>
                <a:cxn ang="0">
                  <a:pos x="1585" y="571"/>
                </a:cxn>
                <a:cxn ang="0">
                  <a:pos x="1637" y="542"/>
                </a:cxn>
                <a:cxn ang="0">
                  <a:pos x="1683" y="514"/>
                </a:cxn>
                <a:cxn ang="0">
                  <a:pos x="1734" y="485"/>
                </a:cxn>
                <a:cxn ang="0">
                  <a:pos x="1784" y="457"/>
                </a:cxn>
                <a:cxn ang="0">
                  <a:pos x="1831" y="423"/>
                </a:cxn>
                <a:cxn ang="0">
                  <a:pos x="1882" y="388"/>
                </a:cxn>
                <a:cxn ang="0">
                  <a:pos x="1928" y="359"/>
                </a:cxn>
                <a:cxn ang="0">
                  <a:pos x="1978" y="325"/>
                </a:cxn>
                <a:cxn ang="0">
                  <a:pos x="2025" y="291"/>
                </a:cxn>
                <a:cxn ang="0">
                  <a:pos x="2076" y="256"/>
                </a:cxn>
                <a:cxn ang="0">
                  <a:pos x="2127" y="222"/>
                </a:cxn>
                <a:cxn ang="0">
                  <a:pos x="2172" y="182"/>
                </a:cxn>
                <a:cxn ang="0">
                  <a:pos x="2224" y="148"/>
                </a:cxn>
                <a:cxn ang="0">
                  <a:pos x="2270" y="115"/>
                </a:cxn>
                <a:cxn ang="0">
                  <a:pos x="2321" y="74"/>
                </a:cxn>
                <a:cxn ang="0">
                  <a:pos x="2366" y="40"/>
                </a:cxn>
                <a:cxn ang="0">
                  <a:pos x="2418" y="0"/>
                </a:cxn>
              </a:cxnLst>
              <a:rect l="0" t="0" r="r" b="b"/>
              <a:pathLst>
                <a:path w="2418" h="850">
                  <a:moveTo>
                    <a:pt x="0" y="850"/>
                  </a:moveTo>
                  <a:lnTo>
                    <a:pt x="22" y="850"/>
                  </a:lnTo>
                  <a:lnTo>
                    <a:pt x="46" y="850"/>
                  </a:lnTo>
                  <a:lnTo>
                    <a:pt x="67" y="850"/>
                  </a:lnTo>
                  <a:lnTo>
                    <a:pt x="96" y="850"/>
                  </a:lnTo>
                  <a:lnTo>
                    <a:pt x="120" y="850"/>
                  </a:lnTo>
                  <a:lnTo>
                    <a:pt x="142" y="850"/>
                  </a:lnTo>
                  <a:lnTo>
                    <a:pt x="171" y="850"/>
                  </a:lnTo>
                  <a:lnTo>
                    <a:pt x="194" y="850"/>
                  </a:lnTo>
                  <a:lnTo>
                    <a:pt x="216" y="850"/>
                  </a:lnTo>
                  <a:lnTo>
                    <a:pt x="239" y="850"/>
                  </a:lnTo>
                  <a:lnTo>
                    <a:pt x="268" y="850"/>
                  </a:lnTo>
                  <a:lnTo>
                    <a:pt x="290" y="850"/>
                  </a:lnTo>
                  <a:lnTo>
                    <a:pt x="314" y="850"/>
                  </a:lnTo>
                  <a:lnTo>
                    <a:pt x="342" y="850"/>
                  </a:lnTo>
                  <a:lnTo>
                    <a:pt x="364" y="850"/>
                  </a:lnTo>
                  <a:lnTo>
                    <a:pt x="388" y="850"/>
                  </a:lnTo>
                  <a:lnTo>
                    <a:pt x="410" y="850"/>
                  </a:lnTo>
                  <a:lnTo>
                    <a:pt x="439" y="850"/>
                  </a:lnTo>
                  <a:lnTo>
                    <a:pt x="462" y="850"/>
                  </a:lnTo>
                  <a:lnTo>
                    <a:pt x="484" y="850"/>
                  </a:lnTo>
                  <a:lnTo>
                    <a:pt x="513" y="850"/>
                  </a:lnTo>
                  <a:lnTo>
                    <a:pt x="536" y="850"/>
                  </a:lnTo>
                  <a:lnTo>
                    <a:pt x="558" y="850"/>
                  </a:lnTo>
                  <a:lnTo>
                    <a:pt x="582" y="850"/>
                  </a:lnTo>
                  <a:lnTo>
                    <a:pt x="610" y="850"/>
                  </a:lnTo>
                  <a:lnTo>
                    <a:pt x="633" y="850"/>
                  </a:lnTo>
                  <a:lnTo>
                    <a:pt x="656" y="850"/>
                  </a:lnTo>
                  <a:lnTo>
                    <a:pt x="684" y="850"/>
                  </a:lnTo>
                  <a:lnTo>
                    <a:pt x="707" y="850"/>
                  </a:lnTo>
                  <a:lnTo>
                    <a:pt x="730" y="850"/>
                  </a:lnTo>
                  <a:lnTo>
                    <a:pt x="752" y="850"/>
                  </a:lnTo>
                  <a:lnTo>
                    <a:pt x="781" y="844"/>
                  </a:lnTo>
                  <a:lnTo>
                    <a:pt x="804" y="844"/>
                  </a:lnTo>
                  <a:lnTo>
                    <a:pt x="827" y="844"/>
                  </a:lnTo>
                  <a:lnTo>
                    <a:pt x="855" y="844"/>
                  </a:lnTo>
                  <a:lnTo>
                    <a:pt x="878" y="839"/>
                  </a:lnTo>
                  <a:lnTo>
                    <a:pt x="901" y="839"/>
                  </a:lnTo>
                  <a:lnTo>
                    <a:pt x="924" y="833"/>
                  </a:lnTo>
                  <a:lnTo>
                    <a:pt x="953" y="828"/>
                  </a:lnTo>
                  <a:lnTo>
                    <a:pt x="975" y="821"/>
                  </a:lnTo>
                  <a:lnTo>
                    <a:pt x="998" y="816"/>
                  </a:lnTo>
                  <a:lnTo>
                    <a:pt x="1027" y="811"/>
                  </a:lnTo>
                  <a:lnTo>
                    <a:pt x="1049" y="804"/>
                  </a:lnTo>
                  <a:lnTo>
                    <a:pt x="1072" y="799"/>
                  </a:lnTo>
                  <a:lnTo>
                    <a:pt x="1095" y="792"/>
                  </a:lnTo>
                  <a:lnTo>
                    <a:pt x="1123" y="782"/>
                  </a:lnTo>
                  <a:lnTo>
                    <a:pt x="1147" y="775"/>
                  </a:lnTo>
                  <a:lnTo>
                    <a:pt x="1169" y="765"/>
                  </a:lnTo>
                  <a:lnTo>
                    <a:pt x="1197" y="759"/>
                  </a:lnTo>
                  <a:lnTo>
                    <a:pt x="1221" y="747"/>
                  </a:lnTo>
                  <a:lnTo>
                    <a:pt x="1243" y="742"/>
                  </a:lnTo>
                  <a:lnTo>
                    <a:pt x="1272" y="730"/>
                  </a:lnTo>
                  <a:lnTo>
                    <a:pt x="1295" y="720"/>
                  </a:lnTo>
                  <a:lnTo>
                    <a:pt x="1317" y="708"/>
                  </a:lnTo>
                  <a:lnTo>
                    <a:pt x="1340" y="696"/>
                  </a:lnTo>
                  <a:lnTo>
                    <a:pt x="1369" y="685"/>
                  </a:lnTo>
                  <a:lnTo>
                    <a:pt x="1391" y="673"/>
                  </a:lnTo>
                  <a:lnTo>
                    <a:pt x="1415" y="662"/>
                  </a:lnTo>
                  <a:lnTo>
                    <a:pt x="1443" y="651"/>
                  </a:lnTo>
                  <a:lnTo>
                    <a:pt x="1465" y="639"/>
                  </a:lnTo>
                  <a:lnTo>
                    <a:pt x="1489" y="627"/>
                  </a:lnTo>
                  <a:lnTo>
                    <a:pt x="1511" y="610"/>
                  </a:lnTo>
                  <a:lnTo>
                    <a:pt x="1540" y="599"/>
                  </a:lnTo>
                  <a:lnTo>
                    <a:pt x="1563" y="588"/>
                  </a:lnTo>
                  <a:lnTo>
                    <a:pt x="1585" y="571"/>
                  </a:lnTo>
                  <a:lnTo>
                    <a:pt x="1614" y="560"/>
                  </a:lnTo>
                  <a:lnTo>
                    <a:pt x="1637" y="542"/>
                  </a:lnTo>
                  <a:lnTo>
                    <a:pt x="1659" y="531"/>
                  </a:lnTo>
                  <a:lnTo>
                    <a:pt x="1683" y="514"/>
                  </a:lnTo>
                  <a:lnTo>
                    <a:pt x="1710" y="502"/>
                  </a:lnTo>
                  <a:lnTo>
                    <a:pt x="1734" y="485"/>
                  </a:lnTo>
                  <a:lnTo>
                    <a:pt x="1757" y="468"/>
                  </a:lnTo>
                  <a:lnTo>
                    <a:pt x="1784" y="457"/>
                  </a:lnTo>
                  <a:lnTo>
                    <a:pt x="1808" y="440"/>
                  </a:lnTo>
                  <a:lnTo>
                    <a:pt x="1831" y="423"/>
                  </a:lnTo>
                  <a:lnTo>
                    <a:pt x="1853" y="405"/>
                  </a:lnTo>
                  <a:lnTo>
                    <a:pt x="1882" y="388"/>
                  </a:lnTo>
                  <a:lnTo>
                    <a:pt x="1904" y="377"/>
                  </a:lnTo>
                  <a:lnTo>
                    <a:pt x="1928" y="359"/>
                  </a:lnTo>
                  <a:lnTo>
                    <a:pt x="1956" y="342"/>
                  </a:lnTo>
                  <a:lnTo>
                    <a:pt x="1978" y="325"/>
                  </a:lnTo>
                  <a:lnTo>
                    <a:pt x="2002" y="308"/>
                  </a:lnTo>
                  <a:lnTo>
                    <a:pt x="2025" y="291"/>
                  </a:lnTo>
                  <a:lnTo>
                    <a:pt x="2053" y="275"/>
                  </a:lnTo>
                  <a:lnTo>
                    <a:pt x="2076" y="256"/>
                  </a:lnTo>
                  <a:lnTo>
                    <a:pt x="2098" y="240"/>
                  </a:lnTo>
                  <a:lnTo>
                    <a:pt x="2127" y="222"/>
                  </a:lnTo>
                  <a:lnTo>
                    <a:pt x="2150" y="206"/>
                  </a:lnTo>
                  <a:lnTo>
                    <a:pt x="2172" y="182"/>
                  </a:lnTo>
                  <a:lnTo>
                    <a:pt x="2196" y="165"/>
                  </a:lnTo>
                  <a:lnTo>
                    <a:pt x="2224" y="148"/>
                  </a:lnTo>
                  <a:lnTo>
                    <a:pt x="2246" y="132"/>
                  </a:lnTo>
                  <a:lnTo>
                    <a:pt x="2270" y="115"/>
                  </a:lnTo>
                  <a:lnTo>
                    <a:pt x="2298" y="97"/>
                  </a:lnTo>
                  <a:lnTo>
                    <a:pt x="2321" y="74"/>
                  </a:lnTo>
                  <a:lnTo>
                    <a:pt x="2344" y="57"/>
                  </a:lnTo>
                  <a:lnTo>
                    <a:pt x="2366" y="40"/>
                  </a:lnTo>
                  <a:lnTo>
                    <a:pt x="2395" y="23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1" name="Oval 491"/>
            <p:cNvSpPr>
              <a:spLocks noChangeArrowheads="1"/>
            </p:cNvSpPr>
            <p:nvPr/>
          </p:nvSpPr>
          <p:spPr bwMode="auto">
            <a:xfrm>
              <a:off x="3518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2" name="Oval 492"/>
            <p:cNvSpPr>
              <a:spLocks noChangeArrowheads="1"/>
            </p:cNvSpPr>
            <p:nvPr/>
          </p:nvSpPr>
          <p:spPr bwMode="auto">
            <a:xfrm>
              <a:off x="3626" y="3816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3" name="Oval 493"/>
            <p:cNvSpPr>
              <a:spLocks noChangeArrowheads="1"/>
            </p:cNvSpPr>
            <p:nvPr/>
          </p:nvSpPr>
          <p:spPr bwMode="auto">
            <a:xfrm>
              <a:off x="3735" y="3816"/>
              <a:ext cx="10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4" name="Freeform 494"/>
            <p:cNvSpPr>
              <a:spLocks noEditPoints="1"/>
            </p:cNvSpPr>
            <p:nvPr/>
          </p:nvSpPr>
          <p:spPr bwMode="auto">
            <a:xfrm>
              <a:off x="3900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5" name="Freeform 495"/>
            <p:cNvSpPr>
              <a:spLocks noEditPoints="1"/>
            </p:cNvSpPr>
            <p:nvPr/>
          </p:nvSpPr>
          <p:spPr bwMode="auto">
            <a:xfrm>
              <a:off x="4008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0" y="23"/>
                    <a:pt x="8" y="23"/>
                  </a:cubicBezTo>
                  <a:cubicBezTo>
                    <a:pt x="5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5" y="15"/>
                    <a:pt x="8" y="15"/>
                  </a:cubicBezTo>
                  <a:cubicBezTo>
                    <a:pt x="10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9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9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6" name="Freeform 496"/>
            <p:cNvSpPr>
              <a:spLocks noEditPoints="1"/>
            </p:cNvSpPr>
            <p:nvPr/>
          </p:nvSpPr>
          <p:spPr bwMode="auto">
            <a:xfrm>
              <a:off x="4116" y="3816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8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9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2" y="31"/>
                </a:cxn>
                <a:cxn ang="0">
                  <a:pos x="16" y="35"/>
                </a:cxn>
              </a:cxnLst>
              <a:rect l="0" t="0" r="r" b="b"/>
              <a:pathLst>
                <a:path w="16" h="39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2" y="19"/>
                  </a:moveTo>
                  <a:lnTo>
                    <a:pt x="12" y="19"/>
                  </a:lnTo>
                  <a:cubicBezTo>
                    <a:pt x="12" y="22"/>
                    <a:pt x="11" y="23"/>
                    <a:pt x="8" y="23"/>
                  </a:cubicBezTo>
                  <a:cubicBezTo>
                    <a:pt x="6" y="23"/>
                    <a:pt x="4" y="22"/>
                    <a:pt x="4" y="19"/>
                  </a:cubicBezTo>
                  <a:lnTo>
                    <a:pt x="4" y="19"/>
                  </a:lnTo>
                  <a:cubicBezTo>
                    <a:pt x="4" y="17"/>
                    <a:pt x="6" y="15"/>
                    <a:pt x="8" y="15"/>
                  </a:cubicBezTo>
                  <a:cubicBezTo>
                    <a:pt x="11" y="15"/>
                    <a:pt x="12" y="17"/>
                    <a:pt x="12" y="19"/>
                  </a:cubicBezTo>
                  <a:close/>
                  <a:moveTo>
                    <a:pt x="16" y="35"/>
                  </a:moveTo>
                  <a:lnTo>
                    <a:pt x="16" y="35"/>
                  </a:lnTo>
                  <a:cubicBezTo>
                    <a:pt x="16" y="37"/>
                    <a:pt x="14" y="39"/>
                    <a:pt x="12" y="39"/>
                  </a:cubicBezTo>
                  <a:cubicBezTo>
                    <a:pt x="10" y="39"/>
                    <a:pt x="8" y="37"/>
                    <a:pt x="8" y="35"/>
                  </a:cubicBezTo>
                  <a:lnTo>
                    <a:pt x="8" y="35"/>
                  </a:lnTo>
                  <a:cubicBezTo>
                    <a:pt x="8" y="33"/>
                    <a:pt x="10" y="31"/>
                    <a:pt x="12" y="31"/>
                  </a:cubicBezTo>
                  <a:cubicBezTo>
                    <a:pt x="14" y="31"/>
                    <a:pt x="16" y="33"/>
                    <a:pt x="16" y="3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7" name="Freeform 497"/>
            <p:cNvSpPr>
              <a:spLocks noEditPoints="1"/>
            </p:cNvSpPr>
            <p:nvPr/>
          </p:nvSpPr>
          <p:spPr bwMode="auto">
            <a:xfrm>
              <a:off x="4276" y="3810"/>
              <a:ext cx="2" cy="12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52"/>
                </a:cxn>
                <a:cxn ang="0">
                  <a:pos x="6" y="52"/>
                </a:cxn>
                <a:cxn ang="0">
                  <a:pos x="10" y="48"/>
                </a:cxn>
                <a:cxn ang="0">
                  <a:pos x="14" y="52"/>
                </a:cxn>
                <a:cxn ang="0">
                  <a:pos x="16" y="68"/>
                </a:cxn>
                <a:cxn ang="0">
                  <a:pos x="16" y="68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6" y="68"/>
                </a:cxn>
              </a:cxnLst>
              <a:rect l="0" t="0" r="r" b="b"/>
              <a:pathLst>
                <a:path w="16" h="72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3"/>
                    <a:pt x="9" y="24"/>
                    <a:pt x="6" y="24"/>
                  </a:cubicBezTo>
                  <a:cubicBezTo>
                    <a:pt x="4" y="24"/>
                    <a:pt x="2" y="23"/>
                    <a:pt x="2" y="20"/>
                  </a:cubicBezTo>
                  <a:lnTo>
                    <a:pt x="2" y="20"/>
                  </a:lnTo>
                  <a:cubicBezTo>
                    <a:pt x="2" y="18"/>
                    <a:pt x="4" y="16"/>
                    <a:pt x="6" y="16"/>
                  </a:cubicBezTo>
                  <a:cubicBezTo>
                    <a:pt x="9" y="16"/>
                    <a:pt x="10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8"/>
                    <a:pt x="11" y="40"/>
                    <a:pt x="8" y="40"/>
                  </a:cubicBezTo>
                  <a:cubicBezTo>
                    <a:pt x="6" y="40"/>
                    <a:pt x="4" y="38"/>
                    <a:pt x="4" y="36"/>
                  </a:cubicBezTo>
                  <a:lnTo>
                    <a:pt x="4" y="36"/>
                  </a:lnTo>
                  <a:cubicBezTo>
                    <a:pt x="4" y="34"/>
                    <a:pt x="6" y="32"/>
                    <a:pt x="8" y="32"/>
                  </a:cubicBezTo>
                  <a:cubicBezTo>
                    <a:pt x="11" y="32"/>
                    <a:pt x="12" y="34"/>
                    <a:pt x="12" y="36"/>
                  </a:cubicBezTo>
                  <a:close/>
                  <a:moveTo>
                    <a:pt x="14" y="52"/>
                  </a:moveTo>
                  <a:lnTo>
                    <a:pt x="14" y="52"/>
                  </a:lnTo>
                  <a:cubicBezTo>
                    <a:pt x="14" y="54"/>
                    <a:pt x="13" y="56"/>
                    <a:pt x="10" y="56"/>
                  </a:cubicBezTo>
                  <a:cubicBezTo>
                    <a:pt x="8" y="56"/>
                    <a:pt x="6" y="54"/>
                    <a:pt x="6" y="52"/>
                  </a:cubicBezTo>
                  <a:lnTo>
                    <a:pt x="6" y="52"/>
                  </a:lnTo>
                  <a:cubicBezTo>
                    <a:pt x="6" y="50"/>
                    <a:pt x="8" y="48"/>
                    <a:pt x="10" y="48"/>
                  </a:cubicBezTo>
                  <a:cubicBezTo>
                    <a:pt x="13" y="48"/>
                    <a:pt x="14" y="50"/>
                    <a:pt x="14" y="52"/>
                  </a:cubicBezTo>
                  <a:close/>
                  <a:moveTo>
                    <a:pt x="16" y="68"/>
                  </a:moveTo>
                  <a:lnTo>
                    <a:pt x="16" y="68"/>
                  </a:lnTo>
                  <a:cubicBezTo>
                    <a:pt x="16" y="70"/>
                    <a:pt x="15" y="72"/>
                    <a:pt x="12" y="72"/>
                  </a:cubicBezTo>
                  <a:cubicBezTo>
                    <a:pt x="10" y="72"/>
                    <a:pt x="8" y="70"/>
                    <a:pt x="8" y="68"/>
                  </a:cubicBezTo>
                  <a:lnTo>
                    <a:pt x="8" y="68"/>
                  </a:lnTo>
                  <a:cubicBezTo>
                    <a:pt x="8" y="66"/>
                    <a:pt x="10" y="64"/>
                    <a:pt x="12" y="64"/>
                  </a:cubicBezTo>
                  <a:cubicBezTo>
                    <a:pt x="15" y="64"/>
                    <a:pt x="16" y="66"/>
                    <a:pt x="16" y="6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8" name="Freeform 498"/>
            <p:cNvSpPr>
              <a:spLocks noEditPoints="1"/>
            </p:cNvSpPr>
            <p:nvPr/>
          </p:nvSpPr>
          <p:spPr bwMode="auto">
            <a:xfrm>
              <a:off x="4384" y="3804"/>
              <a:ext cx="2" cy="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3" y="11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9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5" y="19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5" y="15"/>
                </a:cxn>
                <a:cxn ang="0">
                  <a:pos x="7" y="17"/>
                </a:cxn>
              </a:cxnLst>
              <a:rect l="0" t="0" r="r" b="b"/>
              <a:pathLst>
                <a:path w="7" h="19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9"/>
                  </a:moveTo>
                  <a:lnTo>
                    <a:pt x="5" y="9"/>
                  </a:lnTo>
                  <a:cubicBezTo>
                    <a:pt x="5" y="11"/>
                    <a:pt x="4" y="11"/>
                    <a:pt x="3" y="11"/>
                  </a:cubicBezTo>
                  <a:cubicBezTo>
                    <a:pt x="2" y="11"/>
                    <a:pt x="1" y="11"/>
                    <a:pt x="1" y="9"/>
                  </a:cubicBezTo>
                  <a:lnTo>
                    <a:pt x="1" y="9"/>
                  </a:lnTo>
                  <a:cubicBezTo>
                    <a:pt x="1" y="8"/>
                    <a:pt x="2" y="7"/>
                    <a:pt x="3" y="7"/>
                  </a:cubicBezTo>
                  <a:cubicBezTo>
                    <a:pt x="4" y="7"/>
                    <a:pt x="5" y="8"/>
                    <a:pt x="5" y="9"/>
                  </a:cubicBezTo>
                  <a:close/>
                  <a:moveTo>
                    <a:pt x="7" y="17"/>
                  </a:moveTo>
                  <a:lnTo>
                    <a:pt x="7" y="17"/>
                  </a:ln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3" y="18"/>
                    <a:pt x="3" y="17"/>
                  </a:cubicBezTo>
                  <a:lnTo>
                    <a:pt x="3" y="17"/>
                  </a:lnTo>
                  <a:cubicBezTo>
                    <a:pt x="3" y="16"/>
                    <a:pt x="4" y="15"/>
                    <a:pt x="5" y="15"/>
                  </a:cubicBezTo>
                  <a:cubicBezTo>
                    <a:pt x="6" y="15"/>
                    <a:pt x="7" y="16"/>
                    <a:pt x="7" y="1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39" name="Freeform 499"/>
            <p:cNvSpPr>
              <a:spLocks noEditPoints="1"/>
            </p:cNvSpPr>
            <p:nvPr/>
          </p:nvSpPr>
          <p:spPr bwMode="auto">
            <a:xfrm>
              <a:off x="4492" y="3804"/>
              <a:ext cx="2" cy="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3" y="11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9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5" y="19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5" y="15"/>
                </a:cxn>
                <a:cxn ang="0">
                  <a:pos x="7" y="17"/>
                </a:cxn>
              </a:cxnLst>
              <a:rect l="0" t="0" r="r" b="b"/>
              <a:pathLst>
                <a:path w="7" h="19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9"/>
                  </a:moveTo>
                  <a:lnTo>
                    <a:pt x="5" y="9"/>
                  </a:lnTo>
                  <a:cubicBezTo>
                    <a:pt x="5" y="11"/>
                    <a:pt x="4" y="11"/>
                    <a:pt x="3" y="11"/>
                  </a:cubicBezTo>
                  <a:cubicBezTo>
                    <a:pt x="2" y="11"/>
                    <a:pt x="1" y="11"/>
                    <a:pt x="1" y="9"/>
                  </a:cubicBezTo>
                  <a:lnTo>
                    <a:pt x="1" y="9"/>
                  </a:lnTo>
                  <a:cubicBezTo>
                    <a:pt x="1" y="8"/>
                    <a:pt x="2" y="7"/>
                    <a:pt x="3" y="7"/>
                  </a:cubicBezTo>
                  <a:cubicBezTo>
                    <a:pt x="4" y="7"/>
                    <a:pt x="5" y="8"/>
                    <a:pt x="5" y="9"/>
                  </a:cubicBezTo>
                  <a:close/>
                  <a:moveTo>
                    <a:pt x="7" y="17"/>
                  </a:moveTo>
                  <a:lnTo>
                    <a:pt x="7" y="17"/>
                  </a:ln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3" y="18"/>
                    <a:pt x="3" y="17"/>
                  </a:cubicBezTo>
                  <a:lnTo>
                    <a:pt x="3" y="17"/>
                  </a:lnTo>
                  <a:cubicBezTo>
                    <a:pt x="3" y="16"/>
                    <a:pt x="4" y="15"/>
                    <a:pt x="5" y="15"/>
                  </a:cubicBezTo>
                  <a:cubicBezTo>
                    <a:pt x="6" y="15"/>
                    <a:pt x="7" y="16"/>
                    <a:pt x="7" y="1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0" name="Freeform 500"/>
            <p:cNvSpPr>
              <a:spLocks noEditPoints="1"/>
            </p:cNvSpPr>
            <p:nvPr/>
          </p:nvSpPr>
          <p:spPr bwMode="auto">
            <a:xfrm>
              <a:off x="4652" y="3792"/>
              <a:ext cx="2" cy="19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5" y="18"/>
                </a:cxn>
                <a:cxn ang="0">
                  <a:pos x="5" y="18"/>
                </a:cxn>
                <a:cxn ang="0">
                  <a:pos x="3" y="20"/>
                </a:cxn>
                <a:cxn ang="0">
                  <a:pos x="1" y="18"/>
                </a:cxn>
                <a:cxn ang="0">
                  <a:pos x="1" y="18"/>
                </a:cxn>
                <a:cxn ang="0">
                  <a:pos x="3" y="16"/>
                </a:cxn>
                <a:cxn ang="0">
                  <a:pos x="5" y="18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6" y="34"/>
                </a:cxn>
                <a:cxn ang="0">
                  <a:pos x="6" y="34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5" y="44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5" y="40"/>
                </a:cxn>
                <a:cxn ang="0">
                  <a:pos x="7" y="42"/>
                </a:cxn>
                <a:cxn ang="0">
                  <a:pos x="8" y="50"/>
                </a:cxn>
                <a:cxn ang="0">
                  <a:pos x="8" y="50"/>
                </a:cxn>
                <a:cxn ang="0">
                  <a:pos x="6" y="52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6" y="48"/>
                </a:cxn>
                <a:cxn ang="0">
                  <a:pos x="8" y="50"/>
                </a:cxn>
                <a:cxn ang="0">
                  <a:pos x="8" y="58"/>
                </a:cxn>
                <a:cxn ang="0">
                  <a:pos x="8" y="58"/>
                </a:cxn>
                <a:cxn ang="0">
                  <a:pos x="6" y="60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6" y="56"/>
                </a:cxn>
                <a:cxn ang="0">
                  <a:pos x="8" y="58"/>
                </a:cxn>
              </a:cxnLst>
              <a:rect l="0" t="0" r="r" b="b"/>
              <a:pathLst>
                <a:path w="8" h="6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  <a:moveTo>
                    <a:pt x="5" y="10"/>
                  </a:moveTo>
                  <a:lnTo>
                    <a:pt x="5" y="10"/>
                  </a:lnTo>
                  <a:cubicBezTo>
                    <a:pt x="5" y="11"/>
                    <a:pt x="4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lnTo>
                    <a:pt x="1" y="10"/>
                  </a:lnTo>
                  <a:cubicBezTo>
                    <a:pt x="1" y="9"/>
                    <a:pt x="2" y="8"/>
                    <a:pt x="3" y="8"/>
                  </a:cubicBezTo>
                  <a:cubicBezTo>
                    <a:pt x="4" y="8"/>
                    <a:pt x="5" y="9"/>
                    <a:pt x="5" y="10"/>
                  </a:cubicBezTo>
                  <a:close/>
                  <a:moveTo>
                    <a:pt x="5" y="18"/>
                  </a:moveTo>
                  <a:lnTo>
                    <a:pt x="5" y="18"/>
                  </a:lnTo>
                  <a:cubicBezTo>
                    <a:pt x="5" y="19"/>
                    <a:pt x="4" y="20"/>
                    <a:pt x="3" y="20"/>
                  </a:cubicBezTo>
                  <a:cubicBezTo>
                    <a:pt x="2" y="20"/>
                    <a:pt x="1" y="19"/>
                    <a:pt x="1" y="18"/>
                  </a:cubicBezTo>
                  <a:lnTo>
                    <a:pt x="1" y="18"/>
                  </a:lnTo>
                  <a:cubicBezTo>
                    <a:pt x="1" y="17"/>
                    <a:pt x="2" y="16"/>
                    <a:pt x="3" y="16"/>
                  </a:cubicBezTo>
                  <a:cubicBezTo>
                    <a:pt x="4" y="16"/>
                    <a:pt x="5" y="17"/>
                    <a:pt x="5" y="18"/>
                  </a:cubicBezTo>
                  <a:close/>
                  <a:moveTo>
                    <a:pt x="6" y="26"/>
                  </a:move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close/>
                  <a:moveTo>
                    <a:pt x="6" y="34"/>
                  </a:moveTo>
                  <a:lnTo>
                    <a:pt x="6" y="34"/>
                  </a:lnTo>
                  <a:cubicBezTo>
                    <a:pt x="6" y="35"/>
                    <a:pt x="6" y="36"/>
                    <a:pt x="4" y="36"/>
                  </a:cubicBezTo>
                  <a:cubicBezTo>
                    <a:pt x="3" y="36"/>
                    <a:pt x="2" y="35"/>
                    <a:pt x="2" y="34"/>
                  </a:cubicBezTo>
                  <a:lnTo>
                    <a:pt x="2" y="34"/>
                  </a:lnTo>
                  <a:cubicBezTo>
                    <a:pt x="2" y="33"/>
                    <a:pt x="3" y="32"/>
                    <a:pt x="4" y="32"/>
                  </a:cubicBezTo>
                  <a:cubicBezTo>
                    <a:pt x="6" y="32"/>
                    <a:pt x="6" y="33"/>
                    <a:pt x="6" y="34"/>
                  </a:cubicBezTo>
                  <a:close/>
                  <a:moveTo>
                    <a:pt x="7" y="42"/>
                  </a:moveTo>
                  <a:lnTo>
                    <a:pt x="7" y="42"/>
                  </a:lnTo>
                  <a:cubicBezTo>
                    <a:pt x="7" y="43"/>
                    <a:pt x="6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lnTo>
                    <a:pt x="3" y="42"/>
                  </a:lnTo>
                  <a:cubicBezTo>
                    <a:pt x="3" y="41"/>
                    <a:pt x="4" y="40"/>
                    <a:pt x="5" y="40"/>
                  </a:cubicBezTo>
                  <a:cubicBezTo>
                    <a:pt x="6" y="40"/>
                    <a:pt x="7" y="41"/>
                    <a:pt x="7" y="42"/>
                  </a:cubicBezTo>
                  <a:close/>
                  <a:moveTo>
                    <a:pt x="8" y="50"/>
                  </a:moveTo>
                  <a:lnTo>
                    <a:pt x="8" y="50"/>
                  </a:lnTo>
                  <a:cubicBezTo>
                    <a:pt x="8" y="51"/>
                    <a:pt x="7" y="52"/>
                    <a:pt x="6" y="52"/>
                  </a:cubicBezTo>
                  <a:cubicBezTo>
                    <a:pt x="4" y="52"/>
                    <a:pt x="4" y="51"/>
                    <a:pt x="4" y="50"/>
                  </a:cubicBezTo>
                  <a:lnTo>
                    <a:pt x="4" y="50"/>
                  </a:lnTo>
                  <a:cubicBezTo>
                    <a:pt x="4" y="49"/>
                    <a:pt x="4" y="48"/>
                    <a:pt x="6" y="48"/>
                  </a:cubicBezTo>
                  <a:cubicBezTo>
                    <a:pt x="7" y="48"/>
                    <a:pt x="8" y="49"/>
                    <a:pt x="8" y="50"/>
                  </a:cubicBezTo>
                  <a:close/>
                  <a:moveTo>
                    <a:pt x="8" y="58"/>
                  </a:moveTo>
                  <a:lnTo>
                    <a:pt x="8" y="58"/>
                  </a:lnTo>
                  <a:cubicBezTo>
                    <a:pt x="8" y="59"/>
                    <a:pt x="7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lnTo>
                    <a:pt x="4" y="58"/>
                  </a:lnTo>
                  <a:cubicBezTo>
                    <a:pt x="4" y="57"/>
                    <a:pt x="5" y="56"/>
                    <a:pt x="6" y="56"/>
                  </a:cubicBezTo>
                  <a:cubicBezTo>
                    <a:pt x="7" y="56"/>
                    <a:pt x="8" y="57"/>
                    <a:pt x="8" y="5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1" name="Freeform 501"/>
            <p:cNvSpPr>
              <a:spLocks noEditPoints="1"/>
            </p:cNvSpPr>
            <p:nvPr/>
          </p:nvSpPr>
          <p:spPr bwMode="auto">
            <a:xfrm>
              <a:off x="4760" y="3760"/>
              <a:ext cx="2" cy="28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4" y="89"/>
                </a:cxn>
                <a:cxn ang="0">
                  <a:pos x="2" y="91"/>
                </a:cxn>
                <a:cxn ang="0">
                  <a:pos x="0" y="81"/>
                </a:cxn>
                <a:cxn ang="0">
                  <a:pos x="2" y="79"/>
                </a:cxn>
                <a:cxn ang="0">
                  <a:pos x="4" y="81"/>
                </a:cxn>
                <a:cxn ang="0">
                  <a:pos x="0" y="81"/>
                </a:cxn>
                <a:cxn ang="0">
                  <a:pos x="1" y="73"/>
                </a:cxn>
                <a:cxn ang="0">
                  <a:pos x="5" y="73"/>
                </a:cxn>
                <a:cxn ang="0">
                  <a:pos x="3" y="75"/>
                </a:cxn>
                <a:cxn ang="0">
                  <a:pos x="1" y="65"/>
                </a:cxn>
                <a:cxn ang="0">
                  <a:pos x="3" y="63"/>
                </a:cxn>
                <a:cxn ang="0">
                  <a:pos x="5" y="65"/>
                </a:cxn>
                <a:cxn ang="0">
                  <a:pos x="1" y="65"/>
                </a:cxn>
                <a:cxn ang="0">
                  <a:pos x="1" y="57"/>
                </a:cxn>
                <a:cxn ang="0">
                  <a:pos x="5" y="57"/>
                </a:cxn>
                <a:cxn ang="0">
                  <a:pos x="3" y="59"/>
                </a:cxn>
                <a:cxn ang="0">
                  <a:pos x="2" y="49"/>
                </a:cxn>
                <a:cxn ang="0">
                  <a:pos x="4" y="47"/>
                </a:cxn>
                <a:cxn ang="0">
                  <a:pos x="6" y="49"/>
                </a:cxn>
                <a:cxn ang="0">
                  <a:pos x="2" y="49"/>
                </a:cxn>
                <a:cxn ang="0">
                  <a:pos x="2" y="41"/>
                </a:cxn>
                <a:cxn ang="0">
                  <a:pos x="6" y="41"/>
                </a:cxn>
                <a:cxn ang="0">
                  <a:pos x="4" y="43"/>
                </a:cxn>
                <a:cxn ang="0">
                  <a:pos x="3" y="33"/>
                </a:cxn>
                <a:cxn ang="0">
                  <a:pos x="5" y="31"/>
                </a:cxn>
                <a:cxn ang="0">
                  <a:pos x="7" y="33"/>
                </a:cxn>
                <a:cxn ang="0">
                  <a:pos x="3" y="33"/>
                </a:cxn>
                <a:cxn ang="0">
                  <a:pos x="3" y="25"/>
                </a:cxn>
                <a:cxn ang="0">
                  <a:pos x="7" y="25"/>
                </a:cxn>
                <a:cxn ang="0">
                  <a:pos x="5" y="27"/>
                </a:cxn>
                <a:cxn ang="0">
                  <a:pos x="3" y="18"/>
                </a:cxn>
                <a:cxn ang="0">
                  <a:pos x="5" y="15"/>
                </a:cxn>
                <a:cxn ang="0">
                  <a:pos x="7" y="18"/>
                </a:cxn>
                <a:cxn ang="0">
                  <a:pos x="3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91">
                  <a:moveTo>
                    <a:pt x="0" y="89"/>
                  </a:moveTo>
                  <a:lnTo>
                    <a:pt x="0" y="89"/>
                  </a:lnTo>
                  <a:cubicBezTo>
                    <a:pt x="0" y="88"/>
                    <a:pt x="1" y="87"/>
                    <a:pt x="2" y="87"/>
                  </a:cubicBezTo>
                  <a:cubicBezTo>
                    <a:pt x="3" y="87"/>
                    <a:pt x="4" y="88"/>
                    <a:pt x="4" y="89"/>
                  </a:cubicBezTo>
                  <a:lnTo>
                    <a:pt x="4" y="89"/>
                  </a:lnTo>
                  <a:cubicBezTo>
                    <a:pt x="4" y="91"/>
                    <a:pt x="3" y="91"/>
                    <a:pt x="2" y="91"/>
                  </a:cubicBezTo>
                  <a:cubicBezTo>
                    <a:pt x="1" y="91"/>
                    <a:pt x="0" y="91"/>
                    <a:pt x="0" y="89"/>
                  </a:cubicBezTo>
                  <a:close/>
                  <a:moveTo>
                    <a:pt x="0" y="81"/>
                  </a:moveTo>
                  <a:lnTo>
                    <a:pt x="0" y="81"/>
                  </a:lnTo>
                  <a:cubicBezTo>
                    <a:pt x="0" y="80"/>
                    <a:pt x="1" y="79"/>
                    <a:pt x="2" y="79"/>
                  </a:cubicBezTo>
                  <a:cubicBezTo>
                    <a:pt x="3" y="79"/>
                    <a:pt x="4" y="80"/>
                    <a:pt x="4" y="81"/>
                  </a:cubicBezTo>
                  <a:lnTo>
                    <a:pt x="4" y="81"/>
                  </a:lnTo>
                  <a:cubicBezTo>
                    <a:pt x="4" y="83"/>
                    <a:pt x="3" y="83"/>
                    <a:pt x="2" y="83"/>
                  </a:cubicBezTo>
                  <a:cubicBezTo>
                    <a:pt x="1" y="83"/>
                    <a:pt x="0" y="83"/>
                    <a:pt x="0" y="81"/>
                  </a:cubicBezTo>
                  <a:close/>
                  <a:moveTo>
                    <a:pt x="1" y="73"/>
                  </a:moveTo>
                  <a:lnTo>
                    <a:pt x="1" y="73"/>
                  </a:lnTo>
                  <a:cubicBezTo>
                    <a:pt x="1" y="72"/>
                    <a:pt x="2" y="71"/>
                    <a:pt x="3" y="71"/>
                  </a:cubicBezTo>
                  <a:cubicBezTo>
                    <a:pt x="4" y="71"/>
                    <a:pt x="5" y="72"/>
                    <a:pt x="5" y="73"/>
                  </a:cubicBezTo>
                  <a:lnTo>
                    <a:pt x="5" y="73"/>
                  </a:lnTo>
                  <a:cubicBezTo>
                    <a:pt x="5" y="75"/>
                    <a:pt x="4" y="75"/>
                    <a:pt x="3" y="75"/>
                  </a:cubicBezTo>
                  <a:cubicBezTo>
                    <a:pt x="2" y="75"/>
                    <a:pt x="1" y="75"/>
                    <a:pt x="1" y="73"/>
                  </a:cubicBezTo>
                  <a:close/>
                  <a:moveTo>
                    <a:pt x="1" y="65"/>
                  </a:moveTo>
                  <a:lnTo>
                    <a:pt x="1" y="65"/>
                  </a:lnTo>
                  <a:cubicBezTo>
                    <a:pt x="1" y="64"/>
                    <a:pt x="2" y="63"/>
                    <a:pt x="3" y="63"/>
                  </a:cubicBezTo>
                  <a:cubicBezTo>
                    <a:pt x="4" y="63"/>
                    <a:pt x="5" y="64"/>
                    <a:pt x="5" y="65"/>
                  </a:cubicBezTo>
                  <a:lnTo>
                    <a:pt x="5" y="65"/>
                  </a:lnTo>
                  <a:cubicBezTo>
                    <a:pt x="5" y="67"/>
                    <a:pt x="4" y="67"/>
                    <a:pt x="3" y="67"/>
                  </a:cubicBezTo>
                  <a:cubicBezTo>
                    <a:pt x="2" y="67"/>
                    <a:pt x="1" y="67"/>
                    <a:pt x="1" y="65"/>
                  </a:cubicBezTo>
                  <a:close/>
                  <a:moveTo>
                    <a:pt x="1" y="57"/>
                  </a:moveTo>
                  <a:lnTo>
                    <a:pt x="1" y="57"/>
                  </a:lnTo>
                  <a:cubicBezTo>
                    <a:pt x="1" y="56"/>
                    <a:pt x="2" y="55"/>
                    <a:pt x="3" y="55"/>
                  </a:cubicBezTo>
                  <a:cubicBezTo>
                    <a:pt x="5" y="55"/>
                    <a:pt x="5" y="56"/>
                    <a:pt x="5" y="57"/>
                  </a:cubicBezTo>
                  <a:lnTo>
                    <a:pt x="5" y="57"/>
                  </a:lnTo>
                  <a:cubicBezTo>
                    <a:pt x="5" y="59"/>
                    <a:pt x="5" y="59"/>
                    <a:pt x="3" y="59"/>
                  </a:cubicBezTo>
                  <a:cubicBezTo>
                    <a:pt x="2" y="59"/>
                    <a:pt x="1" y="59"/>
                    <a:pt x="1" y="57"/>
                  </a:cubicBezTo>
                  <a:close/>
                  <a:moveTo>
                    <a:pt x="2" y="49"/>
                  </a:moveTo>
                  <a:lnTo>
                    <a:pt x="2" y="49"/>
                  </a:lnTo>
                  <a:cubicBezTo>
                    <a:pt x="2" y="48"/>
                    <a:pt x="3" y="47"/>
                    <a:pt x="4" y="47"/>
                  </a:cubicBezTo>
                  <a:cubicBezTo>
                    <a:pt x="5" y="47"/>
                    <a:pt x="6" y="48"/>
                    <a:pt x="6" y="49"/>
                  </a:cubicBezTo>
                  <a:lnTo>
                    <a:pt x="6" y="49"/>
                  </a:lnTo>
                  <a:cubicBezTo>
                    <a:pt x="6" y="51"/>
                    <a:pt x="5" y="51"/>
                    <a:pt x="4" y="51"/>
                  </a:cubicBezTo>
                  <a:cubicBezTo>
                    <a:pt x="3" y="51"/>
                    <a:pt x="2" y="51"/>
                    <a:pt x="2" y="49"/>
                  </a:cubicBezTo>
                  <a:close/>
                  <a:moveTo>
                    <a:pt x="2" y="41"/>
                  </a:moveTo>
                  <a:lnTo>
                    <a:pt x="2" y="41"/>
                  </a:ln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40"/>
                    <a:pt x="6" y="41"/>
                  </a:cubicBezTo>
                  <a:lnTo>
                    <a:pt x="6" y="41"/>
                  </a:lnTo>
                  <a:cubicBezTo>
                    <a:pt x="6" y="43"/>
                    <a:pt x="5" y="43"/>
                    <a:pt x="4" y="43"/>
                  </a:cubicBezTo>
                  <a:cubicBezTo>
                    <a:pt x="3" y="43"/>
                    <a:pt x="2" y="43"/>
                    <a:pt x="2" y="41"/>
                  </a:cubicBezTo>
                  <a:close/>
                  <a:moveTo>
                    <a:pt x="3" y="33"/>
                  </a:moveTo>
                  <a:lnTo>
                    <a:pt x="3" y="33"/>
                  </a:lnTo>
                  <a:cubicBezTo>
                    <a:pt x="3" y="32"/>
                    <a:pt x="3" y="31"/>
                    <a:pt x="5" y="31"/>
                  </a:cubicBezTo>
                  <a:cubicBezTo>
                    <a:pt x="6" y="31"/>
                    <a:pt x="7" y="32"/>
                    <a:pt x="7" y="33"/>
                  </a:cubicBezTo>
                  <a:lnTo>
                    <a:pt x="7" y="33"/>
                  </a:lnTo>
                  <a:cubicBezTo>
                    <a:pt x="7" y="35"/>
                    <a:pt x="6" y="35"/>
                    <a:pt x="5" y="35"/>
                  </a:cubicBezTo>
                  <a:cubicBezTo>
                    <a:pt x="3" y="35"/>
                    <a:pt x="3" y="35"/>
                    <a:pt x="3" y="33"/>
                  </a:cubicBezTo>
                  <a:close/>
                  <a:moveTo>
                    <a:pt x="3" y="25"/>
                  </a:moveTo>
                  <a:lnTo>
                    <a:pt x="3" y="25"/>
                  </a:lnTo>
                  <a:cubicBezTo>
                    <a:pt x="3" y="24"/>
                    <a:pt x="4" y="23"/>
                    <a:pt x="5" y="23"/>
                  </a:cubicBezTo>
                  <a:cubicBezTo>
                    <a:pt x="6" y="23"/>
                    <a:pt x="7" y="24"/>
                    <a:pt x="7" y="25"/>
                  </a:cubicBezTo>
                  <a:lnTo>
                    <a:pt x="7" y="25"/>
                  </a:lnTo>
                  <a:cubicBezTo>
                    <a:pt x="7" y="27"/>
                    <a:pt x="6" y="27"/>
                    <a:pt x="5" y="27"/>
                  </a:cubicBezTo>
                  <a:cubicBezTo>
                    <a:pt x="4" y="27"/>
                    <a:pt x="3" y="27"/>
                    <a:pt x="3" y="25"/>
                  </a:cubicBezTo>
                  <a:close/>
                  <a:moveTo>
                    <a:pt x="3" y="18"/>
                  </a:moveTo>
                  <a:lnTo>
                    <a:pt x="3" y="17"/>
                  </a:lnTo>
                  <a:cubicBezTo>
                    <a:pt x="3" y="16"/>
                    <a:pt x="4" y="15"/>
                    <a:pt x="5" y="15"/>
                  </a:cubicBezTo>
                  <a:cubicBezTo>
                    <a:pt x="6" y="15"/>
                    <a:pt x="7" y="16"/>
                    <a:pt x="7" y="17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8"/>
                    <a:pt x="4" y="8"/>
                    <a:pt x="6" y="8"/>
                  </a:cubicBezTo>
                  <a:cubicBezTo>
                    <a:pt x="7" y="8"/>
                    <a:pt x="8" y="8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4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2" name="Freeform 502"/>
            <p:cNvSpPr>
              <a:spLocks noEditPoints="1"/>
            </p:cNvSpPr>
            <p:nvPr/>
          </p:nvSpPr>
          <p:spPr bwMode="auto">
            <a:xfrm>
              <a:off x="4920" y="3760"/>
              <a:ext cx="2" cy="23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4" y="74"/>
                </a:cxn>
                <a:cxn ang="0">
                  <a:pos x="2" y="76"/>
                </a:cxn>
                <a:cxn ang="0">
                  <a:pos x="1" y="66"/>
                </a:cxn>
                <a:cxn ang="0">
                  <a:pos x="3" y="64"/>
                </a:cxn>
                <a:cxn ang="0">
                  <a:pos x="5" y="66"/>
                </a:cxn>
                <a:cxn ang="0">
                  <a:pos x="1" y="66"/>
                </a:cxn>
                <a:cxn ang="0">
                  <a:pos x="1" y="58"/>
                </a:cxn>
                <a:cxn ang="0">
                  <a:pos x="5" y="58"/>
                </a:cxn>
                <a:cxn ang="0">
                  <a:pos x="3" y="60"/>
                </a:cxn>
                <a:cxn ang="0">
                  <a:pos x="2" y="50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2" y="50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3" y="34"/>
                </a:cxn>
                <a:cxn ang="0">
                  <a:pos x="5" y="32"/>
                </a:cxn>
                <a:cxn ang="0">
                  <a:pos x="7" y="34"/>
                </a:cxn>
                <a:cxn ang="0">
                  <a:pos x="3" y="34"/>
                </a:cxn>
                <a:cxn ang="0">
                  <a:pos x="3" y="26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  <a:cxn ang="0">
                  <a:pos x="4" y="1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4" y="2"/>
                </a:cxn>
              </a:cxnLst>
              <a:rect l="0" t="0" r="r" b="b"/>
              <a:pathLst>
                <a:path w="8" h="76">
                  <a:moveTo>
                    <a:pt x="0" y="74"/>
                  </a:moveTo>
                  <a:lnTo>
                    <a:pt x="0" y="74"/>
                  </a:lnTo>
                  <a:cubicBezTo>
                    <a:pt x="0" y="73"/>
                    <a:pt x="1" y="72"/>
                    <a:pt x="2" y="72"/>
                  </a:cubicBezTo>
                  <a:cubicBezTo>
                    <a:pt x="4" y="72"/>
                    <a:pt x="4" y="73"/>
                    <a:pt x="4" y="74"/>
                  </a:cubicBezTo>
                  <a:lnTo>
                    <a:pt x="4" y="74"/>
                  </a:lnTo>
                  <a:cubicBezTo>
                    <a:pt x="4" y="75"/>
                    <a:pt x="4" y="76"/>
                    <a:pt x="2" y="76"/>
                  </a:cubicBezTo>
                  <a:cubicBezTo>
                    <a:pt x="1" y="76"/>
                    <a:pt x="0" y="75"/>
                    <a:pt x="0" y="74"/>
                  </a:cubicBezTo>
                  <a:close/>
                  <a:moveTo>
                    <a:pt x="1" y="66"/>
                  </a:moveTo>
                  <a:lnTo>
                    <a:pt x="1" y="66"/>
                  </a:lnTo>
                  <a:cubicBezTo>
                    <a:pt x="1" y="65"/>
                    <a:pt x="2" y="64"/>
                    <a:pt x="3" y="64"/>
                  </a:cubicBezTo>
                  <a:cubicBezTo>
                    <a:pt x="4" y="64"/>
                    <a:pt x="5" y="65"/>
                    <a:pt x="5" y="66"/>
                  </a:cubicBezTo>
                  <a:lnTo>
                    <a:pt x="5" y="66"/>
                  </a:lnTo>
                  <a:cubicBezTo>
                    <a:pt x="5" y="67"/>
                    <a:pt x="4" y="68"/>
                    <a:pt x="3" y="68"/>
                  </a:cubicBezTo>
                  <a:cubicBezTo>
                    <a:pt x="2" y="68"/>
                    <a:pt x="1" y="67"/>
                    <a:pt x="1" y="66"/>
                  </a:cubicBezTo>
                  <a:close/>
                  <a:moveTo>
                    <a:pt x="1" y="58"/>
                  </a:moveTo>
                  <a:lnTo>
                    <a:pt x="1" y="58"/>
                  </a:ln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5" y="57"/>
                    <a:pt x="5" y="58"/>
                  </a:cubicBezTo>
                  <a:lnTo>
                    <a:pt x="5" y="58"/>
                  </a:lnTo>
                  <a:cubicBezTo>
                    <a:pt x="5" y="59"/>
                    <a:pt x="4" y="60"/>
                    <a:pt x="3" y="60"/>
                  </a:cubicBezTo>
                  <a:cubicBezTo>
                    <a:pt x="2" y="60"/>
                    <a:pt x="1" y="59"/>
                    <a:pt x="1" y="58"/>
                  </a:cubicBezTo>
                  <a:close/>
                  <a:moveTo>
                    <a:pt x="2" y="50"/>
                  </a:moveTo>
                  <a:lnTo>
                    <a:pt x="2" y="50"/>
                  </a:lnTo>
                  <a:cubicBezTo>
                    <a:pt x="2" y="49"/>
                    <a:pt x="3" y="48"/>
                    <a:pt x="4" y="48"/>
                  </a:cubicBezTo>
                  <a:cubicBezTo>
                    <a:pt x="5" y="48"/>
                    <a:pt x="6" y="49"/>
                    <a:pt x="6" y="50"/>
                  </a:cubicBezTo>
                  <a:lnTo>
                    <a:pt x="6" y="50"/>
                  </a:lnTo>
                  <a:cubicBezTo>
                    <a:pt x="6" y="51"/>
                    <a:pt x="5" y="52"/>
                    <a:pt x="4" y="52"/>
                  </a:cubicBezTo>
                  <a:cubicBezTo>
                    <a:pt x="3" y="52"/>
                    <a:pt x="2" y="51"/>
                    <a:pt x="2" y="50"/>
                  </a:cubicBezTo>
                  <a:close/>
                  <a:moveTo>
                    <a:pt x="2" y="42"/>
                  </a:moveTo>
                  <a:lnTo>
                    <a:pt x="2" y="42"/>
                  </a:lnTo>
                  <a:cubicBezTo>
                    <a:pt x="2" y="41"/>
                    <a:pt x="3" y="40"/>
                    <a:pt x="4" y="40"/>
                  </a:cubicBezTo>
                  <a:cubicBezTo>
                    <a:pt x="5" y="40"/>
                    <a:pt x="6" y="41"/>
                    <a:pt x="6" y="42"/>
                  </a:cubicBezTo>
                  <a:lnTo>
                    <a:pt x="6" y="42"/>
                  </a:lnTo>
                  <a:cubicBezTo>
                    <a:pt x="6" y="43"/>
                    <a:pt x="5" y="44"/>
                    <a:pt x="4" y="44"/>
                  </a:cubicBezTo>
                  <a:cubicBezTo>
                    <a:pt x="3" y="44"/>
                    <a:pt x="2" y="43"/>
                    <a:pt x="2" y="42"/>
                  </a:cubicBezTo>
                  <a:close/>
                  <a:moveTo>
                    <a:pt x="3" y="34"/>
                  </a:moveTo>
                  <a:lnTo>
                    <a:pt x="3" y="34"/>
                  </a:lnTo>
                  <a:cubicBezTo>
                    <a:pt x="3" y="33"/>
                    <a:pt x="4" y="32"/>
                    <a:pt x="5" y="32"/>
                  </a:cubicBezTo>
                  <a:cubicBezTo>
                    <a:pt x="6" y="32"/>
                    <a:pt x="7" y="33"/>
                    <a:pt x="7" y="34"/>
                  </a:cubicBezTo>
                  <a:lnTo>
                    <a:pt x="7" y="34"/>
                  </a:lnTo>
                  <a:cubicBezTo>
                    <a:pt x="7" y="35"/>
                    <a:pt x="6" y="36"/>
                    <a:pt x="5" y="36"/>
                  </a:cubicBezTo>
                  <a:cubicBezTo>
                    <a:pt x="4" y="36"/>
                    <a:pt x="3" y="35"/>
                    <a:pt x="3" y="34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3" y="25"/>
                    <a:pt x="4" y="24"/>
                    <a:pt x="5" y="24"/>
                  </a:cubicBezTo>
                  <a:cubicBezTo>
                    <a:pt x="6" y="24"/>
                    <a:pt x="7" y="25"/>
                    <a:pt x="7" y="26"/>
                  </a:cubicBezTo>
                  <a:lnTo>
                    <a:pt x="7" y="26"/>
                  </a:lnTo>
                  <a:cubicBezTo>
                    <a:pt x="7" y="27"/>
                    <a:pt x="6" y="28"/>
                    <a:pt x="5" y="28"/>
                  </a:cubicBezTo>
                  <a:cubicBezTo>
                    <a:pt x="4" y="28"/>
                    <a:pt x="3" y="27"/>
                    <a:pt x="3" y="26"/>
                  </a:cubicBezTo>
                  <a:close/>
                  <a:moveTo>
                    <a:pt x="4" y="18"/>
                  </a:moveTo>
                  <a:lnTo>
                    <a:pt x="4" y="18"/>
                  </a:lnTo>
                  <a:cubicBezTo>
                    <a:pt x="4" y="17"/>
                    <a:pt x="4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4" y="20"/>
                    <a:pt x="4" y="19"/>
                    <a:pt x="4" y="18"/>
                  </a:cubicBezTo>
                  <a:close/>
                  <a:moveTo>
                    <a:pt x="4" y="10"/>
                  </a:moveTo>
                  <a:lnTo>
                    <a:pt x="4" y="10"/>
                  </a:lnTo>
                  <a:cubicBezTo>
                    <a:pt x="4" y="9"/>
                    <a:pt x="5" y="8"/>
                    <a:pt x="6" y="8"/>
                  </a:cubicBezTo>
                  <a:cubicBezTo>
                    <a:pt x="7" y="8"/>
                    <a:pt x="8" y="9"/>
                    <a:pt x="8" y="10"/>
                  </a:cubicBezTo>
                  <a:lnTo>
                    <a:pt x="8" y="10"/>
                  </a:lnTo>
                  <a:cubicBezTo>
                    <a:pt x="8" y="11"/>
                    <a:pt x="7" y="12"/>
                    <a:pt x="6" y="12"/>
                  </a:cubicBezTo>
                  <a:cubicBezTo>
                    <a:pt x="5" y="12"/>
                    <a:pt x="4" y="11"/>
                    <a:pt x="4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8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3" name="Freeform 503"/>
            <p:cNvSpPr>
              <a:spLocks noEditPoints="1"/>
            </p:cNvSpPr>
            <p:nvPr/>
          </p:nvSpPr>
          <p:spPr bwMode="auto">
            <a:xfrm>
              <a:off x="5028" y="3761"/>
              <a:ext cx="2" cy="1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2" y="52"/>
                </a:cxn>
                <a:cxn ang="0">
                  <a:pos x="0" y="50"/>
                </a:cxn>
                <a:cxn ang="0">
                  <a:pos x="1" y="42"/>
                </a:cxn>
                <a:cxn ang="0">
                  <a:pos x="1" y="42"/>
                </a:cxn>
                <a:cxn ang="0">
                  <a:pos x="3" y="40"/>
                </a:cxn>
                <a:cxn ang="0">
                  <a:pos x="5" y="42"/>
                </a:cxn>
                <a:cxn ang="0">
                  <a:pos x="5" y="42"/>
                </a:cxn>
                <a:cxn ang="0">
                  <a:pos x="3" y="44"/>
                </a:cxn>
                <a:cxn ang="0">
                  <a:pos x="1" y="42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4" y="32"/>
                </a:cxn>
                <a:cxn ang="0">
                  <a:pos x="6" y="34"/>
                </a:cxn>
                <a:cxn ang="0">
                  <a:pos x="6" y="34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5" y="8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52">
                  <a:moveTo>
                    <a:pt x="0" y="50"/>
                  </a:moveTo>
                  <a:lnTo>
                    <a:pt x="0" y="50"/>
                  </a:lnTo>
                  <a:cubicBezTo>
                    <a:pt x="0" y="49"/>
                    <a:pt x="1" y="48"/>
                    <a:pt x="2" y="48"/>
                  </a:cubicBezTo>
                  <a:cubicBezTo>
                    <a:pt x="3" y="48"/>
                    <a:pt x="4" y="49"/>
                    <a:pt x="4" y="50"/>
                  </a:cubicBezTo>
                  <a:lnTo>
                    <a:pt x="4" y="50"/>
                  </a:lnTo>
                  <a:cubicBezTo>
                    <a:pt x="4" y="51"/>
                    <a:pt x="3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lose/>
                  <a:moveTo>
                    <a:pt x="1" y="42"/>
                  </a:moveTo>
                  <a:lnTo>
                    <a:pt x="1" y="42"/>
                  </a:lnTo>
                  <a:cubicBezTo>
                    <a:pt x="1" y="41"/>
                    <a:pt x="2" y="40"/>
                    <a:pt x="3" y="40"/>
                  </a:cubicBezTo>
                  <a:cubicBezTo>
                    <a:pt x="4" y="40"/>
                    <a:pt x="5" y="41"/>
                    <a:pt x="5" y="42"/>
                  </a:cubicBezTo>
                  <a:lnTo>
                    <a:pt x="5" y="42"/>
                  </a:lnTo>
                  <a:cubicBezTo>
                    <a:pt x="5" y="43"/>
                    <a:pt x="4" y="44"/>
                    <a:pt x="3" y="44"/>
                  </a:cubicBezTo>
                  <a:cubicBezTo>
                    <a:pt x="2" y="44"/>
                    <a:pt x="1" y="43"/>
                    <a:pt x="1" y="42"/>
                  </a:cubicBezTo>
                  <a:close/>
                  <a:moveTo>
                    <a:pt x="2" y="34"/>
                  </a:moveTo>
                  <a:lnTo>
                    <a:pt x="2" y="34"/>
                  </a:lnTo>
                  <a:cubicBezTo>
                    <a:pt x="2" y="33"/>
                    <a:pt x="2" y="32"/>
                    <a:pt x="4" y="32"/>
                  </a:cubicBezTo>
                  <a:cubicBezTo>
                    <a:pt x="5" y="32"/>
                    <a:pt x="6" y="33"/>
                    <a:pt x="6" y="34"/>
                  </a:cubicBezTo>
                  <a:lnTo>
                    <a:pt x="6" y="34"/>
                  </a:lnTo>
                  <a:cubicBezTo>
                    <a:pt x="6" y="35"/>
                    <a:pt x="5" y="36"/>
                    <a:pt x="4" y="36"/>
                  </a:cubicBezTo>
                  <a:cubicBezTo>
                    <a:pt x="2" y="36"/>
                    <a:pt x="2" y="35"/>
                    <a:pt x="2" y="34"/>
                  </a:cubicBezTo>
                  <a:close/>
                  <a:moveTo>
                    <a:pt x="2" y="26"/>
                  </a:moveTo>
                  <a:lnTo>
                    <a:pt x="2" y="26"/>
                  </a:lnTo>
                  <a:cubicBezTo>
                    <a:pt x="2" y="25"/>
                    <a:pt x="3" y="24"/>
                    <a:pt x="4" y="24"/>
                  </a:cubicBezTo>
                  <a:cubicBezTo>
                    <a:pt x="5" y="24"/>
                    <a:pt x="6" y="25"/>
                    <a:pt x="6" y="26"/>
                  </a:cubicBezTo>
                  <a:lnTo>
                    <a:pt x="6" y="26"/>
                  </a:lnTo>
                  <a:cubicBezTo>
                    <a:pt x="6" y="27"/>
                    <a:pt x="5" y="28"/>
                    <a:pt x="4" y="28"/>
                  </a:cubicBezTo>
                  <a:cubicBezTo>
                    <a:pt x="3" y="28"/>
                    <a:pt x="2" y="27"/>
                    <a:pt x="2" y="26"/>
                  </a:cubicBezTo>
                  <a:close/>
                  <a:moveTo>
                    <a:pt x="3" y="18"/>
                  </a:moveTo>
                  <a:lnTo>
                    <a:pt x="3" y="18"/>
                  </a:ln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lnTo>
                    <a:pt x="7" y="18"/>
                  </a:lnTo>
                  <a:cubicBezTo>
                    <a:pt x="7" y="19"/>
                    <a:pt x="6" y="20"/>
                    <a:pt x="5" y="20"/>
                  </a:cubicBezTo>
                  <a:cubicBezTo>
                    <a:pt x="4" y="20"/>
                    <a:pt x="3" y="19"/>
                    <a:pt x="3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1"/>
                    <a:pt x="6" y="12"/>
                    <a:pt x="5" y="12"/>
                  </a:cubicBezTo>
                  <a:cubicBezTo>
                    <a:pt x="4" y="12"/>
                    <a:pt x="3" y="11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4" name="Freeform 504"/>
            <p:cNvSpPr>
              <a:spLocks noEditPoints="1"/>
            </p:cNvSpPr>
            <p:nvPr/>
          </p:nvSpPr>
          <p:spPr bwMode="auto">
            <a:xfrm>
              <a:off x="5137" y="3760"/>
              <a:ext cx="3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2" y="32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2" y="36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3" y="24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3" y="28"/>
                </a:cxn>
                <a:cxn ang="0">
                  <a:pos x="1" y="26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5" y="8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36">
                  <a:moveTo>
                    <a:pt x="0" y="34"/>
                  </a:moveTo>
                  <a:lnTo>
                    <a:pt x="0" y="34"/>
                  </a:lnTo>
                  <a:cubicBezTo>
                    <a:pt x="0" y="33"/>
                    <a:pt x="1" y="32"/>
                    <a:pt x="2" y="32"/>
                  </a:cubicBezTo>
                  <a:cubicBezTo>
                    <a:pt x="3" y="32"/>
                    <a:pt x="4" y="33"/>
                    <a:pt x="4" y="34"/>
                  </a:cubicBezTo>
                  <a:lnTo>
                    <a:pt x="4" y="34"/>
                  </a:lnTo>
                  <a:cubicBezTo>
                    <a:pt x="4" y="35"/>
                    <a:pt x="3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lose/>
                  <a:moveTo>
                    <a:pt x="1" y="26"/>
                  </a:moveTo>
                  <a:lnTo>
                    <a:pt x="1" y="26"/>
                  </a:lnTo>
                  <a:cubicBezTo>
                    <a:pt x="1" y="25"/>
                    <a:pt x="2" y="24"/>
                    <a:pt x="3" y="24"/>
                  </a:cubicBezTo>
                  <a:cubicBezTo>
                    <a:pt x="4" y="24"/>
                    <a:pt x="5" y="25"/>
                    <a:pt x="5" y="26"/>
                  </a:cubicBezTo>
                  <a:lnTo>
                    <a:pt x="5" y="26"/>
                  </a:lnTo>
                  <a:cubicBezTo>
                    <a:pt x="5" y="27"/>
                    <a:pt x="4" y="28"/>
                    <a:pt x="3" y="28"/>
                  </a:cubicBezTo>
                  <a:cubicBezTo>
                    <a:pt x="2" y="28"/>
                    <a:pt x="1" y="27"/>
                    <a:pt x="1" y="26"/>
                  </a:cubicBezTo>
                  <a:close/>
                  <a:moveTo>
                    <a:pt x="2" y="18"/>
                  </a:moveTo>
                  <a:lnTo>
                    <a:pt x="2" y="18"/>
                  </a:lnTo>
                  <a:cubicBezTo>
                    <a:pt x="2" y="17"/>
                    <a:pt x="3" y="16"/>
                    <a:pt x="4" y="16"/>
                  </a:cubicBezTo>
                  <a:cubicBezTo>
                    <a:pt x="5" y="16"/>
                    <a:pt x="6" y="17"/>
                    <a:pt x="6" y="18"/>
                  </a:cubicBezTo>
                  <a:lnTo>
                    <a:pt x="6" y="18"/>
                  </a:lnTo>
                  <a:cubicBezTo>
                    <a:pt x="6" y="19"/>
                    <a:pt x="5" y="20"/>
                    <a:pt x="4" y="20"/>
                  </a:cubicBezTo>
                  <a:cubicBezTo>
                    <a:pt x="3" y="20"/>
                    <a:pt x="2" y="19"/>
                    <a:pt x="2" y="18"/>
                  </a:cubicBezTo>
                  <a:close/>
                  <a:moveTo>
                    <a:pt x="3" y="10"/>
                  </a:moveTo>
                  <a:lnTo>
                    <a:pt x="3" y="10"/>
                  </a:lnTo>
                  <a:cubicBezTo>
                    <a:pt x="3" y="9"/>
                    <a:pt x="4" y="8"/>
                    <a:pt x="5" y="8"/>
                  </a:cubicBezTo>
                  <a:cubicBezTo>
                    <a:pt x="6" y="8"/>
                    <a:pt x="7" y="9"/>
                    <a:pt x="7" y="10"/>
                  </a:cubicBezTo>
                  <a:lnTo>
                    <a:pt x="7" y="10"/>
                  </a:lnTo>
                  <a:cubicBezTo>
                    <a:pt x="7" y="12"/>
                    <a:pt x="6" y="12"/>
                    <a:pt x="5" y="12"/>
                  </a:cubicBezTo>
                  <a:cubicBezTo>
                    <a:pt x="4" y="12"/>
                    <a:pt x="3" y="12"/>
                    <a:pt x="3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4"/>
                    <a:pt x="7" y="4"/>
                    <a:pt x="6" y="4"/>
                  </a:cubicBezTo>
                  <a:cubicBezTo>
                    <a:pt x="5" y="4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5" name="Freeform 505"/>
            <p:cNvSpPr>
              <a:spLocks noEditPoints="1"/>
            </p:cNvSpPr>
            <p:nvPr/>
          </p:nvSpPr>
          <p:spPr bwMode="auto">
            <a:xfrm>
              <a:off x="5245" y="3759"/>
              <a:ext cx="3" cy="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2" y="15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2" y="19"/>
                </a:cxn>
                <a:cxn ang="0">
                  <a:pos x="0" y="17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2"/>
                </a:cxn>
              </a:cxnLst>
              <a:rect l="0" t="0" r="r" b="b"/>
              <a:pathLst>
                <a:path w="8" h="19">
                  <a:moveTo>
                    <a:pt x="0" y="17"/>
                  </a:moveTo>
                  <a:lnTo>
                    <a:pt x="0" y="17"/>
                  </a:lnTo>
                  <a:cubicBezTo>
                    <a:pt x="0" y="16"/>
                    <a:pt x="1" y="15"/>
                    <a:pt x="2" y="15"/>
                  </a:cubicBezTo>
                  <a:cubicBezTo>
                    <a:pt x="3" y="15"/>
                    <a:pt x="4" y="16"/>
                    <a:pt x="4" y="17"/>
                  </a:cubicBezTo>
                  <a:lnTo>
                    <a:pt x="4" y="17"/>
                  </a:lnTo>
                  <a:cubicBezTo>
                    <a:pt x="4" y="19"/>
                    <a:pt x="3" y="19"/>
                    <a:pt x="2" y="19"/>
                  </a:cubicBezTo>
                  <a:cubicBezTo>
                    <a:pt x="1" y="19"/>
                    <a:pt x="0" y="19"/>
                    <a:pt x="0" y="17"/>
                  </a:cubicBezTo>
                  <a:close/>
                  <a:moveTo>
                    <a:pt x="2" y="10"/>
                  </a:move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6" y="9"/>
                    <a:pt x="6" y="10"/>
                  </a:cubicBezTo>
                  <a:lnTo>
                    <a:pt x="6" y="10"/>
                  </a:lnTo>
                  <a:cubicBezTo>
                    <a:pt x="6" y="11"/>
                    <a:pt x="5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lnTo>
                    <a:pt x="8" y="2"/>
                  </a:lnTo>
                  <a:cubicBezTo>
                    <a:pt x="8" y="3"/>
                    <a:pt x="7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6" name="Oval 506"/>
            <p:cNvSpPr>
              <a:spLocks noChangeArrowheads="1"/>
            </p:cNvSpPr>
            <p:nvPr/>
          </p:nvSpPr>
          <p:spPr bwMode="auto">
            <a:xfrm>
              <a:off x="5400" y="3754"/>
              <a:ext cx="11" cy="1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7" name="Freeform 507"/>
            <p:cNvSpPr>
              <a:spLocks noEditPoints="1"/>
            </p:cNvSpPr>
            <p:nvPr/>
          </p:nvSpPr>
          <p:spPr bwMode="auto">
            <a:xfrm>
              <a:off x="5513" y="3753"/>
              <a:ext cx="3" cy="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8" y="18"/>
                </a:cxn>
              </a:cxnLst>
              <a:rect l="0" t="0" r="r" b="b"/>
              <a:pathLst>
                <a:path w="8" h="20">
                  <a:moveTo>
                    <a:pt x="4" y="2"/>
                  </a:moveTo>
                  <a:lnTo>
                    <a:pt x="4" y="2"/>
                  </a:ln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6" y="11"/>
                    <a:pt x="6" y="12"/>
                    <a:pt x="4" y="12"/>
                  </a:cubicBezTo>
                  <a:cubicBezTo>
                    <a:pt x="3" y="12"/>
                    <a:pt x="2" y="11"/>
                    <a:pt x="2" y="10"/>
                  </a:cubicBezTo>
                  <a:lnTo>
                    <a:pt x="2" y="10"/>
                  </a:lnTo>
                  <a:cubicBezTo>
                    <a:pt x="2" y="9"/>
                    <a:pt x="3" y="8"/>
                    <a:pt x="4" y="8"/>
                  </a:cubicBezTo>
                  <a:cubicBezTo>
                    <a:pt x="6" y="8"/>
                    <a:pt x="6" y="9"/>
                    <a:pt x="6" y="10"/>
                  </a:cubicBezTo>
                  <a:close/>
                  <a:moveTo>
                    <a:pt x="8" y="18"/>
                  </a:moveTo>
                  <a:lnTo>
                    <a:pt x="8" y="18"/>
                  </a:lnTo>
                  <a:cubicBezTo>
                    <a:pt x="8" y="19"/>
                    <a:pt x="7" y="20"/>
                    <a:pt x="6" y="20"/>
                  </a:cubicBezTo>
                  <a:cubicBezTo>
                    <a:pt x="5" y="20"/>
                    <a:pt x="4" y="19"/>
                    <a:pt x="4" y="18"/>
                  </a:cubicBezTo>
                  <a:lnTo>
                    <a:pt x="4" y="18"/>
                  </a:lnTo>
                  <a:cubicBezTo>
                    <a:pt x="4" y="17"/>
                    <a:pt x="5" y="16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8" name="Freeform 508"/>
            <p:cNvSpPr>
              <a:spLocks/>
            </p:cNvSpPr>
            <p:nvPr/>
          </p:nvSpPr>
          <p:spPr bwMode="auto">
            <a:xfrm>
              <a:off x="3096" y="3754"/>
              <a:ext cx="2418" cy="68"/>
            </a:xfrm>
            <a:custGeom>
              <a:avLst/>
              <a:gdLst/>
              <a:ahLst/>
              <a:cxnLst>
                <a:cxn ang="0">
                  <a:pos x="22" y="68"/>
                </a:cxn>
                <a:cxn ang="0">
                  <a:pos x="67" y="68"/>
                </a:cxn>
                <a:cxn ang="0">
                  <a:pos x="120" y="68"/>
                </a:cxn>
                <a:cxn ang="0">
                  <a:pos x="171" y="68"/>
                </a:cxn>
                <a:cxn ang="0">
                  <a:pos x="216" y="68"/>
                </a:cxn>
                <a:cxn ang="0">
                  <a:pos x="268" y="68"/>
                </a:cxn>
                <a:cxn ang="0">
                  <a:pos x="314" y="68"/>
                </a:cxn>
                <a:cxn ang="0">
                  <a:pos x="364" y="68"/>
                </a:cxn>
                <a:cxn ang="0">
                  <a:pos x="410" y="68"/>
                </a:cxn>
                <a:cxn ang="0">
                  <a:pos x="462" y="68"/>
                </a:cxn>
                <a:cxn ang="0">
                  <a:pos x="513" y="68"/>
                </a:cxn>
                <a:cxn ang="0">
                  <a:pos x="558" y="68"/>
                </a:cxn>
                <a:cxn ang="0">
                  <a:pos x="610" y="68"/>
                </a:cxn>
                <a:cxn ang="0">
                  <a:pos x="656" y="68"/>
                </a:cxn>
                <a:cxn ang="0">
                  <a:pos x="707" y="68"/>
                </a:cxn>
                <a:cxn ang="0">
                  <a:pos x="752" y="68"/>
                </a:cxn>
                <a:cxn ang="0">
                  <a:pos x="804" y="62"/>
                </a:cxn>
                <a:cxn ang="0">
                  <a:pos x="855" y="62"/>
                </a:cxn>
                <a:cxn ang="0">
                  <a:pos x="901" y="62"/>
                </a:cxn>
                <a:cxn ang="0">
                  <a:pos x="953" y="62"/>
                </a:cxn>
                <a:cxn ang="0">
                  <a:pos x="998" y="62"/>
                </a:cxn>
                <a:cxn ang="0">
                  <a:pos x="1049" y="62"/>
                </a:cxn>
                <a:cxn ang="0">
                  <a:pos x="1095" y="57"/>
                </a:cxn>
                <a:cxn ang="0">
                  <a:pos x="1147" y="57"/>
                </a:cxn>
                <a:cxn ang="0">
                  <a:pos x="1197" y="57"/>
                </a:cxn>
                <a:cxn ang="0">
                  <a:pos x="1243" y="57"/>
                </a:cxn>
                <a:cxn ang="0">
                  <a:pos x="1295" y="51"/>
                </a:cxn>
                <a:cxn ang="0">
                  <a:pos x="1340" y="51"/>
                </a:cxn>
                <a:cxn ang="0">
                  <a:pos x="1391" y="51"/>
                </a:cxn>
                <a:cxn ang="0">
                  <a:pos x="1443" y="46"/>
                </a:cxn>
                <a:cxn ang="0">
                  <a:pos x="1489" y="46"/>
                </a:cxn>
                <a:cxn ang="0">
                  <a:pos x="1540" y="39"/>
                </a:cxn>
                <a:cxn ang="0">
                  <a:pos x="1585" y="39"/>
                </a:cxn>
                <a:cxn ang="0">
                  <a:pos x="1637" y="39"/>
                </a:cxn>
                <a:cxn ang="0">
                  <a:pos x="1683" y="34"/>
                </a:cxn>
                <a:cxn ang="0">
                  <a:pos x="1734" y="34"/>
                </a:cxn>
                <a:cxn ang="0">
                  <a:pos x="1784" y="29"/>
                </a:cxn>
                <a:cxn ang="0">
                  <a:pos x="1831" y="29"/>
                </a:cxn>
                <a:cxn ang="0">
                  <a:pos x="1882" y="29"/>
                </a:cxn>
                <a:cxn ang="0">
                  <a:pos x="1928" y="22"/>
                </a:cxn>
                <a:cxn ang="0">
                  <a:pos x="1978" y="22"/>
                </a:cxn>
                <a:cxn ang="0">
                  <a:pos x="2025" y="17"/>
                </a:cxn>
                <a:cxn ang="0">
                  <a:pos x="2076" y="17"/>
                </a:cxn>
                <a:cxn ang="0">
                  <a:pos x="2127" y="10"/>
                </a:cxn>
                <a:cxn ang="0">
                  <a:pos x="2172" y="10"/>
                </a:cxn>
                <a:cxn ang="0">
                  <a:pos x="2224" y="10"/>
                </a:cxn>
                <a:cxn ang="0">
                  <a:pos x="2270" y="5"/>
                </a:cxn>
                <a:cxn ang="0">
                  <a:pos x="2321" y="5"/>
                </a:cxn>
                <a:cxn ang="0">
                  <a:pos x="2366" y="0"/>
                </a:cxn>
                <a:cxn ang="0">
                  <a:pos x="2418" y="0"/>
                </a:cxn>
              </a:cxnLst>
              <a:rect l="0" t="0" r="r" b="b"/>
              <a:pathLst>
                <a:path w="2418" h="68">
                  <a:moveTo>
                    <a:pt x="0" y="68"/>
                  </a:moveTo>
                  <a:lnTo>
                    <a:pt x="22" y="68"/>
                  </a:lnTo>
                  <a:lnTo>
                    <a:pt x="46" y="68"/>
                  </a:lnTo>
                  <a:lnTo>
                    <a:pt x="67" y="68"/>
                  </a:lnTo>
                  <a:lnTo>
                    <a:pt x="96" y="68"/>
                  </a:lnTo>
                  <a:lnTo>
                    <a:pt x="120" y="68"/>
                  </a:lnTo>
                  <a:lnTo>
                    <a:pt x="142" y="68"/>
                  </a:lnTo>
                  <a:lnTo>
                    <a:pt x="171" y="68"/>
                  </a:lnTo>
                  <a:lnTo>
                    <a:pt x="194" y="68"/>
                  </a:lnTo>
                  <a:lnTo>
                    <a:pt x="216" y="68"/>
                  </a:lnTo>
                  <a:lnTo>
                    <a:pt x="239" y="68"/>
                  </a:lnTo>
                  <a:lnTo>
                    <a:pt x="268" y="68"/>
                  </a:lnTo>
                  <a:lnTo>
                    <a:pt x="290" y="68"/>
                  </a:lnTo>
                  <a:lnTo>
                    <a:pt x="314" y="68"/>
                  </a:lnTo>
                  <a:lnTo>
                    <a:pt x="342" y="68"/>
                  </a:lnTo>
                  <a:lnTo>
                    <a:pt x="364" y="68"/>
                  </a:lnTo>
                  <a:lnTo>
                    <a:pt x="388" y="68"/>
                  </a:lnTo>
                  <a:lnTo>
                    <a:pt x="410" y="68"/>
                  </a:lnTo>
                  <a:lnTo>
                    <a:pt x="439" y="68"/>
                  </a:lnTo>
                  <a:lnTo>
                    <a:pt x="462" y="68"/>
                  </a:lnTo>
                  <a:lnTo>
                    <a:pt x="484" y="68"/>
                  </a:lnTo>
                  <a:lnTo>
                    <a:pt x="513" y="68"/>
                  </a:lnTo>
                  <a:lnTo>
                    <a:pt x="536" y="68"/>
                  </a:lnTo>
                  <a:lnTo>
                    <a:pt x="558" y="68"/>
                  </a:lnTo>
                  <a:lnTo>
                    <a:pt x="582" y="68"/>
                  </a:lnTo>
                  <a:lnTo>
                    <a:pt x="610" y="68"/>
                  </a:lnTo>
                  <a:lnTo>
                    <a:pt x="633" y="68"/>
                  </a:lnTo>
                  <a:lnTo>
                    <a:pt x="656" y="68"/>
                  </a:lnTo>
                  <a:lnTo>
                    <a:pt x="684" y="68"/>
                  </a:lnTo>
                  <a:lnTo>
                    <a:pt x="707" y="68"/>
                  </a:lnTo>
                  <a:lnTo>
                    <a:pt x="730" y="68"/>
                  </a:lnTo>
                  <a:lnTo>
                    <a:pt x="752" y="68"/>
                  </a:lnTo>
                  <a:lnTo>
                    <a:pt x="781" y="62"/>
                  </a:lnTo>
                  <a:lnTo>
                    <a:pt x="804" y="62"/>
                  </a:lnTo>
                  <a:lnTo>
                    <a:pt x="827" y="62"/>
                  </a:lnTo>
                  <a:lnTo>
                    <a:pt x="855" y="62"/>
                  </a:lnTo>
                  <a:lnTo>
                    <a:pt x="878" y="62"/>
                  </a:lnTo>
                  <a:lnTo>
                    <a:pt x="901" y="62"/>
                  </a:lnTo>
                  <a:lnTo>
                    <a:pt x="924" y="62"/>
                  </a:lnTo>
                  <a:lnTo>
                    <a:pt x="953" y="62"/>
                  </a:lnTo>
                  <a:lnTo>
                    <a:pt x="975" y="62"/>
                  </a:lnTo>
                  <a:lnTo>
                    <a:pt x="998" y="62"/>
                  </a:lnTo>
                  <a:lnTo>
                    <a:pt x="1027" y="62"/>
                  </a:lnTo>
                  <a:lnTo>
                    <a:pt x="1049" y="62"/>
                  </a:lnTo>
                  <a:lnTo>
                    <a:pt x="1072" y="62"/>
                  </a:lnTo>
                  <a:lnTo>
                    <a:pt x="1095" y="57"/>
                  </a:lnTo>
                  <a:lnTo>
                    <a:pt x="1123" y="57"/>
                  </a:lnTo>
                  <a:lnTo>
                    <a:pt x="1147" y="57"/>
                  </a:lnTo>
                  <a:lnTo>
                    <a:pt x="1169" y="57"/>
                  </a:lnTo>
                  <a:lnTo>
                    <a:pt x="1197" y="57"/>
                  </a:lnTo>
                  <a:lnTo>
                    <a:pt x="1221" y="57"/>
                  </a:lnTo>
                  <a:lnTo>
                    <a:pt x="1243" y="57"/>
                  </a:lnTo>
                  <a:lnTo>
                    <a:pt x="1272" y="51"/>
                  </a:lnTo>
                  <a:lnTo>
                    <a:pt x="1295" y="51"/>
                  </a:lnTo>
                  <a:lnTo>
                    <a:pt x="1317" y="51"/>
                  </a:lnTo>
                  <a:lnTo>
                    <a:pt x="1340" y="51"/>
                  </a:lnTo>
                  <a:lnTo>
                    <a:pt x="1369" y="51"/>
                  </a:lnTo>
                  <a:lnTo>
                    <a:pt x="1391" y="51"/>
                  </a:lnTo>
                  <a:lnTo>
                    <a:pt x="1415" y="46"/>
                  </a:lnTo>
                  <a:lnTo>
                    <a:pt x="1443" y="46"/>
                  </a:lnTo>
                  <a:lnTo>
                    <a:pt x="1465" y="46"/>
                  </a:lnTo>
                  <a:lnTo>
                    <a:pt x="1489" y="46"/>
                  </a:lnTo>
                  <a:lnTo>
                    <a:pt x="1511" y="46"/>
                  </a:lnTo>
                  <a:lnTo>
                    <a:pt x="1540" y="39"/>
                  </a:lnTo>
                  <a:lnTo>
                    <a:pt x="1563" y="39"/>
                  </a:lnTo>
                  <a:lnTo>
                    <a:pt x="1585" y="39"/>
                  </a:lnTo>
                  <a:lnTo>
                    <a:pt x="1614" y="39"/>
                  </a:lnTo>
                  <a:lnTo>
                    <a:pt x="1637" y="39"/>
                  </a:lnTo>
                  <a:lnTo>
                    <a:pt x="1659" y="39"/>
                  </a:lnTo>
                  <a:lnTo>
                    <a:pt x="1683" y="34"/>
                  </a:lnTo>
                  <a:lnTo>
                    <a:pt x="1710" y="34"/>
                  </a:lnTo>
                  <a:lnTo>
                    <a:pt x="1734" y="34"/>
                  </a:lnTo>
                  <a:lnTo>
                    <a:pt x="1757" y="34"/>
                  </a:lnTo>
                  <a:lnTo>
                    <a:pt x="1784" y="29"/>
                  </a:lnTo>
                  <a:lnTo>
                    <a:pt x="1808" y="29"/>
                  </a:lnTo>
                  <a:lnTo>
                    <a:pt x="1831" y="29"/>
                  </a:lnTo>
                  <a:lnTo>
                    <a:pt x="1853" y="29"/>
                  </a:lnTo>
                  <a:lnTo>
                    <a:pt x="1882" y="29"/>
                  </a:lnTo>
                  <a:lnTo>
                    <a:pt x="1904" y="22"/>
                  </a:lnTo>
                  <a:lnTo>
                    <a:pt x="1928" y="22"/>
                  </a:lnTo>
                  <a:lnTo>
                    <a:pt x="1956" y="22"/>
                  </a:lnTo>
                  <a:lnTo>
                    <a:pt x="1978" y="22"/>
                  </a:lnTo>
                  <a:lnTo>
                    <a:pt x="2002" y="22"/>
                  </a:lnTo>
                  <a:lnTo>
                    <a:pt x="2025" y="17"/>
                  </a:lnTo>
                  <a:lnTo>
                    <a:pt x="2053" y="17"/>
                  </a:lnTo>
                  <a:lnTo>
                    <a:pt x="2076" y="17"/>
                  </a:lnTo>
                  <a:lnTo>
                    <a:pt x="2098" y="17"/>
                  </a:lnTo>
                  <a:lnTo>
                    <a:pt x="2127" y="10"/>
                  </a:lnTo>
                  <a:lnTo>
                    <a:pt x="2150" y="10"/>
                  </a:lnTo>
                  <a:lnTo>
                    <a:pt x="2172" y="10"/>
                  </a:lnTo>
                  <a:lnTo>
                    <a:pt x="2196" y="10"/>
                  </a:lnTo>
                  <a:lnTo>
                    <a:pt x="2224" y="10"/>
                  </a:lnTo>
                  <a:lnTo>
                    <a:pt x="2246" y="5"/>
                  </a:lnTo>
                  <a:lnTo>
                    <a:pt x="2270" y="5"/>
                  </a:lnTo>
                  <a:lnTo>
                    <a:pt x="2298" y="5"/>
                  </a:lnTo>
                  <a:lnTo>
                    <a:pt x="2321" y="5"/>
                  </a:lnTo>
                  <a:lnTo>
                    <a:pt x="2344" y="0"/>
                  </a:lnTo>
                  <a:lnTo>
                    <a:pt x="2366" y="0"/>
                  </a:lnTo>
                  <a:lnTo>
                    <a:pt x="2395" y="0"/>
                  </a:lnTo>
                  <a:lnTo>
                    <a:pt x="2418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49" name="Oval 509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0" name="Oval 510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1" name="Oval 511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2" name="Oval 512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3" name="Oval 513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4" name="Oval 514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5" name="Oval 515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6" name="Oval 516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7" name="Oval 517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8" name="Oval 518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59" name="Oval 519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0" name="Oval 520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1" name="Oval 521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2" name="Oval 522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3" name="Oval 523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4" name="Oval 524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5" name="Oval 525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6" name="Oval 526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7" name="Oval 527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8" name="Oval 528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69" name="Oval 529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0" name="Oval 530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1" name="Oval 531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2" name="Oval 532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3" name="Oval 533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4" name="Oval 534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5" name="Oval 535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6" name="Oval 536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7" name="Oval 537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8" name="Oval 538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79" name="Oval 539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0" name="Oval 540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1" name="Oval 541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2" name="Oval 542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3" name="Oval 543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4" name="Oval 544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5" name="Oval 545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6" name="Oval 546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7" name="Oval 547"/>
            <p:cNvSpPr>
              <a:spLocks noChangeArrowheads="1"/>
            </p:cNvSpPr>
            <p:nvPr/>
          </p:nvSpPr>
          <p:spPr bwMode="auto">
            <a:xfrm>
              <a:off x="3985" y="3764"/>
              <a:ext cx="47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8" name="Oval 548"/>
            <p:cNvSpPr>
              <a:spLocks noChangeArrowheads="1"/>
            </p:cNvSpPr>
            <p:nvPr/>
          </p:nvSpPr>
          <p:spPr bwMode="auto">
            <a:xfrm>
              <a:off x="4094" y="3708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89" name="Oval 549"/>
            <p:cNvSpPr>
              <a:spLocks noChangeArrowheads="1"/>
            </p:cNvSpPr>
            <p:nvPr/>
          </p:nvSpPr>
          <p:spPr bwMode="auto">
            <a:xfrm>
              <a:off x="4253" y="3680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0" name="Oval 550"/>
            <p:cNvSpPr>
              <a:spLocks noChangeArrowheads="1"/>
            </p:cNvSpPr>
            <p:nvPr/>
          </p:nvSpPr>
          <p:spPr bwMode="auto">
            <a:xfrm>
              <a:off x="4362" y="3571"/>
              <a:ext cx="46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1" name="Oval 551"/>
            <p:cNvSpPr>
              <a:spLocks noChangeArrowheads="1"/>
            </p:cNvSpPr>
            <p:nvPr/>
          </p:nvSpPr>
          <p:spPr bwMode="auto">
            <a:xfrm>
              <a:off x="4470" y="324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2" name="Oval 552"/>
            <p:cNvSpPr>
              <a:spLocks noChangeArrowheads="1"/>
            </p:cNvSpPr>
            <p:nvPr/>
          </p:nvSpPr>
          <p:spPr bwMode="auto">
            <a:xfrm>
              <a:off x="4630" y="3173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3" name="Oval 553"/>
            <p:cNvSpPr>
              <a:spLocks noChangeArrowheads="1"/>
            </p:cNvSpPr>
            <p:nvPr/>
          </p:nvSpPr>
          <p:spPr bwMode="auto">
            <a:xfrm>
              <a:off x="4738" y="3104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4" name="Oval 554"/>
            <p:cNvSpPr>
              <a:spLocks noChangeArrowheads="1"/>
            </p:cNvSpPr>
            <p:nvPr/>
          </p:nvSpPr>
          <p:spPr bwMode="auto">
            <a:xfrm>
              <a:off x="4899" y="2647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5" name="Oval 555"/>
            <p:cNvSpPr>
              <a:spLocks noChangeArrowheads="1"/>
            </p:cNvSpPr>
            <p:nvPr/>
          </p:nvSpPr>
          <p:spPr bwMode="auto">
            <a:xfrm>
              <a:off x="5006" y="2562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6" name="Oval 556"/>
            <p:cNvSpPr>
              <a:spLocks noChangeArrowheads="1"/>
            </p:cNvSpPr>
            <p:nvPr/>
          </p:nvSpPr>
          <p:spPr bwMode="auto">
            <a:xfrm>
              <a:off x="5114" y="2562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7" name="Oval 557"/>
            <p:cNvSpPr>
              <a:spLocks noChangeArrowheads="1"/>
            </p:cNvSpPr>
            <p:nvPr/>
          </p:nvSpPr>
          <p:spPr bwMode="auto">
            <a:xfrm>
              <a:off x="5223" y="2562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8" name="Oval 558"/>
            <p:cNvSpPr>
              <a:spLocks noChangeArrowheads="1"/>
            </p:cNvSpPr>
            <p:nvPr/>
          </p:nvSpPr>
          <p:spPr bwMode="auto">
            <a:xfrm>
              <a:off x="5383" y="2328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399" name="Oval 559"/>
            <p:cNvSpPr>
              <a:spLocks noChangeArrowheads="1"/>
            </p:cNvSpPr>
            <p:nvPr/>
          </p:nvSpPr>
          <p:spPr bwMode="auto">
            <a:xfrm>
              <a:off x="5491" y="2197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0" name="Oval 560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1" name="Oval 561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2" name="Oval 562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3" name="Oval 563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4" name="Oval 564"/>
            <p:cNvSpPr>
              <a:spLocks noChangeArrowheads="1"/>
            </p:cNvSpPr>
            <p:nvPr/>
          </p:nvSpPr>
          <p:spPr bwMode="auto">
            <a:xfrm>
              <a:off x="3985" y="3764"/>
              <a:ext cx="47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5" name="Oval 565"/>
            <p:cNvSpPr>
              <a:spLocks noChangeArrowheads="1"/>
            </p:cNvSpPr>
            <p:nvPr/>
          </p:nvSpPr>
          <p:spPr bwMode="auto">
            <a:xfrm>
              <a:off x="4094" y="3708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6" name="Oval 566"/>
            <p:cNvSpPr>
              <a:spLocks noChangeArrowheads="1"/>
            </p:cNvSpPr>
            <p:nvPr/>
          </p:nvSpPr>
          <p:spPr bwMode="auto">
            <a:xfrm>
              <a:off x="4253" y="3680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7" name="Oval 567"/>
            <p:cNvSpPr>
              <a:spLocks noChangeArrowheads="1"/>
            </p:cNvSpPr>
            <p:nvPr/>
          </p:nvSpPr>
          <p:spPr bwMode="auto">
            <a:xfrm>
              <a:off x="4362" y="3571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8" name="Oval 568"/>
            <p:cNvSpPr>
              <a:spLocks noChangeArrowheads="1"/>
            </p:cNvSpPr>
            <p:nvPr/>
          </p:nvSpPr>
          <p:spPr bwMode="auto">
            <a:xfrm>
              <a:off x="4470" y="324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09" name="Oval 569"/>
            <p:cNvSpPr>
              <a:spLocks noChangeArrowheads="1"/>
            </p:cNvSpPr>
            <p:nvPr/>
          </p:nvSpPr>
          <p:spPr bwMode="auto">
            <a:xfrm>
              <a:off x="4630" y="3173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0" name="Oval 570"/>
            <p:cNvSpPr>
              <a:spLocks noChangeArrowheads="1"/>
            </p:cNvSpPr>
            <p:nvPr/>
          </p:nvSpPr>
          <p:spPr bwMode="auto">
            <a:xfrm>
              <a:off x="4738" y="3104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1" name="Oval 571"/>
            <p:cNvSpPr>
              <a:spLocks noChangeArrowheads="1"/>
            </p:cNvSpPr>
            <p:nvPr/>
          </p:nvSpPr>
          <p:spPr bwMode="auto">
            <a:xfrm>
              <a:off x="4899" y="264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2" name="Oval 572"/>
            <p:cNvSpPr>
              <a:spLocks noChangeArrowheads="1"/>
            </p:cNvSpPr>
            <p:nvPr/>
          </p:nvSpPr>
          <p:spPr bwMode="auto">
            <a:xfrm>
              <a:off x="5006" y="2562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3" name="Oval 573"/>
            <p:cNvSpPr>
              <a:spLocks noChangeArrowheads="1"/>
            </p:cNvSpPr>
            <p:nvPr/>
          </p:nvSpPr>
          <p:spPr bwMode="auto">
            <a:xfrm>
              <a:off x="5114" y="2562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4" name="Oval 574"/>
            <p:cNvSpPr>
              <a:spLocks noChangeArrowheads="1"/>
            </p:cNvSpPr>
            <p:nvPr/>
          </p:nvSpPr>
          <p:spPr bwMode="auto">
            <a:xfrm>
              <a:off x="5223" y="2562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5" name="Oval 575"/>
            <p:cNvSpPr>
              <a:spLocks noChangeArrowheads="1"/>
            </p:cNvSpPr>
            <p:nvPr/>
          </p:nvSpPr>
          <p:spPr bwMode="auto">
            <a:xfrm>
              <a:off x="5383" y="2328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6" name="Oval 576"/>
            <p:cNvSpPr>
              <a:spLocks noChangeArrowheads="1"/>
            </p:cNvSpPr>
            <p:nvPr/>
          </p:nvSpPr>
          <p:spPr bwMode="auto">
            <a:xfrm>
              <a:off x="5491" y="219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7" name="Oval 577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8" name="Oval 578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19" name="Oval 579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0" name="Oval 580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1" name="Oval 581"/>
            <p:cNvSpPr>
              <a:spLocks noChangeArrowheads="1"/>
            </p:cNvSpPr>
            <p:nvPr/>
          </p:nvSpPr>
          <p:spPr bwMode="auto">
            <a:xfrm>
              <a:off x="3985" y="3783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2" name="Oval 582"/>
            <p:cNvSpPr>
              <a:spLocks noChangeArrowheads="1"/>
            </p:cNvSpPr>
            <p:nvPr/>
          </p:nvSpPr>
          <p:spPr bwMode="auto">
            <a:xfrm>
              <a:off x="4094" y="3692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3" name="Oval 583"/>
            <p:cNvSpPr>
              <a:spLocks noChangeArrowheads="1"/>
            </p:cNvSpPr>
            <p:nvPr/>
          </p:nvSpPr>
          <p:spPr bwMode="auto">
            <a:xfrm>
              <a:off x="4253" y="369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4" name="Oval 584"/>
            <p:cNvSpPr>
              <a:spLocks noChangeArrowheads="1"/>
            </p:cNvSpPr>
            <p:nvPr/>
          </p:nvSpPr>
          <p:spPr bwMode="auto">
            <a:xfrm>
              <a:off x="4362" y="3537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5" name="Oval 585"/>
            <p:cNvSpPr>
              <a:spLocks noChangeArrowheads="1"/>
            </p:cNvSpPr>
            <p:nvPr/>
          </p:nvSpPr>
          <p:spPr bwMode="auto">
            <a:xfrm>
              <a:off x="4470" y="327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6" name="Oval 586"/>
            <p:cNvSpPr>
              <a:spLocks noChangeArrowheads="1"/>
            </p:cNvSpPr>
            <p:nvPr/>
          </p:nvSpPr>
          <p:spPr bwMode="auto">
            <a:xfrm>
              <a:off x="4630" y="322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7" name="Oval 587"/>
            <p:cNvSpPr>
              <a:spLocks noChangeArrowheads="1"/>
            </p:cNvSpPr>
            <p:nvPr/>
          </p:nvSpPr>
          <p:spPr bwMode="auto">
            <a:xfrm>
              <a:off x="4738" y="322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8" name="Oval 588"/>
            <p:cNvSpPr>
              <a:spLocks noChangeArrowheads="1"/>
            </p:cNvSpPr>
            <p:nvPr/>
          </p:nvSpPr>
          <p:spPr bwMode="auto">
            <a:xfrm>
              <a:off x="4899" y="277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29" name="Oval 589"/>
            <p:cNvSpPr>
              <a:spLocks noChangeArrowheads="1"/>
            </p:cNvSpPr>
            <p:nvPr/>
          </p:nvSpPr>
          <p:spPr bwMode="auto">
            <a:xfrm>
              <a:off x="5006" y="267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0" name="Oval 590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1" name="Oval 591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2" name="Oval 592"/>
            <p:cNvSpPr>
              <a:spLocks noChangeArrowheads="1"/>
            </p:cNvSpPr>
            <p:nvPr/>
          </p:nvSpPr>
          <p:spPr bwMode="auto">
            <a:xfrm>
              <a:off x="5383" y="2448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3" name="Oval 593"/>
            <p:cNvSpPr>
              <a:spLocks noChangeArrowheads="1"/>
            </p:cNvSpPr>
            <p:nvPr/>
          </p:nvSpPr>
          <p:spPr bwMode="auto">
            <a:xfrm>
              <a:off x="5491" y="215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4" name="Oval 594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5" name="Oval 595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6" name="Oval 596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7" name="Oval 597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8" name="Oval 598"/>
            <p:cNvSpPr>
              <a:spLocks noChangeArrowheads="1"/>
            </p:cNvSpPr>
            <p:nvPr/>
          </p:nvSpPr>
          <p:spPr bwMode="auto">
            <a:xfrm>
              <a:off x="3985" y="3783"/>
              <a:ext cx="47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39" name="Oval 599"/>
            <p:cNvSpPr>
              <a:spLocks noChangeArrowheads="1"/>
            </p:cNvSpPr>
            <p:nvPr/>
          </p:nvSpPr>
          <p:spPr bwMode="auto">
            <a:xfrm>
              <a:off x="4094" y="3692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0" name="Oval 600"/>
            <p:cNvSpPr>
              <a:spLocks noChangeArrowheads="1"/>
            </p:cNvSpPr>
            <p:nvPr/>
          </p:nvSpPr>
          <p:spPr bwMode="auto">
            <a:xfrm>
              <a:off x="4253" y="3692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1" name="Oval 601"/>
            <p:cNvSpPr>
              <a:spLocks noChangeArrowheads="1"/>
            </p:cNvSpPr>
            <p:nvPr/>
          </p:nvSpPr>
          <p:spPr bwMode="auto">
            <a:xfrm>
              <a:off x="4362" y="3537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2" name="Oval 602"/>
            <p:cNvSpPr>
              <a:spLocks noChangeArrowheads="1"/>
            </p:cNvSpPr>
            <p:nvPr/>
          </p:nvSpPr>
          <p:spPr bwMode="auto">
            <a:xfrm>
              <a:off x="4470" y="327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3" name="Oval 603"/>
            <p:cNvSpPr>
              <a:spLocks noChangeArrowheads="1"/>
            </p:cNvSpPr>
            <p:nvPr/>
          </p:nvSpPr>
          <p:spPr bwMode="auto">
            <a:xfrm>
              <a:off x="4630" y="322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4" name="Oval 604"/>
            <p:cNvSpPr>
              <a:spLocks noChangeArrowheads="1"/>
            </p:cNvSpPr>
            <p:nvPr/>
          </p:nvSpPr>
          <p:spPr bwMode="auto">
            <a:xfrm>
              <a:off x="4738" y="322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5" name="Oval 605"/>
            <p:cNvSpPr>
              <a:spLocks noChangeArrowheads="1"/>
            </p:cNvSpPr>
            <p:nvPr/>
          </p:nvSpPr>
          <p:spPr bwMode="auto">
            <a:xfrm>
              <a:off x="4899" y="2778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6" name="Oval 606"/>
            <p:cNvSpPr>
              <a:spLocks noChangeArrowheads="1"/>
            </p:cNvSpPr>
            <p:nvPr/>
          </p:nvSpPr>
          <p:spPr bwMode="auto">
            <a:xfrm>
              <a:off x="5006" y="267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7" name="Oval 607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8" name="Oval 608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49" name="Oval 609"/>
            <p:cNvSpPr>
              <a:spLocks noChangeArrowheads="1"/>
            </p:cNvSpPr>
            <p:nvPr/>
          </p:nvSpPr>
          <p:spPr bwMode="auto">
            <a:xfrm>
              <a:off x="5383" y="2448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0" name="Oval 610"/>
            <p:cNvSpPr>
              <a:spLocks noChangeArrowheads="1"/>
            </p:cNvSpPr>
            <p:nvPr/>
          </p:nvSpPr>
          <p:spPr bwMode="auto">
            <a:xfrm>
              <a:off x="5491" y="2151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1" name="Oval 611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2" name="Oval 612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3" name="Oval 613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4" name="Oval 614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5" name="Oval 615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6" name="Oval 616"/>
            <p:cNvSpPr>
              <a:spLocks noChangeArrowheads="1"/>
            </p:cNvSpPr>
            <p:nvPr/>
          </p:nvSpPr>
          <p:spPr bwMode="auto">
            <a:xfrm>
              <a:off x="4094" y="37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7" name="Oval 617"/>
            <p:cNvSpPr>
              <a:spLocks noChangeArrowheads="1"/>
            </p:cNvSpPr>
            <p:nvPr/>
          </p:nvSpPr>
          <p:spPr bwMode="auto">
            <a:xfrm>
              <a:off x="4253" y="370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8" name="Oval 618"/>
            <p:cNvSpPr>
              <a:spLocks noChangeArrowheads="1"/>
            </p:cNvSpPr>
            <p:nvPr/>
          </p:nvSpPr>
          <p:spPr bwMode="auto">
            <a:xfrm>
              <a:off x="4362" y="367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59" name="Oval 619"/>
            <p:cNvSpPr>
              <a:spLocks noChangeArrowheads="1"/>
            </p:cNvSpPr>
            <p:nvPr/>
          </p:nvSpPr>
          <p:spPr bwMode="auto">
            <a:xfrm>
              <a:off x="4470" y="333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0" name="Oval 620"/>
            <p:cNvSpPr>
              <a:spLocks noChangeArrowheads="1"/>
            </p:cNvSpPr>
            <p:nvPr/>
          </p:nvSpPr>
          <p:spPr bwMode="auto">
            <a:xfrm>
              <a:off x="4630" y="327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1" name="Oval 621"/>
            <p:cNvSpPr>
              <a:spLocks noChangeArrowheads="1"/>
            </p:cNvSpPr>
            <p:nvPr/>
          </p:nvSpPr>
          <p:spPr bwMode="auto">
            <a:xfrm>
              <a:off x="4738" y="3269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2" name="Oval 622"/>
            <p:cNvSpPr>
              <a:spLocks noChangeArrowheads="1"/>
            </p:cNvSpPr>
            <p:nvPr/>
          </p:nvSpPr>
          <p:spPr bwMode="auto">
            <a:xfrm>
              <a:off x="4899" y="293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3" name="Oval 623"/>
            <p:cNvSpPr>
              <a:spLocks noChangeArrowheads="1"/>
            </p:cNvSpPr>
            <p:nvPr/>
          </p:nvSpPr>
          <p:spPr bwMode="auto">
            <a:xfrm>
              <a:off x="5006" y="2682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4" name="Oval 624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5" name="Oval 625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6" name="Oval 626"/>
            <p:cNvSpPr>
              <a:spLocks noChangeArrowheads="1"/>
            </p:cNvSpPr>
            <p:nvPr/>
          </p:nvSpPr>
          <p:spPr bwMode="auto">
            <a:xfrm>
              <a:off x="5383" y="236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7" name="Oval 627"/>
            <p:cNvSpPr>
              <a:spLocks noChangeArrowheads="1"/>
            </p:cNvSpPr>
            <p:nvPr/>
          </p:nvSpPr>
          <p:spPr bwMode="auto">
            <a:xfrm>
              <a:off x="5491" y="219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8" name="Oval 628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69" name="Oval 629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0" name="Oval 630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1" name="Oval 631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2" name="Oval 632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3" name="Oval 633"/>
            <p:cNvSpPr>
              <a:spLocks noChangeArrowheads="1"/>
            </p:cNvSpPr>
            <p:nvPr/>
          </p:nvSpPr>
          <p:spPr bwMode="auto">
            <a:xfrm>
              <a:off x="4094" y="372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4" name="Oval 634"/>
            <p:cNvSpPr>
              <a:spLocks noChangeArrowheads="1"/>
            </p:cNvSpPr>
            <p:nvPr/>
          </p:nvSpPr>
          <p:spPr bwMode="auto">
            <a:xfrm>
              <a:off x="4253" y="3702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5" name="Oval 635"/>
            <p:cNvSpPr>
              <a:spLocks noChangeArrowheads="1"/>
            </p:cNvSpPr>
            <p:nvPr/>
          </p:nvSpPr>
          <p:spPr bwMode="auto">
            <a:xfrm>
              <a:off x="4362" y="367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6" name="Oval 636"/>
            <p:cNvSpPr>
              <a:spLocks noChangeArrowheads="1"/>
            </p:cNvSpPr>
            <p:nvPr/>
          </p:nvSpPr>
          <p:spPr bwMode="auto">
            <a:xfrm>
              <a:off x="4470" y="333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7" name="Oval 637"/>
            <p:cNvSpPr>
              <a:spLocks noChangeArrowheads="1"/>
            </p:cNvSpPr>
            <p:nvPr/>
          </p:nvSpPr>
          <p:spPr bwMode="auto">
            <a:xfrm>
              <a:off x="4630" y="327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8" name="Oval 638"/>
            <p:cNvSpPr>
              <a:spLocks noChangeArrowheads="1"/>
            </p:cNvSpPr>
            <p:nvPr/>
          </p:nvSpPr>
          <p:spPr bwMode="auto">
            <a:xfrm>
              <a:off x="4738" y="3269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79" name="Oval 639"/>
            <p:cNvSpPr>
              <a:spLocks noChangeArrowheads="1"/>
            </p:cNvSpPr>
            <p:nvPr/>
          </p:nvSpPr>
          <p:spPr bwMode="auto">
            <a:xfrm>
              <a:off x="4899" y="2933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0" name="Oval 640"/>
            <p:cNvSpPr>
              <a:spLocks noChangeArrowheads="1"/>
            </p:cNvSpPr>
            <p:nvPr/>
          </p:nvSpPr>
          <p:spPr bwMode="auto">
            <a:xfrm>
              <a:off x="5006" y="2682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1" name="Oval 641"/>
            <p:cNvSpPr>
              <a:spLocks noChangeArrowheads="1"/>
            </p:cNvSpPr>
            <p:nvPr/>
          </p:nvSpPr>
          <p:spPr bwMode="auto">
            <a:xfrm>
              <a:off x="5114" y="2670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2" name="Oval 642"/>
            <p:cNvSpPr>
              <a:spLocks noChangeArrowheads="1"/>
            </p:cNvSpPr>
            <p:nvPr/>
          </p:nvSpPr>
          <p:spPr bwMode="auto">
            <a:xfrm>
              <a:off x="5223" y="2670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3" name="Oval 643"/>
            <p:cNvSpPr>
              <a:spLocks noChangeArrowheads="1"/>
            </p:cNvSpPr>
            <p:nvPr/>
          </p:nvSpPr>
          <p:spPr bwMode="auto">
            <a:xfrm>
              <a:off x="5383" y="2368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4" name="Oval 644"/>
            <p:cNvSpPr>
              <a:spLocks noChangeArrowheads="1"/>
            </p:cNvSpPr>
            <p:nvPr/>
          </p:nvSpPr>
          <p:spPr bwMode="auto">
            <a:xfrm>
              <a:off x="5491" y="2191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5" name="Oval 645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6" name="Oval 646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7" name="Oval 647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8" name="Oval 648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89" name="Oval 649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0" name="Oval 650"/>
            <p:cNvSpPr>
              <a:spLocks noChangeArrowheads="1"/>
            </p:cNvSpPr>
            <p:nvPr/>
          </p:nvSpPr>
          <p:spPr bwMode="auto">
            <a:xfrm>
              <a:off x="4094" y="3783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1" name="Oval 651"/>
            <p:cNvSpPr>
              <a:spLocks noChangeArrowheads="1"/>
            </p:cNvSpPr>
            <p:nvPr/>
          </p:nvSpPr>
          <p:spPr bwMode="auto">
            <a:xfrm>
              <a:off x="4253" y="3764"/>
              <a:ext cx="45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2" name="Oval 652"/>
            <p:cNvSpPr>
              <a:spLocks noChangeArrowheads="1"/>
            </p:cNvSpPr>
            <p:nvPr/>
          </p:nvSpPr>
          <p:spPr bwMode="auto">
            <a:xfrm>
              <a:off x="4362" y="3651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3" name="Oval 653"/>
            <p:cNvSpPr>
              <a:spLocks noChangeArrowheads="1"/>
            </p:cNvSpPr>
            <p:nvPr/>
          </p:nvSpPr>
          <p:spPr bwMode="auto">
            <a:xfrm>
              <a:off x="4470" y="362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4" name="Oval 654"/>
            <p:cNvSpPr>
              <a:spLocks noChangeArrowheads="1"/>
            </p:cNvSpPr>
            <p:nvPr/>
          </p:nvSpPr>
          <p:spPr bwMode="auto">
            <a:xfrm>
              <a:off x="4630" y="354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5" name="Oval 655"/>
            <p:cNvSpPr>
              <a:spLocks noChangeArrowheads="1"/>
            </p:cNvSpPr>
            <p:nvPr/>
          </p:nvSpPr>
          <p:spPr bwMode="auto">
            <a:xfrm>
              <a:off x="4738" y="35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6" name="Oval 656"/>
            <p:cNvSpPr>
              <a:spLocks noChangeArrowheads="1"/>
            </p:cNvSpPr>
            <p:nvPr/>
          </p:nvSpPr>
          <p:spPr bwMode="auto">
            <a:xfrm>
              <a:off x="4899" y="3326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7" name="Oval 657"/>
            <p:cNvSpPr>
              <a:spLocks noChangeArrowheads="1"/>
            </p:cNvSpPr>
            <p:nvPr/>
          </p:nvSpPr>
          <p:spPr bwMode="auto">
            <a:xfrm>
              <a:off x="5006" y="3201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8" name="Oval 658"/>
            <p:cNvSpPr>
              <a:spLocks noChangeArrowheads="1"/>
            </p:cNvSpPr>
            <p:nvPr/>
          </p:nvSpPr>
          <p:spPr bwMode="auto">
            <a:xfrm>
              <a:off x="5114" y="3201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499" name="Oval 659"/>
            <p:cNvSpPr>
              <a:spLocks noChangeArrowheads="1"/>
            </p:cNvSpPr>
            <p:nvPr/>
          </p:nvSpPr>
          <p:spPr bwMode="auto">
            <a:xfrm>
              <a:off x="5223" y="3109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0" name="Oval 660"/>
            <p:cNvSpPr>
              <a:spLocks noChangeArrowheads="1"/>
            </p:cNvSpPr>
            <p:nvPr/>
          </p:nvSpPr>
          <p:spPr bwMode="auto">
            <a:xfrm>
              <a:off x="5383" y="3001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1" name="Oval 661"/>
            <p:cNvSpPr>
              <a:spLocks noChangeArrowheads="1"/>
            </p:cNvSpPr>
            <p:nvPr/>
          </p:nvSpPr>
          <p:spPr bwMode="auto">
            <a:xfrm>
              <a:off x="5491" y="2824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2" name="Oval 662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3" name="Oval 663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4" name="Oval 664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5" name="Oval 665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6" name="Oval 666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7" name="Oval 667"/>
            <p:cNvSpPr>
              <a:spLocks noChangeArrowheads="1"/>
            </p:cNvSpPr>
            <p:nvPr/>
          </p:nvSpPr>
          <p:spPr bwMode="auto">
            <a:xfrm>
              <a:off x="4094" y="3783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8" name="Oval 668"/>
            <p:cNvSpPr>
              <a:spLocks noChangeArrowheads="1"/>
            </p:cNvSpPr>
            <p:nvPr/>
          </p:nvSpPr>
          <p:spPr bwMode="auto">
            <a:xfrm>
              <a:off x="4253" y="3764"/>
              <a:ext cx="45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09" name="Oval 669"/>
            <p:cNvSpPr>
              <a:spLocks noChangeArrowheads="1"/>
            </p:cNvSpPr>
            <p:nvPr/>
          </p:nvSpPr>
          <p:spPr bwMode="auto">
            <a:xfrm>
              <a:off x="4362" y="3651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0" name="Oval 670"/>
            <p:cNvSpPr>
              <a:spLocks noChangeArrowheads="1"/>
            </p:cNvSpPr>
            <p:nvPr/>
          </p:nvSpPr>
          <p:spPr bwMode="auto">
            <a:xfrm>
              <a:off x="4470" y="362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1" name="Oval 671"/>
            <p:cNvSpPr>
              <a:spLocks noChangeArrowheads="1"/>
            </p:cNvSpPr>
            <p:nvPr/>
          </p:nvSpPr>
          <p:spPr bwMode="auto">
            <a:xfrm>
              <a:off x="4630" y="354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2" name="Oval 672"/>
            <p:cNvSpPr>
              <a:spLocks noChangeArrowheads="1"/>
            </p:cNvSpPr>
            <p:nvPr/>
          </p:nvSpPr>
          <p:spPr bwMode="auto">
            <a:xfrm>
              <a:off x="4738" y="3525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3" name="Oval 673"/>
            <p:cNvSpPr>
              <a:spLocks noChangeArrowheads="1"/>
            </p:cNvSpPr>
            <p:nvPr/>
          </p:nvSpPr>
          <p:spPr bwMode="auto">
            <a:xfrm>
              <a:off x="4899" y="3326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4" name="Oval 674"/>
            <p:cNvSpPr>
              <a:spLocks noChangeArrowheads="1"/>
            </p:cNvSpPr>
            <p:nvPr/>
          </p:nvSpPr>
          <p:spPr bwMode="auto">
            <a:xfrm>
              <a:off x="5006" y="3201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5" name="Oval 675"/>
            <p:cNvSpPr>
              <a:spLocks noChangeArrowheads="1"/>
            </p:cNvSpPr>
            <p:nvPr/>
          </p:nvSpPr>
          <p:spPr bwMode="auto">
            <a:xfrm>
              <a:off x="5114" y="3201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6" name="Oval 676"/>
            <p:cNvSpPr>
              <a:spLocks noChangeArrowheads="1"/>
            </p:cNvSpPr>
            <p:nvPr/>
          </p:nvSpPr>
          <p:spPr bwMode="auto">
            <a:xfrm>
              <a:off x="5223" y="3109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7" name="Oval 677"/>
            <p:cNvSpPr>
              <a:spLocks noChangeArrowheads="1"/>
            </p:cNvSpPr>
            <p:nvPr/>
          </p:nvSpPr>
          <p:spPr bwMode="auto">
            <a:xfrm>
              <a:off x="5383" y="3001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8" name="Oval 678"/>
            <p:cNvSpPr>
              <a:spLocks noChangeArrowheads="1"/>
            </p:cNvSpPr>
            <p:nvPr/>
          </p:nvSpPr>
          <p:spPr bwMode="auto">
            <a:xfrm>
              <a:off x="5491" y="2824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19" name="Oval 679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0" name="Oval 680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1" name="Oval 681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2" name="Oval 682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3" name="Oval 683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4" name="Oval 684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5" name="Oval 685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6" name="Oval 686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7" name="Oval 687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8" name="Oval 688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29" name="Oval 689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0" name="Oval 690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1" name="Oval 691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2" name="Oval 692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3" name="Oval 693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4" name="Oval 694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5" name="Oval 695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6" name="Oval 696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7" name="Oval 697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8" name="Oval 698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39" name="Oval 699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0" name="Oval 700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1" name="Oval 701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2" name="Oval 702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3" name="Oval 703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4" name="Oval 704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5" name="Oval 705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6" name="Oval 706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7" name="Oval 707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8" name="Oval 708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49" name="Oval 709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0" name="Oval 710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1" name="Oval 711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2" name="Oval 712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3" name="Oval 713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4" name="Oval 714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5" name="Oval 715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6" name="Oval 716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7" name="Oval 717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8" name="Oval 718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59" name="Oval 719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0" name="Oval 720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1" name="Oval 721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2" name="Oval 722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3" name="Oval 723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4" name="Oval 724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5" name="Oval 725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6" name="Oval 726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7" name="Oval 727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8" name="Oval 728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69" name="Oval 729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0" name="Oval 730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1" name="Oval 731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2" name="Oval 732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3" name="Oval 733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4" name="Oval 734"/>
            <p:cNvSpPr>
              <a:spLocks noChangeArrowheads="1"/>
            </p:cNvSpPr>
            <p:nvPr/>
          </p:nvSpPr>
          <p:spPr bwMode="auto">
            <a:xfrm>
              <a:off x="3985" y="3747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5" name="Oval 735"/>
            <p:cNvSpPr>
              <a:spLocks noChangeArrowheads="1"/>
            </p:cNvSpPr>
            <p:nvPr/>
          </p:nvSpPr>
          <p:spPr bwMode="auto">
            <a:xfrm>
              <a:off x="4094" y="3697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6" name="Oval 736"/>
            <p:cNvSpPr>
              <a:spLocks noChangeArrowheads="1"/>
            </p:cNvSpPr>
            <p:nvPr/>
          </p:nvSpPr>
          <p:spPr bwMode="auto">
            <a:xfrm>
              <a:off x="4253" y="3697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7" name="Oval 737"/>
            <p:cNvSpPr>
              <a:spLocks noChangeArrowheads="1"/>
            </p:cNvSpPr>
            <p:nvPr/>
          </p:nvSpPr>
          <p:spPr bwMode="auto">
            <a:xfrm>
              <a:off x="4362" y="3496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8" name="Oval 738"/>
            <p:cNvSpPr>
              <a:spLocks noChangeArrowheads="1"/>
            </p:cNvSpPr>
            <p:nvPr/>
          </p:nvSpPr>
          <p:spPr bwMode="auto">
            <a:xfrm>
              <a:off x="4470" y="317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79" name="Oval 739"/>
            <p:cNvSpPr>
              <a:spLocks noChangeArrowheads="1"/>
            </p:cNvSpPr>
            <p:nvPr/>
          </p:nvSpPr>
          <p:spPr bwMode="auto">
            <a:xfrm>
              <a:off x="4630" y="3166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0" name="Oval 740"/>
            <p:cNvSpPr>
              <a:spLocks noChangeArrowheads="1"/>
            </p:cNvSpPr>
            <p:nvPr/>
          </p:nvSpPr>
          <p:spPr bwMode="auto">
            <a:xfrm>
              <a:off x="4738" y="31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1" name="Oval 741"/>
            <p:cNvSpPr>
              <a:spLocks noChangeArrowheads="1"/>
            </p:cNvSpPr>
            <p:nvPr/>
          </p:nvSpPr>
          <p:spPr bwMode="auto">
            <a:xfrm>
              <a:off x="4899" y="2618"/>
              <a:ext cx="45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2" name="Oval 742"/>
            <p:cNvSpPr>
              <a:spLocks noChangeArrowheads="1"/>
            </p:cNvSpPr>
            <p:nvPr/>
          </p:nvSpPr>
          <p:spPr bwMode="auto">
            <a:xfrm>
              <a:off x="5006" y="2618"/>
              <a:ext cx="46" cy="47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3" name="Oval 743"/>
            <p:cNvSpPr>
              <a:spLocks noChangeArrowheads="1"/>
            </p:cNvSpPr>
            <p:nvPr/>
          </p:nvSpPr>
          <p:spPr bwMode="auto">
            <a:xfrm>
              <a:off x="5114" y="2613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4" name="Oval 744"/>
            <p:cNvSpPr>
              <a:spLocks noChangeArrowheads="1"/>
            </p:cNvSpPr>
            <p:nvPr/>
          </p:nvSpPr>
          <p:spPr bwMode="auto">
            <a:xfrm>
              <a:off x="5223" y="2613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5" name="Oval 745"/>
            <p:cNvSpPr>
              <a:spLocks noChangeArrowheads="1"/>
            </p:cNvSpPr>
            <p:nvPr/>
          </p:nvSpPr>
          <p:spPr bwMode="auto">
            <a:xfrm>
              <a:off x="5383" y="2304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6" name="Oval 746"/>
            <p:cNvSpPr>
              <a:spLocks noChangeArrowheads="1"/>
            </p:cNvSpPr>
            <p:nvPr/>
          </p:nvSpPr>
          <p:spPr bwMode="auto">
            <a:xfrm>
              <a:off x="5491" y="2163"/>
              <a:ext cx="45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7" name="Oval 747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8" name="Oval 748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89" name="Oval 749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0" name="Oval 750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1" name="Oval 751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2" name="Oval 752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3" name="Oval 753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4" name="Oval 754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5" name="Oval 755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6" name="Oval 756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7" name="Oval 757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8" name="Oval 758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599" name="Oval 759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0" name="Oval 760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1" name="Oval 761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2" name="Oval 762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3" name="Oval 763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4" name="Oval 764"/>
            <p:cNvSpPr>
              <a:spLocks noChangeArrowheads="1"/>
            </p:cNvSpPr>
            <p:nvPr/>
          </p:nvSpPr>
          <p:spPr bwMode="auto">
            <a:xfrm>
              <a:off x="3501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5" name="Oval 765"/>
            <p:cNvSpPr>
              <a:spLocks noChangeArrowheads="1"/>
            </p:cNvSpPr>
            <p:nvPr/>
          </p:nvSpPr>
          <p:spPr bwMode="auto">
            <a:xfrm>
              <a:off x="3609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6" name="Oval 766"/>
            <p:cNvSpPr>
              <a:spLocks noChangeArrowheads="1"/>
            </p:cNvSpPr>
            <p:nvPr/>
          </p:nvSpPr>
          <p:spPr bwMode="auto">
            <a:xfrm>
              <a:off x="3718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7" name="Oval 767"/>
            <p:cNvSpPr>
              <a:spLocks noChangeArrowheads="1"/>
            </p:cNvSpPr>
            <p:nvPr/>
          </p:nvSpPr>
          <p:spPr bwMode="auto">
            <a:xfrm>
              <a:off x="3877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8" name="Oval 768"/>
            <p:cNvSpPr>
              <a:spLocks noChangeArrowheads="1"/>
            </p:cNvSpPr>
            <p:nvPr/>
          </p:nvSpPr>
          <p:spPr bwMode="auto">
            <a:xfrm>
              <a:off x="3985" y="3799"/>
              <a:ext cx="47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09" name="Oval 769"/>
            <p:cNvSpPr>
              <a:spLocks noChangeArrowheads="1"/>
            </p:cNvSpPr>
            <p:nvPr/>
          </p:nvSpPr>
          <p:spPr bwMode="auto">
            <a:xfrm>
              <a:off x="4094" y="3799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0" name="Oval 770"/>
            <p:cNvSpPr>
              <a:spLocks noChangeArrowheads="1"/>
            </p:cNvSpPr>
            <p:nvPr/>
          </p:nvSpPr>
          <p:spPr bwMode="auto">
            <a:xfrm>
              <a:off x="4253" y="3799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1" name="Oval 771"/>
            <p:cNvSpPr>
              <a:spLocks noChangeArrowheads="1"/>
            </p:cNvSpPr>
            <p:nvPr/>
          </p:nvSpPr>
          <p:spPr bwMode="auto">
            <a:xfrm>
              <a:off x="4362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2" name="Oval 772"/>
            <p:cNvSpPr>
              <a:spLocks noChangeArrowheads="1"/>
            </p:cNvSpPr>
            <p:nvPr/>
          </p:nvSpPr>
          <p:spPr bwMode="auto">
            <a:xfrm>
              <a:off x="447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3" name="Oval 773"/>
            <p:cNvSpPr>
              <a:spLocks noChangeArrowheads="1"/>
            </p:cNvSpPr>
            <p:nvPr/>
          </p:nvSpPr>
          <p:spPr bwMode="auto">
            <a:xfrm>
              <a:off x="4630" y="3788"/>
              <a:ext cx="46" cy="45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4" name="Oval 774"/>
            <p:cNvSpPr>
              <a:spLocks noChangeArrowheads="1"/>
            </p:cNvSpPr>
            <p:nvPr/>
          </p:nvSpPr>
          <p:spPr bwMode="auto">
            <a:xfrm>
              <a:off x="4738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5" name="Oval 775"/>
            <p:cNvSpPr>
              <a:spLocks noChangeArrowheads="1"/>
            </p:cNvSpPr>
            <p:nvPr/>
          </p:nvSpPr>
          <p:spPr bwMode="auto">
            <a:xfrm>
              <a:off x="4899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6" name="Oval 776"/>
            <p:cNvSpPr>
              <a:spLocks noChangeArrowheads="1"/>
            </p:cNvSpPr>
            <p:nvPr/>
          </p:nvSpPr>
          <p:spPr bwMode="auto">
            <a:xfrm>
              <a:off x="5006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7" name="Oval 777"/>
            <p:cNvSpPr>
              <a:spLocks noChangeArrowheads="1"/>
            </p:cNvSpPr>
            <p:nvPr/>
          </p:nvSpPr>
          <p:spPr bwMode="auto">
            <a:xfrm>
              <a:off x="5114" y="3737"/>
              <a:ext cx="46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8" name="Oval 778"/>
            <p:cNvSpPr>
              <a:spLocks noChangeArrowheads="1"/>
            </p:cNvSpPr>
            <p:nvPr/>
          </p:nvSpPr>
          <p:spPr bwMode="auto">
            <a:xfrm>
              <a:off x="522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19" name="Oval 779"/>
            <p:cNvSpPr>
              <a:spLocks noChangeArrowheads="1"/>
            </p:cNvSpPr>
            <p:nvPr/>
          </p:nvSpPr>
          <p:spPr bwMode="auto">
            <a:xfrm>
              <a:off x="5383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20" name="Oval 780"/>
            <p:cNvSpPr>
              <a:spLocks noChangeArrowheads="1"/>
            </p:cNvSpPr>
            <p:nvPr/>
          </p:nvSpPr>
          <p:spPr bwMode="auto">
            <a:xfrm>
              <a:off x="5491" y="3737"/>
              <a:ext cx="45" cy="46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781"/>
          <p:cNvGrpSpPr>
            <a:grpSpLocks/>
          </p:cNvGrpSpPr>
          <p:nvPr/>
        </p:nvGrpSpPr>
        <p:grpSpPr bwMode="auto">
          <a:xfrm>
            <a:off x="214313" y="2690813"/>
            <a:ext cx="4313237" cy="3446462"/>
            <a:chOff x="135" y="1870"/>
            <a:chExt cx="2717" cy="2171"/>
          </a:xfrm>
        </p:grpSpPr>
        <p:sp>
          <p:nvSpPr>
            <p:cNvPr id="164622" name="Line 782"/>
            <p:cNvSpPr>
              <a:spLocks noChangeShapeType="1"/>
            </p:cNvSpPr>
            <p:nvPr/>
          </p:nvSpPr>
          <p:spPr bwMode="auto">
            <a:xfrm>
              <a:off x="377" y="3820"/>
              <a:ext cx="2475" cy="2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23" name="Line 783"/>
            <p:cNvSpPr>
              <a:spLocks noChangeShapeType="1"/>
            </p:cNvSpPr>
            <p:nvPr/>
          </p:nvSpPr>
          <p:spPr bwMode="auto">
            <a:xfrm flipV="1">
              <a:off x="377" y="1870"/>
              <a:ext cx="1" cy="195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24" name="Rectangle 784"/>
            <p:cNvSpPr>
              <a:spLocks noChangeArrowheads="1"/>
            </p:cNvSpPr>
            <p:nvPr/>
          </p:nvSpPr>
          <p:spPr bwMode="auto">
            <a:xfrm>
              <a:off x="1481" y="3868"/>
              <a:ext cx="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1800" b="1">
                  <a:solidFill>
                    <a:srgbClr val="000000"/>
                  </a:solidFill>
                </a:rPr>
                <a:t>time</a:t>
              </a:r>
              <a:endParaRPr lang="nl-NL" sz="1400"/>
            </a:p>
          </p:txBody>
        </p:sp>
        <p:sp>
          <p:nvSpPr>
            <p:cNvPr id="164625" name="Rectangle 785"/>
            <p:cNvSpPr>
              <a:spLocks noChangeArrowheads="1"/>
            </p:cNvSpPr>
            <p:nvPr/>
          </p:nvSpPr>
          <p:spPr bwMode="auto">
            <a:xfrm rot="16200000">
              <a:off x="-186" y="2696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1800" b="1">
                  <a:solidFill>
                    <a:srgbClr val="000000"/>
                  </a:solidFill>
                </a:rPr>
                <a:t>body length</a:t>
              </a:r>
              <a:endParaRPr lang="nl-NL" sz="1400"/>
            </a:p>
          </p:txBody>
        </p:sp>
      </p:grpSp>
      <p:grpSp>
        <p:nvGrpSpPr>
          <p:cNvPr id="5" name="Group 786"/>
          <p:cNvGrpSpPr>
            <a:grpSpLocks/>
          </p:cNvGrpSpPr>
          <p:nvPr/>
        </p:nvGrpSpPr>
        <p:grpSpPr bwMode="auto">
          <a:xfrm>
            <a:off x="598488" y="3071813"/>
            <a:ext cx="3838575" cy="2597150"/>
            <a:chOff x="377" y="2110"/>
            <a:chExt cx="2418" cy="1636"/>
          </a:xfrm>
        </p:grpSpPr>
        <p:sp>
          <p:nvSpPr>
            <p:cNvPr id="164627" name="Freeform 787"/>
            <p:cNvSpPr>
              <a:spLocks noEditPoints="1"/>
            </p:cNvSpPr>
            <p:nvPr/>
          </p:nvSpPr>
          <p:spPr bwMode="auto">
            <a:xfrm>
              <a:off x="963" y="2913"/>
              <a:ext cx="2" cy="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5" y="148"/>
                </a:cxn>
                <a:cxn ang="0">
                  <a:pos x="11" y="152"/>
                </a:cxn>
                <a:cxn ang="0">
                  <a:pos x="7" y="148"/>
                </a:cxn>
                <a:cxn ang="0">
                  <a:pos x="15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9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9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5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6" y="88"/>
                    <a:pt x="4" y="86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1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1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8"/>
                    <a:pt x="11" y="120"/>
                    <a:pt x="9" y="120"/>
                  </a:cubicBezTo>
                  <a:cubicBezTo>
                    <a:pt x="7" y="120"/>
                    <a:pt x="5" y="118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4"/>
                    <a:pt x="12" y="136"/>
                    <a:pt x="10" y="136"/>
                  </a:cubicBezTo>
                  <a:cubicBezTo>
                    <a:pt x="8" y="136"/>
                    <a:pt x="6" y="134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8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5" y="148"/>
                  </a:moveTo>
                  <a:lnTo>
                    <a:pt x="15" y="148"/>
                  </a:lnTo>
                  <a:cubicBezTo>
                    <a:pt x="15" y="150"/>
                    <a:pt x="13" y="152"/>
                    <a:pt x="11" y="152"/>
                  </a:cubicBezTo>
                  <a:cubicBezTo>
                    <a:pt x="8" y="152"/>
                    <a:pt x="7" y="150"/>
                    <a:pt x="7" y="148"/>
                  </a:cubicBezTo>
                  <a:lnTo>
                    <a:pt x="7" y="148"/>
                  </a:lnTo>
                  <a:cubicBezTo>
                    <a:pt x="7" y="146"/>
                    <a:pt x="8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6"/>
                    <a:pt x="14" y="168"/>
                    <a:pt x="11" y="168"/>
                  </a:cubicBezTo>
                  <a:cubicBezTo>
                    <a:pt x="9" y="168"/>
                    <a:pt x="7" y="166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9" y="160"/>
                    <a:pt x="11" y="160"/>
                  </a:cubicBezTo>
                  <a:cubicBezTo>
                    <a:pt x="14" y="160"/>
                    <a:pt x="15" y="162"/>
                    <a:pt x="15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2"/>
                    <a:pt x="14" y="184"/>
                    <a:pt x="12" y="184"/>
                  </a:cubicBezTo>
                  <a:cubicBezTo>
                    <a:pt x="10" y="184"/>
                    <a:pt x="8" y="182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4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28" name="Freeform 788"/>
            <p:cNvSpPr>
              <a:spLocks noEditPoints="1"/>
            </p:cNvSpPr>
            <p:nvPr/>
          </p:nvSpPr>
          <p:spPr bwMode="auto">
            <a:xfrm>
              <a:off x="1231" y="2680"/>
              <a:ext cx="3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1"/>
                </a:cxn>
                <a:cxn ang="0">
                  <a:pos x="2" y="21"/>
                </a:cxn>
                <a:cxn ang="0">
                  <a:pos x="5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7"/>
                </a:cxn>
                <a:cxn ang="0">
                  <a:pos x="4" y="37"/>
                </a:cxn>
                <a:cxn ang="0">
                  <a:pos x="7" y="32"/>
                </a:cxn>
                <a:cxn ang="0">
                  <a:pos x="12" y="36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53"/>
                </a:cxn>
                <a:cxn ang="0">
                  <a:pos x="6" y="53"/>
                </a:cxn>
                <a:cxn ang="0">
                  <a:pos x="9" y="48"/>
                </a:cxn>
                <a:cxn ang="0">
                  <a:pos x="14" y="52"/>
                </a:cxn>
                <a:cxn ang="0">
                  <a:pos x="16" y="68"/>
                </a:cxn>
                <a:cxn ang="0">
                  <a:pos x="16" y="68"/>
                </a:cxn>
                <a:cxn ang="0">
                  <a:pos x="12" y="72"/>
                </a:cxn>
                <a:cxn ang="0">
                  <a:pos x="8" y="69"/>
                </a:cxn>
                <a:cxn ang="0">
                  <a:pos x="8" y="69"/>
                </a:cxn>
                <a:cxn ang="0">
                  <a:pos x="11" y="64"/>
                </a:cxn>
                <a:cxn ang="0">
                  <a:pos x="16" y="68"/>
                </a:cxn>
              </a:cxnLst>
              <a:rect l="0" t="0" r="r" b="b"/>
              <a:pathLst>
                <a:path w="16" h="7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lnTo>
                    <a:pt x="0" y="5"/>
                  </a:ln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7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4" y="25"/>
                    <a:pt x="2" y="23"/>
                    <a:pt x="2" y="21"/>
                  </a:cubicBezTo>
                  <a:lnTo>
                    <a:pt x="2" y="21"/>
                  </a:lnTo>
                  <a:cubicBezTo>
                    <a:pt x="2" y="19"/>
                    <a:pt x="3" y="17"/>
                    <a:pt x="5" y="16"/>
                  </a:cubicBezTo>
                  <a:cubicBezTo>
                    <a:pt x="7" y="16"/>
                    <a:pt x="9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6" y="40"/>
                    <a:pt x="4" y="39"/>
                    <a:pt x="4" y="37"/>
                  </a:cubicBezTo>
                  <a:lnTo>
                    <a:pt x="4" y="37"/>
                  </a:lnTo>
                  <a:cubicBezTo>
                    <a:pt x="4" y="35"/>
                    <a:pt x="5" y="33"/>
                    <a:pt x="7" y="32"/>
                  </a:cubicBezTo>
                  <a:cubicBezTo>
                    <a:pt x="9" y="32"/>
                    <a:pt x="11" y="34"/>
                    <a:pt x="12" y="36"/>
                  </a:cubicBezTo>
                  <a:close/>
                  <a:moveTo>
                    <a:pt x="14" y="52"/>
                  </a:move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8" y="56"/>
                    <a:pt x="6" y="55"/>
                    <a:pt x="6" y="53"/>
                  </a:cubicBezTo>
                  <a:lnTo>
                    <a:pt x="6" y="53"/>
                  </a:lnTo>
                  <a:cubicBezTo>
                    <a:pt x="6" y="50"/>
                    <a:pt x="7" y="48"/>
                    <a:pt x="9" y="48"/>
                  </a:cubicBezTo>
                  <a:cubicBezTo>
                    <a:pt x="11" y="48"/>
                    <a:pt x="13" y="49"/>
                    <a:pt x="14" y="52"/>
                  </a:cubicBezTo>
                  <a:close/>
                  <a:moveTo>
                    <a:pt x="16" y="68"/>
                  </a:moveTo>
                  <a:lnTo>
                    <a:pt x="16" y="68"/>
                  </a:lnTo>
                  <a:cubicBezTo>
                    <a:pt x="16" y="70"/>
                    <a:pt x="14" y="72"/>
                    <a:pt x="12" y="72"/>
                  </a:cubicBezTo>
                  <a:cubicBezTo>
                    <a:pt x="10" y="72"/>
                    <a:pt x="8" y="71"/>
                    <a:pt x="8" y="69"/>
                  </a:cubicBezTo>
                  <a:lnTo>
                    <a:pt x="8" y="69"/>
                  </a:lnTo>
                  <a:cubicBezTo>
                    <a:pt x="8" y="66"/>
                    <a:pt x="9" y="64"/>
                    <a:pt x="11" y="64"/>
                  </a:cubicBezTo>
                  <a:cubicBezTo>
                    <a:pt x="13" y="64"/>
                    <a:pt x="15" y="65"/>
                    <a:pt x="16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29" name="Freeform 789"/>
            <p:cNvSpPr>
              <a:spLocks noEditPoints="1"/>
            </p:cNvSpPr>
            <p:nvPr/>
          </p:nvSpPr>
          <p:spPr bwMode="auto">
            <a:xfrm>
              <a:off x="1614" y="2441"/>
              <a:ext cx="2" cy="12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4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3" y="72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5" y="56"/>
                </a:cxn>
                <a:cxn ang="0">
                  <a:pos x="2" y="5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7" y="40"/>
                </a:cxn>
                <a:cxn ang="0">
                  <a:pos x="4" y="36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10" y="16"/>
                </a:cxn>
                <a:cxn ang="0">
                  <a:pos x="14" y="21"/>
                </a:cxn>
                <a:cxn ang="0">
                  <a:pos x="14" y="21"/>
                </a:cxn>
                <a:cxn ang="0">
                  <a:pos x="9" y="24"/>
                </a:cxn>
                <a:cxn ang="0">
                  <a:pos x="6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1" y="8"/>
                </a:cxn>
                <a:cxn ang="0">
                  <a:pos x="8" y="4"/>
                </a:cxn>
              </a:cxnLst>
              <a:rect l="0" t="0" r="r" b="b"/>
              <a:pathLst>
                <a:path w="16" h="72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4"/>
                    <a:pt x="4" y="64"/>
                  </a:cubicBezTo>
                  <a:cubicBezTo>
                    <a:pt x="6" y="64"/>
                    <a:pt x="8" y="66"/>
                    <a:pt x="8" y="68"/>
                  </a:cubicBezTo>
                  <a:lnTo>
                    <a:pt x="8" y="68"/>
                  </a:lnTo>
                  <a:cubicBezTo>
                    <a:pt x="8" y="70"/>
                    <a:pt x="6" y="72"/>
                    <a:pt x="3" y="72"/>
                  </a:cubicBezTo>
                  <a:cubicBezTo>
                    <a:pt x="1" y="72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lnTo>
                    <a:pt x="10" y="52"/>
                  </a:lnTo>
                  <a:cubicBezTo>
                    <a:pt x="10" y="55"/>
                    <a:pt x="8" y="56"/>
                    <a:pt x="5" y="56"/>
                  </a:cubicBezTo>
                  <a:cubicBezTo>
                    <a:pt x="3" y="56"/>
                    <a:pt x="2" y="54"/>
                    <a:pt x="2" y="52"/>
                  </a:cubicBezTo>
                  <a:close/>
                  <a:moveTo>
                    <a:pt x="4" y="36"/>
                  </a:moveTo>
                  <a:lnTo>
                    <a:pt x="4" y="36"/>
                  </a:lnTo>
                  <a:cubicBezTo>
                    <a:pt x="4" y="33"/>
                    <a:pt x="6" y="32"/>
                    <a:pt x="8" y="32"/>
                  </a:cubicBezTo>
                  <a:cubicBezTo>
                    <a:pt x="10" y="32"/>
                    <a:pt x="12" y="34"/>
                    <a:pt x="12" y="36"/>
                  </a:cubicBezTo>
                  <a:lnTo>
                    <a:pt x="12" y="36"/>
                  </a:lnTo>
                  <a:cubicBezTo>
                    <a:pt x="12" y="39"/>
                    <a:pt x="10" y="40"/>
                    <a:pt x="7" y="40"/>
                  </a:cubicBezTo>
                  <a:cubicBezTo>
                    <a:pt x="5" y="40"/>
                    <a:pt x="4" y="38"/>
                    <a:pt x="4" y="36"/>
                  </a:cubicBezTo>
                  <a:close/>
                  <a:moveTo>
                    <a:pt x="6" y="20"/>
                  </a:moveTo>
                  <a:lnTo>
                    <a:pt x="6" y="20"/>
                  </a:lnTo>
                  <a:cubicBezTo>
                    <a:pt x="6" y="18"/>
                    <a:pt x="8" y="16"/>
                    <a:pt x="10" y="16"/>
                  </a:cubicBezTo>
                  <a:cubicBezTo>
                    <a:pt x="12" y="16"/>
                    <a:pt x="14" y="18"/>
                    <a:pt x="14" y="21"/>
                  </a:cubicBezTo>
                  <a:lnTo>
                    <a:pt x="14" y="21"/>
                  </a:lnTo>
                  <a:cubicBezTo>
                    <a:pt x="14" y="23"/>
                    <a:pt x="12" y="24"/>
                    <a:pt x="9" y="24"/>
                  </a:cubicBezTo>
                  <a:cubicBezTo>
                    <a:pt x="7" y="24"/>
                    <a:pt x="6" y="22"/>
                    <a:pt x="6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5"/>
                  </a:cubicBezTo>
                  <a:lnTo>
                    <a:pt x="16" y="5"/>
                  </a:lnTo>
                  <a:cubicBezTo>
                    <a:pt x="16" y="7"/>
                    <a:pt x="14" y="8"/>
                    <a:pt x="11" y="8"/>
                  </a:cubicBezTo>
                  <a:cubicBezTo>
                    <a:pt x="9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0" name="Freeform 790"/>
            <p:cNvSpPr>
              <a:spLocks noEditPoints="1"/>
            </p:cNvSpPr>
            <p:nvPr/>
          </p:nvSpPr>
          <p:spPr bwMode="auto">
            <a:xfrm>
              <a:off x="1990" y="2258"/>
              <a:ext cx="2" cy="41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8" y="260"/>
                </a:cxn>
                <a:cxn ang="0">
                  <a:pos x="4" y="264"/>
                </a:cxn>
                <a:cxn ang="0">
                  <a:pos x="1" y="244"/>
                </a:cxn>
                <a:cxn ang="0">
                  <a:pos x="5" y="240"/>
                </a:cxn>
                <a:cxn ang="0">
                  <a:pos x="9" y="244"/>
                </a:cxn>
                <a:cxn ang="0">
                  <a:pos x="1" y="244"/>
                </a:cxn>
                <a:cxn ang="0">
                  <a:pos x="1" y="228"/>
                </a:cxn>
                <a:cxn ang="0">
                  <a:pos x="9" y="228"/>
                </a:cxn>
                <a:cxn ang="0">
                  <a:pos x="5" y="232"/>
                </a:cxn>
                <a:cxn ang="0">
                  <a:pos x="2" y="212"/>
                </a:cxn>
                <a:cxn ang="0">
                  <a:pos x="6" y="208"/>
                </a:cxn>
                <a:cxn ang="0">
                  <a:pos x="10" y="212"/>
                </a:cxn>
                <a:cxn ang="0">
                  <a:pos x="2" y="212"/>
                </a:cxn>
                <a:cxn ang="0">
                  <a:pos x="2" y="196"/>
                </a:cxn>
                <a:cxn ang="0">
                  <a:pos x="10" y="196"/>
                </a:cxn>
                <a:cxn ang="0">
                  <a:pos x="6" y="200"/>
                </a:cxn>
                <a:cxn ang="0">
                  <a:pos x="3" y="180"/>
                </a:cxn>
                <a:cxn ang="0">
                  <a:pos x="7" y="176"/>
                </a:cxn>
                <a:cxn ang="0">
                  <a:pos x="11" y="180"/>
                </a:cxn>
                <a:cxn ang="0">
                  <a:pos x="3" y="180"/>
                </a:cxn>
                <a:cxn ang="0">
                  <a:pos x="3" y="164"/>
                </a:cxn>
                <a:cxn ang="0">
                  <a:pos x="11" y="164"/>
                </a:cxn>
                <a:cxn ang="0">
                  <a:pos x="7" y="168"/>
                </a:cxn>
                <a:cxn ang="0">
                  <a:pos x="4" y="148"/>
                </a:cxn>
                <a:cxn ang="0">
                  <a:pos x="8" y="144"/>
                </a:cxn>
                <a:cxn ang="0">
                  <a:pos x="12" y="148"/>
                </a:cxn>
                <a:cxn ang="0">
                  <a:pos x="4" y="148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8" y="136"/>
                </a:cxn>
                <a:cxn ang="0">
                  <a:pos x="5" y="116"/>
                </a:cxn>
                <a:cxn ang="0">
                  <a:pos x="9" y="112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5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6" y="84"/>
                </a:cxn>
                <a:cxn ang="0">
                  <a:pos x="6" y="68"/>
                </a:cxn>
                <a:cxn ang="0">
                  <a:pos x="14" y="68"/>
                </a:cxn>
                <a:cxn ang="0">
                  <a:pos x="10" y="72"/>
                </a:cxn>
                <a:cxn ang="0">
                  <a:pos x="7" y="52"/>
                </a:cxn>
                <a:cxn ang="0">
                  <a:pos x="11" y="48"/>
                </a:cxn>
                <a:cxn ang="0">
                  <a:pos x="15" y="52"/>
                </a:cxn>
                <a:cxn ang="0">
                  <a:pos x="7" y="52"/>
                </a:cxn>
                <a:cxn ang="0">
                  <a:pos x="7" y="36"/>
                </a:cxn>
                <a:cxn ang="0">
                  <a:pos x="15" y="36"/>
                </a:cxn>
                <a:cxn ang="0">
                  <a:pos x="11" y="40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8" y="4"/>
                </a:cxn>
                <a:cxn ang="0">
                  <a:pos x="16" y="4"/>
                </a:cxn>
                <a:cxn ang="0">
                  <a:pos x="12" y="8"/>
                </a:cxn>
              </a:cxnLst>
              <a:rect l="0" t="0" r="r" b="b"/>
              <a:pathLst>
                <a:path w="16" h="264">
                  <a:moveTo>
                    <a:pt x="0" y="260"/>
                  </a:moveTo>
                  <a:lnTo>
                    <a:pt x="0" y="260"/>
                  </a:lnTo>
                  <a:cubicBezTo>
                    <a:pt x="0" y="258"/>
                    <a:pt x="2" y="256"/>
                    <a:pt x="4" y="256"/>
                  </a:cubicBezTo>
                  <a:cubicBezTo>
                    <a:pt x="6" y="256"/>
                    <a:pt x="8" y="258"/>
                    <a:pt x="8" y="260"/>
                  </a:cubicBezTo>
                  <a:lnTo>
                    <a:pt x="8" y="260"/>
                  </a:lnTo>
                  <a:cubicBezTo>
                    <a:pt x="8" y="263"/>
                    <a:pt x="6" y="264"/>
                    <a:pt x="4" y="264"/>
                  </a:cubicBezTo>
                  <a:cubicBezTo>
                    <a:pt x="2" y="264"/>
                    <a:pt x="0" y="263"/>
                    <a:pt x="0" y="260"/>
                  </a:cubicBezTo>
                  <a:close/>
                  <a:moveTo>
                    <a:pt x="1" y="244"/>
                  </a:moveTo>
                  <a:lnTo>
                    <a:pt x="1" y="244"/>
                  </a:lnTo>
                  <a:cubicBezTo>
                    <a:pt x="1" y="242"/>
                    <a:pt x="2" y="240"/>
                    <a:pt x="5" y="240"/>
                  </a:cubicBezTo>
                  <a:cubicBezTo>
                    <a:pt x="7" y="240"/>
                    <a:pt x="9" y="242"/>
                    <a:pt x="9" y="244"/>
                  </a:cubicBezTo>
                  <a:lnTo>
                    <a:pt x="9" y="244"/>
                  </a:lnTo>
                  <a:cubicBezTo>
                    <a:pt x="9" y="247"/>
                    <a:pt x="7" y="248"/>
                    <a:pt x="5" y="248"/>
                  </a:cubicBezTo>
                  <a:cubicBezTo>
                    <a:pt x="2" y="248"/>
                    <a:pt x="1" y="247"/>
                    <a:pt x="1" y="244"/>
                  </a:cubicBezTo>
                  <a:close/>
                  <a:moveTo>
                    <a:pt x="1" y="228"/>
                  </a:moveTo>
                  <a:lnTo>
                    <a:pt x="1" y="228"/>
                  </a:lnTo>
                  <a:cubicBezTo>
                    <a:pt x="1" y="226"/>
                    <a:pt x="3" y="224"/>
                    <a:pt x="5" y="224"/>
                  </a:cubicBezTo>
                  <a:cubicBezTo>
                    <a:pt x="7" y="224"/>
                    <a:pt x="9" y="226"/>
                    <a:pt x="9" y="228"/>
                  </a:cubicBezTo>
                  <a:lnTo>
                    <a:pt x="9" y="228"/>
                  </a:lnTo>
                  <a:cubicBezTo>
                    <a:pt x="9" y="231"/>
                    <a:pt x="7" y="232"/>
                    <a:pt x="5" y="232"/>
                  </a:cubicBezTo>
                  <a:cubicBezTo>
                    <a:pt x="3" y="232"/>
                    <a:pt x="1" y="231"/>
                    <a:pt x="1" y="228"/>
                  </a:cubicBezTo>
                  <a:close/>
                  <a:moveTo>
                    <a:pt x="2" y="212"/>
                  </a:moveTo>
                  <a:lnTo>
                    <a:pt x="2" y="212"/>
                  </a:lnTo>
                  <a:cubicBezTo>
                    <a:pt x="2" y="210"/>
                    <a:pt x="3" y="208"/>
                    <a:pt x="6" y="208"/>
                  </a:cubicBezTo>
                  <a:cubicBezTo>
                    <a:pt x="8" y="208"/>
                    <a:pt x="10" y="210"/>
                    <a:pt x="10" y="212"/>
                  </a:cubicBezTo>
                  <a:lnTo>
                    <a:pt x="10" y="212"/>
                  </a:lnTo>
                  <a:cubicBezTo>
                    <a:pt x="10" y="215"/>
                    <a:pt x="8" y="216"/>
                    <a:pt x="6" y="216"/>
                  </a:cubicBezTo>
                  <a:cubicBezTo>
                    <a:pt x="3" y="216"/>
                    <a:pt x="2" y="215"/>
                    <a:pt x="2" y="212"/>
                  </a:cubicBezTo>
                  <a:close/>
                  <a:moveTo>
                    <a:pt x="2" y="196"/>
                  </a:moveTo>
                  <a:lnTo>
                    <a:pt x="2" y="196"/>
                  </a:lnTo>
                  <a:cubicBezTo>
                    <a:pt x="2" y="194"/>
                    <a:pt x="4" y="192"/>
                    <a:pt x="6" y="192"/>
                  </a:cubicBezTo>
                  <a:cubicBezTo>
                    <a:pt x="8" y="192"/>
                    <a:pt x="10" y="194"/>
                    <a:pt x="10" y="196"/>
                  </a:cubicBezTo>
                  <a:lnTo>
                    <a:pt x="10" y="196"/>
                  </a:lnTo>
                  <a:cubicBezTo>
                    <a:pt x="10" y="199"/>
                    <a:pt x="8" y="200"/>
                    <a:pt x="6" y="200"/>
                  </a:cubicBezTo>
                  <a:cubicBezTo>
                    <a:pt x="4" y="200"/>
                    <a:pt x="2" y="199"/>
                    <a:pt x="2" y="196"/>
                  </a:cubicBezTo>
                  <a:close/>
                  <a:moveTo>
                    <a:pt x="3" y="180"/>
                  </a:moveTo>
                  <a:lnTo>
                    <a:pt x="3" y="180"/>
                  </a:lnTo>
                  <a:cubicBezTo>
                    <a:pt x="3" y="178"/>
                    <a:pt x="5" y="176"/>
                    <a:pt x="7" y="176"/>
                  </a:cubicBezTo>
                  <a:cubicBezTo>
                    <a:pt x="9" y="176"/>
                    <a:pt x="11" y="178"/>
                    <a:pt x="11" y="180"/>
                  </a:cubicBezTo>
                  <a:lnTo>
                    <a:pt x="11" y="180"/>
                  </a:lnTo>
                  <a:cubicBezTo>
                    <a:pt x="11" y="183"/>
                    <a:pt x="9" y="184"/>
                    <a:pt x="7" y="184"/>
                  </a:cubicBezTo>
                  <a:cubicBezTo>
                    <a:pt x="5" y="184"/>
                    <a:pt x="3" y="183"/>
                    <a:pt x="3" y="180"/>
                  </a:cubicBezTo>
                  <a:close/>
                  <a:moveTo>
                    <a:pt x="3" y="164"/>
                  </a:moveTo>
                  <a:lnTo>
                    <a:pt x="3" y="164"/>
                  </a:lnTo>
                  <a:cubicBezTo>
                    <a:pt x="3" y="162"/>
                    <a:pt x="5" y="160"/>
                    <a:pt x="7" y="160"/>
                  </a:cubicBezTo>
                  <a:cubicBezTo>
                    <a:pt x="9" y="160"/>
                    <a:pt x="11" y="162"/>
                    <a:pt x="11" y="164"/>
                  </a:cubicBezTo>
                  <a:lnTo>
                    <a:pt x="11" y="164"/>
                  </a:lnTo>
                  <a:cubicBezTo>
                    <a:pt x="11" y="167"/>
                    <a:pt x="9" y="168"/>
                    <a:pt x="7" y="168"/>
                  </a:cubicBezTo>
                  <a:cubicBezTo>
                    <a:pt x="5" y="168"/>
                    <a:pt x="3" y="167"/>
                    <a:pt x="3" y="164"/>
                  </a:cubicBezTo>
                  <a:close/>
                  <a:moveTo>
                    <a:pt x="4" y="148"/>
                  </a:move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close/>
                  <a:moveTo>
                    <a:pt x="4" y="132"/>
                  </a:move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lnTo>
                    <a:pt x="12" y="132"/>
                  </a:lnTo>
                  <a:cubicBezTo>
                    <a:pt x="12" y="135"/>
                    <a:pt x="10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5" y="100"/>
                  </a:move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2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6" y="68"/>
                  </a:moveTo>
                  <a:lnTo>
                    <a:pt x="6" y="68"/>
                  </a:lnTo>
                  <a:cubicBezTo>
                    <a:pt x="6" y="66"/>
                    <a:pt x="8" y="64"/>
                    <a:pt x="10" y="64"/>
                  </a:cubicBezTo>
                  <a:cubicBezTo>
                    <a:pt x="13" y="64"/>
                    <a:pt x="14" y="66"/>
                    <a:pt x="14" y="68"/>
                  </a:cubicBezTo>
                  <a:lnTo>
                    <a:pt x="14" y="68"/>
                  </a:lnTo>
                  <a:cubicBezTo>
                    <a:pt x="14" y="71"/>
                    <a:pt x="13" y="72"/>
                    <a:pt x="10" y="72"/>
                  </a:cubicBezTo>
                  <a:cubicBezTo>
                    <a:pt x="8" y="72"/>
                    <a:pt x="6" y="71"/>
                    <a:pt x="6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3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3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4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9"/>
                    <a:pt x="14" y="40"/>
                    <a:pt x="11" y="40"/>
                  </a:cubicBezTo>
                  <a:cubicBezTo>
                    <a:pt x="9" y="40"/>
                    <a:pt x="7" y="39"/>
                    <a:pt x="7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5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5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1" name="Freeform 791"/>
            <p:cNvSpPr>
              <a:spLocks noEditPoints="1"/>
            </p:cNvSpPr>
            <p:nvPr/>
          </p:nvSpPr>
          <p:spPr bwMode="auto">
            <a:xfrm>
              <a:off x="2366" y="2168"/>
              <a:ext cx="2" cy="33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8" y="211"/>
                </a:cxn>
                <a:cxn ang="0">
                  <a:pos x="4" y="215"/>
                </a:cxn>
                <a:cxn ang="0">
                  <a:pos x="1" y="195"/>
                </a:cxn>
                <a:cxn ang="0">
                  <a:pos x="5" y="191"/>
                </a:cxn>
                <a:cxn ang="0">
                  <a:pos x="9" y="195"/>
                </a:cxn>
                <a:cxn ang="0">
                  <a:pos x="1" y="195"/>
                </a:cxn>
                <a:cxn ang="0">
                  <a:pos x="2" y="179"/>
                </a:cxn>
                <a:cxn ang="0">
                  <a:pos x="10" y="179"/>
                </a:cxn>
                <a:cxn ang="0">
                  <a:pos x="6" y="183"/>
                </a:cxn>
                <a:cxn ang="0">
                  <a:pos x="2" y="163"/>
                </a:cxn>
                <a:cxn ang="0">
                  <a:pos x="6" y="159"/>
                </a:cxn>
                <a:cxn ang="0">
                  <a:pos x="10" y="163"/>
                </a:cxn>
                <a:cxn ang="0">
                  <a:pos x="2" y="163"/>
                </a:cxn>
                <a:cxn ang="0">
                  <a:pos x="3" y="147"/>
                </a:cxn>
                <a:cxn ang="0">
                  <a:pos x="11" y="147"/>
                </a:cxn>
                <a:cxn ang="0">
                  <a:pos x="7" y="151"/>
                </a:cxn>
                <a:cxn ang="0">
                  <a:pos x="4" y="131"/>
                </a:cxn>
                <a:cxn ang="0">
                  <a:pos x="8" y="127"/>
                </a:cxn>
                <a:cxn ang="0">
                  <a:pos x="12" y="131"/>
                </a:cxn>
                <a:cxn ang="0">
                  <a:pos x="4" y="131"/>
                </a:cxn>
                <a:cxn ang="0">
                  <a:pos x="4" y="115"/>
                </a:cxn>
                <a:cxn ang="0">
                  <a:pos x="12" y="115"/>
                </a:cxn>
                <a:cxn ang="0">
                  <a:pos x="8" y="119"/>
                </a:cxn>
                <a:cxn ang="0">
                  <a:pos x="5" y="99"/>
                </a:cxn>
                <a:cxn ang="0">
                  <a:pos x="9" y="95"/>
                </a:cxn>
                <a:cxn ang="0">
                  <a:pos x="13" y="99"/>
                </a:cxn>
                <a:cxn ang="0">
                  <a:pos x="5" y="99"/>
                </a:cxn>
                <a:cxn ang="0">
                  <a:pos x="5" y="83"/>
                </a:cxn>
                <a:cxn ang="0">
                  <a:pos x="13" y="83"/>
                </a:cxn>
                <a:cxn ang="0">
                  <a:pos x="9" y="87"/>
                </a:cxn>
                <a:cxn ang="0">
                  <a:pos x="6" y="67"/>
                </a:cxn>
                <a:cxn ang="0">
                  <a:pos x="10" y="63"/>
                </a:cxn>
                <a:cxn ang="0">
                  <a:pos x="14" y="67"/>
                </a:cxn>
                <a:cxn ang="0">
                  <a:pos x="6" y="67"/>
                </a:cxn>
                <a:cxn ang="0">
                  <a:pos x="7" y="51"/>
                </a:cxn>
                <a:cxn ang="0">
                  <a:pos x="15" y="51"/>
                </a:cxn>
                <a:cxn ang="0">
                  <a:pos x="11" y="55"/>
                </a:cxn>
                <a:cxn ang="0">
                  <a:pos x="7" y="36"/>
                </a:cxn>
                <a:cxn ang="0">
                  <a:pos x="11" y="31"/>
                </a:cxn>
                <a:cxn ang="0">
                  <a:pos x="15" y="36"/>
                </a:cxn>
                <a:cxn ang="0">
                  <a:pos x="7" y="36"/>
                </a:cxn>
                <a:cxn ang="0">
                  <a:pos x="8" y="19"/>
                </a:cxn>
                <a:cxn ang="0">
                  <a:pos x="16" y="19"/>
                </a:cxn>
                <a:cxn ang="0">
                  <a:pos x="12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215">
                  <a:moveTo>
                    <a:pt x="0" y="211"/>
                  </a:moveTo>
                  <a:lnTo>
                    <a:pt x="0" y="211"/>
                  </a:lnTo>
                  <a:cubicBezTo>
                    <a:pt x="0" y="209"/>
                    <a:pt x="2" y="207"/>
                    <a:pt x="4" y="207"/>
                  </a:cubicBezTo>
                  <a:cubicBezTo>
                    <a:pt x="7" y="207"/>
                    <a:pt x="8" y="209"/>
                    <a:pt x="8" y="211"/>
                  </a:cubicBezTo>
                  <a:lnTo>
                    <a:pt x="8" y="211"/>
                  </a:lnTo>
                  <a:cubicBezTo>
                    <a:pt x="8" y="214"/>
                    <a:pt x="7" y="215"/>
                    <a:pt x="4" y="215"/>
                  </a:cubicBezTo>
                  <a:cubicBezTo>
                    <a:pt x="2" y="215"/>
                    <a:pt x="0" y="214"/>
                    <a:pt x="0" y="211"/>
                  </a:cubicBezTo>
                  <a:close/>
                  <a:moveTo>
                    <a:pt x="1" y="195"/>
                  </a:moveTo>
                  <a:lnTo>
                    <a:pt x="1" y="195"/>
                  </a:lnTo>
                  <a:cubicBezTo>
                    <a:pt x="1" y="193"/>
                    <a:pt x="3" y="191"/>
                    <a:pt x="5" y="191"/>
                  </a:cubicBezTo>
                  <a:cubicBezTo>
                    <a:pt x="7" y="191"/>
                    <a:pt x="9" y="193"/>
                    <a:pt x="9" y="195"/>
                  </a:cubicBezTo>
                  <a:lnTo>
                    <a:pt x="9" y="195"/>
                  </a:lnTo>
                  <a:cubicBezTo>
                    <a:pt x="9" y="198"/>
                    <a:pt x="7" y="199"/>
                    <a:pt x="5" y="199"/>
                  </a:cubicBezTo>
                  <a:cubicBezTo>
                    <a:pt x="3" y="199"/>
                    <a:pt x="1" y="198"/>
                    <a:pt x="1" y="195"/>
                  </a:cubicBezTo>
                  <a:close/>
                  <a:moveTo>
                    <a:pt x="2" y="179"/>
                  </a:moveTo>
                  <a:lnTo>
                    <a:pt x="2" y="179"/>
                  </a:lnTo>
                  <a:cubicBezTo>
                    <a:pt x="2" y="177"/>
                    <a:pt x="3" y="175"/>
                    <a:pt x="6" y="175"/>
                  </a:cubicBezTo>
                  <a:cubicBezTo>
                    <a:pt x="8" y="175"/>
                    <a:pt x="10" y="177"/>
                    <a:pt x="10" y="179"/>
                  </a:cubicBezTo>
                  <a:lnTo>
                    <a:pt x="10" y="179"/>
                  </a:lnTo>
                  <a:cubicBezTo>
                    <a:pt x="10" y="182"/>
                    <a:pt x="8" y="183"/>
                    <a:pt x="6" y="183"/>
                  </a:cubicBezTo>
                  <a:cubicBezTo>
                    <a:pt x="3" y="183"/>
                    <a:pt x="2" y="182"/>
                    <a:pt x="2" y="179"/>
                  </a:cubicBezTo>
                  <a:close/>
                  <a:moveTo>
                    <a:pt x="2" y="163"/>
                  </a:moveTo>
                  <a:lnTo>
                    <a:pt x="2" y="163"/>
                  </a:lnTo>
                  <a:cubicBezTo>
                    <a:pt x="2" y="161"/>
                    <a:pt x="4" y="159"/>
                    <a:pt x="6" y="159"/>
                  </a:cubicBezTo>
                  <a:cubicBezTo>
                    <a:pt x="9" y="159"/>
                    <a:pt x="10" y="161"/>
                    <a:pt x="10" y="163"/>
                  </a:cubicBezTo>
                  <a:lnTo>
                    <a:pt x="10" y="163"/>
                  </a:lnTo>
                  <a:cubicBezTo>
                    <a:pt x="10" y="166"/>
                    <a:pt x="9" y="167"/>
                    <a:pt x="6" y="167"/>
                  </a:cubicBezTo>
                  <a:cubicBezTo>
                    <a:pt x="4" y="167"/>
                    <a:pt x="2" y="166"/>
                    <a:pt x="2" y="163"/>
                  </a:cubicBezTo>
                  <a:close/>
                  <a:moveTo>
                    <a:pt x="3" y="147"/>
                  </a:moveTo>
                  <a:lnTo>
                    <a:pt x="3" y="147"/>
                  </a:lnTo>
                  <a:cubicBezTo>
                    <a:pt x="3" y="145"/>
                    <a:pt x="5" y="143"/>
                    <a:pt x="7" y="143"/>
                  </a:cubicBezTo>
                  <a:cubicBezTo>
                    <a:pt x="9" y="143"/>
                    <a:pt x="11" y="145"/>
                    <a:pt x="11" y="147"/>
                  </a:cubicBezTo>
                  <a:lnTo>
                    <a:pt x="11" y="147"/>
                  </a:lnTo>
                  <a:cubicBezTo>
                    <a:pt x="11" y="150"/>
                    <a:pt x="9" y="151"/>
                    <a:pt x="7" y="151"/>
                  </a:cubicBezTo>
                  <a:cubicBezTo>
                    <a:pt x="5" y="151"/>
                    <a:pt x="3" y="150"/>
                    <a:pt x="3" y="147"/>
                  </a:cubicBezTo>
                  <a:close/>
                  <a:moveTo>
                    <a:pt x="4" y="131"/>
                  </a:moveTo>
                  <a:lnTo>
                    <a:pt x="4" y="131"/>
                  </a:lnTo>
                  <a:cubicBezTo>
                    <a:pt x="4" y="129"/>
                    <a:pt x="5" y="127"/>
                    <a:pt x="8" y="127"/>
                  </a:cubicBezTo>
                  <a:cubicBezTo>
                    <a:pt x="10" y="127"/>
                    <a:pt x="12" y="129"/>
                    <a:pt x="12" y="131"/>
                  </a:cubicBezTo>
                  <a:lnTo>
                    <a:pt x="12" y="131"/>
                  </a:lnTo>
                  <a:cubicBezTo>
                    <a:pt x="12" y="134"/>
                    <a:pt x="10" y="135"/>
                    <a:pt x="8" y="135"/>
                  </a:cubicBezTo>
                  <a:cubicBezTo>
                    <a:pt x="5" y="135"/>
                    <a:pt x="4" y="134"/>
                    <a:pt x="4" y="131"/>
                  </a:cubicBezTo>
                  <a:close/>
                  <a:moveTo>
                    <a:pt x="4" y="115"/>
                  </a:moveTo>
                  <a:lnTo>
                    <a:pt x="4" y="115"/>
                  </a:lnTo>
                  <a:cubicBezTo>
                    <a:pt x="4" y="113"/>
                    <a:pt x="6" y="111"/>
                    <a:pt x="8" y="111"/>
                  </a:cubicBezTo>
                  <a:cubicBezTo>
                    <a:pt x="10" y="111"/>
                    <a:pt x="12" y="113"/>
                    <a:pt x="12" y="115"/>
                  </a:cubicBezTo>
                  <a:lnTo>
                    <a:pt x="12" y="115"/>
                  </a:lnTo>
                  <a:cubicBezTo>
                    <a:pt x="12" y="118"/>
                    <a:pt x="10" y="119"/>
                    <a:pt x="8" y="119"/>
                  </a:cubicBezTo>
                  <a:cubicBezTo>
                    <a:pt x="6" y="119"/>
                    <a:pt x="4" y="118"/>
                    <a:pt x="4" y="115"/>
                  </a:cubicBezTo>
                  <a:close/>
                  <a:moveTo>
                    <a:pt x="5" y="99"/>
                  </a:moveTo>
                  <a:lnTo>
                    <a:pt x="5" y="99"/>
                  </a:lnTo>
                  <a:cubicBezTo>
                    <a:pt x="5" y="97"/>
                    <a:pt x="7" y="95"/>
                    <a:pt x="9" y="95"/>
                  </a:cubicBezTo>
                  <a:cubicBezTo>
                    <a:pt x="11" y="95"/>
                    <a:pt x="13" y="97"/>
                    <a:pt x="13" y="99"/>
                  </a:cubicBezTo>
                  <a:lnTo>
                    <a:pt x="13" y="99"/>
                  </a:lnTo>
                  <a:cubicBezTo>
                    <a:pt x="13" y="102"/>
                    <a:pt x="11" y="103"/>
                    <a:pt x="9" y="103"/>
                  </a:cubicBezTo>
                  <a:cubicBezTo>
                    <a:pt x="7" y="103"/>
                    <a:pt x="5" y="102"/>
                    <a:pt x="5" y="99"/>
                  </a:cubicBezTo>
                  <a:close/>
                  <a:moveTo>
                    <a:pt x="5" y="83"/>
                  </a:moveTo>
                  <a:lnTo>
                    <a:pt x="5" y="83"/>
                  </a:lnTo>
                  <a:cubicBezTo>
                    <a:pt x="5" y="81"/>
                    <a:pt x="7" y="79"/>
                    <a:pt x="9" y="79"/>
                  </a:cubicBezTo>
                  <a:cubicBezTo>
                    <a:pt x="12" y="79"/>
                    <a:pt x="13" y="81"/>
                    <a:pt x="13" y="83"/>
                  </a:cubicBezTo>
                  <a:lnTo>
                    <a:pt x="13" y="83"/>
                  </a:lnTo>
                  <a:cubicBezTo>
                    <a:pt x="13" y="86"/>
                    <a:pt x="12" y="87"/>
                    <a:pt x="9" y="87"/>
                  </a:cubicBezTo>
                  <a:cubicBezTo>
                    <a:pt x="7" y="87"/>
                    <a:pt x="5" y="86"/>
                    <a:pt x="5" y="83"/>
                  </a:cubicBezTo>
                  <a:close/>
                  <a:moveTo>
                    <a:pt x="6" y="67"/>
                  </a:moveTo>
                  <a:lnTo>
                    <a:pt x="6" y="67"/>
                  </a:lnTo>
                  <a:cubicBezTo>
                    <a:pt x="6" y="65"/>
                    <a:pt x="8" y="63"/>
                    <a:pt x="10" y="63"/>
                  </a:cubicBezTo>
                  <a:cubicBezTo>
                    <a:pt x="12" y="63"/>
                    <a:pt x="14" y="65"/>
                    <a:pt x="14" y="67"/>
                  </a:cubicBezTo>
                  <a:lnTo>
                    <a:pt x="14" y="67"/>
                  </a:lnTo>
                  <a:cubicBezTo>
                    <a:pt x="14" y="70"/>
                    <a:pt x="12" y="71"/>
                    <a:pt x="10" y="71"/>
                  </a:cubicBezTo>
                  <a:cubicBezTo>
                    <a:pt x="8" y="71"/>
                    <a:pt x="6" y="70"/>
                    <a:pt x="6" y="67"/>
                  </a:cubicBezTo>
                  <a:close/>
                  <a:moveTo>
                    <a:pt x="7" y="51"/>
                  </a:moveTo>
                  <a:lnTo>
                    <a:pt x="7" y="51"/>
                  </a:lnTo>
                  <a:cubicBezTo>
                    <a:pt x="7" y="49"/>
                    <a:pt x="8" y="47"/>
                    <a:pt x="11" y="47"/>
                  </a:cubicBezTo>
                  <a:cubicBezTo>
                    <a:pt x="13" y="47"/>
                    <a:pt x="15" y="49"/>
                    <a:pt x="15" y="51"/>
                  </a:cubicBezTo>
                  <a:lnTo>
                    <a:pt x="15" y="51"/>
                  </a:lnTo>
                  <a:cubicBezTo>
                    <a:pt x="15" y="54"/>
                    <a:pt x="13" y="55"/>
                    <a:pt x="11" y="55"/>
                  </a:cubicBezTo>
                  <a:cubicBezTo>
                    <a:pt x="8" y="55"/>
                    <a:pt x="7" y="54"/>
                    <a:pt x="7" y="51"/>
                  </a:cubicBezTo>
                  <a:close/>
                  <a:moveTo>
                    <a:pt x="7" y="36"/>
                  </a:moveTo>
                  <a:lnTo>
                    <a:pt x="7" y="35"/>
                  </a:lnTo>
                  <a:cubicBezTo>
                    <a:pt x="7" y="33"/>
                    <a:pt x="9" y="31"/>
                    <a:pt x="11" y="31"/>
                  </a:cubicBezTo>
                  <a:cubicBezTo>
                    <a:pt x="13" y="31"/>
                    <a:pt x="15" y="33"/>
                    <a:pt x="15" y="35"/>
                  </a:cubicBez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9" y="40"/>
                    <a:pt x="7" y="38"/>
                    <a:pt x="7" y="36"/>
                  </a:cubicBezTo>
                  <a:close/>
                  <a:moveTo>
                    <a:pt x="8" y="20"/>
                  </a:moveTo>
                  <a:lnTo>
                    <a:pt x="8" y="19"/>
                  </a:lnTo>
                  <a:cubicBezTo>
                    <a:pt x="8" y="17"/>
                    <a:pt x="10" y="15"/>
                    <a:pt x="12" y="15"/>
                  </a:cubicBezTo>
                  <a:cubicBezTo>
                    <a:pt x="14" y="15"/>
                    <a:pt x="16" y="17"/>
                    <a:pt x="16" y="19"/>
                  </a:cubicBezTo>
                  <a:lnTo>
                    <a:pt x="16" y="20"/>
                  </a:lnTo>
                  <a:cubicBezTo>
                    <a:pt x="16" y="22"/>
                    <a:pt x="14" y="24"/>
                    <a:pt x="12" y="24"/>
                  </a:cubicBezTo>
                  <a:cubicBezTo>
                    <a:pt x="10" y="24"/>
                    <a:pt x="8" y="22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5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5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2" name="Freeform 792"/>
            <p:cNvSpPr>
              <a:spLocks noEditPoints="1"/>
            </p:cNvSpPr>
            <p:nvPr/>
          </p:nvSpPr>
          <p:spPr bwMode="auto">
            <a:xfrm>
              <a:off x="2742" y="2133"/>
              <a:ext cx="3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5" y="68"/>
                </a:cxn>
                <a:cxn ang="0">
                  <a:pos x="15" y="68"/>
                </a:cxn>
                <a:cxn ang="0">
                  <a:pos x="11" y="72"/>
                </a:cxn>
                <a:cxn ang="0">
                  <a:pos x="7" y="68"/>
                </a:cxn>
                <a:cxn ang="0">
                  <a:pos x="7" y="68"/>
                </a:cxn>
                <a:cxn ang="0">
                  <a:pos x="11" y="64"/>
                </a:cxn>
                <a:cxn ang="0">
                  <a:pos x="15" y="68"/>
                </a:cxn>
              </a:cxnLst>
              <a:rect l="0" t="0" r="r" b="b"/>
              <a:pathLst>
                <a:path w="15" h="7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3" y="24"/>
                    <a:pt x="2" y="22"/>
                    <a:pt x="2" y="20"/>
                  </a:cubicBezTo>
                  <a:lnTo>
                    <a:pt x="2" y="20"/>
                  </a:lnTo>
                  <a:cubicBezTo>
                    <a:pt x="2" y="18"/>
                    <a:pt x="3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1" y="36"/>
                  </a:moveTo>
                  <a:lnTo>
                    <a:pt x="11" y="36"/>
                  </a:lnTo>
                  <a:cubicBezTo>
                    <a:pt x="11" y="38"/>
                    <a:pt x="10" y="40"/>
                    <a:pt x="7" y="40"/>
                  </a:cubicBezTo>
                  <a:cubicBezTo>
                    <a:pt x="5" y="40"/>
                    <a:pt x="3" y="38"/>
                    <a:pt x="3" y="36"/>
                  </a:cubicBezTo>
                  <a:lnTo>
                    <a:pt x="3" y="36"/>
                  </a:lnTo>
                  <a:cubicBezTo>
                    <a:pt x="3" y="34"/>
                    <a:pt x="5" y="32"/>
                    <a:pt x="7" y="32"/>
                  </a:cubicBezTo>
                  <a:cubicBezTo>
                    <a:pt x="10" y="32"/>
                    <a:pt x="11" y="34"/>
                    <a:pt x="11" y="36"/>
                  </a:cubicBezTo>
                  <a:close/>
                  <a:moveTo>
                    <a:pt x="13" y="52"/>
                  </a:moveTo>
                  <a:lnTo>
                    <a:pt x="13" y="52"/>
                  </a:lnTo>
                  <a:cubicBezTo>
                    <a:pt x="13" y="54"/>
                    <a:pt x="11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lnTo>
                    <a:pt x="5" y="52"/>
                  </a:lnTo>
                  <a:cubicBezTo>
                    <a:pt x="5" y="50"/>
                    <a:pt x="7" y="48"/>
                    <a:pt x="9" y="48"/>
                  </a:cubicBezTo>
                  <a:cubicBezTo>
                    <a:pt x="11" y="48"/>
                    <a:pt x="13" y="50"/>
                    <a:pt x="13" y="52"/>
                  </a:cubicBezTo>
                  <a:close/>
                  <a:moveTo>
                    <a:pt x="15" y="68"/>
                  </a:moveTo>
                  <a:lnTo>
                    <a:pt x="15" y="68"/>
                  </a:lnTo>
                  <a:cubicBezTo>
                    <a:pt x="15" y="70"/>
                    <a:pt x="13" y="72"/>
                    <a:pt x="11" y="72"/>
                  </a:cubicBezTo>
                  <a:cubicBezTo>
                    <a:pt x="9" y="72"/>
                    <a:pt x="7" y="70"/>
                    <a:pt x="7" y="68"/>
                  </a:cubicBez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3" name="Freeform 793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4" name="Freeform 794"/>
            <p:cNvSpPr>
              <a:spLocks noEditPoints="1"/>
            </p:cNvSpPr>
            <p:nvPr/>
          </p:nvSpPr>
          <p:spPr bwMode="auto">
            <a:xfrm>
              <a:off x="963" y="2913"/>
              <a:ext cx="2" cy="24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5" y="84"/>
                </a:cxn>
                <a:cxn ang="0">
                  <a:pos x="13" y="84"/>
                </a:cxn>
                <a:cxn ang="0">
                  <a:pos x="13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6" y="148"/>
                </a:cxn>
                <a:cxn ang="0">
                  <a:pos x="12" y="152"/>
                </a:cxn>
                <a:cxn ang="0">
                  <a:pos x="8" y="148"/>
                </a:cxn>
                <a:cxn ang="0">
                  <a:pos x="16" y="148"/>
                </a:cxn>
              </a:cxnLst>
              <a:rect l="0" t="0" r="r" b="b"/>
              <a:pathLst>
                <a:path w="16" h="15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9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5" y="72"/>
                    <a:pt x="4" y="70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6" y="88"/>
                    <a:pt x="5" y="86"/>
                    <a:pt x="5" y="84"/>
                  </a:cubicBezTo>
                  <a:lnTo>
                    <a:pt x="5" y="84"/>
                  </a:lnTo>
                  <a:cubicBezTo>
                    <a:pt x="5" y="82"/>
                    <a:pt x="6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2"/>
                    <a:pt x="12" y="104"/>
                    <a:pt x="9" y="104"/>
                  </a:cubicBezTo>
                  <a:cubicBezTo>
                    <a:pt x="7" y="104"/>
                    <a:pt x="5" y="102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8"/>
                    <a:pt x="13" y="120"/>
                    <a:pt x="10" y="120"/>
                  </a:cubicBezTo>
                  <a:cubicBezTo>
                    <a:pt x="8" y="120"/>
                    <a:pt x="6" y="118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4"/>
                    <a:pt x="13" y="136"/>
                    <a:pt x="11" y="136"/>
                  </a:cubicBezTo>
                  <a:cubicBezTo>
                    <a:pt x="9" y="136"/>
                    <a:pt x="7" y="134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3" y="128"/>
                    <a:pt x="15" y="130"/>
                    <a:pt x="15" y="132"/>
                  </a:cubicBezTo>
                  <a:close/>
                  <a:moveTo>
                    <a:pt x="16" y="148"/>
                  </a:moveTo>
                  <a:lnTo>
                    <a:pt x="16" y="148"/>
                  </a:lnTo>
                  <a:cubicBezTo>
                    <a:pt x="16" y="150"/>
                    <a:pt x="14" y="152"/>
                    <a:pt x="12" y="152"/>
                  </a:cubicBezTo>
                  <a:cubicBezTo>
                    <a:pt x="10" y="152"/>
                    <a:pt x="8" y="150"/>
                    <a:pt x="8" y="148"/>
                  </a:cubicBezTo>
                  <a:lnTo>
                    <a:pt x="8" y="148"/>
                  </a:lnTo>
                  <a:cubicBezTo>
                    <a:pt x="8" y="146"/>
                    <a:pt x="10" y="144"/>
                    <a:pt x="12" y="144"/>
                  </a:cubicBezTo>
                  <a:cubicBezTo>
                    <a:pt x="14" y="144"/>
                    <a:pt x="16" y="146"/>
                    <a:pt x="16" y="14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5" name="Freeform 795"/>
            <p:cNvSpPr>
              <a:spLocks noEditPoints="1"/>
            </p:cNvSpPr>
            <p:nvPr/>
          </p:nvSpPr>
          <p:spPr bwMode="auto">
            <a:xfrm>
              <a:off x="1231" y="2635"/>
              <a:ext cx="3" cy="46"/>
            </a:xfrm>
            <a:custGeom>
              <a:avLst/>
              <a:gdLst/>
              <a:ahLst/>
              <a:cxnLst>
                <a:cxn ang="0">
                  <a:pos x="4" y="288"/>
                </a:cxn>
                <a:cxn ang="0">
                  <a:pos x="4" y="296"/>
                </a:cxn>
                <a:cxn ang="0">
                  <a:pos x="0" y="276"/>
                </a:cxn>
                <a:cxn ang="0">
                  <a:pos x="8" y="276"/>
                </a:cxn>
                <a:cxn ang="0">
                  <a:pos x="1" y="260"/>
                </a:cxn>
                <a:cxn ang="0">
                  <a:pos x="9" y="260"/>
                </a:cxn>
                <a:cxn ang="0">
                  <a:pos x="1" y="260"/>
                </a:cxn>
                <a:cxn ang="0">
                  <a:pos x="5" y="240"/>
                </a:cxn>
                <a:cxn ang="0">
                  <a:pos x="5" y="248"/>
                </a:cxn>
                <a:cxn ang="0">
                  <a:pos x="2" y="228"/>
                </a:cxn>
                <a:cxn ang="0">
                  <a:pos x="10" y="228"/>
                </a:cxn>
                <a:cxn ang="0">
                  <a:pos x="2" y="212"/>
                </a:cxn>
                <a:cxn ang="0">
                  <a:pos x="10" y="212"/>
                </a:cxn>
                <a:cxn ang="0">
                  <a:pos x="2" y="212"/>
                </a:cxn>
                <a:cxn ang="0">
                  <a:pos x="7" y="192"/>
                </a:cxn>
                <a:cxn ang="0">
                  <a:pos x="7" y="200"/>
                </a:cxn>
                <a:cxn ang="0">
                  <a:pos x="3" y="180"/>
                </a:cxn>
                <a:cxn ang="0">
                  <a:pos x="11" y="180"/>
                </a:cxn>
                <a:cxn ang="0">
                  <a:pos x="3" y="164"/>
                </a:cxn>
                <a:cxn ang="0">
                  <a:pos x="11" y="164"/>
                </a:cxn>
                <a:cxn ang="0">
                  <a:pos x="3" y="164"/>
                </a:cxn>
                <a:cxn ang="0">
                  <a:pos x="8" y="144"/>
                </a:cxn>
                <a:cxn ang="0">
                  <a:pos x="8" y="152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9" y="96"/>
                </a:cxn>
                <a:cxn ang="0">
                  <a:pos x="9" y="104"/>
                </a:cxn>
                <a:cxn ang="0">
                  <a:pos x="6" y="84"/>
                </a:cxn>
                <a:cxn ang="0">
                  <a:pos x="14" y="84"/>
                </a:cxn>
                <a:cxn ang="0">
                  <a:pos x="6" y="68"/>
                </a:cxn>
                <a:cxn ang="0">
                  <a:pos x="14" y="68"/>
                </a:cxn>
                <a:cxn ang="0">
                  <a:pos x="6" y="68"/>
                </a:cxn>
                <a:cxn ang="0">
                  <a:pos x="11" y="48"/>
                </a:cxn>
                <a:cxn ang="0">
                  <a:pos x="11" y="56"/>
                </a:cxn>
                <a:cxn ang="0">
                  <a:pos x="7" y="36"/>
                </a:cxn>
                <a:cxn ang="0">
                  <a:pos x="15" y="36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12" y="0"/>
                </a:cxn>
                <a:cxn ang="0">
                  <a:pos x="12" y="8"/>
                </a:cxn>
              </a:cxnLst>
              <a:rect l="0" t="0" r="r" b="b"/>
              <a:pathLst>
                <a:path w="16" h="296">
                  <a:moveTo>
                    <a:pt x="0" y="292"/>
                  </a:moveTo>
                  <a:lnTo>
                    <a:pt x="0" y="292"/>
                  </a:lnTo>
                  <a:cubicBezTo>
                    <a:pt x="0" y="290"/>
                    <a:pt x="2" y="288"/>
                    <a:pt x="4" y="288"/>
                  </a:cubicBezTo>
                  <a:cubicBezTo>
                    <a:pt x="6" y="288"/>
                    <a:pt x="8" y="290"/>
                    <a:pt x="8" y="292"/>
                  </a:cubicBezTo>
                  <a:lnTo>
                    <a:pt x="8" y="292"/>
                  </a:lnTo>
                  <a:cubicBezTo>
                    <a:pt x="8" y="295"/>
                    <a:pt x="6" y="296"/>
                    <a:pt x="4" y="296"/>
                  </a:cubicBezTo>
                  <a:cubicBezTo>
                    <a:pt x="2" y="296"/>
                    <a:pt x="0" y="295"/>
                    <a:pt x="0" y="292"/>
                  </a:cubicBezTo>
                  <a:close/>
                  <a:moveTo>
                    <a:pt x="0" y="276"/>
                  </a:moveTo>
                  <a:lnTo>
                    <a:pt x="0" y="276"/>
                  </a:lnTo>
                  <a:cubicBezTo>
                    <a:pt x="0" y="274"/>
                    <a:pt x="2" y="272"/>
                    <a:pt x="4" y="272"/>
                  </a:cubicBezTo>
                  <a:cubicBezTo>
                    <a:pt x="6" y="272"/>
                    <a:pt x="8" y="274"/>
                    <a:pt x="8" y="276"/>
                  </a:cubicBezTo>
                  <a:lnTo>
                    <a:pt x="8" y="276"/>
                  </a:lnTo>
                  <a:cubicBezTo>
                    <a:pt x="8" y="279"/>
                    <a:pt x="6" y="280"/>
                    <a:pt x="4" y="280"/>
                  </a:cubicBezTo>
                  <a:cubicBezTo>
                    <a:pt x="2" y="280"/>
                    <a:pt x="0" y="279"/>
                    <a:pt x="0" y="276"/>
                  </a:cubicBezTo>
                  <a:close/>
                  <a:moveTo>
                    <a:pt x="1" y="260"/>
                  </a:moveTo>
                  <a:lnTo>
                    <a:pt x="1" y="260"/>
                  </a:lnTo>
                  <a:cubicBezTo>
                    <a:pt x="1" y="258"/>
                    <a:pt x="3" y="256"/>
                    <a:pt x="5" y="256"/>
                  </a:cubicBezTo>
                  <a:cubicBezTo>
                    <a:pt x="7" y="256"/>
                    <a:pt x="9" y="258"/>
                    <a:pt x="9" y="260"/>
                  </a:cubicBezTo>
                  <a:lnTo>
                    <a:pt x="9" y="260"/>
                  </a:lnTo>
                  <a:cubicBezTo>
                    <a:pt x="9" y="263"/>
                    <a:pt x="7" y="264"/>
                    <a:pt x="5" y="264"/>
                  </a:cubicBezTo>
                  <a:cubicBezTo>
                    <a:pt x="3" y="264"/>
                    <a:pt x="1" y="263"/>
                    <a:pt x="1" y="260"/>
                  </a:cubicBezTo>
                  <a:close/>
                  <a:moveTo>
                    <a:pt x="1" y="244"/>
                  </a:moveTo>
                  <a:lnTo>
                    <a:pt x="1" y="244"/>
                  </a:lnTo>
                  <a:cubicBezTo>
                    <a:pt x="1" y="242"/>
                    <a:pt x="3" y="240"/>
                    <a:pt x="5" y="240"/>
                  </a:cubicBezTo>
                  <a:cubicBezTo>
                    <a:pt x="7" y="240"/>
                    <a:pt x="9" y="242"/>
                    <a:pt x="9" y="244"/>
                  </a:cubicBezTo>
                  <a:lnTo>
                    <a:pt x="9" y="244"/>
                  </a:lnTo>
                  <a:cubicBezTo>
                    <a:pt x="9" y="247"/>
                    <a:pt x="7" y="248"/>
                    <a:pt x="5" y="248"/>
                  </a:cubicBezTo>
                  <a:cubicBezTo>
                    <a:pt x="3" y="248"/>
                    <a:pt x="1" y="247"/>
                    <a:pt x="1" y="244"/>
                  </a:cubicBezTo>
                  <a:close/>
                  <a:moveTo>
                    <a:pt x="2" y="228"/>
                  </a:moveTo>
                  <a:lnTo>
                    <a:pt x="2" y="228"/>
                  </a:lnTo>
                  <a:cubicBezTo>
                    <a:pt x="2" y="226"/>
                    <a:pt x="3" y="224"/>
                    <a:pt x="6" y="224"/>
                  </a:cubicBezTo>
                  <a:cubicBezTo>
                    <a:pt x="8" y="224"/>
                    <a:pt x="10" y="226"/>
                    <a:pt x="10" y="228"/>
                  </a:cubicBezTo>
                  <a:lnTo>
                    <a:pt x="10" y="228"/>
                  </a:lnTo>
                  <a:cubicBezTo>
                    <a:pt x="10" y="231"/>
                    <a:pt x="8" y="232"/>
                    <a:pt x="6" y="232"/>
                  </a:cubicBezTo>
                  <a:cubicBezTo>
                    <a:pt x="3" y="232"/>
                    <a:pt x="2" y="231"/>
                    <a:pt x="2" y="228"/>
                  </a:cubicBezTo>
                  <a:close/>
                  <a:moveTo>
                    <a:pt x="2" y="212"/>
                  </a:moveTo>
                  <a:lnTo>
                    <a:pt x="2" y="212"/>
                  </a:lnTo>
                  <a:cubicBezTo>
                    <a:pt x="2" y="210"/>
                    <a:pt x="4" y="208"/>
                    <a:pt x="6" y="208"/>
                  </a:cubicBezTo>
                  <a:cubicBezTo>
                    <a:pt x="8" y="208"/>
                    <a:pt x="10" y="210"/>
                    <a:pt x="10" y="212"/>
                  </a:cubicBezTo>
                  <a:lnTo>
                    <a:pt x="10" y="212"/>
                  </a:lnTo>
                  <a:cubicBezTo>
                    <a:pt x="10" y="215"/>
                    <a:pt x="8" y="216"/>
                    <a:pt x="6" y="216"/>
                  </a:cubicBezTo>
                  <a:cubicBezTo>
                    <a:pt x="4" y="216"/>
                    <a:pt x="2" y="215"/>
                    <a:pt x="2" y="212"/>
                  </a:cubicBezTo>
                  <a:close/>
                  <a:moveTo>
                    <a:pt x="3" y="196"/>
                  </a:moveTo>
                  <a:lnTo>
                    <a:pt x="3" y="196"/>
                  </a:lnTo>
                  <a:cubicBezTo>
                    <a:pt x="3" y="194"/>
                    <a:pt x="4" y="192"/>
                    <a:pt x="7" y="192"/>
                  </a:cubicBezTo>
                  <a:cubicBezTo>
                    <a:pt x="9" y="192"/>
                    <a:pt x="11" y="194"/>
                    <a:pt x="11" y="196"/>
                  </a:cubicBezTo>
                  <a:lnTo>
                    <a:pt x="11" y="196"/>
                  </a:lnTo>
                  <a:cubicBezTo>
                    <a:pt x="11" y="199"/>
                    <a:pt x="9" y="200"/>
                    <a:pt x="7" y="200"/>
                  </a:cubicBezTo>
                  <a:cubicBezTo>
                    <a:pt x="4" y="200"/>
                    <a:pt x="3" y="199"/>
                    <a:pt x="3" y="196"/>
                  </a:cubicBezTo>
                  <a:close/>
                  <a:moveTo>
                    <a:pt x="3" y="180"/>
                  </a:moveTo>
                  <a:lnTo>
                    <a:pt x="3" y="180"/>
                  </a:lnTo>
                  <a:cubicBezTo>
                    <a:pt x="3" y="178"/>
                    <a:pt x="5" y="176"/>
                    <a:pt x="7" y="176"/>
                  </a:cubicBezTo>
                  <a:cubicBezTo>
                    <a:pt x="9" y="176"/>
                    <a:pt x="11" y="178"/>
                    <a:pt x="11" y="180"/>
                  </a:cubicBezTo>
                  <a:lnTo>
                    <a:pt x="11" y="180"/>
                  </a:lnTo>
                  <a:cubicBezTo>
                    <a:pt x="11" y="183"/>
                    <a:pt x="9" y="184"/>
                    <a:pt x="7" y="184"/>
                  </a:cubicBezTo>
                  <a:cubicBezTo>
                    <a:pt x="5" y="184"/>
                    <a:pt x="3" y="183"/>
                    <a:pt x="3" y="180"/>
                  </a:cubicBezTo>
                  <a:close/>
                  <a:moveTo>
                    <a:pt x="3" y="164"/>
                  </a:moveTo>
                  <a:lnTo>
                    <a:pt x="3" y="164"/>
                  </a:lnTo>
                  <a:cubicBezTo>
                    <a:pt x="3" y="162"/>
                    <a:pt x="5" y="160"/>
                    <a:pt x="7" y="160"/>
                  </a:cubicBezTo>
                  <a:cubicBezTo>
                    <a:pt x="10" y="160"/>
                    <a:pt x="11" y="162"/>
                    <a:pt x="11" y="164"/>
                  </a:cubicBezTo>
                  <a:lnTo>
                    <a:pt x="11" y="164"/>
                  </a:lnTo>
                  <a:cubicBezTo>
                    <a:pt x="11" y="167"/>
                    <a:pt x="10" y="168"/>
                    <a:pt x="7" y="168"/>
                  </a:cubicBezTo>
                  <a:cubicBezTo>
                    <a:pt x="5" y="168"/>
                    <a:pt x="3" y="167"/>
                    <a:pt x="3" y="164"/>
                  </a:cubicBezTo>
                  <a:close/>
                  <a:moveTo>
                    <a:pt x="4" y="148"/>
                  </a:move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close/>
                  <a:moveTo>
                    <a:pt x="4" y="132"/>
                  </a:move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1" y="128"/>
                    <a:pt x="12" y="130"/>
                    <a:pt x="12" y="132"/>
                  </a:cubicBezTo>
                  <a:lnTo>
                    <a:pt x="12" y="132"/>
                  </a:lnTo>
                  <a:cubicBezTo>
                    <a:pt x="12" y="135"/>
                    <a:pt x="11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5" y="100"/>
                  </a:move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1" y="96"/>
                    <a:pt x="13" y="98"/>
                    <a:pt x="13" y="100"/>
                  </a:cubicBezTo>
                  <a:lnTo>
                    <a:pt x="13" y="100"/>
                  </a:lnTo>
                  <a:cubicBezTo>
                    <a:pt x="13" y="103"/>
                    <a:pt x="11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2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6" y="68"/>
                  </a:moveTo>
                  <a:lnTo>
                    <a:pt x="6" y="68"/>
                  </a:lnTo>
                  <a:cubicBezTo>
                    <a:pt x="6" y="66"/>
                    <a:pt x="8" y="64"/>
                    <a:pt x="10" y="64"/>
                  </a:cubicBezTo>
                  <a:cubicBezTo>
                    <a:pt x="12" y="64"/>
                    <a:pt x="14" y="66"/>
                    <a:pt x="14" y="68"/>
                  </a:cubicBezTo>
                  <a:lnTo>
                    <a:pt x="14" y="68"/>
                  </a:lnTo>
                  <a:cubicBezTo>
                    <a:pt x="14" y="71"/>
                    <a:pt x="12" y="72"/>
                    <a:pt x="10" y="72"/>
                  </a:cubicBezTo>
                  <a:cubicBezTo>
                    <a:pt x="8" y="72"/>
                    <a:pt x="6" y="71"/>
                    <a:pt x="6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8" y="48"/>
                    <a:pt x="11" y="48"/>
                  </a:cubicBezTo>
                  <a:cubicBezTo>
                    <a:pt x="13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3" y="56"/>
                    <a:pt x="11" y="56"/>
                  </a:cubicBezTo>
                  <a:cubicBezTo>
                    <a:pt x="8" y="56"/>
                    <a:pt x="7" y="55"/>
                    <a:pt x="7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9"/>
                    <a:pt x="13" y="40"/>
                    <a:pt x="11" y="40"/>
                  </a:cubicBezTo>
                  <a:cubicBezTo>
                    <a:pt x="9" y="40"/>
                    <a:pt x="7" y="39"/>
                    <a:pt x="7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9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9" y="24"/>
                    <a:pt x="8" y="23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4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6" name="Freeform 796"/>
            <p:cNvSpPr>
              <a:spLocks noEditPoints="1"/>
            </p:cNvSpPr>
            <p:nvPr/>
          </p:nvSpPr>
          <p:spPr bwMode="auto">
            <a:xfrm>
              <a:off x="1614" y="2424"/>
              <a:ext cx="2" cy="29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8" y="180"/>
                </a:cxn>
                <a:cxn ang="0">
                  <a:pos x="4" y="184"/>
                </a:cxn>
                <a:cxn ang="0">
                  <a:pos x="1" y="164"/>
                </a:cxn>
                <a:cxn ang="0">
                  <a:pos x="5" y="160"/>
                </a:cxn>
                <a:cxn ang="0">
                  <a:pos x="9" y="164"/>
                </a:cxn>
                <a:cxn ang="0">
                  <a:pos x="1" y="164"/>
                </a:cxn>
                <a:cxn ang="0">
                  <a:pos x="1" y="148"/>
                </a:cxn>
                <a:cxn ang="0">
                  <a:pos x="9" y="148"/>
                </a:cxn>
                <a:cxn ang="0">
                  <a:pos x="5" y="152"/>
                </a:cxn>
                <a:cxn ang="0">
                  <a:pos x="2" y="132"/>
                </a:cxn>
                <a:cxn ang="0">
                  <a:pos x="6" y="128"/>
                </a:cxn>
                <a:cxn ang="0">
                  <a:pos x="10" y="132"/>
                </a:cxn>
                <a:cxn ang="0">
                  <a:pos x="2" y="132"/>
                </a:cxn>
                <a:cxn ang="0">
                  <a:pos x="3" y="116"/>
                </a:cxn>
                <a:cxn ang="0">
                  <a:pos x="11" y="116"/>
                </a:cxn>
                <a:cxn ang="0">
                  <a:pos x="7" y="120"/>
                </a:cxn>
                <a:cxn ang="0">
                  <a:pos x="3" y="100"/>
                </a:cxn>
                <a:cxn ang="0">
                  <a:pos x="7" y="96"/>
                </a:cxn>
                <a:cxn ang="0">
                  <a:pos x="11" y="100"/>
                </a:cxn>
                <a:cxn ang="0">
                  <a:pos x="3" y="100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5" y="68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36"/>
                </a:cxn>
                <a:cxn ang="0">
                  <a:pos x="10" y="32"/>
                </a:cxn>
                <a:cxn ang="0">
                  <a:pos x="14" y="36"/>
                </a:cxn>
                <a:cxn ang="0">
                  <a:pos x="6" y="36"/>
                </a:cxn>
                <a:cxn ang="0">
                  <a:pos x="7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184">
                  <a:moveTo>
                    <a:pt x="0" y="180"/>
                  </a:moveTo>
                  <a:lnTo>
                    <a:pt x="0" y="180"/>
                  </a:lnTo>
                  <a:cubicBezTo>
                    <a:pt x="0" y="178"/>
                    <a:pt x="2" y="176"/>
                    <a:pt x="4" y="176"/>
                  </a:cubicBezTo>
                  <a:cubicBezTo>
                    <a:pt x="6" y="176"/>
                    <a:pt x="8" y="178"/>
                    <a:pt x="8" y="180"/>
                  </a:cubicBezTo>
                  <a:lnTo>
                    <a:pt x="8" y="180"/>
                  </a:lnTo>
                  <a:cubicBezTo>
                    <a:pt x="8" y="182"/>
                    <a:pt x="6" y="184"/>
                    <a:pt x="4" y="184"/>
                  </a:cubicBezTo>
                  <a:cubicBezTo>
                    <a:pt x="2" y="184"/>
                    <a:pt x="0" y="182"/>
                    <a:pt x="0" y="180"/>
                  </a:cubicBezTo>
                  <a:close/>
                  <a:moveTo>
                    <a:pt x="1" y="164"/>
                  </a:moveTo>
                  <a:lnTo>
                    <a:pt x="1" y="164"/>
                  </a:lnTo>
                  <a:cubicBezTo>
                    <a:pt x="1" y="162"/>
                    <a:pt x="2" y="160"/>
                    <a:pt x="5" y="160"/>
                  </a:cubicBezTo>
                  <a:cubicBezTo>
                    <a:pt x="7" y="160"/>
                    <a:pt x="9" y="162"/>
                    <a:pt x="9" y="164"/>
                  </a:cubicBezTo>
                  <a:lnTo>
                    <a:pt x="9" y="164"/>
                  </a:lnTo>
                  <a:cubicBezTo>
                    <a:pt x="9" y="166"/>
                    <a:pt x="7" y="168"/>
                    <a:pt x="5" y="168"/>
                  </a:cubicBezTo>
                  <a:cubicBezTo>
                    <a:pt x="2" y="168"/>
                    <a:pt x="1" y="166"/>
                    <a:pt x="1" y="164"/>
                  </a:cubicBezTo>
                  <a:close/>
                  <a:moveTo>
                    <a:pt x="1" y="148"/>
                  </a:moveTo>
                  <a:lnTo>
                    <a:pt x="1" y="148"/>
                  </a:lnTo>
                  <a:cubicBezTo>
                    <a:pt x="1" y="146"/>
                    <a:pt x="3" y="144"/>
                    <a:pt x="5" y="144"/>
                  </a:cubicBezTo>
                  <a:cubicBezTo>
                    <a:pt x="7" y="144"/>
                    <a:pt x="9" y="146"/>
                    <a:pt x="9" y="148"/>
                  </a:cubicBezTo>
                  <a:lnTo>
                    <a:pt x="9" y="148"/>
                  </a:lnTo>
                  <a:cubicBezTo>
                    <a:pt x="9" y="150"/>
                    <a:pt x="7" y="152"/>
                    <a:pt x="5" y="152"/>
                  </a:cubicBezTo>
                  <a:cubicBezTo>
                    <a:pt x="3" y="152"/>
                    <a:pt x="1" y="150"/>
                    <a:pt x="1" y="148"/>
                  </a:cubicBezTo>
                  <a:close/>
                  <a:moveTo>
                    <a:pt x="2" y="132"/>
                  </a:moveTo>
                  <a:lnTo>
                    <a:pt x="2" y="132"/>
                  </a:lnTo>
                  <a:cubicBezTo>
                    <a:pt x="2" y="130"/>
                    <a:pt x="4" y="128"/>
                    <a:pt x="6" y="128"/>
                  </a:cubicBezTo>
                  <a:cubicBezTo>
                    <a:pt x="8" y="128"/>
                    <a:pt x="10" y="130"/>
                    <a:pt x="10" y="132"/>
                  </a:cubicBezTo>
                  <a:lnTo>
                    <a:pt x="10" y="132"/>
                  </a:lnTo>
                  <a:cubicBezTo>
                    <a:pt x="10" y="134"/>
                    <a:pt x="8" y="136"/>
                    <a:pt x="6" y="136"/>
                  </a:cubicBezTo>
                  <a:cubicBezTo>
                    <a:pt x="4" y="136"/>
                    <a:pt x="2" y="134"/>
                    <a:pt x="2" y="132"/>
                  </a:cubicBezTo>
                  <a:close/>
                  <a:moveTo>
                    <a:pt x="3" y="116"/>
                  </a:moveTo>
                  <a:lnTo>
                    <a:pt x="3" y="116"/>
                  </a:lnTo>
                  <a:cubicBezTo>
                    <a:pt x="3" y="114"/>
                    <a:pt x="4" y="112"/>
                    <a:pt x="7" y="112"/>
                  </a:cubicBezTo>
                  <a:cubicBezTo>
                    <a:pt x="9" y="112"/>
                    <a:pt x="11" y="114"/>
                    <a:pt x="11" y="116"/>
                  </a:cubicBezTo>
                  <a:lnTo>
                    <a:pt x="11" y="116"/>
                  </a:lnTo>
                  <a:cubicBezTo>
                    <a:pt x="11" y="118"/>
                    <a:pt x="9" y="120"/>
                    <a:pt x="7" y="120"/>
                  </a:cubicBezTo>
                  <a:cubicBezTo>
                    <a:pt x="4" y="120"/>
                    <a:pt x="3" y="118"/>
                    <a:pt x="3" y="116"/>
                  </a:cubicBezTo>
                  <a:close/>
                  <a:moveTo>
                    <a:pt x="3" y="100"/>
                  </a:move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10" y="96"/>
                    <a:pt x="11" y="98"/>
                    <a:pt x="11" y="100"/>
                  </a:cubicBezTo>
                  <a:lnTo>
                    <a:pt x="11" y="100"/>
                  </a:lnTo>
                  <a:cubicBezTo>
                    <a:pt x="11" y="102"/>
                    <a:pt x="10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close/>
                  <a:moveTo>
                    <a:pt x="4" y="84"/>
                  </a:move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6" y="88"/>
                    <a:pt x="4" y="86"/>
                    <a:pt x="4" y="84"/>
                  </a:cubicBezTo>
                  <a:close/>
                  <a:moveTo>
                    <a:pt x="5" y="68"/>
                  </a:move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7" y="72"/>
                    <a:pt x="5" y="70"/>
                    <a:pt x="5" y="68"/>
                  </a:cubicBezTo>
                  <a:close/>
                  <a:moveTo>
                    <a:pt x="6" y="52"/>
                  </a:moveTo>
                  <a:lnTo>
                    <a:pt x="6" y="52"/>
                  </a:lnTo>
                  <a:cubicBezTo>
                    <a:pt x="6" y="50"/>
                    <a:pt x="7" y="48"/>
                    <a:pt x="10" y="48"/>
                  </a:cubicBezTo>
                  <a:cubicBezTo>
                    <a:pt x="12" y="48"/>
                    <a:pt x="14" y="50"/>
                    <a:pt x="14" y="52"/>
                  </a:cubicBez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7" y="56"/>
                    <a:pt x="6" y="54"/>
                    <a:pt x="6" y="52"/>
                  </a:cubicBezTo>
                  <a:close/>
                  <a:moveTo>
                    <a:pt x="6" y="36"/>
                  </a:moveTo>
                  <a:lnTo>
                    <a:pt x="6" y="36"/>
                  </a:lnTo>
                  <a:cubicBezTo>
                    <a:pt x="6" y="34"/>
                    <a:pt x="8" y="32"/>
                    <a:pt x="10" y="32"/>
                  </a:cubicBezTo>
                  <a:cubicBezTo>
                    <a:pt x="13" y="32"/>
                    <a:pt x="14" y="34"/>
                    <a:pt x="14" y="36"/>
                  </a:cubicBezTo>
                  <a:lnTo>
                    <a:pt x="14" y="36"/>
                  </a:lnTo>
                  <a:cubicBezTo>
                    <a:pt x="14" y="38"/>
                    <a:pt x="13" y="40"/>
                    <a:pt x="10" y="40"/>
                  </a:cubicBezTo>
                  <a:cubicBezTo>
                    <a:pt x="8" y="40"/>
                    <a:pt x="6" y="38"/>
                    <a:pt x="6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8"/>
                    <a:pt x="9" y="16"/>
                    <a:pt x="11" y="16"/>
                  </a:cubicBezTo>
                  <a:cubicBezTo>
                    <a:pt x="13" y="16"/>
                    <a:pt x="15" y="18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7" name="Freeform 797"/>
            <p:cNvSpPr>
              <a:spLocks noEditPoints="1"/>
            </p:cNvSpPr>
            <p:nvPr/>
          </p:nvSpPr>
          <p:spPr bwMode="auto">
            <a:xfrm>
              <a:off x="1990" y="2258"/>
              <a:ext cx="2" cy="41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8" y="260"/>
                </a:cxn>
                <a:cxn ang="0">
                  <a:pos x="4" y="264"/>
                </a:cxn>
                <a:cxn ang="0">
                  <a:pos x="1" y="244"/>
                </a:cxn>
                <a:cxn ang="0">
                  <a:pos x="5" y="240"/>
                </a:cxn>
                <a:cxn ang="0">
                  <a:pos x="9" y="244"/>
                </a:cxn>
                <a:cxn ang="0">
                  <a:pos x="1" y="244"/>
                </a:cxn>
                <a:cxn ang="0">
                  <a:pos x="1" y="228"/>
                </a:cxn>
                <a:cxn ang="0">
                  <a:pos x="9" y="228"/>
                </a:cxn>
                <a:cxn ang="0">
                  <a:pos x="5" y="232"/>
                </a:cxn>
                <a:cxn ang="0">
                  <a:pos x="2" y="212"/>
                </a:cxn>
                <a:cxn ang="0">
                  <a:pos x="6" y="208"/>
                </a:cxn>
                <a:cxn ang="0">
                  <a:pos x="10" y="212"/>
                </a:cxn>
                <a:cxn ang="0">
                  <a:pos x="2" y="212"/>
                </a:cxn>
                <a:cxn ang="0">
                  <a:pos x="2" y="196"/>
                </a:cxn>
                <a:cxn ang="0">
                  <a:pos x="10" y="196"/>
                </a:cxn>
                <a:cxn ang="0">
                  <a:pos x="6" y="200"/>
                </a:cxn>
                <a:cxn ang="0">
                  <a:pos x="3" y="180"/>
                </a:cxn>
                <a:cxn ang="0">
                  <a:pos x="7" y="176"/>
                </a:cxn>
                <a:cxn ang="0">
                  <a:pos x="11" y="180"/>
                </a:cxn>
                <a:cxn ang="0">
                  <a:pos x="3" y="180"/>
                </a:cxn>
                <a:cxn ang="0">
                  <a:pos x="3" y="164"/>
                </a:cxn>
                <a:cxn ang="0">
                  <a:pos x="11" y="164"/>
                </a:cxn>
                <a:cxn ang="0">
                  <a:pos x="7" y="168"/>
                </a:cxn>
                <a:cxn ang="0">
                  <a:pos x="4" y="148"/>
                </a:cxn>
                <a:cxn ang="0">
                  <a:pos x="8" y="144"/>
                </a:cxn>
                <a:cxn ang="0">
                  <a:pos x="12" y="148"/>
                </a:cxn>
                <a:cxn ang="0">
                  <a:pos x="4" y="148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8" y="136"/>
                </a:cxn>
                <a:cxn ang="0">
                  <a:pos x="5" y="116"/>
                </a:cxn>
                <a:cxn ang="0">
                  <a:pos x="9" y="112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5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6" y="84"/>
                </a:cxn>
                <a:cxn ang="0">
                  <a:pos x="6" y="68"/>
                </a:cxn>
                <a:cxn ang="0">
                  <a:pos x="14" y="68"/>
                </a:cxn>
                <a:cxn ang="0">
                  <a:pos x="10" y="72"/>
                </a:cxn>
                <a:cxn ang="0">
                  <a:pos x="7" y="52"/>
                </a:cxn>
                <a:cxn ang="0">
                  <a:pos x="11" y="48"/>
                </a:cxn>
                <a:cxn ang="0">
                  <a:pos x="15" y="52"/>
                </a:cxn>
                <a:cxn ang="0">
                  <a:pos x="7" y="52"/>
                </a:cxn>
                <a:cxn ang="0">
                  <a:pos x="7" y="36"/>
                </a:cxn>
                <a:cxn ang="0">
                  <a:pos x="15" y="36"/>
                </a:cxn>
                <a:cxn ang="0">
                  <a:pos x="11" y="40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8" y="4"/>
                </a:cxn>
                <a:cxn ang="0">
                  <a:pos x="16" y="4"/>
                </a:cxn>
                <a:cxn ang="0">
                  <a:pos x="12" y="8"/>
                </a:cxn>
              </a:cxnLst>
              <a:rect l="0" t="0" r="r" b="b"/>
              <a:pathLst>
                <a:path w="16" h="264">
                  <a:moveTo>
                    <a:pt x="0" y="260"/>
                  </a:moveTo>
                  <a:lnTo>
                    <a:pt x="0" y="260"/>
                  </a:lnTo>
                  <a:cubicBezTo>
                    <a:pt x="0" y="258"/>
                    <a:pt x="2" y="256"/>
                    <a:pt x="4" y="256"/>
                  </a:cubicBezTo>
                  <a:cubicBezTo>
                    <a:pt x="6" y="256"/>
                    <a:pt x="8" y="258"/>
                    <a:pt x="8" y="260"/>
                  </a:cubicBezTo>
                  <a:lnTo>
                    <a:pt x="8" y="260"/>
                  </a:lnTo>
                  <a:cubicBezTo>
                    <a:pt x="8" y="263"/>
                    <a:pt x="6" y="264"/>
                    <a:pt x="4" y="264"/>
                  </a:cubicBezTo>
                  <a:cubicBezTo>
                    <a:pt x="2" y="264"/>
                    <a:pt x="0" y="263"/>
                    <a:pt x="0" y="260"/>
                  </a:cubicBezTo>
                  <a:close/>
                  <a:moveTo>
                    <a:pt x="1" y="244"/>
                  </a:moveTo>
                  <a:lnTo>
                    <a:pt x="1" y="244"/>
                  </a:lnTo>
                  <a:cubicBezTo>
                    <a:pt x="1" y="242"/>
                    <a:pt x="2" y="240"/>
                    <a:pt x="5" y="240"/>
                  </a:cubicBezTo>
                  <a:cubicBezTo>
                    <a:pt x="7" y="240"/>
                    <a:pt x="9" y="242"/>
                    <a:pt x="9" y="244"/>
                  </a:cubicBezTo>
                  <a:lnTo>
                    <a:pt x="9" y="244"/>
                  </a:lnTo>
                  <a:cubicBezTo>
                    <a:pt x="9" y="247"/>
                    <a:pt x="7" y="248"/>
                    <a:pt x="5" y="248"/>
                  </a:cubicBezTo>
                  <a:cubicBezTo>
                    <a:pt x="2" y="248"/>
                    <a:pt x="1" y="247"/>
                    <a:pt x="1" y="244"/>
                  </a:cubicBezTo>
                  <a:close/>
                  <a:moveTo>
                    <a:pt x="1" y="228"/>
                  </a:moveTo>
                  <a:lnTo>
                    <a:pt x="1" y="228"/>
                  </a:lnTo>
                  <a:cubicBezTo>
                    <a:pt x="1" y="226"/>
                    <a:pt x="3" y="224"/>
                    <a:pt x="5" y="224"/>
                  </a:cubicBezTo>
                  <a:cubicBezTo>
                    <a:pt x="7" y="224"/>
                    <a:pt x="9" y="226"/>
                    <a:pt x="9" y="228"/>
                  </a:cubicBezTo>
                  <a:lnTo>
                    <a:pt x="9" y="228"/>
                  </a:lnTo>
                  <a:cubicBezTo>
                    <a:pt x="9" y="231"/>
                    <a:pt x="7" y="232"/>
                    <a:pt x="5" y="232"/>
                  </a:cubicBezTo>
                  <a:cubicBezTo>
                    <a:pt x="3" y="232"/>
                    <a:pt x="1" y="231"/>
                    <a:pt x="1" y="228"/>
                  </a:cubicBezTo>
                  <a:close/>
                  <a:moveTo>
                    <a:pt x="2" y="212"/>
                  </a:moveTo>
                  <a:lnTo>
                    <a:pt x="2" y="212"/>
                  </a:lnTo>
                  <a:cubicBezTo>
                    <a:pt x="2" y="210"/>
                    <a:pt x="3" y="208"/>
                    <a:pt x="6" y="208"/>
                  </a:cubicBezTo>
                  <a:cubicBezTo>
                    <a:pt x="8" y="208"/>
                    <a:pt x="10" y="210"/>
                    <a:pt x="10" y="212"/>
                  </a:cubicBezTo>
                  <a:lnTo>
                    <a:pt x="10" y="212"/>
                  </a:lnTo>
                  <a:cubicBezTo>
                    <a:pt x="10" y="215"/>
                    <a:pt x="8" y="216"/>
                    <a:pt x="6" y="216"/>
                  </a:cubicBezTo>
                  <a:cubicBezTo>
                    <a:pt x="3" y="216"/>
                    <a:pt x="2" y="215"/>
                    <a:pt x="2" y="212"/>
                  </a:cubicBezTo>
                  <a:close/>
                  <a:moveTo>
                    <a:pt x="2" y="196"/>
                  </a:moveTo>
                  <a:lnTo>
                    <a:pt x="2" y="196"/>
                  </a:lnTo>
                  <a:cubicBezTo>
                    <a:pt x="2" y="194"/>
                    <a:pt x="4" y="192"/>
                    <a:pt x="6" y="192"/>
                  </a:cubicBezTo>
                  <a:cubicBezTo>
                    <a:pt x="8" y="192"/>
                    <a:pt x="10" y="194"/>
                    <a:pt x="10" y="196"/>
                  </a:cubicBezTo>
                  <a:lnTo>
                    <a:pt x="10" y="196"/>
                  </a:lnTo>
                  <a:cubicBezTo>
                    <a:pt x="10" y="199"/>
                    <a:pt x="8" y="200"/>
                    <a:pt x="6" y="200"/>
                  </a:cubicBezTo>
                  <a:cubicBezTo>
                    <a:pt x="4" y="200"/>
                    <a:pt x="2" y="199"/>
                    <a:pt x="2" y="196"/>
                  </a:cubicBezTo>
                  <a:close/>
                  <a:moveTo>
                    <a:pt x="3" y="180"/>
                  </a:moveTo>
                  <a:lnTo>
                    <a:pt x="3" y="180"/>
                  </a:lnTo>
                  <a:cubicBezTo>
                    <a:pt x="3" y="178"/>
                    <a:pt x="5" y="176"/>
                    <a:pt x="7" y="176"/>
                  </a:cubicBezTo>
                  <a:cubicBezTo>
                    <a:pt x="9" y="176"/>
                    <a:pt x="11" y="178"/>
                    <a:pt x="11" y="180"/>
                  </a:cubicBezTo>
                  <a:lnTo>
                    <a:pt x="11" y="180"/>
                  </a:lnTo>
                  <a:cubicBezTo>
                    <a:pt x="11" y="183"/>
                    <a:pt x="9" y="184"/>
                    <a:pt x="7" y="184"/>
                  </a:cubicBezTo>
                  <a:cubicBezTo>
                    <a:pt x="5" y="184"/>
                    <a:pt x="3" y="183"/>
                    <a:pt x="3" y="180"/>
                  </a:cubicBezTo>
                  <a:close/>
                  <a:moveTo>
                    <a:pt x="3" y="164"/>
                  </a:moveTo>
                  <a:lnTo>
                    <a:pt x="3" y="164"/>
                  </a:lnTo>
                  <a:cubicBezTo>
                    <a:pt x="3" y="162"/>
                    <a:pt x="5" y="160"/>
                    <a:pt x="7" y="160"/>
                  </a:cubicBezTo>
                  <a:cubicBezTo>
                    <a:pt x="9" y="160"/>
                    <a:pt x="11" y="162"/>
                    <a:pt x="11" y="164"/>
                  </a:cubicBezTo>
                  <a:lnTo>
                    <a:pt x="11" y="164"/>
                  </a:lnTo>
                  <a:cubicBezTo>
                    <a:pt x="11" y="167"/>
                    <a:pt x="9" y="168"/>
                    <a:pt x="7" y="168"/>
                  </a:cubicBezTo>
                  <a:cubicBezTo>
                    <a:pt x="5" y="168"/>
                    <a:pt x="3" y="167"/>
                    <a:pt x="3" y="164"/>
                  </a:cubicBezTo>
                  <a:close/>
                  <a:moveTo>
                    <a:pt x="4" y="148"/>
                  </a:move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close/>
                  <a:moveTo>
                    <a:pt x="4" y="132"/>
                  </a:move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lnTo>
                    <a:pt x="12" y="132"/>
                  </a:lnTo>
                  <a:cubicBezTo>
                    <a:pt x="12" y="135"/>
                    <a:pt x="10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5" y="100"/>
                  </a:move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2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6" y="68"/>
                  </a:moveTo>
                  <a:lnTo>
                    <a:pt x="6" y="68"/>
                  </a:lnTo>
                  <a:cubicBezTo>
                    <a:pt x="6" y="66"/>
                    <a:pt x="8" y="64"/>
                    <a:pt x="10" y="64"/>
                  </a:cubicBezTo>
                  <a:cubicBezTo>
                    <a:pt x="13" y="64"/>
                    <a:pt x="14" y="66"/>
                    <a:pt x="14" y="68"/>
                  </a:cubicBezTo>
                  <a:lnTo>
                    <a:pt x="14" y="68"/>
                  </a:lnTo>
                  <a:cubicBezTo>
                    <a:pt x="14" y="71"/>
                    <a:pt x="13" y="72"/>
                    <a:pt x="10" y="72"/>
                  </a:cubicBezTo>
                  <a:cubicBezTo>
                    <a:pt x="8" y="72"/>
                    <a:pt x="6" y="71"/>
                    <a:pt x="6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3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3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4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9"/>
                    <a:pt x="14" y="40"/>
                    <a:pt x="11" y="40"/>
                  </a:cubicBezTo>
                  <a:cubicBezTo>
                    <a:pt x="9" y="40"/>
                    <a:pt x="7" y="39"/>
                    <a:pt x="7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5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5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8" name="Freeform 798"/>
            <p:cNvSpPr>
              <a:spLocks noEditPoints="1"/>
            </p:cNvSpPr>
            <p:nvPr/>
          </p:nvSpPr>
          <p:spPr bwMode="auto">
            <a:xfrm>
              <a:off x="2366" y="2195"/>
              <a:ext cx="2" cy="6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5"/>
                </a:cxn>
                <a:cxn ang="0">
                  <a:pos x="4" y="31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4" y="39"/>
                </a:cxn>
                <a:cxn ang="0">
                  <a:pos x="0" y="35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2" y="8"/>
                </a:cxn>
                <a:cxn ang="0">
                  <a:pos x="8" y="4"/>
                </a:cxn>
              </a:cxnLst>
              <a:rect l="0" t="0" r="r" b="b"/>
              <a:pathLst>
                <a:path w="16" h="39">
                  <a:moveTo>
                    <a:pt x="0" y="35"/>
                  </a:moveTo>
                  <a:lnTo>
                    <a:pt x="0" y="35"/>
                  </a:lnTo>
                  <a:cubicBezTo>
                    <a:pt x="0" y="33"/>
                    <a:pt x="2" y="31"/>
                    <a:pt x="4" y="31"/>
                  </a:cubicBezTo>
                  <a:cubicBezTo>
                    <a:pt x="7" y="31"/>
                    <a:pt x="8" y="33"/>
                    <a:pt x="8" y="35"/>
                  </a:cubicBezTo>
                  <a:lnTo>
                    <a:pt x="8" y="35"/>
                  </a:lnTo>
                  <a:cubicBezTo>
                    <a:pt x="8" y="38"/>
                    <a:pt x="7" y="39"/>
                    <a:pt x="4" y="39"/>
                  </a:cubicBezTo>
                  <a:cubicBezTo>
                    <a:pt x="2" y="39"/>
                    <a:pt x="0" y="38"/>
                    <a:pt x="0" y="35"/>
                  </a:cubicBezTo>
                  <a:close/>
                  <a:moveTo>
                    <a:pt x="4" y="20"/>
                  </a:moveTo>
                  <a:lnTo>
                    <a:pt x="4" y="20"/>
                  </a:lnTo>
                  <a:cubicBezTo>
                    <a:pt x="4" y="18"/>
                    <a:pt x="6" y="16"/>
                    <a:pt x="8" y="16"/>
                  </a:cubicBezTo>
                  <a:cubicBezTo>
                    <a:pt x="11" y="16"/>
                    <a:pt x="12" y="18"/>
                    <a:pt x="12" y="20"/>
                  </a:cubicBezTo>
                  <a:lnTo>
                    <a:pt x="12" y="20"/>
                  </a:lnTo>
                  <a:cubicBezTo>
                    <a:pt x="12" y="22"/>
                    <a:pt x="11" y="24"/>
                    <a:pt x="8" y="24"/>
                  </a:cubicBezTo>
                  <a:cubicBezTo>
                    <a:pt x="6" y="24"/>
                    <a:pt x="4" y="22"/>
                    <a:pt x="4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4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39" name="Freeform 799"/>
            <p:cNvSpPr>
              <a:spLocks noEditPoints="1"/>
            </p:cNvSpPr>
            <p:nvPr/>
          </p:nvSpPr>
          <p:spPr bwMode="auto">
            <a:xfrm>
              <a:off x="2742" y="2133"/>
              <a:ext cx="3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3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4" y="84"/>
                </a:cxn>
                <a:cxn ang="0">
                  <a:pos x="4" y="84"/>
                </a:cxn>
                <a:cxn ang="0">
                  <a:pos x="9" y="80"/>
                </a:cxn>
                <a:cxn ang="0">
                  <a:pos x="13" y="84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5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3" y="100"/>
                </a:cxn>
                <a:cxn ang="0">
                  <a:pos x="14" y="11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6" y="116"/>
                </a:cxn>
                <a:cxn ang="0">
                  <a:pos x="10" y="112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15" y="132"/>
                </a:cxn>
                <a:cxn ang="0">
                  <a:pos x="11" y="136"/>
                </a:cxn>
                <a:cxn ang="0">
                  <a:pos x="7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5" y="132"/>
                </a:cxn>
              </a:cxnLst>
              <a:rect l="0" t="0" r="r" b="b"/>
              <a:pathLst>
                <a:path w="15" h="13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9" y="56"/>
                    <a:pt x="7" y="56"/>
                  </a:cubicBezTo>
                  <a:cubicBezTo>
                    <a:pt x="4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5" y="72"/>
                    <a:pt x="4" y="70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6" y="88"/>
                    <a:pt x="4" y="86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2"/>
                    <a:pt x="12" y="104"/>
                    <a:pt x="9" y="104"/>
                  </a:cubicBezTo>
                  <a:cubicBezTo>
                    <a:pt x="7" y="104"/>
                    <a:pt x="5" y="102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8"/>
                    <a:pt x="13" y="120"/>
                    <a:pt x="10" y="120"/>
                  </a:cubicBezTo>
                  <a:cubicBezTo>
                    <a:pt x="8" y="120"/>
                    <a:pt x="6" y="118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4"/>
                    <a:pt x="14" y="136"/>
                    <a:pt x="11" y="136"/>
                  </a:cubicBezTo>
                  <a:cubicBezTo>
                    <a:pt x="9" y="136"/>
                    <a:pt x="7" y="134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4" y="128"/>
                    <a:pt x="15" y="130"/>
                    <a:pt x="15" y="13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0" name="Freeform 800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1" name="Freeform 801"/>
            <p:cNvSpPr>
              <a:spLocks noEditPoints="1"/>
            </p:cNvSpPr>
            <p:nvPr/>
          </p:nvSpPr>
          <p:spPr bwMode="auto">
            <a:xfrm>
              <a:off x="963" y="2913"/>
              <a:ext cx="2" cy="3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16"/>
                </a:cxn>
                <a:cxn ang="0">
                  <a:pos x="8" y="120"/>
                </a:cxn>
                <a:cxn ang="0">
                  <a:pos x="4" y="116"/>
                </a:cxn>
                <a:cxn ang="0">
                  <a:pos x="12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3" y="148"/>
                </a:cxn>
                <a:cxn ang="0">
                  <a:pos x="9" y="152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14" y="164"/>
                </a:cxn>
                <a:cxn ang="0">
                  <a:pos x="6" y="164"/>
                </a:cxn>
                <a:cxn ang="0">
                  <a:pos x="10" y="160"/>
                </a:cxn>
                <a:cxn ang="0">
                  <a:pos x="15" y="180"/>
                </a:cxn>
                <a:cxn ang="0">
                  <a:pos x="11" y="184"/>
                </a:cxn>
                <a:cxn ang="0">
                  <a:pos x="7" y="180"/>
                </a:cxn>
                <a:cxn ang="0">
                  <a:pos x="15" y="180"/>
                </a:cxn>
                <a:cxn ang="0">
                  <a:pos x="15" y="196"/>
                </a:cxn>
                <a:cxn ang="0">
                  <a:pos x="7" y="196"/>
                </a:cxn>
                <a:cxn ang="0">
                  <a:pos x="11" y="192"/>
                </a:cxn>
                <a:cxn ang="0">
                  <a:pos x="16" y="212"/>
                </a:cxn>
                <a:cxn ang="0">
                  <a:pos x="12" y="216"/>
                </a:cxn>
                <a:cxn ang="0">
                  <a:pos x="8" y="212"/>
                </a:cxn>
                <a:cxn ang="0">
                  <a:pos x="16" y="212"/>
                </a:cxn>
                <a:cxn ang="0">
                  <a:pos x="16" y="228"/>
                </a:cxn>
                <a:cxn ang="0">
                  <a:pos x="8" y="228"/>
                </a:cxn>
                <a:cxn ang="0">
                  <a:pos x="12" y="224"/>
                </a:cxn>
              </a:cxnLst>
              <a:rect l="0" t="0" r="r" b="b"/>
              <a:pathLst>
                <a:path w="16" h="23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8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8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5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5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6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6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1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2" y="152"/>
                    <a:pt x="9" y="152"/>
                  </a:cubicBezTo>
                  <a:cubicBezTo>
                    <a:pt x="7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2" y="144"/>
                    <a:pt x="13" y="146"/>
                    <a:pt x="13" y="148"/>
                  </a:cubicBezTo>
                  <a:close/>
                  <a:moveTo>
                    <a:pt x="14" y="164"/>
                  </a:moveTo>
                  <a:lnTo>
                    <a:pt x="14" y="164"/>
                  </a:lnTo>
                  <a:cubicBezTo>
                    <a:pt x="14" y="166"/>
                    <a:pt x="12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2" y="160"/>
                    <a:pt x="14" y="162"/>
                    <a:pt x="14" y="164"/>
                  </a:cubicBezTo>
                  <a:close/>
                  <a:moveTo>
                    <a:pt x="15" y="180"/>
                  </a:moveTo>
                  <a:lnTo>
                    <a:pt x="15" y="180"/>
                  </a:lnTo>
                  <a:cubicBezTo>
                    <a:pt x="15" y="182"/>
                    <a:pt x="13" y="184"/>
                    <a:pt x="11" y="184"/>
                  </a:cubicBezTo>
                  <a:cubicBezTo>
                    <a:pt x="8" y="184"/>
                    <a:pt x="7" y="182"/>
                    <a:pt x="7" y="180"/>
                  </a:cubicBezTo>
                  <a:lnTo>
                    <a:pt x="7" y="180"/>
                  </a:lnTo>
                  <a:cubicBezTo>
                    <a:pt x="7" y="178"/>
                    <a:pt x="8" y="176"/>
                    <a:pt x="11" y="176"/>
                  </a:cubicBezTo>
                  <a:cubicBezTo>
                    <a:pt x="13" y="176"/>
                    <a:pt x="15" y="178"/>
                    <a:pt x="15" y="180"/>
                  </a:cubicBezTo>
                  <a:close/>
                  <a:moveTo>
                    <a:pt x="15" y="196"/>
                  </a:moveTo>
                  <a:lnTo>
                    <a:pt x="15" y="196"/>
                  </a:lnTo>
                  <a:cubicBezTo>
                    <a:pt x="15" y="198"/>
                    <a:pt x="13" y="200"/>
                    <a:pt x="11" y="200"/>
                  </a:cubicBezTo>
                  <a:cubicBezTo>
                    <a:pt x="9" y="200"/>
                    <a:pt x="7" y="198"/>
                    <a:pt x="7" y="196"/>
                  </a:cubicBezTo>
                  <a:lnTo>
                    <a:pt x="7" y="196"/>
                  </a:lnTo>
                  <a:cubicBezTo>
                    <a:pt x="7" y="194"/>
                    <a:pt x="9" y="192"/>
                    <a:pt x="11" y="192"/>
                  </a:cubicBezTo>
                  <a:cubicBezTo>
                    <a:pt x="13" y="192"/>
                    <a:pt x="15" y="194"/>
                    <a:pt x="15" y="196"/>
                  </a:cubicBezTo>
                  <a:close/>
                  <a:moveTo>
                    <a:pt x="16" y="212"/>
                  </a:moveTo>
                  <a:lnTo>
                    <a:pt x="16" y="212"/>
                  </a:lnTo>
                  <a:cubicBezTo>
                    <a:pt x="16" y="214"/>
                    <a:pt x="14" y="216"/>
                    <a:pt x="12" y="216"/>
                  </a:cubicBezTo>
                  <a:cubicBezTo>
                    <a:pt x="10" y="216"/>
                    <a:pt x="8" y="214"/>
                    <a:pt x="8" y="212"/>
                  </a:cubicBezTo>
                  <a:lnTo>
                    <a:pt x="8" y="212"/>
                  </a:lnTo>
                  <a:cubicBezTo>
                    <a:pt x="8" y="210"/>
                    <a:pt x="10" y="208"/>
                    <a:pt x="12" y="208"/>
                  </a:cubicBezTo>
                  <a:cubicBezTo>
                    <a:pt x="14" y="208"/>
                    <a:pt x="16" y="210"/>
                    <a:pt x="16" y="212"/>
                  </a:cubicBezTo>
                  <a:close/>
                  <a:moveTo>
                    <a:pt x="16" y="228"/>
                  </a:moveTo>
                  <a:lnTo>
                    <a:pt x="16" y="228"/>
                  </a:lnTo>
                  <a:cubicBezTo>
                    <a:pt x="16" y="230"/>
                    <a:pt x="15" y="232"/>
                    <a:pt x="12" y="232"/>
                  </a:cubicBezTo>
                  <a:cubicBezTo>
                    <a:pt x="10" y="232"/>
                    <a:pt x="8" y="230"/>
                    <a:pt x="8" y="228"/>
                  </a:cubicBezTo>
                  <a:lnTo>
                    <a:pt x="8" y="228"/>
                  </a:lnTo>
                  <a:cubicBezTo>
                    <a:pt x="8" y="226"/>
                    <a:pt x="10" y="224"/>
                    <a:pt x="12" y="224"/>
                  </a:cubicBezTo>
                  <a:cubicBezTo>
                    <a:pt x="15" y="224"/>
                    <a:pt x="16" y="226"/>
                    <a:pt x="16" y="22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2" name="Freeform 802"/>
            <p:cNvSpPr>
              <a:spLocks noEditPoints="1"/>
            </p:cNvSpPr>
            <p:nvPr/>
          </p:nvSpPr>
          <p:spPr bwMode="auto">
            <a:xfrm>
              <a:off x="1231" y="2680"/>
              <a:ext cx="2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2" y="8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4" y="84"/>
                </a:cxn>
                <a:cxn ang="0">
                  <a:pos x="8" y="80"/>
                </a:cxn>
                <a:cxn ang="0">
                  <a:pos x="12" y="84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5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3" y="100"/>
                </a:cxn>
                <a:cxn ang="0">
                  <a:pos x="14" y="11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6" y="116"/>
                </a:cxn>
                <a:cxn ang="0">
                  <a:pos x="10" y="112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15" y="132"/>
                </a:cxn>
                <a:cxn ang="0">
                  <a:pos x="11" y="136"/>
                </a:cxn>
                <a:cxn ang="0">
                  <a:pos x="7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5" y="132"/>
                </a:cxn>
              </a:cxnLst>
              <a:rect l="0" t="0" r="r" b="b"/>
              <a:pathLst>
                <a:path w="15" h="136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3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9" y="56"/>
                    <a:pt x="7" y="56"/>
                  </a:cubicBezTo>
                  <a:cubicBezTo>
                    <a:pt x="4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1"/>
                    <a:pt x="10" y="72"/>
                    <a:pt x="8" y="72"/>
                  </a:cubicBezTo>
                  <a:cubicBezTo>
                    <a:pt x="5" y="72"/>
                    <a:pt x="4" y="71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7"/>
                    <a:pt x="11" y="88"/>
                    <a:pt x="8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1" y="80"/>
                    <a:pt x="12" y="82"/>
                    <a:pt x="12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9"/>
                    <a:pt x="13" y="120"/>
                    <a:pt x="10" y="120"/>
                  </a:cubicBezTo>
                  <a:cubicBezTo>
                    <a:pt x="8" y="120"/>
                    <a:pt x="6" y="119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5"/>
                    <a:pt x="14" y="136"/>
                    <a:pt x="11" y="136"/>
                  </a:cubicBezTo>
                  <a:cubicBezTo>
                    <a:pt x="9" y="136"/>
                    <a:pt x="7" y="135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4" y="128"/>
                    <a:pt x="15" y="130"/>
                    <a:pt x="15" y="13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3" name="Freeform 803"/>
            <p:cNvSpPr>
              <a:spLocks noEditPoints="1"/>
            </p:cNvSpPr>
            <p:nvPr/>
          </p:nvSpPr>
          <p:spPr bwMode="auto">
            <a:xfrm>
              <a:off x="1614" y="2419"/>
              <a:ext cx="2" cy="34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8" y="212"/>
                </a:cxn>
                <a:cxn ang="0">
                  <a:pos x="4" y="216"/>
                </a:cxn>
                <a:cxn ang="0">
                  <a:pos x="0" y="196"/>
                </a:cxn>
                <a:cxn ang="0">
                  <a:pos x="4" y="192"/>
                </a:cxn>
                <a:cxn ang="0">
                  <a:pos x="8" y="196"/>
                </a:cxn>
                <a:cxn ang="0">
                  <a:pos x="0" y="196"/>
                </a:cxn>
                <a:cxn ang="0">
                  <a:pos x="1" y="180"/>
                </a:cxn>
                <a:cxn ang="0">
                  <a:pos x="9" y="180"/>
                </a:cxn>
                <a:cxn ang="0">
                  <a:pos x="5" y="184"/>
                </a:cxn>
                <a:cxn ang="0">
                  <a:pos x="2" y="164"/>
                </a:cxn>
                <a:cxn ang="0">
                  <a:pos x="6" y="160"/>
                </a:cxn>
                <a:cxn ang="0">
                  <a:pos x="10" y="164"/>
                </a:cxn>
                <a:cxn ang="0">
                  <a:pos x="2" y="164"/>
                </a:cxn>
                <a:cxn ang="0">
                  <a:pos x="2" y="148"/>
                </a:cxn>
                <a:cxn ang="0">
                  <a:pos x="10" y="148"/>
                </a:cxn>
                <a:cxn ang="0">
                  <a:pos x="6" y="152"/>
                </a:cxn>
                <a:cxn ang="0">
                  <a:pos x="3" y="132"/>
                </a:cxn>
                <a:cxn ang="0">
                  <a:pos x="7" y="128"/>
                </a:cxn>
                <a:cxn ang="0">
                  <a:pos x="11" y="132"/>
                </a:cxn>
                <a:cxn ang="0">
                  <a:pos x="3" y="132"/>
                </a:cxn>
                <a:cxn ang="0">
                  <a:pos x="3" y="116"/>
                </a:cxn>
                <a:cxn ang="0">
                  <a:pos x="11" y="116"/>
                </a:cxn>
                <a:cxn ang="0">
                  <a:pos x="7" y="12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5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5" y="68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7" y="36"/>
                </a:cxn>
                <a:cxn ang="0">
                  <a:pos x="11" y="32"/>
                </a:cxn>
                <a:cxn ang="0">
                  <a:pos x="15" y="36"/>
                </a:cxn>
                <a:cxn ang="0">
                  <a:pos x="7" y="36"/>
                </a:cxn>
                <a:cxn ang="0">
                  <a:pos x="7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216">
                  <a:moveTo>
                    <a:pt x="0" y="212"/>
                  </a:moveTo>
                  <a:lnTo>
                    <a:pt x="0" y="212"/>
                  </a:lnTo>
                  <a:cubicBezTo>
                    <a:pt x="0" y="210"/>
                    <a:pt x="2" y="208"/>
                    <a:pt x="4" y="208"/>
                  </a:cubicBezTo>
                  <a:cubicBezTo>
                    <a:pt x="6" y="208"/>
                    <a:pt x="8" y="210"/>
                    <a:pt x="8" y="212"/>
                  </a:cubicBezTo>
                  <a:lnTo>
                    <a:pt x="8" y="212"/>
                  </a:lnTo>
                  <a:cubicBezTo>
                    <a:pt x="8" y="214"/>
                    <a:pt x="6" y="216"/>
                    <a:pt x="4" y="216"/>
                  </a:cubicBezTo>
                  <a:cubicBezTo>
                    <a:pt x="2" y="216"/>
                    <a:pt x="0" y="214"/>
                    <a:pt x="0" y="212"/>
                  </a:cubicBezTo>
                  <a:close/>
                  <a:moveTo>
                    <a:pt x="0" y="196"/>
                  </a:moveTo>
                  <a:lnTo>
                    <a:pt x="0" y="196"/>
                  </a:lnTo>
                  <a:cubicBezTo>
                    <a:pt x="0" y="194"/>
                    <a:pt x="2" y="192"/>
                    <a:pt x="4" y="192"/>
                  </a:cubicBezTo>
                  <a:cubicBezTo>
                    <a:pt x="7" y="192"/>
                    <a:pt x="8" y="194"/>
                    <a:pt x="8" y="196"/>
                  </a:cubicBezTo>
                  <a:lnTo>
                    <a:pt x="8" y="196"/>
                  </a:lnTo>
                  <a:cubicBezTo>
                    <a:pt x="8" y="198"/>
                    <a:pt x="7" y="200"/>
                    <a:pt x="4" y="200"/>
                  </a:cubicBezTo>
                  <a:cubicBezTo>
                    <a:pt x="2" y="200"/>
                    <a:pt x="0" y="198"/>
                    <a:pt x="0" y="196"/>
                  </a:cubicBezTo>
                  <a:close/>
                  <a:moveTo>
                    <a:pt x="1" y="180"/>
                  </a:moveTo>
                  <a:lnTo>
                    <a:pt x="1" y="180"/>
                  </a:lnTo>
                  <a:cubicBezTo>
                    <a:pt x="1" y="178"/>
                    <a:pt x="3" y="176"/>
                    <a:pt x="5" y="176"/>
                  </a:cubicBezTo>
                  <a:cubicBezTo>
                    <a:pt x="7" y="176"/>
                    <a:pt x="9" y="178"/>
                    <a:pt x="9" y="180"/>
                  </a:cubicBezTo>
                  <a:lnTo>
                    <a:pt x="9" y="180"/>
                  </a:lnTo>
                  <a:cubicBezTo>
                    <a:pt x="9" y="182"/>
                    <a:pt x="7" y="184"/>
                    <a:pt x="5" y="184"/>
                  </a:cubicBezTo>
                  <a:cubicBezTo>
                    <a:pt x="3" y="184"/>
                    <a:pt x="1" y="182"/>
                    <a:pt x="1" y="180"/>
                  </a:cubicBezTo>
                  <a:close/>
                  <a:moveTo>
                    <a:pt x="2" y="164"/>
                  </a:moveTo>
                  <a:lnTo>
                    <a:pt x="2" y="164"/>
                  </a:lnTo>
                  <a:cubicBezTo>
                    <a:pt x="2" y="162"/>
                    <a:pt x="3" y="160"/>
                    <a:pt x="6" y="160"/>
                  </a:cubicBezTo>
                  <a:cubicBezTo>
                    <a:pt x="8" y="160"/>
                    <a:pt x="10" y="162"/>
                    <a:pt x="10" y="164"/>
                  </a:cubicBezTo>
                  <a:lnTo>
                    <a:pt x="10" y="164"/>
                  </a:lnTo>
                  <a:cubicBezTo>
                    <a:pt x="10" y="166"/>
                    <a:pt x="8" y="168"/>
                    <a:pt x="6" y="168"/>
                  </a:cubicBezTo>
                  <a:cubicBezTo>
                    <a:pt x="3" y="168"/>
                    <a:pt x="2" y="166"/>
                    <a:pt x="2" y="164"/>
                  </a:cubicBezTo>
                  <a:close/>
                  <a:moveTo>
                    <a:pt x="2" y="148"/>
                  </a:moveTo>
                  <a:lnTo>
                    <a:pt x="2" y="148"/>
                  </a:lnTo>
                  <a:cubicBezTo>
                    <a:pt x="2" y="146"/>
                    <a:pt x="4" y="144"/>
                    <a:pt x="6" y="144"/>
                  </a:cubicBezTo>
                  <a:cubicBezTo>
                    <a:pt x="8" y="144"/>
                    <a:pt x="10" y="146"/>
                    <a:pt x="10" y="148"/>
                  </a:cubicBezTo>
                  <a:lnTo>
                    <a:pt x="10" y="148"/>
                  </a:lnTo>
                  <a:cubicBezTo>
                    <a:pt x="10" y="150"/>
                    <a:pt x="8" y="152"/>
                    <a:pt x="6" y="152"/>
                  </a:cubicBezTo>
                  <a:cubicBezTo>
                    <a:pt x="4" y="152"/>
                    <a:pt x="2" y="150"/>
                    <a:pt x="2" y="148"/>
                  </a:cubicBezTo>
                  <a:close/>
                  <a:moveTo>
                    <a:pt x="3" y="132"/>
                  </a:moveTo>
                  <a:lnTo>
                    <a:pt x="3" y="132"/>
                  </a:lnTo>
                  <a:cubicBezTo>
                    <a:pt x="3" y="130"/>
                    <a:pt x="5" y="128"/>
                    <a:pt x="7" y="128"/>
                  </a:cubicBezTo>
                  <a:cubicBezTo>
                    <a:pt x="9" y="128"/>
                    <a:pt x="11" y="130"/>
                    <a:pt x="11" y="132"/>
                  </a:cubicBezTo>
                  <a:lnTo>
                    <a:pt x="11" y="132"/>
                  </a:lnTo>
                  <a:cubicBezTo>
                    <a:pt x="11" y="134"/>
                    <a:pt x="9" y="136"/>
                    <a:pt x="7" y="136"/>
                  </a:cubicBezTo>
                  <a:cubicBezTo>
                    <a:pt x="5" y="136"/>
                    <a:pt x="3" y="134"/>
                    <a:pt x="3" y="132"/>
                  </a:cubicBezTo>
                  <a:close/>
                  <a:moveTo>
                    <a:pt x="3" y="116"/>
                  </a:moveTo>
                  <a:lnTo>
                    <a:pt x="3" y="116"/>
                  </a:lnTo>
                  <a:cubicBezTo>
                    <a:pt x="3" y="114"/>
                    <a:pt x="5" y="112"/>
                    <a:pt x="7" y="112"/>
                  </a:cubicBezTo>
                  <a:cubicBezTo>
                    <a:pt x="10" y="112"/>
                    <a:pt x="11" y="114"/>
                    <a:pt x="11" y="116"/>
                  </a:cubicBezTo>
                  <a:lnTo>
                    <a:pt x="11" y="116"/>
                  </a:lnTo>
                  <a:cubicBezTo>
                    <a:pt x="11" y="118"/>
                    <a:pt x="10" y="120"/>
                    <a:pt x="7" y="120"/>
                  </a:cubicBezTo>
                  <a:cubicBezTo>
                    <a:pt x="5" y="120"/>
                    <a:pt x="3" y="118"/>
                    <a:pt x="3" y="116"/>
                  </a:cubicBezTo>
                  <a:close/>
                  <a:moveTo>
                    <a:pt x="4" y="100"/>
                  </a:move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close/>
                  <a:moveTo>
                    <a:pt x="5" y="84"/>
                  </a:moveTo>
                  <a:lnTo>
                    <a:pt x="5" y="84"/>
                  </a:lnTo>
                  <a:cubicBezTo>
                    <a:pt x="5" y="82"/>
                    <a:pt x="7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7" y="88"/>
                    <a:pt x="5" y="86"/>
                    <a:pt x="5" y="84"/>
                  </a:cubicBezTo>
                  <a:close/>
                  <a:moveTo>
                    <a:pt x="5" y="68"/>
                  </a:move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2" y="64"/>
                    <a:pt x="13" y="66"/>
                    <a:pt x="13" y="68"/>
                  </a:cubicBezTo>
                  <a:lnTo>
                    <a:pt x="13" y="68"/>
                  </a:lnTo>
                  <a:cubicBezTo>
                    <a:pt x="13" y="70"/>
                    <a:pt x="12" y="72"/>
                    <a:pt x="9" y="72"/>
                  </a:cubicBezTo>
                  <a:cubicBezTo>
                    <a:pt x="7" y="72"/>
                    <a:pt x="5" y="70"/>
                    <a:pt x="5" y="68"/>
                  </a:cubicBezTo>
                  <a:close/>
                  <a:moveTo>
                    <a:pt x="6" y="52"/>
                  </a:moveTo>
                  <a:lnTo>
                    <a:pt x="6" y="52"/>
                  </a:lnTo>
                  <a:cubicBezTo>
                    <a:pt x="6" y="50"/>
                    <a:pt x="8" y="48"/>
                    <a:pt x="10" y="48"/>
                  </a:cubicBezTo>
                  <a:cubicBezTo>
                    <a:pt x="12" y="48"/>
                    <a:pt x="14" y="50"/>
                    <a:pt x="14" y="52"/>
                  </a:cubicBez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8" y="56"/>
                    <a:pt x="6" y="54"/>
                    <a:pt x="6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8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8" y="40"/>
                    <a:pt x="7" y="38"/>
                    <a:pt x="7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8"/>
                    <a:pt x="9" y="16"/>
                    <a:pt x="11" y="16"/>
                  </a:cubicBezTo>
                  <a:cubicBezTo>
                    <a:pt x="13" y="16"/>
                    <a:pt x="15" y="18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4" name="Freeform 804"/>
            <p:cNvSpPr>
              <a:spLocks noEditPoints="1"/>
            </p:cNvSpPr>
            <p:nvPr/>
          </p:nvSpPr>
          <p:spPr bwMode="auto">
            <a:xfrm>
              <a:off x="1990" y="2195"/>
              <a:ext cx="2" cy="104"/>
            </a:xfrm>
            <a:custGeom>
              <a:avLst/>
              <a:gdLst/>
              <a:ahLst/>
              <a:cxnLst>
                <a:cxn ang="0">
                  <a:pos x="8" y="660"/>
                </a:cxn>
                <a:cxn ang="0">
                  <a:pos x="4" y="640"/>
                </a:cxn>
                <a:cxn ang="0">
                  <a:pos x="1" y="628"/>
                </a:cxn>
                <a:cxn ang="0">
                  <a:pos x="5" y="632"/>
                </a:cxn>
                <a:cxn ang="0">
                  <a:pos x="9" y="612"/>
                </a:cxn>
                <a:cxn ang="0">
                  <a:pos x="1" y="596"/>
                </a:cxn>
                <a:cxn ang="0">
                  <a:pos x="1" y="596"/>
                </a:cxn>
                <a:cxn ang="0">
                  <a:pos x="9" y="580"/>
                </a:cxn>
                <a:cxn ang="0">
                  <a:pos x="5" y="560"/>
                </a:cxn>
                <a:cxn ang="0">
                  <a:pos x="2" y="548"/>
                </a:cxn>
                <a:cxn ang="0">
                  <a:pos x="6" y="552"/>
                </a:cxn>
                <a:cxn ang="0">
                  <a:pos x="10" y="532"/>
                </a:cxn>
                <a:cxn ang="0">
                  <a:pos x="2" y="516"/>
                </a:cxn>
                <a:cxn ang="0">
                  <a:pos x="2" y="516"/>
                </a:cxn>
                <a:cxn ang="0">
                  <a:pos x="10" y="500"/>
                </a:cxn>
                <a:cxn ang="0">
                  <a:pos x="6" y="480"/>
                </a:cxn>
                <a:cxn ang="0">
                  <a:pos x="3" y="468"/>
                </a:cxn>
                <a:cxn ang="0">
                  <a:pos x="7" y="472"/>
                </a:cxn>
                <a:cxn ang="0">
                  <a:pos x="11" y="452"/>
                </a:cxn>
                <a:cxn ang="0">
                  <a:pos x="3" y="436"/>
                </a:cxn>
                <a:cxn ang="0">
                  <a:pos x="3" y="436"/>
                </a:cxn>
                <a:cxn ang="0">
                  <a:pos x="11" y="420"/>
                </a:cxn>
                <a:cxn ang="0">
                  <a:pos x="7" y="400"/>
                </a:cxn>
                <a:cxn ang="0">
                  <a:pos x="4" y="388"/>
                </a:cxn>
                <a:cxn ang="0">
                  <a:pos x="8" y="392"/>
                </a:cxn>
                <a:cxn ang="0">
                  <a:pos x="12" y="372"/>
                </a:cxn>
                <a:cxn ang="0">
                  <a:pos x="4" y="356"/>
                </a:cxn>
                <a:cxn ang="0">
                  <a:pos x="4" y="356"/>
                </a:cxn>
                <a:cxn ang="0">
                  <a:pos x="12" y="340"/>
                </a:cxn>
                <a:cxn ang="0">
                  <a:pos x="8" y="320"/>
                </a:cxn>
                <a:cxn ang="0">
                  <a:pos x="5" y="308"/>
                </a:cxn>
                <a:cxn ang="0">
                  <a:pos x="9" y="312"/>
                </a:cxn>
                <a:cxn ang="0">
                  <a:pos x="13" y="292"/>
                </a:cxn>
                <a:cxn ang="0">
                  <a:pos x="5" y="276"/>
                </a:cxn>
                <a:cxn ang="0">
                  <a:pos x="5" y="276"/>
                </a:cxn>
                <a:cxn ang="0">
                  <a:pos x="13" y="260"/>
                </a:cxn>
                <a:cxn ang="0">
                  <a:pos x="9" y="240"/>
                </a:cxn>
                <a:cxn ang="0">
                  <a:pos x="6" y="228"/>
                </a:cxn>
                <a:cxn ang="0">
                  <a:pos x="10" y="232"/>
                </a:cxn>
                <a:cxn ang="0">
                  <a:pos x="14" y="212"/>
                </a:cxn>
                <a:cxn ang="0">
                  <a:pos x="6" y="196"/>
                </a:cxn>
                <a:cxn ang="0">
                  <a:pos x="6" y="196"/>
                </a:cxn>
                <a:cxn ang="0">
                  <a:pos x="14" y="180"/>
                </a:cxn>
                <a:cxn ang="0">
                  <a:pos x="10" y="160"/>
                </a:cxn>
                <a:cxn ang="0">
                  <a:pos x="7" y="148"/>
                </a:cxn>
                <a:cxn ang="0">
                  <a:pos x="11" y="152"/>
                </a:cxn>
                <a:cxn ang="0">
                  <a:pos x="15" y="132"/>
                </a:cxn>
                <a:cxn ang="0">
                  <a:pos x="7" y="116"/>
                </a:cxn>
                <a:cxn ang="0">
                  <a:pos x="7" y="116"/>
                </a:cxn>
                <a:cxn ang="0">
                  <a:pos x="15" y="100"/>
                </a:cxn>
                <a:cxn ang="0">
                  <a:pos x="11" y="80"/>
                </a:cxn>
                <a:cxn ang="0">
                  <a:pos x="8" y="68"/>
                </a:cxn>
                <a:cxn ang="0">
                  <a:pos x="12" y="72"/>
                </a:cxn>
                <a:cxn ang="0">
                  <a:pos x="16" y="52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16" y="20"/>
                </a:cxn>
                <a:cxn ang="0">
                  <a:pos x="12" y="0"/>
                </a:cxn>
              </a:cxnLst>
              <a:rect l="0" t="0" r="r" b="b"/>
              <a:pathLst>
                <a:path w="16" h="664">
                  <a:moveTo>
                    <a:pt x="0" y="660"/>
                  </a:moveTo>
                  <a:lnTo>
                    <a:pt x="0" y="660"/>
                  </a:lnTo>
                  <a:cubicBezTo>
                    <a:pt x="0" y="658"/>
                    <a:pt x="2" y="656"/>
                    <a:pt x="4" y="656"/>
                  </a:cubicBezTo>
                  <a:cubicBezTo>
                    <a:pt x="6" y="656"/>
                    <a:pt x="8" y="658"/>
                    <a:pt x="8" y="660"/>
                  </a:cubicBezTo>
                  <a:lnTo>
                    <a:pt x="8" y="660"/>
                  </a:lnTo>
                  <a:cubicBezTo>
                    <a:pt x="8" y="663"/>
                    <a:pt x="6" y="664"/>
                    <a:pt x="4" y="664"/>
                  </a:cubicBezTo>
                  <a:cubicBezTo>
                    <a:pt x="2" y="664"/>
                    <a:pt x="0" y="663"/>
                    <a:pt x="0" y="660"/>
                  </a:cubicBezTo>
                  <a:close/>
                  <a:moveTo>
                    <a:pt x="0" y="644"/>
                  </a:moveTo>
                  <a:lnTo>
                    <a:pt x="0" y="644"/>
                  </a:lnTo>
                  <a:cubicBezTo>
                    <a:pt x="0" y="642"/>
                    <a:pt x="2" y="640"/>
                    <a:pt x="4" y="640"/>
                  </a:cubicBezTo>
                  <a:cubicBezTo>
                    <a:pt x="7" y="640"/>
                    <a:pt x="8" y="642"/>
                    <a:pt x="8" y="644"/>
                  </a:cubicBezTo>
                  <a:lnTo>
                    <a:pt x="8" y="644"/>
                  </a:lnTo>
                  <a:cubicBezTo>
                    <a:pt x="8" y="647"/>
                    <a:pt x="7" y="648"/>
                    <a:pt x="4" y="648"/>
                  </a:cubicBezTo>
                  <a:cubicBezTo>
                    <a:pt x="2" y="648"/>
                    <a:pt x="0" y="647"/>
                    <a:pt x="0" y="644"/>
                  </a:cubicBezTo>
                  <a:close/>
                  <a:moveTo>
                    <a:pt x="1" y="628"/>
                  </a:moveTo>
                  <a:lnTo>
                    <a:pt x="1" y="628"/>
                  </a:lnTo>
                  <a:cubicBezTo>
                    <a:pt x="1" y="626"/>
                    <a:pt x="2" y="624"/>
                    <a:pt x="5" y="624"/>
                  </a:cubicBezTo>
                  <a:cubicBezTo>
                    <a:pt x="7" y="624"/>
                    <a:pt x="9" y="626"/>
                    <a:pt x="9" y="628"/>
                  </a:cubicBezTo>
                  <a:lnTo>
                    <a:pt x="9" y="628"/>
                  </a:lnTo>
                  <a:cubicBezTo>
                    <a:pt x="9" y="631"/>
                    <a:pt x="7" y="632"/>
                    <a:pt x="5" y="632"/>
                  </a:cubicBezTo>
                  <a:cubicBezTo>
                    <a:pt x="2" y="632"/>
                    <a:pt x="1" y="631"/>
                    <a:pt x="1" y="628"/>
                  </a:cubicBezTo>
                  <a:close/>
                  <a:moveTo>
                    <a:pt x="1" y="612"/>
                  </a:moveTo>
                  <a:lnTo>
                    <a:pt x="1" y="612"/>
                  </a:lnTo>
                  <a:cubicBezTo>
                    <a:pt x="1" y="610"/>
                    <a:pt x="3" y="608"/>
                    <a:pt x="5" y="608"/>
                  </a:cubicBezTo>
                  <a:cubicBezTo>
                    <a:pt x="7" y="608"/>
                    <a:pt x="9" y="610"/>
                    <a:pt x="9" y="612"/>
                  </a:cubicBezTo>
                  <a:lnTo>
                    <a:pt x="9" y="612"/>
                  </a:lnTo>
                  <a:cubicBezTo>
                    <a:pt x="9" y="615"/>
                    <a:pt x="7" y="616"/>
                    <a:pt x="5" y="616"/>
                  </a:cubicBezTo>
                  <a:cubicBezTo>
                    <a:pt x="3" y="616"/>
                    <a:pt x="1" y="615"/>
                    <a:pt x="1" y="612"/>
                  </a:cubicBezTo>
                  <a:close/>
                  <a:moveTo>
                    <a:pt x="1" y="596"/>
                  </a:moveTo>
                  <a:lnTo>
                    <a:pt x="1" y="596"/>
                  </a:lnTo>
                  <a:cubicBezTo>
                    <a:pt x="1" y="594"/>
                    <a:pt x="3" y="592"/>
                    <a:pt x="5" y="592"/>
                  </a:cubicBezTo>
                  <a:cubicBezTo>
                    <a:pt x="7" y="592"/>
                    <a:pt x="9" y="594"/>
                    <a:pt x="9" y="596"/>
                  </a:cubicBezTo>
                  <a:lnTo>
                    <a:pt x="9" y="596"/>
                  </a:lnTo>
                  <a:cubicBezTo>
                    <a:pt x="9" y="599"/>
                    <a:pt x="7" y="600"/>
                    <a:pt x="5" y="600"/>
                  </a:cubicBezTo>
                  <a:cubicBezTo>
                    <a:pt x="3" y="600"/>
                    <a:pt x="1" y="599"/>
                    <a:pt x="1" y="596"/>
                  </a:cubicBezTo>
                  <a:close/>
                  <a:moveTo>
                    <a:pt x="1" y="580"/>
                  </a:moveTo>
                  <a:lnTo>
                    <a:pt x="1" y="580"/>
                  </a:lnTo>
                  <a:cubicBezTo>
                    <a:pt x="1" y="578"/>
                    <a:pt x="3" y="576"/>
                    <a:pt x="5" y="576"/>
                  </a:cubicBezTo>
                  <a:cubicBezTo>
                    <a:pt x="7" y="576"/>
                    <a:pt x="9" y="578"/>
                    <a:pt x="9" y="580"/>
                  </a:cubicBezTo>
                  <a:lnTo>
                    <a:pt x="9" y="580"/>
                  </a:lnTo>
                  <a:cubicBezTo>
                    <a:pt x="9" y="583"/>
                    <a:pt x="7" y="584"/>
                    <a:pt x="5" y="584"/>
                  </a:cubicBezTo>
                  <a:cubicBezTo>
                    <a:pt x="3" y="584"/>
                    <a:pt x="1" y="583"/>
                    <a:pt x="1" y="580"/>
                  </a:cubicBezTo>
                  <a:close/>
                  <a:moveTo>
                    <a:pt x="1" y="564"/>
                  </a:moveTo>
                  <a:lnTo>
                    <a:pt x="1" y="564"/>
                  </a:lnTo>
                  <a:cubicBezTo>
                    <a:pt x="1" y="562"/>
                    <a:pt x="3" y="560"/>
                    <a:pt x="5" y="560"/>
                  </a:cubicBezTo>
                  <a:cubicBezTo>
                    <a:pt x="8" y="560"/>
                    <a:pt x="9" y="562"/>
                    <a:pt x="9" y="564"/>
                  </a:cubicBezTo>
                  <a:lnTo>
                    <a:pt x="9" y="564"/>
                  </a:lnTo>
                  <a:cubicBezTo>
                    <a:pt x="9" y="567"/>
                    <a:pt x="8" y="568"/>
                    <a:pt x="5" y="568"/>
                  </a:cubicBezTo>
                  <a:cubicBezTo>
                    <a:pt x="3" y="568"/>
                    <a:pt x="1" y="567"/>
                    <a:pt x="1" y="564"/>
                  </a:cubicBezTo>
                  <a:close/>
                  <a:moveTo>
                    <a:pt x="2" y="548"/>
                  </a:moveTo>
                  <a:lnTo>
                    <a:pt x="2" y="548"/>
                  </a:lnTo>
                  <a:cubicBezTo>
                    <a:pt x="2" y="546"/>
                    <a:pt x="3" y="544"/>
                    <a:pt x="6" y="544"/>
                  </a:cubicBezTo>
                  <a:cubicBezTo>
                    <a:pt x="8" y="544"/>
                    <a:pt x="10" y="546"/>
                    <a:pt x="10" y="548"/>
                  </a:cubicBezTo>
                  <a:lnTo>
                    <a:pt x="10" y="548"/>
                  </a:lnTo>
                  <a:cubicBezTo>
                    <a:pt x="10" y="551"/>
                    <a:pt x="8" y="552"/>
                    <a:pt x="6" y="552"/>
                  </a:cubicBezTo>
                  <a:cubicBezTo>
                    <a:pt x="3" y="552"/>
                    <a:pt x="2" y="551"/>
                    <a:pt x="2" y="548"/>
                  </a:cubicBezTo>
                  <a:close/>
                  <a:moveTo>
                    <a:pt x="2" y="532"/>
                  </a:moveTo>
                  <a:lnTo>
                    <a:pt x="2" y="532"/>
                  </a:lnTo>
                  <a:cubicBezTo>
                    <a:pt x="2" y="530"/>
                    <a:pt x="4" y="528"/>
                    <a:pt x="6" y="528"/>
                  </a:cubicBezTo>
                  <a:cubicBezTo>
                    <a:pt x="8" y="528"/>
                    <a:pt x="10" y="530"/>
                    <a:pt x="10" y="532"/>
                  </a:cubicBezTo>
                  <a:lnTo>
                    <a:pt x="10" y="532"/>
                  </a:lnTo>
                  <a:cubicBezTo>
                    <a:pt x="10" y="535"/>
                    <a:pt x="8" y="536"/>
                    <a:pt x="6" y="536"/>
                  </a:cubicBezTo>
                  <a:cubicBezTo>
                    <a:pt x="4" y="536"/>
                    <a:pt x="2" y="535"/>
                    <a:pt x="2" y="532"/>
                  </a:cubicBezTo>
                  <a:close/>
                  <a:moveTo>
                    <a:pt x="2" y="516"/>
                  </a:moveTo>
                  <a:lnTo>
                    <a:pt x="2" y="516"/>
                  </a:lnTo>
                  <a:cubicBezTo>
                    <a:pt x="2" y="514"/>
                    <a:pt x="4" y="512"/>
                    <a:pt x="6" y="512"/>
                  </a:cubicBezTo>
                  <a:cubicBezTo>
                    <a:pt x="8" y="512"/>
                    <a:pt x="10" y="514"/>
                    <a:pt x="10" y="516"/>
                  </a:cubicBezTo>
                  <a:lnTo>
                    <a:pt x="10" y="516"/>
                  </a:lnTo>
                  <a:cubicBezTo>
                    <a:pt x="10" y="519"/>
                    <a:pt x="8" y="520"/>
                    <a:pt x="6" y="520"/>
                  </a:cubicBezTo>
                  <a:cubicBezTo>
                    <a:pt x="4" y="520"/>
                    <a:pt x="2" y="519"/>
                    <a:pt x="2" y="516"/>
                  </a:cubicBezTo>
                  <a:close/>
                  <a:moveTo>
                    <a:pt x="2" y="500"/>
                  </a:moveTo>
                  <a:lnTo>
                    <a:pt x="2" y="500"/>
                  </a:lnTo>
                  <a:cubicBezTo>
                    <a:pt x="2" y="498"/>
                    <a:pt x="4" y="496"/>
                    <a:pt x="6" y="496"/>
                  </a:cubicBezTo>
                  <a:cubicBezTo>
                    <a:pt x="8" y="496"/>
                    <a:pt x="10" y="498"/>
                    <a:pt x="10" y="500"/>
                  </a:cubicBezTo>
                  <a:lnTo>
                    <a:pt x="10" y="500"/>
                  </a:lnTo>
                  <a:cubicBezTo>
                    <a:pt x="10" y="503"/>
                    <a:pt x="8" y="504"/>
                    <a:pt x="6" y="504"/>
                  </a:cubicBezTo>
                  <a:cubicBezTo>
                    <a:pt x="4" y="504"/>
                    <a:pt x="2" y="503"/>
                    <a:pt x="2" y="500"/>
                  </a:cubicBezTo>
                  <a:close/>
                  <a:moveTo>
                    <a:pt x="2" y="484"/>
                  </a:moveTo>
                  <a:lnTo>
                    <a:pt x="2" y="484"/>
                  </a:lnTo>
                  <a:cubicBezTo>
                    <a:pt x="2" y="482"/>
                    <a:pt x="4" y="480"/>
                    <a:pt x="6" y="480"/>
                  </a:cubicBezTo>
                  <a:cubicBezTo>
                    <a:pt x="9" y="480"/>
                    <a:pt x="10" y="482"/>
                    <a:pt x="10" y="484"/>
                  </a:cubicBezTo>
                  <a:lnTo>
                    <a:pt x="10" y="484"/>
                  </a:lnTo>
                  <a:cubicBezTo>
                    <a:pt x="10" y="487"/>
                    <a:pt x="9" y="488"/>
                    <a:pt x="6" y="488"/>
                  </a:cubicBezTo>
                  <a:cubicBezTo>
                    <a:pt x="4" y="488"/>
                    <a:pt x="2" y="487"/>
                    <a:pt x="2" y="484"/>
                  </a:cubicBezTo>
                  <a:close/>
                  <a:moveTo>
                    <a:pt x="3" y="468"/>
                  </a:moveTo>
                  <a:lnTo>
                    <a:pt x="3" y="468"/>
                  </a:lnTo>
                  <a:cubicBezTo>
                    <a:pt x="3" y="466"/>
                    <a:pt x="4" y="464"/>
                    <a:pt x="7" y="464"/>
                  </a:cubicBezTo>
                  <a:cubicBezTo>
                    <a:pt x="9" y="464"/>
                    <a:pt x="11" y="466"/>
                    <a:pt x="11" y="468"/>
                  </a:cubicBezTo>
                  <a:lnTo>
                    <a:pt x="11" y="468"/>
                  </a:lnTo>
                  <a:cubicBezTo>
                    <a:pt x="11" y="471"/>
                    <a:pt x="9" y="472"/>
                    <a:pt x="7" y="472"/>
                  </a:cubicBezTo>
                  <a:cubicBezTo>
                    <a:pt x="4" y="472"/>
                    <a:pt x="3" y="471"/>
                    <a:pt x="3" y="468"/>
                  </a:cubicBezTo>
                  <a:close/>
                  <a:moveTo>
                    <a:pt x="3" y="452"/>
                  </a:moveTo>
                  <a:lnTo>
                    <a:pt x="3" y="452"/>
                  </a:lnTo>
                  <a:cubicBezTo>
                    <a:pt x="3" y="450"/>
                    <a:pt x="5" y="448"/>
                    <a:pt x="7" y="448"/>
                  </a:cubicBezTo>
                  <a:cubicBezTo>
                    <a:pt x="9" y="448"/>
                    <a:pt x="11" y="450"/>
                    <a:pt x="11" y="452"/>
                  </a:cubicBezTo>
                  <a:lnTo>
                    <a:pt x="11" y="452"/>
                  </a:lnTo>
                  <a:cubicBezTo>
                    <a:pt x="11" y="455"/>
                    <a:pt x="9" y="456"/>
                    <a:pt x="7" y="456"/>
                  </a:cubicBezTo>
                  <a:cubicBezTo>
                    <a:pt x="5" y="456"/>
                    <a:pt x="3" y="455"/>
                    <a:pt x="3" y="452"/>
                  </a:cubicBezTo>
                  <a:close/>
                  <a:moveTo>
                    <a:pt x="3" y="436"/>
                  </a:moveTo>
                  <a:lnTo>
                    <a:pt x="3" y="436"/>
                  </a:lnTo>
                  <a:cubicBezTo>
                    <a:pt x="3" y="434"/>
                    <a:pt x="5" y="432"/>
                    <a:pt x="7" y="432"/>
                  </a:cubicBezTo>
                  <a:cubicBezTo>
                    <a:pt x="9" y="432"/>
                    <a:pt x="11" y="434"/>
                    <a:pt x="11" y="436"/>
                  </a:cubicBezTo>
                  <a:lnTo>
                    <a:pt x="11" y="436"/>
                  </a:lnTo>
                  <a:cubicBezTo>
                    <a:pt x="11" y="439"/>
                    <a:pt x="9" y="440"/>
                    <a:pt x="7" y="440"/>
                  </a:cubicBezTo>
                  <a:cubicBezTo>
                    <a:pt x="5" y="440"/>
                    <a:pt x="3" y="439"/>
                    <a:pt x="3" y="436"/>
                  </a:cubicBezTo>
                  <a:close/>
                  <a:moveTo>
                    <a:pt x="3" y="420"/>
                  </a:moveTo>
                  <a:lnTo>
                    <a:pt x="3" y="420"/>
                  </a:lnTo>
                  <a:cubicBezTo>
                    <a:pt x="3" y="418"/>
                    <a:pt x="5" y="416"/>
                    <a:pt x="7" y="416"/>
                  </a:cubicBezTo>
                  <a:cubicBezTo>
                    <a:pt x="9" y="416"/>
                    <a:pt x="11" y="418"/>
                    <a:pt x="11" y="420"/>
                  </a:cubicBezTo>
                  <a:lnTo>
                    <a:pt x="11" y="420"/>
                  </a:lnTo>
                  <a:cubicBezTo>
                    <a:pt x="11" y="423"/>
                    <a:pt x="9" y="424"/>
                    <a:pt x="7" y="424"/>
                  </a:cubicBezTo>
                  <a:cubicBezTo>
                    <a:pt x="5" y="424"/>
                    <a:pt x="3" y="423"/>
                    <a:pt x="3" y="420"/>
                  </a:cubicBezTo>
                  <a:close/>
                  <a:moveTo>
                    <a:pt x="3" y="404"/>
                  </a:moveTo>
                  <a:lnTo>
                    <a:pt x="3" y="404"/>
                  </a:lnTo>
                  <a:cubicBezTo>
                    <a:pt x="3" y="402"/>
                    <a:pt x="5" y="400"/>
                    <a:pt x="7" y="400"/>
                  </a:cubicBezTo>
                  <a:cubicBezTo>
                    <a:pt x="10" y="400"/>
                    <a:pt x="11" y="402"/>
                    <a:pt x="11" y="404"/>
                  </a:cubicBezTo>
                  <a:lnTo>
                    <a:pt x="11" y="404"/>
                  </a:lnTo>
                  <a:cubicBezTo>
                    <a:pt x="11" y="407"/>
                    <a:pt x="10" y="408"/>
                    <a:pt x="7" y="408"/>
                  </a:cubicBezTo>
                  <a:cubicBezTo>
                    <a:pt x="5" y="408"/>
                    <a:pt x="3" y="407"/>
                    <a:pt x="3" y="404"/>
                  </a:cubicBezTo>
                  <a:close/>
                  <a:moveTo>
                    <a:pt x="4" y="388"/>
                  </a:moveTo>
                  <a:lnTo>
                    <a:pt x="4" y="388"/>
                  </a:lnTo>
                  <a:cubicBezTo>
                    <a:pt x="4" y="386"/>
                    <a:pt x="5" y="384"/>
                    <a:pt x="8" y="384"/>
                  </a:cubicBezTo>
                  <a:cubicBezTo>
                    <a:pt x="10" y="384"/>
                    <a:pt x="12" y="386"/>
                    <a:pt x="12" y="388"/>
                  </a:cubicBezTo>
                  <a:lnTo>
                    <a:pt x="12" y="388"/>
                  </a:lnTo>
                  <a:cubicBezTo>
                    <a:pt x="12" y="391"/>
                    <a:pt x="10" y="392"/>
                    <a:pt x="8" y="392"/>
                  </a:cubicBezTo>
                  <a:cubicBezTo>
                    <a:pt x="5" y="392"/>
                    <a:pt x="4" y="391"/>
                    <a:pt x="4" y="388"/>
                  </a:cubicBezTo>
                  <a:close/>
                  <a:moveTo>
                    <a:pt x="4" y="372"/>
                  </a:moveTo>
                  <a:lnTo>
                    <a:pt x="4" y="372"/>
                  </a:lnTo>
                  <a:cubicBezTo>
                    <a:pt x="4" y="370"/>
                    <a:pt x="6" y="368"/>
                    <a:pt x="8" y="368"/>
                  </a:cubicBezTo>
                  <a:cubicBezTo>
                    <a:pt x="10" y="368"/>
                    <a:pt x="12" y="370"/>
                    <a:pt x="12" y="372"/>
                  </a:cubicBezTo>
                  <a:lnTo>
                    <a:pt x="12" y="372"/>
                  </a:lnTo>
                  <a:cubicBezTo>
                    <a:pt x="12" y="375"/>
                    <a:pt x="10" y="376"/>
                    <a:pt x="8" y="376"/>
                  </a:cubicBezTo>
                  <a:cubicBezTo>
                    <a:pt x="6" y="376"/>
                    <a:pt x="4" y="375"/>
                    <a:pt x="4" y="372"/>
                  </a:cubicBezTo>
                  <a:close/>
                  <a:moveTo>
                    <a:pt x="4" y="356"/>
                  </a:moveTo>
                  <a:lnTo>
                    <a:pt x="4" y="356"/>
                  </a:lnTo>
                  <a:cubicBezTo>
                    <a:pt x="4" y="354"/>
                    <a:pt x="6" y="352"/>
                    <a:pt x="8" y="352"/>
                  </a:cubicBezTo>
                  <a:cubicBezTo>
                    <a:pt x="10" y="352"/>
                    <a:pt x="12" y="354"/>
                    <a:pt x="12" y="356"/>
                  </a:cubicBezTo>
                  <a:lnTo>
                    <a:pt x="12" y="356"/>
                  </a:lnTo>
                  <a:cubicBezTo>
                    <a:pt x="12" y="359"/>
                    <a:pt x="10" y="360"/>
                    <a:pt x="8" y="360"/>
                  </a:cubicBezTo>
                  <a:cubicBezTo>
                    <a:pt x="6" y="360"/>
                    <a:pt x="4" y="359"/>
                    <a:pt x="4" y="356"/>
                  </a:cubicBezTo>
                  <a:close/>
                  <a:moveTo>
                    <a:pt x="4" y="340"/>
                  </a:moveTo>
                  <a:lnTo>
                    <a:pt x="4" y="340"/>
                  </a:lnTo>
                  <a:cubicBezTo>
                    <a:pt x="4" y="338"/>
                    <a:pt x="6" y="336"/>
                    <a:pt x="8" y="336"/>
                  </a:cubicBezTo>
                  <a:cubicBezTo>
                    <a:pt x="10" y="336"/>
                    <a:pt x="12" y="338"/>
                    <a:pt x="12" y="340"/>
                  </a:cubicBezTo>
                  <a:lnTo>
                    <a:pt x="12" y="340"/>
                  </a:lnTo>
                  <a:cubicBezTo>
                    <a:pt x="12" y="343"/>
                    <a:pt x="10" y="344"/>
                    <a:pt x="8" y="344"/>
                  </a:cubicBezTo>
                  <a:cubicBezTo>
                    <a:pt x="6" y="344"/>
                    <a:pt x="4" y="343"/>
                    <a:pt x="4" y="340"/>
                  </a:cubicBezTo>
                  <a:close/>
                  <a:moveTo>
                    <a:pt x="4" y="324"/>
                  </a:moveTo>
                  <a:lnTo>
                    <a:pt x="4" y="324"/>
                  </a:lnTo>
                  <a:cubicBezTo>
                    <a:pt x="4" y="322"/>
                    <a:pt x="6" y="320"/>
                    <a:pt x="8" y="320"/>
                  </a:cubicBezTo>
                  <a:cubicBezTo>
                    <a:pt x="11" y="320"/>
                    <a:pt x="12" y="322"/>
                    <a:pt x="12" y="324"/>
                  </a:cubicBezTo>
                  <a:lnTo>
                    <a:pt x="12" y="324"/>
                  </a:lnTo>
                  <a:cubicBezTo>
                    <a:pt x="12" y="326"/>
                    <a:pt x="11" y="328"/>
                    <a:pt x="8" y="328"/>
                  </a:cubicBezTo>
                  <a:cubicBezTo>
                    <a:pt x="6" y="328"/>
                    <a:pt x="4" y="326"/>
                    <a:pt x="4" y="324"/>
                  </a:cubicBezTo>
                  <a:close/>
                  <a:moveTo>
                    <a:pt x="5" y="308"/>
                  </a:moveTo>
                  <a:lnTo>
                    <a:pt x="5" y="308"/>
                  </a:lnTo>
                  <a:cubicBezTo>
                    <a:pt x="5" y="306"/>
                    <a:pt x="6" y="304"/>
                    <a:pt x="9" y="304"/>
                  </a:cubicBezTo>
                  <a:cubicBezTo>
                    <a:pt x="11" y="304"/>
                    <a:pt x="13" y="306"/>
                    <a:pt x="13" y="308"/>
                  </a:cubicBezTo>
                  <a:lnTo>
                    <a:pt x="13" y="308"/>
                  </a:lnTo>
                  <a:cubicBezTo>
                    <a:pt x="13" y="310"/>
                    <a:pt x="11" y="312"/>
                    <a:pt x="9" y="312"/>
                  </a:cubicBezTo>
                  <a:cubicBezTo>
                    <a:pt x="6" y="312"/>
                    <a:pt x="5" y="310"/>
                    <a:pt x="5" y="308"/>
                  </a:cubicBezTo>
                  <a:close/>
                  <a:moveTo>
                    <a:pt x="5" y="292"/>
                  </a:moveTo>
                  <a:lnTo>
                    <a:pt x="5" y="292"/>
                  </a:lnTo>
                  <a:cubicBezTo>
                    <a:pt x="5" y="290"/>
                    <a:pt x="7" y="288"/>
                    <a:pt x="9" y="288"/>
                  </a:cubicBezTo>
                  <a:cubicBezTo>
                    <a:pt x="11" y="288"/>
                    <a:pt x="13" y="290"/>
                    <a:pt x="13" y="292"/>
                  </a:cubicBezTo>
                  <a:lnTo>
                    <a:pt x="13" y="292"/>
                  </a:lnTo>
                  <a:cubicBezTo>
                    <a:pt x="13" y="294"/>
                    <a:pt x="11" y="296"/>
                    <a:pt x="9" y="296"/>
                  </a:cubicBezTo>
                  <a:cubicBezTo>
                    <a:pt x="7" y="296"/>
                    <a:pt x="5" y="294"/>
                    <a:pt x="5" y="292"/>
                  </a:cubicBezTo>
                  <a:close/>
                  <a:moveTo>
                    <a:pt x="5" y="276"/>
                  </a:moveTo>
                  <a:lnTo>
                    <a:pt x="5" y="276"/>
                  </a:lnTo>
                  <a:cubicBezTo>
                    <a:pt x="5" y="274"/>
                    <a:pt x="7" y="272"/>
                    <a:pt x="9" y="272"/>
                  </a:cubicBezTo>
                  <a:cubicBezTo>
                    <a:pt x="11" y="272"/>
                    <a:pt x="13" y="274"/>
                    <a:pt x="13" y="276"/>
                  </a:cubicBezTo>
                  <a:lnTo>
                    <a:pt x="13" y="276"/>
                  </a:lnTo>
                  <a:cubicBezTo>
                    <a:pt x="13" y="278"/>
                    <a:pt x="11" y="280"/>
                    <a:pt x="9" y="280"/>
                  </a:cubicBezTo>
                  <a:cubicBezTo>
                    <a:pt x="7" y="280"/>
                    <a:pt x="5" y="278"/>
                    <a:pt x="5" y="276"/>
                  </a:cubicBezTo>
                  <a:close/>
                  <a:moveTo>
                    <a:pt x="5" y="260"/>
                  </a:moveTo>
                  <a:lnTo>
                    <a:pt x="5" y="260"/>
                  </a:lnTo>
                  <a:cubicBezTo>
                    <a:pt x="5" y="258"/>
                    <a:pt x="7" y="256"/>
                    <a:pt x="9" y="256"/>
                  </a:cubicBezTo>
                  <a:cubicBezTo>
                    <a:pt x="11" y="256"/>
                    <a:pt x="13" y="258"/>
                    <a:pt x="13" y="260"/>
                  </a:cubicBezTo>
                  <a:lnTo>
                    <a:pt x="13" y="260"/>
                  </a:lnTo>
                  <a:cubicBezTo>
                    <a:pt x="13" y="262"/>
                    <a:pt x="11" y="264"/>
                    <a:pt x="9" y="264"/>
                  </a:cubicBezTo>
                  <a:cubicBezTo>
                    <a:pt x="7" y="264"/>
                    <a:pt x="5" y="262"/>
                    <a:pt x="5" y="260"/>
                  </a:cubicBezTo>
                  <a:close/>
                  <a:moveTo>
                    <a:pt x="5" y="244"/>
                  </a:moveTo>
                  <a:lnTo>
                    <a:pt x="5" y="244"/>
                  </a:lnTo>
                  <a:cubicBezTo>
                    <a:pt x="5" y="242"/>
                    <a:pt x="7" y="240"/>
                    <a:pt x="9" y="240"/>
                  </a:cubicBezTo>
                  <a:cubicBezTo>
                    <a:pt x="12" y="240"/>
                    <a:pt x="13" y="242"/>
                    <a:pt x="13" y="244"/>
                  </a:cubicBezTo>
                  <a:lnTo>
                    <a:pt x="13" y="244"/>
                  </a:lnTo>
                  <a:cubicBezTo>
                    <a:pt x="13" y="246"/>
                    <a:pt x="12" y="248"/>
                    <a:pt x="9" y="248"/>
                  </a:cubicBezTo>
                  <a:cubicBezTo>
                    <a:pt x="7" y="248"/>
                    <a:pt x="5" y="246"/>
                    <a:pt x="5" y="244"/>
                  </a:cubicBezTo>
                  <a:close/>
                  <a:moveTo>
                    <a:pt x="6" y="228"/>
                  </a:moveTo>
                  <a:lnTo>
                    <a:pt x="6" y="228"/>
                  </a:lnTo>
                  <a:cubicBezTo>
                    <a:pt x="6" y="226"/>
                    <a:pt x="7" y="224"/>
                    <a:pt x="10" y="224"/>
                  </a:cubicBezTo>
                  <a:cubicBezTo>
                    <a:pt x="12" y="224"/>
                    <a:pt x="14" y="226"/>
                    <a:pt x="14" y="228"/>
                  </a:cubicBezTo>
                  <a:lnTo>
                    <a:pt x="14" y="228"/>
                  </a:lnTo>
                  <a:cubicBezTo>
                    <a:pt x="14" y="230"/>
                    <a:pt x="12" y="232"/>
                    <a:pt x="10" y="232"/>
                  </a:cubicBezTo>
                  <a:cubicBezTo>
                    <a:pt x="7" y="232"/>
                    <a:pt x="6" y="230"/>
                    <a:pt x="6" y="228"/>
                  </a:cubicBezTo>
                  <a:close/>
                  <a:moveTo>
                    <a:pt x="6" y="212"/>
                  </a:moveTo>
                  <a:lnTo>
                    <a:pt x="6" y="212"/>
                  </a:lnTo>
                  <a:cubicBezTo>
                    <a:pt x="6" y="210"/>
                    <a:pt x="8" y="208"/>
                    <a:pt x="10" y="208"/>
                  </a:cubicBezTo>
                  <a:cubicBezTo>
                    <a:pt x="12" y="208"/>
                    <a:pt x="14" y="210"/>
                    <a:pt x="14" y="212"/>
                  </a:cubicBezTo>
                  <a:lnTo>
                    <a:pt x="14" y="212"/>
                  </a:lnTo>
                  <a:cubicBezTo>
                    <a:pt x="14" y="214"/>
                    <a:pt x="12" y="216"/>
                    <a:pt x="10" y="216"/>
                  </a:cubicBezTo>
                  <a:cubicBezTo>
                    <a:pt x="8" y="216"/>
                    <a:pt x="6" y="214"/>
                    <a:pt x="6" y="212"/>
                  </a:cubicBezTo>
                  <a:close/>
                  <a:moveTo>
                    <a:pt x="6" y="196"/>
                  </a:moveTo>
                  <a:lnTo>
                    <a:pt x="6" y="196"/>
                  </a:lnTo>
                  <a:cubicBezTo>
                    <a:pt x="6" y="194"/>
                    <a:pt x="8" y="192"/>
                    <a:pt x="10" y="192"/>
                  </a:cubicBezTo>
                  <a:cubicBezTo>
                    <a:pt x="12" y="192"/>
                    <a:pt x="14" y="194"/>
                    <a:pt x="14" y="196"/>
                  </a:cubicBezTo>
                  <a:lnTo>
                    <a:pt x="14" y="196"/>
                  </a:lnTo>
                  <a:cubicBezTo>
                    <a:pt x="14" y="198"/>
                    <a:pt x="12" y="200"/>
                    <a:pt x="10" y="200"/>
                  </a:cubicBezTo>
                  <a:cubicBezTo>
                    <a:pt x="8" y="200"/>
                    <a:pt x="6" y="198"/>
                    <a:pt x="6" y="196"/>
                  </a:cubicBezTo>
                  <a:close/>
                  <a:moveTo>
                    <a:pt x="6" y="180"/>
                  </a:moveTo>
                  <a:lnTo>
                    <a:pt x="6" y="180"/>
                  </a:lnTo>
                  <a:cubicBezTo>
                    <a:pt x="6" y="178"/>
                    <a:pt x="8" y="176"/>
                    <a:pt x="10" y="176"/>
                  </a:cubicBezTo>
                  <a:cubicBezTo>
                    <a:pt x="12" y="176"/>
                    <a:pt x="14" y="178"/>
                    <a:pt x="14" y="180"/>
                  </a:cubicBezTo>
                  <a:lnTo>
                    <a:pt x="14" y="180"/>
                  </a:lnTo>
                  <a:cubicBezTo>
                    <a:pt x="14" y="182"/>
                    <a:pt x="12" y="184"/>
                    <a:pt x="10" y="184"/>
                  </a:cubicBezTo>
                  <a:cubicBezTo>
                    <a:pt x="8" y="184"/>
                    <a:pt x="6" y="182"/>
                    <a:pt x="6" y="180"/>
                  </a:cubicBezTo>
                  <a:close/>
                  <a:moveTo>
                    <a:pt x="6" y="164"/>
                  </a:move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3" y="160"/>
                    <a:pt x="14" y="162"/>
                    <a:pt x="14" y="164"/>
                  </a:cubicBezTo>
                  <a:lnTo>
                    <a:pt x="14" y="164"/>
                  </a:lnTo>
                  <a:cubicBezTo>
                    <a:pt x="14" y="166"/>
                    <a:pt x="13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close/>
                  <a:moveTo>
                    <a:pt x="7" y="148"/>
                  </a:moveTo>
                  <a:lnTo>
                    <a:pt x="7" y="148"/>
                  </a:lnTo>
                  <a:cubicBezTo>
                    <a:pt x="7" y="146"/>
                    <a:pt x="8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lnTo>
                    <a:pt x="15" y="148"/>
                  </a:lnTo>
                  <a:cubicBezTo>
                    <a:pt x="15" y="150"/>
                    <a:pt x="13" y="152"/>
                    <a:pt x="11" y="152"/>
                  </a:cubicBezTo>
                  <a:cubicBezTo>
                    <a:pt x="8" y="152"/>
                    <a:pt x="7" y="150"/>
                    <a:pt x="7" y="148"/>
                  </a:cubicBezTo>
                  <a:close/>
                  <a:moveTo>
                    <a:pt x="7" y="132"/>
                  </a:move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3" y="128"/>
                    <a:pt x="15" y="130"/>
                    <a:pt x="15" y="132"/>
                  </a:cubicBezTo>
                  <a:lnTo>
                    <a:pt x="15" y="132"/>
                  </a:lnTo>
                  <a:cubicBezTo>
                    <a:pt x="15" y="134"/>
                    <a:pt x="13" y="136"/>
                    <a:pt x="11" y="136"/>
                  </a:cubicBezTo>
                  <a:cubicBezTo>
                    <a:pt x="9" y="136"/>
                    <a:pt x="7" y="134"/>
                    <a:pt x="7" y="132"/>
                  </a:cubicBezTo>
                  <a:close/>
                  <a:moveTo>
                    <a:pt x="7" y="116"/>
                  </a:moveTo>
                  <a:lnTo>
                    <a:pt x="7" y="116"/>
                  </a:lnTo>
                  <a:cubicBezTo>
                    <a:pt x="7" y="114"/>
                    <a:pt x="9" y="112"/>
                    <a:pt x="11" y="112"/>
                  </a:cubicBezTo>
                  <a:cubicBezTo>
                    <a:pt x="13" y="112"/>
                    <a:pt x="15" y="114"/>
                    <a:pt x="15" y="116"/>
                  </a:cubicBezTo>
                  <a:lnTo>
                    <a:pt x="15" y="116"/>
                  </a:lnTo>
                  <a:cubicBezTo>
                    <a:pt x="15" y="118"/>
                    <a:pt x="13" y="120"/>
                    <a:pt x="11" y="120"/>
                  </a:cubicBezTo>
                  <a:cubicBezTo>
                    <a:pt x="9" y="120"/>
                    <a:pt x="7" y="118"/>
                    <a:pt x="7" y="116"/>
                  </a:cubicBezTo>
                  <a:close/>
                  <a:moveTo>
                    <a:pt x="7" y="100"/>
                  </a:move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close/>
                  <a:moveTo>
                    <a:pt x="7" y="84"/>
                  </a:moveTo>
                  <a:lnTo>
                    <a:pt x="7" y="84"/>
                  </a:lnTo>
                  <a:cubicBezTo>
                    <a:pt x="7" y="82"/>
                    <a:pt x="9" y="80"/>
                    <a:pt x="11" y="80"/>
                  </a:cubicBezTo>
                  <a:cubicBezTo>
                    <a:pt x="14" y="80"/>
                    <a:pt x="15" y="82"/>
                    <a:pt x="15" y="84"/>
                  </a:cubicBezTo>
                  <a:lnTo>
                    <a:pt x="15" y="84"/>
                  </a:lnTo>
                  <a:cubicBezTo>
                    <a:pt x="15" y="86"/>
                    <a:pt x="14" y="88"/>
                    <a:pt x="11" y="88"/>
                  </a:cubicBezTo>
                  <a:cubicBezTo>
                    <a:pt x="9" y="88"/>
                    <a:pt x="7" y="86"/>
                    <a:pt x="7" y="84"/>
                  </a:cubicBezTo>
                  <a:close/>
                  <a:moveTo>
                    <a:pt x="8" y="68"/>
                  </a:moveTo>
                  <a:lnTo>
                    <a:pt x="8" y="68"/>
                  </a:lnTo>
                  <a:cubicBezTo>
                    <a:pt x="8" y="66"/>
                    <a:pt x="9" y="64"/>
                    <a:pt x="12" y="64"/>
                  </a:cubicBezTo>
                  <a:cubicBezTo>
                    <a:pt x="14" y="64"/>
                    <a:pt x="16" y="66"/>
                    <a:pt x="16" y="68"/>
                  </a:cubicBezTo>
                  <a:lnTo>
                    <a:pt x="16" y="68"/>
                  </a:lnTo>
                  <a:cubicBezTo>
                    <a:pt x="16" y="70"/>
                    <a:pt x="14" y="72"/>
                    <a:pt x="12" y="72"/>
                  </a:cubicBezTo>
                  <a:cubicBezTo>
                    <a:pt x="9" y="72"/>
                    <a:pt x="8" y="70"/>
                    <a:pt x="8" y="68"/>
                  </a:cubicBezTo>
                  <a:close/>
                  <a:moveTo>
                    <a:pt x="8" y="52"/>
                  </a:moveTo>
                  <a:lnTo>
                    <a:pt x="8" y="52"/>
                  </a:lnTo>
                  <a:cubicBezTo>
                    <a:pt x="8" y="50"/>
                    <a:pt x="10" y="48"/>
                    <a:pt x="12" y="48"/>
                  </a:cubicBezTo>
                  <a:cubicBezTo>
                    <a:pt x="14" y="48"/>
                    <a:pt x="16" y="50"/>
                    <a:pt x="16" y="52"/>
                  </a:cubicBezTo>
                  <a:lnTo>
                    <a:pt x="16" y="52"/>
                  </a:lnTo>
                  <a:cubicBezTo>
                    <a:pt x="16" y="54"/>
                    <a:pt x="14" y="56"/>
                    <a:pt x="12" y="56"/>
                  </a:cubicBezTo>
                  <a:cubicBezTo>
                    <a:pt x="10" y="56"/>
                    <a:pt x="8" y="54"/>
                    <a:pt x="8" y="52"/>
                  </a:cubicBezTo>
                  <a:close/>
                  <a:moveTo>
                    <a:pt x="8" y="36"/>
                  </a:moveTo>
                  <a:lnTo>
                    <a:pt x="8" y="36"/>
                  </a:lnTo>
                  <a:cubicBezTo>
                    <a:pt x="8" y="34"/>
                    <a:pt x="10" y="32"/>
                    <a:pt x="12" y="32"/>
                  </a:cubicBezTo>
                  <a:cubicBezTo>
                    <a:pt x="14" y="32"/>
                    <a:pt x="16" y="34"/>
                    <a:pt x="16" y="36"/>
                  </a:cubicBezTo>
                  <a:lnTo>
                    <a:pt x="16" y="36"/>
                  </a:lnTo>
                  <a:cubicBezTo>
                    <a:pt x="16" y="38"/>
                    <a:pt x="14" y="40"/>
                    <a:pt x="12" y="40"/>
                  </a:cubicBezTo>
                  <a:cubicBezTo>
                    <a:pt x="10" y="40"/>
                    <a:pt x="8" y="38"/>
                    <a:pt x="8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2"/>
                    <a:pt x="14" y="24"/>
                    <a:pt x="12" y="24"/>
                  </a:cubicBezTo>
                  <a:cubicBezTo>
                    <a:pt x="10" y="24"/>
                    <a:pt x="8" y="22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5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6"/>
                    <a:pt x="15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5" name="Freeform 805"/>
            <p:cNvSpPr>
              <a:spLocks noEditPoints="1"/>
            </p:cNvSpPr>
            <p:nvPr/>
          </p:nvSpPr>
          <p:spPr bwMode="auto">
            <a:xfrm>
              <a:off x="2366" y="2180"/>
              <a:ext cx="2" cy="21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0" y="131"/>
                </a:cxn>
                <a:cxn ang="0">
                  <a:pos x="4" y="127"/>
                </a:cxn>
                <a:cxn ang="0">
                  <a:pos x="8" y="131"/>
                </a:cxn>
                <a:cxn ang="0">
                  <a:pos x="8" y="131"/>
                </a:cxn>
                <a:cxn ang="0">
                  <a:pos x="4" y="135"/>
                </a:cxn>
                <a:cxn ang="0">
                  <a:pos x="0" y="131"/>
                </a:cxn>
                <a:cxn ang="0">
                  <a:pos x="1" y="115"/>
                </a:cxn>
                <a:cxn ang="0">
                  <a:pos x="1" y="115"/>
                </a:cxn>
                <a:cxn ang="0">
                  <a:pos x="5" y="111"/>
                </a:cxn>
                <a:cxn ang="0">
                  <a:pos x="9" y="115"/>
                </a:cxn>
                <a:cxn ang="0">
                  <a:pos x="9" y="115"/>
                </a:cxn>
                <a:cxn ang="0">
                  <a:pos x="5" y="119"/>
                </a:cxn>
                <a:cxn ang="0">
                  <a:pos x="1" y="115"/>
                </a:cxn>
                <a:cxn ang="0">
                  <a:pos x="2" y="100"/>
                </a:cxn>
                <a:cxn ang="0">
                  <a:pos x="2" y="99"/>
                </a:cxn>
                <a:cxn ang="0">
                  <a:pos x="6" y="95"/>
                </a:cxn>
                <a:cxn ang="0">
                  <a:pos x="10" y="99"/>
                </a:cxn>
                <a:cxn ang="0">
                  <a:pos x="10" y="100"/>
                </a:cxn>
                <a:cxn ang="0">
                  <a:pos x="6" y="104"/>
                </a:cxn>
                <a:cxn ang="0">
                  <a:pos x="2" y="100"/>
                </a:cxn>
                <a:cxn ang="0">
                  <a:pos x="3" y="84"/>
                </a:cxn>
                <a:cxn ang="0">
                  <a:pos x="3" y="84"/>
                </a:cxn>
                <a:cxn ang="0">
                  <a:pos x="7" y="80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6" y="36"/>
                </a:cxn>
                <a:cxn ang="0">
                  <a:pos x="6" y="36"/>
                </a:cxn>
                <a:cxn ang="0">
                  <a:pos x="10" y="32"/>
                </a:cxn>
                <a:cxn ang="0">
                  <a:pos x="14" y="36"/>
                </a:cxn>
                <a:cxn ang="0">
                  <a:pos x="14" y="36"/>
                </a:cxn>
                <a:cxn ang="0">
                  <a:pos x="10" y="40"/>
                </a:cxn>
                <a:cxn ang="0">
                  <a:pos x="6" y="36"/>
                </a:cxn>
                <a:cxn ang="0">
                  <a:pos x="7" y="20"/>
                </a:cxn>
                <a:cxn ang="0">
                  <a:pos x="7" y="20"/>
                </a:cxn>
                <a:cxn ang="0">
                  <a:pos x="11" y="1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7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2" y="8"/>
                </a:cxn>
                <a:cxn ang="0">
                  <a:pos x="8" y="4"/>
                </a:cxn>
              </a:cxnLst>
              <a:rect l="0" t="0" r="r" b="b"/>
              <a:pathLst>
                <a:path w="16" h="135">
                  <a:moveTo>
                    <a:pt x="0" y="131"/>
                  </a:moveTo>
                  <a:lnTo>
                    <a:pt x="0" y="131"/>
                  </a:lnTo>
                  <a:cubicBezTo>
                    <a:pt x="0" y="129"/>
                    <a:pt x="2" y="127"/>
                    <a:pt x="4" y="127"/>
                  </a:cubicBezTo>
                  <a:cubicBezTo>
                    <a:pt x="7" y="127"/>
                    <a:pt x="8" y="129"/>
                    <a:pt x="8" y="131"/>
                  </a:cubicBezTo>
                  <a:lnTo>
                    <a:pt x="8" y="131"/>
                  </a:lnTo>
                  <a:cubicBezTo>
                    <a:pt x="8" y="134"/>
                    <a:pt x="7" y="135"/>
                    <a:pt x="4" y="135"/>
                  </a:cubicBezTo>
                  <a:cubicBezTo>
                    <a:pt x="2" y="135"/>
                    <a:pt x="0" y="134"/>
                    <a:pt x="0" y="131"/>
                  </a:cubicBezTo>
                  <a:close/>
                  <a:moveTo>
                    <a:pt x="1" y="115"/>
                  </a:moveTo>
                  <a:lnTo>
                    <a:pt x="1" y="115"/>
                  </a:lnTo>
                  <a:cubicBezTo>
                    <a:pt x="1" y="113"/>
                    <a:pt x="3" y="111"/>
                    <a:pt x="5" y="111"/>
                  </a:cubicBezTo>
                  <a:cubicBezTo>
                    <a:pt x="8" y="111"/>
                    <a:pt x="9" y="113"/>
                    <a:pt x="9" y="115"/>
                  </a:cubicBezTo>
                  <a:lnTo>
                    <a:pt x="9" y="115"/>
                  </a:lnTo>
                  <a:cubicBezTo>
                    <a:pt x="9" y="118"/>
                    <a:pt x="8" y="119"/>
                    <a:pt x="5" y="119"/>
                  </a:cubicBezTo>
                  <a:cubicBezTo>
                    <a:pt x="3" y="119"/>
                    <a:pt x="1" y="118"/>
                    <a:pt x="1" y="115"/>
                  </a:cubicBezTo>
                  <a:close/>
                  <a:moveTo>
                    <a:pt x="2" y="100"/>
                  </a:moveTo>
                  <a:lnTo>
                    <a:pt x="2" y="99"/>
                  </a:lnTo>
                  <a:cubicBezTo>
                    <a:pt x="2" y="97"/>
                    <a:pt x="4" y="95"/>
                    <a:pt x="6" y="95"/>
                  </a:cubicBezTo>
                  <a:cubicBezTo>
                    <a:pt x="9" y="95"/>
                    <a:pt x="10" y="97"/>
                    <a:pt x="10" y="99"/>
                  </a:cubicBezTo>
                  <a:lnTo>
                    <a:pt x="10" y="100"/>
                  </a:lnTo>
                  <a:cubicBezTo>
                    <a:pt x="10" y="102"/>
                    <a:pt x="9" y="104"/>
                    <a:pt x="6" y="104"/>
                  </a:cubicBezTo>
                  <a:cubicBezTo>
                    <a:pt x="4" y="104"/>
                    <a:pt x="2" y="102"/>
                    <a:pt x="2" y="100"/>
                  </a:cubicBezTo>
                  <a:close/>
                  <a:moveTo>
                    <a:pt x="3" y="84"/>
                  </a:moveTo>
                  <a:lnTo>
                    <a:pt x="3" y="84"/>
                  </a:lnTo>
                  <a:cubicBezTo>
                    <a:pt x="3" y="81"/>
                    <a:pt x="5" y="80"/>
                    <a:pt x="7" y="80"/>
                  </a:cubicBezTo>
                  <a:cubicBezTo>
                    <a:pt x="9" y="80"/>
                    <a:pt x="11" y="81"/>
                    <a:pt x="11" y="84"/>
                  </a:cubicBez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close/>
                  <a:moveTo>
                    <a:pt x="4" y="68"/>
                  </a:moveTo>
                  <a:lnTo>
                    <a:pt x="4" y="68"/>
                  </a:lnTo>
                  <a:cubicBezTo>
                    <a:pt x="4" y="65"/>
                    <a:pt x="6" y="64"/>
                    <a:pt x="8" y="64"/>
                  </a:cubicBezTo>
                  <a:cubicBezTo>
                    <a:pt x="10" y="64"/>
                    <a:pt x="12" y="65"/>
                    <a:pt x="12" y="68"/>
                  </a:cubicBez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6" y="72"/>
                    <a:pt x="4" y="70"/>
                    <a:pt x="4" y="68"/>
                  </a:cubicBezTo>
                  <a:close/>
                  <a:moveTo>
                    <a:pt x="5" y="52"/>
                  </a:moveTo>
                  <a:lnTo>
                    <a:pt x="5" y="52"/>
                  </a:lnTo>
                  <a:cubicBezTo>
                    <a:pt x="5" y="49"/>
                    <a:pt x="7" y="48"/>
                    <a:pt x="9" y="48"/>
                  </a:cubicBezTo>
                  <a:cubicBezTo>
                    <a:pt x="11" y="48"/>
                    <a:pt x="13" y="49"/>
                    <a:pt x="13" y="52"/>
                  </a:cubicBezTo>
                  <a:lnTo>
                    <a:pt x="13" y="52"/>
                  </a:lnTo>
                  <a:cubicBezTo>
                    <a:pt x="13" y="54"/>
                    <a:pt x="11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close/>
                  <a:moveTo>
                    <a:pt x="6" y="36"/>
                  </a:moveTo>
                  <a:lnTo>
                    <a:pt x="6" y="36"/>
                  </a:lnTo>
                  <a:cubicBezTo>
                    <a:pt x="6" y="33"/>
                    <a:pt x="8" y="32"/>
                    <a:pt x="10" y="32"/>
                  </a:cubicBezTo>
                  <a:cubicBezTo>
                    <a:pt x="12" y="32"/>
                    <a:pt x="14" y="33"/>
                    <a:pt x="14" y="36"/>
                  </a:cubicBezTo>
                  <a:lnTo>
                    <a:pt x="14" y="36"/>
                  </a:lnTo>
                  <a:cubicBezTo>
                    <a:pt x="14" y="38"/>
                    <a:pt x="12" y="40"/>
                    <a:pt x="10" y="40"/>
                  </a:cubicBezTo>
                  <a:cubicBezTo>
                    <a:pt x="8" y="40"/>
                    <a:pt x="6" y="38"/>
                    <a:pt x="6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7"/>
                    <a:pt x="9" y="16"/>
                    <a:pt x="11" y="16"/>
                  </a:cubicBezTo>
                  <a:cubicBezTo>
                    <a:pt x="13" y="16"/>
                    <a:pt x="15" y="17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4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6" name="Oval 806"/>
            <p:cNvSpPr>
              <a:spLocks noChangeArrowheads="1"/>
            </p:cNvSpPr>
            <p:nvPr/>
          </p:nvSpPr>
          <p:spPr bwMode="auto">
            <a:xfrm>
              <a:off x="2738" y="2128"/>
              <a:ext cx="11" cy="1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7" name="Freeform 807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8" name="Freeform 808"/>
            <p:cNvSpPr>
              <a:spLocks noEditPoints="1"/>
            </p:cNvSpPr>
            <p:nvPr/>
          </p:nvSpPr>
          <p:spPr bwMode="auto">
            <a:xfrm>
              <a:off x="963" y="2913"/>
              <a:ext cx="2" cy="1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8" y="48"/>
                </a:cxn>
                <a:cxn ang="0">
                  <a:pos x="12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  <a:cxn ang="0">
                  <a:pos x="16" y="116"/>
                </a:cxn>
                <a:cxn ang="0">
                  <a:pos x="16" y="116"/>
                </a:cxn>
                <a:cxn ang="0">
                  <a:pos x="12" y="120"/>
                </a:cxn>
                <a:cxn ang="0">
                  <a:pos x="8" y="116"/>
                </a:cxn>
                <a:cxn ang="0">
                  <a:pos x="8" y="116"/>
                </a:cxn>
                <a:cxn ang="0">
                  <a:pos x="12" y="112"/>
                </a:cxn>
                <a:cxn ang="0">
                  <a:pos x="16" y="116"/>
                </a:cxn>
              </a:cxnLst>
              <a:rect l="0" t="0" r="r" b="b"/>
              <a:pathLst>
                <a:path w="16" h="120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9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9" y="32"/>
                    <a:pt x="10" y="34"/>
                    <a:pt x="10" y="36"/>
                  </a:cubicBezTo>
                  <a:close/>
                  <a:moveTo>
                    <a:pt x="12" y="52"/>
                  </a:moveTo>
                  <a:lnTo>
                    <a:pt x="12" y="52"/>
                  </a:lnTo>
                  <a:cubicBezTo>
                    <a:pt x="12" y="54"/>
                    <a:pt x="10" y="56"/>
                    <a:pt x="8" y="56"/>
                  </a:cubicBezTo>
                  <a:cubicBezTo>
                    <a:pt x="5" y="56"/>
                    <a:pt x="4" y="54"/>
                    <a:pt x="4" y="52"/>
                  </a:cubicBezTo>
                  <a:lnTo>
                    <a:pt x="4" y="52"/>
                  </a:lnTo>
                  <a:cubicBezTo>
                    <a:pt x="4" y="50"/>
                    <a:pt x="5" y="48"/>
                    <a:pt x="8" y="48"/>
                  </a:cubicBezTo>
                  <a:cubicBezTo>
                    <a:pt x="10" y="48"/>
                    <a:pt x="12" y="50"/>
                    <a:pt x="12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6" y="72"/>
                    <a:pt x="5" y="70"/>
                    <a:pt x="5" y="68"/>
                  </a:cubicBezTo>
                  <a:lnTo>
                    <a:pt x="5" y="68"/>
                  </a:lnTo>
                  <a:cubicBezTo>
                    <a:pt x="5" y="66"/>
                    <a:pt x="6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close/>
                  <a:moveTo>
                    <a:pt x="16" y="116"/>
                  </a:moveTo>
                  <a:lnTo>
                    <a:pt x="16" y="116"/>
                  </a:lnTo>
                  <a:cubicBezTo>
                    <a:pt x="16" y="118"/>
                    <a:pt x="14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lnTo>
                    <a:pt x="8" y="116"/>
                  </a:lnTo>
                  <a:cubicBezTo>
                    <a:pt x="8" y="114"/>
                    <a:pt x="10" y="112"/>
                    <a:pt x="12" y="112"/>
                  </a:cubicBezTo>
                  <a:cubicBezTo>
                    <a:pt x="14" y="112"/>
                    <a:pt x="16" y="114"/>
                    <a:pt x="16" y="116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49" name="Freeform 809"/>
            <p:cNvSpPr>
              <a:spLocks noEditPoints="1"/>
            </p:cNvSpPr>
            <p:nvPr/>
          </p:nvSpPr>
          <p:spPr bwMode="auto">
            <a:xfrm>
              <a:off x="1231" y="2680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</a:cxnLst>
              <a:rect l="0" t="0" r="r" b="b"/>
              <a:pathLst>
                <a:path w="15" h="10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4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10" y="56"/>
                    <a:pt x="7" y="56"/>
                  </a:cubicBezTo>
                  <a:cubicBezTo>
                    <a:pt x="5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10" y="48"/>
                    <a:pt x="11" y="50"/>
                    <a:pt x="11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1"/>
                    <a:pt x="11" y="72"/>
                    <a:pt x="9" y="72"/>
                  </a:cubicBezTo>
                  <a:cubicBezTo>
                    <a:pt x="7" y="72"/>
                    <a:pt x="5" y="71"/>
                    <a:pt x="5" y="68"/>
                  </a:cubicBez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0" name="Freeform 810"/>
            <p:cNvSpPr>
              <a:spLocks noEditPoints="1"/>
            </p:cNvSpPr>
            <p:nvPr/>
          </p:nvSpPr>
          <p:spPr bwMode="auto">
            <a:xfrm>
              <a:off x="1614" y="2451"/>
              <a:ext cx="2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5" y="67"/>
                </a:cxn>
                <a:cxn ang="0">
                  <a:pos x="15" y="67"/>
                </a:cxn>
                <a:cxn ang="0">
                  <a:pos x="11" y="71"/>
                </a:cxn>
                <a:cxn ang="0">
                  <a:pos x="7" y="67"/>
                </a:cxn>
                <a:cxn ang="0">
                  <a:pos x="7" y="67"/>
                </a:cxn>
                <a:cxn ang="0">
                  <a:pos x="11" y="63"/>
                </a:cxn>
                <a:cxn ang="0">
                  <a:pos x="15" y="67"/>
                </a:cxn>
              </a:cxnLst>
              <a:rect l="0" t="0" r="r" b="b"/>
              <a:pathLst>
                <a:path w="15" h="71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3" y="24"/>
                    <a:pt x="2" y="22"/>
                    <a:pt x="2" y="20"/>
                  </a:cubicBezTo>
                  <a:lnTo>
                    <a:pt x="2" y="20"/>
                  </a:lnTo>
                  <a:cubicBezTo>
                    <a:pt x="2" y="18"/>
                    <a:pt x="3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1" y="36"/>
                  </a:moveTo>
                  <a:lnTo>
                    <a:pt x="11" y="36"/>
                  </a:lnTo>
                  <a:cubicBezTo>
                    <a:pt x="11" y="38"/>
                    <a:pt x="10" y="40"/>
                    <a:pt x="7" y="40"/>
                  </a:cubicBezTo>
                  <a:cubicBezTo>
                    <a:pt x="5" y="40"/>
                    <a:pt x="3" y="38"/>
                    <a:pt x="3" y="36"/>
                  </a:cubicBezTo>
                  <a:lnTo>
                    <a:pt x="3" y="36"/>
                  </a:lnTo>
                  <a:cubicBezTo>
                    <a:pt x="3" y="33"/>
                    <a:pt x="5" y="32"/>
                    <a:pt x="7" y="32"/>
                  </a:cubicBezTo>
                  <a:cubicBezTo>
                    <a:pt x="10" y="32"/>
                    <a:pt x="11" y="33"/>
                    <a:pt x="11" y="36"/>
                  </a:cubicBezTo>
                  <a:close/>
                  <a:moveTo>
                    <a:pt x="13" y="52"/>
                  </a:moveTo>
                  <a:lnTo>
                    <a:pt x="13" y="52"/>
                  </a:lnTo>
                  <a:cubicBezTo>
                    <a:pt x="13" y="54"/>
                    <a:pt x="11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lnTo>
                    <a:pt x="5" y="52"/>
                  </a:lnTo>
                  <a:cubicBezTo>
                    <a:pt x="5" y="49"/>
                    <a:pt x="7" y="48"/>
                    <a:pt x="9" y="48"/>
                  </a:cubicBezTo>
                  <a:cubicBezTo>
                    <a:pt x="11" y="48"/>
                    <a:pt x="13" y="49"/>
                    <a:pt x="13" y="52"/>
                  </a:cubicBezTo>
                  <a:close/>
                  <a:moveTo>
                    <a:pt x="15" y="67"/>
                  </a:moveTo>
                  <a:lnTo>
                    <a:pt x="15" y="67"/>
                  </a:lnTo>
                  <a:cubicBezTo>
                    <a:pt x="15" y="70"/>
                    <a:pt x="13" y="71"/>
                    <a:pt x="11" y="71"/>
                  </a:cubicBezTo>
                  <a:cubicBezTo>
                    <a:pt x="9" y="71"/>
                    <a:pt x="7" y="70"/>
                    <a:pt x="7" y="67"/>
                  </a:cubicBezTo>
                  <a:lnTo>
                    <a:pt x="7" y="67"/>
                  </a:lnTo>
                  <a:cubicBezTo>
                    <a:pt x="7" y="65"/>
                    <a:pt x="9" y="63"/>
                    <a:pt x="11" y="63"/>
                  </a:cubicBezTo>
                  <a:cubicBezTo>
                    <a:pt x="13" y="63"/>
                    <a:pt x="15" y="65"/>
                    <a:pt x="15" y="67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1" name="Freeform 811"/>
            <p:cNvSpPr>
              <a:spLocks noEditPoints="1"/>
            </p:cNvSpPr>
            <p:nvPr/>
          </p:nvSpPr>
          <p:spPr bwMode="auto">
            <a:xfrm>
              <a:off x="1990" y="2288"/>
              <a:ext cx="2" cy="11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3"/>
                </a:cxn>
                <a:cxn ang="0">
                  <a:pos x="8" y="67"/>
                </a:cxn>
                <a:cxn ang="0">
                  <a:pos x="8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9" y="16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9" y="24"/>
                </a:cxn>
                <a:cxn ang="0">
                  <a:pos x="5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71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3"/>
                    <a:pt x="4" y="63"/>
                  </a:cubicBezTo>
                  <a:cubicBezTo>
                    <a:pt x="6" y="63"/>
                    <a:pt x="8" y="65"/>
                    <a:pt x="8" y="67"/>
                  </a:cubicBezTo>
                  <a:lnTo>
                    <a:pt x="8" y="67"/>
                  </a:lnTo>
                  <a:cubicBezTo>
                    <a:pt x="8" y="70"/>
                    <a:pt x="6" y="71"/>
                    <a:pt x="4" y="71"/>
                  </a:cubicBezTo>
                  <a:cubicBezTo>
                    <a:pt x="2" y="71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4" y="48"/>
                    <a:pt x="6" y="48"/>
                  </a:cubicBezTo>
                  <a:cubicBezTo>
                    <a:pt x="8" y="48"/>
                    <a:pt x="10" y="49"/>
                    <a:pt x="10" y="52"/>
                  </a:cubicBez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close/>
                  <a:moveTo>
                    <a:pt x="4" y="36"/>
                  </a:moveTo>
                  <a:lnTo>
                    <a:pt x="4" y="36"/>
                  </a:lnTo>
                  <a:cubicBezTo>
                    <a:pt x="4" y="33"/>
                    <a:pt x="5" y="32"/>
                    <a:pt x="8" y="32"/>
                  </a:cubicBezTo>
                  <a:cubicBezTo>
                    <a:pt x="10" y="32"/>
                    <a:pt x="12" y="33"/>
                    <a:pt x="12" y="36"/>
                  </a:cubicBez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5" y="40"/>
                    <a:pt x="4" y="38"/>
                    <a:pt x="4" y="36"/>
                  </a:cubicBezTo>
                  <a:close/>
                  <a:moveTo>
                    <a:pt x="5" y="20"/>
                  </a:moveTo>
                  <a:lnTo>
                    <a:pt x="5" y="20"/>
                  </a:lnTo>
                  <a:cubicBezTo>
                    <a:pt x="5" y="18"/>
                    <a:pt x="7" y="16"/>
                    <a:pt x="9" y="16"/>
                  </a:cubicBezTo>
                  <a:cubicBezTo>
                    <a:pt x="12" y="16"/>
                    <a:pt x="13" y="18"/>
                    <a:pt x="13" y="20"/>
                  </a:cubicBezTo>
                  <a:lnTo>
                    <a:pt x="13" y="20"/>
                  </a:lnTo>
                  <a:cubicBezTo>
                    <a:pt x="13" y="22"/>
                    <a:pt x="12" y="24"/>
                    <a:pt x="9" y="24"/>
                  </a:cubicBezTo>
                  <a:cubicBezTo>
                    <a:pt x="7" y="24"/>
                    <a:pt x="5" y="22"/>
                    <a:pt x="5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2" name="Freeform 812"/>
            <p:cNvSpPr>
              <a:spLocks noEditPoints="1"/>
            </p:cNvSpPr>
            <p:nvPr/>
          </p:nvSpPr>
          <p:spPr bwMode="auto">
            <a:xfrm>
              <a:off x="2366" y="2200"/>
              <a:ext cx="2" cy="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11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3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14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5" y="148"/>
                </a:cxn>
                <a:cxn ang="0">
                  <a:pos x="11" y="152"/>
                </a:cxn>
                <a:cxn ang="0">
                  <a:pos x="7" y="148"/>
                </a:cxn>
                <a:cxn ang="0">
                  <a:pos x="15" y="148"/>
                </a:cxn>
                <a:cxn ang="0">
                  <a:pos x="16" y="164"/>
                </a:cxn>
                <a:cxn ang="0">
                  <a:pos x="8" y="164"/>
                </a:cxn>
                <a:cxn ang="0">
                  <a:pos x="12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4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9" y="56"/>
                    <a:pt x="7" y="56"/>
                  </a:cubicBezTo>
                  <a:cubicBezTo>
                    <a:pt x="4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1"/>
                    <a:pt x="10" y="72"/>
                    <a:pt x="7" y="72"/>
                  </a:cubicBezTo>
                  <a:cubicBezTo>
                    <a:pt x="5" y="72"/>
                    <a:pt x="3" y="71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10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7"/>
                    <a:pt x="10" y="88"/>
                    <a:pt x="8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3"/>
                    <a:pt x="11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1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9"/>
                    <a:pt x="12" y="120"/>
                    <a:pt x="10" y="120"/>
                  </a:cubicBezTo>
                  <a:cubicBezTo>
                    <a:pt x="7" y="120"/>
                    <a:pt x="6" y="119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7" y="112"/>
                    <a:pt x="10" y="112"/>
                  </a:cubicBezTo>
                  <a:cubicBezTo>
                    <a:pt x="12" y="112"/>
                    <a:pt x="14" y="114"/>
                    <a:pt x="14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5"/>
                    <a:pt x="12" y="136"/>
                    <a:pt x="10" y="136"/>
                  </a:cubicBezTo>
                  <a:cubicBezTo>
                    <a:pt x="8" y="136"/>
                    <a:pt x="6" y="135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8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5" y="148"/>
                  </a:moveTo>
                  <a:lnTo>
                    <a:pt x="15" y="148"/>
                  </a:lnTo>
                  <a:cubicBezTo>
                    <a:pt x="15" y="151"/>
                    <a:pt x="13" y="152"/>
                    <a:pt x="11" y="152"/>
                  </a:cubicBezTo>
                  <a:cubicBezTo>
                    <a:pt x="9" y="152"/>
                    <a:pt x="7" y="151"/>
                    <a:pt x="7" y="148"/>
                  </a:cubicBezTo>
                  <a:lnTo>
                    <a:pt x="7" y="148"/>
                  </a:lnTo>
                  <a:cubicBezTo>
                    <a:pt x="7" y="146"/>
                    <a:pt x="9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close/>
                  <a:moveTo>
                    <a:pt x="16" y="164"/>
                  </a:moveTo>
                  <a:lnTo>
                    <a:pt x="16" y="164"/>
                  </a:lnTo>
                  <a:cubicBezTo>
                    <a:pt x="16" y="167"/>
                    <a:pt x="14" y="168"/>
                    <a:pt x="12" y="168"/>
                  </a:cubicBezTo>
                  <a:cubicBezTo>
                    <a:pt x="10" y="168"/>
                    <a:pt x="8" y="167"/>
                    <a:pt x="8" y="164"/>
                  </a:cubicBezTo>
                  <a:lnTo>
                    <a:pt x="8" y="164"/>
                  </a:lnTo>
                  <a:cubicBezTo>
                    <a:pt x="8" y="162"/>
                    <a:pt x="10" y="160"/>
                    <a:pt x="12" y="160"/>
                  </a:cubicBezTo>
                  <a:cubicBezTo>
                    <a:pt x="14" y="160"/>
                    <a:pt x="16" y="162"/>
                    <a:pt x="16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3"/>
                    <a:pt x="15" y="184"/>
                    <a:pt x="12" y="184"/>
                  </a:cubicBezTo>
                  <a:cubicBezTo>
                    <a:pt x="10" y="184"/>
                    <a:pt x="8" y="183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5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3" name="Freeform 813"/>
            <p:cNvSpPr>
              <a:spLocks noEditPoints="1"/>
            </p:cNvSpPr>
            <p:nvPr/>
          </p:nvSpPr>
          <p:spPr bwMode="auto">
            <a:xfrm>
              <a:off x="2742" y="2133"/>
              <a:ext cx="3" cy="51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0"/>
                </a:cxn>
                <a:cxn ang="0">
                  <a:pos x="8" y="20"/>
                </a:cxn>
                <a:cxn ang="0">
                  <a:pos x="0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9" y="36"/>
                </a:cxn>
                <a:cxn ang="0">
                  <a:pos x="5" y="56"/>
                </a:cxn>
                <a:cxn ang="0">
                  <a:pos x="5" y="48"/>
                </a:cxn>
                <a:cxn ang="0">
                  <a:pos x="9" y="68"/>
                </a:cxn>
                <a:cxn ang="0">
                  <a:pos x="1" y="68"/>
                </a:cxn>
                <a:cxn ang="0">
                  <a:pos x="10" y="84"/>
                </a:cxn>
                <a:cxn ang="0">
                  <a:pos x="2" y="84"/>
                </a:cxn>
                <a:cxn ang="0">
                  <a:pos x="10" y="84"/>
                </a:cxn>
                <a:cxn ang="0">
                  <a:pos x="6" y="104"/>
                </a:cxn>
                <a:cxn ang="0">
                  <a:pos x="6" y="96"/>
                </a:cxn>
                <a:cxn ang="0">
                  <a:pos x="11" y="116"/>
                </a:cxn>
                <a:cxn ang="0">
                  <a:pos x="3" y="116"/>
                </a:cxn>
                <a:cxn ang="0">
                  <a:pos x="11" y="132"/>
                </a:cxn>
                <a:cxn ang="0">
                  <a:pos x="3" y="132"/>
                </a:cxn>
                <a:cxn ang="0">
                  <a:pos x="11" y="132"/>
                </a:cxn>
                <a:cxn ang="0">
                  <a:pos x="7" y="152"/>
                </a:cxn>
                <a:cxn ang="0">
                  <a:pos x="7" y="144"/>
                </a:cxn>
                <a:cxn ang="0">
                  <a:pos x="12" y="164"/>
                </a:cxn>
                <a:cxn ang="0">
                  <a:pos x="4" y="164"/>
                </a:cxn>
                <a:cxn ang="0">
                  <a:pos x="12" y="180"/>
                </a:cxn>
                <a:cxn ang="0">
                  <a:pos x="4" y="180"/>
                </a:cxn>
                <a:cxn ang="0">
                  <a:pos x="12" y="180"/>
                </a:cxn>
                <a:cxn ang="0">
                  <a:pos x="9" y="200"/>
                </a:cxn>
                <a:cxn ang="0">
                  <a:pos x="9" y="192"/>
                </a:cxn>
                <a:cxn ang="0">
                  <a:pos x="13" y="212"/>
                </a:cxn>
                <a:cxn ang="0">
                  <a:pos x="5" y="212"/>
                </a:cxn>
                <a:cxn ang="0">
                  <a:pos x="14" y="228"/>
                </a:cxn>
                <a:cxn ang="0">
                  <a:pos x="6" y="228"/>
                </a:cxn>
                <a:cxn ang="0">
                  <a:pos x="14" y="228"/>
                </a:cxn>
                <a:cxn ang="0">
                  <a:pos x="10" y="248"/>
                </a:cxn>
                <a:cxn ang="0">
                  <a:pos x="10" y="240"/>
                </a:cxn>
                <a:cxn ang="0">
                  <a:pos x="14" y="260"/>
                </a:cxn>
                <a:cxn ang="0">
                  <a:pos x="6" y="260"/>
                </a:cxn>
                <a:cxn ang="0">
                  <a:pos x="15" y="276"/>
                </a:cxn>
                <a:cxn ang="0">
                  <a:pos x="7" y="276"/>
                </a:cxn>
                <a:cxn ang="0">
                  <a:pos x="15" y="276"/>
                </a:cxn>
                <a:cxn ang="0">
                  <a:pos x="11" y="296"/>
                </a:cxn>
                <a:cxn ang="0">
                  <a:pos x="11" y="288"/>
                </a:cxn>
                <a:cxn ang="0">
                  <a:pos x="16" y="308"/>
                </a:cxn>
                <a:cxn ang="0">
                  <a:pos x="8" y="308"/>
                </a:cxn>
                <a:cxn ang="0">
                  <a:pos x="16" y="324"/>
                </a:cxn>
                <a:cxn ang="0">
                  <a:pos x="8" y="324"/>
                </a:cxn>
                <a:cxn ang="0">
                  <a:pos x="16" y="324"/>
                </a:cxn>
              </a:cxnLst>
              <a:rect l="0" t="0" r="r" b="b"/>
              <a:pathLst>
                <a:path w="16" h="328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22"/>
                    <a:pt x="6" y="24"/>
                    <a:pt x="4" y="24"/>
                  </a:cubicBezTo>
                  <a:cubicBezTo>
                    <a:pt x="2" y="24"/>
                    <a:pt x="0" y="22"/>
                    <a:pt x="0" y="20"/>
                  </a:cubicBezTo>
                  <a:lnTo>
                    <a:pt x="0" y="20"/>
                  </a:lnTo>
                  <a:cubicBezTo>
                    <a:pt x="0" y="18"/>
                    <a:pt x="2" y="16"/>
                    <a:pt x="4" y="16"/>
                  </a:cubicBezTo>
                  <a:cubicBezTo>
                    <a:pt x="6" y="16"/>
                    <a:pt x="8" y="18"/>
                    <a:pt x="8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7" y="40"/>
                    <a:pt x="5" y="40"/>
                  </a:cubicBezTo>
                  <a:cubicBezTo>
                    <a:pt x="2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2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9" y="52"/>
                  </a:moveTo>
                  <a:lnTo>
                    <a:pt x="9" y="52"/>
                  </a:lnTo>
                  <a:cubicBezTo>
                    <a:pt x="9" y="54"/>
                    <a:pt x="7" y="56"/>
                    <a:pt x="5" y="56"/>
                  </a:cubicBezTo>
                  <a:cubicBezTo>
                    <a:pt x="3" y="56"/>
                    <a:pt x="1" y="54"/>
                    <a:pt x="1" y="52"/>
                  </a:cubicBezTo>
                  <a:lnTo>
                    <a:pt x="1" y="52"/>
                  </a:lnTo>
                  <a:cubicBezTo>
                    <a:pt x="1" y="50"/>
                    <a:pt x="3" y="48"/>
                    <a:pt x="5" y="48"/>
                  </a:cubicBezTo>
                  <a:cubicBezTo>
                    <a:pt x="7" y="48"/>
                    <a:pt x="9" y="50"/>
                    <a:pt x="9" y="52"/>
                  </a:cubicBezTo>
                  <a:close/>
                  <a:moveTo>
                    <a:pt x="9" y="68"/>
                  </a:moveTo>
                  <a:lnTo>
                    <a:pt x="9" y="68"/>
                  </a:lnTo>
                  <a:cubicBezTo>
                    <a:pt x="9" y="70"/>
                    <a:pt x="8" y="72"/>
                    <a:pt x="5" y="72"/>
                  </a:cubicBezTo>
                  <a:cubicBezTo>
                    <a:pt x="3" y="72"/>
                    <a:pt x="1" y="70"/>
                    <a:pt x="1" y="68"/>
                  </a:cubicBezTo>
                  <a:lnTo>
                    <a:pt x="1" y="68"/>
                  </a:lnTo>
                  <a:cubicBezTo>
                    <a:pt x="1" y="66"/>
                    <a:pt x="3" y="64"/>
                    <a:pt x="5" y="64"/>
                  </a:cubicBezTo>
                  <a:cubicBezTo>
                    <a:pt x="8" y="64"/>
                    <a:pt x="9" y="66"/>
                    <a:pt x="9" y="68"/>
                  </a:cubicBezTo>
                  <a:close/>
                  <a:moveTo>
                    <a:pt x="10" y="84"/>
                  </a:moveTo>
                  <a:lnTo>
                    <a:pt x="10" y="84"/>
                  </a:lnTo>
                  <a:cubicBezTo>
                    <a:pt x="10" y="86"/>
                    <a:pt x="8" y="88"/>
                    <a:pt x="6" y="88"/>
                  </a:cubicBezTo>
                  <a:cubicBezTo>
                    <a:pt x="4" y="88"/>
                    <a:pt x="2" y="86"/>
                    <a:pt x="2" y="84"/>
                  </a:cubicBezTo>
                  <a:lnTo>
                    <a:pt x="2" y="84"/>
                  </a:lnTo>
                  <a:cubicBezTo>
                    <a:pt x="2" y="82"/>
                    <a:pt x="4" y="80"/>
                    <a:pt x="6" y="80"/>
                  </a:cubicBezTo>
                  <a:cubicBezTo>
                    <a:pt x="8" y="80"/>
                    <a:pt x="10" y="82"/>
                    <a:pt x="10" y="84"/>
                  </a:cubicBezTo>
                  <a:close/>
                  <a:moveTo>
                    <a:pt x="10" y="100"/>
                  </a:moveTo>
                  <a:lnTo>
                    <a:pt x="10" y="100"/>
                  </a:lnTo>
                  <a:cubicBezTo>
                    <a:pt x="10" y="102"/>
                    <a:pt x="8" y="104"/>
                    <a:pt x="6" y="104"/>
                  </a:cubicBezTo>
                  <a:cubicBezTo>
                    <a:pt x="4" y="104"/>
                    <a:pt x="2" y="102"/>
                    <a:pt x="2" y="100"/>
                  </a:cubicBezTo>
                  <a:lnTo>
                    <a:pt x="2" y="100"/>
                  </a:lnTo>
                  <a:cubicBezTo>
                    <a:pt x="2" y="98"/>
                    <a:pt x="4" y="96"/>
                    <a:pt x="6" y="96"/>
                  </a:cubicBezTo>
                  <a:cubicBezTo>
                    <a:pt x="8" y="96"/>
                    <a:pt x="10" y="98"/>
                    <a:pt x="10" y="100"/>
                  </a:cubicBezTo>
                  <a:close/>
                  <a:moveTo>
                    <a:pt x="11" y="116"/>
                  </a:moveTo>
                  <a:lnTo>
                    <a:pt x="11" y="116"/>
                  </a:lnTo>
                  <a:cubicBezTo>
                    <a:pt x="11" y="118"/>
                    <a:pt x="9" y="120"/>
                    <a:pt x="7" y="120"/>
                  </a:cubicBezTo>
                  <a:cubicBezTo>
                    <a:pt x="4" y="120"/>
                    <a:pt x="3" y="118"/>
                    <a:pt x="3" y="116"/>
                  </a:cubicBezTo>
                  <a:lnTo>
                    <a:pt x="3" y="116"/>
                  </a:lnTo>
                  <a:cubicBezTo>
                    <a:pt x="3" y="114"/>
                    <a:pt x="4" y="112"/>
                    <a:pt x="7" y="112"/>
                  </a:cubicBezTo>
                  <a:cubicBezTo>
                    <a:pt x="9" y="112"/>
                    <a:pt x="11" y="114"/>
                    <a:pt x="11" y="116"/>
                  </a:cubicBezTo>
                  <a:close/>
                  <a:moveTo>
                    <a:pt x="11" y="132"/>
                  </a:moveTo>
                  <a:lnTo>
                    <a:pt x="11" y="132"/>
                  </a:lnTo>
                  <a:cubicBezTo>
                    <a:pt x="11" y="134"/>
                    <a:pt x="9" y="136"/>
                    <a:pt x="7" y="136"/>
                  </a:cubicBezTo>
                  <a:cubicBezTo>
                    <a:pt x="5" y="136"/>
                    <a:pt x="3" y="134"/>
                    <a:pt x="3" y="132"/>
                  </a:cubicBezTo>
                  <a:lnTo>
                    <a:pt x="3" y="132"/>
                  </a:lnTo>
                  <a:cubicBezTo>
                    <a:pt x="3" y="130"/>
                    <a:pt x="5" y="128"/>
                    <a:pt x="7" y="128"/>
                  </a:cubicBezTo>
                  <a:cubicBezTo>
                    <a:pt x="9" y="128"/>
                    <a:pt x="11" y="130"/>
                    <a:pt x="11" y="132"/>
                  </a:cubicBezTo>
                  <a:close/>
                  <a:moveTo>
                    <a:pt x="11" y="148"/>
                  </a:moveTo>
                  <a:lnTo>
                    <a:pt x="11" y="148"/>
                  </a:lnTo>
                  <a:cubicBezTo>
                    <a:pt x="11" y="150"/>
                    <a:pt x="10" y="152"/>
                    <a:pt x="7" y="152"/>
                  </a:cubicBezTo>
                  <a:cubicBezTo>
                    <a:pt x="5" y="152"/>
                    <a:pt x="3" y="150"/>
                    <a:pt x="3" y="148"/>
                  </a:cubicBezTo>
                  <a:lnTo>
                    <a:pt x="3" y="148"/>
                  </a:lnTo>
                  <a:cubicBezTo>
                    <a:pt x="3" y="146"/>
                    <a:pt x="5" y="144"/>
                    <a:pt x="7" y="144"/>
                  </a:cubicBezTo>
                  <a:cubicBezTo>
                    <a:pt x="10" y="144"/>
                    <a:pt x="11" y="146"/>
                    <a:pt x="11" y="148"/>
                  </a:cubicBezTo>
                  <a:close/>
                  <a:moveTo>
                    <a:pt x="12" y="164"/>
                  </a:moveTo>
                  <a:lnTo>
                    <a:pt x="12" y="164"/>
                  </a:lnTo>
                  <a:cubicBezTo>
                    <a:pt x="12" y="166"/>
                    <a:pt x="10" y="168"/>
                    <a:pt x="8" y="168"/>
                  </a:cubicBezTo>
                  <a:cubicBezTo>
                    <a:pt x="6" y="168"/>
                    <a:pt x="4" y="166"/>
                    <a:pt x="4" y="164"/>
                  </a:cubicBezTo>
                  <a:lnTo>
                    <a:pt x="4" y="164"/>
                  </a:lnTo>
                  <a:cubicBezTo>
                    <a:pt x="4" y="162"/>
                    <a:pt x="6" y="160"/>
                    <a:pt x="8" y="160"/>
                  </a:cubicBezTo>
                  <a:cubicBezTo>
                    <a:pt x="10" y="160"/>
                    <a:pt x="12" y="162"/>
                    <a:pt x="12" y="164"/>
                  </a:cubicBezTo>
                  <a:close/>
                  <a:moveTo>
                    <a:pt x="12" y="180"/>
                  </a:moveTo>
                  <a:lnTo>
                    <a:pt x="12" y="180"/>
                  </a:lnTo>
                  <a:cubicBezTo>
                    <a:pt x="12" y="182"/>
                    <a:pt x="11" y="184"/>
                    <a:pt x="8" y="184"/>
                  </a:cubicBezTo>
                  <a:cubicBezTo>
                    <a:pt x="6" y="184"/>
                    <a:pt x="4" y="182"/>
                    <a:pt x="4" y="180"/>
                  </a:cubicBezTo>
                  <a:lnTo>
                    <a:pt x="4" y="180"/>
                  </a:lnTo>
                  <a:cubicBezTo>
                    <a:pt x="4" y="178"/>
                    <a:pt x="6" y="176"/>
                    <a:pt x="8" y="176"/>
                  </a:cubicBezTo>
                  <a:cubicBezTo>
                    <a:pt x="11" y="176"/>
                    <a:pt x="12" y="178"/>
                    <a:pt x="12" y="180"/>
                  </a:cubicBezTo>
                  <a:close/>
                  <a:moveTo>
                    <a:pt x="13" y="196"/>
                  </a:moveTo>
                  <a:lnTo>
                    <a:pt x="13" y="196"/>
                  </a:lnTo>
                  <a:cubicBezTo>
                    <a:pt x="13" y="198"/>
                    <a:pt x="11" y="200"/>
                    <a:pt x="9" y="200"/>
                  </a:cubicBezTo>
                  <a:cubicBezTo>
                    <a:pt x="7" y="200"/>
                    <a:pt x="5" y="198"/>
                    <a:pt x="5" y="196"/>
                  </a:cubicBezTo>
                  <a:lnTo>
                    <a:pt x="5" y="196"/>
                  </a:lnTo>
                  <a:cubicBezTo>
                    <a:pt x="5" y="194"/>
                    <a:pt x="7" y="192"/>
                    <a:pt x="9" y="192"/>
                  </a:cubicBezTo>
                  <a:cubicBezTo>
                    <a:pt x="11" y="192"/>
                    <a:pt x="13" y="194"/>
                    <a:pt x="13" y="196"/>
                  </a:cubicBezTo>
                  <a:close/>
                  <a:moveTo>
                    <a:pt x="13" y="212"/>
                  </a:moveTo>
                  <a:lnTo>
                    <a:pt x="13" y="212"/>
                  </a:lnTo>
                  <a:cubicBezTo>
                    <a:pt x="13" y="214"/>
                    <a:pt x="11" y="216"/>
                    <a:pt x="9" y="216"/>
                  </a:cubicBezTo>
                  <a:cubicBezTo>
                    <a:pt x="7" y="216"/>
                    <a:pt x="5" y="214"/>
                    <a:pt x="5" y="212"/>
                  </a:cubicBezTo>
                  <a:lnTo>
                    <a:pt x="5" y="212"/>
                  </a:lnTo>
                  <a:cubicBezTo>
                    <a:pt x="5" y="210"/>
                    <a:pt x="7" y="208"/>
                    <a:pt x="9" y="208"/>
                  </a:cubicBezTo>
                  <a:cubicBezTo>
                    <a:pt x="11" y="208"/>
                    <a:pt x="13" y="210"/>
                    <a:pt x="13" y="212"/>
                  </a:cubicBezTo>
                  <a:close/>
                  <a:moveTo>
                    <a:pt x="14" y="228"/>
                  </a:moveTo>
                  <a:lnTo>
                    <a:pt x="14" y="228"/>
                  </a:lnTo>
                  <a:cubicBezTo>
                    <a:pt x="14" y="230"/>
                    <a:pt x="12" y="232"/>
                    <a:pt x="10" y="232"/>
                  </a:cubicBezTo>
                  <a:cubicBezTo>
                    <a:pt x="7" y="232"/>
                    <a:pt x="6" y="230"/>
                    <a:pt x="6" y="228"/>
                  </a:cubicBezTo>
                  <a:lnTo>
                    <a:pt x="6" y="228"/>
                  </a:lnTo>
                  <a:cubicBezTo>
                    <a:pt x="6" y="226"/>
                    <a:pt x="7" y="224"/>
                    <a:pt x="10" y="224"/>
                  </a:cubicBezTo>
                  <a:cubicBezTo>
                    <a:pt x="12" y="224"/>
                    <a:pt x="14" y="226"/>
                    <a:pt x="14" y="228"/>
                  </a:cubicBezTo>
                  <a:close/>
                  <a:moveTo>
                    <a:pt x="14" y="244"/>
                  </a:moveTo>
                  <a:lnTo>
                    <a:pt x="14" y="244"/>
                  </a:lnTo>
                  <a:cubicBezTo>
                    <a:pt x="14" y="246"/>
                    <a:pt x="12" y="248"/>
                    <a:pt x="10" y="248"/>
                  </a:cubicBezTo>
                  <a:cubicBezTo>
                    <a:pt x="8" y="248"/>
                    <a:pt x="6" y="246"/>
                    <a:pt x="6" y="244"/>
                  </a:cubicBezTo>
                  <a:lnTo>
                    <a:pt x="6" y="244"/>
                  </a:lnTo>
                  <a:cubicBezTo>
                    <a:pt x="6" y="242"/>
                    <a:pt x="8" y="240"/>
                    <a:pt x="10" y="240"/>
                  </a:cubicBezTo>
                  <a:cubicBezTo>
                    <a:pt x="12" y="240"/>
                    <a:pt x="14" y="242"/>
                    <a:pt x="14" y="244"/>
                  </a:cubicBezTo>
                  <a:close/>
                  <a:moveTo>
                    <a:pt x="14" y="260"/>
                  </a:moveTo>
                  <a:lnTo>
                    <a:pt x="14" y="260"/>
                  </a:lnTo>
                  <a:cubicBezTo>
                    <a:pt x="14" y="262"/>
                    <a:pt x="13" y="264"/>
                    <a:pt x="10" y="264"/>
                  </a:cubicBezTo>
                  <a:cubicBezTo>
                    <a:pt x="8" y="264"/>
                    <a:pt x="6" y="262"/>
                    <a:pt x="6" y="260"/>
                  </a:cubicBezTo>
                  <a:lnTo>
                    <a:pt x="6" y="260"/>
                  </a:lnTo>
                  <a:cubicBezTo>
                    <a:pt x="6" y="258"/>
                    <a:pt x="8" y="256"/>
                    <a:pt x="10" y="256"/>
                  </a:cubicBezTo>
                  <a:cubicBezTo>
                    <a:pt x="13" y="256"/>
                    <a:pt x="14" y="258"/>
                    <a:pt x="14" y="260"/>
                  </a:cubicBezTo>
                  <a:close/>
                  <a:moveTo>
                    <a:pt x="15" y="276"/>
                  </a:moveTo>
                  <a:lnTo>
                    <a:pt x="15" y="276"/>
                  </a:lnTo>
                  <a:cubicBezTo>
                    <a:pt x="15" y="278"/>
                    <a:pt x="13" y="280"/>
                    <a:pt x="11" y="280"/>
                  </a:cubicBezTo>
                  <a:cubicBezTo>
                    <a:pt x="9" y="280"/>
                    <a:pt x="7" y="278"/>
                    <a:pt x="7" y="276"/>
                  </a:cubicBezTo>
                  <a:lnTo>
                    <a:pt x="7" y="276"/>
                  </a:lnTo>
                  <a:cubicBezTo>
                    <a:pt x="7" y="274"/>
                    <a:pt x="9" y="272"/>
                    <a:pt x="11" y="272"/>
                  </a:cubicBezTo>
                  <a:cubicBezTo>
                    <a:pt x="13" y="272"/>
                    <a:pt x="15" y="274"/>
                    <a:pt x="15" y="276"/>
                  </a:cubicBezTo>
                  <a:close/>
                  <a:moveTo>
                    <a:pt x="15" y="292"/>
                  </a:moveTo>
                  <a:lnTo>
                    <a:pt x="15" y="292"/>
                  </a:lnTo>
                  <a:cubicBezTo>
                    <a:pt x="15" y="294"/>
                    <a:pt x="13" y="296"/>
                    <a:pt x="11" y="296"/>
                  </a:cubicBezTo>
                  <a:cubicBezTo>
                    <a:pt x="9" y="296"/>
                    <a:pt x="7" y="294"/>
                    <a:pt x="7" y="292"/>
                  </a:cubicBezTo>
                  <a:lnTo>
                    <a:pt x="7" y="292"/>
                  </a:lnTo>
                  <a:cubicBezTo>
                    <a:pt x="7" y="290"/>
                    <a:pt x="9" y="288"/>
                    <a:pt x="11" y="288"/>
                  </a:cubicBezTo>
                  <a:cubicBezTo>
                    <a:pt x="13" y="288"/>
                    <a:pt x="15" y="290"/>
                    <a:pt x="15" y="292"/>
                  </a:cubicBezTo>
                  <a:close/>
                  <a:moveTo>
                    <a:pt x="16" y="308"/>
                  </a:moveTo>
                  <a:lnTo>
                    <a:pt x="16" y="308"/>
                  </a:lnTo>
                  <a:cubicBezTo>
                    <a:pt x="16" y="310"/>
                    <a:pt x="14" y="312"/>
                    <a:pt x="12" y="312"/>
                  </a:cubicBezTo>
                  <a:cubicBezTo>
                    <a:pt x="9" y="312"/>
                    <a:pt x="8" y="310"/>
                    <a:pt x="8" y="308"/>
                  </a:cubicBezTo>
                  <a:lnTo>
                    <a:pt x="8" y="308"/>
                  </a:lnTo>
                  <a:cubicBezTo>
                    <a:pt x="8" y="306"/>
                    <a:pt x="9" y="304"/>
                    <a:pt x="12" y="304"/>
                  </a:cubicBezTo>
                  <a:cubicBezTo>
                    <a:pt x="14" y="304"/>
                    <a:pt x="16" y="306"/>
                    <a:pt x="16" y="308"/>
                  </a:cubicBezTo>
                  <a:close/>
                  <a:moveTo>
                    <a:pt x="16" y="324"/>
                  </a:moveTo>
                  <a:lnTo>
                    <a:pt x="16" y="324"/>
                  </a:lnTo>
                  <a:cubicBezTo>
                    <a:pt x="16" y="326"/>
                    <a:pt x="14" y="328"/>
                    <a:pt x="12" y="328"/>
                  </a:cubicBezTo>
                  <a:cubicBezTo>
                    <a:pt x="10" y="328"/>
                    <a:pt x="8" y="326"/>
                    <a:pt x="8" y="324"/>
                  </a:cubicBezTo>
                  <a:lnTo>
                    <a:pt x="8" y="324"/>
                  </a:lnTo>
                  <a:cubicBezTo>
                    <a:pt x="8" y="322"/>
                    <a:pt x="10" y="320"/>
                    <a:pt x="12" y="320"/>
                  </a:cubicBezTo>
                  <a:cubicBezTo>
                    <a:pt x="14" y="320"/>
                    <a:pt x="16" y="322"/>
                    <a:pt x="16" y="32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4" name="Freeform 814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5" name="Freeform 815"/>
            <p:cNvSpPr>
              <a:spLocks noEditPoints="1"/>
            </p:cNvSpPr>
            <p:nvPr/>
          </p:nvSpPr>
          <p:spPr bwMode="auto">
            <a:xfrm>
              <a:off x="963" y="2913"/>
              <a:ext cx="2" cy="3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16"/>
                </a:cxn>
                <a:cxn ang="0">
                  <a:pos x="8" y="120"/>
                </a:cxn>
                <a:cxn ang="0">
                  <a:pos x="4" y="116"/>
                </a:cxn>
                <a:cxn ang="0">
                  <a:pos x="12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3" y="148"/>
                </a:cxn>
                <a:cxn ang="0">
                  <a:pos x="9" y="152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14" y="164"/>
                </a:cxn>
                <a:cxn ang="0">
                  <a:pos x="6" y="164"/>
                </a:cxn>
                <a:cxn ang="0">
                  <a:pos x="10" y="160"/>
                </a:cxn>
                <a:cxn ang="0">
                  <a:pos x="15" y="180"/>
                </a:cxn>
                <a:cxn ang="0">
                  <a:pos x="11" y="184"/>
                </a:cxn>
                <a:cxn ang="0">
                  <a:pos x="7" y="180"/>
                </a:cxn>
                <a:cxn ang="0">
                  <a:pos x="15" y="180"/>
                </a:cxn>
                <a:cxn ang="0">
                  <a:pos x="15" y="196"/>
                </a:cxn>
                <a:cxn ang="0">
                  <a:pos x="7" y="196"/>
                </a:cxn>
                <a:cxn ang="0">
                  <a:pos x="11" y="192"/>
                </a:cxn>
                <a:cxn ang="0">
                  <a:pos x="16" y="212"/>
                </a:cxn>
                <a:cxn ang="0">
                  <a:pos x="12" y="216"/>
                </a:cxn>
                <a:cxn ang="0">
                  <a:pos x="8" y="212"/>
                </a:cxn>
                <a:cxn ang="0">
                  <a:pos x="16" y="212"/>
                </a:cxn>
                <a:cxn ang="0">
                  <a:pos x="16" y="228"/>
                </a:cxn>
                <a:cxn ang="0">
                  <a:pos x="8" y="228"/>
                </a:cxn>
                <a:cxn ang="0">
                  <a:pos x="12" y="224"/>
                </a:cxn>
              </a:cxnLst>
              <a:rect l="0" t="0" r="r" b="b"/>
              <a:pathLst>
                <a:path w="16" h="23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8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8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5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5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6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6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1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2" y="152"/>
                    <a:pt x="9" y="152"/>
                  </a:cubicBezTo>
                  <a:cubicBezTo>
                    <a:pt x="7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2" y="144"/>
                    <a:pt x="13" y="146"/>
                    <a:pt x="13" y="148"/>
                  </a:cubicBezTo>
                  <a:close/>
                  <a:moveTo>
                    <a:pt x="14" y="164"/>
                  </a:moveTo>
                  <a:lnTo>
                    <a:pt x="14" y="164"/>
                  </a:lnTo>
                  <a:cubicBezTo>
                    <a:pt x="14" y="166"/>
                    <a:pt x="12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2" y="160"/>
                    <a:pt x="14" y="162"/>
                    <a:pt x="14" y="164"/>
                  </a:cubicBezTo>
                  <a:close/>
                  <a:moveTo>
                    <a:pt x="15" y="180"/>
                  </a:moveTo>
                  <a:lnTo>
                    <a:pt x="15" y="180"/>
                  </a:lnTo>
                  <a:cubicBezTo>
                    <a:pt x="15" y="182"/>
                    <a:pt x="13" y="184"/>
                    <a:pt x="11" y="184"/>
                  </a:cubicBezTo>
                  <a:cubicBezTo>
                    <a:pt x="8" y="184"/>
                    <a:pt x="7" y="182"/>
                    <a:pt x="7" y="180"/>
                  </a:cubicBezTo>
                  <a:lnTo>
                    <a:pt x="7" y="180"/>
                  </a:lnTo>
                  <a:cubicBezTo>
                    <a:pt x="7" y="178"/>
                    <a:pt x="8" y="176"/>
                    <a:pt x="11" y="176"/>
                  </a:cubicBezTo>
                  <a:cubicBezTo>
                    <a:pt x="13" y="176"/>
                    <a:pt x="15" y="178"/>
                    <a:pt x="15" y="180"/>
                  </a:cubicBezTo>
                  <a:close/>
                  <a:moveTo>
                    <a:pt x="15" y="196"/>
                  </a:moveTo>
                  <a:lnTo>
                    <a:pt x="15" y="196"/>
                  </a:lnTo>
                  <a:cubicBezTo>
                    <a:pt x="15" y="198"/>
                    <a:pt x="13" y="200"/>
                    <a:pt x="11" y="200"/>
                  </a:cubicBezTo>
                  <a:cubicBezTo>
                    <a:pt x="9" y="200"/>
                    <a:pt x="7" y="198"/>
                    <a:pt x="7" y="196"/>
                  </a:cubicBezTo>
                  <a:lnTo>
                    <a:pt x="7" y="196"/>
                  </a:lnTo>
                  <a:cubicBezTo>
                    <a:pt x="7" y="194"/>
                    <a:pt x="9" y="192"/>
                    <a:pt x="11" y="192"/>
                  </a:cubicBezTo>
                  <a:cubicBezTo>
                    <a:pt x="13" y="192"/>
                    <a:pt x="15" y="194"/>
                    <a:pt x="15" y="196"/>
                  </a:cubicBezTo>
                  <a:close/>
                  <a:moveTo>
                    <a:pt x="16" y="212"/>
                  </a:moveTo>
                  <a:lnTo>
                    <a:pt x="16" y="212"/>
                  </a:lnTo>
                  <a:cubicBezTo>
                    <a:pt x="16" y="214"/>
                    <a:pt x="14" y="216"/>
                    <a:pt x="12" y="216"/>
                  </a:cubicBezTo>
                  <a:cubicBezTo>
                    <a:pt x="10" y="216"/>
                    <a:pt x="8" y="214"/>
                    <a:pt x="8" y="212"/>
                  </a:cubicBezTo>
                  <a:lnTo>
                    <a:pt x="8" y="212"/>
                  </a:lnTo>
                  <a:cubicBezTo>
                    <a:pt x="8" y="210"/>
                    <a:pt x="10" y="208"/>
                    <a:pt x="12" y="208"/>
                  </a:cubicBezTo>
                  <a:cubicBezTo>
                    <a:pt x="14" y="208"/>
                    <a:pt x="16" y="210"/>
                    <a:pt x="16" y="212"/>
                  </a:cubicBezTo>
                  <a:close/>
                  <a:moveTo>
                    <a:pt x="16" y="228"/>
                  </a:moveTo>
                  <a:lnTo>
                    <a:pt x="16" y="228"/>
                  </a:lnTo>
                  <a:cubicBezTo>
                    <a:pt x="16" y="230"/>
                    <a:pt x="15" y="232"/>
                    <a:pt x="12" y="232"/>
                  </a:cubicBezTo>
                  <a:cubicBezTo>
                    <a:pt x="10" y="232"/>
                    <a:pt x="8" y="230"/>
                    <a:pt x="8" y="228"/>
                  </a:cubicBezTo>
                  <a:lnTo>
                    <a:pt x="8" y="228"/>
                  </a:lnTo>
                  <a:cubicBezTo>
                    <a:pt x="8" y="226"/>
                    <a:pt x="10" y="224"/>
                    <a:pt x="12" y="224"/>
                  </a:cubicBezTo>
                  <a:cubicBezTo>
                    <a:pt x="15" y="224"/>
                    <a:pt x="16" y="226"/>
                    <a:pt x="16" y="22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6" name="Oval 816"/>
            <p:cNvSpPr>
              <a:spLocks noChangeArrowheads="1"/>
            </p:cNvSpPr>
            <p:nvPr/>
          </p:nvSpPr>
          <p:spPr bwMode="auto">
            <a:xfrm>
              <a:off x="1226" y="2674"/>
              <a:ext cx="12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7" name="Freeform 817"/>
            <p:cNvSpPr>
              <a:spLocks noEditPoints="1"/>
            </p:cNvSpPr>
            <p:nvPr/>
          </p:nvSpPr>
          <p:spPr bwMode="auto">
            <a:xfrm>
              <a:off x="1614" y="2436"/>
              <a:ext cx="2" cy="17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0" y="100"/>
                </a:cxn>
                <a:cxn ang="0">
                  <a:pos x="4" y="96"/>
                </a:cxn>
                <a:cxn ang="0">
                  <a:pos x="8" y="100"/>
                </a:cxn>
                <a:cxn ang="0">
                  <a:pos x="8" y="100"/>
                </a:cxn>
                <a:cxn ang="0">
                  <a:pos x="4" y="104"/>
                </a:cxn>
                <a:cxn ang="0">
                  <a:pos x="0" y="100"/>
                </a:cxn>
                <a:cxn ang="0">
                  <a:pos x="1" y="84"/>
                </a:cxn>
                <a:cxn ang="0">
                  <a:pos x="1" y="84"/>
                </a:cxn>
                <a:cxn ang="0">
                  <a:pos x="5" y="80"/>
                </a:cxn>
                <a:cxn ang="0">
                  <a:pos x="9" y="84"/>
                </a:cxn>
                <a:cxn ang="0">
                  <a:pos x="9" y="84"/>
                </a:cxn>
                <a:cxn ang="0">
                  <a:pos x="5" y="88"/>
                </a:cxn>
                <a:cxn ang="0">
                  <a:pos x="1" y="84"/>
                </a:cxn>
                <a:cxn ang="0">
                  <a:pos x="2" y="68"/>
                </a:cxn>
                <a:cxn ang="0">
                  <a:pos x="2" y="68"/>
                </a:cxn>
                <a:cxn ang="0">
                  <a:pos x="6" y="64"/>
                </a:cxn>
                <a:cxn ang="0">
                  <a:pos x="10" y="68"/>
                </a:cxn>
                <a:cxn ang="0">
                  <a:pos x="10" y="68"/>
                </a:cxn>
                <a:cxn ang="0">
                  <a:pos x="6" y="72"/>
                </a:cxn>
                <a:cxn ang="0">
                  <a:pos x="2" y="68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5" y="36"/>
                </a:cxn>
                <a:cxn ang="0">
                  <a:pos x="5" y="36"/>
                </a:cxn>
                <a:cxn ang="0">
                  <a:pos x="9" y="32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9" y="40"/>
                </a:cxn>
                <a:cxn ang="0">
                  <a:pos x="5" y="36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10" y="16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104">
                  <a:moveTo>
                    <a:pt x="0" y="100"/>
                  </a:moveTo>
                  <a:lnTo>
                    <a:pt x="0" y="100"/>
                  </a:lnTo>
                  <a:cubicBezTo>
                    <a:pt x="0" y="98"/>
                    <a:pt x="2" y="96"/>
                    <a:pt x="4" y="96"/>
                  </a:cubicBezTo>
                  <a:cubicBezTo>
                    <a:pt x="6" y="96"/>
                    <a:pt x="8" y="98"/>
                    <a:pt x="8" y="100"/>
                  </a:cubicBezTo>
                  <a:lnTo>
                    <a:pt x="8" y="100"/>
                  </a:lnTo>
                  <a:cubicBezTo>
                    <a:pt x="8" y="102"/>
                    <a:pt x="6" y="104"/>
                    <a:pt x="4" y="104"/>
                  </a:cubicBezTo>
                  <a:cubicBezTo>
                    <a:pt x="2" y="104"/>
                    <a:pt x="0" y="102"/>
                    <a:pt x="0" y="100"/>
                  </a:cubicBezTo>
                  <a:close/>
                  <a:moveTo>
                    <a:pt x="1" y="84"/>
                  </a:moveTo>
                  <a:lnTo>
                    <a:pt x="1" y="84"/>
                  </a:lnTo>
                  <a:cubicBezTo>
                    <a:pt x="1" y="82"/>
                    <a:pt x="3" y="80"/>
                    <a:pt x="5" y="80"/>
                  </a:cubicBezTo>
                  <a:cubicBezTo>
                    <a:pt x="7" y="80"/>
                    <a:pt x="9" y="82"/>
                    <a:pt x="9" y="84"/>
                  </a:cubicBezTo>
                  <a:lnTo>
                    <a:pt x="9" y="84"/>
                  </a:lnTo>
                  <a:cubicBezTo>
                    <a:pt x="9" y="86"/>
                    <a:pt x="7" y="88"/>
                    <a:pt x="5" y="88"/>
                  </a:cubicBezTo>
                  <a:cubicBezTo>
                    <a:pt x="3" y="88"/>
                    <a:pt x="1" y="86"/>
                    <a:pt x="1" y="84"/>
                  </a:cubicBezTo>
                  <a:close/>
                  <a:moveTo>
                    <a:pt x="2" y="68"/>
                  </a:move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8" y="64"/>
                    <a:pt x="10" y="66"/>
                    <a:pt x="10" y="68"/>
                  </a:cubicBezTo>
                  <a:lnTo>
                    <a:pt x="10" y="68"/>
                  </a:lnTo>
                  <a:cubicBezTo>
                    <a:pt x="10" y="70"/>
                    <a:pt x="8" y="72"/>
                    <a:pt x="6" y="72"/>
                  </a:cubicBezTo>
                  <a:cubicBezTo>
                    <a:pt x="4" y="72"/>
                    <a:pt x="2" y="70"/>
                    <a:pt x="2" y="68"/>
                  </a:cubicBezTo>
                  <a:close/>
                  <a:moveTo>
                    <a:pt x="3" y="52"/>
                  </a:move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10" y="48"/>
                    <a:pt x="11" y="50"/>
                    <a:pt x="11" y="52"/>
                  </a:cubicBezTo>
                  <a:lnTo>
                    <a:pt x="11" y="52"/>
                  </a:lnTo>
                  <a:cubicBezTo>
                    <a:pt x="11" y="54"/>
                    <a:pt x="10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close/>
                  <a:moveTo>
                    <a:pt x="5" y="36"/>
                  </a:moveTo>
                  <a:lnTo>
                    <a:pt x="5" y="36"/>
                  </a:lnTo>
                  <a:cubicBezTo>
                    <a:pt x="5" y="34"/>
                    <a:pt x="7" y="32"/>
                    <a:pt x="9" y="32"/>
                  </a:cubicBezTo>
                  <a:cubicBezTo>
                    <a:pt x="11" y="32"/>
                    <a:pt x="13" y="34"/>
                    <a:pt x="13" y="36"/>
                  </a:cubicBezTo>
                  <a:lnTo>
                    <a:pt x="13" y="36"/>
                  </a:lnTo>
                  <a:cubicBezTo>
                    <a:pt x="13" y="38"/>
                    <a:pt x="11" y="40"/>
                    <a:pt x="9" y="40"/>
                  </a:cubicBezTo>
                  <a:cubicBezTo>
                    <a:pt x="7" y="40"/>
                    <a:pt x="5" y="38"/>
                    <a:pt x="5" y="36"/>
                  </a:cubicBezTo>
                  <a:close/>
                  <a:moveTo>
                    <a:pt x="6" y="20"/>
                  </a:moveTo>
                  <a:lnTo>
                    <a:pt x="6" y="20"/>
                  </a:lnTo>
                  <a:cubicBezTo>
                    <a:pt x="6" y="18"/>
                    <a:pt x="8" y="16"/>
                    <a:pt x="10" y="16"/>
                  </a:cubicBezTo>
                  <a:cubicBezTo>
                    <a:pt x="12" y="16"/>
                    <a:pt x="14" y="18"/>
                    <a:pt x="14" y="20"/>
                  </a:cubicBezTo>
                  <a:lnTo>
                    <a:pt x="14" y="20"/>
                  </a:lnTo>
                  <a:cubicBezTo>
                    <a:pt x="14" y="22"/>
                    <a:pt x="12" y="24"/>
                    <a:pt x="10" y="24"/>
                  </a:cubicBezTo>
                  <a:cubicBezTo>
                    <a:pt x="8" y="24"/>
                    <a:pt x="6" y="22"/>
                    <a:pt x="6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8" name="Freeform 818"/>
            <p:cNvSpPr>
              <a:spLocks noEditPoints="1"/>
            </p:cNvSpPr>
            <p:nvPr/>
          </p:nvSpPr>
          <p:spPr bwMode="auto">
            <a:xfrm>
              <a:off x="1990" y="2298"/>
              <a:ext cx="2" cy="2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5" y="148"/>
                </a:cxn>
                <a:cxn ang="0">
                  <a:pos x="11" y="152"/>
                </a:cxn>
                <a:cxn ang="0">
                  <a:pos x="7" y="148"/>
                </a:cxn>
                <a:cxn ang="0">
                  <a:pos x="15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3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5"/>
                    <a:pt x="9" y="56"/>
                    <a:pt x="6" y="56"/>
                  </a:cubicBezTo>
                  <a:cubicBezTo>
                    <a:pt x="4" y="56"/>
                    <a:pt x="2" y="55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9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1"/>
                    <a:pt x="9" y="72"/>
                    <a:pt x="7" y="72"/>
                  </a:cubicBezTo>
                  <a:cubicBezTo>
                    <a:pt x="5" y="72"/>
                    <a:pt x="3" y="71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7"/>
                    <a:pt x="10" y="88"/>
                    <a:pt x="8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3"/>
                    <a:pt x="11" y="104"/>
                    <a:pt x="8" y="104"/>
                  </a:cubicBezTo>
                  <a:cubicBezTo>
                    <a:pt x="6" y="104"/>
                    <a:pt x="4" y="103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1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5"/>
                    <a:pt x="12" y="136"/>
                    <a:pt x="10" y="136"/>
                  </a:cubicBezTo>
                  <a:cubicBezTo>
                    <a:pt x="8" y="136"/>
                    <a:pt x="6" y="135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8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5" y="148"/>
                  </a:moveTo>
                  <a:lnTo>
                    <a:pt x="15" y="148"/>
                  </a:lnTo>
                  <a:cubicBezTo>
                    <a:pt x="15" y="151"/>
                    <a:pt x="13" y="152"/>
                    <a:pt x="11" y="152"/>
                  </a:cubicBezTo>
                  <a:cubicBezTo>
                    <a:pt x="8" y="152"/>
                    <a:pt x="7" y="151"/>
                    <a:pt x="7" y="148"/>
                  </a:cubicBezTo>
                  <a:lnTo>
                    <a:pt x="7" y="148"/>
                  </a:lnTo>
                  <a:cubicBezTo>
                    <a:pt x="7" y="146"/>
                    <a:pt x="8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7"/>
                    <a:pt x="14" y="168"/>
                    <a:pt x="11" y="168"/>
                  </a:cubicBezTo>
                  <a:cubicBezTo>
                    <a:pt x="9" y="168"/>
                    <a:pt x="7" y="167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9" y="160"/>
                    <a:pt x="11" y="160"/>
                  </a:cubicBezTo>
                  <a:cubicBezTo>
                    <a:pt x="14" y="160"/>
                    <a:pt x="15" y="162"/>
                    <a:pt x="15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3"/>
                    <a:pt x="14" y="184"/>
                    <a:pt x="12" y="184"/>
                  </a:cubicBezTo>
                  <a:cubicBezTo>
                    <a:pt x="10" y="184"/>
                    <a:pt x="8" y="183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4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59" name="Freeform 819"/>
            <p:cNvSpPr>
              <a:spLocks noEditPoints="1"/>
            </p:cNvSpPr>
            <p:nvPr/>
          </p:nvSpPr>
          <p:spPr bwMode="auto">
            <a:xfrm>
              <a:off x="2366" y="2200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0"/>
                </a:cxn>
                <a:cxn ang="0">
                  <a:pos x="15" y="36"/>
                </a:cxn>
                <a:cxn ang="0">
                  <a:pos x="15" y="36"/>
                </a:cxn>
                <a:cxn ang="0">
                  <a:pos x="11" y="40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1" y="32"/>
                </a:cxn>
                <a:cxn ang="0">
                  <a:pos x="15" y="36"/>
                </a:cxn>
              </a:cxnLst>
              <a:rect l="0" t="0" r="r" b="b"/>
              <a:pathLst>
                <a:path w="15" h="40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2" y="20"/>
                  </a:moveTo>
                  <a:lnTo>
                    <a:pt x="12" y="20"/>
                  </a:lnTo>
                  <a:cubicBezTo>
                    <a:pt x="12" y="22"/>
                    <a:pt x="10" y="24"/>
                    <a:pt x="8" y="24"/>
                  </a:cubicBezTo>
                  <a:cubicBezTo>
                    <a:pt x="5" y="24"/>
                    <a:pt x="4" y="22"/>
                    <a:pt x="4" y="20"/>
                  </a:cubicBezTo>
                  <a:lnTo>
                    <a:pt x="4" y="20"/>
                  </a:lnTo>
                  <a:cubicBezTo>
                    <a:pt x="4" y="18"/>
                    <a:pt x="5" y="16"/>
                    <a:pt x="8" y="16"/>
                  </a:cubicBezTo>
                  <a:cubicBezTo>
                    <a:pt x="10" y="16"/>
                    <a:pt x="12" y="18"/>
                    <a:pt x="12" y="20"/>
                  </a:cubicBezTo>
                  <a:close/>
                  <a:moveTo>
                    <a:pt x="15" y="36"/>
                  </a:move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9" y="40"/>
                    <a:pt x="7" y="38"/>
                    <a:pt x="7" y="36"/>
                  </a:cubicBez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0" name="Freeform 820"/>
            <p:cNvSpPr>
              <a:spLocks noEditPoints="1"/>
            </p:cNvSpPr>
            <p:nvPr/>
          </p:nvSpPr>
          <p:spPr bwMode="auto">
            <a:xfrm>
              <a:off x="2742" y="2133"/>
              <a:ext cx="3" cy="2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4" y="148"/>
                </a:cxn>
                <a:cxn ang="0">
                  <a:pos x="10" y="152"/>
                </a:cxn>
                <a:cxn ang="0">
                  <a:pos x="6" y="148"/>
                </a:cxn>
                <a:cxn ang="0">
                  <a:pos x="14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2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2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7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10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10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8"/>
                    <a:pt x="11" y="120"/>
                    <a:pt x="9" y="120"/>
                  </a:cubicBezTo>
                  <a:cubicBezTo>
                    <a:pt x="7" y="120"/>
                    <a:pt x="5" y="118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4"/>
                    <a:pt x="12" y="136"/>
                    <a:pt x="10" y="136"/>
                  </a:cubicBezTo>
                  <a:cubicBezTo>
                    <a:pt x="7" y="136"/>
                    <a:pt x="6" y="134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7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4" y="148"/>
                  </a:moveTo>
                  <a:lnTo>
                    <a:pt x="14" y="148"/>
                  </a:lnTo>
                  <a:cubicBezTo>
                    <a:pt x="14" y="150"/>
                    <a:pt x="13" y="152"/>
                    <a:pt x="10" y="152"/>
                  </a:cubicBezTo>
                  <a:cubicBezTo>
                    <a:pt x="8" y="152"/>
                    <a:pt x="6" y="150"/>
                    <a:pt x="6" y="148"/>
                  </a:cubicBezTo>
                  <a:lnTo>
                    <a:pt x="6" y="148"/>
                  </a:lnTo>
                  <a:cubicBezTo>
                    <a:pt x="6" y="146"/>
                    <a:pt x="8" y="144"/>
                    <a:pt x="10" y="144"/>
                  </a:cubicBezTo>
                  <a:cubicBezTo>
                    <a:pt x="13" y="144"/>
                    <a:pt x="14" y="146"/>
                    <a:pt x="14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6"/>
                    <a:pt x="13" y="168"/>
                    <a:pt x="11" y="168"/>
                  </a:cubicBezTo>
                  <a:cubicBezTo>
                    <a:pt x="9" y="168"/>
                    <a:pt x="7" y="166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9" y="160"/>
                    <a:pt x="11" y="160"/>
                  </a:cubicBezTo>
                  <a:cubicBezTo>
                    <a:pt x="13" y="160"/>
                    <a:pt x="15" y="162"/>
                    <a:pt x="15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2"/>
                    <a:pt x="14" y="184"/>
                    <a:pt x="12" y="184"/>
                  </a:cubicBezTo>
                  <a:cubicBezTo>
                    <a:pt x="10" y="184"/>
                    <a:pt x="8" y="182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4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1" name="Freeform 821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2" name="Freeform 822"/>
            <p:cNvSpPr>
              <a:spLocks noEditPoints="1"/>
            </p:cNvSpPr>
            <p:nvPr/>
          </p:nvSpPr>
          <p:spPr bwMode="auto">
            <a:xfrm>
              <a:off x="963" y="2913"/>
              <a:ext cx="2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5" y="68"/>
                </a:cxn>
                <a:cxn ang="0">
                  <a:pos x="15" y="68"/>
                </a:cxn>
                <a:cxn ang="0">
                  <a:pos x="11" y="72"/>
                </a:cxn>
                <a:cxn ang="0">
                  <a:pos x="7" y="68"/>
                </a:cxn>
                <a:cxn ang="0">
                  <a:pos x="7" y="68"/>
                </a:cxn>
                <a:cxn ang="0">
                  <a:pos x="11" y="64"/>
                </a:cxn>
                <a:cxn ang="0">
                  <a:pos x="15" y="68"/>
                </a:cxn>
              </a:cxnLst>
              <a:rect l="0" t="0" r="r" b="b"/>
              <a:pathLst>
                <a:path w="15" h="7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4" y="24"/>
                    <a:pt x="2" y="22"/>
                    <a:pt x="2" y="20"/>
                  </a:cubicBezTo>
                  <a:lnTo>
                    <a:pt x="2" y="20"/>
                  </a:lnTo>
                  <a:cubicBezTo>
                    <a:pt x="2" y="18"/>
                    <a:pt x="4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5" y="40"/>
                    <a:pt x="4" y="38"/>
                    <a:pt x="4" y="36"/>
                  </a:cubicBezTo>
                  <a:lnTo>
                    <a:pt x="4" y="36"/>
                  </a:lnTo>
                  <a:cubicBezTo>
                    <a:pt x="4" y="34"/>
                    <a:pt x="5" y="32"/>
                    <a:pt x="8" y="32"/>
                  </a:cubicBezTo>
                  <a:cubicBezTo>
                    <a:pt x="10" y="32"/>
                    <a:pt x="12" y="34"/>
                    <a:pt x="12" y="36"/>
                  </a:cubicBezTo>
                  <a:close/>
                  <a:moveTo>
                    <a:pt x="13" y="52"/>
                  </a:moveTo>
                  <a:lnTo>
                    <a:pt x="13" y="52"/>
                  </a:lnTo>
                  <a:cubicBezTo>
                    <a:pt x="13" y="54"/>
                    <a:pt x="12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lnTo>
                    <a:pt x="5" y="52"/>
                  </a:lnTo>
                  <a:cubicBezTo>
                    <a:pt x="5" y="50"/>
                    <a:pt x="7" y="48"/>
                    <a:pt x="9" y="48"/>
                  </a:cubicBezTo>
                  <a:cubicBezTo>
                    <a:pt x="12" y="48"/>
                    <a:pt x="13" y="50"/>
                    <a:pt x="13" y="52"/>
                  </a:cubicBezTo>
                  <a:close/>
                  <a:moveTo>
                    <a:pt x="15" y="68"/>
                  </a:moveTo>
                  <a:lnTo>
                    <a:pt x="15" y="68"/>
                  </a:lnTo>
                  <a:cubicBezTo>
                    <a:pt x="15" y="70"/>
                    <a:pt x="13" y="72"/>
                    <a:pt x="11" y="72"/>
                  </a:cubicBezTo>
                  <a:cubicBezTo>
                    <a:pt x="9" y="72"/>
                    <a:pt x="7" y="70"/>
                    <a:pt x="7" y="68"/>
                  </a:cubicBez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3" name="Freeform 823"/>
            <p:cNvSpPr>
              <a:spLocks noEditPoints="1"/>
            </p:cNvSpPr>
            <p:nvPr/>
          </p:nvSpPr>
          <p:spPr bwMode="auto">
            <a:xfrm>
              <a:off x="1231" y="2680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</a:cxnLst>
              <a:rect l="0" t="0" r="r" b="b"/>
              <a:pathLst>
                <a:path w="15" h="10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4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10" y="56"/>
                    <a:pt x="7" y="56"/>
                  </a:cubicBezTo>
                  <a:cubicBezTo>
                    <a:pt x="5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10" y="48"/>
                    <a:pt x="11" y="50"/>
                    <a:pt x="11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1"/>
                    <a:pt x="11" y="72"/>
                    <a:pt x="9" y="72"/>
                  </a:cubicBezTo>
                  <a:cubicBezTo>
                    <a:pt x="7" y="72"/>
                    <a:pt x="5" y="71"/>
                    <a:pt x="5" y="68"/>
                  </a:cubicBez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4" name="Freeform 824"/>
            <p:cNvSpPr>
              <a:spLocks noEditPoints="1"/>
            </p:cNvSpPr>
            <p:nvPr/>
          </p:nvSpPr>
          <p:spPr bwMode="auto">
            <a:xfrm>
              <a:off x="1614" y="2446"/>
              <a:ext cx="2" cy="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5"/>
                </a:cxn>
                <a:cxn ang="0">
                  <a:pos x="4" y="32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3" y="40"/>
                </a:cxn>
                <a:cxn ang="0">
                  <a:pos x="0" y="35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1"/>
                </a:cxn>
                <a:cxn ang="0">
                  <a:pos x="12" y="21"/>
                </a:cxn>
                <a:cxn ang="0">
                  <a:pos x="7" y="24"/>
                </a:cxn>
                <a:cxn ang="0">
                  <a:pos x="4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1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1" y="9"/>
                </a:cxn>
                <a:cxn ang="0">
                  <a:pos x="8" y="4"/>
                </a:cxn>
              </a:cxnLst>
              <a:rect l="0" t="0" r="r" b="b"/>
              <a:pathLst>
                <a:path w="16" h="40">
                  <a:moveTo>
                    <a:pt x="0" y="35"/>
                  </a:moveTo>
                  <a:lnTo>
                    <a:pt x="0" y="35"/>
                  </a:lnTo>
                  <a:cubicBezTo>
                    <a:pt x="0" y="33"/>
                    <a:pt x="2" y="32"/>
                    <a:pt x="4" y="32"/>
                  </a:cubicBezTo>
                  <a:cubicBezTo>
                    <a:pt x="6" y="32"/>
                    <a:pt x="8" y="34"/>
                    <a:pt x="8" y="36"/>
                  </a:cubicBezTo>
                  <a:lnTo>
                    <a:pt x="8" y="36"/>
                  </a:lnTo>
                  <a:cubicBezTo>
                    <a:pt x="7" y="38"/>
                    <a:pt x="5" y="40"/>
                    <a:pt x="3" y="40"/>
                  </a:cubicBezTo>
                  <a:cubicBezTo>
                    <a:pt x="1" y="39"/>
                    <a:pt x="0" y="37"/>
                    <a:pt x="0" y="35"/>
                  </a:cubicBezTo>
                  <a:close/>
                  <a:moveTo>
                    <a:pt x="4" y="20"/>
                  </a:moveTo>
                  <a:lnTo>
                    <a:pt x="4" y="20"/>
                  </a:lnTo>
                  <a:cubicBezTo>
                    <a:pt x="4" y="18"/>
                    <a:pt x="6" y="16"/>
                    <a:pt x="8" y="16"/>
                  </a:cubicBezTo>
                  <a:cubicBezTo>
                    <a:pt x="10" y="17"/>
                    <a:pt x="12" y="19"/>
                    <a:pt x="12" y="21"/>
                  </a:cubicBezTo>
                  <a:lnTo>
                    <a:pt x="12" y="21"/>
                  </a:lnTo>
                  <a:cubicBezTo>
                    <a:pt x="11" y="23"/>
                    <a:pt x="9" y="25"/>
                    <a:pt x="7" y="24"/>
                  </a:cubicBezTo>
                  <a:cubicBezTo>
                    <a:pt x="5" y="24"/>
                    <a:pt x="3" y="22"/>
                    <a:pt x="4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1"/>
                  </a:cubicBezTo>
                  <a:cubicBezTo>
                    <a:pt x="14" y="1"/>
                    <a:pt x="16" y="3"/>
                    <a:pt x="16" y="5"/>
                  </a:cubicBezTo>
                  <a:lnTo>
                    <a:pt x="16" y="5"/>
                  </a:lnTo>
                  <a:cubicBezTo>
                    <a:pt x="15" y="7"/>
                    <a:pt x="13" y="9"/>
                    <a:pt x="11" y="9"/>
                  </a:cubicBezTo>
                  <a:cubicBezTo>
                    <a:pt x="9" y="8"/>
                    <a:pt x="7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5" name="Freeform 825"/>
            <p:cNvSpPr>
              <a:spLocks noEditPoints="1"/>
            </p:cNvSpPr>
            <p:nvPr/>
          </p:nvSpPr>
          <p:spPr bwMode="auto">
            <a:xfrm>
              <a:off x="1990" y="2288"/>
              <a:ext cx="2" cy="11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3"/>
                </a:cxn>
                <a:cxn ang="0">
                  <a:pos x="8" y="67"/>
                </a:cxn>
                <a:cxn ang="0">
                  <a:pos x="8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9" y="16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9" y="24"/>
                </a:cxn>
                <a:cxn ang="0">
                  <a:pos x="5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71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3"/>
                    <a:pt x="4" y="63"/>
                  </a:cubicBezTo>
                  <a:cubicBezTo>
                    <a:pt x="6" y="63"/>
                    <a:pt x="8" y="65"/>
                    <a:pt x="8" y="67"/>
                  </a:cubicBezTo>
                  <a:lnTo>
                    <a:pt x="8" y="67"/>
                  </a:lnTo>
                  <a:cubicBezTo>
                    <a:pt x="8" y="70"/>
                    <a:pt x="6" y="71"/>
                    <a:pt x="4" y="71"/>
                  </a:cubicBezTo>
                  <a:cubicBezTo>
                    <a:pt x="2" y="71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4" y="48"/>
                    <a:pt x="6" y="48"/>
                  </a:cubicBezTo>
                  <a:cubicBezTo>
                    <a:pt x="8" y="48"/>
                    <a:pt x="10" y="49"/>
                    <a:pt x="10" y="52"/>
                  </a:cubicBez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close/>
                  <a:moveTo>
                    <a:pt x="4" y="36"/>
                  </a:moveTo>
                  <a:lnTo>
                    <a:pt x="4" y="36"/>
                  </a:lnTo>
                  <a:cubicBezTo>
                    <a:pt x="4" y="33"/>
                    <a:pt x="5" y="32"/>
                    <a:pt x="8" y="32"/>
                  </a:cubicBezTo>
                  <a:cubicBezTo>
                    <a:pt x="10" y="32"/>
                    <a:pt x="12" y="33"/>
                    <a:pt x="12" y="36"/>
                  </a:cubicBez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5" y="40"/>
                    <a:pt x="4" y="38"/>
                    <a:pt x="4" y="36"/>
                  </a:cubicBezTo>
                  <a:close/>
                  <a:moveTo>
                    <a:pt x="5" y="20"/>
                  </a:moveTo>
                  <a:lnTo>
                    <a:pt x="5" y="20"/>
                  </a:lnTo>
                  <a:cubicBezTo>
                    <a:pt x="5" y="18"/>
                    <a:pt x="7" y="16"/>
                    <a:pt x="9" y="16"/>
                  </a:cubicBezTo>
                  <a:cubicBezTo>
                    <a:pt x="12" y="16"/>
                    <a:pt x="13" y="18"/>
                    <a:pt x="13" y="20"/>
                  </a:cubicBezTo>
                  <a:lnTo>
                    <a:pt x="13" y="20"/>
                  </a:lnTo>
                  <a:cubicBezTo>
                    <a:pt x="13" y="22"/>
                    <a:pt x="12" y="24"/>
                    <a:pt x="9" y="24"/>
                  </a:cubicBezTo>
                  <a:cubicBezTo>
                    <a:pt x="7" y="24"/>
                    <a:pt x="5" y="22"/>
                    <a:pt x="5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6" name="Freeform 826"/>
            <p:cNvSpPr>
              <a:spLocks noEditPoints="1"/>
            </p:cNvSpPr>
            <p:nvPr/>
          </p:nvSpPr>
          <p:spPr bwMode="auto">
            <a:xfrm>
              <a:off x="2366" y="2200"/>
              <a:ext cx="2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52"/>
                </a:cxn>
                <a:cxn ang="0">
                  <a:pos x="6" y="52"/>
                </a:cxn>
                <a:cxn ang="0">
                  <a:pos x="10" y="48"/>
                </a:cxn>
                <a:cxn ang="0">
                  <a:pos x="14" y="52"/>
                </a:cxn>
                <a:cxn ang="0">
                  <a:pos x="16" y="68"/>
                </a:cxn>
                <a:cxn ang="0">
                  <a:pos x="16" y="68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6" y="68"/>
                </a:cxn>
              </a:cxnLst>
              <a:rect l="0" t="0" r="r" b="b"/>
              <a:pathLst>
                <a:path w="16" h="72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3"/>
                    <a:pt x="8" y="24"/>
                    <a:pt x="6" y="24"/>
                  </a:cubicBezTo>
                  <a:cubicBezTo>
                    <a:pt x="4" y="24"/>
                    <a:pt x="2" y="23"/>
                    <a:pt x="2" y="20"/>
                  </a:cubicBezTo>
                  <a:lnTo>
                    <a:pt x="2" y="20"/>
                  </a:lnTo>
                  <a:cubicBezTo>
                    <a:pt x="2" y="18"/>
                    <a:pt x="4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9"/>
                    <a:pt x="10" y="40"/>
                    <a:pt x="8" y="40"/>
                  </a:cubicBezTo>
                  <a:cubicBezTo>
                    <a:pt x="6" y="40"/>
                    <a:pt x="4" y="39"/>
                    <a:pt x="4" y="36"/>
                  </a:cubicBezTo>
                  <a:lnTo>
                    <a:pt x="4" y="36"/>
                  </a:lnTo>
                  <a:cubicBezTo>
                    <a:pt x="4" y="34"/>
                    <a:pt x="6" y="32"/>
                    <a:pt x="8" y="32"/>
                  </a:cubicBezTo>
                  <a:cubicBezTo>
                    <a:pt x="10" y="32"/>
                    <a:pt x="12" y="34"/>
                    <a:pt x="12" y="36"/>
                  </a:cubicBezTo>
                  <a:close/>
                  <a:moveTo>
                    <a:pt x="14" y="52"/>
                  </a:move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8" y="56"/>
                    <a:pt x="6" y="54"/>
                    <a:pt x="6" y="52"/>
                  </a:cubicBezTo>
                  <a:lnTo>
                    <a:pt x="6" y="52"/>
                  </a:lnTo>
                  <a:cubicBezTo>
                    <a:pt x="6" y="50"/>
                    <a:pt x="8" y="48"/>
                    <a:pt x="10" y="48"/>
                  </a:cubicBezTo>
                  <a:cubicBezTo>
                    <a:pt x="12" y="48"/>
                    <a:pt x="14" y="50"/>
                    <a:pt x="14" y="52"/>
                  </a:cubicBezTo>
                  <a:close/>
                  <a:moveTo>
                    <a:pt x="16" y="68"/>
                  </a:moveTo>
                  <a:lnTo>
                    <a:pt x="16" y="68"/>
                  </a:lnTo>
                  <a:cubicBezTo>
                    <a:pt x="16" y="70"/>
                    <a:pt x="14" y="72"/>
                    <a:pt x="12" y="72"/>
                  </a:cubicBezTo>
                  <a:cubicBezTo>
                    <a:pt x="9" y="72"/>
                    <a:pt x="8" y="70"/>
                    <a:pt x="8" y="68"/>
                  </a:cubicBezTo>
                  <a:lnTo>
                    <a:pt x="8" y="68"/>
                  </a:lnTo>
                  <a:cubicBezTo>
                    <a:pt x="8" y="66"/>
                    <a:pt x="9" y="64"/>
                    <a:pt x="12" y="64"/>
                  </a:cubicBezTo>
                  <a:cubicBezTo>
                    <a:pt x="14" y="64"/>
                    <a:pt x="16" y="66"/>
                    <a:pt x="16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7" name="Freeform 827"/>
            <p:cNvSpPr>
              <a:spLocks noEditPoints="1"/>
            </p:cNvSpPr>
            <p:nvPr/>
          </p:nvSpPr>
          <p:spPr bwMode="auto">
            <a:xfrm>
              <a:off x="2742" y="2133"/>
              <a:ext cx="3" cy="4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20"/>
                </a:cxn>
                <a:cxn ang="0">
                  <a:pos x="4" y="24"/>
                </a:cxn>
                <a:cxn ang="0">
                  <a:pos x="0" y="20"/>
                </a:cxn>
                <a:cxn ang="0">
                  <a:pos x="8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9" y="52"/>
                </a:cxn>
                <a:cxn ang="0">
                  <a:pos x="5" y="56"/>
                </a:cxn>
                <a:cxn ang="0">
                  <a:pos x="1" y="52"/>
                </a:cxn>
                <a:cxn ang="0">
                  <a:pos x="9" y="52"/>
                </a:cxn>
                <a:cxn ang="0">
                  <a:pos x="10" y="68"/>
                </a:cxn>
                <a:cxn ang="0">
                  <a:pos x="2" y="68"/>
                </a:cxn>
                <a:cxn ang="0">
                  <a:pos x="6" y="64"/>
                </a:cxn>
                <a:cxn ang="0">
                  <a:pos x="10" y="84"/>
                </a:cxn>
                <a:cxn ang="0">
                  <a:pos x="6" y="88"/>
                </a:cxn>
                <a:cxn ang="0">
                  <a:pos x="2" y="84"/>
                </a:cxn>
                <a:cxn ang="0">
                  <a:pos x="10" y="84"/>
                </a:cxn>
                <a:cxn ang="0">
                  <a:pos x="11" y="100"/>
                </a:cxn>
                <a:cxn ang="0">
                  <a:pos x="3" y="100"/>
                </a:cxn>
                <a:cxn ang="0">
                  <a:pos x="7" y="96"/>
                </a:cxn>
                <a:cxn ang="0">
                  <a:pos x="11" y="116"/>
                </a:cxn>
                <a:cxn ang="0">
                  <a:pos x="7" y="120"/>
                </a:cxn>
                <a:cxn ang="0">
                  <a:pos x="3" y="116"/>
                </a:cxn>
                <a:cxn ang="0">
                  <a:pos x="11" y="116"/>
                </a:cxn>
                <a:cxn ang="0">
                  <a:pos x="12" y="132"/>
                </a:cxn>
                <a:cxn ang="0">
                  <a:pos x="4" y="132"/>
                </a:cxn>
                <a:cxn ang="0">
                  <a:pos x="8" y="128"/>
                </a:cxn>
                <a:cxn ang="0">
                  <a:pos x="12" y="148"/>
                </a:cxn>
                <a:cxn ang="0">
                  <a:pos x="8" y="152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13" y="164"/>
                </a:cxn>
                <a:cxn ang="0">
                  <a:pos x="5" y="164"/>
                </a:cxn>
                <a:cxn ang="0">
                  <a:pos x="9" y="160"/>
                </a:cxn>
                <a:cxn ang="0">
                  <a:pos x="13" y="180"/>
                </a:cxn>
                <a:cxn ang="0">
                  <a:pos x="9" y="184"/>
                </a:cxn>
                <a:cxn ang="0">
                  <a:pos x="5" y="180"/>
                </a:cxn>
                <a:cxn ang="0">
                  <a:pos x="13" y="180"/>
                </a:cxn>
                <a:cxn ang="0">
                  <a:pos x="14" y="196"/>
                </a:cxn>
                <a:cxn ang="0">
                  <a:pos x="6" y="196"/>
                </a:cxn>
                <a:cxn ang="0">
                  <a:pos x="10" y="192"/>
                </a:cxn>
                <a:cxn ang="0">
                  <a:pos x="15" y="212"/>
                </a:cxn>
                <a:cxn ang="0">
                  <a:pos x="11" y="216"/>
                </a:cxn>
                <a:cxn ang="0">
                  <a:pos x="7" y="212"/>
                </a:cxn>
                <a:cxn ang="0">
                  <a:pos x="15" y="212"/>
                </a:cxn>
                <a:cxn ang="0">
                  <a:pos x="15" y="228"/>
                </a:cxn>
                <a:cxn ang="0">
                  <a:pos x="7" y="228"/>
                </a:cxn>
                <a:cxn ang="0">
                  <a:pos x="11" y="224"/>
                </a:cxn>
                <a:cxn ang="0">
                  <a:pos x="16" y="244"/>
                </a:cxn>
                <a:cxn ang="0">
                  <a:pos x="12" y="248"/>
                </a:cxn>
                <a:cxn ang="0">
                  <a:pos x="8" y="244"/>
                </a:cxn>
                <a:cxn ang="0">
                  <a:pos x="16" y="244"/>
                </a:cxn>
                <a:cxn ang="0">
                  <a:pos x="16" y="260"/>
                </a:cxn>
                <a:cxn ang="0">
                  <a:pos x="8" y="260"/>
                </a:cxn>
                <a:cxn ang="0">
                  <a:pos x="12" y="256"/>
                </a:cxn>
              </a:cxnLst>
              <a:rect l="0" t="0" r="r" b="b"/>
              <a:pathLst>
                <a:path w="16" h="26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22"/>
                    <a:pt x="7" y="24"/>
                    <a:pt x="4" y="24"/>
                  </a:cubicBezTo>
                  <a:cubicBezTo>
                    <a:pt x="2" y="24"/>
                    <a:pt x="0" y="22"/>
                    <a:pt x="0" y="20"/>
                  </a:cubicBezTo>
                  <a:lnTo>
                    <a:pt x="0" y="20"/>
                  </a:lnTo>
                  <a:cubicBezTo>
                    <a:pt x="0" y="18"/>
                    <a:pt x="2" y="16"/>
                    <a:pt x="4" y="16"/>
                  </a:cubicBezTo>
                  <a:cubicBezTo>
                    <a:pt x="7" y="16"/>
                    <a:pt x="8" y="18"/>
                    <a:pt x="8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7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9" y="52"/>
                  </a:moveTo>
                  <a:lnTo>
                    <a:pt x="9" y="52"/>
                  </a:lnTo>
                  <a:cubicBezTo>
                    <a:pt x="9" y="54"/>
                    <a:pt x="8" y="56"/>
                    <a:pt x="5" y="56"/>
                  </a:cubicBezTo>
                  <a:cubicBezTo>
                    <a:pt x="3" y="56"/>
                    <a:pt x="1" y="54"/>
                    <a:pt x="1" y="52"/>
                  </a:cubicBezTo>
                  <a:lnTo>
                    <a:pt x="1" y="52"/>
                  </a:lnTo>
                  <a:cubicBezTo>
                    <a:pt x="1" y="50"/>
                    <a:pt x="3" y="48"/>
                    <a:pt x="5" y="48"/>
                  </a:cubicBezTo>
                  <a:cubicBezTo>
                    <a:pt x="8" y="48"/>
                    <a:pt x="9" y="50"/>
                    <a:pt x="9" y="52"/>
                  </a:cubicBezTo>
                  <a:close/>
                  <a:moveTo>
                    <a:pt x="10" y="68"/>
                  </a:moveTo>
                  <a:lnTo>
                    <a:pt x="10" y="68"/>
                  </a:lnTo>
                  <a:cubicBezTo>
                    <a:pt x="10" y="70"/>
                    <a:pt x="8" y="72"/>
                    <a:pt x="6" y="72"/>
                  </a:cubicBezTo>
                  <a:cubicBezTo>
                    <a:pt x="4" y="72"/>
                    <a:pt x="2" y="70"/>
                    <a:pt x="2" y="68"/>
                  </a:cubicBez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8" y="64"/>
                    <a:pt x="10" y="66"/>
                    <a:pt x="10" y="68"/>
                  </a:cubicBezTo>
                  <a:close/>
                  <a:moveTo>
                    <a:pt x="10" y="84"/>
                  </a:moveTo>
                  <a:lnTo>
                    <a:pt x="10" y="84"/>
                  </a:lnTo>
                  <a:cubicBezTo>
                    <a:pt x="10" y="86"/>
                    <a:pt x="9" y="88"/>
                    <a:pt x="6" y="88"/>
                  </a:cubicBezTo>
                  <a:cubicBezTo>
                    <a:pt x="4" y="88"/>
                    <a:pt x="2" y="86"/>
                    <a:pt x="2" y="84"/>
                  </a:cubicBezTo>
                  <a:lnTo>
                    <a:pt x="2" y="84"/>
                  </a:lnTo>
                  <a:cubicBezTo>
                    <a:pt x="2" y="82"/>
                    <a:pt x="4" y="80"/>
                    <a:pt x="6" y="80"/>
                  </a:cubicBezTo>
                  <a:cubicBezTo>
                    <a:pt x="9" y="80"/>
                    <a:pt x="10" y="82"/>
                    <a:pt x="10" y="84"/>
                  </a:cubicBezTo>
                  <a:close/>
                  <a:moveTo>
                    <a:pt x="11" y="100"/>
                  </a:moveTo>
                  <a:lnTo>
                    <a:pt x="11" y="100"/>
                  </a:lnTo>
                  <a:cubicBezTo>
                    <a:pt x="11" y="102"/>
                    <a:pt x="9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9" y="96"/>
                    <a:pt x="11" y="98"/>
                    <a:pt x="11" y="100"/>
                  </a:cubicBezTo>
                  <a:close/>
                  <a:moveTo>
                    <a:pt x="11" y="116"/>
                  </a:moveTo>
                  <a:lnTo>
                    <a:pt x="11" y="116"/>
                  </a:lnTo>
                  <a:cubicBezTo>
                    <a:pt x="11" y="118"/>
                    <a:pt x="10" y="120"/>
                    <a:pt x="7" y="120"/>
                  </a:cubicBezTo>
                  <a:cubicBezTo>
                    <a:pt x="5" y="120"/>
                    <a:pt x="3" y="118"/>
                    <a:pt x="3" y="116"/>
                  </a:cubicBezTo>
                  <a:lnTo>
                    <a:pt x="3" y="116"/>
                  </a:lnTo>
                  <a:cubicBezTo>
                    <a:pt x="3" y="114"/>
                    <a:pt x="5" y="112"/>
                    <a:pt x="7" y="112"/>
                  </a:cubicBezTo>
                  <a:cubicBezTo>
                    <a:pt x="10" y="112"/>
                    <a:pt x="11" y="114"/>
                    <a:pt x="11" y="116"/>
                  </a:cubicBezTo>
                  <a:close/>
                  <a:moveTo>
                    <a:pt x="12" y="132"/>
                  </a:moveTo>
                  <a:lnTo>
                    <a:pt x="12" y="132"/>
                  </a:lnTo>
                  <a:cubicBezTo>
                    <a:pt x="12" y="134"/>
                    <a:pt x="10" y="136"/>
                    <a:pt x="8" y="136"/>
                  </a:cubicBezTo>
                  <a:cubicBezTo>
                    <a:pt x="6" y="136"/>
                    <a:pt x="4" y="134"/>
                    <a:pt x="4" y="132"/>
                  </a:cubicBez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close/>
                  <a:moveTo>
                    <a:pt x="12" y="148"/>
                  </a:moveTo>
                  <a:lnTo>
                    <a:pt x="12" y="148"/>
                  </a:lnTo>
                  <a:cubicBezTo>
                    <a:pt x="12" y="150"/>
                    <a:pt x="11" y="152"/>
                    <a:pt x="8" y="152"/>
                  </a:cubicBezTo>
                  <a:cubicBezTo>
                    <a:pt x="6" y="152"/>
                    <a:pt x="4" y="150"/>
                    <a:pt x="4" y="148"/>
                  </a:cubicBez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1" y="144"/>
                    <a:pt x="12" y="146"/>
                    <a:pt x="12" y="148"/>
                  </a:cubicBezTo>
                  <a:close/>
                  <a:moveTo>
                    <a:pt x="13" y="164"/>
                  </a:moveTo>
                  <a:lnTo>
                    <a:pt x="13" y="164"/>
                  </a:lnTo>
                  <a:cubicBezTo>
                    <a:pt x="13" y="166"/>
                    <a:pt x="11" y="168"/>
                    <a:pt x="9" y="168"/>
                  </a:cubicBezTo>
                  <a:cubicBezTo>
                    <a:pt x="7" y="168"/>
                    <a:pt x="5" y="166"/>
                    <a:pt x="5" y="164"/>
                  </a:cubicBezTo>
                  <a:lnTo>
                    <a:pt x="5" y="164"/>
                  </a:lnTo>
                  <a:cubicBezTo>
                    <a:pt x="5" y="162"/>
                    <a:pt x="7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close/>
                  <a:moveTo>
                    <a:pt x="13" y="180"/>
                  </a:moveTo>
                  <a:lnTo>
                    <a:pt x="13" y="180"/>
                  </a:lnTo>
                  <a:cubicBezTo>
                    <a:pt x="13" y="182"/>
                    <a:pt x="12" y="184"/>
                    <a:pt x="9" y="184"/>
                  </a:cubicBezTo>
                  <a:cubicBezTo>
                    <a:pt x="7" y="184"/>
                    <a:pt x="5" y="182"/>
                    <a:pt x="5" y="180"/>
                  </a:cubicBezTo>
                  <a:lnTo>
                    <a:pt x="5" y="180"/>
                  </a:lnTo>
                  <a:cubicBezTo>
                    <a:pt x="5" y="178"/>
                    <a:pt x="7" y="176"/>
                    <a:pt x="9" y="176"/>
                  </a:cubicBezTo>
                  <a:cubicBezTo>
                    <a:pt x="12" y="176"/>
                    <a:pt x="13" y="178"/>
                    <a:pt x="13" y="180"/>
                  </a:cubicBezTo>
                  <a:close/>
                  <a:moveTo>
                    <a:pt x="14" y="196"/>
                  </a:moveTo>
                  <a:lnTo>
                    <a:pt x="14" y="196"/>
                  </a:lnTo>
                  <a:cubicBezTo>
                    <a:pt x="14" y="198"/>
                    <a:pt x="12" y="200"/>
                    <a:pt x="10" y="200"/>
                  </a:cubicBezTo>
                  <a:cubicBezTo>
                    <a:pt x="8" y="200"/>
                    <a:pt x="6" y="198"/>
                    <a:pt x="6" y="196"/>
                  </a:cubicBezTo>
                  <a:lnTo>
                    <a:pt x="6" y="196"/>
                  </a:lnTo>
                  <a:cubicBezTo>
                    <a:pt x="6" y="194"/>
                    <a:pt x="8" y="192"/>
                    <a:pt x="10" y="192"/>
                  </a:cubicBezTo>
                  <a:cubicBezTo>
                    <a:pt x="12" y="192"/>
                    <a:pt x="14" y="194"/>
                    <a:pt x="14" y="196"/>
                  </a:cubicBezTo>
                  <a:close/>
                  <a:moveTo>
                    <a:pt x="15" y="212"/>
                  </a:moveTo>
                  <a:lnTo>
                    <a:pt x="15" y="212"/>
                  </a:lnTo>
                  <a:cubicBezTo>
                    <a:pt x="15" y="214"/>
                    <a:pt x="13" y="216"/>
                    <a:pt x="11" y="216"/>
                  </a:cubicBezTo>
                  <a:cubicBezTo>
                    <a:pt x="8" y="216"/>
                    <a:pt x="7" y="214"/>
                    <a:pt x="7" y="212"/>
                  </a:cubicBezTo>
                  <a:lnTo>
                    <a:pt x="7" y="212"/>
                  </a:lnTo>
                  <a:cubicBezTo>
                    <a:pt x="7" y="210"/>
                    <a:pt x="8" y="208"/>
                    <a:pt x="11" y="208"/>
                  </a:cubicBezTo>
                  <a:cubicBezTo>
                    <a:pt x="13" y="208"/>
                    <a:pt x="15" y="210"/>
                    <a:pt x="15" y="212"/>
                  </a:cubicBezTo>
                  <a:close/>
                  <a:moveTo>
                    <a:pt x="15" y="228"/>
                  </a:moveTo>
                  <a:lnTo>
                    <a:pt x="15" y="228"/>
                  </a:lnTo>
                  <a:cubicBezTo>
                    <a:pt x="15" y="230"/>
                    <a:pt x="13" y="232"/>
                    <a:pt x="11" y="232"/>
                  </a:cubicBezTo>
                  <a:cubicBezTo>
                    <a:pt x="9" y="232"/>
                    <a:pt x="7" y="230"/>
                    <a:pt x="7" y="228"/>
                  </a:cubicBezTo>
                  <a:lnTo>
                    <a:pt x="7" y="228"/>
                  </a:lnTo>
                  <a:cubicBezTo>
                    <a:pt x="7" y="226"/>
                    <a:pt x="9" y="224"/>
                    <a:pt x="11" y="224"/>
                  </a:cubicBezTo>
                  <a:cubicBezTo>
                    <a:pt x="13" y="224"/>
                    <a:pt x="15" y="226"/>
                    <a:pt x="15" y="228"/>
                  </a:cubicBezTo>
                  <a:close/>
                  <a:moveTo>
                    <a:pt x="16" y="244"/>
                  </a:moveTo>
                  <a:lnTo>
                    <a:pt x="16" y="244"/>
                  </a:lnTo>
                  <a:cubicBezTo>
                    <a:pt x="16" y="246"/>
                    <a:pt x="14" y="248"/>
                    <a:pt x="12" y="248"/>
                  </a:cubicBezTo>
                  <a:cubicBezTo>
                    <a:pt x="9" y="248"/>
                    <a:pt x="8" y="246"/>
                    <a:pt x="8" y="244"/>
                  </a:cubicBezTo>
                  <a:lnTo>
                    <a:pt x="8" y="244"/>
                  </a:lnTo>
                  <a:cubicBezTo>
                    <a:pt x="8" y="242"/>
                    <a:pt x="9" y="240"/>
                    <a:pt x="12" y="240"/>
                  </a:cubicBezTo>
                  <a:cubicBezTo>
                    <a:pt x="14" y="240"/>
                    <a:pt x="16" y="242"/>
                    <a:pt x="16" y="244"/>
                  </a:cubicBezTo>
                  <a:close/>
                  <a:moveTo>
                    <a:pt x="16" y="260"/>
                  </a:moveTo>
                  <a:lnTo>
                    <a:pt x="16" y="260"/>
                  </a:lnTo>
                  <a:cubicBezTo>
                    <a:pt x="16" y="262"/>
                    <a:pt x="14" y="264"/>
                    <a:pt x="12" y="264"/>
                  </a:cubicBezTo>
                  <a:cubicBezTo>
                    <a:pt x="10" y="264"/>
                    <a:pt x="8" y="262"/>
                    <a:pt x="8" y="260"/>
                  </a:cubicBezTo>
                  <a:lnTo>
                    <a:pt x="8" y="260"/>
                  </a:lnTo>
                  <a:cubicBezTo>
                    <a:pt x="8" y="258"/>
                    <a:pt x="10" y="256"/>
                    <a:pt x="12" y="256"/>
                  </a:cubicBezTo>
                  <a:cubicBezTo>
                    <a:pt x="14" y="256"/>
                    <a:pt x="16" y="258"/>
                    <a:pt x="16" y="26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8" name="Freeform 828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69" name="Oval 829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0" name="Oval 830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1" name="Oval 831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2" name="Oval 832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3" name="Oval 833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4" name="Oval 834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5" name="Oval 835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6" name="Oval 836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7" name="Oval 837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8" name="Oval 838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79" name="Oval 839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0" name="Oval 840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1" name="Oval 841"/>
            <p:cNvSpPr>
              <a:spLocks noChangeArrowheads="1"/>
            </p:cNvSpPr>
            <p:nvPr/>
          </p:nvSpPr>
          <p:spPr bwMode="auto">
            <a:xfrm>
              <a:off x="941" y="2914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2" name="Oval 842"/>
            <p:cNvSpPr>
              <a:spLocks noChangeArrowheads="1"/>
            </p:cNvSpPr>
            <p:nvPr/>
          </p:nvSpPr>
          <p:spPr bwMode="auto">
            <a:xfrm>
              <a:off x="1210" y="261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3" name="Oval 843"/>
            <p:cNvSpPr>
              <a:spLocks noChangeArrowheads="1"/>
            </p:cNvSpPr>
            <p:nvPr/>
          </p:nvSpPr>
          <p:spPr bwMode="auto">
            <a:xfrm>
              <a:off x="1591" y="240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4" name="Oval 844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5" name="Oval 845"/>
            <p:cNvSpPr>
              <a:spLocks noChangeArrowheads="1"/>
            </p:cNvSpPr>
            <p:nvPr/>
          </p:nvSpPr>
          <p:spPr bwMode="auto">
            <a:xfrm>
              <a:off x="2345" y="217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6" name="Oval 846"/>
            <p:cNvSpPr>
              <a:spLocks noChangeArrowheads="1"/>
            </p:cNvSpPr>
            <p:nvPr/>
          </p:nvSpPr>
          <p:spPr bwMode="auto">
            <a:xfrm>
              <a:off x="2721" y="213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7" name="Oval 847"/>
            <p:cNvSpPr>
              <a:spLocks noChangeArrowheads="1"/>
            </p:cNvSpPr>
            <p:nvPr/>
          </p:nvSpPr>
          <p:spPr bwMode="auto">
            <a:xfrm>
              <a:off x="941" y="2914"/>
              <a:ext cx="46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8" name="Oval 848"/>
            <p:cNvSpPr>
              <a:spLocks noChangeArrowheads="1"/>
            </p:cNvSpPr>
            <p:nvPr/>
          </p:nvSpPr>
          <p:spPr bwMode="auto">
            <a:xfrm>
              <a:off x="1210" y="2612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89" name="Oval 849"/>
            <p:cNvSpPr>
              <a:spLocks noChangeArrowheads="1"/>
            </p:cNvSpPr>
            <p:nvPr/>
          </p:nvSpPr>
          <p:spPr bwMode="auto">
            <a:xfrm>
              <a:off x="1591" y="240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0" name="Oval 850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1" name="Oval 851"/>
            <p:cNvSpPr>
              <a:spLocks noChangeArrowheads="1"/>
            </p:cNvSpPr>
            <p:nvPr/>
          </p:nvSpPr>
          <p:spPr bwMode="auto">
            <a:xfrm>
              <a:off x="2345" y="217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2" name="Oval 852"/>
            <p:cNvSpPr>
              <a:spLocks noChangeArrowheads="1"/>
            </p:cNvSpPr>
            <p:nvPr/>
          </p:nvSpPr>
          <p:spPr bwMode="auto">
            <a:xfrm>
              <a:off x="2721" y="213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3" name="Oval 853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4" name="Oval 854"/>
            <p:cNvSpPr>
              <a:spLocks noChangeArrowheads="1"/>
            </p:cNvSpPr>
            <p:nvPr/>
          </p:nvSpPr>
          <p:spPr bwMode="auto">
            <a:xfrm>
              <a:off x="1210" y="2681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5" name="Oval 855"/>
            <p:cNvSpPr>
              <a:spLocks noChangeArrowheads="1"/>
            </p:cNvSpPr>
            <p:nvPr/>
          </p:nvSpPr>
          <p:spPr bwMode="auto">
            <a:xfrm>
              <a:off x="1591" y="2396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6" name="Oval 856"/>
            <p:cNvSpPr>
              <a:spLocks noChangeArrowheads="1"/>
            </p:cNvSpPr>
            <p:nvPr/>
          </p:nvSpPr>
          <p:spPr bwMode="auto">
            <a:xfrm>
              <a:off x="1967" y="2173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7" name="Oval 857"/>
            <p:cNvSpPr>
              <a:spLocks noChangeArrowheads="1"/>
            </p:cNvSpPr>
            <p:nvPr/>
          </p:nvSpPr>
          <p:spPr bwMode="auto">
            <a:xfrm>
              <a:off x="2345" y="2155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8" name="Oval 858"/>
            <p:cNvSpPr>
              <a:spLocks noChangeArrowheads="1"/>
            </p:cNvSpPr>
            <p:nvPr/>
          </p:nvSpPr>
          <p:spPr bwMode="auto">
            <a:xfrm>
              <a:off x="2721" y="2110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699" name="Oval 859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0" name="Oval 860"/>
            <p:cNvSpPr>
              <a:spLocks noChangeArrowheads="1"/>
            </p:cNvSpPr>
            <p:nvPr/>
          </p:nvSpPr>
          <p:spPr bwMode="auto">
            <a:xfrm>
              <a:off x="1210" y="2681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1" name="Oval 861"/>
            <p:cNvSpPr>
              <a:spLocks noChangeArrowheads="1"/>
            </p:cNvSpPr>
            <p:nvPr/>
          </p:nvSpPr>
          <p:spPr bwMode="auto">
            <a:xfrm>
              <a:off x="1591" y="2396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2" name="Oval 862"/>
            <p:cNvSpPr>
              <a:spLocks noChangeArrowheads="1"/>
            </p:cNvSpPr>
            <p:nvPr/>
          </p:nvSpPr>
          <p:spPr bwMode="auto">
            <a:xfrm>
              <a:off x="1967" y="2173"/>
              <a:ext cx="47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3" name="Oval 863"/>
            <p:cNvSpPr>
              <a:spLocks noChangeArrowheads="1"/>
            </p:cNvSpPr>
            <p:nvPr/>
          </p:nvSpPr>
          <p:spPr bwMode="auto">
            <a:xfrm>
              <a:off x="2345" y="2155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4" name="Oval 864"/>
            <p:cNvSpPr>
              <a:spLocks noChangeArrowheads="1"/>
            </p:cNvSpPr>
            <p:nvPr/>
          </p:nvSpPr>
          <p:spPr bwMode="auto">
            <a:xfrm>
              <a:off x="2721" y="2110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5" name="Oval 865"/>
            <p:cNvSpPr>
              <a:spLocks noChangeArrowheads="1"/>
            </p:cNvSpPr>
            <p:nvPr/>
          </p:nvSpPr>
          <p:spPr bwMode="auto">
            <a:xfrm>
              <a:off x="941" y="2909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6" name="Oval 866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7" name="Oval 867"/>
            <p:cNvSpPr>
              <a:spLocks noChangeArrowheads="1"/>
            </p:cNvSpPr>
            <p:nvPr/>
          </p:nvSpPr>
          <p:spPr bwMode="auto">
            <a:xfrm>
              <a:off x="1591" y="244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8" name="Oval 868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09" name="Oval 869"/>
            <p:cNvSpPr>
              <a:spLocks noChangeArrowheads="1"/>
            </p:cNvSpPr>
            <p:nvPr/>
          </p:nvSpPr>
          <p:spPr bwMode="auto">
            <a:xfrm>
              <a:off x="2345" y="220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0" name="Oval 870"/>
            <p:cNvSpPr>
              <a:spLocks noChangeArrowheads="1"/>
            </p:cNvSpPr>
            <p:nvPr/>
          </p:nvSpPr>
          <p:spPr bwMode="auto">
            <a:xfrm>
              <a:off x="2721" y="216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1" name="Oval 871"/>
            <p:cNvSpPr>
              <a:spLocks noChangeArrowheads="1"/>
            </p:cNvSpPr>
            <p:nvPr/>
          </p:nvSpPr>
          <p:spPr bwMode="auto">
            <a:xfrm>
              <a:off x="941" y="2909"/>
              <a:ext cx="46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2" name="Oval 872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3" name="Oval 873"/>
            <p:cNvSpPr>
              <a:spLocks noChangeArrowheads="1"/>
            </p:cNvSpPr>
            <p:nvPr/>
          </p:nvSpPr>
          <p:spPr bwMode="auto">
            <a:xfrm>
              <a:off x="1591" y="244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4" name="Oval 874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5" name="Oval 875"/>
            <p:cNvSpPr>
              <a:spLocks noChangeArrowheads="1"/>
            </p:cNvSpPr>
            <p:nvPr/>
          </p:nvSpPr>
          <p:spPr bwMode="auto">
            <a:xfrm>
              <a:off x="2345" y="2207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6" name="Oval 876"/>
            <p:cNvSpPr>
              <a:spLocks noChangeArrowheads="1"/>
            </p:cNvSpPr>
            <p:nvPr/>
          </p:nvSpPr>
          <p:spPr bwMode="auto">
            <a:xfrm>
              <a:off x="2721" y="2162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7" name="Oval 877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8" name="Oval 878"/>
            <p:cNvSpPr>
              <a:spLocks noChangeArrowheads="1"/>
            </p:cNvSpPr>
            <p:nvPr/>
          </p:nvSpPr>
          <p:spPr bwMode="auto">
            <a:xfrm>
              <a:off x="1210" y="265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19" name="Oval 879"/>
            <p:cNvSpPr>
              <a:spLocks noChangeArrowheads="1"/>
            </p:cNvSpPr>
            <p:nvPr/>
          </p:nvSpPr>
          <p:spPr bwMode="auto">
            <a:xfrm>
              <a:off x="1591" y="2413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0" name="Oval 880"/>
            <p:cNvSpPr>
              <a:spLocks noChangeArrowheads="1"/>
            </p:cNvSpPr>
            <p:nvPr/>
          </p:nvSpPr>
          <p:spPr bwMode="auto">
            <a:xfrm>
              <a:off x="1967" y="2304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1" name="Oval 881"/>
            <p:cNvSpPr>
              <a:spLocks noChangeArrowheads="1"/>
            </p:cNvSpPr>
            <p:nvPr/>
          </p:nvSpPr>
          <p:spPr bwMode="auto">
            <a:xfrm>
              <a:off x="2345" y="2184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2" name="Oval 882"/>
            <p:cNvSpPr>
              <a:spLocks noChangeArrowheads="1"/>
            </p:cNvSpPr>
            <p:nvPr/>
          </p:nvSpPr>
          <p:spPr bwMode="auto">
            <a:xfrm>
              <a:off x="2721" y="213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3" name="Oval 883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4" name="Oval 884"/>
            <p:cNvSpPr>
              <a:spLocks noChangeArrowheads="1"/>
            </p:cNvSpPr>
            <p:nvPr/>
          </p:nvSpPr>
          <p:spPr bwMode="auto">
            <a:xfrm>
              <a:off x="1210" y="2657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5" name="Oval 885"/>
            <p:cNvSpPr>
              <a:spLocks noChangeArrowheads="1"/>
            </p:cNvSpPr>
            <p:nvPr/>
          </p:nvSpPr>
          <p:spPr bwMode="auto">
            <a:xfrm>
              <a:off x="1591" y="2413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6" name="Oval 886"/>
            <p:cNvSpPr>
              <a:spLocks noChangeArrowheads="1"/>
            </p:cNvSpPr>
            <p:nvPr/>
          </p:nvSpPr>
          <p:spPr bwMode="auto">
            <a:xfrm>
              <a:off x="1967" y="2304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7" name="Oval 887"/>
            <p:cNvSpPr>
              <a:spLocks noChangeArrowheads="1"/>
            </p:cNvSpPr>
            <p:nvPr/>
          </p:nvSpPr>
          <p:spPr bwMode="auto">
            <a:xfrm>
              <a:off x="2345" y="2184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8" name="Oval 888"/>
            <p:cNvSpPr>
              <a:spLocks noChangeArrowheads="1"/>
            </p:cNvSpPr>
            <p:nvPr/>
          </p:nvSpPr>
          <p:spPr bwMode="auto">
            <a:xfrm>
              <a:off x="2721" y="2138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29" name="Oval 889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0" name="Oval 890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1" name="Oval 891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2" name="Oval 892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3" name="Oval 893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4" name="Oval 894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5" name="Oval 895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6" name="Oval 896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7" name="Oval 897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8" name="Oval 898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39" name="Oval 899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0" name="Oval 900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1" name="Oval 901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2" name="Oval 902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3" name="Oval 903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4" name="Oval 904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5" name="Oval 905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6" name="Oval 906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7" name="Oval 907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8" name="Oval 908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49" name="Oval 909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0" name="Oval 910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1" name="Oval 911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2" name="Oval 912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3" name="Oval 913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4" name="Oval 914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5" name="Oval 915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6" name="Oval 916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7" name="Oval 917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8" name="Oval 918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59" name="Oval 919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0" name="Oval 920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1" name="Oval 921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2" name="Oval 922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3" name="Oval 923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4" name="Oval 924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5" name="Freeform 925"/>
            <p:cNvSpPr>
              <a:spLocks noEditPoints="1"/>
            </p:cNvSpPr>
            <p:nvPr/>
          </p:nvSpPr>
          <p:spPr bwMode="auto">
            <a:xfrm>
              <a:off x="963" y="2913"/>
              <a:ext cx="2" cy="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5" y="148"/>
                </a:cxn>
                <a:cxn ang="0">
                  <a:pos x="11" y="152"/>
                </a:cxn>
                <a:cxn ang="0">
                  <a:pos x="7" y="148"/>
                </a:cxn>
                <a:cxn ang="0">
                  <a:pos x="15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9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9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5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6" y="88"/>
                    <a:pt x="4" y="86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1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1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8"/>
                    <a:pt x="11" y="120"/>
                    <a:pt x="9" y="120"/>
                  </a:cubicBezTo>
                  <a:cubicBezTo>
                    <a:pt x="7" y="120"/>
                    <a:pt x="5" y="118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4"/>
                    <a:pt x="12" y="136"/>
                    <a:pt x="10" y="136"/>
                  </a:cubicBezTo>
                  <a:cubicBezTo>
                    <a:pt x="8" y="136"/>
                    <a:pt x="6" y="134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8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5" y="148"/>
                  </a:moveTo>
                  <a:lnTo>
                    <a:pt x="15" y="148"/>
                  </a:lnTo>
                  <a:cubicBezTo>
                    <a:pt x="15" y="150"/>
                    <a:pt x="13" y="152"/>
                    <a:pt x="11" y="152"/>
                  </a:cubicBezTo>
                  <a:cubicBezTo>
                    <a:pt x="8" y="152"/>
                    <a:pt x="7" y="150"/>
                    <a:pt x="7" y="148"/>
                  </a:cubicBezTo>
                  <a:lnTo>
                    <a:pt x="7" y="148"/>
                  </a:lnTo>
                  <a:cubicBezTo>
                    <a:pt x="7" y="146"/>
                    <a:pt x="8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6"/>
                    <a:pt x="14" y="168"/>
                    <a:pt x="11" y="168"/>
                  </a:cubicBezTo>
                  <a:cubicBezTo>
                    <a:pt x="9" y="168"/>
                    <a:pt x="7" y="166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9" y="160"/>
                    <a:pt x="11" y="160"/>
                  </a:cubicBezTo>
                  <a:cubicBezTo>
                    <a:pt x="14" y="160"/>
                    <a:pt x="15" y="162"/>
                    <a:pt x="15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2"/>
                    <a:pt x="14" y="184"/>
                    <a:pt x="12" y="184"/>
                  </a:cubicBezTo>
                  <a:cubicBezTo>
                    <a:pt x="10" y="184"/>
                    <a:pt x="8" y="182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4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6" name="Freeform 926"/>
            <p:cNvSpPr>
              <a:spLocks noEditPoints="1"/>
            </p:cNvSpPr>
            <p:nvPr/>
          </p:nvSpPr>
          <p:spPr bwMode="auto">
            <a:xfrm>
              <a:off x="1231" y="2680"/>
              <a:ext cx="3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1"/>
                </a:cxn>
                <a:cxn ang="0">
                  <a:pos x="2" y="21"/>
                </a:cxn>
                <a:cxn ang="0">
                  <a:pos x="5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7"/>
                </a:cxn>
                <a:cxn ang="0">
                  <a:pos x="4" y="37"/>
                </a:cxn>
                <a:cxn ang="0">
                  <a:pos x="7" y="32"/>
                </a:cxn>
                <a:cxn ang="0">
                  <a:pos x="12" y="36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53"/>
                </a:cxn>
                <a:cxn ang="0">
                  <a:pos x="6" y="53"/>
                </a:cxn>
                <a:cxn ang="0">
                  <a:pos x="9" y="48"/>
                </a:cxn>
                <a:cxn ang="0">
                  <a:pos x="14" y="52"/>
                </a:cxn>
                <a:cxn ang="0">
                  <a:pos x="16" y="68"/>
                </a:cxn>
                <a:cxn ang="0">
                  <a:pos x="16" y="68"/>
                </a:cxn>
                <a:cxn ang="0">
                  <a:pos x="12" y="72"/>
                </a:cxn>
                <a:cxn ang="0">
                  <a:pos x="8" y="69"/>
                </a:cxn>
                <a:cxn ang="0">
                  <a:pos x="8" y="69"/>
                </a:cxn>
                <a:cxn ang="0">
                  <a:pos x="11" y="64"/>
                </a:cxn>
                <a:cxn ang="0">
                  <a:pos x="16" y="68"/>
                </a:cxn>
              </a:cxnLst>
              <a:rect l="0" t="0" r="r" b="b"/>
              <a:pathLst>
                <a:path w="16" h="7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lnTo>
                    <a:pt x="0" y="5"/>
                  </a:lnTo>
                  <a:cubicBezTo>
                    <a:pt x="0" y="3"/>
                    <a:pt x="1" y="1"/>
                    <a:pt x="3" y="0"/>
                  </a:cubicBezTo>
                  <a:cubicBezTo>
                    <a:pt x="5" y="0"/>
                    <a:pt x="7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4" y="25"/>
                    <a:pt x="2" y="23"/>
                    <a:pt x="2" y="21"/>
                  </a:cubicBezTo>
                  <a:lnTo>
                    <a:pt x="2" y="21"/>
                  </a:lnTo>
                  <a:cubicBezTo>
                    <a:pt x="2" y="19"/>
                    <a:pt x="3" y="17"/>
                    <a:pt x="5" y="16"/>
                  </a:cubicBezTo>
                  <a:cubicBezTo>
                    <a:pt x="7" y="16"/>
                    <a:pt x="9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6" y="40"/>
                    <a:pt x="4" y="39"/>
                    <a:pt x="4" y="37"/>
                  </a:cubicBezTo>
                  <a:lnTo>
                    <a:pt x="4" y="37"/>
                  </a:lnTo>
                  <a:cubicBezTo>
                    <a:pt x="4" y="35"/>
                    <a:pt x="5" y="33"/>
                    <a:pt x="7" y="32"/>
                  </a:cubicBezTo>
                  <a:cubicBezTo>
                    <a:pt x="9" y="32"/>
                    <a:pt x="11" y="34"/>
                    <a:pt x="12" y="36"/>
                  </a:cubicBezTo>
                  <a:close/>
                  <a:moveTo>
                    <a:pt x="14" y="52"/>
                  </a:move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8" y="56"/>
                    <a:pt x="6" y="55"/>
                    <a:pt x="6" y="53"/>
                  </a:cubicBezTo>
                  <a:lnTo>
                    <a:pt x="6" y="53"/>
                  </a:lnTo>
                  <a:cubicBezTo>
                    <a:pt x="6" y="50"/>
                    <a:pt x="7" y="48"/>
                    <a:pt x="9" y="48"/>
                  </a:cubicBezTo>
                  <a:cubicBezTo>
                    <a:pt x="11" y="48"/>
                    <a:pt x="13" y="49"/>
                    <a:pt x="14" y="52"/>
                  </a:cubicBezTo>
                  <a:close/>
                  <a:moveTo>
                    <a:pt x="16" y="68"/>
                  </a:moveTo>
                  <a:lnTo>
                    <a:pt x="16" y="68"/>
                  </a:lnTo>
                  <a:cubicBezTo>
                    <a:pt x="16" y="70"/>
                    <a:pt x="14" y="72"/>
                    <a:pt x="12" y="72"/>
                  </a:cubicBezTo>
                  <a:cubicBezTo>
                    <a:pt x="10" y="72"/>
                    <a:pt x="8" y="71"/>
                    <a:pt x="8" y="69"/>
                  </a:cubicBezTo>
                  <a:lnTo>
                    <a:pt x="8" y="69"/>
                  </a:lnTo>
                  <a:cubicBezTo>
                    <a:pt x="8" y="66"/>
                    <a:pt x="9" y="64"/>
                    <a:pt x="11" y="64"/>
                  </a:cubicBezTo>
                  <a:cubicBezTo>
                    <a:pt x="13" y="64"/>
                    <a:pt x="15" y="65"/>
                    <a:pt x="16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7" name="Freeform 927"/>
            <p:cNvSpPr>
              <a:spLocks noEditPoints="1"/>
            </p:cNvSpPr>
            <p:nvPr/>
          </p:nvSpPr>
          <p:spPr bwMode="auto">
            <a:xfrm>
              <a:off x="1614" y="2441"/>
              <a:ext cx="2" cy="12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4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3" y="72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5" y="56"/>
                </a:cxn>
                <a:cxn ang="0">
                  <a:pos x="2" y="5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7" y="40"/>
                </a:cxn>
                <a:cxn ang="0">
                  <a:pos x="4" y="36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10" y="16"/>
                </a:cxn>
                <a:cxn ang="0">
                  <a:pos x="14" y="21"/>
                </a:cxn>
                <a:cxn ang="0">
                  <a:pos x="14" y="21"/>
                </a:cxn>
                <a:cxn ang="0">
                  <a:pos x="9" y="24"/>
                </a:cxn>
                <a:cxn ang="0">
                  <a:pos x="6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1" y="8"/>
                </a:cxn>
                <a:cxn ang="0">
                  <a:pos x="8" y="4"/>
                </a:cxn>
              </a:cxnLst>
              <a:rect l="0" t="0" r="r" b="b"/>
              <a:pathLst>
                <a:path w="16" h="72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4"/>
                    <a:pt x="4" y="64"/>
                  </a:cubicBezTo>
                  <a:cubicBezTo>
                    <a:pt x="6" y="64"/>
                    <a:pt x="8" y="66"/>
                    <a:pt x="8" y="68"/>
                  </a:cubicBezTo>
                  <a:lnTo>
                    <a:pt x="8" y="68"/>
                  </a:lnTo>
                  <a:cubicBezTo>
                    <a:pt x="8" y="70"/>
                    <a:pt x="6" y="72"/>
                    <a:pt x="3" y="72"/>
                  </a:cubicBezTo>
                  <a:cubicBezTo>
                    <a:pt x="1" y="72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lnTo>
                    <a:pt x="10" y="52"/>
                  </a:lnTo>
                  <a:cubicBezTo>
                    <a:pt x="10" y="55"/>
                    <a:pt x="8" y="56"/>
                    <a:pt x="5" y="56"/>
                  </a:cubicBezTo>
                  <a:cubicBezTo>
                    <a:pt x="3" y="56"/>
                    <a:pt x="2" y="54"/>
                    <a:pt x="2" y="52"/>
                  </a:cubicBezTo>
                  <a:close/>
                  <a:moveTo>
                    <a:pt x="4" y="36"/>
                  </a:moveTo>
                  <a:lnTo>
                    <a:pt x="4" y="36"/>
                  </a:lnTo>
                  <a:cubicBezTo>
                    <a:pt x="4" y="33"/>
                    <a:pt x="6" y="32"/>
                    <a:pt x="8" y="32"/>
                  </a:cubicBezTo>
                  <a:cubicBezTo>
                    <a:pt x="10" y="32"/>
                    <a:pt x="12" y="34"/>
                    <a:pt x="12" y="36"/>
                  </a:cubicBezTo>
                  <a:lnTo>
                    <a:pt x="12" y="36"/>
                  </a:lnTo>
                  <a:cubicBezTo>
                    <a:pt x="12" y="39"/>
                    <a:pt x="10" y="40"/>
                    <a:pt x="7" y="40"/>
                  </a:cubicBezTo>
                  <a:cubicBezTo>
                    <a:pt x="5" y="40"/>
                    <a:pt x="4" y="38"/>
                    <a:pt x="4" y="36"/>
                  </a:cubicBezTo>
                  <a:close/>
                  <a:moveTo>
                    <a:pt x="6" y="20"/>
                  </a:moveTo>
                  <a:lnTo>
                    <a:pt x="6" y="20"/>
                  </a:lnTo>
                  <a:cubicBezTo>
                    <a:pt x="6" y="18"/>
                    <a:pt x="8" y="16"/>
                    <a:pt x="10" y="16"/>
                  </a:cubicBezTo>
                  <a:cubicBezTo>
                    <a:pt x="12" y="16"/>
                    <a:pt x="14" y="18"/>
                    <a:pt x="14" y="21"/>
                  </a:cubicBezTo>
                  <a:lnTo>
                    <a:pt x="14" y="21"/>
                  </a:lnTo>
                  <a:cubicBezTo>
                    <a:pt x="14" y="23"/>
                    <a:pt x="12" y="24"/>
                    <a:pt x="9" y="24"/>
                  </a:cubicBezTo>
                  <a:cubicBezTo>
                    <a:pt x="7" y="24"/>
                    <a:pt x="6" y="22"/>
                    <a:pt x="6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5"/>
                  </a:cubicBezTo>
                  <a:lnTo>
                    <a:pt x="16" y="5"/>
                  </a:lnTo>
                  <a:cubicBezTo>
                    <a:pt x="16" y="7"/>
                    <a:pt x="14" y="8"/>
                    <a:pt x="11" y="8"/>
                  </a:cubicBezTo>
                  <a:cubicBezTo>
                    <a:pt x="9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8" name="Freeform 928"/>
            <p:cNvSpPr>
              <a:spLocks noEditPoints="1"/>
            </p:cNvSpPr>
            <p:nvPr/>
          </p:nvSpPr>
          <p:spPr bwMode="auto">
            <a:xfrm>
              <a:off x="1990" y="2258"/>
              <a:ext cx="2" cy="41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8" y="260"/>
                </a:cxn>
                <a:cxn ang="0">
                  <a:pos x="4" y="264"/>
                </a:cxn>
                <a:cxn ang="0">
                  <a:pos x="1" y="244"/>
                </a:cxn>
                <a:cxn ang="0">
                  <a:pos x="5" y="240"/>
                </a:cxn>
                <a:cxn ang="0">
                  <a:pos x="9" y="244"/>
                </a:cxn>
                <a:cxn ang="0">
                  <a:pos x="1" y="244"/>
                </a:cxn>
                <a:cxn ang="0">
                  <a:pos x="1" y="228"/>
                </a:cxn>
                <a:cxn ang="0">
                  <a:pos x="9" y="228"/>
                </a:cxn>
                <a:cxn ang="0">
                  <a:pos x="5" y="232"/>
                </a:cxn>
                <a:cxn ang="0">
                  <a:pos x="2" y="212"/>
                </a:cxn>
                <a:cxn ang="0">
                  <a:pos x="6" y="208"/>
                </a:cxn>
                <a:cxn ang="0">
                  <a:pos x="10" y="212"/>
                </a:cxn>
                <a:cxn ang="0">
                  <a:pos x="2" y="212"/>
                </a:cxn>
                <a:cxn ang="0">
                  <a:pos x="2" y="196"/>
                </a:cxn>
                <a:cxn ang="0">
                  <a:pos x="10" y="196"/>
                </a:cxn>
                <a:cxn ang="0">
                  <a:pos x="6" y="200"/>
                </a:cxn>
                <a:cxn ang="0">
                  <a:pos x="3" y="180"/>
                </a:cxn>
                <a:cxn ang="0">
                  <a:pos x="7" y="176"/>
                </a:cxn>
                <a:cxn ang="0">
                  <a:pos x="11" y="180"/>
                </a:cxn>
                <a:cxn ang="0">
                  <a:pos x="3" y="180"/>
                </a:cxn>
                <a:cxn ang="0">
                  <a:pos x="3" y="164"/>
                </a:cxn>
                <a:cxn ang="0">
                  <a:pos x="11" y="164"/>
                </a:cxn>
                <a:cxn ang="0">
                  <a:pos x="7" y="168"/>
                </a:cxn>
                <a:cxn ang="0">
                  <a:pos x="4" y="148"/>
                </a:cxn>
                <a:cxn ang="0">
                  <a:pos x="8" y="144"/>
                </a:cxn>
                <a:cxn ang="0">
                  <a:pos x="12" y="148"/>
                </a:cxn>
                <a:cxn ang="0">
                  <a:pos x="4" y="148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8" y="136"/>
                </a:cxn>
                <a:cxn ang="0">
                  <a:pos x="5" y="116"/>
                </a:cxn>
                <a:cxn ang="0">
                  <a:pos x="9" y="112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5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6" y="84"/>
                </a:cxn>
                <a:cxn ang="0">
                  <a:pos x="6" y="68"/>
                </a:cxn>
                <a:cxn ang="0">
                  <a:pos x="14" y="68"/>
                </a:cxn>
                <a:cxn ang="0">
                  <a:pos x="10" y="72"/>
                </a:cxn>
                <a:cxn ang="0">
                  <a:pos x="7" y="52"/>
                </a:cxn>
                <a:cxn ang="0">
                  <a:pos x="11" y="48"/>
                </a:cxn>
                <a:cxn ang="0">
                  <a:pos x="15" y="52"/>
                </a:cxn>
                <a:cxn ang="0">
                  <a:pos x="7" y="52"/>
                </a:cxn>
                <a:cxn ang="0">
                  <a:pos x="7" y="36"/>
                </a:cxn>
                <a:cxn ang="0">
                  <a:pos x="15" y="36"/>
                </a:cxn>
                <a:cxn ang="0">
                  <a:pos x="11" y="40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8" y="4"/>
                </a:cxn>
                <a:cxn ang="0">
                  <a:pos x="16" y="4"/>
                </a:cxn>
                <a:cxn ang="0">
                  <a:pos x="12" y="8"/>
                </a:cxn>
              </a:cxnLst>
              <a:rect l="0" t="0" r="r" b="b"/>
              <a:pathLst>
                <a:path w="16" h="264">
                  <a:moveTo>
                    <a:pt x="0" y="260"/>
                  </a:moveTo>
                  <a:lnTo>
                    <a:pt x="0" y="260"/>
                  </a:lnTo>
                  <a:cubicBezTo>
                    <a:pt x="0" y="258"/>
                    <a:pt x="2" y="256"/>
                    <a:pt x="4" y="256"/>
                  </a:cubicBezTo>
                  <a:cubicBezTo>
                    <a:pt x="6" y="256"/>
                    <a:pt x="8" y="258"/>
                    <a:pt x="8" y="260"/>
                  </a:cubicBezTo>
                  <a:lnTo>
                    <a:pt x="8" y="260"/>
                  </a:lnTo>
                  <a:cubicBezTo>
                    <a:pt x="8" y="263"/>
                    <a:pt x="6" y="264"/>
                    <a:pt x="4" y="264"/>
                  </a:cubicBezTo>
                  <a:cubicBezTo>
                    <a:pt x="2" y="264"/>
                    <a:pt x="0" y="263"/>
                    <a:pt x="0" y="260"/>
                  </a:cubicBezTo>
                  <a:close/>
                  <a:moveTo>
                    <a:pt x="1" y="244"/>
                  </a:moveTo>
                  <a:lnTo>
                    <a:pt x="1" y="244"/>
                  </a:lnTo>
                  <a:cubicBezTo>
                    <a:pt x="1" y="242"/>
                    <a:pt x="2" y="240"/>
                    <a:pt x="5" y="240"/>
                  </a:cubicBezTo>
                  <a:cubicBezTo>
                    <a:pt x="7" y="240"/>
                    <a:pt x="9" y="242"/>
                    <a:pt x="9" y="244"/>
                  </a:cubicBezTo>
                  <a:lnTo>
                    <a:pt x="9" y="244"/>
                  </a:lnTo>
                  <a:cubicBezTo>
                    <a:pt x="9" y="247"/>
                    <a:pt x="7" y="248"/>
                    <a:pt x="5" y="248"/>
                  </a:cubicBezTo>
                  <a:cubicBezTo>
                    <a:pt x="2" y="248"/>
                    <a:pt x="1" y="247"/>
                    <a:pt x="1" y="244"/>
                  </a:cubicBezTo>
                  <a:close/>
                  <a:moveTo>
                    <a:pt x="1" y="228"/>
                  </a:moveTo>
                  <a:lnTo>
                    <a:pt x="1" y="228"/>
                  </a:lnTo>
                  <a:cubicBezTo>
                    <a:pt x="1" y="226"/>
                    <a:pt x="3" y="224"/>
                    <a:pt x="5" y="224"/>
                  </a:cubicBezTo>
                  <a:cubicBezTo>
                    <a:pt x="7" y="224"/>
                    <a:pt x="9" y="226"/>
                    <a:pt x="9" y="228"/>
                  </a:cubicBezTo>
                  <a:lnTo>
                    <a:pt x="9" y="228"/>
                  </a:lnTo>
                  <a:cubicBezTo>
                    <a:pt x="9" y="231"/>
                    <a:pt x="7" y="232"/>
                    <a:pt x="5" y="232"/>
                  </a:cubicBezTo>
                  <a:cubicBezTo>
                    <a:pt x="3" y="232"/>
                    <a:pt x="1" y="231"/>
                    <a:pt x="1" y="228"/>
                  </a:cubicBezTo>
                  <a:close/>
                  <a:moveTo>
                    <a:pt x="2" y="212"/>
                  </a:moveTo>
                  <a:lnTo>
                    <a:pt x="2" y="212"/>
                  </a:lnTo>
                  <a:cubicBezTo>
                    <a:pt x="2" y="210"/>
                    <a:pt x="3" y="208"/>
                    <a:pt x="6" y="208"/>
                  </a:cubicBezTo>
                  <a:cubicBezTo>
                    <a:pt x="8" y="208"/>
                    <a:pt x="10" y="210"/>
                    <a:pt x="10" y="212"/>
                  </a:cubicBezTo>
                  <a:lnTo>
                    <a:pt x="10" y="212"/>
                  </a:lnTo>
                  <a:cubicBezTo>
                    <a:pt x="10" y="215"/>
                    <a:pt x="8" y="216"/>
                    <a:pt x="6" y="216"/>
                  </a:cubicBezTo>
                  <a:cubicBezTo>
                    <a:pt x="3" y="216"/>
                    <a:pt x="2" y="215"/>
                    <a:pt x="2" y="212"/>
                  </a:cubicBezTo>
                  <a:close/>
                  <a:moveTo>
                    <a:pt x="2" y="196"/>
                  </a:moveTo>
                  <a:lnTo>
                    <a:pt x="2" y="196"/>
                  </a:lnTo>
                  <a:cubicBezTo>
                    <a:pt x="2" y="194"/>
                    <a:pt x="4" y="192"/>
                    <a:pt x="6" y="192"/>
                  </a:cubicBezTo>
                  <a:cubicBezTo>
                    <a:pt x="8" y="192"/>
                    <a:pt x="10" y="194"/>
                    <a:pt x="10" y="196"/>
                  </a:cubicBezTo>
                  <a:lnTo>
                    <a:pt x="10" y="196"/>
                  </a:lnTo>
                  <a:cubicBezTo>
                    <a:pt x="10" y="199"/>
                    <a:pt x="8" y="200"/>
                    <a:pt x="6" y="200"/>
                  </a:cubicBezTo>
                  <a:cubicBezTo>
                    <a:pt x="4" y="200"/>
                    <a:pt x="2" y="199"/>
                    <a:pt x="2" y="196"/>
                  </a:cubicBezTo>
                  <a:close/>
                  <a:moveTo>
                    <a:pt x="3" y="180"/>
                  </a:moveTo>
                  <a:lnTo>
                    <a:pt x="3" y="180"/>
                  </a:lnTo>
                  <a:cubicBezTo>
                    <a:pt x="3" y="178"/>
                    <a:pt x="5" y="176"/>
                    <a:pt x="7" y="176"/>
                  </a:cubicBezTo>
                  <a:cubicBezTo>
                    <a:pt x="9" y="176"/>
                    <a:pt x="11" y="178"/>
                    <a:pt x="11" y="180"/>
                  </a:cubicBezTo>
                  <a:lnTo>
                    <a:pt x="11" y="180"/>
                  </a:lnTo>
                  <a:cubicBezTo>
                    <a:pt x="11" y="183"/>
                    <a:pt x="9" y="184"/>
                    <a:pt x="7" y="184"/>
                  </a:cubicBezTo>
                  <a:cubicBezTo>
                    <a:pt x="5" y="184"/>
                    <a:pt x="3" y="183"/>
                    <a:pt x="3" y="180"/>
                  </a:cubicBezTo>
                  <a:close/>
                  <a:moveTo>
                    <a:pt x="3" y="164"/>
                  </a:moveTo>
                  <a:lnTo>
                    <a:pt x="3" y="164"/>
                  </a:lnTo>
                  <a:cubicBezTo>
                    <a:pt x="3" y="162"/>
                    <a:pt x="5" y="160"/>
                    <a:pt x="7" y="160"/>
                  </a:cubicBezTo>
                  <a:cubicBezTo>
                    <a:pt x="9" y="160"/>
                    <a:pt x="11" y="162"/>
                    <a:pt x="11" y="164"/>
                  </a:cubicBezTo>
                  <a:lnTo>
                    <a:pt x="11" y="164"/>
                  </a:lnTo>
                  <a:cubicBezTo>
                    <a:pt x="11" y="167"/>
                    <a:pt x="9" y="168"/>
                    <a:pt x="7" y="168"/>
                  </a:cubicBezTo>
                  <a:cubicBezTo>
                    <a:pt x="5" y="168"/>
                    <a:pt x="3" y="167"/>
                    <a:pt x="3" y="164"/>
                  </a:cubicBezTo>
                  <a:close/>
                  <a:moveTo>
                    <a:pt x="4" y="148"/>
                  </a:move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close/>
                  <a:moveTo>
                    <a:pt x="4" y="132"/>
                  </a:move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lnTo>
                    <a:pt x="12" y="132"/>
                  </a:lnTo>
                  <a:cubicBezTo>
                    <a:pt x="12" y="135"/>
                    <a:pt x="10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5" y="100"/>
                  </a:move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2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6" y="68"/>
                  </a:moveTo>
                  <a:lnTo>
                    <a:pt x="6" y="68"/>
                  </a:lnTo>
                  <a:cubicBezTo>
                    <a:pt x="6" y="66"/>
                    <a:pt x="8" y="64"/>
                    <a:pt x="10" y="64"/>
                  </a:cubicBezTo>
                  <a:cubicBezTo>
                    <a:pt x="13" y="64"/>
                    <a:pt x="14" y="66"/>
                    <a:pt x="14" y="68"/>
                  </a:cubicBezTo>
                  <a:lnTo>
                    <a:pt x="14" y="68"/>
                  </a:lnTo>
                  <a:cubicBezTo>
                    <a:pt x="14" y="71"/>
                    <a:pt x="13" y="72"/>
                    <a:pt x="10" y="72"/>
                  </a:cubicBezTo>
                  <a:cubicBezTo>
                    <a:pt x="8" y="72"/>
                    <a:pt x="6" y="71"/>
                    <a:pt x="6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3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3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4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9"/>
                    <a:pt x="14" y="40"/>
                    <a:pt x="11" y="40"/>
                  </a:cubicBezTo>
                  <a:cubicBezTo>
                    <a:pt x="9" y="40"/>
                    <a:pt x="7" y="39"/>
                    <a:pt x="7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5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5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69" name="Freeform 929"/>
            <p:cNvSpPr>
              <a:spLocks noEditPoints="1"/>
            </p:cNvSpPr>
            <p:nvPr/>
          </p:nvSpPr>
          <p:spPr bwMode="auto">
            <a:xfrm>
              <a:off x="2366" y="2168"/>
              <a:ext cx="2" cy="33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8" y="211"/>
                </a:cxn>
                <a:cxn ang="0">
                  <a:pos x="4" y="215"/>
                </a:cxn>
                <a:cxn ang="0">
                  <a:pos x="1" y="195"/>
                </a:cxn>
                <a:cxn ang="0">
                  <a:pos x="5" y="191"/>
                </a:cxn>
                <a:cxn ang="0">
                  <a:pos x="9" y="195"/>
                </a:cxn>
                <a:cxn ang="0">
                  <a:pos x="1" y="195"/>
                </a:cxn>
                <a:cxn ang="0">
                  <a:pos x="2" y="179"/>
                </a:cxn>
                <a:cxn ang="0">
                  <a:pos x="10" y="179"/>
                </a:cxn>
                <a:cxn ang="0">
                  <a:pos x="6" y="183"/>
                </a:cxn>
                <a:cxn ang="0">
                  <a:pos x="2" y="163"/>
                </a:cxn>
                <a:cxn ang="0">
                  <a:pos x="6" y="159"/>
                </a:cxn>
                <a:cxn ang="0">
                  <a:pos x="10" y="163"/>
                </a:cxn>
                <a:cxn ang="0">
                  <a:pos x="2" y="163"/>
                </a:cxn>
                <a:cxn ang="0">
                  <a:pos x="3" y="147"/>
                </a:cxn>
                <a:cxn ang="0">
                  <a:pos x="11" y="147"/>
                </a:cxn>
                <a:cxn ang="0">
                  <a:pos x="7" y="151"/>
                </a:cxn>
                <a:cxn ang="0">
                  <a:pos x="4" y="131"/>
                </a:cxn>
                <a:cxn ang="0">
                  <a:pos x="8" y="127"/>
                </a:cxn>
                <a:cxn ang="0">
                  <a:pos x="12" y="131"/>
                </a:cxn>
                <a:cxn ang="0">
                  <a:pos x="4" y="131"/>
                </a:cxn>
                <a:cxn ang="0">
                  <a:pos x="4" y="115"/>
                </a:cxn>
                <a:cxn ang="0">
                  <a:pos x="12" y="115"/>
                </a:cxn>
                <a:cxn ang="0">
                  <a:pos x="8" y="119"/>
                </a:cxn>
                <a:cxn ang="0">
                  <a:pos x="5" y="99"/>
                </a:cxn>
                <a:cxn ang="0">
                  <a:pos x="9" y="95"/>
                </a:cxn>
                <a:cxn ang="0">
                  <a:pos x="13" y="99"/>
                </a:cxn>
                <a:cxn ang="0">
                  <a:pos x="5" y="99"/>
                </a:cxn>
                <a:cxn ang="0">
                  <a:pos x="5" y="83"/>
                </a:cxn>
                <a:cxn ang="0">
                  <a:pos x="13" y="83"/>
                </a:cxn>
                <a:cxn ang="0">
                  <a:pos x="9" y="87"/>
                </a:cxn>
                <a:cxn ang="0">
                  <a:pos x="6" y="67"/>
                </a:cxn>
                <a:cxn ang="0">
                  <a:pos x="10" y="63"/>
                </a:cxn>
                <a:cxn ang="0">
                  <a:pos x="14" y="67"/>
                </a:cxn>
                <a:cxn ang="0">
                  <a:pos x="6" y="67"/>
                </a:cxn>
                <a:cxn ang="0">
                  <a:pos x="7" y="51"/>
                </a:cxn>
                <a:cxn ang="0">
                  <a:pos x="15" y="51"/>
                </a:cxn>
                <a:cxn ang="0">
                  <a:pos x="11" y="55"/>
                </a:cxn>
                <a:cxn ang="0">
                  <a:pos x="7" y="36"/>
                </a:cxn>
                <a:cxn ang="0">
                  <a:pos x="11" y="31"/>
                </a:cxn>
                <a:cxn ang="0">
                  <a:pos x="15" y="36"/>
                </a:cxn>
                <a:cxn ang="0">
                  <a:pos x="7" y="36"/>
                </a:cxn>
                <a:cxn ang="0">
                  <a:pos x="8" y="19"/>
                </a:cxn>
                <a:cxn ang="0">
                  <a:pos x="16" y="19"/>
                </a:cxn>
                <a:cxn ang="0">
                  <a:pos x="12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215">
                  <a:moveTo>
                    <a:pt x="0" y="211"/>
                  </a:moveTo>
                  <a:lnTo>
                    <a:pt x="0" y="211"/>
                  </a:lnTo>
                  <a:cubicBezTo>
                    <a:pt x="0" y="209"/>
                    <a:pt x="2" y="207"/>
                    <a:pt x="4" y="207"/>
                  </a:cubicBezTo>
                  <a:cubicBezTo>
                    <a:pt x="7" y="207"/>
                    <a:pt x="8" y="209"/>
                    <a:pt x="8" y="211"/>
                  </a:cubicBezTo>
                  <a:lnTo>
                    <a:pt x="8" y="211"/>
                  </a:lnTo>
                  <a:cubicBezTo>
                    <a:pt x="8" y="214"/>
                    <a:pt x="7" y="215"/>
                    <a:pt x="4" y="215"/>
                  </a:cubicBezTo>
                  <a:cubicBezTo>
                    <a:pt x="2" y="215"/>
                    <a:pt x="0" y="214"/>
                    <a:pt x="0" y="211"/>
                  </a:cubicBezTo>
                  <a:close/>
                  <a:moveTo>
                    <a:pt x="1" y="195"/>
                  </a:moveTo>
                  <a:lnTo>
                    <a:pt x="1" y="195"/>
                  </a:lnTo>
                  <a:cubicBezTo>
                    <a:pt x="1" y="193"/>
                    <a:pt x="3" y="191"/>
                    <a:pt x="5" y="191"/>
                  </a:cubicBezTo>
                  <a:cubicBezTo>
                    <a:pt x="7" y="191"/>
                    <a:pt x="9" y="193"/>
                    <a:pt x="9" y="195"/>
                  </a:cubicBezTo>
                  <a:lnTo>
                    <a:pt x="9" y="195"/>
                  </a:lnTo>
                  <a:cubicBezTo>
                    <a:pt x="9" y="198"/>
                    <a:pt x="7" y="199"/>
                    <a:pt x="5" y="199"/>
                  </a:cubicBezTo>
                  <a:cubicBezTo>
                    <a:pt x="3" y="199"/>
                    <a:pt x="1" y="198"/>
                    <a:pt x="1" y="195"/>
                  </a:cubicBezTo>
                  <a:close/>
                  <a:moveTo>
                    <a:pt x="2" y="179"/>
                  </a:moveTo>
                  <a:lnTo>
                    <a:pt x="2" y="179"/>
                  </a:lnTo>
                  <a:cubicBezTo>
                    <a:pt x="2" y="177"/>
                    <a:pt x="3" y="175"/>
                    <a:pt x="6" y="175"/>
                  </a:cubicBezTo>
                  <a:cubicBezTo>
                    <a:pt x="8" y="175"/>
                    <a:pt x="10" y="177"/>
                    <a:pt x="10" y="179"/>
                  </a:cubicBezTo>
                  <a:lnTo>
                    <a:pt x="10" y="179"/>
                  </a:lnTo>
                  <a:cubicBezTo>
                    <a:pt x="10" y="182"/>
                    <a:pt x="8" y="183"/>
                    <a:pt x="6" y="183"/>
                  </a:cubicBezTo>
                  <a:cubicBezTo>
                    <a:pt x="3" y="183"/>
                    <a:pt x="2" y="182"/>
                    <a:pt x="2" y="179"/>
                  </a:cubicBezTo>
                  <a:close/>
                  <a:moveTo>
                    <a:pt x="2" y="163"/>
                  </a:moveTo>
                  <a:lnTo>
                    <a:pt x="2" y="163"/>
                  </a:lnTo>
                  <a:cubicBezTo>
                    <a:pt x="2" y="161"/>
                    <a:pt x="4" y="159"/>
                    <a:pt x="6" y="159"/>
                  </a:cubicBezTo>
                  <a:cubicBezTo>
                    <a:pt x="9" y="159"/>
                    <a:pt x="10" y="161"/>
                    <a:pt x="10" y="163"/>
                  </a:cubicBezTo>
                  <a:lnTo>
                    <a:pt x="10" y="163"/>
                  </a:lnTo>
                  <a:cubicBezTo>
                    <a:pt x="10" y="166"/>
                    <a:pt x="9" y="167"/>
                    <a:pt x="6" y="167"/>
                  </a:cubicBezTo>
                  <a:cubicBezTo>
                    <a:pt x="4" y="167"/>
                    <a:pt x="2" y="166"/>
                    <a:pt x="2" y="163"/>
                  </a:cubicBezTo>
                  <a:close/>
                  <a:moveTo>
                    <a:pt x="3" y="147"/>
                  </a:moveTo>
                  <a:lnTo>
                    <a:pt x="3" y="147"/>
                  </a:lnTo>
                  <a:cubicBezTo>
                    <a:pt x="3" y="145"/>
                    <a:pt x="5" y="143"/>
                    <a:pt x="7" y="143"/>
                  </a:cubicBezTo>
                  <a:cubicBezTo>
                    <a:pt x="9" y="143"/>
                    <a:pt x="11" y="145"/>
                    <a:pt x="11" y="147"/>
                  </a:cubicBezTo>
                  <a:lnTo>
                    <a:pt x="11" y="147"/>
                  </a:lnTo>
                  <a:cubicBezTo>
                    <a:pt x="11" y="150"/>
                    <a:pt x="9" y="151"/>
                    <a:pt x="7" y="151"/>
                  </a:cubicBezTo>
                  <a:cubicBezTo>
                    <a:pt x="5" y="151"/>
                    <a:pt x="3" y="150"/>
                    <a:pt x="3" y="147"/>
                  </a:cubicBezTo>
                  <a:close/>
                  <a:moveTo>
                    <a:pt x="4" y="131"/>
                  </a:moveTo>
                  <a:lnTo>
                    <a:pt x="4" y="131"/>
                  </a:lnTo>
                  <a:cubicBezTo>
                    <a:pt x="4" y="129"/>
                    <a:pt x="5" y="127"/>
                    <a:pt x="8" y="127"/>
                  </a:cubicBezTo>
                  <a:cubicBezTo>
                    <a:pt x="10" y="127"/>
                    <a:pt x="12" y="129"/>
                    <a:pt x="12" y="131"/>
                  </a:cubicBezTo>
                  <a:lnTo>
                    <a:pt x="12" y="131"/>
                  </a:lnTo>
                  <a:cubicBezTo>
                    <a:pt x="12" y="134"/>
                    <a:pt x="10" y="135"/>
                    <a:pt x="8" y="135"/>
                  </a:cubicBezTo>
                  <a:cubicBezTo>
                    <a:pt x="5" y="135"/>
                    <a:pt x="4" y="134"/>
                    <a:pt x="4" y="131"/>
                  </a:cubicBezTo>
                  <a:close/>
                  <a:moveTo>
                    <a:pt x="4" y="115"/>
                  </a:moveTo>
                  <a:lnTo>
                    <a:pt x="4" y="115"/>
                  </a:lnTo>
                  <a:cubicBezTo>
                    <a:pt x="4" y="113"/>
                    <a:pt x="6" y="111"/>
                    <a:pt x="8" y="111"/>
                  </a:cubicBezTo>
                  <a:cubicBezTo>
                    <a:pt x="10" y="111"/>
                    <a:pt x="12" y="113"/>
                    <a:pt x="12" y="115"/>
                  </a:cubicBezTo>
                  <a:lnTo>
                    <a:pt x="12" y="115"/>
                  </a:lnTo>
                  <a:cubicBezTo>
                    <a:pt x="12" y="118"/>
                    <a:pt x="10" y="119"/>
                    <a:pt x="8" y="119"/>
                  </a:cubicBezTo>
                  <a:cubicBezTo>
                    <a:pt x="6" y="119"/>
                    <a:pt x="4" y="118"/>
                    <a:pt x="4" y="115"/>
                  </a:cubicBezTo>
                  <a:close/>
                  <a:moveTo>
                    <a:pt x="5" y="99"/>
                  </a:moveTo>
                  <a:lnTo>
                    <a:pt x="5" y="99"/>
                  </a:lnTo>
                  <a:cubicBezTo>
                    <a:pt x="5" y="97"/>
                    <a:pt x="7" y="95"/>
                    <a:pt x="9" y="95"/>
                  </a:cubicBezTo>
                  <a:cubicBezTo>
                    <a:pt x="11" y="95"/>
                    <a:pt x="13" y="97"/>
                    <a:pt x="13" y="99"/>
                  </a:cubicBezTo>
                  <a:lnTo>
                    <a:pt x="13" y="99"/>
                  </a:lnTo>
                  <a:cubicBezTo>
                    <a:pt x="13" y="102"/>
                    <a:pt x="11" y="103"/>
                    <a:pt x="9" y="103"/>
                  </a:cubicBezTo>
                  <a:cubicBezTo>
                    <a:pt x="7" y="103"/>
                    <a:pt x="5" y="102"/>
                    <a:pt x="5" y="99"/>
                  </a:cubicBezTo>
                  <a:close/>
                  <a:moveTo>
                    <a:pt x="5" y="83"/>
                  </a:moveTo>
                  <a:lnTo>
                    <a:pt x="5" y="83"/>
                  </a:lnTo>
                  <a:cubicBezTo>
                    <a:pt x="5" y="81"/>
                    <a:pt x="7" y="79"/>
                    <a:pt x="9" y="79"/>
                  </a:cubicBezTo>
                  <a:cubicBezTo>
                    <a:pt x="12" y="79"/>
                    <a:pt x="13" y="81"/>
                    <a:pt x="13" y="83"/>
                  </a:cubicBezTo>
                  <a:lnTo>
                    <a:pt x="13" y="83"/>
                  </a:lnTo>
                  <a:cubicBezTo>
                    <a:pt x="13" y="86"/>
                    <a:pt x="12" y="87"/>
                    <a:pt x="9" y="87"/>
                  </a:cubicBezTo>
                  <a:cubicBezTo>
                    <a:pt x="7" y="87"/>
                    <a:pt x="5" y="86"/>
                    <a:pt x="5" y="83"/>
                  </a:cubicBezTo>
                  <a:close/>
                  <a:moveTo>
                    <a:pt x="6" y="67"/>
                  </a:moveTo>
                  <a:lnTo>
                    <a:pt x="6" y="67"/>
                  </a:lnTo>
                  <a:cubicBezTo>
                    <a:pt x="6" y="65"/>
                    <a:pt x="8" y="63"/>
                    <a:pt x="10" y="63"/>
                  </a:cubicBezTo>
                  <a:cubicBezTo>
                    <a:pt x="12" y="63"/>
                    <a:pt x="14" y="65"/>
                    <a:pt x="14" y="67"/>
                  </a:cubicBezTo>
                  <a:lnTo>
                    <a:pt x="14" y="67"/>
                  </a:lnTo>
                  <a:cubicBezTo>
                    <a:pt x="14" y="70"/>
                    <a:pt x="12" y="71"/>
                    <a:pt x="10" y="71"/>
                  </a:cubicBezTo>
                  <a:cubicBezTo>
                    <a:pt x="8" y="71"/>
                    <a:pt x="6" y="70"/>
                    <a:pt x="6" y="67"/>
                  </a:cubicBezTo>
                  <a:close/>
                  <a:moveTo>
                    <a:pt x="7" y="51"/>
                  </a:moveTo>
                  <a:lnTo>
                    <a:pt x="7" y="51"/>
                  </a:lnTo>
                  <a:cubicBezTo>
                    <a:pt x="7" y="49"/>
                    <a:pt x="8" y="47"/>
                    <a:pt x="11" y="47"/>
                  </a:cubicBezTo>
                  <a:cubicBezTo>
                    <a:pt x="13" y="47"/>
                    <a:pt x="15" y="49"/>
                    <a:pt x="15" y="51"/>
                  </a:cubicBezTo>
                  <a:lnTo>
                    <a:pt x="15" y="51"/>
                  </a:lnTo>
                  <a:cubicBezTo>
                    <a:pt x="15" y="54"/>
                    <a:pt x="13" y="55"/>
                    <a:pt x="11" y="55"/>
                  </a:cubicBezTo>
                  <a:cubicBezTo>
                    <a:pt x="8" y="55"/>
                    <a:pt x="7" y="54"/>
                    <a:pt x="7" y="51"/>
                  </a:cubicBezTo>
                  <a:close/>
                  <a:moveTo>
                    <a:pt x="7" y="36"/>
                  </a:moveTo>
                  <a:lnTo>
                    <a:pt x="7" y="35"/>
                  </a:lnTo>
                  <a:cubicBezTo>
                    <a:pt x="7" y="33"/>
                    <a:pt x="9" y="31"/>
                    <a:pt x="11" y="31"/>
                  </a:cubicBezTo>
                  <a:cubicBezTo>
                    <a:pt x="13" y="31"/>
                    <a:pt x="15" y="33"/>
                    <a:pt x="15" y="35"/>
                  </a:cubicBez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9" y="40"/>
                    <a:pt x="7" y="38"/>
                    <a:pt x="7" y="36"/>
                  </a:cubicBezTo>
                  <a:close/>
                  <a:moveTo>
                    <a:pt x="8" y="20"/>
                  </a:moveTo>
                  <a:lnTo>
                    <a:pt x="8" y="19"/>
                  </a:lnTo>
                  <a:cubicBezTo>
                    <a:pt x="8" y="17"/>
                    <a:pt x="10" y="15"/>
                    <a:pt x="12" y="15"/>
                  </a:cubicBezTo>
                  <a:cubicBezTo>
                    <a:pt x="14" y="15"/>
                    <a:pt x="16" y="17"/>
                    <a:pt x="16" y="19"/>
                  </a:cubicBezTo>
                  <a:lnTo>
                    <a:pt x="16" y="20"/>
                  </a:lnTo>
                  <a:cubicBezTo>
                    <a:pt x="16" y="22"/>
                    <a:pt x="14" y="24"/>
                    <a:pt x="12" y="24"/>
                  </a:cubicBezTo>
                  <a:cubicBezTo>
                    <a:pt x="10" y="24"/>
                    <a:pt x="8" y="22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5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5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0" name="Freeform 930"/>
            <p:cNvSpPr>
              <a:spLocks noEditPoints="1"/>
            </p:cNvSpPr>
            <p:nvPr/>
          </p:nvSpPr>
          <p:spPr bwMode="auto">
            <a:xfrm>
              <a:off x="2742" y="2133"/>
              <a:ext cx="3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5" y="68"/>
                </a:cxn>
                <a:cxn ang="0">
                  <a:pos x="15" y="68"/>
                </a:cxn>
                <a:cxn ang="0">
                  <a:pos x="11" y="72"/>
                </a:cxn>
                <a:cxn ang="0">
                  <a:pos x="7" y="68"/>
                </a:cxn>
                <a:cxn ang="0">
                  <a:pos x="7" y="68"/>
                </a:cxn>
                <a:cxn ang="0">
                  <a:pos x="11" y="64"/>
                </a:cxn>
                <a:cxn ang="0">
                  <a:pos x="15" y="68"/>
                </a:cxn>
              </a:cxnLst>
              <a:rect l="0" t="0" r="r" b="b"/>
              <a:pathLst>
                <a:path w="15" h="7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3" y="24"/>
                    <a:pt x="2" y="22"/>
                    <a:pt x="2" y="20"/>
                  </a:cubicBezTo>
                  <a:lnTo>
                    <a:pt x="2" y="20"/>
                  </a:lnTo>
                  <a:cubicBezTo>
                    <a:pt x="2" y="18"/>
                    <a:pt x="3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1" y="36"/>
                  </a:moveTo>
                  <a:lnTo>
                    <a:pt x="11" y="36"/>
                  </a:lnTo>
                  <a:cubicBezTo>
                    <a:pt x="11" y="38"/>
                    <a:pt x="10" y="40"/>
                    <a:pt x="7" y="40"/>
                  </a:cubicBezTo>
                  <a:cubicBezTo>
                    <a:pt x="5" y="40"/>
                    <a:pt x="3" y="38"/>
                    <a:pt x="3" y="36"/>
                  </a:cubicBezTo>
                  <a:lnTo>
                    <a:pt x="3" y="36"/>
                  </a:lnTo>
                  <a:cubicBezTo>
                    <a:pt x="3" y="34"/>
                    <a:pt x="5" y="32"/>
                    <a:pt x="7" y="32"/>
                  </a:cubicBezTo>
                  <a:cubicBezTo>
                    <a:pt x="10" y="32"/>
                    <a:pt x="11" y="34"/>
                    <a:pt x="11" y="36"/>
                  </a:cubicBezTo>
                  <a:close/>
                  <a:moveTo>
                    <a:pt x="13" y="52"/>
                  </a:moveTo>
                  <a:lnTo>
                    <a:pt x="13" y="52"/>
                  </a:lnTo>
                  <a:cubicBezTo>
                    <a:pt x="13" y="54"/>
                    <a:pt x="11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lnTo>
                    <a:pt x="5" y="52"/>
                  </a:lnTo>
                  <a:cubicBezTo>
                    <a:pt x="5" y="50"/>
                    <a:pt x="7" y="48"/>
                    <a:pt x="9" y="48"/>
                  </a:cubicBezTo>
                  <a:cubicBezTo>
                    <a:pt x="11" y="48"/>
                    <a:pt x="13" y="50"/>
                    <a:pt x="13" y="52"/>
                  </a:cubicBezTo>
                  <a:close/>
                  <a:moveTo>
                    <a:pt x="15" y="68"/>
                  </a:moveTo>
                  <a:lnTo>
                    <a:pt x="15" y="68"/>
                  </a:lnTo>
                  <a:cubicBezTo>
                    <a:pt x="15" y="70"/>
                    <a:pt x="13" y="72"/>
                    <a:pt x="11" y="72"/>
                  </a:cubicBezTo>
                  <a:cubicBezTo>
                    <a:pt x="9" y="72"/>
                    <a:pt x="7" y="70"/>
                    <a:pt x="7" y="68"/>
                  </a:cubicBez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1" name="Freeform 931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2" name="Freeform 932"/>
            <p:cNvSpPr>
              <a:spLocks noEditPoints="1"/>
            </p:cNvSpPr>
            <p:nvPr/>
          </p:nvSpPr>
          <p:spPr bwMode="auto">
            <a:xfrm>
              <a:off x="963" y="2913"/>
              <a:ext cx="2" cy="24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5" y="84"/>
                </a:cxn>
                <a:cxn ang="0">
                  <a:pos x="13" y="84"/>
                </a:cxn>
                <a:cxn ang="0">
                  <a:pos x="13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6" y="148"/>
                </a:cxn>
                <a:cxn ang="0">
                  <a:pos x="12" y="152"/>
                </a:cxn>
                <a:cxn ang="0">
                  <a:pos x="8" y="148"/>
                </a:cxn>
                <a:cxn ang="0">
                  <a:pos x="16" y="148"/>
                </a:cxn>
              </a:cxnLst>
              <a:rect l="0" t="0" r="r" b="b"/>
              <a:pathLst>
                <a:path w="16" h="15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9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5" y="72"/>
                    <a:pt x="4" y="70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6" y="88"/>
                    <a:pt x="5" y="86"/>
                    <a:pt x="5" y="84"/>
                  </a:cubicBezTo>
                  <a:lnTo>
                    <a:pt x="5" y="84"/>
                  </a:lnTo>
                  <a:cubicBezTo>
                    <a:pt x="5" y="82"/>
                    <a:pt x="6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2"/>
                    <a:pt x="12" y="104"/>
                    <a:pt x="9" y="104"/>
                  </a:cubicBezTo>
                  <a:cubicBezTo>
                    <a:pt x="7" y="104"/>
                    <a:pt x="5" y="102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8"/>
                    <a:pt x="13" y="120"/>
                    <a:pt x="10" y="120"/>
                  </a:cubicBezTo>
                  <a:cubicBezTo>
                    <a:pt x="8" y="120"/>
                    <a:pt x="6" y="118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4"/>
                    <a:pt x="13" y="136"/>
                    <a:pt x="11" y="136"/>
                  </a:cubicBezTo>
                  <a:cubicBezTo>
                    <a:pt x="9" y="136"/>
                    <a:pt x="7" y="134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3" y="128"/>
                    <a:pt x="15" y="130"/>
                    <a:pt x="15" y="132"/>
                  </a:cubicBezTo>
                  <a:close/>
                  <a:moveTo>
                    <a:pt x="16" y="148"/>
                  </a:moveTo>
                  <a:lnTo>
                    <a:pt x="16" y="148"/>
                  </a:lnTo>
                  <a:cubicBezTo>
                    <a:pt x="16" y="150"/>
                    <a:pt x="14" y="152"/>
                    <a:pt x="12" y="152"/>
                  </a:cubicBezTo>
                  <a:cubicBezTo>
                    <a:pt x="10" y="152"/>
                    <a:pt x="8" y="150"/>
                    <a:pt x="8" y="148"/>
                  </a:cubicBezTo>
                  <a:lnTo>
                    <a:pt x="8" y="148"/>
                  </a:lnTo>
                  <a:cubicBezTo>
                    <a:pt x="8" y="146"/>
                    <a:pt x="10" y="144"/>
                    <a:pt x="12" y="144"/>
                  </a:cubicBezTo>
                  <a:cubicBezTo>
                    <a:pt x="14" y="144"/>
                    <a:pt x="16" y="146"/>
                    <a:pt x="16" y="14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3" name="Freeform 933"/>
            <p:cNvSpPr>
              <a:spLocks noEditPoints="1"/>
            </p:cNvSpPr>
            <p:nvPr/>
          </p:nvSpPr>
          <p:spPr bwMode="auto">
            <a:xfrm>
              <a:off x="1231" y="2635"/>
              <a:ext cx="3" cy="46"/>
            </a:xfrm>
            <a:custGeom>
              <a:avLst/>
              <a:gdLst/>
              <a:ahLst/>
              <a:cxnLst>
                <a:cxn ang="0">
                  <a:pos x="4" y="288"/>
                </a:cxn>
                <a:cxn ang="0">
                  <a:pos x="4" y="296"/>
                </a:cxn>
                <a:cxn ang="0">
                  <a:pos x="0" y="276"/>
                </a:cxn>
                <a:cxn ang="0">
                  <a:pos x="8" y="276"/>
                </a:cxn>
                <a:cxn ang="0">
                  <a:pos x="1" y="260"/>
                </a:cxn>
                <a:cxn ang="0">
                  <a:pos x="9" y="260"/>
                </a:cxn>
                <a:cxn ang="0">
                  <a:pos x="1" y="260"/>
                </a:cxn>
                <a:cxn ang="0">
                  <a:pos x="5" y="240"/>
                </a:cxn>
                <a:cxn ang="0">
                  <a:pos x="5" y="248"/>
                </a:cxn>
                <a:cxn ang="0">
                  <a:pos x="2" y="228"/>
                </a:cxn>
                <a:cxn ang="0">
                  <a:pos x="10" y="228"/>
                </a:cxn>
                <a:cxn ang="0">
                  <a:pos x="2" y="212"/>
                </a:cxn>
                <a:cxn ang="0">
                  <a:pos x="10" y="212"/>
                </a:cxn>
                <a:cxn ang="0">
                  <a:pos x="2" y="212"/>
                </a:cxn>
                <a:cxn ang="0">
                  <a:pos x="7" y="192"/>
                </a:cxn>
                <a:cxn ang="0">
                  <a:pos x="7" y="200"/>
                </a:cxn>
                <a:cxn ang="0">
                  <a:pos x="3" y="180"/>
                </a:cxn>
                <a:cxn ang="0">
                  <a:pos x="11" y="180"/>
                </a:cxn>
                <a:cxn ang="0">
                  <a:pos x="3" y="164"/>
                </a:cxn>
                <a:cxn ang="0">
                  <a:pos x="11" y="164"/>
                </a:cxn>
                <a:cxn ang="0">
                  <a:pos x="3" y="164"/>
                </a:cxn>
                <a:cxn ang="0">
                  <a:pos x="8" y="144"/>
                </a:cxn>
                <a:cxn ang="0">
                  <a:pos x="8" y="152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9" y="96"/>
                </a:cxn>
                <a:cxn ang="0">
                  <a:pos x="9" y="104"/>
                </a:cxn>
                <a:cxn ang="0">
                  <a:pos x="6" y="84"/>
                </a:cxn>
                <a:cxn ang="0">
                  <a:pos x="14" y="84"/>
                </a:cxn>
                <a:cxn ang="0">
                  <a:pos x="6" y="68"/>
                </a:cxn>
                <a:cxn ang="0">
                  <a:pos x="14" y="68"/>
                </a:cxn>
                <a:cxn ang="0">
                  <a:pos x="6" y="68"/>
                </a:cxn>
                <a:cxn ang="0">
                  <a:pos x="11" y="48"/>
                </a:cxn>
                <a:cxn ang="0">
                  <a:pos x="11" y="56"/>
                </a:cxn>
                <a:cxn ang="0">
                  <a:pos x="7" y="36"/>
                </a:cxn>
                <a:cxn ang="0">
                  <a:pos x="15" y="36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12" y="0"/>
                </a:cxn>
                <a:cxn ang="0">
                  <a:pos x="12" y="8"/>
                </a:cxn>
              </a:cxnLst>
              <a:rect l="0" t="0" r="r" b="b"/>
              <a:pathLst>
                <a:path w="16" h="296">
                  <a:moveTo>
                    <a:pt x="0" y="292"/>
                  </a:moveTo>
                  <a:lnTo>
                    <a:pt x="0" y="292"/>
                  </a:lnTo>
                  <a:cubicBezTo>
                    <a:pt x="0" y="290"/>
                    <a:pt x="2" y="288"/>
                    <a:pt x="4" y="288"/>
                  </a:cubicBezTo>
                  <a:cubicBezTo>
                    <a:pt x="6" y="288"/>
                    <a:pt x="8" y="290"/>
                    <a:pt x="8" y="292"/>
                  </a:cubicBezTo>
                  <a:lnTo>
                    <a:pt x="8" y="292"/>
                  </a:lnTo>
                  <a:cubicBezTo>
                    <a:pt x="8" y="295"/>
                    <a:pt x="6" y="296"/>
                    <a:pt x="4" y="296"/>
                  </a:cubicBezTo>
                  <a:cubicBezTo>
                    <a:pt x="2" y="296"/>
                    <a:pt x="0" y="295"/>
                    <a:pt x="0" y="292"/>
                  </a:cubicBezTo>
                  <a:close/>
                  <a:moveTo>
                    <a:pt x="0" y="276"/>
                  </a:moveTo>
                  <a:lnTo>
                    <a:pt x="0" y="276"/>
                  </a:lnTo>
                  <a:cubicBezTo>
                    <a:pt x="0" y="274"/>
                    <a:pt x="2" y="272"/>
                    <a:pt x="4" y="272"/>
                  </a:cubicBezTo>
                  <a:cubicBezTo>
                    <a:pt x="6" y="272"/>
                    <a:pt x="8" y="274"/>
                    <a:pt x="8" y="276"/>
                  </a:cubicBezTo>
                  <a:lnTo>
                    <a:pt x="8" y="276"/>
                  </a:lnTo>
                  <a:cubicBezTo>
                    <a:pt x="8" y="279"/>
                    <a:pt x="6" y="280"/>
                    <a:pt x="4" y="280"/>
                  </a:cubicBezTo>
                  <a:cubicBezTo>
                    <a:pt x="2" y="280"/>
                    <a:pt x="0" y="279"/>
                    <a:pt x="0" y="276"/>
                  </a:cubicBezTo>
                  <a:close/>
                  <a:moveTo>
                    <a:pt x="1" y="260"/>
                  </a:moveTo>
                  <a:lnTo>
                    <a:pt x="1" y="260"/>
                  </a:lnTo>
                  <a:cubicBezTo>
                    <a:pt x="1" y="258"/>
                    <a:pt x="3" y="256"/>
                    <a:pt x="5" y="256"/>
                  </a:cubicBezTo>
                  <a:cubicBezTo>
                    <a:pt x="7" y="256"/>
                    <a:pt x="9" y="258"/>
                    <a:pt x="9" y="260"/>
                  </a:cubicBezTo>
                  <a:lnTo>
                    <a:pt x="9" y="260"/>
                  </a:lnTo>
                  <a:cubicBezTo>
                    <a:pt x="9" y="263"/>
                    <a:pt x="7" y="264"/>
                    <a:pt x="5" y="264"/>
                  </a:cubicBezTo>
                  <a:cubicBezTo>
                    <a:pt x="3" y="264"/>
                    <a:pt x="1" y="263"/>
                    <a:pt x="1" y="260"/>
                  </a:cubicBezTo>
                  <a:close/>
                  <a:moveTo>
                    <a:pt x="1" y="244"/>
                  </a:moveTo>
                  <a:lnTo>
                    <a:pt x="1" y="244"/>
                  </a:lnTo>
                  <a:cubicBezTo>
                    <a:pt x="1" y="242"/>
                    <a:pt x="3" y="240"/>
                    <a:pt x="5" y="240"/>
                  </a:cubicBezTo>
                  <a:cubicBezTo>
                    <a:pt x="7" y="240"/>
                    <a:pt x="9" y="242"/>
                    <a:pt x="9" y="244"/>
                  </a:cubicBezTo>
                  <a:lnTo>
                    <a:pt x="9" y="244"/>
                  </a:lnTo>
                  <a:cubicBezTo>
                    <a:pt x="9" y="247"/>
                    <a:pt x="7" y="248"/>
                    <a:pt x="5" y="248"/>
                  </a:cubicBezTo>
                  <a:cubicBezTo>
                    <a:pt x="3" y="248"/>
                    <a:pt x="1" y="247"/>
                    <a:pt x="1" y="244"/>
                  </a:cubicBezTo>
                  <a:close/>
                  <a:moveTo>
                    <a:pt x="2" y="228"/>
                  </a:moveTo>
                  <a:lnTo>
                    <a:pt x="2" y="228"/>
                  </a:lnTo>
                  <a:cubicBezTo>
                    <a:pt x="2" y="226"/>
                    <a:pt x="3" y="224"/>
                    <a:pt x="6" y="224"/>
                  </a:cubicBezTo>
                  <a:cubicBezTo>
                    <a:pt x="8" y="224"/>
                    <a:pt x="10" y="226"/>
                    <a:pt x="10" y="228"/>
                  </a:cubicBezTo>
                  <a:lnTo>
                    <a:pt x="10" y="228"/>
                  </a:lnTo>
                  <a:cubicBezTo>
                    <a:pt x="10" y="231"/>
                    <a:pt x="8" y="232"/>
                    <a:pt x="6" y="232"/>
                  </a:cubicBezTo>
                  <a:cubicBezTo>
                    <a:pt x="3" y="232"/>
                    <a:pt x="2" y="231"/>
                    <a:pt x="2" y="228"/>
                  </a:cubicBezTo>
                  <a:close/>
                  <a:moveTo>
                    <a:pt x="2" y="212"/>
                  </a:moveTo>
                  <a:lnTo>
                    <a:pt x="2" y="212"/>
                  </a:lnTo>
                  <a:cubicBezTo>
                    <a:pt x="2" y="210"/>
                    <a:pt x="4" y="208"/>
                    <a:pt x="6" y="208"/>
                  </a:cubicBezTo>
                  <a:cubicBezTo>
                    <a:pt x="8" y="208"/>
                    <a:pt x="10" y="210"/>
                    <a:pt x="10" y="212"/>
                  </a:cubicBezTo>
                  <a:lnTo>
                    <a:pt x="10" y="212"/>
                  </a:lnTo>
                  <a:cubicBezTo>
                    <a:pt x="10" y="215"/>
                    <a:pt x="8" y="216"/>
                    <a:pt x="6" y="216"/>
                  </a:cubicBezTo>
                  <a:cubicBezTo>
                    <a:pt x="4" y="216"/>
                    <a:pt x="2" y="215"/>
                    <a:pt x="2" y="212"/>
                  </a:cubicBezTo>
                  <a:close/>
                  <a:moveTo>
                    <a:pt x="3" y="196"/>
                  </a:moveTo>
                  <a:lnTo>
                    <a:pt x="3" y="196"/>
                  </a:lnTo>
                  <a:cubicBezTo>
                    <a:pt x="3" y="194"/>
                    <a:pt x="4" y="192"/>
                    <a:pt x="7" y="192"/>
                  </a:cubicBezTo>
                  <a:cubicBezTo>
                    <a:pt x="9" y="192"/>
                    <a:pt x="11" y="194"/>
                    <a:pt x="11" y="196"/>
                  </a:cubicBezTo>
                  <a:lnTo>
                    <a:pt x="11" y="196"/>
                  </a:lnTo>
                  <a:cubicBezTo>
                    <a:pt x="11" y="199"/>
                    <a:pt x="9" y="200"/>
                    <a:pt x="7" y="200"/>
                  </a:cubicBezTo>
                  <a:cubicBezTo>
                    <a:pt x="4" y="200"/>
                    <a:pt x="3" y="199"/>
                    <a:pt x="3" y="196"/>
                  </a:cubicBezTo>
                  <a:close/>
                  <a:moveTo>
                    <a:pt x="3" y="180"/>
                  </a:moveTo>
                  <a:lnTo>
                    <a:pt x="3" y="180"/>
                  </a:lnTo>
                  <a:cubicBezTo>
                    <a:pt x="3" y="178"/>
                    <a:pt x="5" y="176"/>
                    <a:pt x="7" y="176"/>
                  </a:cubicBezTo>
                  <a:cubicBezTo>
                    <a:pt x="9" y="176"/>
                    <a:pt x="11" y="178"/>
                    <a:pt x="11" y="180"/>
                  </a:cubicBezTo>
                  <a:lnTo>
                    <a:pt x="11" y="180"/>
                  </a:lnTo>
                  <a:cubicBezTo>
                    <a:pt x="11" y="183"/>
                    <a:pt x="9" y="184"/>
                    <a:pt x="7" y="184"/>
                  </a:cubicBezTo>
                  <a:cubicBezTo>
                    <a:pt x="5" y="184"/>
                    <a:pt x="3" y="183"/>
                    <a:pt x="3" y="180"/>
                  </a:cubicBezTo>
                  <a:close/>
                  <a:moveTo>
                    <a:pt x="3" y="164"/>
                  </a:moveTo>
                  <a:lnTo>
                    <a:pt x="3" y="164"/>
                  </a:lnTo>
                  <a:cubicBezTo>
                    <a:pt x="3" y="162"/>
                    <a:pt x="5" y="160"/>
                    <a:pt x="7" y="160"/>
                  </a:cubicBezTo>
                  <a:cubicBezTo>
                    <a:pt x="10" y="160"/>
                    <a:pt x="11" y="162"/>
                    <a:pt x="11" y="164"/>
                  </a:cubicBezTo>
                  <a:lnTo>
                    <a:pt x="11" y="164"/>
                  </a:lnTo>
                  <a:cubicBezTo>
                    <a:pt x="11" y="167"/>
                    <a:pt x="10" y="168"/>
                    <a:pt x="7" y="168"/>
                  </a:cubicBezTo>
                  <a:cubicBezTo>
                    <a:pt x="5" y="168"/>
                    <a:pt x="3" y="167"/>
                    <a:pt x="3" y="164"/>
                  </a:cubicBezTo>
                  <a:close/>
                  <a:moveTo>
                    <a:pt x="4" y="148"/>
                  </a:move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close/>
                  <a:moveTo>
                    <a:pt x="4" y="132"/>
                  </a:move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1" y="128"/>
                    <a:pt x="12" y="130"/>
                    <a:pt x="12" y="132"/>
                  </a:cubicBezTo>
                  <a:lnTo>
                    <a:pt x="12" y="132"/>
                  </a:lnTo>
                  <a:cubicBezTo>
                    <a:pt x="12" y="135"/>
                    <a:pt x="11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5" y="100"/>
                  </a:move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1" y="96"/>
                    <a:pt x="13" y="98"/>
                    <a:pt x="13" y="100"/>
                  </a:cubicBezTo>
                  <a:lnTo>
                    <a:pt x="13" y="100"/>
                  </a:lnTo>
                  <a:cubicBezTo>
                    <a:pt x="13" y="103"/>
                    <a:pt x="11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2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6" y="68"/>
                  </a:moveTo>
                  <a:lnTo>
                    <a:pt x="6" y="68"/>
                  </a:lnTo>
                  <a:cubicBezTo>
                    <a:pt x="6" y="66"/>
                    <a:pt x="8" y="64"/>
                    <a:pt x="10" y="64"/>
                  </a:cubicBezTo>
                  <a:cubicBezTo>
                    <a:pt x="12" y="64"/>
                    <a:pt x="14" y="66"/>
                    <a:pt x="14" y="68"/>
                  </a:cubicBezTo>
                  <a:lnTo>
                    <a:pt x="14" y="68"/>
                  </a:lnTo>
                  <a:cubicBezTo>
                    <a:pt x="14" y="71"/>
                    <a:pt x="12" y="72"/>
                    <a:pt x="10" y="72"/>
                  </a:cubicBezTo>
                  <a:cubicBezTo>
                    <a:pt x="8" y="72"/>
                    <a:pt x="6" y="71"/>
                    <a:pt x="6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8" y="48"/>
                    <a:pt x="11" y="48"/>
                  </a:cubicBezTo>
                  <a:cubicBezTo>
                    <a:pt x="13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3" y="56"/>
                    <a:pt x="11" y="56"/>
                  </a:cubicBezTo>
                  <a:cubicBezTo>
                    <a:pt x="8" y="56"/>
                    <a:pt x="7" y="55"/>
                    <a:pt x="7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9"/>
                    <a:pt x="13" y="40"/>
                    <a:pt x="11" y="40"/>
                  </a:cubicBezTo>
                  <a:cubicBezTo>
                    <a:pt x="9" y="40"/>
                    <a:pt x="7" y="39"/>
                    <a:pt x="7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9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9" y="24"/>
                    <a:pt x="8" y="23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4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4" name="Freeform 934"/>
            <p:cNvSpPr>
              <a:spLocks noEditPoints="1"/>
            </p:cNvSpPr>
            <p:nvPr/>
          </p:nvSpPr>
          <p:spPr bwMode="auto">
            <a:xfrm>
              <a:off x="1614" y="2424"/>
              <a:ext cx="2" cy="29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8" y="180"/>
                </a:cxn>
                <a:cxn ang="0">
                  <a:pos x="4" y="184"/>
                </a:cxn>
                <a:cxn ang="0">
                  <a:pos x="1" y="164"/>
                </a:cxn>
                <a:cxn ang="0">
                  <a:pos x="5" y="160"/>
                </a:cxn>
                <a:cxn ang="0">
                  <a:pos x="9" y="164"/>
                </a:cxn>
                <a:cxn ang="0">
                  <a:pos x="1" y="164"/>
                </a:cxn>
                <a:cxn ang="0">
                  <a:pos x="1" y="148"/>
                </a:cxn>
                <a:cxn ang="0">
                  <a:pos x="9" y="148"/>
                </a:cxn>
                <a:cxn ang="0">
                  <a:pos x="5" y="152"/>
                </a:cxn>
                <a:cxn ang="0">
                  <a:pos x="2" y="132"/>
                </a:cxn>
                <a:cxn ang="0">
                  <a:pos x="6" y="128"/>
                </a:cxn>
                <a:cxn ang="0">
                  <a:pos x="10" y="132"/>
                </a:cxn>
                <a:cxn ang="0">
                  <a:pos x="2" y="132"/>
                </a:cxn>
                <a:cxn ang="0">
                  <a:pos x="3" y="116"/>
                </a:cxn>
                <a:cxn ang="0">
                  <a:pos x="11" y="116"/>
                </a:cxn>
                <a:cxn ang="0">
                  <a:pos x="7" y="120"/>
                </a:cxn>
                <a:cxn ang="0">
                  <a:pos x="3" y="100"/>
                </a:cxn>
                <a:cxn ang="0">
                  <a:pos x="7" y="96"/>
                </a:cxn>
                <a:cxn ang="0">
                  <a:pos x="11" y="100"/>
                </a:cxn>
                <a:cxn ang="0">
                  <a:pos x="3" y="100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5" y="68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36"/>
                </a:cxn>
                <a:cxn ang="0">
                  <a:pos x="10" y="32"/>
                </a:cxn>
                <a:cxn ang="0">
                  <a:pos x="14" y="36"/>
                </a:cxn>
                <a:cxn ang="0">
                  <a:pos x="6" y="36"/>
                </a:cxn>
                <a:cxn ang="0">
                  <a:pos x="7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184">
                  <a:moveTo>
                    <a:pt x="0" y="180"/>
                  </a:moveTo>
                  <a:lnTo>
                    <a:pt x="0" y="180"/>
                  </a:lnTo>
                  <a:cubicBezTo>
                    <a:pt x="0" y="178"/>
                    <a:pt x="2" y="176"/>
                    <a:pt x="4" y="176"/>
                  </a:cubicBezTo>
                  <a:cubicBezTo>
                    <a:pt x="6" y="176"/>
                    <a:pt x="8" y="178"/>
                    <a:pt x="8" y="180"/>
                  </a:cubicBezTo>
                  <a:lnTo>
                    <a:pt x="8" y="180"/>
                  </a:lnTo>
                  <a:cubicBezTo>
                    <a:pt x="8" y="182"/>
                    <a:pt x="6" y="184"/>
                    <a:pt x="4" y="184"/>
                  </a:cubicBezTo>
                  <a:cubicBezTo>
                    <a:pt x="2" y="184"/>
                    <a:pt x="0" y="182"/>
                    <a:pt x="0" y="180"/>
                  </a:cubicBezTo>
                  <a:close/>
                  <a:moveTo>
                    <a:pt x="1" y="164"/>
                  </a:moveTo>
                  <a:lnTo>
                    <a:pt x="1" y="164"/>
                  </a:lnTo>
                  <a:cubicBezTo>
                    <a:pt x="1" y="162"/>
                    <a:pt x="2" y="160"/>
                    <a:pt x="5" y="160"/>
                  </a:cubicBezTo>
                  <a:cubicBezTo>
                    <a:pt x="7" y="160"/>
                    <a:pt x="9" y="162"/>
                    <a:pt x="9" y="164"/>
                  </a:cubicBezTo>
                  <a:lnTo>
                    <a:pt x="9" y="164"/>
                  </a:lnTo>
                  <a:cubicBezTo>
                    <a:pt x="9" y="166"/>
                    <a:pt x="7" y="168"/>
                    <a:pt x="5" y="168"/>
                  </a:cubicBezTo>
                  <a:cubicBezTo>
                    <a:pt x="2" y="168"/>
                    <a:pt x="1" y="166"/>
                    <a:pt x="1" y="164"/>
                  </a:cubicBezTo>
                  <a:close/>
                  <a:moveTo>
                    <a:pt x="1" y="148"/>
                  </a:moveTo>
                  <a:lnTo>
                    <a:pt x="1" y="148"/>
                  </a:lnTo>
                  <a:cubicBezTo>
                    <a:pt x="1" y="146"/>
                    <a:pt x="3" y="144"/>
                    <a:pt x="5" y="144"/>
                  </a:cubicBezTo>
                  <a:cubicBezTo>
                    <a:pt x="7" y="144"/>
                    <a:pt x="9" y="146"/>
                    <a:pt x="9" y="148"/>
                  </a:cubicBezTo>
                  <a:lnTo>
                    <a:pt x="9" y="148"/>
                  </a:lnTo>
                  <a:cubicBezTo>
                    <a:pt x="9" y="150"/>
                    <a:pt x="7" y="152"/>
                    <a:pt x="5" y="152"/>
                  </a:cubicBezTo>
                  <a:cubicBezTo>
                    <a:pt x="3" y="152"/>
                    <a:pt x="1" y="150"/>
                    <a:pt x="1" y="148"/>
                  </a:cubicBezTo>
                  <a:close/>
                  <a:moveTo>
                    <a:pt x="2" y="132"/>
                  </a:moveTo>
                  <a:lnTo>
                    <a:pt x="2" y="132"/>
                  </a:lnTo>
                  <a:cubicBezTo>
                    <a:pt x="2" y="130"/>
                    <a:pt x="4" y="128"/>
                    <a:pt x="6" y="128"/>
                  </a:cubicBezTo>
                  <a:cubicBezTo>
                    <a:pt x="8" y="128"/>
                    <a:pt x="10" y="130"/>
                    <a:pt x="10" y="132"/>
                  </a:cubicBezTo>
                  <a:lnTo>
                    <a:pt x="10" y="132"/>
                  </a:lnTo>
                  <a:cubicBezTo>
                    <a:pt x="10" y="134"/>
                    <a:pt x="8" y="136"/>
                    <a:pt x="6" y="136"/>
                  </a:cubicBezTo>
                  <a:cubicBezTo>
                    <a:pt x="4" y="136"/>
                    <a:pt x="2" y="134"/>
                    <a:pt x="2" y="132"/>
                  </a:cubicBezTo>
                  <a:close/>
                  <a:moveTo>
                    <a:pt x="3" y="116"/>
                  </a:moveTo>
                  <a:lnTo>
                    <a:pt x="3" y="116"/>
                  </a:lnTo>
                  <a:cubicBezTo>
                    <a:pt x="3" y="114"/>
                    <a:pt x="4" y="112"/>
                    <a:pt x="7" y="112"/>
                  </a:cubicBezTo>
                  <a:cubicBezTo>
                    <a:pt x="9" y="112"/>
                    <a:pt x="11" y="114"/>
                    <a:pt x="11" y="116"/>
                  </a:cubicBezTo>
                  <a:lnTo>
                    <a:pt x="11" y="116"/>
                  </a:lnTo>
                  <a:cubicBezTo>
                    <a:pt x="11" y="118"/>
                    <a:pt x="9" y="120"/>
                    <a:pt x="7" y="120"/>
                  </a:cubicBezTo>
                  <a:cubicBezTo>
                    <a:pt x="4" y="120"/>
                    <a:pt x="3" y="118"/>
                    <a:pt x="3" y="116"/>
                  </a:cubicBezTo>
                  <a:close/>
                  <a:moveTo>
                    <a:pt x="3" y="100"/>
                  </a:move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10" y="96"/>
                    <a:pt x="11" y="98"/>
                    <a:pt x="11" y="100"/>
                  </a:cubicBezTo>
                  <a:lnTo>
                    <a:pt x="11" y="100"/>
                  </a:lnTo>
                  <a:cubicBezTo>
                    <a:pt x="11" y="102"/>
                    <a:pt x="10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close/>
                  <a:moveTo>
                    <a:pt x="4" y="84"/>
                  </a:move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lnTo>
                    <a:pt x="12" y="84"/>
                  </a:lnTo>
                  <a:cubicBezTo>
                    <a:pt x="12" y="86"/>
                    <a:pt x="10" y="88"/>
                    <a:pt x="8" y="88"/>
                  </a:cubicBezTo>
                  <a:cubicBezTo>
                    <a:pt x="6" y="88"/>
                    <a:pt x="4" y="86"/>
                    <a:pt x="4" y="84"/>
                  </a:cubicBezTo>
                  <a:close/>
                  <a:moveTo>
                    <a:pt x="5" y="68"/>
                  </a:move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7" y="72"/>
                    <a:pt x="5" y="70"/>
                    <a:pt x="5" y="68"/>
                  </a:cubicBezTo>
                  <a:close/>
                  <a:moveTo>
                    <a:pt x="6" y="52"/>
                  </a:moveTo>
                  <a:lnTo>
                    <a:pt x="6" y="52"/>
                  </a:lnTo>
                  <a:cubicBezTo>
                    <a:pt x="6" y="50"/>
                    <a:pt x="7" y="48"/>
                    <a:pt x="10" y="48"/>
                  </a:cubicBezTo>
                  <a:cubicBezTo>
                    <a:pt x="12" y="48"/>
                    <a:pt x="14" y="50"/>
                    <a:pt x="14" y="52"/>
                  </a:cubicBez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7" y="56"/>
                    <a:pt x="6" y="54"/>
                    <a:pt x="6" y="52"/>
                  </a:cubicBezTo>
                  <a:close/>
                  <a:moveTo>
                    <a:pt x="6" y="36"/>
                  </a:moveTo>
                  <a:lnTo>
                    <a:pt x="6" y="36"/>
                  </a:lnTo>
                  <a:cubicBezTo>
                    <a:pt x="6" y="34"/>
                    <a:pt x="8" y="32"/>
                    <a:pt x="10" y="32"/>
                  </a:cubicBezTo>
                  <a:cubicBezTo>
                    <a:pt x="13" y="32"/>
                    <a:pt x="14" y="34"/>
                    <a:pt x="14" y="36"/>
                  </a:cubicBezTo>
                  <a:lnTo>
                    <a:pt x="14" y="36"/>
                  </a:lnTo>
                  <a:cubicBezTo>
                    <a:pt x="14" y="38"/>
                    <a:pt x="13" y="40"/>
                    <a:pt x="10" y="40"/>
                  </a:cubicBezTo>
                  <a:cubicBezTo>
                    <a:pt x="8" y="40"/>
                    <a:pt x="6" y="38"/>
                    <a:pt x="6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8"/>
                    <a:pt x="9" y="16"/>
                    <a:pt x="11" y="16"/>
                  </a:cubicBezTo>
                  <a:cubicBezTo>
                    <a:pt x="13" y="16"/>
                    <a:pt x="15" y="18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5" name="Freeform 935"/>
            <p:cNvSpPr>
              <a:spLocks noEditPoints="1"/>
            </p:cNvSpPr>
            <p:nvPr/>
          </p:nvSpPr>
          <p:spPr bwMode="auto">
            <a:xfrm>
              <a:off x="1990" y="2258"/>
              <a:ext cx="2" cy="41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8" y="260"/>
                </a:cxn>
                <a:cxn ang="0">
                  <a:pos x="4" y="264"/>
                </a:cxn>
                <a:cxn ang="0">
                  <a:pos x="1" y="244"/>
                </a:cxn>
                <a:cxn ang="0">
                  <a:pos x="5" y="240"/>
                </a:cxn>
                <a:cxn ang="0">
                  <a:pos x="9" y="244"/>
                </a:cxn>
                <a:cxn ang="0">
                  <a:pos x="1" y="244"/>
                </a:cxn>
                <a:cxn ang="0">
                  <a:pos x="1" y="228"/>
                </a:cxn>
                <a:cxn ang="0">
                  <a:pos x="9" y="228"/>
                </a:cxn>
                <a:cxn ang="0">
                  <a:pos x="5" y="232"/>
                </a:cxn>
                <a:cxn ang="0">
                  <a:pos x="2" y="212"/>
                </a:cxn>
                <a:cxn ang="0">
                  <a:pos x="6" y="208"/>
                </a:cxn>
                <a:cxn ang="0">
                  <a:pos x="10" y="212"/>
                </a:cxn>
                <a:cxn ang="0">
                  <a:pos x="2" y="212"/>
                </a:cxn>
                <a:cxn ang="0">
                  <a:pos x="2" y="196"/>
                </a:cxn>
                <a:cxn ang="0">
                  <a:pos x="10" y="196"/>
                </a:cxn>
                <a:cxn ang="0">
                  <a:pos x="6" y="200"/>
                </a:cxn>
                <a:cxn ang="0">
                  <a:pos x="3" y="180"/>
                </a:cxn>
                <a:cxn ang="0">
                  <a:pos x="7" y="176"/>
                </a:cxn>
                <a:cxn ang="0">
                  <a:pos x="11" y="180"/>
                </a:cxn>
                <a:cxn ang="0">
                  <a:pos x="3" y="180"/>
                </a:cxn>
                <a:cxn ang="0">
                  <a:pos x="3" y="164"/>
                </a:cxn>
                <a:cxn ang="0">
                  <a:pos x="11" y="164"/>
                </a:cxn>
                <a:cxn ang="0">
                  <a:pos x="7" y="168"/>
                </a:cxn>
                <a:cxn ang="0">
                  <a:pos x="4" y="148"/>
                </a:cxn>
                <a:cxn ang="0">
                  <a:pos x="8" y="144"/>
                </a:cxn>
                <a:cxn ang="0">
                  <a:pos x="12" y="148"/>
                </a:cxn>
                <a:cxn ang="0">
                  <a:pos x="4" y="148"/>
                </a:cxn>
                <a:cxn ang="0">
                  <a:pos x="4" y="132"/>
                </a:cxn>
                <a:cxn ang="0">
                  <a:pos x="12" y="132"/>
                </a:cxn>
                <a:cxn ang="0">
                  <a:pos x="8" y="136"/>
                </a:cxn>
                <a:cxn ang="0">
                  <a:pos x="5" y="116"/>
                </a:cxn>
                <a:cxn ang="0">
                  <a:pos x="9" y="112"/>
                </a:cxn>
                <a:cxn ang="0">
                  <a:pos x="13" y="116"/>
                </a:cxn>
                <a:cxn ang="0">
                  <a:pos x="5" y="116"/>
                </a:cxn>
                <a:cxn ang="0">
                  <a:pos x="5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6" y="84"/>
                </a:cxn>
                <a:cxn ang="0">
                  <a:pos x="6" y="68"/>
                </a:cxn>
                <a:cxn ang="0">
                  <a:pos x="14" y="68"/>
                </a:cxn>
                <a:cxn ang="0">
                  <a:pos x="10" y="72"/>
                </a:cxn>
                <a:cxn ang="0">
                  <a:pos x="7" y="52"/>
                </a:cxn>
                <a:cxn ang="0">
                  <a:pos x="11" y="48"/>
                </a:cxn>
                <a:cxn ang="0">
                  <a:pos x="15" y="52"/>
                </a:cxn>
                <a:cxn ang="0">
                  <a:pos x="7" y="52"/>
                </a:cxn>
                <a:cxn ang="0">
                  <a:pos x="7" y="36"/>
                </a:cxn>
                <a:cxn ang="0">
                  <a:pos x="15" y="36"/>
                </a:cxn>
                <a:cxn ang="0">
                  <a:pos x="11" y="40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20"/>
                </a:cxn>
                <a:cxn ang="0">
                  <a:pos x="8" y="20"/>
                </a:cxn>
                <a:cxn ang="0">
                  <a:pos x="8" y="4"/>
                </a:cxn>
                <a:cxn ang="0">
                  <a:pos x="16" y="4"/>
                </a:cxn>
                <a:cxn ang="0">
                  <a:pos x="12" y="8"/>
                </a:cxn>
              </a:cxnLst>
              <a:rect l="0" t="0" r="r" b="b"/>
              <a:pathLst>
                <a:path w="16" h="264">
                  <a:moveTo>
                    <a:pt x="0" y="260"/>
                  </a:moveTo>
                  <a:lnTo>
                    <a:pt x="0" y="260"/>
                  </a:lnTo>
                  <a:cubicBezTo>
                    <a:pt x="0" y="258"/>
                    <a:pt x="2" y="256"/>
                    <a:pt x="4" y="256"/>
                  </a:cubicBezTo>
                  <a:cubicBezTo>
                    <a:pt x="6" y="256"/>
                    <a:pt x="8" y="258"/>
                    <a:pt x="8" y="260"/>
                  </a:cubicBezTo>
                  <a:lnTo>
                    <a:pt x="8" y="260"/>
                  </a:lnTo>
                  <a:cubicBezTo>
                    <a:pt x="8" y="263"/>
                    <a:pt x="6" y="264"/>
                    <a:pt x="4" y="264"/>
                  </a:cubicBezTo>
                  <a:cubicBezTo>
                    <a:pt x="2" y="264"/>
                    <a:pt x="0" y="263"/>
                    <a:pt x="0" y="260"/>
                  </a:cubicBezTo>
                  <a:close/>
                  <a:moveTo>
                    <a:pt x="1" y="244"/>
                  </a:moveTo>
                  <a:lnTo>
                    <a:pt x="1" y="244"/>
                  </a:lnTo>
                  <a:cubicBezTo>
                    <a:pt x="1" y="242"/>
                    <a:pt x="2" y="240"/>
                    <a:pt x="5" y="240"/>
                  </a:cubicBezTo>
                  <a:cubicBezTo>
                    <a:pt x="7" y="240"/>
                    <a:pt x="9" y="242"/>
                    <a:pt x="9" y="244"/>
                  </a:cubicBezTo>
                  <a:lnTo>
                    <a:pt x="9" y="244"/>
                  </a:lnTo>
                  <a:cubicBezTo>
                    <a:pt x="9" y="247"/>
                    <a:pt x="7" y="248"/>
                    <a:pt x="5" y="248"/>
                  </a:cubicBezTo>
                  <a:cubicBezTo>
                    <a:pt x="2" y="248"/>
                    <a:pt x="1" y="247"/>
                    <a:pt x="1" y="244"/>
                  </a:cubicBezTo>
                  <a:close/>
                  <a:moveTo>
                    <a:pt x="1" y="228"/>
                  </a:moveTo>
                  <a:lnTo>
                    <a:pt x="1" y="228"/>
                  </a:lnTo>
                  <a:cubicBezTo>
                    <a:pt x="1" y="226"/>
                    <a:pt x="3" y="224"/>
                    <a:pt x="5" y="224"/>
                  </a:cubicBezTo>
                  <a:cubicBezTo>
                    <a:pt x="7" y="224"/>
                    <a:pt x="9" y="226"/>
                    <a:pt x="9" y="228"/>
                  </a:cubicBezTo>
                  <a:lnTo>
                    <a:pt x="9" y="228"/>
                  </a:lnTo>
                  <a:cubicBezTo>
                    <a:pt x="9" y="231"/>
                    <a:pt x="7" y="232"/>
                    <a:pt x="5" y="232"/>
                  </a:cubicBezTo>
                  <a:cubicBezTo>
                    <a:pt x="3" y="232"/>
                    <a:pt x="1" y="231"/>
                    <a:pt x="1" y="228"/>
                  </a:cubicBezTo>
                  <a:close/>
                  <a:moveTo>
                    <a:pt x="2" y="212"/>
                  </a:moveTo>
                  <a:lnTo>
                    <a:pt x="2" y="212"/>
                  </a:lnTo>
                  <a:cubicBezTo>
                    <a:pt x="2" y="210"/>
                    <a:pt x="3" y="208"/>
                    <a:pt x="6" y="208"/>
                  </a:cubicBezTo>
                  <a:cubicBezTo>
                    <a:pt x="8" y="208"/>
                    <a:pt x="10" y="210"/>
                    <a:pt x="10" y="212"/>
                  </a:cubicBezTo>
                  <a:lnTo>
                    <a:pt x="10" y="212"/>
                  </a:lnTo>
                  <a:cubicBezTo>
                    <a:pt x="10" y="215"/>
                    <a:pt x="8" y="216"/>
                    <a:pt x="6" y="216"/>
                  </a:cubicBezTo>
                  <a:cubicBezTo>
                    <a:pt x="3" y="216"/>
                    <a:pt x="2" y="215"/>
                    <a:pt x="2" y="212"/>
                  </a:cubicBezTo>
                  <a:close/>
                  <a:moveTo>
                    <a:pt x="2" y="196"/>
                  </a:moveTo>
                  <a:lnTo>
                    <a:pt x="2" y="196"/>
                  </a:lnTo>
                  <a:cubicBezTo>
                    <a:pt x="2" y="194"/>
                    <a:pt x="4" y="192"/>
                    <a:pt x="6" y="192"/>
                  </a:cubicBezTo>
                  <a:cubicBezTo>
                    <a:pt x="8" y="192"/>
                    <a:pt x="10" y="194"/>
                    <a:pt x="10" y="196"/>
                  </a:cubicBezTo>
                  <a:lnTo>
                    <a:pt x="10" y="196"/>
                  </a:lnTo>
                  <a:cubicBezTo>
                    <a:pt x="10" y="199"/>
                    <a:pt x="8" y="200"/>
                    <a:pt x="6" y="200"/>
                  </a:cubicBezTo>
                  <a:cubicBezTo>
                    <a:pt x="4" y="200"/>
                    <a:pt x="2" y="199"/>
                    <a:pt x="2" y="196"/>
                  </a:cubicBezTo>
                  <a:close/>
                  <a:moveTo>
                    <a:pt x="3" y="180"/>
                  </a:moveTo>
                  <a:lnTo>
                    <a:pt x="3" y="180"/>
                  </a:lnTo>
                  <a:cubicBezTo>
                    <a:pt x="3" y="178"/>
                    <a:pt x="5" y="176"/>
                    <a:pt x="7" y="176"/>
                  </a:cubicBezTo>
                  <a:cubicBezTo>
                    <a:pt x="9" y="176"/>
                    <a:pt x="11" y="178"/>
                    <a:pt x="11" y="180"/>
                  </a:cubicBezTo>
                  <a:lnTo>
                    <a:pt x="11" y="180"/>
                  </a:lnTo>
                  <a:cubicBezTo>
                    <a:pt x="11" y="183"/>
                    <a:pt x="9" y="184"/>
                    <a:pt x="7" y="184"/>
                  </a:cubicBezTo>
                  <a:cubicBezTo>
                    <a:pt x="5" y="184"/>
                    <a:pt x="3" y="183"/>
                    <a:pt x="3" y="180"/>
                  </a:cubicBezTo>
                  <a:close/>
                  <a:moveTo>
                    <a:pt x="3" y="164"/>
                  </a:moveTo>
                  <a:lnTo>
                    <a:pt x="3" y="164"/>
                  </a:lnTo>
                  <a:cubicBezTo>
                    <a:pt x="3" y="162"/>
                    <a:pt x="5" y="160"/>
                    <a:pt x="7" y="160"/>
                  </a:cubicBezTo>
                  <a:cubicBezTo>
                    <a:pt x="9" y="160"/>
                    <a:pt x="11" y="162"/>
                    <a:pt x="11" y="164"/>
                  </a:cubicBezTo>
                  <a:lnTo>
                    <a:pt x="11" y="164"/>
                  </a:lnTo>
                  <a:cubicBezTo>
                    <a:pt x="11" y="167"/>
                    <a:pt x="9" y="168"/>
                    <a:pt x="7" y="168"/>
                  </a:cubicBezTo>
                  <a:cubicBezTo>
                    <a:pt x="5" y="168"/>
                    <a:pt x="3" y="167"/>
                    <a:pt x="3" y="164"/>
                  </a:cubicBezTo>
                  <a:close/>
                  <a:moveTo>
                    <a:pt x="4" y="148"/>
                  </a:move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0" y="144"/>
                    <a:pt x="12" y="146"/>
                    <a:pt x="12" y="148"/>
                  </a:cubicBezTo>
                  <a:lnTo>
                    <a:pt x="12" y="148"/>
                  </a:lnTo>
                  <a:cubicBezTo>
                    <a:pt x="12" y="151"/>
                    <a:pt x="10" y="152"/>
                    <a:pt x="8" y="152"/>
                  </a:cubicBezTo>
                  <a:cubicBezTo>
                    <a:pt x="6" y="152"/>
                    <a:pt x="4" y="151"/>
                    <a:pt x="4" y="148"/>
                  </a:cubicBezTo>
                  <a:close/>
                  <a:moveTo>
                    <a:pt x="4" y="132"/>
                  </a:move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lnTo>
                    <a:pt x="12" y="132"/>
                  </a:lnTo>
                  <a:cubicBezTo>
                    <a:pt x="12" y="135"/>
                    <a:pt x="10" y="136"/>
                    <a:pt x="8" y="136"/>
                  </a:cubicBezTo>
                  <a:cubicBezTo>
                    <a:pt x="6" y="136"/>
                    <a:pt x="4" y="135"/>
                    <a:pt x="4" y="132"/>
                  </a:cubicBezTo>
                  <a:close/>
                  <a:moveTo>
                    <a:pt x="5" y="116"/>
                  </a:move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close/>
                  <a:moveTo>
                    <a:pt x="5" y="100"/>
                  </a:move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close/>
                  <a:moveTo>
                    <a:pt x="6" y="84"/>
                  </a:move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lnTo>
                    <a:pt x="14" y="84"/>
                  </a:lnTo>
                  <a:cubicBezTo>
                    <a:pt x="14" y="87"/>
                    <a:pt x="12" y="88"/>
                    <a:pt x="10" y="88"/>
                  </a:cubicBezTo>
                  <a:cubicBezTo>
                    <a:pt x="8" y="88"/>
                    <a:pt x="6" y="87"/>
                    <a:pt x="6" y="84"/>
                  </a:cubicBezTo>
                  <a:close/>
                  <a:moveTo>
                    <a:pt x="6" y="68"/>
                  </a:moveTo>
                  <a:lnTo>
                    <a:pt x="6" y="68"/>
                  </a:lnTo>
                  <a:cubicBezTo>
                    <a:pt x="6" y="66"/>
                    <a:pt x="8" y="64"/>
                    <a:pt x="10" y="64"/>
                  </a:cubicBezTo>
                  <a:cubicBezTo>
                    <a:pt x="13" y="64"/>
                    <a:pt x="14" y="66"/>
                    <a:pt x="14" y="68"/>
                  </a:cubicBezTo>
                  <a:lnTo>
                    <a:pt x="14" y="68"/>
                  </a:lnTo>
                  <a:cubicBezTo>
                    <a:pt x="14" y="71"/>
                    <a:pt x="13" y="72"/>
                    <a:pt x="10" y="72"/>
                  </a:cubicBezTo>
                  <a:cubicBezTo>
                    <a:pt x="8" y="72"/>
                    <a:pt x="6" y="71"/>
                    <a:pt x="6" y="68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7" y="50"/>
                    <a:pt x="9" y="48"/>
                    <a:pt x="11" y="48"/>
                  </a:cubicBezTo>
                  <a:cubicBezTo>
                    <a:pt x="13" y="48"/>
                    <a:pt x="15" y="50"/>
                    <a:pt x="15" y="52"/>
                  </a:cubicBezTo>
                  <a:lnTo>
                    <a:pt x="15" y="52"/>
                  </a:lnTo>
                  <a:cubicBezTo>
                    <a:pt x="15" y="55"/>
                    <a:pt x="13" y="56"/>
                    <a:pt x="11" y="56"/>
                  </a:cubicBezTo>
                  <a:cubicBezTo>
                    <a:pt x="9" y="56"/>
                    <a:pt x="7" y="55"/>
                    <a:pt x="7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4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9"/>
                    <a:pt x="14" y="40"/>
                    <a:pt x="11" y="40"/>
                  </a:cubicBezTo>
                  <a:cubicBezTo>
                    <a:pt x="9" y="40"/>
                    <a:pt x="7" y="39"/>
                    <a:pt x="7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3"/>
                    <a:pt x="14" y="24"/>
                    <a:pt x="12" y="24"/>
                  </a:cubicBezTo>
                  <a:cubicBezTo>
                    <a:pt x="10" y="24"/>
                    <a:pt x="8" y="23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5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5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6" name="Freeform 936"/>
            <p:cNvSpPr>
              <a:spLocks noEditPoints="1"/>
            </p:cNvSpPr>
            <p:nvPr/>
          </p:nvSpPr>
          <p:spPr bwMode="auto">
            <a:xfrm>
              <a:off x="2366" y="2195"/>
              <a:ext cx="2" cy="6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5"/>
                </a:cxn>
                <a:cxn ang="0">
                  <a:pos x="4" y="31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4" y="39"/>
                </a:cxn>
                <a:cxn ang="0">
                  <a:pos x="0" y="35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2" y="8"/>
                </a:cxn>
                <a:cxn ang="0">
                  <a:pos x="8" y="4"/>
                </a:cxn>
              </a:cxnLst>
              <a:rect l="0" t="0" r="r" b="b"/>
              <a:pathLst>
                <a:path w="16" h="39">
                  <a:moveTo>
                    <a:pt x="0" y="35"/>
                  </a:moveTo>
                  <a:lnTo>
                    <a:pt x="0" y="35"/>
                  </a:lnTo>
                  <a:cubicBezTo>
                    <a:pt x="0" y="33"/>
                    <a:pt x="2" y="31"/>
                    <a:pt x="4" y="31"/>
                  </a:cubicBezTo>
                  <a:cubicBezTo>
                    <a:pt x="7" y="31"/>
                    <a:pt x="8" y="33"/>
                    <a:pt x="8" y="35"/>
                  </a:cubicBezTo>
                  <a:lnTo>
                    <a:pt x="8" y="35"/>
                  </a:lnTo>
                  <a:cubicBezTo>
                    <a:pt x="8" y="38"/>
                    <a:pt x="7" y="39"/>
                    <a:pt x="4" y="39"/>
                  </a:cubicBezTo>
                  <a:cubicBezTo>
                    <a:pt x="2" y="39"/>
                    <a:pt x="0" y="38"/>
                    <a:pt x="0" y="35"/>
                  </a:cubicBezTo>
                  <a:close/>
                  <a:moveTo>
                    <a:pt x="4" y="20"/>
                  </a:moveTo>
                  <a:lnTo>
                    <a:pt x="4" y="20"/>
                  </a:lnTo>
                  <a:cubicBezTo>
                    <a:pt x="4" y="18"/>
                    <a:pt x="6" y="16"/>
                    <a:pt x="8" y="16"/>
                  </a:cubicBezTo>
                  <a:cubicBezTo>
                    <a:pt x="11" y="16"/>
                    <a:pt x="12" y="18"/>
                    <a:pt x="12" y="20"/>
                  </a:cubicBezTo>
                  <a:lnTo>
                    <a:pt x="12" y="20"/>
                  </a:lnTo>
                  <a:cubicBezTo>
                    <a:pt x="12" y="22"/>
                    <a:pt x="11" y="24"/>
                    <a:pt x="8" y="24"/>
                  </a:cubicBezTo>
                  <a:cubicBezTo>
                    <a:pt x="6" y="24"/>
                    <a:pt x="4" y="22"/>
                    <a:pt x="4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7"/>
                    <a:pt x="14" y="8"/>
                    <a:pt x="12" y="8"/>
                  </a:cubicBezTo>
                  <a:cubicBezTo>
                    <a:pt x="10" y="8"/>
                    <a:pt x="8" y="7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7" name="Freeform 937"/>
            <p:cNvSpPr>
              <a:spLocks noEditPoints="1"/>
            </p:cNvSpPr>
            <p:nvPr/>
          </p:nvSpPr>
          <p:spPr bwMode="auto">
            <a:xfrm>
              <a:off x="2742" y="2133"/>
              <a:ext cx="3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3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4" y="84"/>
                </a:cxn>
                <a:cxn ang="0">
                  <a:pos x="4" y="84"/>
                </a:cxn>
                <a:cxn ang="0">
                  <a:pos x="9" y="80"/>
                </a:cxn>
                <a:cxn ang="0">
                  <a:pos x="13" y="84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5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3" y="100"/>
                </a:cxn>
                <a:cxn ang="0">
                  <a:pos x="14" y="11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6" y="116"/>
                </a:cxn>
                <a:cxn ang="0">
                  <a:pos x="10" y="112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15" y="132"/>
                </a:cxn>
                <a:cxn ang="0">
                  <a:pos x="11" y="136"/>
                </a:cxn>
                <a:cxn ang="0">
                  <a:pos x="7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5" y="132"/>
                </a:cxn>
              </a:cxnLst>
              <a:rect l="0" t="0" r="r" b="b"/>
              <a:pathLst>
                <a:path w="15" h="136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8" y="40"/>
                    <a:pt x="6" y="40"/>
                  </a:cubicBezTo>
                  <a:cubicBezTo>
                    <a:pt x="3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4"/>
                    <a:pt x="9" y="56"/>
                    <a:pt x="7" y="56"/>
                  </a:cubicBezTo>
                  <a:cubicBezTo>
                    <a:pt x="4" y="56"/>
                    <a:pt x="3" y="54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5" y="72"/>
                    <a:pt x="4" y="70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3" y="84"/>
                  </a:move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6" y="88"/>
                    <a:pt x="4" y="86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2"/>
                    <a:pt x="12" y="104"/>
                    <a:pt x="9" y="104"/>
                  </a:cubicBezTo>
                  <a:cubicBezTo>
                    <a:pt x="7" y="104"/>
                    <a:pt x="5" y="102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8"/>
                    <a:pt x="13" y="120"/>
                    <a:pt x="10" y="120"/>
                  </a:cubicBezTo>
                  <a:cubicBezTo>
                    <a:pt x="8" y="120"/>
                    <a:pt x="6" y="118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4"/>
                    <a:pt x="14" y="136"/>
                    <a:pt x="11" y="136"/>
                  </a:cubicBezTo>
                  <a:cubicBezTo>
                    <a:pt x="9" y="136"/>
                    <a:pt x="7" y="134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4" y="128"/>
                    <a:pt x="15" y="130"/>
                    <a:pt x="15" y="13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8" name="Freeform 938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79" name="Freeform 939"/>
            <p:cNvSpPr>
              <a:spLocks noEditPoints="1"/>
            </p:cNvSpPr>
            <p:nvPr/>
          </p:nvSpPr>
          <p:spPr bwMode="auto">
            <a:xfrm>
              <a:off x="963" y="2913"/>
              <a:ext cx="2" cy="3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16"/>
                </a:cxn>
                <a:cxn ang="0">
                  <a:pos x="8" y="120"/>
                </a:cxn>
                <a:cxn ang="0">
                  <a:pos x="4" y="116"/>
                </a:cxn>
                <a:cxn ang="0">
                  <a:pos x="12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3" y="148"/>
                </a:cxn>
                <a:cxn ang="0">
                  <a:pos x="9" y="152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14" y="164"/>
                </a:cxn>
                <a:cxn ang="0">
                  <a:pos x="6" y="164"/>
                </a:cxn>
                <a:cxn ang="0">
                  <a:pos x="10" y="160"/>
                </a:cxn>
                <a:cxn ang="0">
                  <a:pos x="15" y="180"/>
                </a:cxn>
                <a:cxn ang="0">
                  <a:pos x="11" y="184"/>
                </a:cxn>
                <a:cxn ang="0">
                  <a:pos x="7" y="180"/>
                </a:cxn>
                <a:cxn ang="0">
                  <a:pos x="15" y="180"/>
                </a:cxn>
                <a:cxn ang="0">
                  <a:pos x="15" y="196"/>
                </a:cxn>
                <a:cxn ang="0">
                  <a:pos x="7" y="196"/>
                </a:cxn>
                <a:cxn ang="0">
                  <a:pos x="11" y="192"/>
                </a:cxn>
                <a:cxn ang="0">
                  <a:pos x="16" y="212"/>
                </a:cxn>
                <a:cxn ang="0">
                  <a:pos x="12" y="216"/>
                </a:cxn>
                <a:cxn ang="0">
                  <a:pos x="8" y="212"/>
                </a:cxn>
                <a:cxn ang="0">
                  <a:pos x="16" y="212"/>
                </a:cxn>
                <a:cxn ang="0">
                  <a:pos x="16" y="228"/>
                </a:cxn>
                <a:cxn ang="0">
                  <a:pos x="8" y="228"/>
                </a:cxn>
                <a:cxn ang="0">
                  <a:pos x="12" y="224"/>
                </a:cxn>
              </a:cxnLst>
              <a:rect l="0" t="0" r="r" b="b"/>
              <a:pathLst>
                <a:path w="16" h="23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8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8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5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5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6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6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1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2" y="152"/>
                    <a:pt x="9" y="152"/>
                  </a:cubicBezTo>
                  <a:cubicBezTo>
                    <a:pt x="7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2" y="144"/>
                    <a:pt x="13" y="146"/>
                    <a:pt x="13" y="148"/>
                  </a:cubicBezTo>
                  <a:close/>
                  <a:moveTo>
                    <a:pt x="14" y="164"/>
                  </a:moveTo>
                  <a:lnTo>
                    <a:pt x="14" y="164"/>
                  </a:lnTo>
                  <a:cubicBezTo>
                    <a:pt x="14" y="166"/>
                    <a:pt x="12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2" y="160"/>
                    <a:pt x="14" y="162"/>
                    <a:pt x="14" y="164"/>
                  </a:cubicBezTo>
                  <a:close/>
                  <a:moveTo>
                    <a:pt x="15" y="180"/>
                  </a:moveTo>
                  <a:lnTo>
                    <a:pt x="15" y="180"/>
                  </a:lnTo>
                  <a:cubicBezTo>
                    <a:pt x="15" y="182"/>
                    <a:pt x="13" y="184"/>
                    <a:pt x="11" y="184"/>
                  </a:cubicBezTo>
                  <a:cubicBezTo>
                    <a:pt x="8" y="184"/>
                    <a:pt x="7" y="182"/>
                    <a:pt x="7" y="180"/>
                  </a:cubicBezTo>
                  <a:lnTo>
                    <a:pt x="7" y="180"/>
                  </a:lnTo>
                  <a:cubicBezTo>
                    <a:pt x="7" y="178"/>
                    <a:pt x="8" y="176"/>
                    <a:pt x="11" y="176"/>
                  </a:cubicBezTo>
                  <a:cubicBezTo>
                    <a:pt x="13" y="176"/>
                    <a:pt x="15" y="178"/>
                    <a:pt x="15" y="180"/>
                  </a:cubicBezTo>
                  <a:close/>
                  <a:moveTo>
                    <a:pt x="15" y="196"/>
                  </a:moveTo>
                  <a:lnTo>
                    <a:pt x="15" y="196"/>
                  </a:lnTo>
                  <a:cubicBezTo>
                    <a:pt x="15" y="198"/>
                    <a:pt x="13" y="200"/>
                    <a:pt x="11" y="200"/>
                  </a:cubicBezTo>
                  <a:cubicBezTo>
                    <a:pt x="9" y="200"/>
                    <a:pt x="7" y="198"/>
                    <a:pt x="7" y="196"/>
                  </a:cubicBezTo>
                  <a:lnTo>
                    <a:pt x="7" y="196"/>
                  </a:lnTo>
                  <a:cubicBezTo>
                    <a:pt x="7" y="194"/>
                    <a:pt x="9" y="192"/>
                    <a:pt x="11" y="192"/>
                  </a:cubicBezTo>
                  <a:cubicBezTo>
                    <a:pt x="13" y="192"/>
                    <a:pt x="15" y="194"/>
                    <a:pt x="15" y="196"/>
                  </a:cubicBezTo>
                  <a:close/>
                  <a:moveTo>
                    <a:pt x="16" y="212"/>
                  </a:moveTo>
                  <a:lnTo>
                    <a:pt x="16" y="212"/>
                  </a:lnTo>
                  <a:cubicBezTo>
                    <a:pt x="16" y="214"/>
                    <a:pt x="14" y="216"/>
                    <a:pt x="12" y="216"/>
                  </a:cubicBezTo>
                  <a:cubicBezTo>
                    <a:pt x="10" y="216"/>
                    <a:pt x="8" y="214"/>
                    <a:pt x="8" y="212"/>
                  </a:cubicBezTo>
                  <a:lnTo>
                    <a:pt x="8" y="212"/>
                  </a:lnTo>
                  <a:cubicBezTo>
                    <a:pt x="8" y="210"/>
                    <a:pt x="10" y="208"/>
                    <a:pt x="12" y="208"/>
                  </a:cubicBezTo>
                  <a:cubicBezTo>
                    <a:pt x="14" y="208"/>
                    <a:pt x="16" y="210"/>
                    <a:pt x="16" y="212"/>
                  </a:cubicBezTo>
                  <a:close/>
                  <a:moveTo>
                    <a:pt x="16" y="228"/>
                  </a:moveTo>
                  <a:lnTo>
                    <a:pt x="16" y="228"/>
                  </a:lnTo>
                  <a:cubicBezTo>
                    <a:pt x="16" y="230"/>
                    <a:pt x="15" y="232"/>
                    <a:pt x="12" y="232"/>
                  </a:cubicBezTo>
                  <a:cubicBezTo>
                    <a:pt x="10" y="232"/>
                    <a:pt x="8" y="230"/>
                    <a:pt x="8" y="228"/>
                  </a:cubicBezTo>
                  <a:lnTo>
                    <a:pt x="8" y="228"/>
                  </a:lnTo>
                  <a:cubicBezTo>
                    <a:pt x="8" y="226"/>
                    <a:pt x="10" y="224"/>
                    <a:pt x="12" y="224"/>
                  </a:cubicBezTo>
                  <a:cubicBezTo>
                    <a:pt x="15" y="224"/>
                    <a:pt x="16" y="226"/>
                    <a:pt x="16" y="22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0" name="Freeform 940"/>
            <p:cNvSpPr>
              <a:spLocks noEditPoints="1"/>
            </p:cNvSpPr>
            <p:nvPr/>
          </p:nvSpPr>
          <p:spPr bwMode="auto">
            <a:xfrm>
              <a:off x="1231" y="2680"/>
              <a:ext cx="2" cy="2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2" y="8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4" y="84"/>
                </a:cxn>
                <a:cxn ang="0">
                  <a:pos x="8" y="80"/>
                </a:cxn>
                <a:cxn ang="0">
                  <a:pos x="12" y="84"/>
                </a:cxn>
                <a:cxn ang="0">
                  <a:pos x="13" y="100"/>
                </a:cxn>
                <a:cxn ang="0">
                  <a:pos x="13" y="100"/>
                </a:cxn>
                <a:cxn ang="0">
                  <a:pos x="9" y="104"/>
                </a:cxn>
                <a:cxn ang="0">
                  <a:pos x="5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3" y="100"/>
                </a:cxn>
                <a:cxn ang="0">
                  <a:pos x="14" y="11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6" y="116"/>
                </a:cxn>
                <a:cxn ang="0">
                  <a:pos x="10" y="112"/>
                </a:cxn>
                <a:cxn ang="0">
                  <a:pos x="14" y="116"/>
                </a:cxn>
                <a:cxn ang="0">
                  <a:pos x="15" y="132"/>
                </a:cxn>
                <a:cxn ang="0">
                  <a:pos x="15" y="132"/>
                </a:cxn>
                <a:cxn ang="0">
                  <a:pos x="11" y="136"/>
                </a:cxn>
                <a:cxn ang="0">
                  <a:pos x="7" y="132"/>
                </a:cxn>
                <a:cxn ang="0">
                  <a:pos x="7" y="132"/>
                </a:cxn>
                <a:cxn ang="0">
                  <a:pos x="11" y="128"/>
                </a:cxn>
                <a:cxn ang="0">
                  <a:pos x="15" y="132"/>
                </a:cxn>
              </a:cxnLst>
              <a:rect l="0" t="0" r="r" b="b"/>
              <a:pathLst>
                <a:path w="15" h="136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3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9" y="56"/>
                    <a:pt x="7" y="56"/>
                  </a:cubicBezTo>
                  <a:cubicBezTo>
                    <a:pt x="4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2" y="68"/>
                  </a:moveTo>
                  <a:lnTo>
                    <a:pt x="12" y="68"/>
                  </a:lnTo>
                  <a:cubicBezTo>
                    <a:pt x="12" y="71"/>
                    <a:pt x="10" y="72"/>
                    <a:pt x="8" y="72"/>
                  </a:cubicBezTo>
                  <a:cubicBezTo>
                    <a:pt x="5" y="72"/>
                    <a:pt x="4" y="71"/>
                    <a:pt x="4" y="68"/>
                  </a:cubicBezTo>
                  <a:lnTo>
                    <a:pt x="4" y="68"/>
                  </a:lnTo>
                  <a:cubicBezTo>
                    <a:pt x="4" y="66"/>
                    <a:pt x="5" y="64"/>
                    <a:pt x="8" y="64"/>
                  </a:cubicBezTo>
                  <a:cubicBezTo>
                    <a:pt x="10" y="64"/>
                    <a:pt x="12" y="66"/>
                    <a:pt x="12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7"/>
                    <a:pt x="11" y="88"/>
                    <a:pt x="8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1" y="80"/>
                    <a:pt x="12" y="82"/>
                    <a:pt x="12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3"/>
                    <a:pt x="12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2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9"/>
                    <a:pt x="13" y="120"/>
                    <a:pt x="10" y="120"/>
                  </a:cubicBezTo>
                  <a:cubicBezTo>
                    <a:pt x="8" y="120"/>
                    <a:pt x="6" y="119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8" y="112"/>
                    <a:pt x="10" y="112"/>
                  </a:cubicBezTo>
                  <a:cubicBezTo>
                    <a:pt x="13" y="112"/>
                    <a:pt x="14" y="114"/>
                    <a:pt x="14" y="116"/>
                  </a:cubicBezTo>
                  <a:close/>
                  <a:moveTo>
                    <a:pt x="15" y="132"/>
                  </a:moveTo>
                  <a:lnTo>
                    <a:pt x="15" y="132"/>
                  </a:lnTo>
                  <a:cubicBezTo>
                    <a:pt x="15" y="135"/>
                    <a:pt x="14" y="136"/>
                    <a:pt x="11" y="136"/>
                  </a:cubicBezTo>
                  <a:cubicBezTo>
                    <a:pt x="9" y="136"/>
                    <a:pt x="7" y="135"/>
                    <a:pt x="7" y="132"/>
                  </a:cubicBez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4" y="128"/>
                    <a:pt x="15" y="130"/>
                    <a:pt x="15" y="13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1" name="Freeform 941"/>
            <p:cNvSpPr>
              <a:spLocks noEditPoints="1"/>
            </p:cNvSpPr>
            <p:nvPr/>
          </p:nvSpPr>
          <p:spPr bwMode="auto">
            <a:xfrm>
              <a:off x="1614" y="2419"/>
              <a:ext cx="2" cy="34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8" y="212"/>
                </a:cxn>
                <a:cxn ang="0">
                  <a:pos x="4" y="216"/>
                </a:cxn>
                <a:cxn ang="0">
                  <a:pos x="0" y="196"/>
                </a:cxn>
                <a:cxn ang="0">
                  <a:pos x="4" y="192"/>
                </a:cxn>
                <a:cxn ang="0">
                  <a:pos x="8" y="196"/>
                </a:cxn>
                <a:cxn ang="0">
                  <a:pos x="0" y="196"/>
                </a:cxn>
                <a:cxn ang="0">
                  <a:pos x="1" y="180"/>
                </a:cxn>
                <a:cxn ang="0">
                  <a:pos x="9" y="180"/>
                </a:cxn>
                <a:cxn ang="0">
                  <a:pos x="5" y="184"/>
                </a:cxn>
                <a:cxn ang="0">
                  <a:pos x="2" y="164"/>
                </a:cxn>
                <a:cxn ang="0">
                  <a:pos x="6" y="160"/>
                </a:cxn>
                <a:cxn ang="0">
                  <a:pos x="10" y="164"/>
                </a:cxn>
                <a:cxn ang="0">
                  <a:pos x="2" y="164"/>
                </a:cxn>
                <a:cxn ang="0">
                  <a:pos x="2" y="148"/>
                </a:cxn>
                <a:cxn ang="0">
                  <a:pos x="10" y="148"/>
                </a:cxn>
                <a:cxn ang="0">
                  <a:pos x="6" y="152"/>
                </a:cxn>
                <a:cxn ang="0">
                  <a:pos x="3" y="132"/>
                </a:cxn>
                <a:cxn ang="0">
                  <a:pos x="7" y="128"/>
                </a:cxn>
                <a:cxn ang="0">
                  <a:pos x="11" y="132"/>
                </a:cxn>
                <a:cxn ang="0">
                  <a:pos x="3" y="132"/>
                </a:cxn>
                <a:cxn ang="0">
                  <a:pos x="3" y="116"/>
                </a:cxn>
                <a:cxn ang="0">
                  <a:pos x="11" y="116"/>
                </a:cxn>
                <a:cxn ang="0">
                  <a:pos x="7" y="12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5" y="84"/>
                </a:cxn>
                <a:cxn ang="0">
                  <a:pos x="13" y="84"/>
                </a:cxn>
                <a:cxn ang="0">
                  <a:pos x="9" y="8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5" y="68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7" y="36"/>
                </a:cxn>
                <a:cxn ang="0">
                  <a:pos x="11" y="32"/>
                </a:cxn>
                <a:cxn ang="0">
                  <a:pos x="15" y="36"/>
                </a:cxn>
                <a:cxn ang="0">
                  <a:pos x="7" y="36"/>
                </a:cxn>
                <a:cxn ang="0">
                  <a:pos x="7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8" y="4"/>
                </a:cxn>
              </a:cxnLst>
              <a:rect l="0" t="0" r="r" b="b"/>
              <a:pathLst>
                <a:path w="16" h="216">
                  <a:moveTo>
                    <a:pt x="0" y="212"/>
                  </a:moveTo>
                  <a:lnTo>
                    <a:pt x="0" y="212"/>
                  </a:lnTo>
                  <a:cubicBezTo>
                    <a:pt x="0" y="210"/>
                    <a:pt x="2" y="208"/>
                    <a:pt x="4" y="208"/>
                  </a:cubicBezTo>
                  <a:cubicBezTo>
                    <a:pt x="6" y="208"/>
                    <a:pt x="8" y="210"/>
                    <a:pt x="8" y="212"/>
                  </a:cubicBezTo>
                  <a:lnTo>
                    <a:pt x="8" y="212"/>
                  </a:lnTo>
                  <a:cubicBezTo>
                    <a:pt x="8" y="214"/>
                    <a:pt x="6" y="216"/>
                    <a:pt x="4" y="216"/>
                  </a:cubicBezTo>
                  <a:cubicBezTo>
                    <a:pt x="2" y="216"/>
                    <a:pt x="0" y="214"/>
                    <a:pt x="0" y="212"/>
                  </a:cubicBezTo>
                  <a:close/>
                  <a:moveTo>
                    <a:pt x="0" y="196"/>
                  </a:moveTo>
                  <a:lnTo>
                    <a:pt x="0" y="196"/>
                  </a:lnTo>
                  <a:cubicBezTo>
                    <a:pt x="0" y="194"/>
                    <a:pt x="2" y="192"/>
                    <a:pt x="4" y="192"/>
                  </a:cubicBezTo>
                  <a:cubicBezTo>
                    <a:pt x="7" y="192"/>
                    <a:pt x="8" y="194"/>
                    <a:pt x="8" y="196"/>
                  </a:cubicBezTo>
                  <a:lnTo>
                    <a:pt x="8" y="196"/>
                  </a:lnTo>
                  <a:cubicBezTo>
                    <a:pt x="8" y="198"/>
                    <a:pt x="7" y="200"/>
                    <a:pt x="4" y="200"/>
                  </a:cubicBezTo>
                  <a:cubicBezTo>
                    <a:pt x="2" y="200"/>
                    <a:pt x="0" y="198"/>
                    <a:pt x="0" y="196"/>
                  </a:cubicBezTo>
                  <a:close/>
                  <a:moveTo>
                    <a:pt x="1" y="180"/>
                  </a:moveTo>
                  <a:lnTo>
                    <a:pt x="1" y="180"/>
                  </a:lnTo>
                  <a:cubicBezTo>
                    <a:pt x="1" y="178"/>
                    <a:pt x="3" y="176"/>
                    <a:pt x="5" y="176"/>
                  </a:cubicBezTo>
                  <a:cubicBezTo>
                    <a:pt x="7" y="176"/>
                    <a:pt x="9" y="178"/>
                    <a:pt x="9" y="180"/>
                  </a:cubicBezTo>
                  <a:lnTo>
                    <a:pt x="9" y="180"/>
                  </a:lnTo>
                  <a:cubicBezTo>
                    <a:pt x="9" y="182"/>
                    <a:pt x="7" y="184"/>
                    <a:pt x="5" y="184"/>
                  </a:cubicBezTo>
                  <a:cubicBezTo>
                    <a:pt x="3" y="184"/>
                    <a:pt x="1" y="182"/>
                    <a:pt x="1" y="180"/>
                  </a:cubicBezTo>
                  <a:close/>
                  <a:moveTo>
                    <a:pt x="2" y="164"/>
                  </a:moveTo>
                  <a:lnTo>
                    <a:pt x="2" y="164"/>
                  </a:lnTo>
                  <a:cubicBezTo>
                    <a:pt x="2" y="162"/>
                    <a:pt x="3" y="160"/>
                    <a:pt x="6" y="160"/>
                  </a:cubicBezTo>
                  <a:cubicBezTo>
                    <a:pt x="8" y="160"/>
                    <a:pt x="10" y="162"/>
                    <a:pt x="10" y="164"/>
                  </a:cubicBezTo>
                  <a:lnTo>
                    <a:pt x="10" y="164"/>
                  </a:lnTo>
                  <a:cubicBezTo>
                    <a:pt x="10" y="166"/>
                    <a:pt x="8" y="168"/>
                    <a:pt x="6" y="168"/>
                  </a:cubicBezTo>
                  <a:cubicBezTo>
                    <a:pt x="3" y="168"/>
                    <a:pt x="2" y="166"/>
                    <a:pt x="2" y="164"/>
                  </a:cubicBezTo>
                  <a:close/>
                  <a:moveTo>
                    <a:pt x="2" y="148"/>
                  </a:moveTo>
                  <a:lnTo>
                    <a:pt x="2" y="148"/>
                  </a:lnTo>
                  <a:cubicBezTo>
                    <a:pt x="2" y="146"/>
                    <a:pt x="4" y="144"/>
                    <a:pt x="6" y="144"/>
                  </a:cubicBezTo>
                  <a:cubicBezTo>
                    <a:pt x="8" y="144"/>
                    <a:pt x="10" y="146"/>
                    <a:pt x="10" y="148"/>
                  </a:cubicBezTo>
                  <a:lnTo>
                    <a:pt x="10" y="148"/>
                  </a:lnTo>
                  <a:cubicBezTo>
                    <a:pt x="10" y="150"/>
                    <a:pt x="8" y="152"/>
                    <a:pt x="6" y="152"/>
                  </a:cubicBezTo>
                  <a:cubicBezTo>
                    <a:pt x="4" y="152"/>
                    <a:pt x="2" y="150"/>
                    <a:pt x="2" y="148"/>
                  </a:cubicBezTo>
                  <a:close/>
                  <a:moveTo>
                    <a:pt x="3" y="132"/>
                  </a:moveTo>
                  <a:lnTo>
                    <a:pt x="3" y="132"/>
                  </a:lnTo>
                  <a:cubicBezTo>
                    <a:pt x="3" y="130"/>
                    <a:pt x="5" y="128"/>
                    <a:pt x="7" y="128"/>
                  </a:cubicBezTo>
                  <a:cubicBezTo>
                    <a:pt x="9" y="128"/>
                    <a:pt x="11" y="130"/>
                    <a:pt x="11" y="132"/>
                  </a:cubicBezTo>
                  <a:lnTo>
                    <a:pt x="11" y="132"/>
                  </a:lnTo>
                  <a:cubicBezTo>
                    <a:pt x="11" y="134"/>
                    <a:pt x="9" y="136"/>
                    <a:pt x="7" y="136"/>
                  </a:cubicBezTo>
                  <a:cubicBezTo>
                    <a:pt x="5" y="136"/>
                    <a:pt x="3" y="134"/>
                    <a:pt x="3" y="132"/>
                  </a:cubicBezTo>
                  <a:close/>
                  <a:moveTo>
                    <a:pt x="3" y="116"/>
                  </a:moveTo>
                  <a:lnTo>
                    <a:pt x="3" y="116"/>
                  </a:lnTo>
                  <a:cubicBezTo>
                    <a:pt x="3" y="114"/>
                    <a:pt x="5" y="112"/>
                    <a:pt x="7" y="112"/>
                  </a:cubicBezTo>
                  <a:cubicBezTo>
                    <a:pt x="10" y="112"/>
                    <a:pt x="11" y="114"/>
                    <a:pt x="11" y="116"/>
                  </a:cubicBezTo>
                  <a:lnTo>
                    <a:pt x="11" y="116"/>
                  </a:lnTo>
                  <a:cubicBezTo>
                    <a:pt x="11" y="118"/>
                    <a:pt x="10" y="120"/>
                    <a:pt x="7" y="120"/>
                  </a:cubicBezTo>
                  <a:cubicBezTo>
                    <a:pt x="5" y="120"/>
                    <a:pt x="3" y="118"/>
                    <a:pt x="3" y="116"/>
                  </a:cubicBezTo>
                  <a:close/>
                  <a:moveTo>
                    <a:pt x="4" y="100"/>
                  </a:move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close/>
                  <a:moveTo>
                    <a:pt x="5" y="84"/>
                  </a:moveTo>
                  <a:lnTo>
                    <a:pt x="5" y="84"/>
                  </a:lnTo>
                  <a:cubicBezTo>
                    <a:pt x="5" y="82"/>
                    <a:pt x="7" y="80"/>
                    <a:pt x="9" y="80"/>
                  </a:cubicBezTo>
                  <a:cubicBezTo>
                    <a:pt x="11" y="80"/>
                    <a:pt x="13" y="82"/>
                    <a:pt x="13" y="84"/>
                  </a:cubicBezTo>
                  <a:lnTo>
                    <a:pt x="13" y="84"/>
                  </a:lnTo>
                  <a:cubicBezTo>
                    <a:pt x="13" y="86"/>
                    <a:pt x="11" y="88"/>
                    <a:pt x="9" y="88"/>
                  </a:cubicBezTo>
                  <a:cubicBezTo>
                    <a:pt x="7" y="88"/>
                    <a:pt x="5" y="86"/>
                    <a:pt x="5" y="84"/>
                  </a:cubicBezTo>
                  <a:close/>
                  <a:moveTo>
                    <a:pt x="5" y="68"/>
                  </a:move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2" y="64"/>
                    <a:pt x="13" y="66"/>
                    <a:pt x="13" y="68"/>
                  </a:cubicBezTo>
                  <a:lnTo>
                    <a:pt x="13" y="68"/>
                  </a:lnTo>
                  <a:cubicBezTo>
                    <a:pt x="13" y="70"/>
                    <a:pt x="12" y="72"/>
                    <a:pt x="9" y="72"/>
                  </a:cubicBezTo>
                  <a:cubicBezTo>
                    <a:pt x="7" y="72"/>
                    <a:pt x="5" y="70"/>
                    <a:pt x="5" y="68"/>
                  </a:cubicBezTo>
                  <a:close/>
                  <a:moveTo>
                    <a:pt x="6" y="52"/>
                  </a:moveTo>
                  <a:lnTo>
                    <a:pt x="6" y="52"/>
                  </a:lnTo>
                  <a:cubicBezTo>
                    <a:pt x="6" y="50"/>
                    <a:pt x="8" y="48"/>
                    <a:pt x="10" y="48"/>
                  </a:cubicBezTo>
                  <a:cubicBezTo>
                    <a:pt x="12" y="48"/>
                    <a:pt x="14" y="50"/>
                    <a:pt x="14" y="52"/>
                  </a:cubicBez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8" y="56"/>
                    <a:pt x="6" y="54"/>
                    <a:pt x="6" y="52"/>
                  </a:cubicBezTo>
                  <a:close/>
                  <a:moveTo>
                    <a:pt x="7" y="36"/>
                  </a:moveTo>
                  <a:lnTo>
                    <a:pt x="7" y="36"/>
                  </a:lnTo>
                  <a:cubicBezTo>
                    <a:pt x="7" y="34"/>
                    <a:pt x="8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8" y="40"/>
                    <a:pt x="7" y="38"/>
                    <a:pt x="7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8"/>
                    <a:pt x="9" y="16"/>
                    <a:pt x="11" y="16"/>
                  </a:cubicBezTo>
                  <a:cubicBezTo>
                    <a:pt x="13" y="16"/>
                    <a:pt x="15" y="18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2" name="Freeform 942"/>
            <p:cNvSpPr>
              <a:spLocks noEditPoints="1"/>
            </p:cNvSpPr>
            <p:nvPr/>
          </p:nvSpPr>
          <p:spPr bwMode="auto">
            <a:xfrm>
              <a:off x="1990" y="2195"/>
              <a:ext cx="2" cy="104"/>
            </a:xfrm>
            <a:custGeom>
              <a:avLst/>
              <a:gdLst/>
              <a:ahLst/>
              <a:cxnLst>
                <a:cxn ang="0">
                  <a:pos x="8" y="660"/>
                </a:cxn>
                <a:cxn ang="0">
                  <a:pos x="4" y="640"/>
                </a:cxn>
                <a:cxn ang="0">
                  <a:pos x="1" y="628"/>
                </a:cxn>
                <a:cxn ang="0">
                  <a:pos x="5" y="632"/>
                </a:cxn>
                <a:cxn ang="0">
                  <a:pos x="9" y="612"/>
                </a:cxn>
                <a:cxn ang="0">
                  <a:pos x="1" y="596"/>
                </a:cxn>
                <a:cxn ang="0">
                  <a:pos x="1" y="596"/>
                </a:cxn>
                <a:cxn ang="0">
                  <a:pos x="9" y="580"/>
                </a:cxn>
                <a:cxn ang="0">
                  <a:pos x="5" y="560"/>
                </a:cxn>
                <a:cxn ang="0">
                  <a:pos x="2" y="548"/>
                </a:cxn>
                <a:cxn ang="0">
                  <a:pos x="6" y="552"/>
                </a:cxn>
                <a:cxn ang="0">
                  <a:pos x="10" y="532"/>
                </a:cxn>
                <a:cxn ang="0">
                  <a:pos x="2" y="516"/>
                </a:cxn>
                <a:cxn ang="0">
                  <a:pos x="2" y="516"/>
                </a:cxn>
                <a:cxn ang="0">
                  <a:pos x="10" y="500"/>
                </a:cxn>
                <a:cxn ang="0">
                  <a:pos x="6" y="480"/>
                </a:cxn>
                <a:cxn ang="0">
                  <a:pos x="3" y="468"/>
                </a:cxn>
                <a:cxn ang="0">
                  <a:pos x="7" y="472"/>
                </a:cxn>
                <a:cxn ang="0">
                  <a:pos x="11" y="452"/>
                </a:cxn>
                <a:cxn ang="0">
                  <a:pos x="3" y="436"/>
                </a:cxn>
                <a:cxn ang="0">
                  <a:pos x="3" y="436"/>
                </a:cxn>
                <a:cxn ang="0">
                  <a:pos x="11" y="420"/>
                </a:cxn>
                <a:cxn ang="0">
                  <a:pos x="7" y="400"/>
                </a:cxn>
                <a:cxn ang="0">
                  <a:pos x="4" y="388"/>
                </a:cxn>
                <a:cxn ang="0">
                  <a:pos x="8" y="392"/>
                </a:cxn>
                <a:cxn ang="0">
                  <a:pos x="12" y="372"/>
                </a:cxn>
                <a:cxn ang="0">
                  <a:pos x="4" y="356"/>
                </a:cxn>
                <a:cxn ang="0">
                  <a:pos x="4" y="356"/>
                </a:cxn>
                <a:cxn ang="0">
                  <a:pos x="12" y="340"/>
                </a:cxn>
                <a:cxn ang="0">
                  <a:pos x="8" y="320"/>
                </a:cxn>
                <a:cxn ang="0">
                  <a:pos x="5" y="308"/>
                </a:cxn>
                <a:cxn ang="0">
                  <a:pos x="9" y="312"/>
                </a:cxn>
                <a:cxn ang="0">
                  <a:pos x="13" y="292"/>
                </a:cxn>
                <a:cxn ang="0">
                  <a:pos x="5" y="276"/>
                </a:cxn>
                <a:cxn ang="0">
                  <a:pos x="5" y="276"/>
                </a:cxn>
                <a:cxn ang="0">
                  <a:pos x="13" y="260"/>
                </a:cxn>
                <a:cxn ang="0">
                  <a:pos x="9" y="240"/>
                </a:cxn>
                <a:cxn ang="0">
                  <a:pos x="6" y="228"/>
                </a:cxn>
                <a:cxn ang="0">
                  <a:pos x="10" y="232"/>
                </a:cxn>
                <a:cxn ang="0">
                  <a:pos x="14" y="212"/>
                </a:cxn>
                <a:cxn ang="0">
                  <a:pos x="6" y="196"/>
                </a:cxn>
                <a:cxn ang="0">
                  <a:pos x="6" y="196"/>
                </a:cxn>
                <a:cxn ang="0">
                  <a:pos x="14" y="180"/>
                </a:cxn>
                <a:cxn ang="0">
                  <a:pos x="10" y="160"/>
                </a:cxn>
                <a:cxn ang="0">
                  <a:pos x="7" y="148"/>
                </a:cxn>
                <a:cxn ang="0">
                  <a:pos x="11" y="152"/>
                </a:cxn>
                <a:cxn ang="0">
                  <a:pos x="15" y="132"/>
                </a:cxn>
                <a:cxn ang="0">
                  <a:pos x="7" y="116"/>
                </a:cxn>
                <a:cxn ang="0">
                  <a:pos x="7" y="116"/>
                </a:cxn>
                <a:cxn ang="0">
                  <a:pos x="15" y="100"/>
                </a:cxn>
                <a:cxn ang="0">
                  <a:pos x="11" y="80"/>
                </a:cxn>
                <a:cxn ang="0">
                  <a:pos x="8" y="68"/>
                </a:cxn>
                <a:cxn ang="0">
                  <a:pos x="12" y="72"/>
                </a:cxn>
                <a:cxn ang="0">
                  <a:pos x="16" y="52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16" y="20"/>
                </a:cxn>
                <a:cxn ang="0">
                  <a:pos x="12" y="0"/>
                </a:cxn>
              </a:cxnLst>
              <a:rect l="0" t="0" r="r" b="b"/>
              <a:pathLst>
                <a:path w="16" h="664">
                  <a:moveTo>
                    <a:pt x="0" y="660"/>
                  </a:moveTo>
                  <a:lnTo>
                    <a:pt x="0" y="660"/>
                  </a:lnTo>
                  <a:cubicBezTo>
                    <a:pt x="0" y="658"/>
                    <a:pt x="2" y="656"/>
                    <a:pt x="4" y="656"/>
                  </a:cubicBezTo>
                  <a:cubicBezTo>
                    <a:pt x="6" y="656"/>
                    <a:pt x="8" y="658"/>
                    <a:pt x="8" y="660"/>
                  </a:cubicBezTo>
                  <a:lnTo>
                    <a:pt x="8" y="660"/>
                  </a:lnTo>
                  <a:cubicBezTo>
                    <a:pt x="8" y="663"/>
                    <a:pt x="6" y="664"/>
                    <a:pt x="4" y="664"/>
                  </a:cubicBezTo>
                  <a:cubicBezTo>
                    <a:pt x="2" y="664"/>
                    <a:pt x="0" y="663"/>
                    <a:pt x="0" y="660"/>
                  </a:cubicBezTo>
                  <a:close/>
                  <a:moveTo>
                    <a:pt x="0" y="644"/>
                  </a:moveTo>
                  <a:lnTo>
                    <a:pt x="0" y="644"/>
                  </a:lnTo>
                  <a:cubicBezTo>
                    <a:pt x="0" y="642"/>
                    <a:pt x="2" y="640"/>
                    <a:pt x="4" y="640"/>
                  </a:cubicBezTo>
                  <a:cubicBezTo>
                    <a:pt x="7" y="640"/>
                    <a:pt x="8" y="642"/>
                    <a:pt x="8" y="644"/>
                  </a:cubicBezTo>
                  <a:lnTo>
                    <a:pt x="8" y="644"/>
                  </a:lnTo>
                  <a:cubicBezTo>
                    <a:pt x="8" y="647"/>
                    <a:pt x="7" y="648"/>
                    <a:pt x="4" y="648"/>
                  </a:cubicBezTo>
                  <a:cubicBezTo>
                    <a:pt x="2" y="648"/>
                    <a:pt x="0" y="647"/>
                    <a:pt x="0" y="644"/>
                  </a:cubicBezTo>
                  <a:close/>
                  <a:moveTo>
                    <a:pt x="1" y="628"/>
                  </a:moveTo>
                  <a:lnTo>
                    <a:pt x="1" y="628"/>
                  </a:lnTo>
                  <a:cubicBezTo>
                    <a:pt x="1" y="626"/>
                    <a:pt x="2" y="624"/>
                    <a:pt x="5" y="624"/>
                  </a:cubicBezTo>
                  <a:cubicBezTo>
                    <a:pt x="7" y="624"/>
                    <a:pt x="9" y="626"/>
                    <a:pt x="9" y="628"/>
                  </a:cubicBezTo>
                  <a:lnTo>
                    <a:pt x="9" y="628"/>
                  </a:lnTo>
                  <a:cubicBezTo>
                    <a:pt x="9" y="631"/>
                    <a:pt x="7" y="632"/>
                    <a:pt x="5" y="632"/>
                  </a:cubicBezTo>
                  <a:cubicBezTo>
                    <a:pt x="2" y="632"/>
                    <a:pt x="1" y="631"/>
                    <a:pt x="1" y="628"/>
                  </a:cubicBezTo>
                  <a:close/>
                  <a:moveTo>
                    <a:pt x="1" y="612"/>
                  </a:moveTo>
                  <a:lnTo>
                    <a:pt x="1" y="612"/>
                  </a:lnTo>
                  <a:cubicBezTo>
                    <a:pt x="1" y="610"/>
                    <a:pt x="3" y="608"/>
                    <a:pt x="5" y="608"/>
                  </a:cubicBezTo>
                  <a:cubicBezTo>
                    <a:pt x="7" y="608"/>
                    <a:pt x="9" y="610"/>
                    <a:pt x="9" y="612"/>
                  </a:cubicBezTo>
                  <a:lnTo>
                    <a:pt x="9" y="612"/>
                  </a:lnTo>
                  <a:cubicBezTo>
                    <a:pt x="9" y="615"/>
                    <a:pt x="7" y="616"/>
                    <a:pt x="5" y="616"/>
                  </a:cubicBezTo>
                  <a:cubicBezTo>
                    <a:pt x="3" y="616"/>
                    <a:pt x="1" y="615"/>
                    <a:pt x="1" y="612"/>
                  </a:cubicBezTo>
                  <a:close/>
                  <a:moveTo>
                    <a:pt x="1" y="596"/>
                  </a:moveTo>
                  <a:lnTo>
                    <a:pt x="1" y="596"/>
                  </a:lnTo>
                  <a:cubicBezTo>
                    <a:pt x="1" y="594"/>
                    <a:pt x="3" y="592"/>
                    <a:pt x="5" y="592"/>
                  </a:cubicBezTo>
                  <a:cubicBezTo>
                    <a:pt x="7" y="592"/>
                    <a:pt x="9" y="594"/>
                    <a:pt x="9" y="596"/>
                  </a:cubicBezTo>
                  <a:lnTo>
                    <a:pt x="9" y="596"/>
                  </a:lnTo>
                  <a:cubicBezTo>
                    <a:pt x="9" y="599"/>
                    <a:pt x="7" y="600"/>
                    <a:pt x="5" y="600"/>
                  </a:cubicBezTo>
                  <a:cubicBezTo>
                    <a:pt x="3" y="600"/>
                    <a:pt x="1" y="599"/>
                    <a:pt x="1" y="596"/>
                  </a:cubicBezTo>
                  <a:close/>
                  <a:moveTo>
                    <a:pt x="1" y="580"/>
                  </a:moveTo>
                  <a:lnTo>
                    <a:pt x="1" y="580"/>
                  </a:lnTo>
                  <a:cubicBezTo>
                    <a:pt x="1" y="578"/>
                    <a:pt x="3" y="576"/>
                    <a:pt x="5" y="576"/>
                  </a:cubicBezTo>
                  <a:cubicBezTo>
                    <a:pt x="7" y="576"/>
                    <a:pt x="9" y="578"/>
                    <a:pt x="9" y="580"/>
                  </a:cubicBezTo>
                  <a:lnTo>
                    <a:pt x="9" y="580"/>
                  </a:lnTo>
                  <a:cubicBezTo>
                    <a:pt x="9" y="583"/>
                    <a:pt x="7" y="584"/>
                    <a:pt x="5" y="584"/>
                  </a:cubicBezTo>
                  <a:cubicBezTo>
                    <a:pt x="3" y="584"/>
                    <a:pt x="1" y="583"/>
                    <a:pt x="1" y="580"/>
                  </a:cubicBezTo>
                  <a:close/>
                  <a:moveTo>
                    <a:pt x="1" y="564"/>
                  </a:moveTo>
                  <a:lnTo>
                    <a:pt x="1" y="564"/>
                  </a:lnTo>
                  <a:cubicBezTo>
                    <a:pt x="1" y="562"/>
                    <a:pt x="3" y="560"/>
                    <a:pt x="5" y="560"/>
                  </a:cubicBezTo>
                  <a:cubicBezTo>
                    <a:pt x="8" y="560"/>
                    <a:pt x="9" y="562"/>
                    <a:pt x="9" y="564"/>
                  </a:cubicBezTo>
                  <a:lnTo>
                    <a:pt x="9" y="564"/>
                  </a:lnTo>
                  <a:cubicBezTo>
                    <a:pt x="9" y="567"/>
                    <a:pt x="8" y="568"/>
                    <a:pt x="5" y="568"/>
                  </a:cubicBezTo>
                  <a:cubicBezTo>
                    <a:pt x="3" y="568"/>
                    <a:pt x="1" y="567"/>
                    <a:pt x="1" y="564"/>
                  </a:cubicBezTo>
                  <a:close/>
                  <a:moveTo>
                    <a:pt x="2" y="548"/>
                  </a:moveTo>
                  <a:lnTo>
                    <a:pt x="2" y="548"/>
                  </a:lnTo>
                  <a:cubicBezTo>
                    <a:pt x="2" y="546"/>
                    <a:pt x="3" y="544"/>
                    <a:pt x="6" y="544"/>
                  </a:cubicBezTo>
                  <a:cubicBezTo>
                    <a:pt x="8" y="544"/>
                    <a:pt x="10" y="546"/>
                    <a:pt x="10" y="548"/>
                  </a:cubicBezTo>
                  <a:lnTo>
                    <a:pt x="10" y="548"/>
                  </a:lnTo>
                  <a:cubicBezTo>
                    <a:pt x="10" y="551"/>
                    <a:pt x="8" y="552"/>
                    <a:pt x="6" y="552"/>
                  </a:cubicBezTo>
                  <a:cubicBezTo>
                    <a:pt x="3" y="552"/>
                    <a:pt x="2" y="551"/>
                    <a:pt x="2" y="548"/>
                  </a:cubicBezTo>
                  <a:close/>
                  <a:moveTo>
                    <a:pt x="2" y="532"/>
                  </a:moveTo>
                  <a:lnTo>
                    <a:pt x="2" y="532"/>
                  </a:lnTo>
                  <a:cubicBezTo>
                    <a:pt x="2" y="530"/>
                    <a:pt x="4" y="528"/>
                    <a:pt x="6" y="528"/>
                  </a:cubicBezTo>
                  <a:cubicBezTo>
                    <a:pt x="8" y="528"/>
                    <a:pt x="10" y="530"/>
                    <a:pt x="10" y="532"/>
                  </a:cubicBezTo>
                  <a:lnTo>
                    <a:pt x="10" y="532"/>
                  </a:lnTo>
                  <a:cubicBezTo>
                    <a:pt x="10" y="535"/>
                    <a:pt x="8" y="536"/>
                    <a:pt x="6" y="536"/>
                  </a:cubicBezTo>
                  <a:cubicBezTo>
                    <a:pt x="4" y="536"/>
                    <a:pt x="2" y="535"/>
                    <a:pt x="2" y="532"/>
                  </a:cubicBezTo>
                  <a:close/>
                  <a:moveTo>
                    <a:pt x="2" y="516"/>
                  </a:moveTo>
                  <a:lnTo>
                    <a:pt x="2" y="516"/>
                  </a:lnTo>
                  <a:cubicBezTo>
                    <a:pt x="2" y="514"/>
                    <a:pt x="4" y="512"/>
                    <a:pt x="6" y="512"/>
                  </a:cubicBezTo>
                  <a:cubicBezTo>
                    <a:pt x="8" y="512"/>
                    <a:pt x="10" y="514"/>
                    <a:pt x="10" y="516"/>
                  </a:cubicBezTo>
                  <a:lnTo>
                    <a:pt x="10" y="516"/>
                  </a:lnTo>
                  <a:cubicBezTo>
                    <a:pt x="10" y="519"/>
                    <a:pt x="8" y="520"/>
                    <a:pt x="6" y="520"/>
                  </a:cubicBezTo>
                  <a:cubicBezTo>
                    <a:pt x="4" y="520"/>
                    <a:pt x="2" y="519"/>
                    <a:pt x="2" y="516"/>
                  </a:cubicBezTo>
                  <a:close/>
                  <a:moveTo>
                    <a:pt x="2" y="500"/>
                  </a:moveTo>
                  <a:lnTo>
                    <a:pt x="2" y="500"/>
                  </a:lnTo>
                  <a:cubicBezTo>
                    <a:pt x="2" y="498"/>
                    <a:pt x="4" y="496"/>
                    <a:pt x="6" y="496"/>
                  </a:cubicBezTo>
                  <a:cubicBezTo>
                    <a:pt x="8" y="496"/>
                    <a:pt x="10" y="498"/>
                    <a:pt x="10" y="500"/>
                  </a:cubicBezTo>
                  <a:lnTo>
                    <a:pt x="10" y="500"/>
                  </a:lnTo>
                  <a:cubicBezTo>
                    <a:pt x="10" y="503"/>
                    <a:pt x="8" y="504"/>
                    <a:pt x="6" y="504"/>
                  </a:cubicBezTo>
                  <a:cubicBezTo>
                    <a:pt x="4" y="504"/>
                    <a:pt x="2" y="503"/>
                    <a:pt x="2" y="500"/>
                  </a:cubicBezTo>
                  <a:close/>
                  <a:moveTo>
                    <a:pt x="2" y="484"/>
                  </a:moveTo>
                  <a:lnTo>
                    <a:pt x="2" y="484"/>
                  </a:lnTo>
                  <a:cubicBezTo>
                    <a:pt x="2" y="482"/>
                    <a:pt x="4" y="480"/>
                    <a:pt x="6" y="480"/>
                  </a:cubicBezTo>
                  <a:cubicBezTo>
                    <a:pt x="9" y="480"/>
                    <a:pt x="10" y="482"/>
                    <a:pt x="10" y="484"/>
                  </a:cubicBezTo>
                  <a:lnTo>
                    <a:pt x="10" y="484"/>
                  </a:lnTo>
                  <a:cubicBezTo>
                    <a:pt x="10" y="487"/>
                    <a:pt x="9" y="488"/>
                    <a:pt x="6" y="488"/>
                  </a:cubicBezTo>
                  <a:cubicBezTo>
                    <a:pt x="4" y="488"/>
                    <a:pt x="2" y="487"/>
                    <a:pt x="2" y="484"/>
                  </a:cubicBezTo>
                  <a:close/>
                  <a:moveTo>
                    <a:pt x="3" y="468"/>
                  </a:moveTo>
                  <a:lnTo>
                    <a:pt x="3" y="468"/>
                  </a:lnTo>
                  <a:cubicBezTo>
                    <a:pt x="3" y="466"/>
                    <a:pt x="4" y="464"/>
                    <a:pt x="7" y="464"/>
                  </a:cubicBezTo>
                  <a:cubicBezTo>
                    <a:pt x="9" y="464"/>
                    <a:pt x="11" y="466"/>
                    <a:pt x="11" y="468"/>
                  </a:cubicBezTo>
                  <a:lnTo>
                    <a:pt x="11" y="468"/>
                  </a:lnTo>
                  <a:cubicBezTo>
                    <a:pt x="11" y="471"/>
                    <a:pt x="9" y="472"/>
                    <a:pt x="7" y="472"/>
                  </a:cubicBezTo>
                  <a:cubicBezTo>
                    <a:pt x="4" y="472"/>
                    <a:pt x="3" y="471"/>
                    <a:pt x="3" y="468"/>
                  </a:cubicBezTo>
                  <a:close/>
                  <a:moveTo>
                    <a:pt x="3" y="452"/>
                  </a:moveTo>
                  <a:lnTo>
                    <a:pt x="3" y="452"/>
                  </a:lnTo>
                  <a:cubicBezTo>
                    <a:pt x="3" y="450"/>
                    <a:pt x="5" y="448"/>
                    <a:pt x="7" y="448"/>
                  </a:cubicBezTo>
                  <a:cubicBezTo>
                    <a:pt x="9" y="448"/>
                    <a:pt x="11" y="450"/>
                    <a:pt x="11" y="452"/>
                  </a:cubicBezTo>
                  <a:lnTo>
                    <a:pt x="11" y="452"/>
                  </a:lnTo>
                  <a:cubicBezTo>
                    <a:pt x="11" y="455"/>
                    <a:pt x="9" y="456"/>
                    <a:pt x="7" y="456"/>
                  </a:cubicBezTo>
                  <a:cubicBezTo>
                    <a:pt x="5" y="456"/>
                    <a:pt x="3" y="455"/>
                    <a:pt x="3" y="452"/>
                  </a:cubicBezTo>
                  <a:close/>
                  <a:moveTo>
                    <a:pt x="3" y="436"/>
                  </a:moveTo>
                  <a:lnTo>
                    <a:pt x="3" y="436"/>
                  </a:lnTo>
                  <a:cubicBezTo>
                    <a:pt x="3" y="434"/>
                    <a:pt x="5" y="432"/>
                    <a:pt x="7" y="432"/>
                  </a:cubicBezTo>
                  <a:cubicBezTo>
                    <a:pt x="9" y="432"/>
                    <a:pt x="11" y="434"/>
                    <a:pt x="11" y="436"/>
                  </a:cubicBezTo>
                  <a:lnTo>
                    <a:pt x="11" y="436"/>
                  </a:lnTo>
                  <a:cubicBezTo>
                    <a:pt x="11" y="439"/>
                    <a:pt x="9" y="440"/>
                    <a:pt x="7" y="440"/>
                  </a:cubicBezTo>
                  <a:cubicBezTo>
                    <a:pt x="5" y="440"/>
                    <a:pt x="3" y="439"/>
                    <a:pt x="3" y="436"/>
                  </a:cubicBezTo>
                  <a:close/>
                  <a:moveTo>
                    <a:pt x="3" y="420"/>
                  </a:moveTo>
                  <a:lnTo>
                    <a:pt x="3" y="420"/>
                  </a:lnTo>
                  <a:cubicBezTo>
                    <a:pt x="3" y="418"/>
                    <a:pt x="5" y="416"/>
                    <a:pt x="7" y="416"/>
                  </a:cubicBezTo>
                  <a:cubicBezTo>
                    <a:pt x="9" y="416"/>
                    <a:pt x="11" y="418"/>
                    <a:pt x="11" y="420"/>
                  </a:cubicBezTo>
                  <a:lnTo>
                    <a:pt x="11" y="420"/>
                  </a:lnTo>
                  <a:cubicBezTo>
                    <a:pt x="11" y="423"/>
                    <a:pt x="9" y="424"/>
                    <a:pt x="7" y="424"/>
                  </a:cubicBezTo>
                  <a:cubicBezTo>
                    <a:pt x="5" y="424"/>
                    <a:pt x="3" y="423"/>
                    <a:pt x="3" y="420"/>
                  </a:cubicBezTo>
                  <a:close/>
                  <a:moveTo>
                    <a:pt x="3" y="404"/>
                  </a:moveTo>
                  <a:lnTo>
                    <a:pt x="3" y="404"/>
                  </a:lnTo>
                  <a:cubicBezTo>
                    <a:pt x="3" y="402"/>
                    <a:pt x="5" y="400"/>
                    <a:pt x="7" y="400"/>
                  </a:cubicBezTo>
                  <a:cubicBezTo>
                    <a:pt x="10" y="400"/>
                    <a:pt x="11" y="402"/>
                    <a:pt x="11" y="404"/>
                  </a:cubicBezTo>
                  <a:lnTo>
                    <a:pt x="11" y="404"/>
                  </a:lnTo>
                  <a:cubicBezTo>
                    <a:pt x="11" y="407"/>
                    <a:pt x="10" y="408"/>
                    <a:pt x="7" y="408"/>
                  </a:cubicBezTo>
                  <a:cubicBezTo>
                    <a:pt x="5" y="408"/>
                    <a:pt x="3" y="407"/>
                    <a:pt x="3" y="404"/>
                  </a:cubicBezTo>
                  <a:close/>
                  <a:moveTo>
                    <a:pt x="4" y="388"/>
                  </a:moveTo>
                  <a:lnTo>
                    <a:pt x="4" y="388"/>
                  </a:lnTo>
                  <a:cubicBezTo>
                    <a:pt x="4" y="386"/>
                    <a:pt x="5" y="384"/>
                    <a:pt x="8" y="384"/>
                  </a:cubicBezTo>
                  <a:cubicBezTo>
                    <a:pt x="10" y="384"/>
                    <a:pt x="12" y="386"/>
                    <a:pt x="12" y="388"/>
                  </a:cubicBezTo>
                  <a:lnTo>
                    <a:pt x="12" y="388"/>
                  </a:lnTo>
                  <a:cubicBezTo>
                    <a:pt x="12" y="391"/>
                    <a:pt x="10" y="392"/>
                    <a:pt x="8" y="392"/>
                  </a:cubicBezTo>
                  <a:cubicBezTo>
                    <a:pt x="5" y="392"/>
                    <a:pt x="4" y="391"/>
                    <a:pt x="4" y="388"/>
                  </a:cubicBezTo>
                  <a:close/>
                  <a:moveTo>
                    <a:pt x="4" y="372"/>
                  </a:moveTo>
                  <a:lnTo>
                    <a:pt x="4" y="372"/>
                  </a:lnTo>
                  <a:cubicBezTo>
                    <a:pt x="4" y="370"/>
                    <a:pt x="6" y="368"/>
                    <a:pt x="8" y="368"/>
                  </a:cubicBezTo>
                  <a:cubicBezTo>
                    <a:pt x="10" y="368"/>
                    <a:pt x="12" y="370"/>
                    <a:pt x="12" y="372"/>
                  </a:cubicBezTo>
                  <a:lnTo>
                    <a:pt x="12" y="372"/>
                  </a:lnTo>
                  <a:cubicBezTo>
                    <a:pt x="12" y="375"/>
                    <a:pt x="10" y="376"/>
                    <a:pt x="8" y="376"/>
                  </a:cubicBezTo>
                  <a:cubicBezTo>
                    <a:pt x="6" y="376"/>
                    <a:pt x="4" y="375"/>
                    <a:pt x="4" y="372"/>
                  </a:cubicBezTo>
                  <a:close/>
                  <a:moveTo>
                    <a:pt x="4" y="356"/>
                  </a:moveTo>
                  <a:lnTo>
                    <a:pt x="4" y="356"/>
                  </a:lnTo>
                  <a:cubicBezTo>
                    <a:pt x="4" y="354"/>
                    <a:pt x="6" y="352"/>
                    <a:pt x="8" y="352"/>
                  </a:cubicBezTo>
                  <a:cubicBezTo>
                    <a:pt x="10" y="352"/>
                    <a:pt x="12" y="354"/>
                    <a:pt x="12" y="356"/>
                  </a:cubicBezTo>
                  <a:lnTo>
                    <a:pt x="12" y="356"/>
                  </a:lnTo>
                  <a:cubicBezTo>
                    <a:pt x="12" y="359"/>
                    <a:pt x="10" y="360"/>
                    <a:pt x="8" y="360"/>
                  </a:cubicBezTo>
                  <a:cubicBezTo>
                    <a:pt x="6" y="360"/>
                    <a:pt x="4" y="359"/>
                    <a:pt x="4" y="356"/>
                  </a:cubicBezTo>
                  <a:close/>
                  <a:moveTo>
                    <a:pt x="4" y="340"/>
                  </a:moveTo>
                  <a:lnTo>
                    <a:pt x="4" y="340"/>
                  </a:lnTo>
                  <a:cubicBezTo>
                    <a:pt x="4" y="338"/>
                    <a:pt x="6" y="336"/>
                    <a:pt x="8" y="336"/>
                  </a:cubicBezTo>
                  <a:cubicBezTo>
                    <a:pt x="10" y="336"/>
                    <a:pt x="12" y="338"/>
                    <a:pt x="12" y="340"/>
                  </a:cubicBezTo>
                  <a:lnTo>
                    <a:pt x="12" y="340"/>
                  </a:lnTo>
                  <a:cubicBezTo>
                    <a:pt x="12" y="343"/>
                    <a:pt x="10" y="344"/>
                    <a:pt x="8" y="344"/>
                  </a:cubicBezTo>
                  <a:cubicBezTo>
                    <a:pt x="6" y="344"/>
                    <a:pt x="4" y="343"/>
                    <a:pt x="4" y="340"/>
                  </a:cubicBezTo>
                  <a:close/>
                  <a:moveTo>
                    <a:pt x="4" y="324"/>
                  </a:moveTo>
                  <a:lnTo>
                    <a:pt x="4" y="324"/>
                  </a:lnTo>
                  <a:cubicBezTo>
                    <a:pt x="4" y="322"/>
                    <a:pt x="6" y="320"/>
                    <a:pt x="8" y="320"/>
                  </a:cubicBezTo>
                  <a:cubicBezTo>
                    <a:pt x="11" y="320"/>
                    <a:pt x="12" y="322"/>
                    <a:pt x="12" y="324"/>
                  </a:cubicBezTo>
                  <a:lnTo>
                    <a:pt x="12" y="324"/>
                  </a:lnTo>
                  <a:cubicBezTo>
                    <a:pt x="12" y="326"/>
                    <a:pt x="11" y="328"/>
                    <a:pt x="8" y="328"/>
                  </a:cubicBezTo>
                  <a:cubicBezTo>
                    <a:pt x="6" y="328"/>
                    <a:pt x="4" y="326"/>
                    <a:pt x="4" y="324"/>
                  </a:cubicBezTo>
                  <a:close/>
                  <a:moveTo>
                    <a:pt x="5" y="308"/>
                  </a:moveTo>
                  <a:lnTo>
                    <a:pt x="5" y="308"/>
                  </a:lnTo>
                  <a:cubicBezTo>
                    <a:pt x="5" y="306"/>
                    <a:pt x="6" y="304"/>
                    <a:pt x="9" y="304"/>
                  </a:cubicBezTo>
                  <a:cubicBezTo>
                    <a:pt x="11" y="304"/>
                    <a:pt x="13" y="306"/>
                    <a:pt x="13" y="308"/>
                  </a:cubicBezTo>
                  <a:lnTo>
                    <a:pt x="13" y="308"/>
                  </a:lnTo>
                  <a:cubicBezTo>
                    <a:pt x="13" y="310"/>
                    <a:pt x="11" y="312"/>
                    <a:pt x="9" y="312"/>
                  </a:cubicBezTo>
                  <a:cubicBezTo>
                    <a:pt x="6" y="312"/>
                    <a:pt x="5" y="310"/>
                    <a:pt x="5" y="308"/>
                  </a:cubicBezTo>
                  <a:close/>
                  <a:moveTo>
                    <a:pt x="5" y="292"/>
                  </a:moveTo>
                  <a:lnTo>
                    <a:pt x="5" y="292"/>
                  </a:lnTo>
                  <a:cubicBezTo>
                    <a:pt x="5" y="290"/>
                    <a:pt x="7" y="288"/>
                    <a:pt x="9" y="288"/>
                  </a:cubicBezTo>
                  <a:cubicBezTo>
                    <a:pt x="11" y="288"/>
                    <a:pt x="13" y="290"/>
                    <a:pt x="13" y="292"/>
                  </a:cubicBezTo>
                  <a:lnTo>
                    <a:pt x="13" y="292"/>
                  </a:lnTo>
                  <a:cubicBezTo>
                    <a:pt x="13" y="294"/>
                    <a:pt x="11" y="296"/>
                    <a:pt x="9" y="296"/>
                  </a:cubicBezTo>
                  <a:cubicBezTo>
                    <a:pt x="7" y="296"/>
                    <a:pt x="5" y="294"/>
                    <a:pt x="5" y="292"/>
                  </a:cubicBezTo>
                  <a:close/>
                  <a:moveTo>
                    <a:pt x="5" y="276"/>
                  </a:moveTo>
                  <a:lnTo>
                    <a:pt x="5" y="276"/>
                  </a:lnTo>
                  <a:cubicBezTo>
                    <a:pt x="5" y="274"/>
                    <a:pt x="7" y="272"/>
                    <a:pt x="9" y="272"/>
                  </a:cubicBezTo>
                  <a:cubicBezTo>
                    <a:pt x="11" y="272"/>
                    <a:pt x="13" y="274"/>
                    <a:pt x="13" y="276"/>
                  </a:cubicBezTo>
                  <a:lnTo>
                    <a:pt x="13" y="276"/>
                  </a:lnTo>
                  <a:cubicBezTo>
                    <a:pt x="13" y="278"/>
                    <a:pt x="11" y="280"/>
                    <a:pt x="9" y="280"/>
                  </a:cubicBezTo>
                  <a:cubicBezTo>
                    <a:pt x="7" y="280"/>
                    <a:pt x="5" y="278"/>
                    <a:pt x="5" y="276"/>
                  </a:cubicBezTo>
                  <a:close/>
                  <a:moveTo>
                    <a:pt x="5" y="260"/>
                  </a:moveTo>
                  <a:lnTo>
                    <a:pt x="5" y="260"/>
                  </a:lnTo>
                  <a:cubicBezTo>
                    <a:pt x="5" y="258"/>
                    <a:pt x="7" y="256"/>
                    <a:pt x="9" y="256"/>
                  </a:cubicBezTo>
                  <a:cubicBezTo>
                    <a:pt x="11" y="256"/>
                    <a:pt x="13" y="258"/>
                    <a:pt x="13" y="260"/>
                  </a:cubicBezTo>
                  <a:lnTo>
                    <a:pt x="13" y="260"/>
                  </a:lnTo>
                  <a:cubicBezTo>
                    <a:pt x="13" y="262"/>
                    <a:pt x="11" y="264"/>
                    <a:pt x="9" y="264"/>
                  </a:cubicBezTo>
                  <a:cubicBezTo>
                    <a:pt x="7" y="264"/>
                    <a:pt x="5" y="262"/>
                    <a:pt x="5" y="260"/>
                  </a:cubicBezTo>
                  <a:close/>
                  <a:moveTo>
                    <a:pt x="5" y="244"/>
                  </a:moveTo>
                  <a:lnTo>
                    <a:pt x="5" y="244"/>
                  </a:lnTo>
                  <a:cubicBezTo>
                    <a:pt x="5" y="242"/>
                    <a:pt x="7" y="240"/>
                    <a:pt x="9" y="240"/>
                  </a:cubicBezTo>
                  <a:cubicBezTo>
                    <a:pt x="12" y="240"/>
                    <a:pt x="13" y="242"/>
                    <a:pt x="13" y="244"/>
                  </a:cubicBezTo>
                  <a:lnTo>
                    <a:pt x="13" y="244"/>
                  </a:lnTo>
                  <a:cubicBezTo>
                    <a:pt x="13" y="246"/>
                    <a:pt x="12" y="248"/>
                    <a:pt x="9" y="248"/>
                  </a:cubicBezTo>
                  <a:cubicBezTo>
                    <a:pt x="7" y="248"/>
                    <a:pt x="5" y="246"/>
                    <a:pt x="5" y="244"/>
                  </a:cubicBezTo>
                  <a:close/>
                  <a:moveTo>
                    <a:pt x="6" y="228"/>
                  </a:moveTo>
                  <a:lnTo>
                    <a:pt x="6" y="228"/>
                  </a:lnTo>
                  <a:cubicBezTo>
                    <a:pt x="6" y="226"/>
                    <a:pt x="7" y="224"/>
                    <a:pt x="10" y="224"/>
                  </a:cubicBezTo>
                  <a:cubicBezTo>
                    <a:pt x="12" y="224"/>
                    <a:pt x="14" y="226"/>
                    <a:pt x="14" y="228"/>
                  </a:cubicBezTo>
                  <a:lnTo>
                    <a:pt x="14" y="228"/>
                  </a:lnTo>
                  <a:cubicBezTo>
                    <a:pt x="14" y="230"/>
                    <a:pt x="12" y="232"/>
                    <a:pt x="10" y="232"/>
                  </a:cubicBezTo>
                  <a:cubicBezTo>
                    <a:pt x="7" y="232"/>
                    <a:pt x="6" y="230"/>
                    <a:pt x="6" y="228"/>
                  </a:cubicBezTo>
                  <a:close/>
                  <a:moveTo>
                    <a:pt x="6" y="212"/>
                  </a:moveTo>
                  <a:lnTo>
                    <a:pt x="6" y="212"/>
                  </a:lnTo>
                  <a:cubicBezTo>
                    <a:pt x="6" y="210"/>
                    <a:pt x="8" y="208"/>
                    <a:pt x="10" y="208"/>
                  </a:cubicBezTo>
                  <a:cubicBezTo>
                    <a:pt x="12" y="208"/>
                    <a:pt x="14" y="210"/>
                    <a:pt x="14" y="212"/>
                  </a:cubicBezTo>
                  <a:lnTo>
                    <a:pt x="14" y="212"/>
                  </a:lnTo>
                  <a:cubicBezTo>
                    <a:pt x="14" y="214"/>
                    <a:pt x="12" y="216"/>
                    <a:pt x="10" y="216"/>
                  </a:cubicBezTo>
                  <a:cubicBezTo>
                    <a:pt x="8" y="216"/>
                    <a:pt x="6" y="214"/>
                    <a:pt x="6" y="212"/>
                  </a:cubicBezTo>
                  <a:close/>
                  <a:moveTo>
                    <a:pt x="6" y="196"/>
                  </a:moveTo>
                  <a:lnTo>
                    <a:pt x="6" y="196"/>
                  </a:lnTo>
                  <a:cubicBezTo>
                    <a:pt x="6" y="194"/>
                    <a:pt x="8" y="192"/>
                    <a:pt x="10" y="192"/>
                  </a:cubicBezTo>
                  <a:cubicBezTo>
                    <a:pt x="12" y="192"/>
                    <a:pt x="14" y="194"/>
                    <a:pt x="14" y="196"/>
                  </a:cubicBezTo>
                  <a:lnTo>
                    <a:pt x="14" y="196"/>
                  </a:lnTo>
                  <a:cubicBezTo>
                    <a:pt x="14" y="198"/>
                    <a:pt x="12" y="200"/>
                    <a:pt x="10" y="200"/>
                  </a:cubicBezTo>
                  <a:cubicBezTo>
                    <a:pt x="8" y="200"/>
                    <a:pt x="6" y="198"/>
                    <a:pt x="6" y="196"/>
                  </a:cubicBezTo>
                  <a:close/>
                  <a:moveTo>
                    <a:pt x="6" y="180"/>
                  </a:moveTo>
                  <a:lnTo>
                    <a:pt x="6" y="180"/>
                  </a:lnTo>
                  <a:cubicBezTo>
                    <a:pt x="6" y="178"/>
                    <a:pt x="8" y="176"/>
                    <a:pt x="10" y="176"/>
                  </a:cubicBezTo>
                  <a:cubicBezTo>
                    <a:pt x="12" y="176"/>
                    <a:pt x="14" y="178"/>
                    <a:pt x="14" y="180"/>
                  </a:cubicBezTo>
                  <a:lnTo>
                    <a:pt x="14" y="180"/>
                  </a:lnTo>
                  <a:cubicBezTo>
                    <a:pt x="14" y="182"/>
                    <a:pt x="12" y="184"/>
                    <a:pt x="10" y="184"/>
                  </a:cubicBezTo>
                  <a:cubicBezTo>
                    <a:pt x="8" y="184"/>
                    <a:pt x="6" y="182"/>
                    <a:pt x="6" y="180"/>
                  </a:cubicBezTo>
                  <a:close/>
                  <a:moveTo>
                    <a:pt x="6" y="164"/>
                  </a:move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3" y="160"/>
                    <a:pt x="14" y="162"/>
                    <a:pt x="14" y="164"/>
                  </a:cubicBezTo>
                  <a:lnTo>
                    <a:pt x="14" y="164"/>
                  </a:lnTo>
                  <a:cubicBezTo>
                    <a:pt x="14" y="166"/>
                    <a:pt x="13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close/>
                  <a:moveTo>
                    <a:pt x="7" y="148"/>
                  </a:moveTo>
                  <a:lnTo>
                    <a:pt x="7" y="148"/>
                  </a:lnTo>
                  <a:cubicBezTo>
                    <a:pt x="7" y="146"/>
                    <a:pt x="8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lnTo>
                    <a:pt x="15" y="148"/>
                  </a:lnTo>
                  <a:cubicBezTo>
                    <a:pt x="15" y="150"/>
                    <a:pt x="13" y="152"/>
                    <a:pt x="11" y="152"/>
                  </a:cubicBezTo>
                  <a:cubicBezTo>
                    <a:pt x="8" y="152"/>
                    <a:pt x="7" y="150"/>
                    <a:pt x="7" y="148"/>
                  </a:cubicBezTo>
                  <a:close/>
                  <a:moveTo>
                    <a:pt x="7" y="132"/>
                  </a:moveTo>
                  <a:lnTo>
                    <a:pt x="7" y="132"/>
                  </a:lnTo>
                  <a:cubicBezTo>
                    <a:pt x="7" y="130"/>
                    <a:pt x="9" y="128"/>
                    <a:pt x="11" y="128"/>
                  </a:cubicBezTo>
                  <a:cubicBezTo>
                    <a:pt x="13" y="128"/>
                    <a:pt x="15" y="130"/>
                    <a:pt x="15" y="132"/>
                  </a:cubicBezTo>
                  <a:lnTo>
                    <a:pt x="15" y="132"/>
                  </a:lnTo>
                  <a:cubicBezTo>
                    <a:pt x="15" y="134"/>
                    <a:pt x="13" y="136"/>
                    <a:pt x="11" y="136"/>
                  </a:cubicBezTo>
                  <a:cubicBezTo>
                    <a:pt x="9" y="136"/>
                    <a:pt x="7" y="134"/>
                    <a:pt x="7" y="132"/>
                  </a:cubicBezTo>
                  <a:close/>
                  <a:moveTo>
                    <a:pt x="7" y="116"/>
                  </a:moveTo>
                  <a:lnTo>
                    <a:pt x="7" y="116"/>
                  </a:lnTo>
                  <a:cubicBezTo>
                    <a:pt x="7" y="114"/>
                    <a:pt x="9" y="112"/>
                    <a:pt x="11" y="112"/>
                  </a:cubicBezTo>
                  <a:cubicBezTo>
                    <a:pt x="13" y="112"/>
                    <a:pt x="15" y="114"/>
                    <a:pt x="15" y="116"/>
                  </a:cubicBezTo>
                  <a:lnTo>
                    <a:pt x="15" y="116"/>
                  </a:lnTo>
                  <a:cubicBezTo>
                    <a:pt x="15" y="118"/>
                    <a:pt x="13" y="120"/>
                    <a:pt x="11" y="120"/>
                  </a:cubicBezTo>
                  <a:cubicBezTo>
                    <a:pt x="9" y="120"/>
                    <a:pt x="7" y="118"/>
                    <a:pt x="7" y="116"/>
                  </a:cubicBezTo>
                  <a:close/>
                  <a:moveTo>
                    <a:pt x="7" y="100"/>
                  </a:move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close/>
                  <a:moveTo>
                    <a:pt x="7" y="84"/>
                  </a:moveTo>
                  <a:lnTo>
                    <a:pt x="7" y="84"/>
                  </a:lnTo>
                  <a:cubicBezTo>
                    <a:pt x="7" y="82"/>
                    <a:pt x="9" y="80"/>
                    <a:pt x="11" y="80"/>
                  </a:cubicBezTo>
                  <a:cubicBezTo>
                    <a:pt x="14" y="80"/>
                    <a:pt x="15" y="82"/>
                    <a:pt x="15" y="84"/>
                  </a:cubicBezTo>
                  <a:lnTo>
                    <a:pt x="15" y="84"/>
                  </a:lnTo>
                  <a:cubicBezTo>
                    <a:pt x="15" y="86"/>
                    <a:pt x="14" y="88"/>
                    <a:pt x="11" y="88"/>
                  </a:cubicBezTo>
                  <a:cubicBezTo>
                    <a:pt x="9" y="88"/>
                    <a:pt x="7" y="86"/>
                    <a:pt x="7" y="84"/>
                  </a:cubicBezTo>
                  <a:close/>
                  <a:moveTo>
                    <a:pt x="8" y="68"/>
                  </a:moveTo>
                  <a:lnTo>
                    <a:pt x="8" y="68"/>
                  </a:lnTo>
                  <a:cubicBezTo>
                    <a:pt x="8" y="66"/>
                    <a:pt x="9" y="64"/>
                    <a:pt x="12" y="64"/>
                  </a:cubicBezTo>
                  <a:cubicBezTo>
                    <a:pt x="14" y="64"/>
                    <a:pt x="16" y="66"/>
                    <a:pt x="16" y="68"/>
                  </a:cubicBezTo>
                  <a:lnTo>
                    <a:pt x="16" y="68"/>
                  </a:lnTo>
                  <a:cubicBezTo>
                    <a:pt x="16" y="70"/>
                    <a:pt x="14" y="72"/>
                    <a:pt x="12" y="72"/>
                  </a:cubicBezTo>
                  <a:cubicBezTo>
                    <a:pt x="9" y="72"/>
                    <a:pt x="8" y="70"/>
                    <a:pt x="8" y="68"/>
                  </a:cubicBezTo>
                  <a:close/>
                  <a:moveTo>
                    <a:pt x="8" y="52"/>
                  </a:moveTo>
                  <a:lnTo>
                    <a:pt x="8" y="52"/>
                  </a:lnTo>
                  <a:cubicBezTo>
                    <a:pt x="8" y="50"/>
                    <a:pt x="10" y="48"/>
                    <a:pt x="12" y="48"/>
                  </a:cubicBezTo>
                  <a:cubicBezTo>
                    <a:pt x="14" y="48"/>
                    <a:pt x="16" y="50"/>
                    <a:pt x="16" y="52"/>
                  </a:cubicBezTo>
                  <a:lnTo>
                    <a:pt x="16" y="52"/>
                  </a:lnTo>
                  <a:cubicBezTo>
                    <a:pt x="16" y="54"/>
                    <a:pt x="14" y="56"/>
                    <a:pt x="12" y="56"/>
                  </a:cubicBezTo>
                  <a:cubicBezTo>
                    <a:pt x="10" y="56"/>
                    <a:pt x="8" y="54"/>
                    <a:pt x="8" y="52"/>
                  </a:cubicBezTo>
                  <a:close/>
                  <a:moveTo>
                    <a:pt x="8" y="36"/>
                  </a:moveTo>
                  <a:lnTo>
                    <a:pt x="8" y="36"/>
                  </a:lnTo>
                  <a:cubicBezTo>
                    <a:pt x="8" y="34"/>
                    <a:pt x="10" y="32"/>
                    <a:pt x="12" y="32"/>
                  </a:cubicBezTo>
                  <a:cubicBezTo>
                    <a:pt x="14" y="32"/>
                    <a:pt x="16" y="34"/>
                    <a:pt x="16" y="36"/>
                  </a:cubicBezTo>
                  <a:lnTo>
                    <a:pt x="16" y="36"/>
                  </a:lnTo>
                  <a:cubicBezTo>
                    <a:pt x="16" y="38"/>
                    <a:pt x="14" y="40"/>
                    <a:pt x="12" y="40"/>
                  </a:cubicBezTo>
                  <a:cubicBezTo>
                    <a:pt x="10" y="40"/>
                    <a:pt x="8" y="38"/>
                    <a:pt x="8" y="36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18"/>
                    <a:pt x="10" y="16"/>
                    <a:pt x="12" y="16"/>
                  </a:cubicBezTo>
                  <a:cubicBezTo>
                    <a:pt x="14" y="16"/>
                    <a:pt x="16" y="18"/>
                    <a:pt x="16" y="20"/>
                  </a:cubicBezTo>
                  <a:lnTo>
                    <a:pt x="16" y="20"/>
                  </a:lnTo>
                  <a:cubicBezTo>
                    <a:pt x="16" y="22"/>
                    <a:pt x="14" y="24"/>
                    <a:pt x="12" y="24"/>
                  </a:cubicBezTo>
                  <a:cubicBezTo>
                    <a:pt x="10" y="24"/>
                    <a:pt x="8" y="22"/>
                    <a:pt x="8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0"/>
                  </a:cubicBezTo>
                  <a:cubicBezTo>
                    <a:pt x="15" y="0"/>
                    <a:pt x="16" y="2"/>
                    <a:pt x="16" y="4"/>
                  </a:cubicBezTo>
                  <a:lnTo>
                    <a:pt x="16" y="4"/>
                  </a:lnTo>
                  <a:cubicBezTo>
                    <a:pt x="16" y="6"/>
                    <a:pt x="15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3" name="Freeform 943"/>
            <p:cNvSpPr>
              <a:spLocks noEditPoints="1"/>
            </p:cNvSpPr>
            <p:nvPr/>
          </p:nvSpPr>
          <p:spPr bwMode="auto">
            <a:xfrm>
              <a:off x="2366" y="2180"/>
              <a:ext cx="2" cy="21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0" y="131"/>
                </a:cxn>
                <a:cxn ang="0">
                  <a:pos x="4" y="127"/>
                </a:cxn>
                <a:cxn ang="0">
                  <a:pos x="8" y="131"/>
                </a:cxn>
                <a:cxn ang="0">
                  <a:pos x="8" y="131"/>
                </a:cxn>
                <a:cxn ang="0">
                  <a:pos x="4" y="135"/>
                </a:cxn>
                <a:cxn ang="0">
                  <a:pos x="0" y="131"/>
                </a:cxn>
                <a:cxn ang="0">
                  <a:pos x="1" y="115"/>
                </a:cxn>
                <a:cxn ang="0">
                  <a:pos x="1" y="115"/>
                </a:cxn>
                <a:cxn ang="0">
                  <a:pos x="5" y="111"/>
                </a:cxn>
                <a:cxn ang="0">
                  <a:pos x="9" y="115"/>
                </a:cxn>
                <a:cxn ang="0">
                  <a:pos x="9" y="115"/>
                </a:cxn>
                <a:cxn ang="0">
                  <a:pos x="5" y="119"/>
                </a:cxn>
                <a:cxn ang="0">
                  <a:pos x="1" y="115"/>
                </a:cxn>
                <a:cxn ang="0">
                  <a:pos x="2" y="100"/>
                </a:cxn>
                <a:cxn ang="0">
                  <a:pos x="2" y="99"/>
                </a:cxn>
                <a:cxn ang="0">
                  <a:pos x="6" y="95"/>
                </a:cxn>
                <a:cxn ang="0">
                  <a:pos x="10" y="99"/>
                </a:cxn>
                <a:cxn ang="0">
                  <a:pos x="10" y="100"/>
                </a:cxn>
                <a:cxn ang="0">
                  <a:pos x="6" y="104"/>
                </a:cxn>
                <a:cxn ang="0">
                  <a:pos x="2" y="100"/>
                </a:cxn>
                <a:cxn ang="0">
                  <a:pos x="3" y="84"/>
                </a:cxn>
                <a:cxn ang="0">
                  <a:pos x="3" y="84"/>
                </a:cxn>
                <a:cxn ang="0">
                  <a:pos x="7" y="80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4" y="68"/>
                </a:cxn>
                <a:cxn ang="0">
                  <a:pos x="4" y="68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6" y="36"/>
                </a:cxn>
                <a:cxn ang="0">
                  <a:pos x="6" y="36"/>
                </a:cxn>
                <a:cxn ang="0">
                  <a:pos x="10" y="32"/>
                </a:cxn>
                <a:cxn ang="0">
                  <a:pos x="14" y="36"/>
                </a:cxn>
                <a:cxn ang="0">
                  <a:pos x="14" y="36"/>
                </a:cxn>
                <a:cxn ang="0">
                  <a:pos x="10" y="40"/>
                </a:cxn>
                <a:cxn ang="0">
                  <a:pos x="6" y="36"/>
                </a:cxn>
                <a:cxn ang="0">
                  <a:pos x="7" y="20"/>
                </a:cxn>
                <a:cxn ang="0">
                  <a:pos x="7" y="20"/>
                </a:cxn>
                <a:cxn ang="0">
                  <a:pos x="11" y="1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1" y="24"/>
                </a:cxn>
                <a:cxn ang="0">
                  <a:pos x="7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2" y="8"/>
                </a:cxn>
                <a:cxn ang="0">
                  <a:pos x="8" y="4"/>
                </a:cxn>
              </a:cxnLst>
              <a:rect l="0" t="0" r="r" b="b"/>
              <a:pathLst>
                <a:path w="16" h="135">
                  <a:moveTo>
                    <a:pt x="0" y="131"/>
                  </a:moveTo>
                  <a:lnTo>
                    <a:pt x="0" y="131"/>
                  </a:lnTo>
                  <a:cubicBezTo>
                    <a:pt x="0" y="129"/>
                    <a:pt x="2" y="127"/>
                    <a:pt x="4" y="127"/>
                  </a:cubicBezTo>
                  <a:cubicBezTo>
                    <a:pt x="7" y="127"/>
                    <a:pt x="8" y="129"/>
                    <a:pt x="8" y="131"/>
                  </a:cubicBezTo>
                  <a:lnTo>
                    <a:pt x="8" y="131"/>
                  </a:lnTo>
                  <a:cubicBezTo>
                    <a:pt x="8" y="134"/>
                    <a:pt x="7" y="135"/>
                    <a:pt x="4" y="135"/>
                  </a:cubicBezTo>
                  <a:cubicBezTo>
                    <a:pt x="2" y="135"/>
                    <a:pt x="0" y="134"/>
                    <a:pt x="0" y="131"/>
                  </a:cubicBezTo>
                  <a:close/>
                  <a:moveTo>
                    <a:pt x="1" y="115"/>
                  </a:moveTo>
                  <a:lnTo>
                    <a:pt x="1" y="115"/>
                  </a:lnTo>
                  <a:cubicBezTo>
                    <a:pt x="1" y="113"/>
                    <a:pt x="3" y="111"/>
                    <a:pt x="5" y="111"/>
                  </a:cubicBezTo>
                  <a:cubicBezTo>
                    <a:pt x="8" y="111"/>
                    <a:pt x="9" y="113"/>
                    <a:pt x="9" y="115"/>
                  </a:cubicBezTo>
                  <a:lnTo>
                    <a:pt x="9" y="115"/>
                  </a:lnTo>
                  <a:cubicBezTo>
                    <a:pt x="9" y="118"/>
                    <a:pt x="8" y="119"/>
                    <a:pt x="5" y="119"/>
                  </a:cubicBezTo>
                  <a:cubicBezTo>
                    <a:pt x="3" y="119"/>
                    <a:pt x="1" y="118"/>
                    <a:pt x="1" y="115"/>
                  </a:cubicBezTo>
                  <a:close/>
                  <a:moveTo>
                    <a:pt x="2" y="100"/>
                  </a:moveTo>
                  <a:lnTo>
                    <a:pt x="2" y="99"/>
                  </a:lnTo>
                  <a:cubicBezTo>
                    <a:pt x="2" y="97"/>
                    <a:pt x="4" y="95"/>
                    <a:pt x="6" y="95"/>
                  </a:cubicBezTo>
                  <a:cubicBezTo>
                    <a:pt x="9" y="95"/>
                    <a:pt x="10" y="97"/>
                    <a:pt x="10" y="99"/>
                  </a:cubicBezTo>
                  <a:lnTo>
                    <a:pt x="10" y="100"/>
                  </a:lnTo>
                  <a:cubicBezTo>
                    <a:pt x="10" y="102"/>
                    <a:pt x="9" y="104"/>
                    <a:pt x="6" y="104"/>
                  </a:cubicBezTo>
                  <a:cubicBezTo>
                    <a:pt x="4" y="104"/>
                    <a:pt x="2" y="102"/>
                    <a:pt x="2" y="100"/>
                  </a:cubicBezTo>
                  <a:close/>
                  <a:moveTo>
                    <a:pt x="3" y="84"/>
                  </a:moveTo>
                  <a:lnTo>
                    <a:pt x="3" y="84"/>
                  </a:lnTo>
                  <a:cubicBezTo>
                    <a:pt x="3" y="81"/>
                    <a:pt x="5" y="80"/>
                    <a:pt x="7" y="80"/>
                  </a:cubicBezTo>
                  <a:cubicBezTo>
                    <a:pt x="9" y="80"/>
                    <a:pt x="11" y="81"/>
                    <a:pt x="11" y="84"/>
                  </a:cubicBez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close/>
                  <a:moveTo>
                    <a:pt x="4" y="68"/>
                  </a:moveTo>
                  <a:lnTo>
                    <a:pt x="4" y="68"/>
                  </a:lnTo>
                  <a:cubicBezTo>
                    <a:pt x="4" y="65"/>
                    <a:pt x="6" y="64"/>
                    <a:pt x="8" y="64"/>
                  </a:cubicBezTo>
                  <a:cubicBezTo>
                    <a:pt x="10" y="64"/>
                    <a:pt x="12" y="65"/>
                    <a:pt x="12" y="68"/>
                  </a:cubicBezTo>
                  <a:lnTo>
                    <a:pt x="12" y="68"/>
                  </a:lnTo>
                  <a:cubicBezTo>
                    <a:pt x="12" y="70"/>
                    <a:pt x="10" y="72"/>
                    <a:pt x="8" y="72"/>
                  </a:cubicBezTo>
                  <a:cubicBezTo>
                    <a:pt x="6" y="72"/>
                    <a:pt x="4" y="70"/>
                    <a:pt x="4" y="68"/>
                  </a:cubicBezTo>
                  <a:close/>
                  <a:moveTo>
                    <a:pt x="5" y="52"/>
                  </a:moveTo>
                  <a:lnTo>
                    <a:pt x="5" y="52"/>
                  </a:lnTo>
                  <a:cubicBezTo>
                    <a:pt x="5" y="49"/>
                    <a:pt x="7" y="48"/>
                    <a:pt x="9" y="48"/>
                  </a:cubicBezTo>
                  <a:cubicBezTo>
                    <a:pt x="11" y="48"/>
                    <a:pt x="13" y="49"/>
                    <a:pt x="13" y="52"/>
                  </a:cubicBezTo>
                  <a:lnTo>
                    <a:pt x="13" y="52"/>
                  </a:lnTo>
                  <a:cubicBezTo>
                    <a:pt x="13" y="54"/>
                    <a:pt x="11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close/>
                  <a:moveTo>
                    <a:pt x="6" y="36"/>
                  </a:moveTo>
                  <a:lnTo>
                    <a:pt x="6" y="36"/>
                  </a:lnTo>
                  <a:cubicBezTo>
                    <a:pt x="6" y="33"/>
                    <a:pt x="8" y="32"/>
                    <a:pt x="10" y="32"/>
                  </a:cubicBezTo>
                  <a:cubicBezTo>
                    <a:pt x="12" y="32"/>
                    <a:pt x="14" y="33"/>
                    <a:pt x="14" y="36"/>
                  </a:cubicBezTo>
                  <a:lnTo>
                    <a:pt x="14" y="36"/>
                  </a:lnTo>
                  <a:cubicBezTo>
                    <a:pt x="14" y="38"/>
                    <a:pt x="12" y="40"/>
                    <a:pt x="10" y="40"/>
                  </a:cubicBezTo>
                  <a:cubicBezTo>
                    <a:pt x="8" y="40"/>
                    <a:pt x="6" y="38"/>
                    <a:pt x="6" y="36"/>
                  </a:cubicBezTo>
                  <a:close/>
                  <a:moveTo>
                    <a:pt x="7" y="20"/>
                  </a:moveTo>
                  <a:lnTo>
                    <a:pt x="7" y="20"/>
                  </a:lnTo>
                  <a:cubicBezTo>
                    <a:pt x="7" y="17"/>
                    <a:pt x="9" y="16"/>
                    <a:pt x="11" y="16"/>
                  </a:cubicBezTo>
                  <a:cubicBezTo>
                    <a:pt x="13" y="16"/>
                    <a:pt x="15" y="17"/>
                    <a:pt x="15" y="20"/>
                  </a:cubicBezTo>
                  <a:lnTo>
                    <a:pt x="15" y="20"/>
                  </a:lnTo>
                  <a:cubicBezTo>
                    <a:pt x="15" y="22"/>
                    <a:pt x="13" y="24"/>
                    <a:pt x="11" y="24"/>
                  </a:cubicBezTo>
                  <a:cubicBezTo>
                    <a:pt x="9" y="24"/>
                    <a:pt x="7" y="22"/>
                    <a:pt x="7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1"/>
                    <a:pt x="10" y="0"/>
                    <a:pt x="12" y="0"/>
                  </a:cubicBezTo>
                  <a:cubicBezTo>
                    <a:pt x="14" y="0"/>
                    <a:pt x="16" y="1"/>
                    <a:pt x="16" y="4"/>
                  </a:cubicBezTo>
                  <a:lnTo>
                    <a:pt x="16" y="4"/>
                  </a:lnTo>
                  <a:cubicBezTo>
                    <a:pt x="16" y="6"/>
                    <a:pt x="14" y="8"/>
                    <a:pt x="12" y="8"/>
                  </a:cubicBezTo>
                  <a:cubicBezTo>
                    <a:pt x="10" y="8"/>
                    <a:pt x="8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4" name="Oval 944"/>
            <p:cNvSpPr>
              <a:spLocks noChangeArrowheads="1"/>
            </p:cNvSpPr>
            <p:nvPr/>
          </p:nvSpPr>
          <p:spPr bwMode="auto">
            <a:xfrm>
              <a:off x="2738" y="2128"/>
              <a:ext cx="11" cy="1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5" name="Freeform 945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6" name="Freeform 946"/>
            <p:cNvSpPr>
              <a:spLocks noEditPoints="1"/>
            </p:cNvSpPr>
            <p:nvPr/>
          </p:nvSpPr>
          <p:spPr bwMode="auto">
            <a:xfrm>
              <a:off x="963" y="2913"/>
              <a:ext cx="2" cy="1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8" y="48"/>
                </a:cxn>
                <a:cxn ang="0">
                  <a:pos x="12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  <a:cxn ang="0">
                  <a:pos x="16" y="116"/>
                </a:cxn>
                <a:cxn ang="0">
                  <a:pos x="16" y="116"/>
                </a:cxn>
                <a:cxn ang="0">
                  <a:pos x="12" y="120"/>
                </a:cxn>
                <a:cxn ang="0">
                  <a:pos x="8" y="116"/>
                </a:cxn>
                <a:cxn ang="0">
                  <a:pos x="8" y="116"/>
                </a:cxn>
                <a:cxn ang="0">
                  <a:pos x="12" y="112"/>
                </a:cxn>
                <a:cxn ang="0">
                  <a:pos x="16" y="116"/>
                </a:cxn>
              </a:cxnLst>
              <a:rect l="0" t="0" r="r" b="b"/>
              <a:pathLst>
                <a:path w="16" h="120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8"/>
                    <a:pt x="9" y="40"/>
                    <a:pt x="6" y="40"/>
                  </a:cubicBezTo>
                  <a:cubicBezTo>
                    <a:pt x="4" y="40"/>
                    <a:pt x="2" y="38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9" y="32"/>
                    <a:pt x="10" y="34"/>
                    <a:pt x="10" y="36"/>
                  </a:cubicBezTo>
                  <a:close/>
                  <a:moveTo>
                    <a:pt x="12" y="52"/>
                  </a:moveTo>
                  <a:lnTo>
                    <a:pt x="12" y="52"/>
                  </a:lnTo>
                  <a:cubicBezTo>
                    <a:pt x="12" y="54"/>
                    <a:pt x="10" y="56"/>
                    <a:pt x="8" y="56"/>
                  </a:cubicBezTo>
                  <a:cubicBezTo>
                    <a:pt x="5" y="56"/>
                    <a:pt x="4" y="54"/>
                    <a:pt x="4" y="52"/>
                  </a:cubicBezTo>
                  <a:lnTo>
                    <a:pt x="4" y="52"/>
                  </a:lnTo>
                  <a:cubicBezTo>
                    <a:pt x="4" y="50"/>
                    <a:pt x="5" y="48"/>
                    <a:pt x="8" y="48"/>
                  </a:cubicBezTo>
                  <a:cubicBezTo>
                    <a:pt x="10" y="48"/>
                    <a:pt x="12" y="50"/>
                    <a:pt x="12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0"/>
                    <a:pt x="11" y="72"/>
                    <a:pt x="9" y="72"/>
                  </a:cubicBezTo>
                  <a:cubicBezTo>
                    <a:pt x="6" y="72"/>
                    <a:pt x="5" y="70"/>
                    <a:pt x="5" y="68"/>
                  </a:cubicBezTo>
                  <a:lnTo>
                    <a:pt x="5" y="68"/>
                  </a:lnTo>
                  <a:cubicBezTo>
                    <a:pt x="5" y="66"/>
                    <a:pt x="6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close/>
                  <a:moveTo>
                    <a:pt x="16" y="116"/>
                  </a:moveTo>
                  <a:lnTo>
                    <a:pt x="16" y="116"/>
                  </a:lnTo>
                  <a:cubicBezTo>
                    <a:pt x="16" y="118"/>
                    <a:pt x="14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lnTo>
                    <a:pt x="8" y="116"/>
                  </a:lnTo>
                  <a:cubicBezTo>
                    <a:pt x="8" y="114"/>
                    <a:pt x="10" y="112"/>
                    <a:pt x="12" y="112"/>
                  </a:cubicBezTo>
                  <a:cubicBezTo>
                    <a:pt x="14" y="112"/>
                    <a:pt x="16" y="114"/>
                    <a:pt x="16" y="116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7" name="Freeform 947"/>
            <p:cNvSpPr>
              <a:spLocks noEditPoints="1"/>
            </p:cNvSpPr>
            <p:nvPr/>
          </p:nvSpPr>
          <p:spPr bwMode="auto">
            <a:xfrm>
              <a:off x="1231" y="2680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</a:cxnLst>
              <a:rect l="0" t="0" r="r" b="b"/>
              <a:pathLst>
                <a:path w="15" h="10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4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10" y="56"/>
                    <a:pt x="7" y="56"/>
                  </a:cubicBezTo>
                  <a:cubicBezTo>
                    <a:pt x="5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10" y="48"/>
                    <a:pt x="11" y="50"/>
                    <a:pt x="11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1"/>
                    <a:pt x="11" y="72"/>
                    <a:pt x="9" y="72"/>
                  </a:cubicBezTo>
                  <a:cubicBezTo>
                    <a:pt x="7" y="72"/>
                    <a:pt x="5" y="71"/>
                    <a:pt x="5" y="68"/>
                  </a:cubicBez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8" name="Freeform 948"/>
            <p:cNvSpPr>
              <a:spLocks noEditPoints="1"/>
            </p:cNvSpPr>
            <p:nvPr/>
          </p:nvSpPr>
          <p:spPr bwMode="auto">
            <a:xfrm>
              <a:off x="1614" y="2451"/>
              <a:ext cx="2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1" y="36"/>
                </a:cxn>
                <a:cxn ang="0">
                  <a:pos x="11" y="36"/>
                </a:cxn>
                <a:cxn ang="0">
                  <a:pos x="7" y="40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7" y="32"/>
                </a:cxn>
                <a:cxn ang="0">
                  <a:pos x="11" y="36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5" y="67"/>
                </a:cxn>
                <a:cxn ang="0">
                  <a:pos x="15" y="67"/>
                </a:cxn>
                <a:cxn ang="0">
                  <a:pos x="11" y="71"/>
                </a:cxn>
                <a:cxn ang="0">
                  <a:pos x="7" y="67"/>
                </a:cxn>
                <a:cxn ang="0">
                  <a:pos x="7" y="67"/>
                </a:cxn>
                <a:cxn ang="0">
                  <a:pos x="11" y="63"/>
                </a:cxn>
                <a:cxn ang="0">
                  <a:pos x="15" y="67"/>
                </a:cxn>
              </a:cxnLst>
              <a:rect l="0" t="0" r="r" b="b"/>
              <a:pathLst>
                <a:path w="15" h="71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3" y="24"/>
                    <a:pt x="2" y="22"/>
                    <a:pt x="2" y="20"/>
                  </a:cubicBezTo>
                  <a:lnTo>
                    <a:pt x="2" y="20"/>
                  </a:lnTo>
                  <a:cubicBezTo>
                    <a:pt x="2" y="18"/>
                    <a:pt x="3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1" y="36"/>
                  </a:moveTo>
                  <a:lnTo>
                    <a:pt x="11" y="36"/>
                  </a:lnTo>
                  <a:cubicBezTo>
                    <a:pt x="11" y="38"/>
                    <a:pt x="10" y="40"/>
                    <a:pt x="7" y="40"/>
                  </a:cubicBezTo>
                  <a:cubicBezTo>
                    <a:pt x="5" y="40"/>
                    <a:pt x="3" y="38"/>
                    <a:pt x="3" y="36"/>
                  </a:cubicBezTo>
                  <a:lnTo>
                    <a:pt x="3" y="36"/>
                  </a:lnTo>
                  <a:cubicBezTo>
                    <a:pt x="3" y="33"/>
                    <a:pt x="5" y="32"/>
                    <a:pt x="7" y="32"/>
                  </a:cubicBezTo>
                  <a:cubicBezTo>
                    <a:pt x="10" y="32"/>
                    <a:pt x="11" y="33"/>
                    <a:pt x="11" y="36"/>
                  </a:cubicBezTo>
                  <a:close/>
                  <a:moveTo>
                    <a:pt x="13" y="52"/>
                  </a:moveTo>
                  <a:lnTo>
                    <a:pt x="13" y="52"/>
                  </a:lnTo>
                  <a:cubicBezTo>
                    <a:pt x="13" y="54"/>
                    <a:pt x="11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lnTo>
                    <a:pt x="5" y="52"/>
                  </a:lnTo>
                  <a:cubicBezTo>
                    <a:pt x="5" y="49"/>
                    <a:pt x="7" y="48"/>
                    <a:pt x="9" y="48"/>
                  </a:cubicBezTo>
                  <a:cubicBezTo>
                    <a:pt x="11" y="48"/>
                    <a:pt x="13" y="49"/>
                    <a:pt x="13" y="52"/>
                  </a:cubicBezTo>
                  <a:close/>
                  <a:moveTo>
                    <a:pt x="15" y="67"/>
                  </a:moveTo>
                  <a:lnTo>
                    <a:pt x="15" y="67"/>
                  </a:lnTo>
                  <a:cubicBezTo>
                    <a:pt x="15" y="70"/>
                    <a:pt x="13" y="71"/>
                    <a:pt x="11" y="71"/>
                  </a:cubicBezTo>
                  <a:cubicBezTo>
                    <a:pt x="9" y="71"/>
                    <a:pt x="7" y="70"/>
                    <a:pt x="7" y="67"/>
                  </a:cubicBezTo>
                  <a:lnTo>
                    <a:pt x="7" y="67"/>
                  </a:lnTo>
                  <a:cubicBezTo>
                    <a:pt x="7" y="65"/>
                    <a:pt x="9" y="63"/>
                    <a:pt x="11" y="63"/>
                  </a:cubicBezTo>
                  <a:cubicBezTo>
                    <a:pt x="13" y="63"/>
                    <a:pt x="15" y="65"/>
                    <a:pt x="15" y="67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89" name="Freeform 949"/>
            <p:cNvSpPr>
              <a:spLocks noEditPoints="1"/>
            </p:cNvSpPr>
            <p:nvPr/>
          </p:nvSpPr>
          <p:spPr bwMode="auto">
            <a:xfrm>
              <a:off x="1990" y="2288"/>
              <a:ext cx="2" cy="11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3"/>
                </a:cxn>
                <a:cxn ang="0">
                  <a:pos x="8" y="67"/>
                </a:cxn>
                <a:cxn ang="0">
                  <a:pos x="8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9" y="16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9" y="24"/>
                </a:cxn>
                <a:cxn ang="0">
                  <a:pos x="5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71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3"/>
                    <a:pt x="4" y="63"/>
                  </a:cubicBezTo>
                  <a:cubicBezTo>
                    <a:pt x="6" y="63"/>
                    <a:pt x="8" y="65"/>
                    <a:pt x="8" y="67"/>
                  </a:cubicBezTo>
                  <a:lnTo>
                    <a:pt x="8" y="67"/>
                  </a:lnTo>
                  <a:cubicBezTo>
                    <a:pt x="8" y="70"/>
                    <a:pt x="6" y="71"/>
                    <a:pt x="4" y="71"/>
                  </a:cubicBezTo>
                  <a:cubicBezTo>
                    <a:pt x="2" y="71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4" y="48"/>
                    <a:pt x="6" y="48"/>
                  </a:cubicBezTo>
                  <a:cubicBezTo>
                    <a:pt x="8" y="48"/>
                    <a:pt x="10" y="49"/>
                    <a:pt x="10" y="52"/>
                  </a:cubicBez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close/>
                  <a:moveTo>
                    <a:pt x="4" y="36"/>
                  </a:moveTo>
                  <a:lnTo>
                    <a:pt x="4" y="36"/>
                  </a:lnTo>
                  <a:cubicBezTo>
                    <a:pt x="4" y="33"/>
                    <a:pt x="5" y="32"/>
                    <a:pt x="8" y="32"/>
                  </a:cubicBezTo>
                  <a:cubicBezTo>
                    <a:pt x="10" y="32"/>
                    <a:pt x="12" y="33"/>
                    <a:pt x="12" y="36"/>
                  </a:cubicBez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5" y="40"/>
                    <a:pt x="4" y="38"/>
                    <a:pt x="4" y="36"/>
                  </a:cubicBezTo>
                  <a:close/>
                  <a:moveTo>
                    <a:pt x="5" y="20"/>
                  </a:moveTo>
                  <a:lnTo>
                    <a:pt x="5" y="20"/>
                  </a:lnTo>
                  <a:cubicBezTo>
                    <a:pt x="5" y="18"/>
                    <a:pt x="7" y="16"/>
                    <a:pt x="9" y="16"/>
                  </a:cubicBezTo>
                  <a:cubicBezTo>
                    <a:pt x="12" y="16"/>
                    <a:pt x="13" y="18"/>
                    <a:pt x="13" y="20"/>
                  </a:cubicBezTo>
                  <a:lnTo>
                    <a:pt x="13" y="20"/>
                  </a:lnTo>
                  <a:cubicBezTo>
                    <a:pt x="13" y="22"/>
                    <a:pt x="12" y="24"/>
                    <a:pt x="9" y="24"/>
                  </a:cubicBezTo>
                  <a:cubicBezTo>
                    <a:pt x="7" y="24"/>
                    <a:pt x="5" y="22"/>
                    <a:pt x="5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0" name="Freeform 950"/>
            <p:cNvSpPr>
              <a:spLocks noEditPoints="1"/>
            </p:cNvSpPr>
            <p:nvPr/>
          </p:nvSpPr>
          <p:spPr bwMode="auto">
            <a:xfrm>
              <a:off x="2366" y="2200"/>
              <a:ext cx="2" cy="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11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3" y="100"/>
                </a:cxn>
                <a:cxn ang="0">
                  <a:pos x="5" y="100"/>
                </a:cxn>
                <a:cxn ang="0">
                  <a:pos x="9" y="96"/>
                </a:cxn>
                <a:cxn ang="0">
                  <a:pos x="14" y="116"/>
                </a:cxn>
                <a:cxn ang="0">
                  <a:pos x="10" y="120"/>
                </a:cxn>
                <a:cxn ang="0">
                  <a:pos x="6" y="116"/>
                </a:cxn>
                <a:cxn ang="0">
                  <a:pos x="14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5" y="148"/>
                </a:cxn>
                <a:cxn ang="0">
                  <a:pos x="11" y="152"/>
                </a:cxn>
                <a:cxn ang="0">
                  <a:pos x="7" y="148"/>
                </a:cxn>
                <a:cxn ang="0">
                  <a:pos x="15" y="148"/>
                </a:cxn>
                <a:cxn ang="0">
                  <a:pos x="16" y="164"/>
                </a:cxn>
                <a:cxn ang="0">
                  <a:pos x="8" y="164"/>
                </a:cxn>
                <a:cxn ang="0">
                  <a:pos x="12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4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9" y="56"/>
                    <a:pt x="7" y="56"/>
                  </a:cubicBezTo>
                  <a:cubicBezTo>
                    <a:pt x="4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4" y="48"/>
                    <a:pt x="7" y="48"/>
                  </a:cubicBezTo>
                  <a:cubicBezTo>
                    <a:pt x="9" y="48"/>
                    <a:pt x="11" y="50"/>
                    <a:pt x="11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1"/>
                    <a:pt x="10" y="72"/>
                    <a:pt x="7" y="72"/>
                  </a:cubicBezTo>
                  <a:cubicBezTo>
                    <a:pt x="5" y="72"/>
                    <a:pt x="3" y="71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10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7"/>
                    <a:pt x="10" y="88"/>
                    <a:pt x="8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3" y="100"/>
                  </a:moveTo>
                  <a:lnTo>
                    <a:pt x="13" y="100"/>
                  </a:lnTo>
                  <a:cubicBezTo>
                    <a:pt x="13" y="103"/>
                    <a:pt x="11" y="104"/>
                    <a:pt x="9" y="104"/>
                  </a:cubicBezTo>
                  <a:cubicBezTo>
                    <a:pt x="7" y="104"/>
                    <a:pt x="5" y="103"/>
                    <a:pt x="5" y="100"/>
                  </a:cubicBezTo>
                  <a:lnTo>
                    <a:pt x="5" y="100"/>
                  </a:lnTo>
                  <a:cubicBezTo>
                    <a:pt x="5" y="98"/>
                    <a:pt x="7" y="96"/>
                    <a:pt x="9" y="96"/>
                  </a:cubicBezTo>
                  <a:cubicBezTo>
                    <a:pt x="11" y="96"/>
                    <a:pt x="13" y="98"/>
                    <a:pt x="13" y="100"/>
                  </a:cubicBezTo>
                  <a:close/>
                  <a:moveTo>
                    <a:pt x="14" y="116"/>
                  </a:moveTo>
                  <a:lnTo>
                    <a:pt x="14" y="116"/>
                  </a:lnTo>
                  <a:cubicBezTo>
                    <a:pt x="14" y="119"/>
                    <a:pt x="12" y="120"/>
                    <a:pt x="10" y="120"/>
                  </a:cubicBezTo>
                  <a:cubicBezTo>
                    <a:pt x="7" y="120"/>
                    <a:pt x="6" y="119"/>
                    <a:pt x="6" y="116"/>
                  </a:cubicBezTo>
                  <a:lnTo>
                    <a:pt x="6" y="116"/>
                  </a:lnTo>
                  <a:cubicBezTo>
                    <a:pt x="6" y="114"/>
                    <a:pt x="7" y="112"/>
                    <a:pt x="10" y="112"/>
                  </a:cubicBezTo>
                  <a:cubicBezTo>
                    <a:pt x="12" y="112"/>
                    <a:pt x="14" y="114"/>
                    <a:pt x="14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5"/>
                    <a:pt x="12" y="136"/>
                    <a:pt x="10" y="136"/>
                  </a:cubicBezTo>
                  <a:cubicBezTo>
                    <a:pt x="8" y="136"/>
                    <a:pt x="6" y="135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8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5" y="148"/>
                  </a:moveTo>
                  <a:lnTo>
                    <a:pt x="15" y="148"/>
                  </a:lnTo>
                  <a:cubicBezTo>
                    <a:pt x="15" y="151"/>
                    <a:pt x="13" y="152"/>
                    <a:pt x="11" y="152"/>
                  </a:cubicBezTo>
                  <a:cubicBezTo>
                    <a:pt x="9" y="152"/>
                    <a:pt x="7" y="151"/>
                    <a:pt x="7" y="148"/>
                  </a:cubicBezTo>
                  <a:lnTo>
                    <a:pt x="7" y="148"/>
                  </a:lnTo>
                  <a:cubicBezTo>
                    <a:pt x="7" y="146"/>
                    <a:pt x="9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close/>
                  <a:moveTo>
                    <a:pt x="16" y="164"/>
                  </a:moveTo>
                  <a:lnTo>
                    <a:pt x="16" y="164"/>
                  </a:lnTo>
                  <a:cubicBezTo>
                    <a:pt x="16" y="167"/>
                    <a:pt x="14" y="168"/>
                    <a:pt x="12" y="168"/>
                  </a:cubicBezTo>
                  <a:cubicBezTo>
                    <a:pt x="10" y="168"/>
                    <a:pt x="8" y="167"/>
                    <a:pt x="8" y="164"/>
                  </a:cubicBezTo>
                  <a:lnTo>
                    <a:pt x="8" y="164"/>
                  </a:lnTo>
                  <a:cubicBezTo>
                    <a:pt x="8" y="162"/>
                    <a:pt x="10" y="160"/>
                    <a:pt x="12" y="160"/>
                  </a:cubicBezTo>
                  <a:cubicBezTo>
                    <a:pt x="14" y="160"/>
                    <a:pt x="16" y="162"/>
                    <a:pt x="16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3"/>
                    <a:pt x="15" y="184"/>
                    <a:pt x="12" y="184"/>
                  </a:cubicBezTo>
                  <a:cubicBezTo>
                    <a:pt x="10" y="184"/>
                    <a:pt x="8" y="183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5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1" name="Freeform 951"/>
            <p:cNvSpPr>
              <a:spLocks noEditPoints="1"/>
            </p:cNvSpPr>
            <p:nvPr/>
          </p:nvSpPr>
          <p:spPr bwMode="auto">
            <a:xfrm>
              <a:off x="2742" y="2133"/>
              <a:ext cx="3" cy="51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0"/>
                </a:cxn>
                <a:cxn ang="0">
                  <a:pos x="8" y="20"/>
                </a:cxn>
                <a:cxn ang="0">
                  <a:pos x="0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9" y="36"/>
                </a:cxn>
                <a:cxn ang="0">
                  <a:pos x="5" y="56"/>
                </a:cxn>
                <a:cxn ang="0">
                  <a:pos x="5" y="48"/>
                </a:cxn>
                <a:cxn ang="0">
                  <a:pos x="9" y="68"/>
                </a:cxn>
                <a:cxn ang="0">
                  <a:pos x="1" y="68"/>
                </a:cxn>
                <a:cxn ang="0">
                  <a:pos x="10" y="84"/>
                </a:cxn>
                <a:cxn ang="0">
                  <a:pos x="2" y="84"/>
                </a:cxn>
                <a:cxn ang="0">
                  <a:pos x="10" y="84"/>
                </a:cxn>
                <a:cxn ang="0">
                  <a:pos x="6" y="104"/>
                </a:cxn>
                <a:cxn ang="0">
                  <a:pos x="6" y="96"/>
                </a:cxn>
                <a:cxn ang="0">
                  <a:pos x="11" y="116"/>
                </a:cxn>
                <a:cxn ang="0">
                  <a:pos x="3" y="116"/>
                </a:cxn>
                <a:cxn ang="0">
                  <a:pos x="11" y="132"/>
                </a:cxn>
                <a:cxn ang="0">
                  <a:pos x="3" y="132"/>
                </a:cxn>
                <a:cxn ang="0">
                  <a:pos x="11" y="132"/>
                </a:cxn>
                <a:cxn ang="0">
                  <a:pos x="7" y="152"/>
                </a:cxn>
                <a:cxn ang="0">
                  <a:pos x="7" y="144"/>
                </a:cxn>
                <a:cxn ang="0">
                  <a:pos x="12" y="164"/>
                </a:cxn>
                <a:cxn ang="0">
                  <a:pos x="4" y="164"/>
                </a:cxn>
                <a:cxn ang="0">
                  <a:pos x="12" y="180"/>
                </a:cxn>
                <a:cxn ang="0">
                  <a:pos x="4" y="180"/>
                </a:cxn>
                <a:cxn ang="0">
                  <a:pos x="12" y="180"/>
                </a:cxn>
                <a:cxn ang="0">
                  <a:pos x="9" y="200"/>
                </a:cxn>
                <a:cxn ang="0">
                  <a:pos x="9" y="192"/>
                </a:cxn>
                <a:cxn ang="0">
                  <a:pos x="13" y="212"/>
                </a:cxn>
                <a:cxn ang="0">
                  <a:pos x="5" y="212"/>
                </a:cxn>
                <a:cxn ang="0">
                  <a:pos x="14" y="228"/>
                </a:cxn>
                <a:cxn ang="0">
                  <a:pos x="6" y="228"/>
                </a:cxn>
                <a:cxn ang="0">
                  <a:pos x="14" y="228"/>
                </a:cxn>
                <a:cxn ang="0">
                  <a:pos x="10" y="248"/>
                </a:cxn>
                <a:cxn ang="0">
                  <a:pos x="10" y="240"/>
                </a:cxn>
                <a:cxn ang="0">
                  <a:pos x="14" y="260"/>
                </a:cxn>
                <a:cxn ang="0">
                  <a:pos x="6" y="260"/>
                </a:cxn>
                <a:cxn ang="0">
                  <a:pos x="15" y="276"/>
                </a:cxn>
                <a:cxn ang="0">
                  <a:pos x="7" y="276"/>
                </a:cxn>
                <a:cxn ang="0">
                  <a:pos x="15" y="276"/>
                </a:cxn>
                <a:cxn ang="0">
                  <a:pos x="11" y="296"/>
                </a:cxn>
                <a:cxn ang="0">
                  <a:pos x="11" y="288"/>
                </a:cxn>
                <a:cxn ang="0">
                  <a:pos x="16" y="308"/>
                </a:cxn>
                <a:cxn ang="0">
                  <a:pos x="8" y="308"/>
                </a:cxn>
                <a:cxn ang="0">
                  <a:pos x="16" y="324"/>
                </a:cxn>
                <a:cxn ang="0">
                  <a:pos x="8" y="324"/>
                </a:cxn>
                <a:cxn ang="0">
                  <a:pos x="16" y="324"/>
                </a:cxn>
              </a:cxnLst>
              <a:rect l="0" t="0" r="r" b="b"/>
              <a:pathLst>
                <a:path w="16" h="328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22"/>
                    <a:pt x="6" y="24"/>
                    <a:pt x="4" y="24"/>
                  </a:cubicBezTo>
                  <a:cubicBezTo>
                    <a:pt x="2" y="24"/>
                    <a:pt x="0" y="22"/>
                    <a:pt x="0" y="20"/>
                  </a:cubicBezTo>
                  <a:lnTo>
                    <a:pt x="0" y="20"/>
                  </a:lnTo>
                  <a:cubicBezTo>
                    <a:pt x="0" y="18"/>
                    <a:pt x="2" y="16"/>
                    <a:pt x="4" y="16"/>
                  </a:cubicBezTo>
                  <a:cubicBezTo>
                    <a:pt x="6" y="16"/>
                    <a:pt x="8" y="18"/>
                    <a:pt x="8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7" y="40"/>
                    <a:pt x="5" y="40"/>
                  </a:cubicBezTo>
                  <a:cubicBezTo>
                    <a:pt x="2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2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9" y="52"/>
                  </a:moveTo>
                  <a:lnTo>
                    <a:pt x="9" y="52"/>
                  </a:lnTo>
                  <a:cubicBezTo>
                    <a:pt x="9" y="54"/>
                    <a:pt x="7" y="56"/>
                    <a:pt x="5" y="56"/>
                  </a:cubicBezTo>
                  <a:cubicBezTo>
                    <a:pt x="3" y="56"/>
                    <a:pt x="1" y="54"/>
                    <a:pt x="1" y="52"/>
                  </a:cubicBezTo>
                  <a:lnTo>
                    <a:pt x="1" y="52"/>
                  </a:lnTo>
                  <a:cubicBezTo>
                    <a:pt x="1" y="50"/>
                    <a:pt x="3" y="48"/>
                    <a:pt x="5" y="48"/>
                  </a:cubicBezTo>
                  <a:cubicBezTo>
                    <a:pt x="7" y="48"/>
                    <a:pt x="9" y="50"/>
                    <a:pt x="9" y="52"/>
                  </a:cubicBezTo>
                  <a:close/>
                  <a:moveTo>
                    <a:pt x="9" y="68"/>
                  </a:moveTo>
                  <a:lnTo>
                    <a:pt x="9" y="68"/>
                  </a:lnTo>
                  <a:cubicBezTo>
                    <a:pt x="9" y="70"/>
                    <a:pt x="8" y="72"/>
                    <a:pt x="5" y="72"/>
                  </a:cubicBezTo>
                  <a:cubicBezTo>
                    <a:pt x="3" y="72"/>
                    <a:pt x="1" y="70"/>
                    <a:pt x="1" y="68"/>
                  </a:cubicBezTo>
                  <a:lnTo>
                    <a:pt x="1" y="68"/>
                  </a:lnTo>
                  <a:cubicBezTo>
                    <a:pt x="1" y="66"/>
                    <a:pt x="3" y="64"/>
                    <a:pt x="5" y="64"/>
                  </a:cubicBezTo>
                  <a:cubicBezTo>
                    <a:pt x="8" y="64"/>
                    <a:pt x="9" y="66"/>
                    <a:pt x="9" y="68"/>
                  </a:cubicBezTo>
                  <a:close/>
                  <a:moveTo>
                    <a:pt x="10" y="84"/>
                  </a:moveTo>
                  <a:lnTo>
                    <a:pt x="10" y="84"/>
                  </a:lnTo>
                  <a:cubicBezTo>
                    <a:pt x="10" y="86"/>
                    <a:pt x="8" y="88"/>
                    <a:pt x="6" y="88"/>
                  </a:cubicBezTo>
                  <a:cubicBezTo>
                    <a:pt x="4" y="88"/>
                    <a:pt x="2" y="86"/>
                    <a:pt x="2" y="84"/>
                  </a:cubicBezTo>
                  <a:lnTo>
                    <a:pt x="2" y="84"/>
                  </a:lnTo>
                  <a:cubicBezTo>
                    <a:pt x="2" y="82"/>
                    <a:pt x="4" y="80"/>
                    <a:pt x="6" y="80"/>
                  </a:cubicBezTo>
                  <a:cubicBezTo>
                    <a:pt x="8" y="80"/>
                    <a:pt x="10" y="82"/>
                    <a:pt x="10" y="84"/>
                  </a:cubicBezTo>
                  <a:close/>
                  <a:moveTo>
                    <a:pt x="10" y="100"/>
                  </a:moveTo>
                  <a:lnTo>
                    <a:pt x="10" y="100"/>
                  </a:lnTo>
                  <a:cubicBezTo>
                    <a:pt x="10" y="102"/>
                    <a:pt x="8" y="104"/>
                    <a:pt x="6" y="104"/>
                  </a:cubicBezTo>
                  <a:cubicBezTo>
                    <a:pt x="4" y="104"/>
                    <a:pt x="2" y="102"/>
                    <a:pt x="2" y="100"/>
                  </a:cubicBezTo>
                  <a:lnTo>
                    <a:pt x="2" y="100"/>
                  </a:lnTo>
                  <a:cubicBezTo>
                    <a:pt x="2" y="98"/>
                    <a:pt x="4" y="96"/>
                    <a:pt x="6" y="96"/>
                  </a:cubicBezTo>
                  <a:cubicBezTo>
                    <a:pt x="8" y="96"/>
                    <a:pt x="10" y="98"/>
                    <a:pt x="10" y="100"/>
                  </a:cubicBezTo>
                  <a:close/>
                  <a:moveTo>
                    <a:pt x="11" y="116"/>
                  </a:moveTo>
                  <a:lnTo>
                    <a:pt x="11" y="116"/>
                  </a:lnTo>
                  <a:cubicBezTo>
                    <a:pt x="11" y="118"/>
                    <a:pt x="9" y="120"/>
                    <a:pt x="7" y="120"/>
                  </a:cubicBezTo>
                  <a:cubicBezTo>
                    <a:pt x="4" y="120"/>
                    <a:pt x="3" y="118"/>
                    <a:pt x="3" y="116"/>
                  </a:cubicBezTo>
                  <a:lnTo>
                    <a:pt x="3" y="116"/>
                  </a:lnTo>
                  <a:cubicBezTo>
                    <a:pt x="3" y="114"/>
                    <a:pt x="4" y="112"/>
                    <a:pt x="7" y="112"/>
                  </a:cubicBezTo>
                  <a:cubicBezTo>
                    <a:pt x="9" y="112"/>
                    <a:pt x="11" y="114"/>
                    <a:pt x="11" y="116"/>
                  </a:cubicBezTo>
                  <a:close/>
                  <a:moveTo>
                    <a:pt x="11" y="132"/>
                  </a:moveTo>
                  <a:lnTo>
                    <a:pt x="11" y="132"/>
                  </a:lnTo>
                  <a:cubicBezTo>
                    <a:pt x="11" y="134"/>
                    <a:pt x="9" y="136"/>
                    <a:pt x="7" y="136"/>
                  </a:cubicBezTo>
                  <a:cubicBezTo>
                    <a:pt x="5" y="136"/>
                    <a:pt x="3" y="134"/>
                    <a:pt x="3" y="132"/>
                  </a:cubicBezTo>
                  <a:lnTo>
                    <a:pt x="3" y="132"/>
                  </a:lnTo>
                  <a:cubicBezTo>
                    <a:pt x="3" y="130"/>
                    <a:pt x="5" y="128"/>
                    <a:pt x="7" y="128"/>
                  </a:cubicBezTo>
                  <a:cubicBezTo>
                    <a:pt x="9" y="128"/>
                    <a:pt x="11" y="130"/>
                    <a:pt x="11" y="132"/>
                  </a:cubicBezTo>
                  <a:close/>
                  <a:moveTo>
                    <a:pt x="11" y="148"/>
                  </a:moveTo>
                  <a:lnTo>
                    <a:pt x="11" y="148"/>
                  </a:lnTo>
                  <a:cubicBezTo>
                    <a:pt x="11" y="150"/>
                    <a:pt x="10" y="152"/>
                    <a:pt x="7" y="152"/>
                  </a:cubicBezTo>
                  <a:cubicBezTo>
                    <a:pt x="5" y="152"/>
                    <a:pt x="3" y="150"/>
                    <a:pt x="3" y="148"/>
                  </a:cubicBezTo>
                  <a:lnTo>
                    <a:pt x="3" y="148"/>
                  </a:lnTo>
                  <a:cubicBezTo>
                    <a:pt x="3" y="146"/>
                    <a:pt x="5" y="144"/>
                    <a:pt x="7" y="144"/>
                  </a:cubicBezTo>
                  <a:cubicBezTo>
                    <a:pt x="10" y="144"/>
                    <a:pt x="11" y="146"/>
                    <a:pt x="11" y="148"/>
                  </a:cubicBezTo>
                  <a:close/>
                  <a:moveTo>
                    <a:pt x="12" y="164"/>
                  </a:moveTo>
                  <a:lnTo>
                    <a:pt x="12" y="164"/>
                  </a:lnTo>
                  <a:cubicBezTo>
                    <a:pt x="12" y="166"/>
                    <a:pt x="10" y="168"/>
                    <a:pt x="8" y="168"/>
                  </a:cubicBezTo>
                  <a:cubicBezTo>
                    <a:pt x="6" y="168"/>
                    <a:pt x="4" y="166"/>
                    <a:pt x="4" y="164"/>
                  </a:cubicBezTo>
                  <a:lnTo>
                    <a:pt x="4" y="164"/>
                  </a:lnTo>
                  <a:cubicBezTo>
                    <a:pt x="4" y="162"/>
                    <a:pt x="6" y="160"/>
                    <a:pt x="8" y="160"/>
                  </a:cubicBezTo>
                  <a:cubicBezTo>
                    <a:pt x="10" y="160"/>
                    <a:pt x="12" y="162"/>
                    <a:pt x="12" y="164"/>
                  </a:cubicBezTo>
                  <a:close/>
                  <a:moveTo>
                    <a:pt x="12" y="180"/>
                  </a:moveTo>
                  <a:lnTo>
                    <a:pt x="12" y="180"/>
                  </a:lnTo>
                  <a:cubicBezTo>
                    <a:pt x="12" y="182"/>
                    <a:pt x="11" y="184"/>
                    <a:pt x="8" y="184"/>
                  </a:cubicBezTo>
                  <a:cubicBezTo>
                    <a:pt x="6" y="184"/>
                    <a:pt x="4" y="182"/>
                    <a:pt x="4" y="180"/>
                  </a:cubicBezTo>
                  <a:lnTo>
                    <a:pt x="4" y="180"/>
                  </a:lnTo>
                  <a:cubicBezTo>
                    <a:pt x="4" y="178"/>
                    <a:pt x="6" y="176"/>
                    <a:pt x="8" y="176"/>
                  </a:cubicBezTo>
                  <a:cubicBezTo>
                    <a:pt x="11" y="176"/>
                    <a:pt x="12" y="178"/>
                    <a:pt x="12" y="180"/>
                  </a:cubicBezTo>
                  <a:close/>
                  <a:moveTo>
                    <a:pt x="13" y="196"/>
                  </a:moveTo>
                  <a:lnTo>
                    <a:pt x="13" y="196"/>
                  </a:lnTo>
                  <a:cubicBezTo>
                    <a:pt x="13" y="198"/>
                    <a:pt x="11" y="200"/>
                    <a:pt x="9" y="200"/>
                  </a:cubicBezTo>
                  <a:cubicBezTo>
                    <a:pt x="7" y="200"/>
                    <a:pt x="5" y="198"/>
                    <a:pt x="5" y="196"/>
                  </a:cubicBezTo>
                  <a:lnTo>
                    <a:pt x="5" y="196"/>
                  </a:lnTo>
                  <a:cubicBezTo>
                    <a:pt x="5" y="194"/>
                    <a:pt x="7" y="192"/>
                    <a:pt x="9" y="192"/>
                  </a:cubicBezTo>
                  <a:cubicBezTo>
                    <a:pt x="11" y="192"/>
                    <a:pt x="13" y="194"/>
                    <a:pt x="13" y="196"/>
                  </a:cubicBezTo>
                  <a:close/>
                  <a:moveTo>
                    <a:pt x="13" y="212"/>
                  </a:moveTo>
                  <a:lnTo>
                    <a:pt x="13" y="212"/>
                  </a:lnTo>
                  <a:cubicBezTo>
                    <a:pt x="13" y="214"/>
                    <a:pt x="11" y="216"/>
                    <a:pt x="9" y="216"/>
                  </a:cubicBezTo>
                  <a:cubicBezTo>
                    <a:pt x="7" y="216"/>
                    <a:pt x="5" y="214"/>
                    <a:pt x="5" y="212"/>
                  </a:cubicBezTo>
                  <a:lnTo>
                    <a:pt x="5" y="212"/>
                  </a:lnTo>
                  <a:cubicBezTo>
                    <a:pt x="5" y="210"/>
                    <a:pt x="7" y="208"/>
                    <a:pt x="9" y="208"/>
                  </a:cubicBezTo>
                  <a:cubicBezTo>
                    <a:pt x="11" y="208"/>
                    <a:pt x="13" y="210"/>
                    <a:pt x="13" y="212"/>
                  </a:cubicBezTo>
                  <a:close/>
                  <a:moveTo>
                    <a:pt x="14" y="228"/>
                  </a:moveTo>
                  <a:lnTo>
                    <a:pt x="14" y="228"/>
                  </a:lnTo>
                  <a:cubicBezTo>
                    <a:pt x="14" y="230"/>
                    <a:pt x="12" y="232"/>
                    <a:pt x="10" y="232"/>
                  </a:cubicBezTo>
                  <a:cubicBezTo>
                    <a:pt x="7" y="232"/>
                    <a:pt x="6" y="230"/>
                    <a:pt x="6" y="228"/>
                  </a:cubicBezTo>
                  <a:lnTo>
                    <a:pt x="6" y="228"/>
                  </a:lnTo>
                  <a:cubicBezTo>
                    <a:pt x="6" y="226"/>
                    <a:pt x="7" y="224"/>
                    <a:pt x="10" y="224"/>
                  </a:cubicBezTo>
                  <a:cubicBezTo>
                    <a:pt x="12" y="224"/>
                    <a:pt x="14" y="226"/>
                    <a:pt x="14" y="228"/>
                  </a:cubicBezTo>
                  <a:close/>
                  <a:moveTo>
                    <a:pt x="14" y="244"/>
                  </a:moveTo>
                  <a:lnTo>
                    <a:pt x="14" y="244"/>
                  </a:lnTo>
                  <a:cubicBezTo>
                    <a:pt x="14" y="246"/>
                    <a:pt x="12" y="248"/>
                    <a:pt x="10" y="248"/>
                  </a:cubicBezTo>
                  <a:cubicBezTo>
                    <a:pt x="8" y="248"/>
                    <a:pt x="6" y="246"/>
                    <a:pt x="6" y="244"/>
                  </a:cubicBezTo>
                  <a:lnTo>
                    <a:pt x="6" y="244"/>
                  </a:lnTo>
                  <a:cubicBezTo>
                    <a:pt x="6" y="242"/>
                    <a:pt x="8" y="240"/>
                    <a:pt x="10" y="240"/>
                  </a:cubicBezTo>
                  <a:cubicBezTo>
                    <a:pt x="12" y="240"/>
                    <a:pt x="14" y="242"/>
                    <a:pt x="14" y="244"/>
                  </a:cubicBezTo>
                  <a:close/>
                  <a:moveTo>
                    <a:pt x="14" y="260"/>
                  </a:moveTo>
                  <a:lnTo>
                    <a:pt x="14" y="260"/>
                  </a:lnTo>
                  <a:cubicBezTo>
                    <a:pt x="14" y="262"/>
                    <a:pt x="13" y="264"/>
                    <a:pt x="10" y="264"/>
                  </a:cubicBezTo>
                  <a:cubicBezTo>
                    <a:pt x="8" y="264"/>
                    <a:pt x="6" y="262"/>
                    <a:pt x="6" y="260"/>
                  </a:cubicBezTo>
                  <a:lnTo>
                    <a:pt x="6" y="260"/>
                  </a:lnTo>
                  <a:cubicBezTo>
                    <a:pt x="6" y="258"/>
                    <a:pt x="8" y="256"/>
                    <a:pt x="10" y="256"/>
                  </a:cubicBezTo>
                  <a:cubicBezTo>
                    <a:pt x="13" y="256"/>
                    <a:pt x="14" y="258"/>
                    <a:pt x="14" y="260"/>
                  </a:cubicBezTo>
                  <a:close/>
                  <a:moveTo>
                    <a:pt x="15" y="276"/>
                  </a:moveTo>
                  <a:lnTo>
                    <a:pt x="15" y="276"/>
                  </a:lnTo>
                  <a:cubicBezTo>
                    <a:pt x="15" y="278"/>
                    <a:pt x="13" y="280"/>
                    <a:pt x="11" y="280"/>
                  </a:cubicBezTo>
                  <a:cubicBezTo>
                    <a:pt x="9" y="280"/>
                    <a:pt x="7" y="278"/>
                    <a:pt x="7" y="276"/>
                  </a:cubicBezTo>
                  <a:lnTo>
                    <a:pt x="7" y="276"/>
                  </a:lnTo>
                  <a:cubicBezTo>
                    <a:pt x="7" y="274"/>
                    <a:pt x="9" y="272"/>
                    <a:pt x="11" y="272"/>
                  </a:cubicBezTo>
                  <a:cubicBezTo>
                    <a:pt x="13" y="272"/>
                    <a:pt x="15" y="274"/>
                    <a:pt x="15" y="276"/>
                  </a:cubicBezTo>
                  <a:close/>
                  <a:moveTo>
                    <a:pt x="15" y="292"/>
                  </a:moveTo>
                  <a:lnTo>
                    <a:pt x="15" y="292"/>
                  </a:lnTo>
                  <a:cubicBezTo>
                    <a:pt x="15" y="294"/>
                    <a:pt x="13" y="296"/>
                    <a:pt x="11" y="296"/>
                  </a:cubicBezTo>
                  <a:cubicBezTo>
                    <a:pt x="9" y="296"/>
                    <a:pt x="7" y="294"/>
                    <a:pt x="7" y="292"/>
                  </a:cubicBezTo>
                  <a:lnTo>
                    <a:pt x="7" y="292"/>
                  </a:lnTo>
                  <a:cubicBezTo>
                    <a:pt x="7" y="290"/>
                    <a:pt x="9" y="288"/>
                    <a:pt x="11" y="288"/>
                  </a:cubicBezTo>
                  <a:cubicBezTo>
                    <a:pt x="13" y="288"/>
                    <a:pt x="15" y="290"/>
                    <a:pt x="15" y="292"/>
                  </a:cubicBezTo>
                  <a:close/>
                  <a:moveTo>
                    <a:pt x="16" y="308"/>
                  </a:moveTo>
                  <a:lnTo>
                    <a:pt x="16" y="308"/>
                  </a:lnTo>
                  <a:cubicBezTo>
                    <a:pt x="16" y="310"/>
                    <a:pt x="14" y="312"/>
                    <a:pt x="12" y="312"/>
                  </a:cubicBezTo>
                  <a:cubicBezTo>
                    <a:pt x="9" y="312"/>
                    <a:pt x="8" y="310"/>
                    <a:pt x="8" y="308"/>
                  </a:cubicBezTo>
                  <a:lnTo>
                    <a:pt x="8" y="308"/>
                  </a:lnTo>
                  <a:cubicBezTo>
                    <a:pt x="8" y="306"/>
                    <a:pt x="9" y="304"/>
                    <a:pt x="12" y="304"/>
                  </a:cubicBezTo>
                  <a:cubicBezTo>
                    <a:pt x="14" y="304"/>
                    <a:pt x="16" y="306"/>
                    <a:pt x="16" y="308"/>
                  </a:cubicBezTo>
                  <a:close/>
                  <a:moveTo>
                    <a:pt x="16" y="324"/>
                  </a:moveTo>
                  <a:lnTo>
                    <a:pt x="16" y="324"/>
                  </a:lnTo>
                  <a:cubicBezTo>
                    <a:pt x="16" y="326"/>
                    <a:pt x="14" y="328"/>
                    <a:pt x="12" y="328"/>
                  </a:cubicBezTo>
                  <a:cubicBezTo>
                    <a:pt x="10" y="328"/>
                    <a:pt x="8" y="326"/>
                    <a:pt x="8" y="324"/>
                  </a:cubicBezTo>
                  <a:lnTo>
                    <a:pt x="8" y="324"/>
                  </a:lnTo>
                  <a:cubicBezTo>
                    <a:pt x="8" y="322"/>
                    <a:pt x="10" y="320"/>
                    <a:pt x="12" y="320"/>
                  </a:cubicBezTo>
                  <a:cubicBezTo>
                    <a:pt x="14" y="320"/>
                    <a:pt x="16" y="322"/>
                    <a:pt x="16" y="32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2" name="Freeform 952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3" name="Freeform 953"/>
            <p:cNvSpPr>
              <a:spLocks noEditPoints="1"/>
            </p:cNvSpPr>
            <p:nvPr/>
          </p:nvSpPr>
          <p:spPr bwMode="auto">
            <a:xfrm>
              <a:off x="963" y="2913"/>
              <a:ext cx="2" cy="3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2" y="116"/>
                </a:cxn>
                <a:cxn ang="0">
                  <a:pos x="8" y="120"/>
                </a:cxn>
                <a:cxn ang="0">
                  <a:pos x="4" y="116"/>
                </a:cxn>
                <a:cxn ang="0">
                  <a:pos x="12" y="116"/>
                </a:cxn>
                <a:cxn ang="0">
                  <a:pos x="13" y="132"/>
                </a:cxn>
                <a:cxn ang="0">
                  <a:pos x="5" y="132"/>
                </a:cxn>
                <a:cxn ang="0">
                  <a:pos x="9" y="128"/>
                </a:cxn>
                <a:cxn ang="0">
                  <a:pos x="13" y="148"/>
                </a:cxn>
                <a:cxn ang="0">
                  <a:pos x="9" y="152"/>
                </a:cxn>
                <a:cxn ang="0">
                  <a:pos x="5" y="148"/>
                </a:cxn>
                <a:cxn ang="0">
                  <a:pos x="13" y="148"/>
                </a:cxn>
                <a:cxn ang="0">
                  <a:pos x="14" y="164"/>
                </a:cxn>
                <a:cxn ang="0">
                  <a:pos x="6" y="164"/>
                </a:cxn>
                <a:cxn ang="0">
                  <a:pos x="10" y="160"/>
                </a:cxn>
                <a:cxn ang="0">
                  <a:pos x="15" y="180"/>
                </a:cxn>
                <a:cxn ang="0">
                  <a:pos x="11" y="184"/>
                </a:cxn>
                <a:cxn ang="0">
                  <a:pos x="7" y="180"/>
                </a:cxn>
                <a:cxn ang="0">
                  <a:pos x="15" y="180"/>
                </a:cxn>
                <a:cxn ang="0">
                  <a:pos x="15" y="196"/>
                </a:cxn>
                <a:cxn ang="0">
                  <a:pos x="7" y="196"/>
                </a:cxn>
                <a:cxn ang="0">
                  <a:pos x="11" y="192"/>
                </a:cxn>
                <a:cxn ang="0">
                  <a:pos x="16" y="212"/>
                </a:cxn>
                <a:cxn ang="0">
                  <a:pos x="12" y="216"/>
                </a:cxn>
                <a:cxn ang="0">
                  <a:pos x="8" y="212"/>
                </a:cxn>
                <a:cxn ang="0">
                  <a:pos x="16" y="212"/>
                </a:cxn>
                <a:cxn ang="0">
                  <a:pos x="16" y="228"/>
                </a:cxn>
                <a:cxn ang="0">
                  <a:pos x="8" y="228"/>
                </a:cxn>
                <a:cxn ang="0">
                  <a:pos x="12" y="224"/>
                </a:cxn>
              </a:cxnLst>
              <a:rect l="0" t="0" r="r" b="b"/>
              <a:pathLst>
                <a:path w="16" h="23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3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8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8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9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9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5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5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2" y="116"/>
                  </a:moveTo>
                  <a:lnTo>
                    <a:pt x="12" y="116"/>
                  </a:lnTo>
                  <a:cubicBezTo>
                    <a:pt x="12" y="118"/>
                    <a:pt x="10" y="120"/>
                    <a:pt x="8" y="120"/>
                  </a:cubicBezTo>
                  <a:cubicBezTo>
                    <a:pt x="6" y="120"/>
                    <a:pt x="4" y="118"/>
                    <a:pt x="4" y="116"/>
                  </a:cubicBezTo>
                  <a:lnTo>
                    <a:pt x="4" y="116"/>
                  </a:lnTo>
                  <a:cubicBezTo>
                    <a:pt x="4" y="114"/>
                    <a:pt x="6" y="112"/>
                    <a:pt x="8" y="112"/>
                  </a:cubicBezTo>
                  <a:cubicBezTo>
                    <a:pt x="10" y="112"/>
                    <a:pt x="12" y="114"/>
                    <a:pt x="12" y="116"/>
                  </a:cubicBezTo>
                  <a:close/>
                  <a:moveTo>
                    <a:pt x="13" y="132"/>
                  </a:moveTo>
                  <a:lnTo>
                    <a:pt x="13" y="132"/>
                  </a:lnTo>
                  <a:cubicBezTo>
                    <a:pt x="13" y="134"/>
                    <a:pt x="11" y="136"/>
                    <a:pt x="9" y="136"/>
                  </a:cubicBezTo>
                  <a:cubicBezTo>
                    <a:pt x="7" y="136"/>
                    <a:pt x="5" y="134"/>
                    <a:pt x="5" y="132"/>
                  </a:cubicBezTo>
                  <a:lnTo>
                    <a:pt x="5" y="132"/>
                  </a:lnTo>
                  <a:cubicBezTo>
                    <a:pt x="5" y="130"/>
                    <a:pt x="7" y="128"/>
                    <a:pt x="9" y="128"/>
                  </a:cubicBezTo>
                  <a:cubicBezTo>
                    <a:pt x="11" y="128"/>
                    <a:pt x="13" y="130"/>
                    <a:pt x="13" y="132"/>
                  </a:cubicBezTo>
                  <a:close/>
                  <a:moveTo>
                    <a:pt x="13" y="148"/>
                  </a:moveTo>
                  <a:lnTo>
                    <a:pt x="13" y="148"/>
                  </a:lnTo>
                  <a:cubicBezTo>
                    <a:pt x="13" y="150"/>
                    <a:pt x="12" y="152"/>
                    <a:pt x="9" y="152"/>
                  </a:cubicBezTo>
                  <a:cubicBezTo>
                    <a:pt x="7" y="152"/>
                    <a:pt x="5" y="150"/>
                    <a:pt x="5" y="148"/>
                  </a:cubicBezTo>
                  <a:lnTo>
                    <a:pt x="5" y="148"/>
                  </a:lnTo>
                  <a:cubicBezTo>
                    <a:pt x="5" y="146"/>
                    <a:pt x="7" y="144"/>
                    <a:pt x="9" y="144"/>
                  </a:cubicBezTo>
                  <a:cubicBezTo>
                    <a:pt x="12" y="144"/>
                    <a:pt x="13" y="146"/>
                    <a:pt x="13" y="148"/>
                  </a:cubicBezTo>
                  <a:close/>
                  <a:moveTo>
                    <a:pt x="14" y="164"/>
                  </a:moveTo>
                  <a:lnTo>
                    <a:pt x="14" y="164"/>
                  </a:lnTo>
                  <a:cubicBezTo>
                    <a:pt x="14" y="166"/>
                    <a:pt x="12" y="168"/>
                    <a:pt x="10" y="168"/>
                  </a:cubicBezTo>
                  <a:cubicBezTo>
                    <a:pt x="8" y="168"/>
                    <a:pt x="6" y="166"/>
                    <a:pt x="6" y="164"/>
                  </a:cubicBezTo>
                  <a:lnTo>
                    <a:pt x="6" y="164"/>
                  </a:lnTo>
                  <a:cubicBezTo>
                    <a:pt x="6" y="162"/>
                    <a:pt x="8" y="160"/>
                    <a:pt x="10" y="160"/>
                  </a:cubicBezTo>
                  <a:cubicBezTo>
                    <a:pt x="12" y="160"/>
                    <a:pt x="14" y="162"/>
                    <a:pt x="14" y="164"/>
                  </a:cubicBezTo>
                  <a:close/>
                  <a:moveTo>
                    <a:pt x="15" y="180"/>
                  </a:moveTo>
                  <a:lnTo>
                    <a:pt x="15" y="180"/>
                  </a:lnTo>
                  <a:cubicBezTo>
                    <a:pt x="15" y="182"/>
                    <a:pt x="13" y="184"/>
                    <a:pt x="11" y="184"/>
                  </a:cubicBezTo>
                  <a:cubicBezTo>
                    <a:pt x="8" y="184"/>
                    <a:pt x="7" y="182"/>
                    <a:pt x="7" y="180"/>
                  </a:cubicBezTo>
                  <a:lnTo>
                    <a:pt x="7" y="180"/>
                  </a:lnTo>
                  <a:cubicBezTo>
                    <a:pt x="7" y="178"/>
                    <a:pt x="8" y="176"/>
                    <a:pt x="11" y="176"/>
                  </a:cubicBezTo>
                  <a:cubicBezTo>
                    <a:pt x="13" y="176"/>
                    <a:pt x="15" y="178"/>
                    <a:pt x="15" y="180"/>
                  </a:cubicBezTo>
                  <a:close/>
                  <a:moveTo>
                    <a:pt x="15" y="196"/>
                  </a:moveTo>
                  <a:lnTo>
                    <a:pt x="15" y="196"/>
                  </a:lnTo>
                  <a:cubicBezTo>
                    <a:pt x="15" y="198"/>
                    <a:pt x="13" y="200"/>
                    <a:pt x="11" y="200"/>
                  </a:cubicBezTo>
                  <a:cubicBezTo>
                    <a:pt x="9" y="200"/>
                    <a:pt x="7" y="198"/>
                    <a:pt x="7" y="196"/>
                  </a:cubicBezTo>
                  <a:lnTo>
                    <a:pt x="7" y="196"/>
                  </a:lnTo>
                  <a:cubicBezTo>
                    <a:pt x="7" y="194"/>
                    <a:pt x="9" y="192"/>
                    <a:pt x="11" y="192"/>
                  </a:cubicBezTo>
                  <a:cubicBezTo>
                    <a:pt x="13" y="192"/>
                    <a:pt x="15" y="194"/>
                    <a:pt x="15" y="196"/>
                  </a:cubicBezTo>
                  <a:close/>
                  <a:moveTo>
                    <a:pt x="16" y="212"/>
                  </a:moveTo>
                  <a:lnTo>
                    <a:pt x="16" y="212"/>
                  </a:lnTo>
                  <a:cubicBezTo>
                    <a:pt x="16" y="214"/>
                    <a:pt x="14" y="216"/>
                    <a:pt x="12" y="216"/>
                  </a:cubicBezTo>
                  <a:cubicBezTo>
                    <a:pt x="10" y="216"/>
                    <a:pt x="8" y="214"/>
                    <a:pt x="8" y="212"/>
                  </a:cubicBezTo>
                  <a:lnTo>
                    <a:pt x="8" y="212"/>
                  </a:lnTo>
                  <a:cubicBezTo>
                    <a:pt x="8" y="210"/>
                    <a:pt x="10" y="208"/>
                    <a:pt x="12" y="208"/>
                  </a:cubicBezTo>
                  <a:cubicBezTo>
                    <a:pt x="14" y="208"/>
                    <a:pt x="16" y="210"/>
                    <a:pt x="16" y="212"/>
                  </a:cubicBezTo>
                  <a:close/>
                  <a:moveTo>
                    <a:pt x="16" y="228"/>
                  </a:moveTo>
                  <a:lnTo>
                    <a:pt x="16" y="228"/>
                  </a:lnTo>
                  <a:cubicBezTo>
                    <a:pt x="16" y="230"/>
                    <a:pt x="15" y="232"/>
                    <a:pt x="12" y="232"/>
                  </a:cubicBezTo>
                  <a:cubicBezTo>
                    <a:pt x="10" y="232"/>
                    <a:pt x="8" y="230"/>
                    <a:pt x="8" y="228"/>
                  </a:cubicBezTo>
                  <a:lnTo>
                    <a:pt x="8" y="228"/>
                  </a:lnTo>
                  <a:cubicBezTo>
                    <a:pt x="8" y="226"/>
                    <a:pt x="10" y="224"/>
                    <a:pt x="12" y="224"/>
                  </a:cubicBezTo>
                  <a:cubicBezTo>
                    <a:pt x="15" y="224"/>
                    <a:pt x="16" y="226"/>
                    <a:pt x="16" y="22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4" name="Oval 954"/>
            <p:cNvSpPr>
              <a:spLocks noChangeArrowheads="1"/>
            </p:cNvSpPr>
            <p:nvPr/>
          </p:nvSpPr>
          <p:spPr bwMode="auto">
            <a:xfrm>
              <a:off x="1226" y="2674"/>
              <a:ext cx="12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5" name="Freeform 955"/>
            <p:cNvSpPr>
              <a:spLocks noEditPoints="1"/>
            </p:cNvSpPr>
            <p:nvPr/>
          </p:nvSpPr>
          <p:spPr bwMode="auto">
            <a:xfrm>
              <a:off x="1614" y="2436"/>
              <a:ext cx="2" cy="17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0" y="100"/>
                </a:cxn>
                <a:cxn ang="0">
                  <a:pos x="4" y="96"/>
                </a:cxn>
                <a:cxn ang="0">
                  <a:pos x="8" y="100"/>
                </a:cxn>
                <a:cxn ang="0">
                  <a:pos x="8" y="100"/>
                </a:cxn>
                <a:cxn ang="0">
                  <a:pos x="4" y="104"/>
                </a:cxn>
                <a:cxn ang="0">
                  <a:pos x="0" y="100"/>
                </a:cxn>
                <a:cxn ang="0">
                  <a:pos x="1" y="84"/>
                </a:cxn>
                <a:cxn ang="0">
                  <a:pos x="1" y="84"/>
                </a:cxn>
                <a:cxn ang="0">
                  <a:pos x="5" y="80"/>
                </a:cxn>
                <a:cxn ang="0">
                  <a:pos x="9" y="84"/>
                </a:cxn>
                <a:cxn ang="0">
                  <a:pos x="9" y="84"/>
                </a:cxn>
                <a:cxn ang="0">
                  <a:pos x="5" y="88"/>
                </a:cxn>
                <a:cxn ang="0">
                  <a:pos x="1" y="84"/>
                </a:cxn>
                <a:cxn ang="0">
                  <a:pos x="2" y="68"/>
                </a:cxn>
                <a:cxn ang="0">
                  <a:pos x="2" y="68"/>
                </a:cxn>
                <a:cxn ang="0">
                  <a:pos x="6" y="64"/>
                </a:cxn>
                <a:cxn ang="0">
                  <a:pos x="10" y="68"/>
                </a:cxn>
                <a:cxn ang="0">
                  <a:pos x="10" y="68"/>
                </a:cxn>
                <a:cxn ang="0">
                  <a:pos x="6" y="72"/>
                </a:cxn>
                <a:cxn ang="0">
                  <a:pos x="2" y="68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5" y="36"/>
                </a:cxn>
                <a:cxn ang="0">
                  <a:pos x="5" y="36"/>
                </a:cxn>
                <a:cxn ang="0">
                  <a:pos x="9" y="32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9" y="40"/>
                </a:cxn>
                <a:cxn ang="0">
                  <a:pos x="5" y="36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10" y="16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104">
                  <a:moveTo>
                    <a:pt x="0" y="100"/>
                  </a:moveTo>
                  <a:lnTo>
                    <a:pt x="0" y="100"/>
                  </a:lnTo>
                  <a:cubicBezTo>
                    <a:pt x="0" y="98"/>
                    <a:pt x="2" y="96"/>
                    <a:pt x="4" y="96"/>
                  </a:cubicBezTo>
                  <a:cubicBezTo>
                    <a:pt x="6" y="96"/>
                    <a:pt x="8" y="98"/>
                    <a:pt x="8" y="100"/>
                  </a:cubicBezTo>
                  <a:lnTo>
                    <a:pt x="8" y="100"/>
                  </a:lnTo>
                  <a:cubicBezTo>
                    <a:pt x="8" y="102"/>
                    <a:pt x="6" y="104"/>
                    <a:pt x="4" y="104"/>
                  </a:cubicBezTo>
                  <a:cubicBezTo>
                    <a:pt x="2" y="104"/>
                    <a:pt x="0" y="102"/>
                    <a:pt x="0" y="100"/>
                  </a:cubicBezTo>
                  <a:close/>
                  <a:moveTo>
                    <a:pt x="1" y="84"/>
                  </a:moveTo>
                  <a:lnTo>
                    <a:pt x="1" y="84"/>
                  </a:lnTo>
                  <a:cubicBezTo>
                    <a:pt x="1" y="82"/>
                    <a:pt x="3" y="80"/>
                    <a:pt x="5" y="80"/>
                  </a:cubicBezTo>
                  <a:cubicBezTo>
                    <a:pt x="7" y="80"/>
                    <a:pt x="9" y="82"/>
                    <a:pt x="9" y="84"/>
                  </a:cubicBezTo>
                  <a:lnTo>
                    <a:pt x="9" y="84"/>
                  </a:lnTo>
                  <a:cubicBezTo>
                    <a:pt x="9" y="86"/>
                    <a:pt x="7" y="88"/>
                    <a:pt x="5" y="88"/>
                  </a:cubicBezTo>
                  <a:cubicBezTo>
                    <a:pt x="3" y="88"/>
                    <a:pt x="1" y="86"/>
                    <a:pt x="1" y="84"/>
                  </a:cubicBezTo>
                  <a:close/>
                  <a:moveTo>
                    <a:pt x="2" y="68"/>
                  </a:move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8" y="64"/>
                    <a:pt x="10" y="66"/>
                    <a:pt x="10" y="68"/>
                  </a:cubicBezTo>
                  <a:lnTo>
                    <a:pt x="10" y="68"/>
                  </a:lnTo>
                  <a:cubicBezTo>
                    <a:pt x="10" y="70"/>
                    <a:pt x="8" y="72"/>
                    <a:pt x="6" y="72"/>
                  </a:cubicBezTo>
                  <a:cubicBezTo>
                    <a:pt x="4" y="72"/>
                    <a:pt x="2" y="70"/>
                    <a:pt x="2" y="68"/>
                  </a:cubicBezTo>
                  <a:close/>
                  <a:moveTo>
                    <a:pt x="3" y="52"/>
                  </a:move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10" y="48"/>
                    <a:pt x="11" y="50"/>
                    <a:pt x="11" y="52"/>
                  </a:cubicBezTo>
                  <a:lnTo>
                    <a:pt x="11" y="52"/>
                  </a:lnTo>
                  <a:cubicBezTo>
                    <a:pt x="11" y="54"/>
                    <a:pt x="10" y="56"/>
                    <a:pt x="7" y="56"/>
                  </a:cubicBezTo>
                  <a:cubicBezTo>
                    <a:pt x="5" y="56"/>
                    <a:pt x="3" y="54"/>
                    <a:pt x="3" y="52"/>
                  </a:cubicBezTo>
                  <a:close/>
                  <a:moveTo>
                    <a:pt x="5" y="36"/>
                  </a:moveTo>
                  <a:lnTo>
                    <a:pt x="5" y="36"/>
                  </a:lnTo>
                  <a:cubicBezTo>
                    <a:pt x="5" y="34"/>
                    <a:pt x="7" y="32"/>
                    <a:pt x="9" y="32"/>
                  </a:cubicBezTo>
                  <a:cubicBezTo>
                    <a:pt x="11" y="32"/>
                    <a:pt x="13" y="34"/>
                    <a:pt x="13" y="36"/>
                  </a:cubicBezTo>
                  <a:lnTo>
                    <a:pt x="13" y="36"/>
                  </a:lnTo>
                  <a:cubicBezTo>
                    <a:pt x="13" y="38"/>
                    <a:pt x="11" y="40"/>
                    <a:pt x="9" y="40"/>
                  </a:cubicBezTo>
                  <a:cubicBezTo>
                    <a:pt x="7" y="40"/>
                    <a:pt x="5" y="38"/>
                    <a:pt x="5" y="36"/>
                  </a:cubicBezTo>
                  <a:close/>
                  <a:moveTo>
                    <a:pt x="6" y="20"/>
                  </a:moveTo>
                  <a:lnTo>
                    <a:pt x="6" y="20"/>
                  </a:lnTo>
                  <a:cubicBezTo>
                    <a:pt x="6" y="18"/>
                    <a:pt x="8" y="16"/>
                    <a:pt x="10" y="16"/>
                  </a:cubicBezTo>
                  <a:cubicBezTo>
                    <a:pt x="12" y="16"/>
                    <a:pt x="14" y="18"/>
                    <a:pt x="14" y="20"/>
                  </a:cubicBezTo>
                  <a:lnTo>
                    <a:pt x="14" y="20"/>
                  </a:lnTo>
                  <a:cubicBezTo>
                    <a:pt x="14" y="22"/>
                    <a:pt x="12" y="24"/>
                    <a:pt x="10" y="24"/>
                  </a:cubicBezTo>
                  <a:cubicBezTo>
                    <a:pt x="8" y="24"/>
                    <a:pt x="6" y="22"/>
                    <a:pt x="6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6" name="Freeform 956"/>
            <p:cNvSpPr>
              <a:spLocks noEditPoints="1"/>
            </p:cNvSpPr>
            <p:nvPr/>
          </p:nvSpPr>
          <p:spPr bwMode="auto">
            <a:xfrm>
              <a:off x="1990" y="2298"/>
              <a:ext cx="2" cy="2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2" y="84"/>
                </a:cxn>
                <a:cxn ang="0">
                  <a:pos x="8" y="88"/>
                </a:cxn>
                <a:cxn ang="0">
                  <a:pos x="4" y="84"/>
                </a:cxn>
                <a:cxn ang="0">
                  <a:pos x="12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5" y="148"/>
                </a:cxn>
                <a:cxn ang="0">
                  <a:pos x="11" y="152"/>
                </a:cxn>
                <a:cxn ang="0">
                  <a:pos x="7" y="148"/>
                </a:cxn>
                <a:cxn ang="0">
                  <a:pos x="15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3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3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5"/>
                    <a:pt x="9" y="56"/>
                    <a:pt x="6" y="56"/>
                  </a:cubicBezTo>
                  <a:cubicBezTo>
                    <a:pt x="4" y="56"/>
                    <a:pt x="2" y="55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9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1"/>
                    <a:pt x="9" y="72"/>
                    <a:pt x="7" y="72"/>
                  </a:cubicBezTo>
                  <a:cubicBezTo>
                    <a:pt x="5" y="72"/>
                    <a:pt x="3" y="71"/>
                    <a:pt x="3" y="68"/>
                  </a:cubicBezTo>
                  <a:lnTo>
                    <a:pt x="3" y="68"/>
                  </a:lnTo>
                  <a:cubicBezTo>
                    <a:pt x="3" y="66"/>
                    <a:pt x="5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2" y="84"/>
                  </a:moveTo>
                  <a:lnTo>
                    <a:pt x="12" y="84"/>
                  </a:lnTo>
                  <a:cubicBezTo>
                    <a:pt x="12" y="87"/>
                    <a:pt x="10" y="88"/>
                    <a:pt x="8" y="88"/>
                  </a:cubicBezTo>
                  <a:cubicBezTo>
                    <a:pt x="6" y="88"/>
                    <a:pt x="4" y="87"/>
                    <a:pt x="4" y="84"/>
                  </a:cubicBezTo>
                  <a:lnTo>
                    <a:pt x="4" y="84"/>
                  </a:lnTo>
                  <a:cubicBezTo>
                    <a:pt x="4" y="82"/>
                    <a:pt x="6" y="80"/>
                    <a:pt x="8" y="80"/>
                  </a:cubicBezTo>
                  <a:cubicBezTo>
                    <a:pt x="10" y="80"/>
                    <a:pt x="12" y="82"/>
                    <a:pt x="12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3"/>
                    <a:pt x="11" y="104"/>
                    <a:pt x="8" y="104"/>
                  </a:cubicBezTo>
                  <a:cubicBezTo>
                    <a:pt x="6" y="104"/>
                    <a:pt x="4" y="103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1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9"/>
                    <a:pt x="11" y="120"/>
                    <a:pt x="9" y="120"/>
                  </a:cubicBezTo>
                  <a:cubicBezTo>
                    <a:pt x="7" y="120"/>
                    <a:pt x="5" y="119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5"/>
                    <a:pt x="12" y="136"/>
                    <a:pt x="10" y="136"/>
                  </a:cubicBezTo>
                  <a:cubicBezTo>
                    <a:pt x="8" y="136"/>
                    <a:pt x="6" y="135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8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5" y="148"/>
                  </a:moveTo>
                  <a:lnTo>
                    <a:pt x="15" y="148"/>
                  </a:lnTo>
                  <a:cubicBezTo>
                    <a:pt x="15" y="151"/>
                    <a:pt x="13" y="152"/>
                    <a:pt x="11" y="152"/>
                  </a:cubicBezTo>
                  <a:cubicBezTo>
                    <a:pt x="8" y="152"/>
                    <a:pt x="7" y="151"/>
                    <a:pt x="7" y="148"/>
                  </a:cubicBezTo>
                  <a:lnTo>
                    <a:pt x="7" y="148"/>
                  </a:lnTo>
                  <a:cubicBezTo>
                    <a:pt x="7" y="146"/>
                    <a:pt x="8" y="144"/>
                    <a:pt x="11" y="144"/>
                  </a:cubicBezTo>
                  <a:cubicBezTo>
                    <a:pt x="13" y="144"/>
                    <a:pt x="15" y="146"/>
                    <a:pt x="15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7"/>
                    <a:pt x="14" y="168"/>
                    <a:pt x="11" y="168"/>
                  </a:cubicBezTo>
                  <a:cubicBezTo>
                    <a:pt x="9" y="168"/>
                    <a:pt x="7" y="167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9" y="160"/>
                    <a:pt x="11" y="160"/>
                  </a:cubicBezTo>
                  <a:cubicBezTo>
                    <a:pt x="14" y="160"/>
                    <a:pt x="15" y="162"/>
                    <a:pt x="15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3"/>
                    <a:pt x="14" y="184"/>
                    <a:pt x="12" y="184"/>
                  </a:cubicBezTo>
                  <a:cubicBezTo>
                    <a:pt x="10" y="184"/>
                    <a:pt x="8" y="183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4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7" name="Freeform 957"/>
            <p:cNvSpPr>
              <a:spLocks noEditPoints="1"/>
            </p:cNvSpPr>
            <p:nvPr/>
          </p:nvSpPr>
          <p:spPr bwMode="auto">
            <a:xfrm>
              <a:off x="2366" y="2200"/>
              <a:ext cx="2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0"/>
                </a:cxn>
                <a:cxn ang="0">
                  <a:pos x="15" y="36"/>
                </a:cxn>
                <a:cxn ang="0">
                  <a:pos x="15" y="36"/>
                </a:cxn>
                <a:cxn ang="0">
                  <a:pos x="11" y="40"/>
                </a:cxn>
                <a:cxn ang="0">
                  <a:pos x="7" y="36"/>
                </a:cxn>
                <a:cxn ang="0">
                  <a:pos x="7" y="36"/>
                </a:cxn>
                <a:cxn ang="0">
                  <a:pos x="11" y="32"/>
                </a:cxn>
                <a:cxn ang="0">
                  <a:pos x="15" y="36"/>
                </a:cxn>
              </a:cxnLst>
              <a:rect l="0" t="0" r="r" b="b"/>
              <a:pathLst>
                <a:path w="15" h="40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2" y="20"/>
                  </a:moveTo>
                  <a:lnTo>
                    <a:pt x="12" y="20"/>
                  </a:lnTo>
                  <a:cubicBezTo>
                    <a:pt x="12" y="22"/>
                    <a:pt x="10" y="24"/>
                    <a:pt x="8" y="24"/>
                  </a:cubicBezTo>
                  <a:cubicBezTo>
                    <a:pt x="5" y="24"/>
                    <a:pt x="4" y="22"/>
                    <a:pt x="4" y="20"/>
                  </a:cubicBezTo>
                  <a:lnTo>
                    <a:pt x="4" y="20"/>
                  </a:lnTo>
                  <a:cubicBezTo>
                    <a:pt x="4" y="18"/>
                    <a:pt x="5" y="16"/>
                    <a:pt x="8" y="16"/>
                  </a:cubicBezTo>
                  <a:cubicBezTo>
                    <a:pt x="10" y="16"/>
                    <a:pt x="12" y="18"/>
                    <a:pt x="12" y="20"/>
                  </a:cubicBezTo>
                  <a:close/>
                  <a:moveTo>
                    <a:pt x="15" y="36"/>
                  </a:moveTo>
                  <a:lnTo>
                    <a:pt x="15" y="36"/>
                  </a:lnTo>
                  <a:cubicBezTo>
                    <a:pt x="15" y="38"/>
                    <a:pt x="13" y="40"/>
                    <a:pt x="11" y="40"/>
                  </a:cubicBezTo>
                  <a:cubicBezTo>
                    <a:pt x="9" y="40"/>
                    <a:pt x="7" y="38"/>
                    <a:pt x="7" y="36"/>
                  </a:cubicBezTo>
                  <a:lnTo>
                    <a:pt x="7" y="36"/>
                  </a:lnTo>
                  <a:cubicBezTo>
                    <a:pt x="7" y="34"/>
                    <a:pt x="9" y="32"/>
                    <a:pt x="11" y="32"/>
                  </a:cubicBezTo>
                  <a:cubicBezTo>
                    <a:pt x="13" y="32"/>
                    <a:pt x="15" y="34"/>
                    <a:pt x="15" y="36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8" name="Freeform 958"/>
            <p:cNvSpPr>
              <a:spLocks noEditPoints="1"/>
            </p:cNvSpPr>
            <p:nvPr/>
          </p:nvSpPr>
          <p:spPr bwMode="auto">
            <a:xfrm>
              <a:off x="2742" y="2133"/>
              <a:ext cx="3" cy="2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9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10" y="52"/>
                </a:cxn>
                <a:cxn ang="0">
                  <a:pos x="11" y="68"/>
                </a:cxn>
                <a:cxn ang="0">
                  <a:pos x="3" y="68"/>
                </a:cxn>
                <a:cxn ang="0">
                  <a:pos x="7" y="64"/>
                </a:cxn>
                <a:cxn ang="0">
                  <a:pos x="11" y="84"/>
                </a:cxn>
                <a:cxn ang="0">
                  <a:pos x="7" y="88"/>
                </a:cxn>
                <a:cxn ang="0">
                  <a:pos x="3" y="84"/>
                </a:cxn>
                <a:cxn ang="0">
                  <a:pos x="11" y="84"/>
                </a:cxn>
                <a:cxn ang="0">
                  <a:pos x="12" y="100"/>
                </a:cxn>
                <a:cxn ang="0">
                  <a:pos x="4" y="100"/>
                </a:cxn>
                <a:cxn ang="0">
                  <a:pos x="8" y="96"/>
                </a:cxn>
                <a:cxn ang="0">
                  <a:pos x="13" y="116"/>
                </a:cxn>
                <a:cxn ang="0">
                  <a:pos x="9" y="120"/>
                </a:cxn>
                <a:cxn ang="0">
                  <a:pos x="5" y="116"/>
                </a:cxn>
                <a:cxn ang="0">
                  <a:pos x="13" y="116"/>
                </a:cxn>
                <a:cxn ang="0">
                  <a:pos x="14" y="132"/>
                </a:cxn>
                <a:cxn ang="0">
                  <a:pos x="6" y="132"/>
                </a:cxn>
                <a:cxn ang="0">
                  <a:pos x="10" y="128"/>
                </a:cxn>
                <a:cxn ang="0">
                  <a:pos x="14" y="148"/>
                </a:cxn>
                <a:cxn ang="0">
                  <a:pos x="10" y="152"/>
                </a:cxn>
                <a:cxn ang="0">
                  <a:pos x="6" y="148"/>
                </a:cxn>
                <a:cxn ang="0">
                  <a:pos x="14" y="148"/>
                </a:cxn>
                <a:cxn ang="0">
                  <a:pos x="15" y="164"/>
                </a:cxn>
                <a:cxn ang="0">
                  <a:pos x="7" y="164"/>
                </a:cxn>
                <a:cxn ang="0">
                  <a:pos x="11" y="160"/>
                </a:cxn>
                <a:cxn ang="0">
                  <a:pos x="16" y="180"/>
                </a:cxn>
                <a:cxn ang="0">
                  <a:pos x="12" y="184"/>
                </a:cxn>
                <a:cxn ang="0">
                  <a:pos x="8" y="180"/>
                </a:cxn>
                <a:cxn ang="0">
                  <a:pos x="16" y="180"/>
                </a:cxn>
              </a:cxnLst>
              <a:rect l="0" t="0" r="r" b="b"/>
              <a:pathLst>
                <a:path w="16" h="18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2"/>
                    <a:pt x="7" y="24"/>
                    <a:pt x="5" y="24"/>
                  </a:cubicBezTo>
                  <a:cubicBezTo>
                    <a:pt x="2" y="24"/>
                    <a:pt x="1" y="22"/>
                    <a:pt x="1" y="20"/>
                  </a:cubicBezTo>
                  <a:lnTo>
                    <a:pt x="1" y="20"/>
                  </a:lnTo>
                  <a:cubicBezTo>
                    <a:pt x="1" y="18"/>
                    <a:pt x="2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7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10" y="52"/>
                  </a:move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lnTo>
                    <a:pt x="2" y="52"/>
                  </a:lnTo>
                  <a:cubicBezTo>
                    <a:pt x="2" y="50"/>
                    <a:pt x="4" y="48"/>
                    <a:pt x="6" y="48"/>
                  </a:cubicBezTo>
                  <a:cubicBezTo>
                    <a:pt x="8" y="48"/>
                    <a:pt x="10" y="50"/>
                    <a:pt x="10" y="52"/>
                  </a:cubicBezTo>
                  <a:close/>
                  <a:moveTo>
                    <a:pt x="11" y="68"/>
                  </a:moveTo>
                  <a:lnTo>
                    <a:pt x="11" y="68"/>
                  </a:lnTo>
                  <a:cubicBezTo>
                    <a:pt x="11" y="70"/>
                    <a:pt x="9" y="72"/>
                    <a:pt x="7" y="72"/>
                  </a:cubicBezTo>
                  <a:cubicBezTo>
                    <a:pt x="4" y="72"/>
                    <a:pt x="3" y="70"/>
                    <a:pt x="3" y="68"/>
                  </a:cubicBezTo>
                  <a:lnTo>
                    <a:pt x="3" y="68"/>
                  </a:lnTo>
                  <a:cubicBezTo>
                    <a:pt x="3" y="66"/>
                    <a:pt x="4" y="64"/>
                    <a:pt x="7" y="64"/>
                  </a:cubicBezTo>
                  <a:cubicBezTo>
                    <a:pt x="9" y="64"/>
                    <a:pt x="11" y="66"/>
                    <a:pt x="11" y="68"/>
                  </a:cubicBezTo>
                  <a:close/>
                  <a:moveTo>
                    <a:pt x="11" y="84"/>
                  </a:moveTo>
                  <a:lnTo>
                    <a:pt x="11" y="84"/>
                  </a:lnTo>
                  <a:cubicBezTo>
                    <a:pt x="11" y="86"/>
                    <a:pt x="10" y="88"/>
                    <a:pt x="7" y="88"/>
                  </a:cubicBezTo>
                  <a:cubicBezTo>
                    <a:pt x="5" y="88"/>
                    <a:pt x="3" y="86"/>
                    <a:pt x="3" y="84"/>
                  </a:cubicBezTo>
                  <a:lnTo>
                    <a:pt x="3" y="84"/>
                  </a:lnTo>
                  <a:cubicBezTo>
                    <a:pt x="3" y="82"/>
                    <a:pt x="5" y="80"/>
                    <a:pt x="7" y="80"/>
                  </a:cubicBezTo>
                  <a:cubicBezTo>
                    <a:pt x="10" y="80"/>
                    <a:pt x="11" y="82"/>
                    <a:pt x="11" y="84"/>
                  </a:cubicBezTo>
                  <a:close/>
                  <a:moveTo>
                    <a:pt x="12" y="100"/>
                  </a:moveTo>
                  <a:lnTo>
                    <a:pt x="12" y="100"/>
                  </a:lnTo>
                  <a:cubicBezTo>
                    <a:pt x="12" y="102"/>
                    <a:pt x="10" y="104"/>
                    <a:pt x="8" y="104"/>
                  </a:cubicBezTo>
                  <a:cubicBezTo>
                    <a:pt x="6" y="104"/>
                    <a:pt x="4" y="102"/>
                    <a:pt x="4" y="100"/>
                  </a:cubicBezTo>
                  <a:lnTo>
                    <a:pt x="4" y="100"/>
                  </a:lnTo>
                  <a:cubicBezTo>
                    <a:pt x="4" y="98"/>
                    <a:pt x="6" y="96"/>
                    <a:pt x="8" y="96"/>
                  </a:cubicBezTo>
                  <a:cubicBezTo>
                    <a:pt x="10" y="96"/>
                    <a:pt x="12" y="98"/>
                    <a:pt x="12" y="100"/>
                  </a:cubicBezTo>
                  <a:close/>
                  <a:moveTo>
                    <a:pt x="13" y="116"/>
                  </a:moveTo>
                  <a:lnTo>
                    <a:pt x="13" y="116"/>
                  </a:lnTo>
                  <a:cubicBezTo>
                    <a:pt x="13" y="118"/>
                    <a:pt x="11" y="120"/>
                    <a:pt x="9" y="120"/>
                  </a:cubicBezTo>
                  <a:cubicBezTo>
                    <a:pt x="7" y="120"/>
                    <a:pt x="5" y="118"/>
                    <a:pt x="5" y="116"/>
                  </a:cubicBezTo>
                  <a:lnTo>
                    <a:pt x="5" y="116"/>
                  </a:lnTo>
                  <a:cubicBezTo>
                    <a:pt x="5" y="114"/>
                    <a:pt x="7" y="112"/>
                    <a:pt x="9" y="112"/>
                  </a:cubicBezTo>
                  <a:cubicBezTo>
                    <a:pt x="11" y="112"/>
                    <a:pt x="13" y="114"/>
                    <a:pt x="13" y="116"/>
                  </a:cubicBezTo>
                  <a:close/>
                  <a:moveTo>
                    <a:pt x="14" y="132"/>
                  </a:moveTo>
                  <a:lnTo>
                    <a:pt x="14" y="132"/>
                  </a:lnTo>
                  <a:cubicBezTo>
                    <a:pt x="14" y="134"/>
                    <a:pt x="12" y="136"/>
                    <a:pt x="10" y="136"/>
                  </a:cubicBezTo>
                  <a:cubicBezTo>
                    <a:pt x="7" y="136"/>
                    <a:pt x="6" y="134"/>
                    <a:pt x="6" y="132"/>
                  </a:cubicBezTo>
                  <a:lnTo>
                    <a:pt x="6" y="132"/>
                  </a:lnTo>
                  <a:cubicBezTo>
                    <a:pt x="6" y="130"/>
                    <a:pt x="7" y="128"/>
                    <a:pt x="10" y="128"/>
                  </a:cubicBezTo>
                  <a:cubicBezTo>
                    <a:pt x="12" y="128"/>
                    <a:pt x="14" y="130"/>
                    <a:pt x="14" y="132"/>
                  </a:cubicBezTo>
                  <a:close/>
                  <a:moveTo>
                    <a:pt x="14" y="148"/>
                  </a:moveTo>
                  <a:lnTo>
                    <a:pt x="14" y="148"/>
                  </a:lnTo>
                  <a:cubicBezTo>
                    <a:pt x="14" y="150"/>
                    <a:pt x="13" y="152"/>
                    <a:pt x="10" y="152"/>
                  </a:cubicBezTo>
                  <a:cubicBezTo>
                    <a:pt x="8" y="152"/>
                    <a:pt x="6" y="150"/>
                    <a:pt x="6" y="148"/>
                  </a:cubicBezTo>
                  <a:lnTo>
                    <a:pt x="6" y="148"/>
                  </a:lnTo>
                  <a:cubicBezTo>
                    <a:pt x="6" y="146"/>
                    <a:pt x="8" y="144"/>
                    <a:pt x="10" y="144"/>
                  </a:cubicBezTo>
                  <a:cubicBezTo>
                    <a:pt x="13" y="144"/>
                    <a:pt x="14" y="146"/>
                    <a:pt x="14" y="148"/>
                  </a:cubicBezTo>
                  <a:close/>
                  <a:moveTo>
                    <a:pt x="15" y="164"/>
                  </a:moveTo>
                  <a:lnTo>
                    <a:pt x="15" y="164"/>
                  </a:lnTo>
                  <a:cubicBezTo>
                    <a:pt x="15" y="166"/>
                    <a:pt x="13" y="168"/>
                    <a:pt x="11" y="168"/>
                  </a:cubicBezTo>
                  <a:cubicBezTo>
                    <a:pt x="9" y="168"/>
                    <a:pt x="7" y="166"/>
                    <a:pt x="7" y="164"/>
                  </a:cubicBezTo>
                  <a:lnTo>
                    <a:pt x="7" y="164"/>
                  </a:lnTo>
                  <a:cubicBezTo>
                    <a:pt x="7" y="162"/>
                    <a:pt x="9" y="160"/>
                    <a:pt x="11" y="160"/>
                  </a:cubicBezTo>
                  <a:cubicBezTo>
                    <a:pt x="13" y="160"/>
                    <a:pt x="15" y="162"/>
                    <a:pt x="15" y="164"/>
                  </a:cubicBezTo>
                  <a:close/>
                  <a:moveTo>
                    <a:pt x="16" y="180"/>
                  </a:moveTo>
                  <a:lnTo>
                    <a:pt x="16" y="180"/>
                  </a:lnTo>
                  <a:cubicBezTo>
                    <a:pt x="16" y="182"/>
                    <a:pt x="14" y="184"/>
                    <a:pt x="12" y="184"/>
                  </a:cubicBezTo>
                  <a:cubicBezTo>
                    <a:pt x="10" y="184"/>
                    <a:pt x="8" y="182"/>
                    <a:pt x="8" y="180"/>
                  </a:cubicBezTo>
                  <a:lnTo>
                    <a:pt x="8" y="180"/>
                  </a:lnTo>
                  <a:cubicBezTo>
                    <a:pt x="8" y="178"/>
                    <a:pt x="10" y="176"/>
                    <a:pt x="12" y="176"/>
                  </a:cubicBezTo>
                  <a:cubicBezTo>
                    <a:pt x="14" y="176"/>
                    <a:pt x="16" y="178"/>
                    <a:pt x="16" y="18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799" name="Freeform 959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0" name="Freeform 960"/>
            <p:cNvSpPr>
              <a:spLocks noEditPoints="1"/>
            </p:cNvSpPr>
            <p:nvPr/>
          </p:nvSpPr>
          <p:spPr bwMode="auto">
            <a:xfrm>
              <a:off x="963" y="2913"/>
              <a:ext cx="2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56"/>
                </a:cxn>
                <a:cxn ang="0">
                  <a:pos x="5" y="52"/>
                </a:cxn>
                <a:cxn ang="0">
                  <a:pos x="5" y="52"/>
                </a:cxn>
                <a:cxn ang="0">
                  <a:pos x="9" y="48"/>
                </a:cxn>
                <a:cxn ang="0">
                  <a:pos x="13" y="52"/>
                </a:cxn>
                <a:cxn ang="0">
                  <a:pos x="15" y="68"/>
                </a:cxn>
                <a:cxn ang="0">
                  <a:pos x="15" y="68"/>
                </a:cxn>
                <a:cxn ang="0">
                  <a:pos x="11" y="72"/>
                </a:cxn>
                <a:cxn ang="0">
                  <a:pos x="7" y="68"/>
                </a:cxn>
                <a:cxn ang="0">
                  <a:pos x="7" y="68"/>
                </a:cxn>
                <a:cxn ang="0">
                  <a:pos x="11" y="64"/>
                </a:cxn>
                <a:cxn ang="0">
                  <a:pos x="15" y="68"/>
                </a:cxn>
              </a:cxnLst>
              <a:rect l="0" t="0" r="r" b="b"/>
              <a:pathLst>
                <a:path w="15" h="72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2"/>
                    <a:pt x="8" y="24"/>
                    <a:pt x="6" y="24"/>
                  </a:cubicBezTo>
                  <a:cubicBezTo>
                    <a:pt x="4" y="24"/>
                    <a:pt x="2" y="22"/>
                    <a:pt x="2" y="20"/>
                  </a:cubicBezTo>
                  <a:lnTo>
                    <a:pt x="2" y="20"/>
                  </a:lnTo>
                  <a:cubicBezTo>
                    <a:pt x="2" y="18"/>
                    <a:pt x="4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5" y="40"/>
                    <a:pt x="4" y="38"/>
                    <a:pt x="4" y="36"/>
                  </a:cubicBezTo>
                  <a:lnTo>
                    <a:pt x="4" y="36"/>
                  </a:lnTo>
                  <a:cubicBezTo>
                    <a:pt x="4" y="34"/>
                    <a:pt x="5" y="32"/>
                    <a:pt x="8" y="32"/>
                  </a:cubicBezTo>
                  <a:cubicBezTo>
                    <a:pt x="10" y="32"/>
                    <a:pt x="12" y="34"/>
                    <a:pt x="12" y="36"/>
                  </a:cubicBezTo>
                  <a:close/>
                  <a:moveTo>
                    <a:pt x="13" y="52"/>
                  </a:moveTo>
                  <a:lnTo>
                    <a:pt x="13" y="52"/>
                  </a:lnTo>
                  <a:cubicBezTo>
                    <a:pt x="13" y="54"/>
                    <a:pt x="12" y="56"/>
                    <a:pt x="9" y="56"/>
                  </a:cubicBezTo>
                  <a:cubicBezTo>
                    <a:pt x="7" y="56"/>
                    <a:pt x="5" y="54"/>
                    <a:pt x="5" y="52"/>
                  </a:cubicBezTo>
                  <a:lnTo>
                    <a:pt x="5" y="52"/>
                  </a:lnTo>
                  <a:cubicBezTo>
                    <a:pt x="5" y="50"/>
                    <a:pt x="7" y="48"/>
                    <a:pt x="9" y="48"/>
                  </a:cubicBezTo>
                  <a:cubicBezTo>
                    <a:pt x="12" y="48"/>
                    <a:pt x="13" y="50"/>
                    <a:pt x="13" y="52"/>
                  </a:cubicBezTo>
                  <a:close/>
                  <a:moveTo>
                    <a:pt x="15" y="68"/>
                  </a:moveTo>
                  <a:lnTo>
                    <a:pt x="15" y="68"/>
                  </a:lnTo>
                  <a:cubicBezTo>
                    <a:pt x="15" y="70"/>
                    <a:pt x="13" y="72"/>
                    <a:pt x="11" y="72"/>
                  </a:cubicBezTo>
                  <a:cubicBezTo>
                    <a:pt x="9" y="72"/>
                    <a:pt x="7" y="70"/>
                    <a:pt x="7" y="68"/>
                  </a:cubicBezTo>
                  <a:lnTo>
                    <a:pt x="7" y="68"/>
                  </a:lnTo>
                  <a:cubicBezTo>
                    <a:pt x="7" y="66"/>
                    <a:pt x="9" y="64"/>
                    <a:pt x="11" y="64"/>
                  </a:cubicBezTo>
                  <a:cubicBezTo>
                    <a:pt x="13" y="64"/>
                    <a:pt x="15" y="66"/>
                    <a:pt x="15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1" name="Freeform 961"/>
            <p:cNvSpPr>
              <a:spLocks noEditPoints="1"/>
            </p:cNvSpPr>
            <p:nvPr/>
          </p:nvSpPr>
          <p:spPr bwMode="auto">
            <a:xfrm>
              <a:off x="1231" y="2680"/>
              <a:ext cx="2" cy="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5" y="24"/>
                </a:cxn>
                <a:cxn ang="0">
                  <a:pos x="1" y="20"/>
                </a:cxn>
                <a:cxn ang="0">
                  <a:pos x="1" y="20"/>
                </a:cxn>
                <a:cxn ang="0">
                  <a:pos x="5" y="16"/>
                </a:cxn>
                <a:cxn ang="0">
                  <a:pos x="9" y="20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6" y="40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6" y="32"/>
                </a:cxn>
                <a:cxn ang="0">
                  <a:pos x="10" y="36"/>
                </a:cxn>
                <a:cxn ang="0">
                  <a:pos x="11" y="52"/>
                </a:cxn>
                <a:cxn ang="0">
                  <a:pos x="11" y="52"/>
                </a:cxn>
                <a:cxn ang="0">
                  <a:pos x="7" y="56"/>
                </a:cxn>
                <a:cxn ang="0">
                  <a:pos x="3" y="52"/>
                </a:cxn>
                <a:cxn ang="0">
                  <a:pos x="3" y="52"/>
                </a:cxn>
                <a:cxn ang="0">
                  <a:pos x="7" y="48"/>
                </a:cxn>
                <a:cxn ang="0">
                  <a:pos x="11" y="52"/>
                </a:cxn>
                <a:cxn ang="0">
                  <a:pos x="13" y="68"/>
                </a:cxn>
                <a:cxn ang="0">
                  <a:pos x="13" y="68"/>
                </a:cxn>
                <a:cxn ang="0">
                  <a:pos x="9" y="72"/>
                </a:cxn>
                <a:cxn ang="0">
                  <a:pos x="5" y="68"/>
                </a:cxn>
                <a:cxn ang="0">
                  <a:pos x="5" y="68"/>
                </a:cxn>
                <a:cxn ang="0">
                  <a:pos x="9" y="64"/>
                </a:cxn>
                <a:cxn ang="0">
                  <a:pos x="13" y="6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0" y="88"/>
                </a:cxn>
                <a:cxn ang="0">
                  <a:pos x="6" y="84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84"/>
                </a:cxn>
                <a:cxn ang="0">
                  <a:pos x="15" y="100"/>
                </a:cxn>
                <a:cxn ang="0">
                  <a:pos x="15" y="100"/>
                </a:cxn>
                <a:cxn ang="0">
                  <a:pos x="11" y="104"/>
                </a:cxn>
                <a:cxn ang="0">
                  <a:pos x="7" y="100"/>
                </a:cxn>
                <a:cxn ang="0">
                  <a:pos x="7" y="100"/>
                </a:cxn>
                <a:cxn ang="0">
                  <a:pos x="11" y="96"/>
                </a:cxn>
                <a:cxn ang="0">
                  <a:pos x="15" y="100"/>
                </a:cxn>
              </a:cxnLst>
              <a:rect l="0" t="0" r="r" b="b"/>
              <a:pathLst>
                <a:path w="15" h="104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6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9" y="20"/>
                  </a:moveTo>
                  <a:lnTo>
                    <a:pt x="9" y="20"/>
                  </a:lnTo>
                  <a:cubicBezTo>
                    <a:pt x="9" y="23"/>
                    <a:pt x="7" y="24"/>
                    <a:pt x="5" y="24"/>
                  </a:cubicBezTo>
                  <a:cubicBezTo>
                    <a:pt x="3" y="24"/>
                    <a:pt x="1" y="23"/>
                    <a:pt x="1" y="20"/>
                  </a:cubicBezTo>
                  <a:lnTo>
                    <a:pt x="1" y="20"/>
                  </a:lnTo>
                  <a:cubicBezTo>
                    <a:pt x="1" y="18"/>
                    <a:pt x="3" y="16"/>
                    <a:pt x="5" y="16"/>
                  </a:cubicBezTo>
                  <a:cubicBezTo>
                    <a:pt x="7" y="16"/>
                    <a:pt x="9" y="18"/>
                    <a:pt x="9" y="20"/>
                  </a:cubicBezTo>
                  <a:close/>
                  <a:moveTo>
                    <a:pt x="10" y="36"/>
                  </a:moveTo>
                  <a:lnTo>
                    <a:pt x="10" y="36"/>
                  </a:lnTo>
                  <a:cubicBezTo>
                    <a:pt x="10" y="39"/>
                    <a:pt x="8" y="40"/>
                    <a:pt x="6" y="40"/>
                  </a:cubicBezTo>
                  <a:cubicBezTo>
                    <a:pt x="4" y="40"/>
                    <a:pt x="2" y="39"/>
                    <a:pt x="2" y="36"/>
                  </a:cubicBezTo>
                  <a:lnTo>
                    <a:pt x="2" y="36"/>
                  </a:lnTo>
                  <a:cubicBezTo>
                    <a:pt x="2" y="34"/>
                    <a:pt x="4" y="32"/>
                    <a:pt x="6" y="32"/>
                  </a:cubicBezTo>
                  <a:cubicBezTo>
                    <a:pt x="8" y="32"/>
                    <a:pt x="10" y="34"/>
                    <a:pt x="10" y="36"/>
                  </a:cubicBezTo>
                  <a:close/>
                  <a:moveTo>
                    <a:pt x="11" y="52"/>
                  </a:moveTo>
                  <a:lnTo>
                    <a:pt x="11" y="52"/>
                  </a:lnTo>
                  <a:cubicBezTo>
                    <a:pt x="11" y="55"/>
                    <a:pt x="10" y="56"/>
                    <a:pt x="7" y="56"/>
                  </a:cubicBezTo>
                  <a:cubicBezTo>
                    <a:pt x="5" y="56"/>
                    <a:pt x="3" y="55"/>
                    <a:pt x="3" y="52"/>
                  </a:cubicBezTo>
                  <a:lnTo>
                    <a:pt x="3" y="52"/>
                  </a:lnTo>
                  <a:cubicBezTo>
                    <a:pt x="3" y="50"/>
                    <a:pt x="5" y="48"/>
                    <a:pt x="7" y="48"/>
                  </a:cubicBezTo>
                  <a:cubicBezTo>
                    <a:pt x="10" y="48"/>
                    <a:pt x="11" y="50"/>
                    <a:pt x="11" y="52"/>
                  </a:cubicBezTo>
                  <a:close/>
                  <a:moveTo>
                    <a:pt x="13" y="68"/>
                  </a:moveTo>
                  <a:lnTo>
                    <a:pt x="13" y="68"/>
                  </a:lnTo>
                  <a:cubicBezTo>
                    <a:pt x="13" y="71"/>
                    <a:pt x="11" y="72"/>
                    <a:pt x="9" y="72"/>
                  </a:cubicBezTo>
                  <a:cubicBezTo>
                    <a:pt x="7" y="72"/>
                    <a:pt x="5" y="71"/>
                    <a:pt x="5" y="68"/>
                  </a:cubicBezTo>
                  <a:lnTo>
                    <a:pt x="5" y="68"/>
                  </a:lnTo>
                  <a:cubicBezTo>
                    <a:pt x="5" y="66"/>
                    <a:pt x="7" y="64"/>
                    <a:pt x="9" y="64"/>
                  </a:cubicBezTo>
                  <a:cubicBezTo>
                    <a:pt x="11" y="64"/>
                    <a:pt x="13" y="66"/>
                    <a:pt x="13" y="68"/>
                  </a:cubicBezTo>
                  <a:close/>
                  <a:moveTo>
                    <a:pt x="14" y="84"/>
                  </a:moveTo>
                  <a:lnTo>
                    <a:pt x="14" y="84"/>
                  </a:lnTo>
                  <a:cubicBezTo>
                    <a:pt x="14" y="86"/>
                    <a:pt x="12" y="88"/>
                    <a:pt x="10" y="88"/>
                  </a:cubicBezTo>
                  <a:cubicBezTo>
                    <a:pt x="8" y="88"/>
                    <a:pt x="6" y="86"/>
                    <a:pt x="6" y="84"/>
                  </a:cubicBezTo>
                  <a:lnTo>
                    <a:pt x="6" y="84"/>
                  </a:lnTo>
                  <a:cubicBezTo>
                    <a:pt x="6" y="82"/>
                    <a:pt x="8" y="80"/>
                    <a:pt x="10" y="80"/>
                  </a:cubicBezTo>
                  <a:cubicBezTo>
                    <a:pt x="12" y="80"/>
                    <a:pt x="14" y="82"/>
                    <a:pt x="14" y="84"/>
                  </a:cubicBezTo>
                  <a:close/>
                  <a:moveTo>
                    <a:pt x="15" y="100"/>
                  </a:moveTo>
                  <a:lnTo>
                    <a:pt x="15" y="100"/>
                  </a:lnTo>
                  <a:cubicBezTo>
                    <a:pt x="15" y="102"/>
                    <a:pt x="13" y="104"/>
                    <a:pt x="11" y="104"/>
                  </a:cubicBezTo>
                  <a:cubicBezTo>
                    <a:pt x="9" y="104"/>
                    <a:pt x="7" y="102"/>
                    <a:pt x="7" y="100"/>
                  </a:cubicBezTo>
                  <a:lnTo>
                    <a:pt x="7" y="100"/>
                  </a:lnTo>
                  <a:cubicBezTo>
                    <a:pt x="7" y="98"/>
                    <a:pt x="9" y="96"/>
                    <a:pt x="11" y="96"/>
                  </a:cubicBezTo>
                  <a:cubicBezTo>
                    <a:pt x="13" y="96"/>
                    <a:pt x="15" y="98"/>
                    <a:pt x="15" y="10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2" name="Freeform 962"/>
            <p:cNvSpPr>
              <a:spLocks noEditPoints="1"/>
            </p:cNvSpPr>
            <p:nvPr/>
          </p:nvSpPr>
          <p:spPr bwMode="auto">
            <a:xfrm>
              <a:off x="1614" y="2446"/>
              <a:ext cx="2" cy="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5"/>
                </a:cxn>
                <a:cxn ang="0">
                  <a:pos x="4" y="32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3" y="40"/>
                </a:cxn>
                <a:cxn ang="0">
                  <a:pos x="0" y="35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21"/>
                </a:cxn>
                <a:cxn ang="0">
                  <a:pos x="12" y="21"/>
                </a:cxn>
                <a:cxn ang="0">
                  <a:pos x="7" y="24"/>
                </a:cxn>
                <a:cxn ang="0">
                  <a:pos x="4" y="2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1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1" y="9"/>
                </a:cxn>
                <a:cxn ang="0">
                  <a:pos x="8" y="4"/>
                </a:cxn>
              </a:cxnLst>
              <a:rect l="0" t="0" r="r" b="b"/>
              <a:pathLst>
                <a:path w="16" h="40">
                  <a:moveTo>
                    <a:pt x="0" y="35"/>
                  </a:moveTo>
                  <a:lnTo>
                    <a:pt x="0" y="35"/>
                  </a:lnTo>
                  <a:cubicBezTo>
                    <a:pt x="0" y="33"/>
                    <a:pt x="2" y="32"/>
                    <a:pt x="4" y="32"/>
                  </a:cubicBezTo>
                  <a:cubicBezTo>
                    <a:pt x="6" y="32"/>
                    <a:pt x="8" y="34"/>
                    <a:pt x="8" y="36"/>
                  </a:cubicBezTo>
                  <a:lnTo>
                    <a:pt x="8" y="36"/>
                  </a:lnTo>
                  <a:cubicBezTo>
                    <a:pt x="7" y="38"/>
                    <a:pt x="5" y="40"/>
                    <a:pt x="3" y="40"/>
                  </a:cubicBezTo>
                  <a:cubicBezTo>
                    <a:pt x="1" y="39"/>
                    <a:pt x="0" y="37"/>
                    <a:pt x="0" y="35"/>
                  </a:cubicBezTo>
                  <a:close/>
                  <a:moveTo>
                    <a:pt x="4" y="20"/>
                  </a:moveTo>
                  <a:lnTo>
                    <a:pt x="4" y="20"/>
                  </a:lnTo>
                  <a:cubicBezTo>
                    <a:pt x="4" y="18"/>
                    <a:pt x="6" y="16"/>
                    <a:pt x="8" y="16"/>
                  </a:cubicBezTo>
                  <a:cubicBezTo>
                    <a:pt x="10" y="17"/>
                    <a:pt x="12" y="19"/>
                    <a:pt x="12" y="21"/>
                  </a:cubicBezTo>
                  <a:lnTo>
                    <a:pt x="12" y="21"/>
                  </a:lnTo>
                  <a:cubicBezTo>
                    <a:pt x="11" y="23"/>
                    <a:pt x="9" y="25"/>
                    <a:pt x="7" y="24"/>
                  </a:cubicBezTo>
                  <a:cubicBezTo>
                    <a:pt x="5" y="24"/>
                    <a:pt x="3" y="22"/>
                    <a:pt x="4" y="20"/>
                  </a:cubicBezTo>
                  <a:close/>
                  <a:moveTo>
                    <a:pt x="8" y="4"/>
                  </a:moveTo>
                  <a:lnTo>
                    <a:pt x="8" y="4"/>
                  </a:lnTo>
                  <a:cubicBezTo>
                    <a:pt x="8" y="2"/>
                    <a:pt x="10" y="0"/>
                    <a:pt x="12" y="1"/>
                  </a:cubicBezTo>
                  <a:cubicBezTo>
                    <a:pt x="14" y="1"/>
                    <a:pt x="16" y="3"/>
                    <a:pt x="16" y="5"/>
                  </a:cubicBezTo>
                  <a:lnTo>
                    <a:pt x="16" y="5"/>
                  </a:lnTo>
                  <a:cubicBezTo>
                    <a:pt x="15" y="7"/>
                    <a:pt x="13" y="9"/>
                    <a:pt x="11" y="9"/>
                  </a:cubicBezTo>
                  <a:cubicBezTo>
                    <a:pt x="9" y="8"/>
                    <a:pt x="7" y="6"/>
                    <a:pt x="8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3" name="Freeform 963"/>
            <p:cNvSpPr>
              <a:spLocks noEditPoints="1"/>
            </p:cNvSpPr>
            <p:nvPr/>
          </p:nvSpPr>
          <p:spPr bwMode="auto">
            <a:xfrm>
              <a:off x="1990" y="2288"/>
              <a:ext cx="2" cy="11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4" y="63"/>
                </a:cxn>
                <a:cxn ang="0">
                  <a:pos x="8" y="67"/>
                </a:cxn>
                <a:cxn ang="0">
                  <a:pos x="8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6" y="48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6" y="56"/>
                </a:cxn>
                <a:cxn ang="0">
                  <a:pos x="2" y="5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9" y="16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9" y="24"/>
                </a:cxn>
                <a:cxn ang="0">
                  <a:pos x="5" y="2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4"/>
                </a:cxn>
              </a:cxnLst>
              <a:rect l="0" t="0" r="r" b="b"/>
              <a:pathLst>
                <a:path w="15" h="71">
                  <a:moveTo>
                    <a:pt x="0" y="67"/>
                  </a:moveTo>
                  <a:lnTo>
                    <a:pt x="0" y="67"/>
                  </a:lnTo>
                  <a:cubicBezTo>
                    <a:pt x="0" y="65"/>
                    <a:pt x="2" y="63"/>
                    <a:pt x="4" y="63"/>
                  </a:cubicBezTo>
                  <a:cubicBezTo>
                    <a:pt x="6" y="63"/>
                    <a:pt x="8" y="65"/>
                    <a:pt x="8" y="67"/>
                  </a:cubicBezTo>
                  <a:lnTo>
                    <a:pt x="8" y="67"/>
                  </a:lnTo>
                  <a:cubicBezTo>
                    <a:pt x="8" y="70"/>
                    <a:pt x="6" y="71"/>
                    <a:pt x="4" y="71"/>
                  </a:cubicBezTo>
                  <a:cubicBezTo>
                    <a:pt x="2" y="71"/>
                    <a:pt x="0" y="70"/>
                    <a:pt x="0" y="67"/>
                  </a:cubicBezTo>
                  <a:close/>
                  <a:moveTo>
                    <a:pt x="2" y="52"/>
                  </a:moveTo>
                  <a:lnTo>
                    <a:pt x="2" y="52"/>
                  </a:lnTo>
                  <a:cubicBezTo>
                    <a:pt x="2" y="49"/>
                    <a:pt x="4" y="48"/>
                    <a:pt x="6" y="48"/>
                  </a:cubicBezTo>
                  <a:cubicBezTo>
                    <a:pt x="8" y="48"/>
                    <a:pt x="10" y="49"/>
                    <a:pt x="10" y="52"/>
                  </a:cubicBezTo>
                  <a:lnTo>
                    <a:pt x="10" y="52"/>
                  </a:lnTo>
                  <a:cubicBezTo>
                    <a:pt x="10" y="54"/>
                    <a:pt x="8" y="56"/>
                    <a:pt x="6" y="56"/>
                  </a:cubicBezTo>
                  <a:cubicBezTo>
                    <a:pt x="4" y="56"/>
                    <a:pt x="2" y="54"/>
                    <a:pt x="2" y="52"/>
                  </a:cubicBezTo>
                  <a:close/>
                  <a:moveTo>
                    <a:pt x="4" y="36"/>
                  </a:moveTo>
                  <a:lnTo>
                    <a:pt x="4" y="36"/>
                  </a:lnTo>
                  <a:cubicBezTo>
                    <a:pt x="4" y="33"/>
                    <a:pt x="5" y="32"/>
                    <a:pt x="8" y="32"/>
                  </a:cubicBezTo>
                  <a:cubicBezTo>
                    <a:pt x="10" y="32"/>
                    <a:pt x="12" y="33"/>
                    <a:pt x="12" y="36"/>
                  </a:cubicBezTo>
                  <a:lnTo>
                    <a:pt x="12" y="36"/>
                  </a:lnTo>
                  <a:cubicBezTo>
                    <a:pt x="12" y="38"/>
                    <a:pt x="10" y="40"/>
                    <a:pt x="8" y="40"/>
                  </a:cubicBezTo>
                  <a:cubicBezTo>
                    <a:pt x="5" y="40"/>
                    <a:pt x="4" y="38"/>
                    <a:pt x="4" y="36"/>
                  </a:cubicBezTo>
                  <a:close/>
                  <a:moveTo>
                    <a:pt x="5" y="20"/>
                  </a:moveTo>
                  <a:lnTo>
                    <a:pt x="5" y="20"/>
                  </a:lnTo>
                  <a:cubicBezTo>
                    <a:pt x="5" y="18"/>
                    <a:pt x="7" y="16"/>
                    <a:pt x="9" y="16"/>
                  </a:cubicBezTo>
                  <a:cubicBezTo>
                    <a:pt x="12" y="16"/>
                    <a:pt x="13" y="18"/>
                    <a:pt x="13" y="20"/>
                  </a:cubicBezTo>
                  <a:lnTo>
                    <a:pt x="13" y="20"/>
                  </a:lnTo>
                  <a:cubicBezTo>
                    <a:pt x="13" y="22"/>
                    <a:pt x="12" y="24"/>
                    <a:pt x="9" y="24"/>
                  </a:cubicBezTo>
                  <a:cubicBezTo>
                    <a:pt x="7" y="24"/>
                    <a:pt x="5" y="22"/>
                    <a:pt x="5" y="2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5" y="2"/>
                    <a:pt x="15" y="4"/>
                  </a:cubicBezTo>
                  <a:lnTo>
                    <a:pt x="15" y="4"/>
                  </a:lnTo>
                  <a:cubicBezTo>
                    <a:pt x="15" y="6"/>
                    <a:pt x="13" y="8"/>
                    <a:pt x="11" y="8"/>
                  </a:cubicBezTo>
                  <a:cubicBezTo>
                    <a:pt x="9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4" name="Freeform 964"/>
            <p:cNvSpPr>
              <a:spLocks noEditPoints="1"/>
            </p:cNvSpPr>
            <p:nvPr/>
          </p:nvSpPr>
          <p:spPr bwMode="auto">
            <a:xfrm>
              <a:off x="2366" y="2200"/>
              <a:ext cx="2" cy="1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4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6" y="16"/>
                </a:cxn>
                <a:cxn ang="0">
                  <a:pos x="10" y="20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0" y="56"/>
                </a:cxn>
                <a:cxn ang="0">
                  <a:pos x="6" y="52"/>
                </a:cxn>
                <a:cxn ang="0">
                  <a:pos x="6" y="52"/>
                </a:cxn>
                <a:cxn ang="0">
                  <a:pos x="10" y="48"/>
                </a:cxn>
                <a:cxn ang="0">
                  <a:pos x="14" y="52"/>
                </a:cxn>
                <a:cxn ang="0">
                  <a:pos x="16" y="68"/>
                </a:cxn>
                <a:cxn ang="0">
                  <a:pos x="16" y="68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6" y="68"/>
                </a:cxn>
              </a:cxnLst>
              <a:rect l="0" t="0" r="r" b="b"/>
              <a:pathLst>
                <a:path w="16" h="72">
                  <a:moveTo>
                    <a:pt x="8" y="4"/>
                  </a:moveTo>
                  <a:lnTo>
                    <a:pt x="8" y="4"/>
                  </a:lnTo>
                  <a:cubicBezTo>
                    <a:pt x="8" y="7"/>
                    <a:pt x="7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10" y="20"/>
                  </a:moveTo>
                  <a:lnTo>
                    <a:pt x="10" y="20"/>
                  </a:lnTo>
                  <a:cubicBezTo>
                    <a:pt x="10" y="23"/>
                    <a:pt x="8" y="24"/>
                    <a:pt x="6" y="24"/>
                  </a:cubicBezTo>
                  <a:cubicBezTo>
                    <a:pt x="4" y="24"/>
                    <a:pt x="2" y="23"/>
                    <a:pt x="2" y="20"/>
                  </a:cubicBezTo>
                  <a:lnTo>
                    <a:pt x="2" y="20"/>
                  </a:lnTo>
                  <a:cubicBezTo>
                    <a:pt x="2" y="18"/>
                    <a:pt x="4" y="16"/>
                    <a:pt x="6" y="16"/>
                  </a:cubicBezTo>
                  <a:cubicBezTo>
                    <a:pt x="8" y="16"/>
                    <a:pt x="10" y="18"/>
                    <a:pt x="10" y="20"/>
                  </a:cubicBezTo>
                  <a:close/>
                  <a:moveTo>
                    <a:pt x="12" y="36"/>
                  </a:moveTo>
                  <a:lnTo>
                    <a:pt x="12" y="36"/>
                  </a:lnTo>
                  <a:cubicBezTo>
                    <a:pt x="12" y="39"/>
                    <a:pt x="10" y="40"/>
                    <a:pt x="8" y="40"/>
                  </a:cubicBezTo>
                  <a:cubicBezTo>
                    <a:pt x="6" y="40"/>
                    <a:pt x="4" y="39"/>
                    <a:pt x="4" y="36"/>
                  </a:cubicBezTo>
                  <a:lnTo>
                    <a:pt x="4" y="36"/>
                  </a:lnTo>
                  <a:cubicBezTo>
                    <a:pt x="4" y="34"/>
                    <a:pt x="6" y="32"/>
                    <a:pt x="8" y="32"/>
                  </a:cubicBezTo>
                  <a:cubicBezTo>
                    <a:pt x="10" y="32"/>
                    <a:pt x="12" y="34"/>
                    <a:pt x="12" y="36"/>
                  </a:cubicBezTo>
                  <a:close/>
                  <a:moveTo>
                    <a:pt x="14" y="52"/>
                  </a:moveTo>
                  <a:lnTo>
                    <a:pt x="14" y="52"/>
                  </a:lnTo>
                  <a:cubicBezTo>
                    <a:pt x="14" y="54"/>
                    <a:pt x="12" y="56"/>
                    <a:pt x="10" y="56"/>
                  </a:cubicBezTo>
                  <a:cubicBezTo>
                    <a:pt x="8" y="56"/>
                    <a:pt x="6" y="54"/>
                    <a:pt x="6" y="52"/>
                  </a:cubicBezTo>
                  <a:lnTo>
                    <a:pt x="6" y="52"/>
                  </a:lnTo>
                  <a:cubicBezTo>
                    <a:pt x="6" y="50"/>
                    <a:pt x="8" y="48"/>
                    <a:pt x="10" y="48"/>
                  </a:cubicBezTo>
                  <a:cubicBezTo>
                    <a:pt x="12" y="48"/>
                    <a:pt x="14" y="50"/>
                    <a:pt x="14" y="52"/>
                  </a:cubicBezTo>
                  <a:close/>
                  <a:moveTo>
                    <a:pt x="16" y="68"/>
                  </a:moveTo>
                  <a:lnTo>
                    <a:pt x="16" y="68"/>
                  </a:lnTo>
                  <a:cubicBezTo>
                    <a:pt x="16" y="70"/>
                    <a:pt x="14" y="72"/>
                    <a:pt x="12" y="72"/>
                  </a:cubicBezTo>
                  <a:cubicBezTo>
                    <a:pt x="9" y="72"/>
                    <a:pt x="8" y="70"/>
                    <a:pt x="8" y="68"/>
                  </a:cubicBezTo>
                  <a:lnTo>
                    <a:pt x="8" y="68"/>
                  </a:lnTo>
                  <a:cubicBezTo>
                    <a:pt x="8" y="66"/>
                    <a:pt x="9" y="64"/>
                    <a:pt x="12" y="64"/>
                  </a:cubicBezTo>
                  <a:cubicBezTo>
                    <a:pt x="14" y="64"/>
                    <a:pt x="16" y="66"/>
                    <a:pt x="16" y="68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5" name="Freeform 965"/>
            <p:cNvSpPr>
              <a:spLocks noEditPoints="1"/>
            </p:cNvSpPr>
            <p:nvPr/>
          </p:nvSpPr>
          <p:spPr bwMode="auto">
            <a:xfrm>
              <a:off x="2742" y="2133"/>
              <a:ext cx="3" cy="41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20"/>
                </a:cxn>
                <a:cxn ang="0">
                  <a:pos x="4" y="24"/>
                </a:cxn>
                <a:cxn ang="0">
                  <a:pos x="0" y="20"/>
                </a:cxn>
                <a:cxn ang="0">
                  <a:pos x="8" y="20"/>
                </a:cxn>
                <a:cxn ang="0">
                  <a:pos x="9" y="36"/>
                </a:cxn>
                <a:cxn ang="0">
                  <a:pos x="1" y="36"/>
                </a:cxn>
                <a:cxn ang="0">
                  <a:pos x="5" y="32"/>
                </a:cxn>
                <a:cxn ang="0">
                  <a:pos x="9" y="52"/>
                </a:cxn>
                <a:cxn ang="0">
                  <a:pos x="5" y="56"/>
                </a:cxn>
                <a:cxn ang="0">
                  <a:pos x="1" y="52"/>
                </a:cxn>
                <a:cxn ang="0">
                  <a:pos x="9" y="52"/>
                </a:cxn>
                <a:cxn ang="0">
                  <a:pos x="10" y="68"/>
                </a:cxn>
                <a:cxn ang="0">
                  <a:pos x="2" y="68"/>
                </a:cxn>
                <a:cxn ang="0">
                  <a:pos x="6" y="64"/>
                </a:cxn>
                <a:cxn ang="0">
                  <a:pos x="10" y="84"/>
                </a:cxn>
                <a:cxn ang="0">
                  <a:pos x="6" y="88"/>
                </a:cxn>
                <a:cxn ang="0">
                  <a:pos x="2" y="84"/>
                </a:cxn>
                <a:cxn ang="0">
                  <a:pos x="10" y="84"/>
                </a:cxn>
                <a:cxn ang="0">
                  <a:pos x="11" y="100"/>
                </a:cxn>
                <a:cxn ang="0">
                  <a:pos x="3" y="100"/>
                </a:cxn>
                <a:cxn ang="0">
                  <a:pos x="7" y="96"/>
                </a:cxn>
                <a:cxn ang="0">
                  <a:pos x="11" y="116"/>
                </a:cxn>
                <a:cxn ang="0">
                  <a:pos x="7" y="120"/>
                </a:cxn>
                <a:cxn ang="0">
                  <a:pos x="3" y="116"/>
                </a:cxn>
                <a:cxn ang="0">
                  <a:pos x="11" y="116"/>
                </a:cxn>
                <a:cxn ang="0">
                  <a:pos x="12" y="132"/>
                </a:cxn>
                <a:cxn ang="0">
                  <a:pos x="4" y="132"/>
                </a:cxn>
                <a:cxn ang="0">
                  <a:pos x="8" y="128"/>
                </a:cxn>
                <a:cxn ang="0">
                  <a:pos x="12" y="148"/>
                </a:cxn>
                <a:cxn ang="0">
                  <a:pos x="8" y="152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13" y="164"/>
                </a:cxn>
                <a:cxn ang="0">
                  <a:pos x="5" y="164"/>
                </a:cxn>
                <a:cxn ang="0">
                  <a:pos x="9" y="160"/>
                </a:cxn>
                <a:cxn ang="0">
                  <a:pos x="13" y="180"/>
                </a:cxn>
                <a:cxn ang="0">
                  <a:pos x="9" y="184"/>
                </a:cxn>
                <a:cxn ang="0">
                  <a:pos x="5" y="180"/>
                </a:cxn>
                <a:cxn ang="0">
                  <a:pos x="13" y="180"/>
                </a:cxn>
                <a:cxn ang="0">
                  <a:pos x="14" y="196"/>
                </a:cxn>
                <a:cxn ang="0">
                  <a:pos x="6" y="196"/>
                </a:cxn>
                <a:cxn ang="0">
                  <a:pos x="10" y="192"/>
                </a:cxn>
                <a:cxn ang="0">
                  <a:pos x="15" y="212"/>
                </a:cxn>
                <a:cxn ang="0">
                  <a:pos x="11" y="216"/>
                </a:cxn>
                <a:cxn ang="0">
                  <a:pos x="7" y="212"/>
                </a:cxn>
                <a:cxn ang="0">
                  <a:pos x="15" y="212"/>
                </a:cxn>
                <a:cxn ang="0">
                  <a:pos x="15" y="228"/>
                </a:cxn>
                <a:cxn ang="0">
                  <a:pos x="7" y="228"/>
                </a:cxn>
                <a:cxn ang="0">
                  <a:pos x="11" y="224"/>
                </a:cxn>
                <a:cxn ang="0">
                  <a:pos x="16" y="244"/>
                </a:cxn>
                <a:cxn ang="0">
                  <a:pos x="12" y="248"/>
                </a:cxn>
                <a:cxn ang="0">
                  <a:pos x="8" y="244"/>
                </a:cxn>
                <a:cxn ang="0">
                  <a:pos x="16" y="244"/>
                </a:cxn>
                <a:cxn ang="0">
                  <a:pos x="16" y="260"/>
                </a:cxn>
                <a:cxn ang="0">
                  <a:pos x="8" y="260"/>
                </a:cxn>
                <a:cxn ang="0">
                  <a:pos x="12" y="256"/>
                </a:cxn>
              </a:cxnLst>
              <a:rect l="0" t="0" r="r" b="b"/>
              <a:pathLst>
                <a:path w="16" h="264">
                  <a:moveTo>
                    <a:pt x="8" y="4"/>
                  </a:moveTo>
                  <a:lnTo>
                    <a:pt x="8" y="4"/>
                  </a:ln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lose/>
                  <a:moveTo>
                    <a:pt x="8" y="20"/>
                  </a:moveTo>
                  <a:lnTo>
                    <a:pt x="8" y="20"/>
                  </a:lnTo>
                  <a:cubicBezTo>
                    <a:pt x="8" y="22"/>
                    <a:pt x="7" y="24"/>
                    <a:pt x="4" y="24"/>
                  </a:cubicBezTo>
                  <a:cubicBezTo>
                    <a:pt x="2" y="24"/>
                    <a:pt x="0" y="22"/>
                    <a:pt x="0" y="20"/>
                  </a:cubicBezTo>
                  <a:lnTo>
                    <a:pt x="0" y="20"/>
                  </a:lnTo>
                  <a:cubicBezTo>
                    <a:pt x="0" y="18"/>
                    <a:pt x="2" y="16"/>
                    <a:pt x="4" y="16"/>
                  </a:cubicBezTo>
                  <a:cubicBezTo>
                    <a:pt x="7" y="16"/>
                    <a:pt x="8" y="18"/>
                    <a:pt x="8" y="20"/>
                  </a:cubicBezTo>
                  <a:close/>
                  <a:moveTo>
                    <a:pt x="9" y="36"/>
                  </a:moveTo>
                  <a:lnTo>
                    <a:pt x="9" y="36"/>
                  </a:lnTo>
                  <a:cubicBezTo>
                    <a:pt x="9" y="38"/>
                    <a:pt x="7" y="40"/>
                    <a:pt x="5" y="40"/>
                  </a:cubicBezTo>
                  <a:cubicBezTo>
                    <a:pt x="3" y="40"/>
                    <a:pt x="1" y="38"/>
                    <a:pt x="1" y="36"/>
                  </a:cubicBezTo>
                  <a:lnTo>
                    <a:pt x="1" y="36"/>
                  </a:lnTo>
                  <a:cubicBezTo>
                    <a:pt x="1" y="34"/>
                    <a:pt x="3" y="32"/>
                    <a:pt x="5" y="32"/>
                  </a:cubicBezTo>
                  <a:cubicBezTo>
                    <a:pt x="7" y="32"/>
                    <a:pt x="9" y="34"/>
                    <a:pt x="9" y="36"/>
                  </a:cubicBezTo>
                  <a:close/>
                  <a:moveTo>
                    <a:pt x="9" y="52"/>
                  </a:moveTo>
                  <a:lnTo>
                    <a:pt x="9" y="52"/>
                  </a:lnTo>
                  <a:cubicBezTo>
                    <a:pt x="9" y="54"/>
                    <a:pt x="8" y="56"/>
                    <a:pt x="5" y="56"/>
                  </a:cubicBezTo>
                  <a:cubicBezTo>
                    <a:pt x="3" y="56"/>
                    <a:pt x="1" y="54"/>
                    <a:pt x="1" y="52"/>
                  </a:cubicBezTo>
                  <a:lnTo>
                    <a:pt x="1" y="52"/>
                  </a:lnTo>
                  <a:cubicBezTo>
                    <a:pt x="1" y="50"/>
                    <a:pt x="3" y="48"/>
                    <a:pt x="5" y="48"/>
                  </a:cubicBezTo>
                  <a:cubicBezTo>
                    <a:pt x="8" y="48"/>
                    <a:pt x="9" y="50"/>
                    <a:pt x="9" y="52"/>
                  </a:cubicBezTo>
                  <a:close/>
                  <a:moveTo>
                    <a:pt x="10" y="68"/>
                  </a:moveTo>
                  <a:lnTo>
                    <a:pt x="10" y="68"/>
                  </a:lnTo>
                  <a:cubicBezTo>
                    <a:pt x="10" y="70"/>
                    <a:pt x="8" y="72"/>
                    <a:pt x="6" y="72"/>
                  </a:cubicBezTo>
                  <a:cubicBezTo>
                    <a:pt x="4" y="72"/>
                    <a:pt x="2" y="70"/>
                    <a:pt x="2" y="68"/>
                  </a:cubicBezTo>
                  <a:lnTo>
                    <a:pt x="2" y="68"/>
                  </a:lnTo>
                  <a:cubicBezTo>
                    <a:pt x="2" y="66"/>
                    <a:pt x="4" y="64"/>
                    <a:pt x="6" y="64"/>
                  </a:cubicBezTo>
                  <a:cubicBezTo>
                    <a:pt x="8" y="64"/>
                    <a:pt x="10" y="66"/>
                    <a:pt x="10" y="68"/>
                  </a:cubicBezTo>
                  <a:close/>
                  <a:moveTo>
                    <a:pt x="10" y="84"/>
                  </a:moveTo>
                  <a:lnTo>
                    <a:pt x="10" y="84"/>
                  </a:lnTo>
                  <a:cubicBezTo>
                    <a:pt x="10" y="86"/>
                    <a:pt x="9" y="88"/>
                    <a:pt x="6" y="88"/>
                  </a:cubicBezTo>
                  <a:cubicBezTo>
                    <a:pt x="4" y="88"/>
                    <a:pt x="2" y="86"/>
                    <a:pt x="2" y="84"/>
                  </a:cubicBezTo>
                  <a:lnTo>
                    <a:pt x="2" y="84"/>
                  </a:lnTo>
                  <a:cubicBezTo>
                    <a:pt x="2" y="82"/>
                    <a:pt x="4" y="80"/>
                    <a:pt x="6" y="80"/>
                  </a:cubicBezTo>
                  <a:cubicBezTo>
                    <a:pt x="9" y="80"/>
                    <a:pt x="10" y="82"/>
                    <a:pt x="10" y="84"/>
                  </a:cubicBezTo>
                  <a:close/>
                  <a:moveTo>
                    <a:pt x="11" y="100"/>
                  </a:moveTo>
                  <a:lnTo>
                    <a:pt x="11" y="100"/>
                  </a:lnTo>
                  <a:cubicBezTo>
                    <a:pt x="11" y="102"/>
                    <a:pt x="9" y="104"/>
                    <a:pt x="7" y="104"/>
                  </a:cubicBezTo>
                  <a:cubicBezTo>
                    <a:pt x="5" y="104"/>
                    <a:pt x="3" y="102"/>
                    <a:pt x="3" y="100"/>
                  </a:cubicBezTo>
                  <a:lnTo>
                    <a:pt x="3" y="100"/>
                  </a:lnTo>
                  <a:cubicBezTo>
                    <a:pt x="3" y="98"/>
                    <a:pt x="5" y="96"/>
                    <a:pt x="7" y="96"/>
                  </a:cubicBezTo>
                  <a:cubicBezTo>
                    <a:pt x="9" y="96"/>
                    <a:pt x="11" y="98"/>
                    <a:pt x="11" y="100"/>
                  </a:cubicBezTo>
                  <a:close/>
                  <a:moveTo>
                    <a:pt x="11" y="116"/>
                  </a:moveTo>
                  <a:lnTo>
                    <a:pt x="11" y="116"/>
                  </a:lnTo>
                  <a:cubicBezTo>
                    <a:pt x="11" y="118"/>
                    <a:pt x="10" y="120"/>
                    <a:pt x="7" y="120"/>
                  </a:cubicBezTo>
                  <a:cubicBezTo>
                    <a:pt x="5" y="120"/>
                    <a:pt x="3" y="118"/>
                    <a:pt x="3" y="116"/>
                  </a:cubicBezTo>
                  <a:lnTo>
                    <a:pt x="3" y="116"/>
                  </a:lnTo>
                  <a:cubicBezTo>
                    <a:pt x="3" y="114"/>
                    <a:pt x="5" y="112"/>
                    <a:pt x="7" y="112"/>
                  </a:cubicBezTo>
                  <a:cubicBezTo>
                    <a:pt x="10" y="112"/>
                    <a:pt x="11" y="114"/>
                    <a:pt x="11" y="116"/>
                  </a:cubicBezTo>
                  <a:close/>
                  <a:moveTo>
                    <a:pt x="12" y="132"/>
                  </a:moveTo>
                  <a:lnTo>
                    <a:pt x="12" y="132"/>
                  </a:lnTo>
                  <a:cubicBezTo>
                    <a:pt x="12" y="134"/>
                    <a:pt x="10" y="136"/>
                    <a:pt x="8" y="136"/>
                  </a:cubicBezTo>
                  <a:cubicBezTo>
                    <a:pt x="6" y="136"/>
                    <a:pt x="4" y="134"/>
                    <a:pt x="4" y="132"/>
                  </a:cubicBezTo>
                  <a:lnTo>
                    <a:pt x="4" y="132"/>
                  </a:lnTo>
                  <a:cubicBezTo>
                    <a:pt x="4" y="130"/>
                    <a:pt x="6" y="128"/>
                    <a:pt x="8" y="128"/>
                  </a:cubicBezTo>
                  <a:cubicBezTo>
                    <a:pt x="10" y="128"/>
                    <a:pt x="12" y="130"/>
                    <a:pt x="12" y="132"/>
                  </a:cubicBezTo>
                  <a:close/>
                  <a:moveTo>
                    <a:pt x="12" y="148"/>
                  </a:moveTo>
                  <a:lnTo>
                    <a:pt x="12" y="148"/>
                  </a:lnTo>
                  <a:cubicBezTo>
                    <a:pt x="12" y="150"/>
                    <a:pt x="11" y="152"/>
                    <a:pt x="8" y="152"/>
                  </a:cubicBezTo>
                  <a:cubicBezTo>
                    <a:pt x="6" y="152"/>
                    <a:pt x="4" y="150"/>
                    <a:pt x="4" y="148"/>
                  </a:cubicBezTo>
                  <a:lnTo>
                    <a:pt x="4" y="148"/>
                  </a:lnTo>
                  <a:cubicBezTo>
                    <a:pt x="4" y="146"/>
                    <a:pt x="6" y="144"/>
                    <a:pt x="8" y="144"/>
                  </a:cubicBezTo>
                  <a:cubicBezTo>
                    <a:pt x="11" y="144"/>
                    <a:pt x="12" y="146"/>
                    <a:pt x="12" y="148"/>
                  </a:cubicBezTo>
                  <a:close/>
                  <a:moveTo>
                    <a:pt x="13" y="164"/>
                  </a:moveTo>
                  <a:lnTo>
                    <a:pt x="13" y="164"/>
                  </a:lnTo>
                  <a:cubicBezTo>
                    <a:pt x="13" y="166"/>
                    <a:pt x="11" y="168"/>
                    <a:pt x="9" y="168"/>
                  </a:cubicBezTo>
                  <a:cubicBezTo>
                    <a:pt x="7" y="168"/>
                    <a:pt x="5" y="166"/>
                    <a:pt x="5" y="164"/>
                  </a:cubicBezTo>
                  <a:lnTo>
                    <a:pt x="5" y="164"/>
                  </a:lnTo>
                  <a:cubicBezTo>
                    <a:pt x="5" y="162"/>
                    <a:pt x="7" y="160"/>
                    <a:pt x="9" y="160"/>
                  </a:cubicBezTo>
                  <a:cubicBezTo>
                    <a:pt x="11" y="160"/>
                    <a:pt x="13" y="162"/>
                    <a:pt x="13" y="164"/>
                  </a:cubicBezTo>
                  <a:close/>
                  <a:moveTo>
                    <a:pt x="13" y="180"/>
                  </a:moveTo>
                  <a:lnTo>
                    <a:pt x="13" y="180"/>
                  </a:lnTo>
                  <a:cubicBezTo>
                    <a:pt x="13" y="182"/>
                    <a:pt x="12" y="184"/>
                    <a:pt x="9" y="184"/>
                  </a:cubicBezTo>
                  <a:cubicBezTo>
                    <a:pt x="7" y="184"/>
                    <a:pt x="5" y="182"/>
                    <a:pt x="5" y="180"/>
                  </a:cubicBezTo>
                  <a:lnTo>
                    <a:pt x="5" y="180"/>
                  </a:lnTo>
                  <a:cubicBezTo>
                    <a:pt x="5" y="178"/>
                    <a:pt x="7" y="176"/>
                    <a:pt x="9" y="176"/>
                  </a:cubicBezTo>
                  <a:cubicBezTo>
                    <a:pt x="12" y="176"/>
                    <a:pt x="13" y="178"/>
                    <a:pt x="13" y="180"/>
                  </a:cubicBezTo>
                  <a:close/>
                  <a:moveTo>
                    <a:pt x="14" y="196"/>
                  </a:moveTo>
                  <a:lnTo>
                    <a:pt x="14" y="196"/>
                  </a:lnTo>
                  <a:cubicBezTo>
                    <a:pt x="14" y="198"/>
                    <a:pt x="12" y="200"/>
                    <a:pt x="10" y="200"/>
                  </a:cubicBezTo>
                  <a:cubicBezTo>
                    <a:pt x="8" y="200"/>
                    <a:pt x="6" y="198"/>
                    <a:pt x="6" y="196"/>
                  </a:cubicBezTo>
                  <a:lnTo>
                    <a:pt x="6" y="196"/>
                  </a:lnTo>
                  <a:cubicBezTo>
                    <a:pt x="6" y="194"/>
                    <a:pt x="8" y="192"/>
                    <a:pt x="10" y="192"/>
                  </a:cubicBezTo>
                  <a:cubicBezTo>
                    <a:pt x="12" y="192"/>
                    <a:pt x="14" y="194"/>
                    <a:pt x="14" y="196"/>
                  </a:cubicBezTo>
                  <a:close/>
                  <a:moveTo>
                    <a:pt x="15" y="212"/>
                  </a:moveTo>
                  <a:lnTo>
                    <a:pt x="15" y="212"/>
                  </a:lnTo>
                  <a:cubicBezTo>
                    <a:pt x="15" y="214"/>
                    <a:pt x="13" y="216"/>
                    <a:pt x="11" y="216"/>
                  </a:cubicBezTo>
                  <a:cubicBezTo>
                    <a:pt x="8" y="216"/>
                    <a:pt x="7" y="214"/>
                    <a:pt x="7" y="212"/>
                  </a:cubicBezTo>
                  <a:lnTo>
                    <a:pt x="7" y="212"/>
                  </a:lnTo>
                  <a:cubicBezTo>
                    <a:pt x="7" y="210"/>
                    <a:pt x="8" y="208"/>
                    <a:pt x="11" y="208"/>
                  </a:cubicBezTo>
                  <a:cubicBezTo>
                    <a:pt x="13" y="208"/>
                    <a:pt x="15" y="210"/>
                    <a:pt x="15" y="212"/>
                  </a:cubicBezTo>
                  <a:close/>
                  <a:moveTo>
                    <a:pt x="15" y="228"/>
                  </a:moveTo>
                  <a:lnTo>
                    <a:pt x="15" y="228"/>
                  </a:lnTo>
                  <a:cubicBezTo>
                    <a:pt x="15" y="230"/>
                    <a:pt x="13" y="232"/>
                    <a:pt x="11" y="232"/>
                  </a:cubicBezTo>
                  <a:cubicBezTo>
                    <a:pt x="9" y="232"/>
                    <a:pt x="7" y="230"/>
                    <a:pt x="7" y="228"/>
                  </a:cubicBezTo>
                  <a:lnTo>
                    <a:pt x="7" y="228"/>
                  </a:lnTo>
                  <a:cubicBezTo>
                    <a:pt x="7" y="226"/>
                    <a:pt x="9" y="224"/>
                    <a:pt x="11" y="224"/>
                  </a:cubicBezTo>
                  <a:cubicBezTo>
                    <a:pt x="13" y="224"/>
                    <a:pt x="15" y="226"/>
                    <a:pt x="15" y="228"/>
                  </a:cubicBezTo>
                  <a:close/>
                  <a:moveTo>
                    <a:pt x="16" y="244"/>
                  </a:moveTo>
                  <a:lnTo>
                    <a:pt x="16" y="244"/>
                  </a:lnTo>
                  <a:cubicBezTo>
                    <a:pt x="16" y="246"/>
                    <a:pt x="14" y="248"/>
                    <a:pt x="12" y="248"/>
                  </a:cubicBezTo>
                  <a:cubicBezTo>
                    <a:pt x="9" y="248"/>
                    <a:pt x="8" y="246"/>
                    <a:pt x="8" y="244"/>
                  </a:cubicBezTo>
                  <a:lnTo>
                    <a:pt x="8" y="244"/>
                  </a:lnTo>
                  <a:cubicBezTo>
                    <a:pt x="8" y="242"/>
                    <a:pt x="9" y="240"/>
                    <a:pt x="12" y="240"/>
                  </a:cubicBezTo>
                  <a:cubicBezTo>
                    <a:pt x="14" y="240"/>
                    <a:pt x="16" y="242"/>
                    <a:pt x="16" y="244"/>
                  </a:cubicBezTo>
                  <a:close/>
                  <a:moveTo>
                    <a:pt x="16" y="260"/>
                  </a:moveTo>
                  <a:lnTo>
                    <a:pt x="16" y="260"/>
                  </a:lnTo>
                  <a:cubicBezTo>
                    <a:pt x="16" y="262"/>
                    <a:pt x="14" y="264"/>
                    <a:pt x="12" y="264"/>
                  </a:cubicBezTo>
                  <a:cubicBezTo>
                    <a:pt x="10" y="264"/>
                    <a:pt x="8" y="262"/>
                    <a:pt x="8" y="260"/>
                  </a:cubicBezTo>
                  <a:lnTo>
                    <a:pt x="8" y="260"/>
                  </a:lnTo>
                  <a:cubicBezTo>
                    <a:pt x="8" y="258"/>
                    <a:pt x="10" y="256"/>
                    <a:pt x="12" y="256"/>
                  </a:cubicBezTo>
                  <a:cubicBezTo>
                    <a:pt x="14" y="256"/>
                    <a:pt x="16" y="258"/>
                    <a:pt x="16" y="26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6" name="Freeform 966"/>
            <p:cNvSpPr>
              <a:spLocks/>
            </p:cNvSpPr>
            <p:nvPr/>
          </p:nvSpPr>
          <p:spPr bwMode="auto">
            <a:xfrm>
              <a:off x="377" y="2128"/>
              <a:ext cx="2418" cy="1618"/>
            </a:xfrm>
            <a:custGeom>
              <a:avLst/>
              <a:gdLst/>
              <a:ahLst/>
              <a:cxnLst>
                <a:cxn ang="0">
                  <a:pos x="22" y="1573"/>
                </a:cxn>
                <a:cxn ang="0">
                  <a:pos x="67" y="1482"/>
                </a:cxn>
                <a:cxn ang="0">
                  <a:pos x="119" y="1402"/>
                </a:cxn>
                <a:cxn ang="0">
                  <a:pos x="170" y="1322"/>
                </a:cxn>
                <a:cxn ang="0">
                  <a:pos x="216" y="1242"/>
                </a:cxn>
                <a:cxn ang="0">
                  <a:pos x="268" y="1173"/>
                </a:cxn>
                <a:cxn ang="0">
                  <a:pos x="313" y="1106"/>
                </a:cxn>
                <a:cxn ang="0">
                  <a:pos x="364" y="1043"/>
                </a:cxn>
                <a:cxn ang="0">
                  <a:pos x="410" y="980"/>
                </a:cxn>
                <a:cxn ang="0">
                  <a:pos x="462" y="924"/>
                </a:cxn>
                <a:cxn ang="0">
                  <a:pos x="512" y="872"/>
                </a:cxn>
                <a:cxn ang="0">
                  <a:pos x="558" y="814"/>
                </a:cxn>
                <a:cxn ang="0">
                  <a:pos x="610" y="769"/>
                </a:cxn>
                <a:cxn ang="0">
                  <a:pos x="656" y="723"/>
                </a:cxn>
                <a:cxn ang="0">
                  <a:pos x="706" y="678"/>
                </a:cxn>
                <a:cxn ang="0">
                  <a:pos x="752" y="637"/>
                </a:cxn>
                <a:cxn ang="0">
                  <a:pos x="804" y="598"/>
                </a:cxn>
                <a:cxn ang="0">
                  <a:pos x="855" y="558"/>
                </a:cxn>
                <a:cxn ang="0">
                  <a:pos x="900" y="524"/>
                </a:cxn>
                <a:cxn ang="0">
                  <a:pos x="952" y="489"/>
                </a:cxn>
                <a:cxn ang="0">
                  <a:pos x="998" y="455"/>
                </a:cxn>
                <a:cxn ang="0">
                  <a:pos x="1049" y="427"/>
                </a:cxn>
                <a:cxn ang="0">
                  <a:pos x="1094" y="398"/>
                </a:cxn>
                <a:cxn ang="0">
                  <a:pos x="1146" y="369"/>
                </a:cxn>
                <a:cxn ang="0">
                  <a:pos x="1197" y="347"/>
                </a:cxn>
                <a:cxn ang="0">
                  <a:pos x="1243" y="319"/>
                </a:cxn>
                <a:cxn ang="0">
                  <a:pos x="1295" y="295"/>
                </a:cxn>
                <a:cxn ang="0">
                  <a:pos x="1340" y="273"/>
                </a:cxn>
                <a:cxn ang="0">
                  <a:pos x="1391" y="256"/>
                </a:cxn>
                <a:cxn ang="0">
                  <a:pos x="1443" y="233"/>
                </a:cxn>
                <a:cxn ang="0">
                  <a:pos x="1489" y="216"/>
                </a:cxn>
                <a:cxn ang="0">
                  <a:pos x="1539" y="199"/>
                </a:cxn>
                <a:cxn ang="0">
                  <a:pos x="1585" y="182"/>
                </a:cxn>
                <a:cxn ang="0">
                  <a:pos x="1637" y="165"/>
                </a:cxn>
                <a:cxn ang="0">
                  <a:pos x="1683" y="147"/>
                </a:cxn>
                <a:cxn ang="0">
                  <a:pos x="1733" y="137"/>
                </a:cxn>
                <a:cxn ang="0">
                  <a:pos x="1784" y="120"/>
                </a:cxn>
                <a:cxn ang="0">
                  <a:pos x="1831" y="108"/>
                </a:cxn>
                <a:cxn ang="0">
                  <a:pos x="1882" y="96"/>
                </a:cxn>
                <a:cxn ang="0">
                  <a:pos x="1927" y="84"/>
                </a:cxn>
                <a:cxn ang="0">
                  <a:pos x="1978" y="73"/>
                </a:cxn>
                <a:cxn ang="0">
                  <a:pos x="2025" y="62"/>
                </a:cxn>
                <a:cxn ang="0">
                  <a:pos x="2076" y="56"/>
                </a:cxn>
                <a:cxn ang="0">
                  <a:pos x="2126" y="45"/>
                </a:cxn>
                <a:cxn ang="0">
                  <a:pos x="2172" y="34"/>
                </a:cxn>
                <a:cxn ang="0">
                  <a:pos x="2224" y="27"/>
                </a:cxn>
                <a:cxn ang="0">
                  <a:pos x="2270" y="17"/>
                </a:cxn>
                <a:cxn ang="0">
                  <a:pos x="2320" y="10"/>
                </a:cxn>
                <a:cxn ang="0">
                  <a:pos x="2366" y="5"/>
                </a:cxn>
                <a:cxn ang="0">
                  <a:pos x="2418" y="0"/>
                </a:cxn>
              </a:cxnLst>
              <a:rect l="0" t="0" r="r" b="b"/>
              <a:pathLst>
                <a:path w="2418" h="1618">
                  <a:moveTo>
                    <a:pt x="0" y="1618"/>
                  </a:moveTo>
                  <a:lnTo>
                    <a:pt x="22" y="1573"/>
                  </a:lnTo>
                  <a:lnTo>
                    <a:pt x="45" y="1527"/>
                  </a:lnTo>
                  <a:lnTo>
                    <a:pt x="67" y="1482"/>
                  </a:lnTo>
                  <a:lnTo>
                    <a:pt x="96" y="1441"/>
                  </a:lnTo>
                  <a:lnTo>
                    <a:pt x="119" y="1402"/>
                  </a:lnTo>
                  <a:lnTo>
                    <a:pt x="141" y="1357"/>
                  </a:lnTo>
                  <a:lnTo>
                    <a:pt x="170" y="1322"/>
                  </a:lnTo>
                  <a:lnTo>
                    <a:pt x="193" y="1283"/>
                  </a:lnTo>
                  <a:lnTo>
                    <a:pt x="216" y="1242"/>
                  </a:lnTo>
                  <a:lnTo>
                    <a:pt x="239" y="1208"/>
                  </a:lnTo>
                  <a:lnTo>
                    <a:pt x="268" y="1173"/>
                  </a:lnTo>
                  <a:lnTo>
                    <a:pt x="290" y="1140"/>
                  </a:lnTo>
                  <a:lnTo>
                    <a:pt x="313" y="1106"/>
                  </a:lnTo>
                  <a:lnTo>
                    <a:pt x="342" y="1072"/>
                  </a:lnTo>
                  <a:lnTo>
                    <a:pt x="364" y="1043"/>
                  </a:lnTo>
                  <a:lnTo>
                    <a:pt x="387" y="1008"/>
                  </a:lnTo>
                  <a:lnTo>
                    <a:pt x="410" y="980"/>
                  </a:lnTo>
                  <a:lnTo>
                    <a:pt x="438" y="952"/>
                  </a:lnTo>
                  <a:lnTo>
                    <a:pt x="462" y="924"/>
                  </a:lnTo>
                  <a:lnTo>
                    <a:pt x="484" y="895"/>
                  </a:lnTo>
                  <a:lnTo>
                    <a:pt x="512" y="872"/>
                  </a:lnTo>
                  <a:lnTo>
                    <a:pt x="536" y="843"/>
                  </a:lnTo>
                  <a:lnTo>
                    <a:pt x="558" y="814"/>
                  </a:lnTo>
                  <a:lnTo>
                    <a:pt x="581" y="792"/>
                  </a:lnTo>
                  <a:lnTo>
                    <a:pt x="610" y="769"/>
                  </a:lnTo>
                  <a:lnTo>
                    <a:pt x="632" y="747"/>
                  </a:lnTo>
                  <a:lnTo>
                    <a:pt x="656" y="723"/>
                  </a:lnTo>
                  <a:lnTo>
                    <a:pt x="684" y="701"/>
                  </a:lnTo>
                  <a:lnTo>
                    <a:pt x="706" y="678"/>
                  </a:lnTo>
                  <a:lnTo>
                    <a:pt x="730" y="656"/>
                  </a:lnTo>
                  <a:lnTo>
                    <a:pt x="752" y="637"/>
                  </a:lnTo>
                  <a:lnTo>
                    <a:pt x="781" y="615"/>
                  </a:lnTo>
                  <a:lnTo>
                    <a:pt x="804" y="598"/>
                  </a:lnTo>
                  <a:lnTo>
                    <a:pt x="826" y="575"/>
                  </a:lnTo>
                  <a:lnTo>
                    <a:pt x="855" y="558"/>
                  </a:lnTo>
                  <a:lnTo>
                    <a:pt x="878" y="541"/>
                  </a:lnTo>
                  <a:lnTo>
                    <a:pt x="900" y="524"/>
                  </a:lnTo>
                  <a:lnTo>
                    <a:pt x="924" y="507"/>
                  </a:lnTo>
                  <a:lnTo>
                    <a:pt x="952" y="489"/>
                  </a:lnTo>
                  <a:lnTo>
                    <a:pt x="974" y="472"/>
                  </a:lnTo>
                  <a:lnTo>
                    <a:pt x="998" y="455"/>
                  </a:lnTo>
                  <a:lnTo>
                    <a:pt x="1027" y="443"/>
                  </a:lnTo>
                  <a:lnTo>
                    <a:pt x="1049" y="427"/>
                  </a:lnTo>
                  <a:lnTo>
                    <a:pt x="1072" y="410"/>
                  </a:lnTo>
                  <a:lnTo>
                    <a:pt x="1094" y="398"/>
                  </a:lnTo>
                  <a:lnTo>
                    <a:pt x="1123" y="388"/>
                  </a:lnTo>
                  <a:lnTo>
                    <a:pt x="1146" y="369"/>
                  </a:lnTo>
                  <a:lnTo>
                    <a:pt x="1168" y="359"/>
                  </a:lnTo>
                  <a:lnTo>
                    <a:pt x="1197" y="347"/>
                  </a:lnTo>
                  <a:lnTo>
                    <a:pt x="1220" y="330"/>
                  </a:lnTo>
                  <a:lnTo>
                    <a:pt x="1243" y="319"/>
                  </a:lnTo>
                  <a:lnTo>
                    <a:pt x="1271" y="307"/>
                  </a:lnTo>
                  <a:lnTo>
                    <a:pt x="1295" y="295"/>
                  </a:lnTo>
                  <a:lnTo>
                    <a:pt x="1317" y="285"/>
                  </a:lnTo>
                  <a:lnTo>
                    <a:pt x="1340" y="273"/>
                  </a:lnTo>
                  <a:lnTo>
                    <a:pt x="1369" y="268"/>
                  </a:lnTo>
                  <a:lnTo>
                    <a:pt x="1391" y="256"/>
                  </a:lnTo>
                  <a:lnTo>
                    <a:pt x="1414" y="244"/>
                  </a:lnTo>
                  <a:lnTo>
                    <a:pt x="1443" y="233"/>
                  </a:lnTo>
                  <a:lnTo>
                    <a:pt x="1465" y="228"/>
                  </a:lnTo>
                  <a:lnTo>
                    <a:pt x="1489" y="216"/>
                  </a:lnTo>
                  <a:lnTo>
                    <a:pt x="1511" y="204"/>
                  </a:lnTo>
                  <a:lnTo>
                    <a:pt x="1539" y="199"/>
                  </a:lnTo>
                  <a:lnTo>
                    <a:pt x="1563" y="187"/>
                  </a:lnTo>
                  <a:lnTo>
                    <a:pt x="1585" y="182"/>
                  </a:lnTo>
                  <a:lnTo>
                    <a:pt x="1614" y="170"/>
                  </a:lnTo>
                  <a:lnTo>
                    <a:pt x="1637" y="165"/>
                  </a:lnTo>
                  <a:lnTo>
                    <a:pt x="1659" y="159"/>
                  </a:lnTo>
                  <a:lnTo>
                    <a:pt x="1683" y="147"/>
                  </a:lnTo>
                  <a:lnTo>
                    <a:pt x="1710" y="142"/>
                  </a:lnTo>
                  <a:lnTo>
                    <a:pt x="1733" y="137"/>
                  </a:lnTo>
                  <a:lnTo>
                    <a:pt x="1757" y="130"/>
                  </a:lnTo>
                  <a:lnTo>
                    <a:pt x="1784" y="120"/>
                  </a:lnTo>
                  <a:lnTo>
                    <a:pt x="1807" y="113"/>
                  </a:lnTo>
                  <a:lnTo>
                    <a:pt x="1831" y="108"/>
                  </a:lnTo>
                  <a:lnTo>
                    <a:pt x="1853" y="101"/>
                  </a:lnTo>
                  <a:lnTo>
                    <a:pt x="1882" y="96"/>
                  </a:lnTo>
                  <a:lnTo>
                    <a:pt x="1904" y="91"/>
                  </a:lnTo>
                  <a:lnTo>
                    <a:pt x="1927" y="84"/>
                  </a:lnTo>
                  <a:lnTo>
                    <a:pt x="1956" y="79"/>
                  </a:lnTo>
                  <a:lnTo>
                    <a:pt x="1978" y="73"/>
                  </a:lnTo>
                  <a:lnTo>
                    <a:pt x="2001" y="68"/>
                  </a:lnTo>
                  <a:lnTo>
                    <a:pt x="2025" y="62"/>
                  </a:lnTo>
                  <a:lnTo>
                    <a:pt x="2052" y="56"/>
                  </a:lnTo>
                  <a:lnTo>
                    <a:pt x="2076" y="56"/>
                  </a:lnTo>
                  <a:lnTo>
                    <a:pt x="2098" y="51"/>
                  </a:lnTo>
                  <a:lnTo>
                    <a:pt x="2126" y="45"/>
                  </a:lnTo>
                  <a:lnTo>
                    <a:pt x="2150" y="39"/>
                  </a:lnTo>
                  <a:lnTo>
                    <a:pt x="2172" y="34"/>
                  </a:lnTo>
                  <a:lnTo>
                    <a:pt x="2195" y="34"/>
                  </a:lnTo>
                  <a:lnTo>
                    <a:pt x="2224" y="27"/>
                  </a:lnTo>
                  <a:lnTo>
                    <a:pt x="2246" y="22"/>
                  </a:lnTo>
                  <a:lnTo>
                    <a:pt x="2270" y="17"/>
                  </a:lnTo>
                  <a:lnTo>
                    <a:pt x="2298" y="17"/>
                  </a:lnTo>
                  <a:lnTo>
                    <a:pt x="2320" y="10"/>
                  </a:lnTo>
                  <a:lnTo>
                    <a:pt x="2344" y="5"/>
                  </a:lnTo>
                  <a:lnTo>
                    <a:pt x="2366" y="5"/>
                  </a:lnTo>
                  <a:lnTo>
                    <a:pt x="2394" y="0"/>
                  </a:lnTo>
                  <a:lnTo>
                    <a:pt x="2418" y="0"/>
                  </a:lnTo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7" name="Oval 967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8" name="Oval 968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09" name="Oval 969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0" name="Oval 970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1" name="Oval 971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2" name="Oval 972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3" name="Oval 973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4" name="Oval 974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5" name="Oval 975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6" name="Oval 976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7" name="Oval 977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8" name="Oval 978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19" name="Oval 979"/>
            <p:cNvSpPr>
              <a:spLocks noChangeArrowheads="1"/>
            </p:cNvSpPr>
            <p:nvPr/>
          </p:nvSpPr>
          <p:spPr bwMode="auto">
            <a:xfrm>
              <a:off x="941" y="2914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0" name="Oval 980"/>
            <p:cNvSpPr>
              <a:spLocks noChangeArrowheads="1"/>
            </p:cNvSpPr>
            <p:nvPr/>
          </p:nvSpPr>
          <p:spPr bwMode="auto">
            <a:xfrm>
              <a:off x="1210" y="261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1" name="Oval 981"/>
            <p:cNvSpPr>
              <a:spLocks noChangeArrowheads="1"/>
            </p:cNvSpPr>
            <p:nvPr/>
          </p:nvSpPr>
          <p:spPr bwMode="auto">
            <a:xfrm>
              <a:off x="1591" y="240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2" name="Oval 982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3" name="Oval 983"/>
            <p:cNvSpPr>
              <a:spLocks noChangeArrowheads="1"/>
            </p:cNvSpPr>
            <p:nvPr/>
          </p:nvSpPr>
          <p:spPr bwMode="auto">
            <a:xfrm>
              <a:off x="2345" y="217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4" name="Oval 984"/>
            <p:cNvSpPr>
              <a:spLocks noChangeArrowheads="1"/>
            </p:cNvSpPr>
            <p:nvPr/>
          </p:nvSpPr>
          <p:spPr bwMode="auto">
            <a:xfrm>
              <a:off x="2721" y="213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5" name="Oval 985"/>
            <p:cNvSpPr>
              <a:spLocks noChangeArrowheads="1"/>
            </p:cNvSpPr>
            <p:nvPr/>
          </p:nvSpPr>
          <p:spPr bwMode="auto">
            <a:xfrm>
              <a:off x="941" y="2914"/>
              <a:ext cx="46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6" name="Oval 986"/>
            <p:cNvSpPr>
              <a:spLocks noChangeArrowheads="1"/>
            </p:cNvSpPr>
            <p:nvPr/>
          </p:nvSpPr>
          <p:spPr bwMode="auto">
            <a:xfrm>
              <a:off x="1210" y="2612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7" name="Oval 987"/>
            <p:cNvSpPr>
              <a:spLocks noChangeArrowheads="1"/>
            </p:cNvSpPr>
            <p:nvPr/>
          </p:nvSpPr>
          <p:spPr bwMode="auto">
            <a:xfrm>
              <a:off x="1591" y="240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8" name="Oval 988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29" name="Oval 989"/>
            <p:cNvSpPr>
              <a:spLocks noChangeArrowheads="1"/>
            </p:cNvSpPr>
            <p:nvPr/>
          </p:nvSpPr>
          <p:spPr bwMode="auto">
            <a:xfrm>
              <a:off x="2345" y="217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0" name="Oval 990"/>
            <p:cNvSpPr>
              <a:spLocks noChangeArrowheads="1"/>
            </p:cNvSpPr>
            <p:nvPr/>
          </p:nvSpPr>
          <p:spPr bwMode="auto">
            <a:xfrm>
              <a:off x="2721" y="213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1" name="Oval 991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2" name="Oval 992"/>
            <p:cNvSpPr>
              <a:spLocks noChangeArrowheads="1"/>
            </p:cNvSpPr>
            <p:nvPr/>
          </p:nvSpPr>
          <p:spPr bwMode="auto">
            <a:xfrm>
              <a:off x="1210" y="2681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3" name="Oval 993"/>
            <p:cNvSpPr>
              <a:spLocks noChangeArrowheads="1"/>
            </p:cNvSpPr>
            <p:nvPr/>
          </p:nvSpPr>
          <p:spPr bwMode="auto">
            <a:xfrm>
              <a:off x="1591" y="2396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4" name="Oval 994"/>
            <p:cNvSpPr>
              <a:spLocks noChangeArrowheads="1"/>
            </p:cNvSpPr>
            <p:nvPr/>
          </p:nvSpPr>
          <p:spPr bwMode="auto">
            <a:xfrm>
              <a:off x="1967" y="2173"/>
              <a:ext cx="47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5" name="Oval 995"/>
            <p:cNvSpPr>
              <a:spLocks noChangeArrowheads="1"/>
            </p:cNvSpPr>
            <p:nvPr/>
          </p:nvSpPr>
          <p:spPr bwMode="auto">
            <a:xfrm>
              <a:off x="2345" y="2155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6" name="Oval 996"/>
            <p:cNvSpPr>
              <a:spLocks noChangeArrowheads="1"/>
            </p:cNvSpPr>
            <p:nvPr/>
          </p:nvSpPr>
          <p:spPr bwMode="auto">
            <a:xfrm>
              <a:off x="2721" y="2110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7" name="Oval 997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8" name="Oval 998"/>
            <p:cNvSpPr>
              <a:spLocks noChangeArrowheads="1"/>
            </p:cNvSpPr>
            <p:nvPr/>
          </p:nvSpPr>
          <p:spPr bwMode="auto">
            <a:xfrm>
              <a:off x="1210" y="2681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39" name="Oval 999"/>
            <p:cNvSpPr>
              <a:spLocks noChangeArrowheads="1"/>
            </p:cNvSpPr>
            <p:nvPr/>
          </p:nvSpPr>
          <p:spPr bwMode="auto">
            <a:xfrm>
              <a:off x="1591" y="2396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0" name="Oval 1000"/>
            <p:cNvSpPr>
              <a:spLocks noChangeArrowheads="1"/>
            </p:cNvSpPr>
            <p:nvPr/>
          </p:nvSpPr>
          <p:spPr bwMode="auto">
            <a:xfrm>
              <a:off x="1967" y="2173"/>
              <a:ext cx="47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1" name="Oval 1001"/>
            <p:cNvSpPr>
              <a:spLocks noChangeArrowheads="1"/>
            </p:cNvSpPr>
            <p:nvPr/>
          </p:nvSpPr>
          <p:spPr bwMode="auto">
            <a:xfrm>
              <a:off x="2345" y="2155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2" name="Oval 1002"/>
            <p:cNvSpPr>
              <a:spLocks noChangeArrowheads="1"/>
            </p:cNvSpPr>
            <p:nvPr/>
          </p:nvSpPr>
          <p:spPr bwMode="auto">
            <a:xfrm>
              <a:off x="2721" y="2110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3" name="Oval 1003"/>
            <p:cNvSpPr>
              <a:spLocks noChangeArrowheads="1"/>
            </p:cNvSpPr>
            <p:nvPr/>
          </p:nvSpPr>
          <p:spPr bwMode="auto">
            <a:xfrm>
              <a:off x="941" y="2909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4" name="Oval 1004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5" name="Oval 1005"/>
            <p:cNvSpPr>
              <a:spLocks noChangeArrowheads="1"/>
            </p:cNvSpPr>
            <p:nvPr/>
          </p:nvSpPr>
          <p:spPr bwMode="auto">
            <a:xfrm>
              <a:off x="1591" y="2441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6" name="Oval 1006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7" name="Oval 1007"/>
            <p:cNvSpPr>
              <a:spLocks noChangeArrowheads="1"/>
            </p:cNvSpPr>
            <p:nvPr/>
          </p:nvSpPr>
          <p:spPr bwMode="auto">
            <a:xfrm>
              <a:off x="2345" y="220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8" name="Oval 1008"/>
            <p:cNvSpPr>
              <a:spLocks noChangeArrowheads="1"/>
            </p:cNvSpPr>
            <p:nvPr/>
          </p:nvSpPr>
          <p:spPr bwMode="auto">
            <a:xfrm>
              <a:off x="2721" y="2162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49" name="Oval 1009"/>
            <p:cNvSpPr>
              <a:spLocks noChangeArrowheads="1"/>
            </p:cNvSpPr>
            <p:nvPr/>
          </p:nvSpPr>
          <p:spPr bwMode="auto">
            <a:xfrm>
              <a:off x="941" y="2909"/>
              <a:ext cx="46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0" name="Oval 1010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1" name="Oval 1011"/>
            <p:cNvSpPr>
              <a:spLocks noChangeArrowheads="1"/>
            </p:cNvSpPr>
            <p:nvPr/>
          </p:nvSpPr>
          <p:spPr bwMode="auto">
            <a:xfrm>
              <a:off x="1591" y="244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2" name="Oval 1012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3" name="Oval 1013"/>
            <p:cNvSpPr>
              <a:spLocks noChangeArrowheads="1"/>
            </p:cNvSpPr>
            <p:nvPr/>
          </p:nvSpPr>
          <p:spPr bwMode="auto">
            <a:xfrm>
              <a:off x="2345" y="2207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4" name="Oval 1014"/>
            <p:cNvSpPr>
              <a:spLocks noChangeArrowheads="1"/>
            </p:cNvSpPr>
            <p:nvPr/>
          </p:nvSpPr>
          <p:spPr bwMode="auto">
            <a:xfrm>
              <a:off x="2721" y="2162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5" name="Oval 1015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6" name="Oval 1016"/>
            <p:cNvSpPr>
              <a:spLocks noChangeArrowheads="1"/>
            </p:cNvSpPr>
            <p:nvPr/>
          </p:nvSpPr>
          <p:spPr bwMode="auto">
            <a:xfrm>
              <a:off x="1210" y="2657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7" name="Oval 1017"/>
            <p:cNvSpPr>
              <a:spLocks noChangeArrowheads="1"/>
            </p:cNvSpPr>
            <p:nvPr/>
          </p:nvSpPr>
          <p:spPr bwMode="auto">
            <a:xfrm>
              <a:off x="1591" y="2413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8" name="Oval 1018"/>
            <p:cNvSpPr>
              <a:spLocks noChangeArrowheads="1"/>
            </p:cNvSpPr>
            <p:nvPr/>
          </p:nvSpPr>
          <p:spPr bwMode="auto">
            <a:xfrm>
              <a:off x="1967" y="2304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59" name="Oval 1019"/>
            <p:cNvSpPr>
              <a:spLocks noChangeArrowheads="1"/>
            </p:cNvSpPr>
            <p:nvPr/>
          </p:nvSpPr>
          <p:spPr bwMode="auto">
            <a:xfrm>
              <a:off x="2345" y="2184"/>
              <a:ext cx="45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0" name="Oval 1020"/>
            <p:cNvSpPr>
              <a:spLocks noChangeArrowheads="1"/>
            </p:cNvSpPr>
            <p:nvPr/>
          </p:nvSpPr>
          <p:spPr bwMode="auto">
            <a:xfrm>
              <a:off x="2721" y="2138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1" name="Oval 1021"/>
            <p:cNvSpPr>
              <a:spLocks noChangeArrowheads="1"/>
            </p:cNvSpPr>
            <p:nvPr/>
          </p:nvSpPr>
          <p:spPr bwMode="auto">
            <a:xfrm>
              <a:off x="941" y="2925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2" name="Oval 1022"/>
            <p:cNvSpPr>
              <a:spLocks noChangeArrowheads="1"/>
            </p:cNvSpPr>
            <p:nvPr/>
          </p:nvSpPr>
          <p:spPr bwMode="auto">
            <a:xfrm>
              <a:off x="1210" y="2657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3" name="Oval 1023"/>
            <p:cNvSpPr>
              <a:spLocks noChangeArrowheads="1"/>
            </p:cNvSpPr>
            <p:nvPr/>
          </p:nvSpPr>
          <p:spPr bwMode="auto">
            <a:xfrm>
              <a:off x="1591" y="2413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4" name="Oval 1024"/>
            <p:cNvSpPr>
              <a:spLocks noChangeArrowheads="1"/>
            </p:cNvSpPr>
            <p:nvPr/>
          </p:nvSpPr>
          <p:spPr bwMode="auto">
            <a:xfrm>
              <a:off x="1967" y="2304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5" name="Oval 1025"/>
            <p:cNvSpPr>
              <a:spLocks noChangeArrowheads="1"/>
            </p:cNvSpPr>
            <p:nvPr/>
          </p:nvSpPr>
          <p:spPr bwMode="auto">
            <a:xfrm>
              <a:off x="2345" y="2184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6" name="Oval 1026"/>
            <p:cNvSpPr>
              <a:spLocks noChangeArrowheads="1"/>
            </p:cNvSpPr>
            <p:nvPr/>
          </p:nvSpPr>
          <p:spPr bwMode="auto">
            <a:xfrm>
              <a:off x="2721" y="2138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7" name="Oval 1027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8" name="Oval 1028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69" name="Oval 1029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0" name="Oval 1030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1" name="Oval 1031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2" name="Oval 1032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3" name="Oval 1033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4" name="Oval 1034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5" name="Oval 1035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6" name="Oval 1036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7" name="Oval 1037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8" name="Oval 1038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79" name="Oval 1039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0" name="Oval 1040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1" name="Oval 1041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2" name="Oval 1042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3" name="Oval 1043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4" name="Oval 1044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5" name="Oval 1045"/>
            <p:cNvSpPr>
              <a:spLocks noChangeArrowheads="1"/>
            </p:cNvSpPr>
            <p:nvPr/>
          </p:nvSpPr>
          <p:spPr bwMode="auto">
            <a:xfrm>
              <a:off x="941" y="2920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6" name="Oval 1046"/>
            <p:cNvSpPr>
              <a:spLocks noChangeArrowheads="1"/>
            </p:cNvSpPr>
            <p:nvPr/>
          </p:nvSpPr>
          <p:spPr bwMode="auto">
            <a:xfrm>
              <a:off x="1210" y="2669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7" name="Oval 1047"/>
            <p:cNvSpPr>
              <a:spLocks noChangeArrowheads="1"/>
            </p:cNvSpPr>
            <p:nvPr/>
          </p:nvSpPr>
          <p:spPr bwMode="auto">
            <a:xfrm>
              <a:off x="1591" y="2418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8" name="Oval 1048"/>
            <p:cNvSpPr>
              <a:spLocks noChangeArrowheads="1"/>
            </p:cNvSpPr>
            <p:nvPr/>
          </p:nvSpPr>
          <p:spPr bwMode="auto">
            <a:xfrm>
              <a:off x="1967" y="2236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89" name="Oval 1049"/>
            <p:cNvSpPr>
              <a:spLocks noChangeArrowheads="1"/>
            </p:cNvSpPr>
            <p:nvPr/>
          </p:nvSpPr>
          <p:spPr bwMode="auto">
            <a:xfrm>
              <a:off x="2345" y="2145"/>
              <a:ext cx="45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0" name="Oval 1050"/>
            <p:cNvSpPr>
              <a:spLocks noChangeArrowheads="1"/>
            </p:cNvSpPr>
            <p:nvPr/>
          </p:nvSpPr>
          <p:spPr bwMode="auto">
            <a:xfrm>
              <a:off x="2721" y="2121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1" name="Oval 1051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2" name="Oval 1052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3" name="Oval 1053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4" name="Oval 1054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5" name="Oval 1055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6" name="Oval 1056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7" name="Oval 1057"/>
            <p:cNvSpPr>
              <a:spLocks noChangeArrowheads="1"/>
            </p:cNvSpPr>
            <p:nvPr/>
          </p:nvSpPr>
          <p:spPr bwMode="auto">
            <a:xfrm>
              <a:off x="941" y="2903"/>
              <a:ext cx="46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8" name="Oval 1058"/>
            <p:cNvSpPr>
              <a:spLocks noChangeArrowheads="1"/>
            </p:cNvSpPr>
            <p:nvPr/>
          </p:nvSpPr>
          <p:spPr bwMode="auto">
            <a:xfrm>
              <a:off x="1210" y="2674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899" name="Oval 1059"/>
            <p:cNvSpPr>
              <a:spLocks noChangeArrowheads="1"/>
            </p:cNvSpPr>
            <p:nvPr/>
          </p:nvSpPr>
          <p:spPr bwMode="auto">
            <a:xfrm>
              <a:off x="1591" y="2423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900" name="Oval 1060"/>
            <p:cNvSpPr>
              <a:spLocks noChangeArrowheads="1"/>
            </p:cNvSpPr>
            <p:nvPr/>
          </p:nvSpPr>
          <p:spPr bwMode="auto">
            <a:xfrm>
              <a:off x="1967" y="2265"/>
              <a:ext cx="47" cy="4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901" name="Oval 1061"/>
            <p:cNvSpPr>
              <a:spLocks noChangeArrowheads="1"/>
            </p:cNvSpPr>
            <p:nvPr/>
          </p:nvSpPr>
          <p:spPr bwMode="auto">
            <a:xfrm>
              <a:off x="2345" y="219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902" name="Oval 1062"/>
            <p:cNvSpPr>
              <a:spLocks noChangeArrowheads="1"/>
            </p:cNvSpPr>
            <p:nvPr/>
          </p:nvSpPr>
          <p:spPr bwMode="auto">
            <a:xfrm>
              <a:off x="2721" y="2150"/>
              <a:ext cx="45" cy="46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1063"/>
          <p:cNvGrpSpPr>
            <a:grpSpLocks/>
          </p:cNvGrpSpPr>
          <p:nvPr/>
        </p:nvGrpSpPr>
        <p:grpSpPr bwMode="auto">
          <a:xfrm>
            <a:off x="5337175" y="1936750"/>
            <a:ext cx="1633538" cy="1223963"/>
            <a:chOff x="4628" y="1045"/>
            <a:chExt cx="1029" cy="771"/>
          </a:xfrm>
        </p:grpSpPr>
        <p:pic>
          <p:nvPicPr>
            <p:cNvPr id="164904" name="Picture 1064" descr="folsomia_candi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8" y="1045"/>
              <a:ext cx="1029" cy="771"/>
            </a:xfrm>
            <a:prstGeom prst="rect">
              <a:avLst/>
            </a:prstGeom>
            <a:noFill/>
          </p:spPr>
        </p:pic>
        <p:sp>
          <p:nvSpPr>
            <p:cNvPr id="164905" name="Text Box 1065"/>
            <p:cNvSpPr txBox="1">
              <a:spLocks noChangeArrowheads="1"/>
            </p:cNvSpPr>
            <p:nvPr/>
          </p:nvSpPr>
          <p:spPr bwMode="auto">
            <a:xfrm>
              <a:off x="4873" y="1618"/>
              <a:ext cx="7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>
                  <a:solidFill>
                    <a:srgbClr val="FFFF00"/>
                  </a:solidFill>
                </a:rPr>
                <a:t>Chlorpyrifos</a:t>
              </a:r>
              <a:endParaRPr lang="en-US" sz="1400" b="1">
                <a:solidFill>
                  <a:srgbClr val="FFFF00"/>
                </a:solidFill>
              </a:endParaRPr>
            </a:p>
          </p:txBody>
        </p:sp>
      </p:grpSp>
      <p:sp>
        <p:nvSpPr>
          <p:cNvPr id="164906" name="Rectangle 1066"/>
          <p:cNvSpPr>
            <a:spLocks noChangeArrowheads="1"/>
          </p:cNvSpPr>
          <p:nvPr/>
        </p:nvSpPr>
        <p:spPr bwMode="auto">
          <a:xfrm>
            <a:off x="398463" y="6180138"/>
            <a:ext cx="487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sz="1800" i="1"/>
              <a:t>Crommentuijn et al. (1997), Jager et al. (2007)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4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90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Integrating endpoints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Toxic effects can be integrated and understood within the DEB framework</a:t>
            </a:r>
          </a:p>
          <a:p>
            <a:endParaRPr lang="en-GB" dirty="0" smtClean="0"/>
          </a:p>
          <a:p>
            <a:r>
              <a:rPr lang="en-GB" dirty="0" smtClean="0"/>
              <a:t>Great extrapolation potential:</a:t>
            </a:r>
          </a:p>
          <a:p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Extrapolation to different compounds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Extrapolation to different species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Extrapolation to mixtures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Extrapolation to population effects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</a:t>
            </a:r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Species sensitivity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Trait </a:t>
            </a:r>
            <a:r>
              <a:rPr lang="en-GB" dirty="0" smtClean="0"/>
              <a:t>based approaches using DEB theory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Combining Add-my-pet data with toxic effect data 	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	Specific somatic maintenance rate drives 			species sensitivity at least for some pesticides</a:t>
            </a:r>
          </a:p>
          <a:p>
            <a:endParaRPr lang="en-GB" dirty="0" smtClean="0"/>
          </a:p>
          <a:p>
            <a:r>
              <a:rPr lang="en-GB" dirty="0" smtClean="0"/>
              <a:t>	</a:t>
            </a:r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2800" dirty="0" smtClean="0"/>
              <a:t>Measurements (</a:t>
            </a:r>
            <a:r>
              <a:rPr lang="en-US" sz="2800" dirty="0" err="1" smtClean="0"/>
              <a:t>Delfland</a:t>
            </a:r>
            <a:r>
              <a:rPr lang="en-US" sz="2800" dirty="0" smtClean="0"/>
              <a:t> </a:t>
            </a:r>
            <a:r>
              <a:rPr lang="en-US" sz="2800" dirty="0" err="1" smtClean="0"/>
              <a:t>Waterboard</a:t>
            </a:r>
            <a:r>
              <a:rPr lang="en-US" sz="2800" dirty="0" smtClean="0"/>
              <a:t>)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Surface waters contaminated with a mixture of: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Pesticides, Metals, PAHs, PCBs,</a:t>
            </a:r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Nutrients/salts</a:t>
            </a:r>
          </a:p>
          <a:p>
            <a:pPr algn="ctr"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measurement of survival of in situ exposed daphnids.</a:t>
            </a:r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SPECIES SENSITIVITY AND Sp </a:t>
            </a:r>
            <a:r>
              <a:rPr lang="en-GB" sz="2800" dirty="0" err="1" smtClean="0"/>
              <a:t>Som</a:t>
            </a:r>
            <a:r>
              <a:rPr lang="en-GB" sz="2800" dirty="0" smtClean="0"/>
              <a:t> </a:t>
            </a:r>
            <a:r>
              <a:rPr lang="en-GB" sz="2800" dirty="0" err="1" smtClean="0"/>
              <a:t>Maint</a:t>
            </a:r>
            <a:r>
              <a:rPr lang="en-GB" sz="2800" dirty="0" smtClean="0"/>
              <a:t> RATE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 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79512" y="908720"/>
          <a:ext cx="2579370" cy="265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203848" y="908720"/>
          <a:ext cx="283845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228184" y="908720"/>
          <a:ext cx="25831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3275856" y="3933056"/>
          <a:ext cx="2827020" cy="281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3528" y="4005064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Graphs</a:t>
            </a:r>
          </a:p>
          <a:p>
            <a:r>
              <a:rPr lang="en-GB" dirty="0" smtClean="0"/>
              <a:t>Specific somatic maintenance rate </a:t>
            </a:r>
            <a:r>
              <a:rPr lang="en-GB" dirty="0" err="1" smtClean="0"/>
              <a:t>vs</a:t>
            </a:r>
            <a:r>
              <a:rPr lang="en-GB" dirty="0" smtClean="0"/>
              <a:t> NEC</a:t>
            </a:r>
            <a:endParaRPr lang="en-GB" dirty="0"/>
          </a:p>
        </p:txBody>
      </p:sp>
      <p:pic>
        <p:nvPicPr>
          <p:cNvPr id="9" name="Picture 8" descr="CEH_Positive_RGB_logo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SPECIES SENSITIVITY AND Sp </a:t>
            </a:r>
            <a:r>
              <a:rPr lang="en-GB" sz="2800" dirty="0" err="1" smtClean="0"/>
              <a:t>Som</a:t>
            </a:r>
            <a:r>
              <a:rPr lang="en-GB" sz="2800" dirty="0" smtClean="0"/>
              <a:t> </a:t>
            </a:r>
            <a:r>
              <a:rPr lang="en-GB" sz="2800" dirty="0" err="1" smtClean="0"/>
              <a:t>Maint</a:t>
            </a:r>
            <a:r>
              <a:rPr lang="en-GB" sz="2800" dirty="0" smtClean="0"/>
              <a:t> RATE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GB" dirty="0" smtClean="0"/>
              <a:t> SSD Carbofuran (based on NEC) (R</a:t>
            </a:r>
            <a:r>
              <a:rPr lang="en-GB" baseline="30000" dirty="0" smtClean="0"/>
              <a:t>2</a:t>
            </a:r>
            <a:r>
              <a:rPr lang="en-GB" dirty="0" smtClean="0"/>
              <a:t> = 0.941)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827584" y="1412776"/>
          <a:ext cx="7560840" cy="4518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CEH_Positive_RGB_log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SPECIES SENSITIVITY AND Sp </a:t>
            </a:r>
            <a:r>
              <a:rPr lang="en-GB" sz="2800" dirty="0" err="1" smtClean="0"/>
              <a:t>Som</a:t>
            </a:r>
            <a:r>
              <a:rPr lang="en-GB" sz="2800" dirty="0" smtClean="0"/>
              <a:t> </a:t>
            </a:r>
            <a:r>
              <a:rPr lang="en-GB" sz="2800" dirty="0" err="1" smtClean="0"/>
              <a:t>Maint</a:t>
            </a:r>
            <a:r>
              <a:rPr lang="en-GB" sz="2800" dirty="0" smtClean="0"/>
              <a:t> RATE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GB" dirty="0" smtClean="0"/>
              <a:t> SSD Carbofuran (based on </a:t>
            </a:r>
            <a:r>
              <a:rPr lang="en-GB" dirty="0" err="1" smtClean="0"/>
              <a:t>p_M</a:t>
            </a:r>
            <a:r>
              <a:rPr lang="en-GB" dirty="0" smtClean="0"/>
              <a:t>) (R</a:t>
            </a:r>
            <a:r>
              <a:rPr lang="en-GB" baseline="30000" dirty="0" smtClean="0"/>
              <a:t>2</a:t>
            </a:r>
            <a:r>
              <a:rPr lang="en-GB" dirty="0" smtClean="0"/>
              <a:t> =0.907)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827584" y="1628800"/>
          <a:ext cx="7704856" cy="4302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CEH_Positive_RGB_log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Species sensitivity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Trait based approaches to understand species sensitivity are promising!</a:t>
            </a:r>
          </a:p>
          <a:p>
            <a:endParaRPr lang="en-GB" dirty="0" smtClean="0"/>
          </a:p>
          <a:p>
            <a:r>
              <a:rPr lang="en-GB" dirty="0" smtClean="0"/>
              <a:t>But we are just ‘scratching the surface’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</a:t>
            </a:r>
            <a:r>
              <a:rPr lang="en-GB" i="1" dirty="0" smtClean="0"/>
              <a:t>We are looking for funding to investigate the possibility 	to use a combination of traits to make predictions on 	species sensitivity, not only for toxic effects but also for 	temperature effects.</a:t>
            </a:r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Effects of mixtures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Compounds in a mixture cooperate!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pic>
        <p:nvPicPr>
          <p:cNvPr id="5" name="Picture 3" descr="imm005_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39639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16016" y="1484784"/>
            <a:ext cx="38877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/>
              <a:t>Survival experiment </a:t>
            </a:r>
            <a:r>
              <a:rPr lang="en-GB" sz="2400" dirty="0" smtClean="0"/>
              <a:t>with </a:t>
            </a:r>
            <a:r>
              <a:rPr lang="en-GB" sz="2400" i="1" dirty="0" err="1"/>
              <a:t>Folsomia</a:t>
            </a:r>
            <a:r>
              <a:rPr lang="en-GB" sz="2400" i="1" dirty="0"/>
              <a:t> </a:t>
            </a:r>
            <a:r>
              <a:rPr lang="en-GB" sz="2400" i="1" dirty="0" err="1"/>
              <a:t>candida</a:t>
            </a:r>
            <a:r>
              <a:rPr lang="en-GB" sz="2400" dirty="0"/>
              <a:t>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80063" y="2565400"/>
            <a:ext cx="2232025" cy="1592263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0825" y="4581525"/>
            <a:ext cx="40338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 smtClean="0"/>
              <a:t>Exposure to a binary mixture of metals. Observation of survival during 21 days.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Effects of mixtures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Combined effect of Cu and </a:t>
            </a:r>
            <a:r>
              <a:rPr lang="en-GB" dirty="0" err="1" smtClean="0"/>
              <a:t>Cd</a:t>
            </a:r>
            <a:r>
              <a:rPr lang="en-GB" dirty="0" smtClean="0"/>
              <a:t> on F </a:t>
            </a:r>
            <a:r>
              <a:rPr lang="en-GB" dirty="0" err="1" smtClean="0"/>
              <a:t>candida</a:t>
            </a:r>
            <a:endParaRPr lang="en-GB" dirty="0" smtClean="0"/>
          </a:p>
        </p:txBody>
      </p:sp>
      <p:pic>
        <p:nvPicPr>
          <p:cNvPr id="5" name="mixtox3D-msvc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27784" y="1412776"/>
            <a:ext cx="6017419" cy="5111279"/>
          </a:xfrm>
          <a:prstGeom prst="rect">
            <a:avLst/>
          </a:prstGeom>
        </p:spPr>
      </p:pic>
      <p:pic>
        <p:nvPicPr>
          <p:cNvPr id="6" name="Picture 5" descr="CEH_Positive_RGB_logo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Effects of mixtures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Combined effects of</a:t>
            </a:r>
          </a:p>
          <a:p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Pesticides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Nutrients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Salts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Metals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PAH</a:t>
            </a:r>
          </a:p>
          <a:p>
            <a:endParaRPr lang="en-GB" dirty="0" smtClean="0"/>
          </a:p>
          <a:p>
            <a:r>
              <a:rPr lang="en-GB" dirty="0" smtClean="0"/>
              <a:t>On daphnid survival in ‘het Westland’ could be predicted using DEB based mixture approaches</a:t>
            </a:r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Effects of mixtures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Combined effects of</a:t>
            </a:r>
          </a:p>
          <a:p>
            <a:endParaRPr lang="en-GB" dirty="0" smtClean="0"/>
          </a:p>
          <a:p>
            <a:pPr marL="1200150" lvl="1" indent="-457200">
              <a:buAutoNum type="arabicParenR"/>
            </a:pPr>
            <a:r>
              <a:rPr lang="en-GB" dirty="0" smtClean="0"/>
              <a:t>PAHs</a:t>
            </a:r>
          </a:p>
          <a:p>
            <a:pPr marL="1200150" lvl="1" indent="-457200">
              <a:buAutoNum type="arabicParenR"/>
            </a:pPr>
            <a:r>
              <a:rPr lang="en-GB" dirty="0" err="1" smtClean="0"/>
              <a:t>Cd</a:t>
            </a:r>
            <a:r>
              <a:rPr lang="en-GB" dirty="0" smtClean="0"/>
              <a:t> and a PAH</a:t>
            </a:r>
          </a:p>
          <a:p>
            <a:pPr marL="457200" indent="-457200"/>
            <a:endParaRPr lang="en-GB" dirty="0" smtClean="0"/>
          </a:p>
          <a:p>
            <a:r>
              <a:rPr lang="en-GB" dirty="0" smtClean="0"/>
              <a:t>On sub-lethal effects for different species could be understood using DEB based mixture approaches, including physiological interactions</a:t>
            </a:r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Main conclusions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DEB based approaches are a natural way to interpret effects of toxicants and offer great possibilities to answer some still unanswered questions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DEB based approaches become more important</a:t>
            </a:r>
          </a:p>
          <a:p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DEB based approaches are recognised by government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pPr algn="ctr"/>
            <a:endParaRPr lang="en-GB" sz="3600" dirty="0" smtClean="0"/>
          </a:p>
          <a:p>
            <a:pPr algn="ctr"/>
            <a:endParaRPr lang="en-GB" sz="3600" dirty="0" smtClean="0"/>
          </a:p>
          <a:p>
            <a:pPr algn="ctr"/>
            <a:endParaRPr lang="en-GB" sz="3600" dirty="0" smtClean="0"/>
          </a:p>
          <a:p>
            <a:pPr algn="ctr"/>
            <a:r>
              <a:rPr lang="en-GB" sz="3600" dirty="0" smtClean="0"/>
              <a:t>THANKS FOR YOUR ATTENTION!!!</a:t>
            </a:r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2800" dirty="0" smtClean="0"/>
              <a:t>Daphnid exposure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algn="ctr">
              <a:lnSpc>
                <a:spcPct val="80000"/>
              </a:lnSpc>
            </a:pPr>
            <a:endParaRPr lang="en-US" sz="2800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pic>
        <p:nvPicPr>
          <p:cNvPr id="5" name="Picture 3" descr="DSC03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  <a:prstGeom prst="rect">
            <a:avLst/>
          </a:prstGeom>
        </p:spPr>
      </p:pic>
      <p:pic>
        <p:nvPicPr>
          <p:cNvPr id="7" name="Picture 4" descr="DSC031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70463" y="1600200"/>
            <a:ext cx="339407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Observations (base year 2000)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pPr algn="ctr"/>
            <a:r>
              <a:rPr lang="en-US" sz="2800" dirty="0" smtClean="0"/>
              <a:t>In about1/3 of the surface waters the daphnids go extinct within 1 week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In about 1/3 of the surface waters the daphnids are partially affected (&gt;10% mortality);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In about 1/3 of the surface waters the daphnids are not affected.</a:t>
            </a:r>
          </a:p>
          <a:p>
            <a:pPr algn="ctr"/>
            <a:endParaRPr lang="en-US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2800" dirty="0" smtClean="0"/>
              <a:t>Observations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(Almost) no correlation between daphnid mortality and </a:t>
            </a:r>
            <a:r>
              <a:rPr lang="en-US" sz="2800" dirty="0" err="1" smtClean="0"/>
              <a:t>exceedence</a:t>
            </a:r>
            <a:r>
              <a:rPr lang="en-US" sz="2800" dirty="0" smtClean="0"/>
              <a:t> of </a:t>
            </a:r>
            <a:r>
              <a:rPr lang="en-US" sz="2800" dirty="0" err="1" smtClean="0"/>
              <a:t>env</a:t>
            </a:r>
            <a:r>
              <a:rPr lang="en-US" sz="2800" dirty="0" smtClean="0"/>
              <a:t>. qual. std.</a:t>
            </a:r>
          </a:p>
          <a:p>
            <a:pPr algn="ctr"/>
            <a:endParaRPr lang="en-US" sz="2800" dirty="0" smtClean="0"/>
          </a:p>
          <a:p>
            <a:endParaRPr lang="en-US" sz="2800" dirty="0" smtClean="0"/>
          </a:p>
          <a:p>
            <a:pPr algn="ctr"/>
            <a:r>
              <a:rPr lang="en-US" sz="2800" dirty="0" smtClean="0"/>
              <a:t>Linking the chemical contamination to daphnid survival statistically gave no reliable results </a:t>
            </a:r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GB" sz="2800" dirty="0" smtClean="0"/>
              <a:t>All Dutch data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4716016" cy="6129337"/>
          </a:xfrm>
        </p:spPr>
        <p:txBody>
          <a:bodyPr/>
          <a:lstStyle/>
          <a:p>
            <a:endParaRPr lang="en-GB" dirty="0" smtClean="0"/>
          </a:p>
          <a:p>
            <a:r>
              <a:rPr lang="en-US" sz="2800" dirty="0" smtClean="0"/>
              <a:t>App 500 sampling points</a:t>
            </a:r>
          </a:p>
          <a:p>
            <a:endParaRPr lang="en-US" sz="2800" dirty="0" smtClean="0"/>
          </a:p>
          <a:p>
            <a:r>
              <a:rPr lang="en-US" sz="2800" dirty="0" smtClean="0"/>
              <a:t>App 3500 samples</a:t>
            </a:r>
          </a:p>
          <a:p>
            <a:endParaRPr lang="en-US" sz="2800" dirty="0" smtClean="0"/>
          </a:p>
          <a:p>
            <a:r>
              <a:rPr lang="en-US" sz="2800" dirty="0" smtClean="0"/>
              <a:t>App 300,000 reported concentrations/yr</a:t>
            </a:r>
          </a:p>
          <a:p>
            <a:endParaRPr lang="en-US" sz="2800" dirty="0" smtClean="0"/>
          </a:p>
          <a:p>
            <a:r>
              <a:rPr lang="en-US" sz="2800" dirty="0" smtClean="0"/>
              <a:t>App 400 samples with &gt;10 pest above DL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6" name="Picture 5" descr="CEH_Positive_RGB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6021288"/>
            <a:ext cx="2809352" cy="676275"/>
          </a:xfrm>
          <a:prstGeom prst="rect">
            <a:avLst/>
          </a:prstGeom>
        </p:spPr>
      </p:pic>
      <p:pic>
        <p:nvPicPr>
          <p:cNvPr id="7" name="Picture 2" descr="C:\Users\janbaa\AppData\Local\Microsoft\Windows\Temporary Internet Files\Content.Outlook\3BKN15TT\SETAC_02_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36712"/>
            <a:ext cx="3929715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6|1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1164</Words>
  <Application>Microsoft Office PowerPoint</Application>
  <PresentationFormat>On-screen Show (4:3)</PresentationFormat>
  <Paragraphs>379</Paragraphs>
  <Slides>59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Standard test set-up</vt:lpstr>
      <vt:lpstr>Survival test</vt:lpstr>
      <vt:lpstr>Survival test</vt:lpstr>
      <vt:lpstr>After 2 days …</vt:lpstr>
      <vt:lpstr>Reproduction test</vt:lpstr>
      <vt:lpstr>Reproduction test</vt:lpstr>
      <vt:lpstr>After 21 days …</vt:lpstr>
      <vt:lpstr>Range of Concentrations</vt:lpstr>
      <vt:lpstr>Plot response vs. dose</vt:lpstr>
      <vt:lpstr>Standard approaches</vt:lpstr>
      <vt:lpstr>Standard approaches</vt:lpstr>
      <vt:lpstr>Slide 28</vt:lpstr>
      <vt:lpstr>Slide 29</vt:lpstr>
      <vt:lpstr>Where’s the science?</vt:lpstr>
      <vt:lpstr>Slide 31</vt:lpstr>
      <vt:lpstr>Slide 32</vt:lpstr>
      <vt:lpstr>The real world</vt:lpstr>
      <vt:lpstr>The real world</vt:lpstr>
      <vt:lpstr>The real world</vt:lpstr>
      <vt:lpstr>Challenge of ecotoxicity</vt:lpstr>
      <vt:lpstr>Slide 37</vt:lpstr>
      <vt:lpstr>Slide 38</vt:lpstr>
      <vt:lpstr>Slide 39</vt:lpstr>
      <vt:lpstr>Slide 40</vt:lpstr>
      <vt:lpstr>Potential targets</vt:lpstr>
      <vt:lpstr>Potential targets</vt:lpstr>
      <vt:lpstr>Potential targets</vt:lpstr>
      <vt:lpstr>Potential targets</vt:lpstr>
      <vt:lpstr>Potential targets</vt:lpstr>
      <vt:lpstr>Potential targets</vt:lpstr>
      <vt:lpstr>Potential targets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Company>NERC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Ecotoxicology from a different perspective</dc:title>
  <dc:creator>Windows User</dc:creator>
  <cp:lastModifiedBy>Windows User</cp:lastModifiedBy>
  <cp:revision>112</cp:revision>
  <dcterms:created xsi:type="dcterms:W3CDTF">2013-12-25T15:48:29Z</dcterms:created>
  <dcterms:modified xsi:type="dcterms:W3CDTF">2017-05-24T09:32:20Z</dcterms:modified>
</cp:coreProperties>
</file>